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4013" r:id="rId1"/>
    <p:sldMasterId id="2147484065" r:id="rId2"/>
  </p:sldMasterIdLst>
  <p:notesMasterIdLst>
    <p:notesMasterId r:id="rId29"/>
  </p:notesMasterIdLst>
  <p:handoutMasterIdLst>
    <p:handoutMasterId r:id="rId30"/>
  </p:handoutMasterIdLst>
  <p:sldIdLst>
    <p:sldId id="307" r:id="rId3"/>
    <p:sldId id="308" r:id="rId4"/>
    <p:sldId id="256" r:id="rId5"/>
    <p:sldId id="306" r:id="rId6"/>
    <p:sldId id="259" r:id="rId7"/>
    <p:sldId id="280" r:id="rId8"/>
    <p:sldId id="293" r:id="rId9"/>
    <p:sldId id="292" r:id="rId10"/>
    <p:sldId id="263" r:id="rId11"/>
    <p:sldId id="294" r:id="rId12"/>
    <p:sldId id="262" r:id="rId13"/>
    <p:sldId id="295" r:id="rId14"/>
    <p:sldId id="264" r:id="rId15"/>
    <p:sldId id="296" r:id="rId16"/>
    <p:sldId id="258" r:id="rId17"/>
    <p:sldId id="267" r:id="rId18"/>
    <p:sldId id="305" r:id="rId19"/>
    <p:sldId id="297" r:id="rId20"/>
    <p:sldId id="298" r:id="rId21"/>
    <p:sldId id="299" r:id="rId22"/>
    <p:sldId id="300" r:id="rId23"/>
    <p:sldId id="302" r:id="rId24"/>
    <p:sldId id="303" r:id="rId25"/>
    <p:sldId id="276" r:id="rId26"/>
    <p:sldId id="301" r:id="rId27"/>
    <p:sldId id="265" r:id="rId28"/>
  </p:sldIdLst>
  <p:sldSz cx="9906000" cy="6858000" type="A4"/>
  <p:notesSz cx="6807200" cy="9939338"/>
  <p:custDataLst>
    <p:tags r:id="rId31"/>
  </p:custDataLst>
  <p:defaultTextStyle>
    <a:defPPr>
      <a:defRPr lang="de-DE"/>
    </a:defPPr>
    <a:lvl1pPr algn="l" rtl="0" fontAlgn="base">
      <a:spcBef>
        <a:spcPct val="0"/>
      </a:spcBef>
      <a:spcAft>
        <a:spcPct val="0"/>
      </a:spcAft>
      <a:defRPr sz="2100" kern="1200">
        <a:solidFill>
          <a:schemeClr val="tx1"/>
        </a:solidFill>
        <a:latin typeface="Frutiger 55 Roman"/>
        <a:ea typeface="+mn-ea"/>
        <a:cs typeface="Arial" panose="020B0604020202020204" pitchFamily="34" charset="0"/>
      </a:defRPr>
    </a:lvl1pPr>
    <a:lvl2pPr marL="457200" algn="l" rtl="0" fontAlgn="base">
      <a:spcBef>
        <a:spcPct val="0"/>
      </a:spcBef>
      <a:spcAft>
        <a:spcPct val="0"/>
      </a:spcAft>
      <a:defRPr sz="2100" kern="1200">
        <a:solidFill>
          <a:schemeClr val="tx1"/>
        </a:solidFill>
        <a:latin typeface="Frutiger 55 Roman"/>
        <a:ea typeface="+mn-ea"/>
        <a:cs typeface="Arial" panose="020B0604020202020204" pitchFamily="34" charset="0"/>
      </a:defRPr>
    </a:lvl2pPr>
    <a:lvl3pPr marL="914400" algn="l" rtl="0" fontAlgn="base">
      <a:spcBef>
        <a:spcPct val="0"/>
      </a:spcBef>
      <a:spcAft>
        <a:spcPct val="0"/>
      </a:spcAft>
      <a:defRPr sz="2100" kern="1200">
        <a:solidFill>
          <a:schemeClr val="tx1"/>
        </a:solidFill>
        <a:latin typeface="Frutiger 55 Roman"/>
        <a:ea typeface="+mn-ea"/>
        <a:cs typeface="Arial" panose="020B0604020202020204" pitchFamily="34" charset="0"/>
      </a:defRPr>
    </a:lvl3pPr>
    <a:lvl4pPr marL="1371600" algn="l" rtl="0" fontAlgn="base">
      <a:spcBef>
        <a:spcPct val="0"/>
      </a:spcBef>
      <a:spcAft>
        <a:spcPct val="0"/>
      </a:spcAft>
      <a:defRPr sz="2100" kern="1200">
        <a:solidFill>
          <a:schemeClr val="tx1"/>
        </a:solidFill>
        <a:latin typeface="Frutiger 55 Roman"/>
        <a:ea typeface="+mn-ea"/>
        <a:cs typeface="Arial" panose="020B0604020202020204" pitchFamily="34" charset="0"/>
      </a:defRPr>
    </a:lvl4pPr>
    <a:lvl5pPr marL="1828800" algn="l" rtl="0" fontAlgn="base">
      <a:spcBef>
        <a:spcPct val="0"/>
      </a:spcBef>
      <a:spcAft>
        <a:spcPct val="0"/>
      </a:spcAft>
      <a:defRPr sz="2100" kern="1200">
        <a:solidFill>
          <a:schemeClr val="tx1"/>
        </a:solidFill>
        <a:latin typeface="Frutiger 55 Roman"/>
        <a:ea typeface="+mn-ea"/>
        <a:cs typeface="Arial" panose="020B0604020202020204" pitchFamily="34" charset="0"/>
      </a:defRPr>
    </a:lvl5pPr>
    <a:lvl6pPr marL="2286000" algn="l" defTabSz="914400" rtl="0" eaLnBrk="1" latinLnBrk="0" hangingPunct="1">
      <a:defRPr sz="2100" kern="1200">
        <a:solidFill>
          <a:schemeClr val="tx1"/>
        </a:solidFill>
        <a:latin typeface="Frutiger 55 Roman"/>
        <a:ea typeface="+mn-ea"/>
        <a:cs typeface="Arial" panose="020B0604020202020204" pitchFamily="34" charset="0"/>
      </a:defRPr>
    </a:lvl6pPr>
    <a:lvl7pPr marL="2743200" algn="l" defTabSz="914400" rtl="0" eaLnBrk="1" latinLnBrk="0" hangingPunct="1">
      <a:defRPr sz="2100" kern="1200">
        <a:solidFill>
          <a:schemeClr val="tx1"/>
        </a:solidFill>
        <a:latin typeface="Frutiger 55 Roman"/>
        <a:ea typeface="+mn-ea"/>
        <a:cs typeface="Arial" panose="020B0604020202020204" pitchFamily="34" charset="0"/>
      </a:defRPr>
    </a:lvl7pPr>
    <a:lvl8pPr marL="3200400" algn="l" defTabSz="914400" rtl="0" eaLnBrk="1" latinLnBrk="0" hangingPunct="1">
      <a:defRPr sz="2100" kern="1200">
        <a:solidFill>
          <a:schemeClr val="tx1"/>
        </a:solidFill>
        <a:latin typeface="Frutiger 55 Roman"/>
        <a:ea typeface="+mn-ea"/>
        <a:cs typeface="Arial" panose="020B0604020202020204" pitchFamily="34" charset="0"/>
      </a:defRPr>
    </a:lvl8pPr>
    <a:lvl9pPr marL="3657600" algn="l" defTabSz="914400" rtl="0" eaLnBrk="1" latinLnBrk="0" hangingPunct="1">
      <a:defRPr sz="2100" kern="1200">
        <a:solidFill>
          <a:schemeClr val="tx1"/>
        </a:solidFill>
        <a:latin typeface="Frutiger 55 Roman"/>
        <a:ea typeface="+mn-ea"/>
        <a:cs typeface="Arial" panose="020B0604020202020204" pitchFamily="34" charset="0"/>
      </a:defRPr>
    </a:lvl9pPr>
  </p:defaultTextStyle>
  <p:extLst>
    <p:ext uri="{EFAFB233-063F-42B5-8137-9DF3F51BA10A}">
      <p15:sldGuideLst xmlns:p15="http://schemas.microsoft.com/office/powerpoint/2012/main" xmlns="">
        <p15:guide id="1" orient="horz" pos="3793">
          <p15:clr>
            <a:srgbClr val="A4A3A4"/>
          </p15:clr>
        </p15:guide>
        <p15:guide id="2" orient="horz" pos="3699">
          <p15:clr>
            <a:srgbClr val="A4A3A4"/>
          </p15:clr>
        </p15:guide>
        <p15:guide id="3" orient="horz" pos="49">
          <p15:clr>
            <a:srgbClr val="A4A3A4"/>
          </p15:clr>
        </p15:guide>
        <p15:guide id="4" orient="horz" pos="535">
          <p15:clr>
            <a:srgbClr val="A4A3A4"/>
          </p15:clr>
        </p15:guide>
        <p15:guide id="5" orient="horz" pos="1545">
          <p15:clr>
            <a:srgbClr val="A4A3A4"/>
          </p15:clr>
        </p15:guide>
        <p15:guide id="6" orient="horz" pos="1591">
          <p15:clr>
            <a:srgbClr val="A4A3A4"/>
          </p15:clr>
        </p15:guide>
        <p15:guide id="7" orient="horz" pos="2600">
          <p15:clr>
            <a:srgbClr val="A4A3A4"/>
          </p15:clr>
        </p15:guide>
        <p15:guide id="8" orient="horz" pos="2646">
          <p15:clr>
            <a:srgbClr val="A4A3A4"/>
          </p15:clr>
        </p15:guide>
        <p15:guide id="9" pos="6092">
          <p15:clr>
            <a:srgbClr val="A4A3A4"/>
          </p15:clr>
        </p15:guide>
        <p15:guide id="10" pos="149">
          <p15:clr>
            <a:srgbClr val="A4A3A4"/>
          </p15:clr>
        </p15:guide>
        <p15:guide id="11" pos="1101">
          <p15:clr>
            <a:srgbClr val="A4A3A4"/>
          </p15:clr>
        </p15:guide>
        <p15:guide id="12" pos="1146">
          <p15:clr>
            <a:srgbClr val="A4A3A4"/>
          </p15:clr>
        </p15:guide>
        <p15:guide id="13" pos="2099">
          <p15:clr>
            <a:srgbClr val="A4A3A4"/>
          </p15:clr>
        </p15:guide>
        <p15:guide id="14" pos="2145">
          <p15:clr>
            <a:srgbClr val="A4A3A4"/>
          </p15:clr>
        </p15:guide>
        <p15:guide id="15" pos="3097">
          <p15:clr>
            <a:srgbClr val="A4A3A4"/>
          </p15:clr>
        </p15:guide>
        <p15:guide id="16" pos="3143">
          <p15:clr>
            <a:srgbClr val="A4A3A4"/>
          </p15:clr>
        </p15:guide>
      </p15:sldGuideLst>
    </p:ext>
    <p:ext uri="{2D200454-40CA-4A62-9FC3-DE9A4176ACB9}">
      <p15:notesGuideLst xmlns:p15="http://schemas.microsoft.com/office/powerpoint/2012/main" xmlns="">
        <p15:guide id="1" orient="horz" pos="3132">
          <p15:clr>
            <a:srgbClr val="A4A3A4"/>
          </p15:clr>
        </p15:guide>
        <p15:guide id="2" pos="214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A8AFAF"/>
    <a:srgbClr val="179C7D"/>
    <a:srgbClr val="006E92"/>
    <a:srgbClr val="FDC300"/>
    <a:srgbClr val="E2001A"/>
    <a:srgbClr val="FFFFFF"/>
    <a:srgbClr val="00A0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1" autoAdjust="0"/>
    <p:restoredTop sz="81661" autoAdjust="0"/>
  </p:normalViewPr>
  <p:slideViewPr>
    <p:cSldViewPr snapToGrid="0" snapToObjects="1">
      <p:cViewPr>
        <p:scale>
          <a:sx n="50" d="100"/>
          <a:sy n="50" d="100"/>
        </p:scale>
        <p:origin x="-1920" y="-300"/>
      </p:cViewPr>
      <p:guideLst>
        <p:guide orient="horz" pos="3793"/>
        <p:guide orient="horz" pos="3699"/>
        <p:guide orient="horz" pos="49"/>
        <p:guide orient="horz" pos="535"/>
        <p:guide orient="horz" pos="1545"/>
        <p:guide orient="horz" pos="1591"/>
        <p:guide orient="horz" pos="2600"/>
        <p:guide orient="horz" pos="2646"/>
        <p:guide pos="6092"/>
        <p:guide pos="149"/>
        <p:guide pos="1101"/>
        <p:guide pos="1146"/>
        <p:guide pos="2099"/>
        <p:guide pos="2145"/>
        <p:guide pos="3097"/>
        <p:guide pos="31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76" d="100"/>
          <a:sy n="76" d="100"/>
        </p:scale>
        <p:origin x="-3330" y="-90"/>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3264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9525"/>
            <a:ext cx="2949575" cy="465138"/>
          </a:xfrm>
          <a:prstGeom prst="rect">
            <a:avLst/>
          </a:prstGeom>
          <a:noFill/>
          <a:ln w="9525">
            <a:noFill/>
            <a:miter lim="800000"/>
            <a:headEnd/>
            <a:tailEnd/>
          </a:ln>
        </p:spPr>
        <p:txBody>
          <a:bodyPr vert="horz" wrap="square" lIns="17516" tIns="0" rIns="17516" bIns="0" numCol="1" anchor="t" anchorCtr="0" compatLnSpc="1">
            <a:prstTxWarp prst="textNoShape">
              <a:avLst/>
            </a:prstTxWarp>
          </a:bodyPr>
          <a:lstStyle>
            <a:lvl1pPr algn="l" defTabSz="700108" eaLnBrk="0" hangingPunct="0">
              <a:defRPr sz="900" i="1">
                <a:latin typeface="Times New Roman" pitchFamily="18" charset="0"/>
                <a:cs typeface="+mn-cs"/>
              </a:defRPr>
            </a:lvl1pPr>
          </a:lstStyle>
          <a:p>
            <a:pPr>
              <a:defRPr/>
            </a:pPr>
            <a:endParaRPr lang="de-DE"/>
          </a:p>
        </p:txBody>
      </p:sp>
      <p:sp>
        <p:nvSpPr>
          <p:cNvPr id="2051" name="Rectangle 3"/>
          <p:cNvSpPr>
            <a:spLocks noGrp="1" noChangeArrowheads="1"/>
          </p:cNvSpPr>
          <p:nvPr>
            <p:ph type="dt" idx="1"/>
          </p:nvPr>
        </p:nvSpPr>
        <p:spPr bwMode="auto">
          <a:xfrm>
            <a:off x="3857625" y="9525"/>
            <a:ext cx="2949575" cy="465138"/>
          </a:xfrm>
          <a:prstGeom prst="rect">
            <a:avLst/>
          </a:prstGeom>
          <a:noFill/>
          <a:ln w="9525">
            <a:noFill/>
            <a:miter lim="800000"/>
            <a:headEnd/>
            <a:tailEnd/>
          </a:ln>
        </p:spPr>
        <p:txBody>
          <a:bodyPr vert="horz" wrap="square" lIns="17516" tIns="0" rIns="17516" bIns="0" numCol="1" anchor="t" anchorCtr="0" compatLnSpc="1">
            <a:prstTxWarp prst="textNoShape">
              <a:avLst/>
            </a:prstTxWarp>
          </a:bodyPr>
          <a:lstStyle>
            <a:lvl1pPr algn="r" defTabSz="700108" eaLnBrk="0" hangingPunct="0">
              <a:defRPr sz="900" i="1">
                <a:latin typeface="Times New Roman" pitchFamily="18" charset="0"/>
                <a:cs typeface="+mn-cs"/>
              </a:defRPr>
            </a:lvl1pPr>
          </a:lstStyle>
          <a:p>
            <a:pPr>
              <a:defRPr/>
            </a:pPr>
            <a:endParaRPr lang="de-DE"/>
          </a:p>
        </p:txBody>
      </p:sp>
      <p:sp>
        <p:nvSpPr>
          <p:cNvPr id="2052" name="Rectangle 4"/>
          <p:cNvSpPr>
            <a:spLocks noGrp="1" noChangeArrowheads="1"/>
          </p:cNvSpPr>
          <p:nvPr>
            <p:ph type="ftr" sz="quarter" idx="4"/>
          </p:nvPr>
        </p:nvSpPr>
        <p:spPr bwMode="auto">
          <a:xfrm>
            <a:off x="0" y="9464675"/>
            <a:ext cx="2949575" cy="465138"/>
          </a:xfrm>
          <a:prstGeom prst="rect">
            <a:avLst/>
          </a:prstGeom>
          <a:noFill/>
          <a:ln w="9525">
            <a:noFill/>
            <a:miter lim="800000"/>
            <a:headEnd/>
            <a:tailEnd/>
          </a:ln>
        </p:spPr>
        <p:txBody>
          <a:bodyPr vert="horz" wrap="square" lIns="17516" tIns="0" rIns="17516" bIns="0" numCol="1" anchor="b" anchorCtr="0" compatLnSpc="1">
            <a:prstTxWarp prst="textNoShape">
              <a:avLst/>
            </a:prstTxWarp>
          </a:bodyPr>
          <a:lstStyle>
            <a:lvl1pPr algn="l" defTabSz="700108" eaLnBrk="0" hangingPunct="0">
              <a:defRPr sz="900" i="1">
                <a:latin typeface="Times New Roman" pitchFamily="18" charset="0"/>
                <a:cs typeface="+mn-cs"/>
              </a:defRPr>
            </a:lvl1pPr>
          </a:lstStyle>
          <a:p>
            <a:pPr>
              <a:defRPr/>
            </a:pPr>
            <a:endParaRPr lang="de-DE"/>
          </a:p>
        </p:txBody>
      </p:sp>
      <p:sp>
        <p:nvSpPr>
          <p:cNvPr id="2053" name="Rectangle 5"/>
          <p:cNvSpPr>
            <a:spLocks noGrp="1" noChangeArrowheads="1"/>
          </p:cNvSpPr>
          <p:nvPr>
            <p:ph type="sldNum" sz="quarter" idx="5"/>
          </p:nvPr>
        </p:nvSpPr>
        <p:spPr bwMode="auto">
          <a:xfrm>
            <a:off x="3857625" y="9464675"/>
            <a:ext cx="2949575" cy="465138"/>
          </a:xfrm>
          <a:prstGeom prst="rect">
            <a:avLst/>
          </a:prstGeom>
          <a:noFill/>
          <a:ln w="9525">
            <a:noFill/>
            <a:miter lim="800000"/>
            <a:headEnd/>
            <a:tailEnd/>
          </a:ln>
        </p:spPr>
        <p:txBody>
          <a:bodyPr vert="horz" wrap="square" lIns="17516" tIns="0" rIns="17516" bIns="0" numCol="1" anchor="b" anchorCtr="0" compatLnSpc="1">
            <a:prstTxWarp prst="textNoShape">
              <a:avLst/>
            </a:prstTxWarp>
          </a:bodyPr>
          <a:lstStyle>
            <a:lvl1pPr algn="r" defTabSz="700088" eaLnBrk="0" hangingPunct="0">
              <a:defRPr sz="900" i="1">
                <a:latin typeface="Times New Roman" panose="02020603050405020304" pitchFamily="18" charset="0"/>
              </a:defRPr>
            </a:lvl1pPr>
          </a:lstStyle>
          <a:p>
            <a:fld id="{EB41C843-225D-4B5D-A050-1B08309BDF08}" type="slidenum">
              <a:rPr lang="de-DE" altLang="de-DE"/>
              <a:pPr/>
              <a:t>‹#›</a:t>
            </a:fld>
            <a:endParaRPr lang="de-DE" altLang="de-DE"/>
          </a:p>
        </p:txBody>
      </p:sp>
      <p:sp>
        <p:nvSpPr>
          <p:cNvPr id="2054" name="Rectangle 6"/>
          <p:cNvSpPr>
            <a:spLocks noGrp="1" noChangeArrowheads="1"/>
          </p:cNvSpPr>
          <p:nvPr>
            <p:ph type="body" sz="quarter" idx="3"/>
          </p:nvPr>
        </p:nvSpPr>
        <p:spPr bwMode="auto">
          <a:xfrm>
            <a:off x="908050" y="4733925"/>
            <a:ext cx="4991100" cy="4497388"/>
          </a:xfrm>
          <a:prstGeom prst="rect">
            <a:avLst/>
          </a:prstGeom>
          <a:noFill/>
          <a:ln w="9525">
            <a:noFill/>
            <a:miter lim="800000"/>
            <a:headEnd/>
            <a:tailEnd/>
          </a:ln>
        </p:spPr>
        <p:txBody>
          <a:bodyPr vert="horz" wrap="square" lIns="84658" tIns="42330" rIns="84658" bIns="4233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27" name="Rectangle 7"/>
          <p:cNvSpPr>
            <a:spLocks noGrp="1" noRot="1" noChangeAspect="1" noChangeArrowheads="1" noTextEdit="1"/>
          </p:cNvSpPr>
          <p:nvPr>
            <p:ph type="sldImg" idx="2"/>
          </p:nvPr>
        </p:nvSpPr>
        <p:spPr bwMode="auto">
          <a:xfrm>
            <a:off x="468313" y="568325"/>
            <a:ext cx="5881687" cy="40719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555316772"/>
      </p:ext>
    </p:extLst>
  </p:cSld>
  <p:clrMap bg1="lt1" tx1="dk1" bg2="lt2" tx2="dk2" accent1="accent1" accent2="accent2" accent3="accent3" accent4="accent4" accent5="accent5" accent6="accent6" hlink="hlink" folHlink="folHlink"/>
  <p:hf sldNum="0" hdr="0" ftr="0" dt="0"/>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de-DE" altLang="de-DE" dirty="0" smtClean="0">
                <a:cs typeface="Arial" panose="020B0604020202020204" pitchFamily="34" charset="0"/>
              </a:rPr>
              <a:t>Automotive </a:t>
            </a:r>
            <a:r>
              <a:rPr lang="de-DE" altLang="de-DE" smtClean="0">
                <a:cs typeface="Arial" panose="020B0604020202020204" pitchFamily="34" charset="0"/>
              </a:rPr>
              <a:t>engineer</a:t>
            </a:r>
          </a:p>
          <a:p>
            <a:pPr marL="171450" indent="-171450">
              <a:buFontTx/>
              <a:buChar char="-"/>
            </a:pPr>
            <a:r>
              <a:rPr lang="de-DE" altLang="de-DE" dirty="0" smtClean="0">
                <a:cs typeface="Arial" panose="020B0604020202020204" pitchFamily="34" charset="0"/>
              </a:rPr>
              <a:t>TU Berlin</a:t>
            </a:r>
          </a:p>
          <a:p>
            <a:pPr marL="171450" indent="-171450">
              <a:buFontTx/>
              <a:buChar char="-"/>
            </a:pPr>
            <a:r>
              <a:rPr lang="de-DE" altLang="de-DE" dirty="0" err="1" smtClean="0">
                <a:cs typeface="Arial" panose="020B0604020202020204" pitchFamily="34" charset="0"/>
              </a:rPr>
              <a:t>Internships</a:t>
            </a:r>
            <a:r>
              <a:rPr lang="de-DE" altLang="de-DE" dirty="0" smtClean="0">
                <a:cs typeface="Arial" panose="020B0604020202020204" pitchFamily="34" charset="0"/>
              </a:rPr>
              <a:t> </a:t>
            </a:r>
            <a:r>
              <a:rPr lang="de-DE" altLang="de-DE" dirty="0" err="1" smtClean="0">
                <a:cs typeface="Arial" panose="020B0604020202020204" pitchFamily="34" charset="0"/>
              </a:rPr>
              <a:t>within</a:t>
            </a:r>
            <a:r>
              <a:rPr lang="de-DE" altLang="de-DE" dirty="0" smtClean="0">
                <a:cs typeface="Arial" panose="020B0604020202020204" pitchFamily="34" charset="0"/>
              </a:rPr>
              <a:t> </a:t>
            </a:r>
            <a:r>
              <a:rPr lang="de-DE" altLang="de-DE" dirty="0" err="1" smtClean="0">
                <a:cs typeface="Arial" panose="020B0604020202020204" pitchFamily="34" charset="0"/>
              </a:rPr>
              <a:t>automotive</a:t>
            </a:r>
            <a:r>
              <a:rPr lang="de-DE" altLang="de-DE" dirty="0" smtClean="0">
                <a:cs typeface="Arial" panose="020B0604020202020204" pitchFamily="34" charset="0"/>
              </a:rPr>
              <a:t> </a:t>
            </a:r>
            <a:r>
              <a:rPr lang="de-DE" altLang="de-DE" dirty="0" err="1" smtClean="0">
                <a:cs typeface="Arial" panose="020B0604020202020204" pitchFamily="34" charset="0"/>
              </a:rPr>
              <a:t>industry</a:t>
            </a:r>
            <a:endParaRPr lang="de-DE" altLang="de-DE" dirty="0" smtClean="0">
              <a:cs typeface="Arial" panose="020B0604020202020204" pitchFamily="34" charset="0"/>
            </a:endParaRPr>
          </a:p>
          <a:p>
            <a:pPr marL="171450" indent="-171450">
              <a:buFontTx/>
              <a:buChar char="-"/>
            </a:pPr>
            <a:r>
              <a:rPr lang="de-DE" altLang="de-DE" dirty="0" err="1" smtClean="0">
                <a:cs typeface="Arial" panose="020B0604020202020204" pitchFamily="34" charset="0"/>
              </a:rPr>
              <a:t>Trying</a:t>
            </a:r>
            <a:r>
              <a:rPr lang="de-DE" altLang="de-DE" dirty="0" smtClean="0">
                <a:cs typeface="Arial" panose="020B0604020202020204" pitchFamily="34" charset="0"/>
              </a:rPr>
              <a:t> </a:t>
            </a:r>
            <a:r>
              <a:rPr lang="de-DE" altLang="de-DE" dirty="0" err="1" smtClean="0">
                <a:cs typeface="Arial" panose="020B0604020202020204" pitchFamily="34" charset="0"/>
              </a:rPr>
              <a:t>to</a:t>
            </a:r>
            <a:r>
              <a:rPr lang="de-DE" altLang="de-DE" dirty="0" smtClean="0">
                <a:cs typeface="Arial" panose="020B0604020202020204" pitchFamily="34" charset="0"/>
              </a:rPr>
              <a:t> bring </a:t>
            </a:r>
            <a:r>
              <a:rPr lang="de-DE" altLang="de-DE" dirty="0" err="1" smtClean="0">
                <a:cs typeface="Arial" panose="020B0604020202020204" pitchFamily="34" charset="0"/>
              </a:rPr>
              <a:t>two</a:t>
            </a:r>
            <a:r>
              <a:rPr lang="de-DE" altLang="de-DE" dirty="0" smtClean="0">
                <a:cs typeface="Arial" panose="020B0604020202020204" pitchFamily="34" charset="0"/>
              </a:rPr>
              <a:t> </a:t>
            </a:r>
            <a:r>
              <a:rPr lang="de-DE" altLang="de-DE" dirty="0" err="1" smtClean="0">
                <a:cs typeface="Arial" panose="020B0604020202020204" pitchFamily="34" charset="0"/>
              </a:rPr>
              <a:t>fields</a:t>
            </a:r>
            <a:r>
              <a:rPr lang="de-DE" altLang="de-DE" dirty="0" smtClean="0">
                <a:cs typeface="Arial" panose="020B0604020202020204" pitchFamily="34" charset="0"/>
              </a:rPr>
              <a:t> </a:t>
            </a:r>
            <a:r>
              <a:rPr lang="de-DE" altLang="de-DE" dirty="0" err="1" smtClean="0">
                <a:cs typeface="Arial" panose="020B0604020202020204" pitchFamily="34" charset="0"/>
              </a:rPr>
              <a:t>of</a:t>
            </a:r>
            <a:r>
              <a:rPr lang="de-DE" altLang="de-DE" dirty="0" smtClean="0">
                <a:cs typeface="Arial" panose="020B0604020202020204" pitchFamily="34" charset="0"/>
              </a:rPr>
              <a:t> </a:t>
            </a:r>
            <a:r>
              <a:rPr lang="de-DE" altLang="de-DE" dirty="0" err="1" smtClean="0">
                <a:cs typeface="Arial" panose="020B0604020202020204" pitchFamily="34" charset="0"/>
              </a:rPr>
              <a:t>research</a:t>
            </a:r>
            <a:r>
              <a:rPr lang="de-DE" altLang="de-DE" dirty="0" smtClean="0">
                <a:cs typeface="Arial" panose="020B0604020202020204" pitchFamily="34" charset="0"/>
              </a:rPr>
              <a:t> </a:t>
            </a:r>
            <a:r>
              <a:rPr lang="de-DE" altLang="de-DE" dirty="0" err="1" smtClean="0">
                <a:cs typeface="Arial" panose="020B0604020202020204" pitchFamily="34" charset="0"/>
              </a:rPr>
              <a:t>together</a:t>
            </a:r>
            <a:r>
              <a:rPr lang="de-DE" altLang="de-DE" dirty="0" smtClean="0">
                <a:cs typeface="Arial" panose="020B0604020202020204" pitchFamily="34" charset="0"/>
              </a:rPr>
              <a:t>: </a:t>
            </a:r>
            <a:r>
              <a:rPr lang="de-DE" altLang="de-DE" dirty="0" err="1" smtClean="0">
                <a:cs typeface="Arial" panose="020B0604020202020204" pitchFamily="34" charset="0"/>
              </a:rPr>
              <a:t>psychology</a:t>
            </a:r>
            <a:r>
              <a:rPr lang="de-DE" altLang="de-DE" dirty="0" smtClean="0">
                <a:cs typeface="Arial" panose="020B0604020202020204" pitchFamily="34" charset="0"/>
              </a:rPr>
              <a:t> </a:t>
            </a:r>
            <a:r>
              <a:rPr lang="de-DE" altLang="de-DE" dirty="0" err="1" smtClean="0">
                <a:cs typeface="Arial" panose="020B0604020202020204" pitchFamily="34" charset="0"/>
              </a:rPr>
              <a:t>and</a:t>
            </a:r>
            <a:r>
              <a:rPr lang="de-DE" altLang="de-DE" dirty="0" smtClean="0">
                <a:cs typeface="Arial" panose="020B0604020202020204" pitchFamily="34" charset="0"/>
              </a:rPr>
              <a:t> </a:t>
            </a:r>
            <a:r>
              <a:rPr lang="de-DE" altLang="de-DE" dirty="0" err="1" smtClean="0">
                <a:cs typeface="Arial" panose="020B0604020202020204" pitchFamily="34" charset="0"/>
              </a:rPr>
              <a:t>validation</a:t>
            </a:r>
            <a:r>
              <a:rPr lang="de-DE" altLang="de-DE" dirty="0" smtClean="0">
                <a:cs typeface="Arial" panose="020B0604020202020204" pitchFamily="34" charset="0"/>
              </a:rPr>
              <a:t> </a:t>
            </a:r>
            <a:r>
              <a:rPr lang="de-DE" altLang="de-DE" dirty="0" err="1" smtClean="0">
                <a:cs typeface="Arial" panose="020B0604020202020204" pitchFamily="34" charset="0"/>
              </a:rPr>
              <a:t>of</a:t>
            </a:r>
            <a:r>
              <a:rPr lang="de-DE" altLang="de-DE" dirty="0" smtClean="0">
                <a:cs typeface="Arial" panose="020B0604020202020204" pitchFamily="34" charset="0"/>
              </a:rPr>
              <a:t> </a:t>
            </a:r>
            <a:r>
              <a:rPr lang="de-DE" altLang="de-DE" dirty="0" err="1" smtClean="0">
                <a:cs typeface="Arial" panose="020B0604020202020204" pitchFamily="34" charset="0"/>
              </a:rPr>
              <a:t>mechatronic</a:t>
            </a:r>
            <a:r>
              <a:rPr lang="de-DE" altLang="de-DE" dirty="0" smtClean="0">
                <a:cs typeface="Arial" panose="020B0604020202020204" pitchFamily="34" charset="0"/>
              </a:rPr>
              <a:t> </a:t>
            </a:r>
            <a:r>
              <a:rPr lang="de-DE" altLang="de-DE" dirty="0" err="1" smtClean="0">
                <a:cs typeface="Arial" panose="020B0604020202020204" pitchFamily="34" charset="0"/>
              </a:rPr>
              <a:t>products</a:t>
            </a:r>
            <a:r>
              <a:rPr lang="de-DE" altLang="de-DE" dirty="0" smtClean="0">
                <a:cs typeface="Arial" panose="020B0604020202020204" pitchFamily="34" charset="0"/>
              </a:rPr>
              <a:t> in </a:t>
            </a:r>
            <a:r>
              <a:rPr lang="de-DE" altLang="de-DE" dirty="0" err="1" smtClean="0">
                <a:cs typeface="Arial" panose="020B0604020202020204" pitchFamily="34" charset="0"/>
              </a:rPr>
              <a:t>early</a:t>
            </a:r>
            <a:r>
              <a:rPr lang="de-DE" altLang="de-DE" dirty="0" smtClean="0">
                <a:cs typeface="Arial" panose="020B0604020202020204" pitchFamily="34" charset="0"/>
              </a:rPr>
              <a:t> </a:t>
            </a:r>
            <a:r>
              <a:rPr lang="de-DE" altLang="de-DE" dirty="0" err="1" smtClean="0">
                <a:cs typeface="Arial" panose="020B0604020202020204" pitchFamily="34" charset="0"/>
              </a:rPr>
              <a:t>phases</a:t>
            </a:r>
            <a:endParaRPr lang="de-DE" altLang="de-DE" dirty="0" smtClean="0">
              <a:cs typeface="Arial" panose="020B0604020202020204" pitchFamily="34" charset="0"/>
            </a:endParaRPr>
          </a:p>
        </p:txBody>
      </p:sp>
    </p:spTree>
    <p:extLst>
      <p:ext uri="{BB962C8B-B14F-4D97-AF65-F5344CB8AC3E}">
        <p14:creationId xmlns:p14="http://schemas.microsoft.com/office/powerpoint/2010/main" val="2107342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dirty="0" smtClean="0"/>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50" charset="-128"/>
              </a:defRPr>
            </a:lvl1pPr>
            <a:lvl2pPr marL="742874" indent="-285721" eaLnBrk="0" hangingPunct="0">
              <a:defRPr>
                <a:solidFill>
                  <a:schemeClr val="tx1"/>
                </a:solidFill>
                <a:latin typeface="Arial" charset="0"/>
                <a:ea typeface="ＭＳ Ｐゴシック" pitchFamily="50" charset="-128"/>
              </a:defRPr>
            </a:lvl2pPr>
            <a:lvl3pPr marL="1142884" indent="-228577" eaLnBrk="0" hangingPunct="0">
              <a:defRPr>
                <a:solidFill>
                  <a:schemeClr val="tx1"/>
                </a:solidFill>
                <a:latin typeface="Arial" charset="0"/>
                <a:ea typeface="ＭＳ Ｐゴシック" pitchFamily="50" charset="-128"/>
              </a:defRPr>
            </a:lvl3pPr>
            <a:lvl4pPr marL="1600038" indent="-228577" eaLnBrk="0" hangingPunct="0">
              <a:defRPr>
                <a:solidFill>
                  <a:schemeClr val="tx1"/>
                </a:solidFill>
                <a:latin typeface="Arial" charset="0"/>
                <a:ea typeface="ＭＳ Ｐゴシック" pitchFamily="50" charset="-128"/>
              </a:defRPr>
            </a:lvl4pPr>
            <a:lvl5pPr marL="2057191" indent="-228577" eaLnBrk="0" hangingPunct="0">
              <a:defRPr>
                <a:solidFill>
                  <a:schemeClr val="tx1"/>
                </a:solidFill>
                <a:latin typeface="Arial" charset="0"/>
                <a:ea typeface="ＭＳ Ｐゴシック" pitchFamily="50" charset="-128"/>
              </a:defRPr>
            </a:lvl5pPr>
            <a:lvl6pPr marL="2514345" indent="-228577" eaLnBrk="0" fontAlgn="base" hangingPunct="0">
              <a:spcBef>
                <a:spcPct val="0"/>
              </a:spcBef>
              <a:spcAft>
                <a:spcPct val="0"/>
              </a:spcAft>
              <a:defRPr>
                <a:solidFill>
                  <a:schemeClr val="tx1"/>
                </a:solidFill>
                <a:latin typeface="Arial" charset="0"/>
                <a:ea typeface="ＭＳ Ｐゴシック" pitchFamily="50" charset="-128"/>
              </a:defRPr>
            </a:lvl6pPr>
            <a:lvl7pPr marL="2971499" indent="-228577" eaLnBrk="0" fontAlgn="base" hangingPunct="0">
              <a:spcBef>
                <a:spcPct val="0"/>
              </a:spcBef>
              <a:spcAft>
                <a:spcPct val="0"/>
              </a:spcAft>
              <a:defRPr>
                <a:solidFill>
                  <a:schemeClr val="tx1"/>
                </a:solidFill>
                <a:latin typeface="Arial" charset="0"/>
                <a:ea typeface="ＭＳ Ｐゴシック" pitchFamily="50" charset="-128"/>
              </a:defRPr>
            </a:lvl7pPr>
            <a:lvl8pPr marL="3428651" indent="-228577" eaLnBrk="0" fontAlgn="base" hangingPunct="0">
              <a:spcBef>
                <a:spcPct val="0"/>
              </a:spcBef>
              <a:spcAft>
                <a:spcPct val="0"/>
              </a:spcAft>
              <a:defRPr>
                <a:solidFill>
                  <a:schemeClr val="tx1"/>
                </a:solidFill>
                <a:latin typeface="Arial" charset="0"/>
                <a:ea typeface="ＭＳ Ｐゴシック" pitchFamily="50" charset="-128"/>
              </a:defRPr>
            </a:lvl8pPr>
            <a:lvl9pPr marL="3885805" indent="-228577"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fld id="{081780CE-413C-4DBB-B40B-A9AA16F875C9}" type="slidenum">
              <a:rPr lang="de-DE" smtClean="0"/>
              <a:pPr eaLnBrk="1" hangingPunct="1"/>
              <a:t>3</a:t>
            </a:fld>
            <a:endParaRPr lang="de-DE" smtClean="0"/>
          </a:p>
        </p:txBody>
      </p:sp>
    </p:spTree>
    <p:extLst>
      <p:ext uri="{BB962C8B-B14F-4D97-AF65-F5344CB8AC3E}">
        <p14:creationId xmlns:p14="http://schemas.microsoft.com/office/powerpoint/2010/main" val="3990647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de-DE" altLang="de-DE" smtClean="0">
                <a:cs typeface="Arial" panose="020B0604020202020204" pitchFamily="34" charset="0"/>
              </a:rPr>
              <a:t>Let me start with a quotation of a Studies of innovations and their trends</a:t>
            </a:r>
          </a:p>
          <a:p>
            <a:pPr marL="171450" indent="-171450">
              <a:buFontTx/>
              <a:buChar char="-"/>
            </a:pPr>
            <a:r>
              <a:rPr lang="de-DE" altLang="de-DE" smtClean="0">
                <a:cs typeface="Arial" panose="020B0604020202020204" pitchFamily="34" charset="0"/>
              </a:rPr>
              <a:t>That shows the importance of the validation of mechatronic products and their functions </a:t>
            </a:r>
          </a:p>
          <a:p>
            <a:pPr marL="171450" indent="-171450">
              <a:buFontTx/>
              <a:buChar char="-"/>
            </a:pPr>
            <a:endParaRPr lang="de-DE" altLang="de-DE" smtClean="0">
              <a:cs typeface="Arial" panose="020B0604020202020204" pitchFamily="34" charset="0"/>
            </a:endParaRPr>
          </a:p>
        </p:txBody>
      </p:sp>
    </p:spTree>
    <p:extLst>
      <p:ext uri="{BB962C8B-B14F-4D97-AF65-F5344CB8AC3E}">
        <p14:creationId xmlns:p14="http://schemas.microsoft.com/office/powerpoint/2010/main" val="292676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ln/>
        </p:spPr>
      </p:sp>
      <p:sp>
        <p:nvSpPr>
          <p:cNvPr id="337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de-DE" altLang="de-DE" smtClean="0">
                <a:cs typeface="Arial" panose="020B0604020202020204" pitchFamily="34" charset="0"/>
              </a:rPr>
              <a:t>Ford Focus with most systems in the compact car class</a:t>
            </a:r>
          </a:p>
          <a:p>
            <a:pPr marL="171450" indent="-171450">
              <a:buFontTx/>
              <a:buChar char="-"/>
            </a:pPr>
            <a:r>
              <a:rPr lang="de-DE" altLang="de-DE" smtClean="0">
                <a:cs typeface="Arial" panose="020B0604020202020204" pitchFamily="34" charset="0"/>
              </a:rPr>
              <a:t>Product recalls</a:t>
            </a:r>
          </a:p>
          <a:p>
            <a:pPr marL="171450" indent="-171450">
              <a:buFontTx/>
              <a:buChar char="-"/>
            </a:pPr>
            <a:endParaRPr lang="de-DE" altLang="de-DE" smtClean="0">
              <a:cs typeface="Arial" panose="020B0604020202020204" pitchFamily="34" charset="0"/>
            </a:endParaRPr>
          </a:p>
        </p:txBody>
      </p:sp>
    </p:spTree>
    <p:extLst>
      <p:ext uri="{BB962C8B-B14F-4D97-AF65-F5344CB8AC3E}">
        <p14:creationId xmlns:p14="http://schemas.microsoft.com/office/powerpoint/2010/main" val="1126513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de-DE" altLang="de-DE" smtClean="0">
                <a:cs typeface="Arial" panose="020B0604020202020204" pitchFamily="34" charset="0"/>
              </a:rPr>
              <a:t>Don‘t want to go into much detail, I want to mention there are different validation methods</a:t>
            </a:r>
          </a:p>
          <a:p>
            <a:pPr marL="171450" indent="-171450">
              <a:buFontTx/>
              <a:buChar char="-"/>
            </a:pPr>
            <a:r>
              <a:rPr lang="de-DE" altLang="de-DE" smtClean="0">
                <a:cs typeface="Arial" panose="020B0604020202020204" pitchFamily="34" charset="0"/>
              </a:rPr>
              <a:t>But where comes the human into the game?</a:t>
            </a:r>
          </a:p>
        </p:txBody>
      </p:sp>
    </p:spTree>
    <p:extLst>
      <p:ext uri="{BB962C8B-B14F-4D97-AF65-F5344CB8AC3E}">
        <p14:creationId xmlns:p14="http://schemas.microsoft.com/office/powerpoint/2010/main" val="3388830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cs typeface="Arial" panose="020B0604020202020204" pitchFamily="34" charset="0"/>
              </a:rPr>
              <a:t>We should start with the question what is user experience? According to Alben experience are </a:t>
            </a:r>
            <a:r>
              <a:rPr lang="de-DE" altLang="de-DE" i="1" smtClean="0">
                <a:latin typeface="Frutiger LT Com 45 Light" pitchFamily="34" charset="0"/>
                <a:cs typeface="Arial" panose="020B0604020202020204" pitchFamily="34" charset="0"/>
              </a:rPr>
              <a:t>all the aspects of how people use an interactive product: the way it feels in their hands, how well they understand how it works, how they feel about it while they’re using it, how well it serves their purposes, and how well it fits into the entire context in which they are using it.” </a:t>
            </a:r>
            <a:endParaRPr lang="de-DE" altLang="de-DE" smtClean="0">
              <a:cs typeface="Arial" panose="020B0604020202020204" pitchFamily="34" charset="0"/>
            </a:endParaRPr>
          </a:p>
        </p:txBody>
      </p:sp>
    </p:spTree>
    <p:extLst>
      <p:ext uri="{BB962C8B-B14F-4D97-AF65-F5344CB8AC3E}">
        <p14:creationId xmlns:p14="http://schemas.microsoft.com/office/powerpoint/2010/main" val="3870430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cs typeface="Arial" panose="020B0604020202020204" pitchFamily="34" charset="0"/>
              </a:rPr>
              <a:t>Just want to show one diagramm, the full evaluation is already published</a:t>
            </a:r>
          </a:p>
        </p:txBody>
      </p:sp>
    </p:spTree>
    <p:extLst>
      <p:ext uri="{BB962C8B-B14F-4D97-AF65-F5344CB8AC3E}">
        <p14:creationId xmlns:p14="http://schemas.microsoft.com/office/powerpoint/2010/main" val="2428148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cs typeface="Arial" panose="020B0604020202020204" pitchFamily="34" charset="0"/>
              </a:rPr>
              <a:t>The show process is just the basis</a:t>
            </a:r>
          </a:p>
          <a:p>
            <a:endParaRPr lang="de-DE" altLang="de-DE" smtClean="0">
              <a:cs typeface="Arial" panose="020B0604020202020204" pitchFamily="34" charset="0"/>
            </a:endParaRPr>
          </a:p>
        </p:txBody>
      </p:sp>
    </p:spTree>
    <p:extLst>
      <p:ext uri="{BB962C8B-B14F-4D97-AF65-F5344CB8AC3E}">
        <p14:creationId xmlns:p14="http://schemas.microsoft.com/office/powerpoint/2010/main" val="12239897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89613" y="6286500"/>
            <a:ext cx="862012" cy="48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7"/>
          <p:cNvSpPr>
            <a:spLocks noChangeShapeType="1"/>
          </p:cNvSpPr>
          <p:nvPr userDrawn="1"/>
        </p:nvSpPr>
        <p:spPr bwMode="auto">
          <a:xfrm flipV="1">
            <a:off x="-19050" y="6165850"/>
            <a:ext cx="9925050" cy="0"/>
          </a:xfrm>
          <a:prstGeom prst="line">
            <a:avLst/>
          </a:prstGeom>
          <a:noFill/>
          <a:ln w="12700">
            <a:solidFill>
              <a:srgbClr val="A8AFA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6" name="Grafik 33" descr="dqs_logo.jpg"/>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888" y="6272213"/>
            <a:ext cx="52705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34"/>
          <p:cNvSpPr>
            <a:spLocks noChangeArrowheads="1"/>
          </p:cNvSpPr>
          <p:nvPr userDrawn="1"/>
        </p:nvSpPr>
        <p:spPr bwMode="auto">
          <a:xfrm>
            <a:off x="687388" y="6442075"/>
            <a:ext cx="503237"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sz="2100">
                <a:solidFill>
                  <a:schemeClr val="tx1"/>
                </a:solidFill>
                <a:latin typeface="Frutiger 55 Roman"/>
              </a:defRPr>
            </a:lvl1pPr>
            <a:lvl2pPr marL="742950" indent="-285750" algn="ctr" eaLnBrk="0" hangingPunct="0">
              <a:defRPr sz="2100">
                <a:solidFill>
                  <a:schemeClr val="tx1"/>
                </a:solidFill>
                <a:latin typeface="Frutiger 55 Roman"/>
              </a:defRPr>
            </a:lvl2pPr>
            <a:lvl3pPr marL="1143000" indent="-228600" algn="ctr" eaLnBrk="0" hangingPunct="0">
              <a:defRPr sz="2100">
                <a:solidFill>
                  <a:schemeClr val="tx1"/>
                </a:solidFill>
                <a:latin typeface="Frutiger 55 Roman"/>
              </a:defRPr>
            </a:lvl3pPr>
            <a:lvl4pPr marL="1600200" indent="-228600" algn="ctr" eaLnBrk="0" hangingPunct="0">
              <a:defRPr sz="2100">
                <a:solidFill>
                  <a:schemeClr val="tx1"/>
                </a:solidFill>
                <a:latin typeface="Frutiger 55 Roman"/>
              </a:defRPr>
            </a:lvl4pPr>
            <a:lvl5pPr marL="2057400" indent="-228600" algn="ctr" eaLnBrk="0" hangingPunct="0">
              <a:defRPr sz="2100">
                <a:solidFill>
                  <a:schemeClr val="tx1"/>
                </a:solidFill>
                <a:latin typeface="Frutiger 55 Roman"/>
              </a:defRPr>
            </a:lvl5pPr>
            <a:lvl6pPr marL="2514600" indent="-228600" algn="ctr" eaLnBrk="0" fontAlgn="base" hangingPunct="0">
              <a:spcBef>
                <a:spcPct val="0"/>
              </a:spcBef>
              <a:spcAft>
                <a:spcPct val="0"/>
              </a:spcAft>
              <a:defRPr sz="2100">
                <a:solidFill>
                  <a:schemeClr val="tx1"/>
                </a:solidFill>
                <a:latin typeface="Frutiger 55 Roman"/>
              </a:defRPr>
            </a:lvl6pPr>
            <a:lvl7pPr marL="2971800" indent="-228600" algn="ctr" eaLnBrk="0" fontAlgn="base" hangingPunct="0">
              <a:spcBef>
                <a:spcPct val="0"/>
              </a:spcBef>
              <a:spcAft>
                <a:spcPct val="0"/>
              </a:spcAft>
              <a:defRPr sz="2100">
                <a:solidFill>
                  <a:schemeClr val="tx1"/>
                </a:solidFill>
                <a:latin typeface="Frutiger 55 Roman"/>
              </a:defRPr>
            </a:lvl7pPr>
            <a:lvl8pPr marL="3429000" indent="-228600" algn="ctr" eaLnBrk="0" fontAlgn="base" hangingPunct="0">
              <a:spcBef>
                <a:spcPct val="0"/>
              </a:spcBef>
              <a:spcAft>
                <a:spcPct val="0"/>
              </a:spcAft>
              <a:defRPr sz="2100">
                <a:solidFill>
                  <a:schemeClr val="tx1"/>
                </a:solidFill>
                <a:latin typeface="Frutiger 55 Roman"/>
              </a:defRPr>
            </a:lvl8pPr>
            <a:lvl9pPr marL="3886200" indent="-228600" algn="ctr" eaLnBrk="0" fontAlgn="base" hangingPunct="0">
              <a:spcBef>
                <a:spcPct val="0"/>
              </a:spcBef>
              <a:spcAft>
                <a:spcPct val="0"/>
              </a:spcAft>
              <a:defRPr sz="2100">
                <a:solidFill>
                  <a:schemeClr val="tx1"/>
                </a:solidFill>
                <a:latin typeface="Frutiger 55 Roman"/>
              </a:defRPr>
            </a:lvl9pPr>
          </a:lstStyle>
          <a:p>
            <a:pPr>
              <a:defRPr/>
            </a:pPr>
            <a:r>
              <a:rPr lang="de-DE" altLang="de-DE" sz="400" smtClean="0">
                <a:latin typeface="Frutiger LT Com 45 Light" pitchFamily="34" charset="0"/>
              </a:rPr>
              <a:t>DQS-zertifiziert nach</a:t>
            </a:r>
            <a:br>
              <a:rPr lang="de-DE" altLang="de-DE" sz="400" smtClean="0">
                <a:latin typeface="Frutiger LT Com 45 Light" pitchFamily="34" charset="0"/>
              </a:rPr>
            </a:br>
            <a:r>
              <a:rPr lang="de-DE" altLang="de-DE" sz="400" smtClean="0">
                <a:latin typeface="Frutiger LT Com 45 Light" pitchFamily="34" charset="0"/>
              </a:rPr>
              <a:t>DIN EN ISO 9001</a:t>
            </a:r>
          </a:p>
        </p:txBody>
      </p:sp>
      <p:sp>
        <p:nvSpPr>
          <p:cNvPr id="8" name="Text Box 19"/>
          <p:cNvSpPr txBox="1">
            <a:spLocks noChangeArrowheads="1"/>
          </p:cNvSpPr>
          <p:nvPr userDrawn="1"/>
        </p:nvSpPr>
        <p:spPr bwMode="auto">
          <a:xfrm>
            <a:off x="1219200" y="6432550"/>
            <a:ext cx="2719388"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ctr" eaLnBrk="0" hangingPunct="0">
              <a:defRPr sz="2100">
                <a:solidFill>
                  <a:schemeClr val="tx1"/>
                </a:solidFill>
                <a:latin typeface="Frutiger 55 Roman"/>
              </a:defRPr>
            </a:lvl1pPr>
            <a:lvl2pPr marL="742950" indent="-285750" algn="ctr" eaLnBrk="0" hangingPunct="0">
              <a:defRPr sz="2100">
                <a:solidFill>
                  <a:schemeClr val="tx1"/>
                </a:solidFill>
                <a:latin typeface="Frutiger 55 Roman"/>
              </a:defRPr>
            </a:lvl2pPr>
            <a:lvl3pPr marL="1143000" indent="-228600" algn="ctr" eaLnBrk="0" hangingPunct="0">
              <a:defRPr sz="2100">
                <a:solidFill>
                  <a:schemeClr val="tx1"/>
                </a:solidFill>
                <a:latin typeface="Frutiger 55 Roman"/>
              </a:defRPr>
            </a:lvl3pPr>
            <a:lvl4pPr marL="1600200" indent="-228600" algn="ctr" eaLnBrk="0" hangingPunct="0">
              <a:defRPr sz="2100">
                <a:solidFill>
                  <a:schemeClr val="tx1"/>
                </a:solidFill>
                <a:latin typeface="Frutiger 55 Roman"/>
              </a:defRPr>
            </a:lvl4pPr>
            <a:lvl5pPr marL="2057400" indent="-228600" algn="ctr" eaLnBrk="0" hangingPunct="0">
              <a:defRPr sz="2100">
                <a:solidFill>
                  <a:schemeClr val="tx1"/>
                </a:solidFill>
                <a:latin typeface="Frutiger 55 Roman"/>
              </a:defRPr>
            </a:lvl5pPr>
            <a:lvl6pPr marL="2514600" indent="-228600" algn="ctr" eaLnBrk="0" fontAlgn="base" hangingPunct="0">
              <a:spcBef>
                <a:spcPct val="0"/>
              </a:spcBef>
              <a:spcAft>
                <a:spcPct val="0"/>
              </a:spcAft>
              <a:defRPr sz="2100">
                <a:solidFill>
                  <a:schemeClr val="tx1"/>
                </a:solidFill>
                <a:latin typeface="Frutiger 55 Roman"/>
              </a:defRPr>
            </a:lvl6pPr>
            <a:lvl7pPr marL="2971800" indent="-228600" algn="ctr" eaLnBrk="0" fontAlgn="base" hangingPunct="0">
              <a:spcBef>
                <a:spcPct val="0"/>
              </a:spcBef>
              <a:spcAft>
                <a:spcPct val="0"/>
              </a:spcAft>
              <a:defRPr sz="2100">
                <a:solidFill>
                  <a:schemeClr val="tx1"/>
                </a:solidFill>
                <a:latin typeface="Frutiger 55 Roman"/>
              </a:defRPr>
            </a:lvl7pPr>
            <a:lvl8pPr marL="3429000" indent="-228600" algn="ctr" eaLnBrk="0" fontAlgn="base" hangingPunct="0">
              <a:spcBef>
                <a:spcPct val="0"/>
              </a:spcBef>
              <a:spcAft>
                <a:spcPct val="0"/>
              </a:spcAft>
              <a:defRPr sz="2100">
                <a:solidFill>
                  <a:schemeClr val="tx1"/>
                </a:solidFill>
                <a:latin typeface="Frutiger 55 Roman"/>
              </a:defRPr>
            </a:lvl8pPr>
            <a:lvl9pPr marL="3886200" indent="-228600" algn="ctr" eaLnBrk="0" fontAlgn="base" hangingPunct="0">
              <a:spcBef>
                <a:spcPct val="0"/>
              </a:spcBef>
              <a:spcAft>
                <a:spcPct val="0"/>
              </a:spcAft>
              <a:defRPr sz="2100">
                <a:solidFill>
                  <a:schemeClr val="tx1"/>
                </a:solidFill>
                <a:latin typeface="Frutiger 55 Roman"/>
              </a:defRPr>
            </a:lvl9pPr>
          </a:lstStyle>
          <a:p>
            <a:pPr algn="l">
              <a:spcBef>
                <a:spcPct val="50000"/>
              </a:spcBef>
              <a:defRPr/>
            </a:pPr>
            <a:r>
              <a:rPr lang="de-DE" altLang="de-DE" sz="900" smtClean="0">
                <a:solidFill>
                  <a:schemeClr val="bg2"/>
                </a:solidFill>
              </a:rPr>
              <a:t>© Fraunhofer, Technische Universität Berlin</a:t>
            </a:r>
          </a:p>
        </p:txBody>
      </p:sp>
      <p:sp>
        <p:nvSpPr>
          <p:cNvPr id="11" name="Textfeld 36"/>
          <p:cNvSpPr txBox="1">
            <a:spLocks noChangeArrowheads="1"/>
          </p:cNvSpPr>
          <p:nvPr userDrawn="1"/>
        </p:nvSpPr>
        <p:spPr bwMode="auto">
          <a:xfrm>
            <a:off x="8310563" y="6343650"/>
            <a:ext cx="1428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100">
                <a:solidFill>
                  <a:schemeClr val="tx1"/>
                </a:solidFill>
                <a:latin typeface="Frutiger 55 Roman"/>
              </a:defRPr>
            </a:lvl1pPr>
            <a:lvl2pPr marL="742950" indent="-285750" algn="ctr" eaLnBrk="0" hangingPunct="0">
              <a:defRPr sz="2100">
                <a:solidFill>
                  <a:schemeClr val="tx1"/>
                </a:solidFill>
                <a:latin typeface="Frutiger 55 Roman"/>
              </a:defRPr>
            </a:lvl2pPr>
            <a:lvl3pPr marL="1143000" indent="-228600" algn="ctr" eaLnBrk="0" hangingPunct="0">
              <a:defRPr sz="2100">
                <a:solidFill>
                  <a:schemeClr val="tx1"/>
                </a:solidFill>
                <a:latin typeface="Frutiger 55 Roman"/>
              </a:defRPr>
            </a:lvl3pPr>
            <a:lvl4pPr marL="1600200" indent="-228600" algn="ctr" eaLnBrk="0" hangingPunct="0">
              <a:defRPr sz="2100">
                <a:solidFill>
                  <a:schemeClr val="tx1"/>
                </a:solidFill>
                <a:latin typeface="Frutiger 55 Roman"/>
              </a:defRPr>
            </a:lvl4pPr>
            <a:lvl5pPr marL="2057400" indent="-228600" algn="ctr" eaLnBrk="0" hangingPunct="0">
              <a:defRPr sz="2100">
                <a:solidFill>
                  <a:schemeClr val="tx1"/>
                </a:solidFill>
                <a:latin typeface="Frutiger 55 Roman"/>
              </a:defRPr>
            </a:lvl5pPr>
            <a:lvl6pPr marL="2514600" indent="-228600" algn="ctr" eaLnBrk="0" fontAlgn="base" hangingPunct="0">
              <a:spcBef>
                <a:spcPct val="0"/>
              </a:spcBef>
              <a:spcAft>
                <a:spcPct val="0"/>
              </a:spcAft>
              <a:defRPr sz="2100">
                <a:solidFill>
                  <a:schemeClr val="tx1"/>
                </a:solidFill>
                <a:latin typeface="Frutiger 55 Roman"/>
              </a:defRPr>
            </a:lvl6pPr>
            <a:lvl7pPr marL="2971800" indent="-228600" algn="ctr" eaLnBrk="0" fontAlgn="base" hangingPunct="0">
              <a:spcBef>
                <a:spcPct val="0"/>
              </a:spcBef>
              <a:spcAft>
                <a:spcPct val="0"/>
              </a:spcAft>
              <a:defRPr sz="2100">
                <a:solidFill>
                  <a:schemeClr val="tx1"/>
                </a:solidFill>
                <a:latin typeface="Frutiger 55 Roman"/>
              </a:defRPr>
            </a:lvl7pPr>
            <a:lvl8pPr marL="3429000" indent="-228600" algn="ctr" eaLnBrk="0" fontAlgn="base" hangingPunct="0">
              <a:spcBef>
                <a:spcPct val="0"/>
              </a:spcBef>
              <a:spcAft>
                <a:spcPct val="0"/>
              </a:spcAft>
              <a:defRPr sz="2100">
                <a:solidFill>
                  <a:schemeClr val="tx1"/>
                </a:solidFill>
                <a:latin typeface="Frutiger 55 Roman"/>
              </a:defRPr>
            </a:lvl8pPr>
            <a:lvl9pPr marL="3886200" indent="-228600" algn="ctr" eaLnBrk="0" fontAlgn="base" hangingPunct="0">
              <a:spcBef>
                <a:spcPct val="0"/>
              </a:spcBef>
              <a:spcAft>
                <a:spcPct val="0"/>
              </a:spcAft>
              <a:defRPr sz="2100">
                <a:solidFill>
                  <a:schemeClr val="tx1"/>
                </a:solidFill>
                <a:latin typeface="Frutiger 55 Roman"/>
              </a:defRPr>
            </a:lvl9pPr>
          </a:lstStyle>
          <a:p>
            <a:pPr>
              <a:defRPr/>
            </a:pPr>
            <a:fld id="{D800E5EE-404C-4AFB-9EA6-398972290EAE}" type="datetime1">
              <a:rPr lang="de-DE" altLang="de-DE" sz="1200" smtClean="0">
                <a:solidFill>
                  <a:srgbClr val="A8AFAF"/>
                </a:solidFill>
                <a:latin typeface="Frutiger LT Com 55 Roman" pitchFamily="34" charset="0"/>
              </a:rPr>
              <a:pPr>
                <a:defRPr/>
              </a:pPr>
              <a:t>24.09.2015</a:t>
            </a:fld>
            <a:endParaRPr lang="de-DE" altLang="de-DE" sz="1200" smtClean="0">
              <a:solidFill>
                <a:srgbClr val="A8AFAF"/>
              </a:solidFill>
              <a:latin typeface="Frutiger LT Com 55 Roman" pitchFamily="34" charset="0"/>
            </a:endParaRPr>
          </a:p>
        </p:txBody>
      </p:sp>
      <p:grpSp>
        <p:nvGrpSpPr>
          <p:cNvPr id="12" name="Group 140"/>
          <p:cNvGrpSpPr>
            <a:grpSpLocks noChangeAspect="1"/>
          </p:cNvGrpSpPr>
          <p:nvPr userDrawn="1"/>
        </p:nvGrpSpPr>
        <p:grpSpPr bwMode="auto">
          <a:xfrm>
            <a:off x="3725863" y="6270625"/>
            <a:ext cx="1592262" cy="876300"/>
            <a:chOff x="1395" y="3834"/>
            <a:chExt cx="852" cy="469"/>
          </a:xfrm>
        </p:grpSpPr>
        <p:sp>
          <p:nvSpPr>
            <p:cNvPr id="13" name="AutoShape 139"/>
            <p:cNvSpPr>
              <a:spLocks noChangeAspect="1" noChangeArrowheads="1" noTextEdit="1"/>
            </p:cNvSpPr>
            <p:nvPr userDrawn="1"/>
          </p:nvSpPr>
          <p:spPr bwMode="auto">
            <a:xfrm>
              <a:off x="1395" y="3834"/>
              <a:ext cx="852"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4" name="Freeform 141"/>
            <p:cNvSpPr>
              <a:spLocks/>
            </p:cNvSpPr>
            <p:nvPr userDrawn="1"/>
          </p:nvSpPr>
          <p:spPr bwMode="auto">
            <a:xfrm>
              <a:off x="1401" y="3879"/>
              <a:ext cx="136" cy="96"/>
            </a:xfrm>
            <a:custGeom>
              <a:avLst/>
              <a:gdLst>
                <a:gd name="T0" fmla="*/ 0 w 156"/>
                <a:gd name="T1" fmla="*/ 96 h 111"/>
                <a:gd name="T2" fmla="*/ 136 w 156"/>
                <a:gd name="T3" fmla="*/ 14 h 111"/>
                <a:gd name="T4" fmla="*/ 136 w 156"/>
                <a:gd name="T5" fmla="*/ 0 h 111"/>
                <a:gd name="T6" fmla="*/ 0 w 156"/>
                <a:gd name="T7" fmla="*/ 75 h 111"/>
                <a:gd name="T8" fmla="*/ 0 w 156"/>
                <a:gd name="T9" fmla="*/ 96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11">
                  <a:moveTo>
                    <a:pt x="0" y="111"/>
                  </a:moveTo>
                  <a:cubicBezTo>
                    <a:pt x="37" y="92"/>
                    <a:pt x="92" y="61"/>
                    <a:pt x="156" y="16"/>
                  </a:cubicBezTo>
                  <a:cubicBezTo>
                    <a:pt x="156" y="0"/>
                    <a:pt x="156" y="0"/>
                    <a:pt x="156" y="0"/>
                  </a:cubicBezTo>
                  <a:cubicBezTo>
                    <a:pt x="99" y="38"/>
                    <a:pt x="42" y="67"/>
                    <a:pt x="0" y="87"/>
                  </a:cubicBezTo>
                  <a:cubicBezTo>
                    <a:pt x="0" y="111"/>
                    <a:pt x="0" y="111"/>
                    <a:pt x="0" y="111"/>
                  </a:cubicBezTo>
                </a:path>
              </a:pathLst>
            </a:custGeom>
            <a:solidFill>
              <a:srgbClr val="00A3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Freeform 142"/>
            <p:cNvSpPr>
              <a:spLocks/>
            </p:cNvSpPr>
            <p:nvPr userDrawn="1"/>
          </p:nvSpPr>
          <p:spPr bwMode="auto">
            <a:xfrm>
              <a:off x="1401" y="3863"/>
              <a:ext cx="136" cy="73"/>
            </a:xfrm>
            <a:custGeom>
              <a:avLst/>
              <a:gdLst>
                <a:gd name="T0" fmla="*/ 0 w 156"/>
                <a:gd name="T1" fmla="*/ 73 h 85"/>
                <a:gd name="T2" fmla="*/ 136 w 156"/>
                <a:gd name="T3" fmla="*/ 7 h 85"/>
                <a:gd name="T4" fmla="*/ 136 w 156"/>
                <a:gd name="T5" fmla="*/ 0 h 85"/>
                <a:gd name="T6" fmla="*/ 0 w 156"/>
                <a:gd name="T7" fmla="*/ 46 h 85"/>
                <a:gd name="T8" fmla="*/ 0 w 156"/>
                <a:gd name="T9" fmla="*/ 73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85">
                  <a:moveTo>
                    <a:pt x="0" y="85"/>
                  </a:moveTo>
                  <a:cubicBezTo>
                    <a:pt x="41" y="68"/>
                    <a:pt x="99" y="42"/>
                    <a:pt x="156" y="8"/>
                  </a:cubicBezTo>
                  <a:cubicBezTo>
                    <a:pt x="156" y="0"/>
                    <a:pt x="156" y="0"/>
                    <a:pt x="156" y="0"/>
                  </a:cubicBezTo>
                  <a:cubicBezTo>
                    <a:pt x="103" y="27"/>
                    <a:pt x="47" y="43"/>
                    <a:pt x="0" y="54"/>
                  </a:cubicBezTo>
                  <a:cubicBezTo>
                    <a:pt x="0" y="85"/>
                    <a:pt x="0" y="85"/>
                    <a:pt x="0" y="85"/>
                  </a:cubicBezTo>
                </a:path>
              </a:pathLst>
            </a:custGeom>
            <a:solidFill>
              <a:srgbClr val="00A3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Freeform 143"/>
            <p:cNvSpPr>
              <a:spLocks/>
            </p:cNvSpPr>
            <p:nvPr userDrawn="1"/>
          </p:nvSpPr>
          <p:spPr bwMode="auto">
            <a:xfrm>
              <a:off x="1450" y="3909"/>
              <a:ext cx="87" cy="66"/>
            </a:xfrm>
            <a:custGeom>
              <a:avLst/>
              <a:gdLst>
                <a:gd name="T0" fmla="*/ 87 w 100"/>
                <a:gd name="T1" fmla="*/ 66 h 76"/>
                <a:gd name="T2" fmla="*/ 87 w 100"/>
                <a:gd name="T3" fmla="*/ 0 h 76"/>
                <a:gd name="T4" fmla="*/ 0 w 100"/>
                <a:gd name="T5" fmla="*/ 66 h 76"/>
                <a:gd name="T6" fmla="*/ 87 w 100"/>
                <a:gd name="T7" fmla="*/ 66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76">
                  <a:moveTo>
                    <a:pt x="100" y="76"/>
                  </a:moveTo>
                  <a:cubicBezTo>
                    <a:pt x="100" y="0"/>
                    <a:pt x="100" y="0"/>
                    <a:pt x="100" y="0"/>
                  </a:cubicBezTo>
                  <a:cubicBezTo>
                    <a:pt x="65" y="30"/>
                    <a:pt x="29" y="56"/>
                    <a:pt x="0" y="76"/>
                  </a:cubicBezTo>
                  <a:cubicBezTo>
                    <a:pt x="100" y="76"/>
                    <a:pt x="100" y="76"/>
                    <a:pt x="100" y="76"/>
                  </a:cubicBezTo>
                </a:path>
              </a:pathLst>
            </a:custGeom>
            <a:solidFill>
              <a:srgbClr val="00A3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Freeform 144"/>
            <p:cNvSpPr>
              <a:spLocks/>
            </p:cNvSpPr>
            <p:nvPr userDrawn="1"/>
          </p:nvSpPr>
          <p:spPr bwMode="auto">
            <a:xfrm>
              <a:off x="1414" y="3895"/>
              <a:ext cx="123" cy="80"/>
            </a:xfrm>
            <a:custGeom>
              <a:avLst/>
              <a:gdLst>
                <a:gd name="T0" fmla="*/ 18 w 141"/>
                <a:gd name="T1" fmla="*/ 80 h 92"/>
                <a:gd name="T2" fmla="*/ 102 w 141"/>
                <a:gd name="T3" fmla="*/ 24 h 92"/>
                <a:gd name="T4" fmla="*/ 123 w 141"/>
                <a:gd name="T5" fmla="*/ 9 h 92"/>
                <a:gd name="T6" fmla="*/ 123 w 141"/>
                <a:gd name="T7" fmla="*/ 0 h 92"/>
                <a:gd name="T8" fmla="*/ 0 w 141"/>
                <a:gd name="T9" fmla="*/ 80 h 92"/>
                <a:gd name="T10" fmla="*/ 18 w 141"/>
                <a:gd name="T11" fmla="*/ 80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92">
                  <a:moveTo>
                    <a:pt x="21" y="92"/>
                  </a:moveTo>
                  <a:cubicBezTo>
                    <a:pt x="49" y="75"/>
                    <a:pt x="83" y="54"/>
                    <a:pt x="117" y="28"/>
                  </a:cubicBezTo>
                  <a:cubicBezTo>
                    <a:pt x="125" y="22"/>
                    <a:pt x="133" y="16"/>
                    <a:pt x="141" y="10"/>
                  </a:cubicBezTo>
                  <a:cubicBezTo>
                    <a:pt x="141" y="0"/>
                    <a:pt x="141" y="0"/>
                    <a:pt x="141" y="0"/>
                  </a:cubicBezTo>
                  <a:cubicBezTo>
                    <a:pt x="91" y="38"/>
                    <a:pt x="40" y="69"/>
                    <a:pt x="0" y="92"/>
                  </a:cubicBezTo>
                  <a:cubicBezTo>
                    <a:pt x="21" y="92"/>
                    <a:pt x="21" y="92"/>
                    <a:pt x="21" y="92"/>
                  </a:cubicBezTo>
                </a:path>
              </a:pathLst>
            </a:custGeom>
            <a:solidFill>
              <a:srgbClr val="00A3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Freeform 145"/>
            <p:cNvSpPr>
              <a:spLocks/>
            </p:cNvSpPr>
            <p:nvPr userDrawn="1"/>
          </p:nvSpPr>
          <p:spPr bwMode="auto">
            <a:xfrm>
              <a:off x="1401" y="3850"/>
              <a:ext cx="136" cy="50"/>
            </a:xfrm>
            <a:custGeom>
              <a:avLst/>
              <a:gdLst>
                <a:gd name="T0" fmla="*/ 0 w 156"/>
                <a:gd name="T1" fmla="*/ 50 h 57"/>
                <a:gd name="T2" fmla="*/ 136 w 156"/>
                <a:gd name="T3" fmla="*/ 7 h 57"/>
                <a:gd name="T4" fmla="*/ 136 w 156"/>
                <a:gd name="T5" fmla="*/ 0 h 57"/>
                <a:gd name="T6" fmla="*/ 0 w 156"/>
                <a:gd name="T7" fmla="*/ 34 h 57"/>
                <a:gd name="T8" fmla="*/ 0 w 156"/>
                <a:gd name="T9" fmla="*/ 5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57">
                  <a:moveTo>
                    <a:pt x="0" y="57"/>
                  </a:moveTo>
                  <a:cubicBezTo>
                    <a:pt x="46" y="49"/>
                    <a:pt x="102" y="34"/>
                    <a:pt x="156" y="8"/>
                  </a:cubicBezTo>
                  <a:cubicBezTo>
                    <a:pt x="156" y="0"/>
                    <a:pt x="156" y="0"/>
                    <a:pt x="156" y="0"/>
                  </a:cubicBezTo>
                  <a:cubicBezTo>
                    <a:pt x="101" y="24"/>
                    <a:pt x="46" y="35"/>
                    <a:pt x="0" y="39"/>
                  </a:cubicBezTo>
                  <a:cubicBezTo>
                    <a:pt x="0" y="57"/>
                    <a:pt x="0" y="57"/>
                    <a:pt x="0" y="57"/>
                  </a:cubicBezTo>
                </a:path>
              </a:pathLst>
            </a:custGeom>
            <a:solidFill>
              <a:srgbClr val="00A3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Freeform 146"/>
            <p:cNvSpPr>
              <a:spLocks/>
            </p:cNvSpPr>
            <p:nvPr userDrawn="1"/>
          </p:nvSpPr>
          <p:spPr bwMode="auto">
            <a:xfrm>
              <a:off x="1401" y="3839"/>
              <a:ext cx="136" cy="38"/>
            </a:xfrm>
            <a:custGeom>
              <a:avLst/>
              <a:gdLst>
                <a:gd name="T0" fmla="*/ 0 w 156"/>
                <a:gd name="T1" fmla="*/ 0 h 44"/>
                <a:gd name="T2" fmla="*/ 0 w 156"/>
                <a:gd name="T3" fmla="*/ 38 h 44"/>
                <a:gd name="T4" fmla="*/ 9 w 156"/>
                <a:gd name="T5" fmla="*/ 37 h 44"/>
                <a:gd name="T6" fmla="*/ 136 w 156"/>
                <a:gd name="T7" fmla="*/ 8 h 44"/>
                <a:gd name="T8" fmla="*/ 136 w 156"/>
                <a:gd name="T9" fmla="*/ 0 h 44"/>
                <a:gd name="T10" fmla="*/ 0 w 156"/>
                <a:gd name="T11" fmla="*/ 0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6" h="44">
                  <a:moveTo>
                    <a:pt x="0" y="0"/>
                  </a:moveTo>
                  <a:cubicBezTo>
                    <a:pt x="0" y="44"/>
                    <a:pt x="0" y="44"/>
                    <a:pt x="0" y="44"/>
                  </a:cubicBezTo>
                  <a:cubicBezTo>
                    <a:pt x="3" y="43"/>
                    <a:pt x="7" y="43"/>
                    <a:pt x="10" y="43"/>
                  </a:cubicBezTo>
                  <a:cubicBezTo>
                    <a:pt x="48" y="40"/>
                    <a:pt x="100" y="33"/>
                    <a:pt x="156" y="9"/>
                  </a:cubicBezTo>
                  <a:cubicBezTo>
                    <a:pt x="156" y="0"/>
                    <a:pt x="156" y="0"/>
                    <a:pt x="156" y="0"/>
                  </a:cubicBezTo>
                  <a:cubicBezTo>
                    <a:pt x="0" y="0"/>
                    <a:pt x="0" y="0"/>
                    <a:pt x="0" y="0"/>
                  </a:cubicBezTo>
                </a:path>
              </a:pathLst>
            </a:custGeom>
            <a:solidFill>
              <a:srgbClr val="00A3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Freeform 147"/>
            <p:cNvSpPr>
              <a:spLocks/>
            </p:cNvSpPr>
            <p:nvPr userDrawn="1"/>
          </p:nvSpPr>
          <p:spPr bwMode="auto">
            <a:xfrm>
              <a:off x="1401" y="3847"/>
              <a:ext cx="136" cy="37"/>
            </a:xfrm>
            <a:custGeom>
              <a:avLst/>
              <a:gdLst>
                <a:gd name="T0" fmla="*/ 0 w 156"/>
                <a:gd name="T1" fmla="*/ 30 h 43"/>
                <a:gd name="T2" fmla="*/ 0 w 156"/>
                <a:gd name="T3" fmla="*/ 37 h 43"/>
                <a:gd name="T4" fmla="*/ 136 w 156"/>
                <a:gd name="T5" fmla="*/ 3 h 43"/>
                <a:gd name="T6" fmla="*/ 136 w 156"/>
                <a:gd name="T7" fmla="*/ 0 h 43"/>
                <a:gd name="T8" fmla="*/ 9 w 156"/>
                <a:gd name="T9" fmla="*/ 29 h 43"/>
                <a:gd name="T10" fmla="*/ 0 w 156"/>
                <a:gd name="T11" fmla="*/ 3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6" h="43">
                  <a:moveTo>
                    <a:pt x="0" y="35"/>
                  </a:moveTo>
                  <a:cubicBezTo>
                    <a:pt x="0" y="43"/>
                    <a:pt x="0" y="43"/>
                    <a:pt x="0" y="43"/>
                  </a:cubicBezTo>
                  <a:cubicBezTo>
                    <a:pt x="46" y="39"/>
                    <a:pt x="101" y="28"/>
                    <a:pt x="156" y="4"/>
                  </a:cubicBezTo>
                  <a:cubicBezTo>
                    <a:pt x="156" y="0"/>
                    <a:pt x="156" y="0"/>
                    <a:pt x="156" y="0"/>
                  </a:cubicBezTo>
                  <a:cubicBezTo>
                    <a:pt x="100" y="24"/>
                    <a:pt x="48" y="31"/>
                    <a:pt x="10" y="34"/>
                  </a:cubicBezTo>
                  <a:cubicBezTo>
                    <a:pt x="7" y="34"/>
                    <a:pt x="3" y="34"/>
                    <a:pt x="0" y="3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Freeform 148"/>
            <p:cNvSpPr>
              <a:spLocks/>
            </p:cNvSpPr>
            <p:nvPr userDrawn="1"/>
          </p:nvSpPr>
          <p:spPr bwMode="auto">
            <a:xfrm>
              <a:off x="1401" y="3857"/>
              <a:ext cx="136" cy="52"/>
            </a:xfrm>
            <a:custGeom>
              <a:avLst/>
              <a:gdLst>
                <a:gd name="T0" fmla="*/ 0 w 156"/>
                <a:gd name="T1" fmla="*/ 52 h 60"/>
                <a:gd name="T2" fmla="*/ 136 w 156"/>
                <a:gd name="T3" fmla="*/ 5 h 60"/>
                <a:gd name="T4" fmla="*/ 136 w 156"/>
                <a:gd name="T5" fmla="*/ 0 h 60"/>
                <a:gd name="T6" fmla="*/ 0 w 156"/>
                <a:gd name="T7" fmla="*/ 42 h 60"/>
                <a:gd name="T8" fmla="*/ 0 w 156"/>
                <a:gd name="T9" fmla="*/ 52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60">
                  <a:moveTo>
                    <a:pt x="0" y="60"/>
                  </a:moveTo>
                  <a:cubicBezTo>
                    <a:pt x="47" y="49"/>
                    <a:pt x="103" y="33"/>
                    <a:pt x="156" y="6"/>
                  </a:cubicBezTo>
                  <a:cubicBezTo>
                    <a:pt x="156" y="0"/>
                    <a:pt x="156" y="0"/>
                    <a:pt x="156" y="0"/>
                  </a:cubicBezTo>
                  <a:cubicBezTo>
                    <a:pt x="102" y="26"/>
                    <a:pt x="46" y="41"/>
                    <a:pt x="0" y="49"/>
                  </a:cubicBezTo>
                  <a:cubicBezTo>
                    <a:pt x="0" y="60"/>
                    <a:pt x="0" y="60"/>
                    <a:pt x="0" y="6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Freeform 149"/>
            <p:cNvSpPr>
              <a:spLocks/>
            </p:cNvSpPr>
            <p:nvPr userDrawn="1"/>
          </p:nvSpPr>
          <p:spPr bwMode="auto">
            <a:xfrm>
              <a:off x="1401" y="3869"/>
              <a:ext cx="136" cy="85"/>
            </a:xfrm>
            <a:custGeom>
              <a:avLst/>
              <a:gdLst>
                <a:gd name="T0" fmla="*/ 0 w 156"/>
                <a:gd name="T1" fmla="*/ 85 h 98"/>
                <a:gd name="T2" fmla="*/ 136 w 156"/>
                <a:gd name="T3" fmla="*/ 10 h 98"/>
                <a:gd name="T4" fmla="*/ 136 w 156"/>
                <a:gd name="T5" fmla="*/ 0 h 98"/>
                <a:gd name="T6" fmla="*/ 0 w 156"/>
                <a:gd name="T7" fmla="*/ 67 h 98"/>
                <a:gd name="T8" fmla="*/ 0 w 156"/>
                <a:gd name="T9" fmla="*/ 85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98">
                  <a:moveTo>
                    <a:pt x="0" y="98"/>
                  </a:moveTo>
                  <a:cubicBezTo>
                    <a:pt x="42" y="79"/>
                    <a:pt x="99" y="49"/>
                    <a:pt x="156" y="11"/>
                  </a:cubicBezTo>
                  <a:cubicBezTo>
                    <a:pt x="156" y="0"/>
                    <a:pt x="156" y="0"/>
                    <a:pt x="156" y="0"/>
                  </a:cubicBezTo>
                  <a:cubicBezTo>
                    <a:pt x="99" y="34"/>
                    <a:pt x="41" y="60"/>
                    <a:pt x="0" y="77"/>
                  </a:cubicBezTo>
                  <a:cubicBezTo>
                    <a:pt x="0" y="98"/>
                    <a:pt x="0" y="98"/>
                    <a:pt x="0" y="9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Freeform 150"/>
            <p:cNvSpPr>
              <a:spLocks/>
            </p:cNvSpPr>
            <p:nvPr userDrawn="1"/>
          </p:nvSpPr>
          <p:spPr bwMode="auto">
            <a:xfrm>
              <a:off x="1432" y="3904"/>
              <a:ext cx="105" cy="71"/>
            </a:xfrm>
            <a:custGeom>
              <a:avLst/>
              <a:gdLst>
                <a:gd name="T0" fmla="*/ 0 w 120"/>
                <a:gd name="T1" fmla="*/ 71 h 82"/>
                <a:gd name="T2" fmla="*/ 18 w 120"/>
                <a:gd name="T3" fmla="*/ 71 h 82"/>
                <a:gd name="T4" fmla="*/ 105 w 120"/>
                <a:gd name="T5" fmla="*/ 5 h 82"/>
                <a:gd name="T6" fmla="*/ 105 w 120"/>
                <a:gd name="T7" fmla="*/ 0 h 82"/>
                <a:gd name="T8" fmla="*/ 84 w 120"/>
                <a:gd name="T9" fmla="*/ 16 h 82"/>
                <a:gd name="T10" fmla="*/ 0 w 120"/>
                <a:gd name="T11" fmla="*/ 71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82">
                  <a:moveTo>
                    <a:pt x="0" y="82"/>
                  </a:moveTo>
                  <a:cubicBezTo>
                    <a:pt x="20" y="82"/>
                    <a:pt x="20" y="82"/>
                    <a:pt x="20" y="82"/>
                  </a:cubicBezTo>
                  <a:cubicBezTo>
                    <a:pt x="49" y="62"/>
                    <a:pt x="85" y="36"/>
                    <a:pt x="120" y="6"/>
                  </a:cubicBezTo>
                  <a:cubicBezTo>
                    <a:pt x="120" y="0"/>
                    <a:pt x="120" y="0"/>
                    <a:pt x="120" y="0"/>
                  </a:cubicBezTo>
                  <a:cubicBezTo>
                    <a:pt x="112" y="6"/>
                    <a:pt x="104" y="12"/>
                    <a:pt x="96" y="18"/>
                  </a:cubicBezTo>
                  <a:cubicBezTo>
                    <a:pt x="62" y="44"/>
                    <a:pt x="28" y="65"/>
                    <a:pt x="0" y="8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Freeform 151"/>
            <p:cNvSpPr>
              <a:spLocks/>
            </p:cNvSpPr>
            <p:nvPr userDrawn="1"/>
          </p:nvSpPr>
          <p:spPr bwMode="auto">
            <a:xfrm>
              <a:off x="1401" y="3893"/>
              <a:ext cx="136" cy="82"/>
            </a:xfrm>
            <a:custGeom>
              <a:avLst/>
              <a:gdLst>
                <a:gd name="T0" fmla="*/ 0 w 156"/>
                <a:gd name="T1" fmla="*/ 82 h 95"/>
                <a:gd name="T2" fmla="*/ 13 w 156"/>
                <a:gd name="T3" fmla="*/ 82 h 95"/>
                <a:gd name="T4" fmla="*/ 136 w 156"/>
                <a:gd name="T5" fmla="*/ 3 h 95"/>
                <a:gd name="T6" fmla="*/ 136 w 156"/>
                <a:gd name="T7" fmla="*/ 0 h 95"/>
                <a:gd name="T8" fmla="*/ 0 w 156"/>
                <a:gd name="T9" fmla="*/ 82 h 95"/>
                <a:gd name="T10" fmla="*/ 0 w 156"/>
                <a:gd name="T11" fmla="*/ 82 h 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6" h="95">
                  <a:moveTo>
                    <a:pt x="0" y="95"/>
                  </a:moveTo>
                  <a:cubicBezTo>
                    <a:pt x="15" y="95"/>
                    <a:pt x="15" y="95"/>
                    <a:pt x="15" y="95"/>
                  </a:cubicBezTo>
                  <a:cubicBezTo>
                    <a:pt x="55" y="72"/>
                    <a:pt x="106" y="41"/>
                    <a:pt x="156" y="3"/>
                  </a:cubicBezTo>
                  <a:cubicBezTo>
                    <a:pt x="156" y="0"/>
                    <a:pt x="156" y="0"/>
                    <a:pt x="156" y="0"/>
                  </a:cubicBezTo>
                  <a:cubicBezTo>
                    <a:pt x="92" y="45"/>
                    <a:pt x="37" y="76"/>
                    <a:pt x="0" y="95"/>
                  </a:cubicBezTo>
                  <a:cubicBezTo>
                    <a:pt x="0" y="95"/>
                    <a:pt x="0" y="95"/>
                    <a:pt x="0" y="9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Freeform 152"/>
            <p:cNvSpPr>
              <a:spLocks noEditPoints="1"/>
            </p:cNvSpPr>
            <p:nvPr userDrawn="1"/>
          </p:nvSpPr>
          <p:spPr bwMode="auto">
            <a:xfrm>
              <a:off x="1583" y="3876"/>
              <a:ext cx="659" cy="101"/>
            </a:xfrm>
            <a:custGeom>
              <a:avLst/>
              <a:gdLst>
                <a:gd name="T0" fmla="*/ 636 w 755"/>
                <a:gd name="T1" fmla="*/ 75 h 116"/>
                <a:gd name="T2" fmla="*/ 659 w 755"/>
                <a:gd name="T3" fmla="*/ 30 h 116"/>
                <a:gd name="T4" fmla="*/ 635 w 755"/>
                <a:gd name="T5" fmla="*/ 47 h 116"/>
                <a:gd name="T6" fmla="*/ 619 w 755"/>
                <a:gd name="T7" fmla="*/ 99 h 116"/>
                <a:gd name="T8" fmla="*/ 560 w 755"/>
                <a:gd name="T9" fmla="*/ 71 h 116"/>
                <a:gd name="T10" fmla="*/ 543 w 755"/>
                <a:gd name="T11" fmla="*/ 66 h 116"/>
                <a:gd name="T12" fmla="*/ 601 w 755"/>
                <a:gd name="T13" fmla="*/ 81 h 116"/>
                <a:gd name="T14" fmla="*/ 590 w 755"/>
                <a:gd name="T15" fmla="*/ 59 h 116"/>
                <a:gd name="T16" fmla="*/ 521 w 755"/>
                <a:gd name="T17" fmla="*/ 99 h 116"/>
                <a:gd name="T18" fmla="*/ 537 w 755"/>
                <a:gd name="T19" fmla="*/ 32 h 116"/>
                <a:gd name="T20" fmla="*/ 529 w 755"/>
                <a:gd name="T21" fmla="*/ 13 h 116"/>
                <a:gd name="T22" fmla="*/ 525 w 755"/>
                <a:gd name="T23" fmla="*/ 0 h 116"/>
                <a:gd name="T24" fmla="*/ 491 w 755"/>
                <a:gd name="T25" fmla="*/ 32 h 116"/>
                <a:gd name="T26" fmla="*/ 504 w 755"/>
                <a:gd name="T27" fmla="*/ 99 h 116"/>
                <a:gd name="T28" fmla="*/ 468 w 755"/>
                <a:gd name="T29" fmla="*/ 64 h 116"/>
                <a:gd name="T30" fmla="*/ 415 w 755"/>
                <a:gd name="T31" fmla="*/ 66 h 116"/>
                <a:gd name="T32" fmla="*/ 451 w 755"/>
                <a:gd name="T33" fmla="*/ 30 h 116"/>
                <a:gd name="T34" fmla="*/ 360 w 755"/>
                <a:gd name="T35" fmla="*/ 99 h 116"/>
                <a:gd name="T36" fmla="*/ 388 w 755"/>
                <a:gd name="T37" fmla="*/ 64 h 116"/>
                <a:gd name="T38" fmla="*/ 405 w 755"/>
                <a:gd name="T39" fmla="*/ 57 h 116"/>
                <a:gd name="T40" fmla="*/ 360 w 755"/>
                <a:gd name="T41" fmla="*/ 41 h 116"/>
                <a:gd name="T42" fmla="*/ 343 w 755"/>
                <a:gd name="T43" fmla="*/ 99 h 116"/>
                <a:gd name="T44" fmla="*/ 280 w 755"/>
                <a:gd name="T45" fmla="*/ 66 h 116"/>
                <a:gd name="T46" fmla="*/ 307 w 755"/>
                <a:gd name="T47" fmla="*/ 99 h 116"/>
                <a:gd name="T48" fmla="*/ 302 w 755"/>
                <a:gd name="T49" fmla="*/ 30 h 116"/>
                <a:gd name="T50" fmla="*/ 279 w 755"/>
                <a:gd name="T51" fmla="*/ 32 h 116"/>
                <a:gd name="T52" fmla="*/ 244 w 755"/>
                <a:gd name="T53" fmla="*/ 32 h 116"/>
                <a:gd name="T54" fmla="*/ 211 w 755"/>
                <a:gd name="T55" fmla="*/ 87 h 116"/>
                <a:gd name="T56" fmla="*/ 182 w 755"/>
                <a:gd name="T57" fmla="*/ 32 h 116"/>
                <a:gd name="T58" fmla="*/ 228 w 755"/>
                <a:gd name="T59" fmla="*/ 90 h 116"/>
                <a:gd name="T60" fmla="*/ 244 w 755"/>
                <a:gd name="T61" fmla="*/ 99 h 116"/>
                <a:gd name="T62" fmla="*/ 145 w 755"/>
                <a:gd name="T63" fmla="*/ 68 h 116"/>
                <a:gd name="T64" fmla="*/ 136 w 755"/>
                <a:gd name="T65" fmla="*/ 88 h 116"/>
                <a:gd name="T66" fmla="*/ 137 w 755"/>
                <a:gd name="T67" fmla="*/ 44 h 116"/>
                <a:gd name="T68" fmla="*/ 120 w 755"/>
                <a:gd name="T69" fmla="*/ 62 h 116"/>
                <a:gd name="T70" fmla="*/ 153 w 755"/>
                <a:gd name="T71" fmla="*/ 89 h 116"/>
                <a:gd name="T72" fmla="*/ 169 w 755"/>
                <a:gd name="T73" fmla="*/ 99 h 116"/>
                <a:gd name="T74" fmla="*/ 168 w 755"/>
                <a:gd name="T75" fmla="*/ 58 h 116"/>
                <a:gd name="T76" fmla="*/ 116 w 755"/>
                <a:gd name="T77" fmla="*/ 51 h 116"/>
                <a:gd name="T78" fmla="*/ 81 w 755"/>
                <a:gd name="T79" fmla="*/ 75 h 116"/>
                <a:gd name="T80" fmla="*/ 103 w 755"/>
                <a:gd name="T81" fmla="*/ 30 h 116"/>
                <a:gd name="T82" fmla="*/ 79 w 755"/>
                <a:gd name="T83" fmla="*/ 47 h 116"/>
                <a:gd name="T84" fmla="*/ 64 w 755"/>
                <a:gd name="T85" fmla="*/ 99 h 116"/>
                <a:gd name="T86" fmla="*/ 18 w 755"/>
                <a:gd name="T87" fmla="*/ 59 h 116"/>
                <a:gd name="T88" fmla="*/ 18 w 755"/>
                <a:gd name="T89" fmla="*/ 44 h 116"/>
                <a:gd name="T90" fmla="*/ 51 w 755"/>
                <a:gd name="T91" fmla="*/ 8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55" h="116">
                  <a:moveTo>
                    <a:pt x="709" y="114"/>
                  </a:moveTo>
                  <a:cubicBezTo>
                    <a:pt x="729" y="114"/>
                    <a:pt x="729" y="114"/>
                    <a:pt x="729" y="114"/>
                  </a:cubicBezTo>
                  <a:cubicBezTo>
                    <a:pt x="729" y="86"/>
                    <a:pt x="729" y="86"/>
                    <a:pt x="729" y="86"/>
                  </a:cubicBezTo>
                  <a:cubicBezTo>
                    <a:pt x="729" y="74"/>
                    <a:pt x="729" y="54"/>
                    <a:pt x="746" y="54"/>
                  </a:cubicBezTo>
                  <a:cubicBezTo>
                    <a:pt x="749" y="54"/>
                    <a:pt x="753" y="55"/>
                    <a:pt x="755" y="56"/>
                  </a:cubicBezTo>
                  <a:cubicBezTo>
                    <a:pt x="755" y="35"/>
                    <a:pt x="755" y="35"/>
                    <a:pt x="755" y="35"/>
                  </a:cubicBezTo>
                  <a:cubicBezTo>
                    <a:pt x="753" y="35"/>
                    <a:pt x="751" y="35"/>
                    <a:pt x="749" y="35"/>
                  </a:cubicBezTo>
                  <a:cubicBezTo>
                    <a:pt x="737" y="35"/>
                    <a:pt x="728" y="47"/>
                    <a:pt x="727" y="54"/>
                  </a:cubicBezTo>
                  <a:cubicBezTo>
                    <a:pt x="727" y="54"/>
                    <a:pt x="727" y="54"/>
                    <a:pt x="727" y="54"/>
                  </a:cubicBezTo>
                  <a:cubicBezTo>
                    <a:pt x="727" y="37"/>
                    <a:pt x="727" y="37"/>
                    <a:pt x="727" y="37"/>
                  </a:cubicBezTo>
                  <a:cubicBezTo>
                    <a:pt x="709" y="37"/>
                    <a:pt x="709" y="37"/>
                    <a:pt x="709" y="37"/>
                  </a:cubicBezTo>
                  <a:cubicBezTo>
                    <a:pt x="709" y="114"/>
                    <a:pt x="709" y="114"/>
                    <a:pt x="709" y="114"/>
                  </a:cubicBezTo>
                  <a:moveTo>
                    <a:pt x="689" y="93"/>
                  </a:moveTo>
                  <a:cubicBezTo>
                    <a:pt x="682" y="97"/>
                    <a:pt x="673" y="101"/>
                    <a:pt x="664" y="101"/>
                  </a:cubicBezTo>
                  <a:cubicBezTo>
                    <a:pt x="651" y="101"/>
                    <a:pt x="642" y="94"/>
                    <a:pt x="642" y="81"/>
                  </a:cubicBezTo>
                  <a:cubicBezTo>
                    <a:pt x="695" y="81"/>
                    <a:pt x="695" y="81"/>
                    <a:pt x="695" y="81"/>
                  </a:cubicBezTo>
                  <a:cubicBezTo>
                    <a:pt x="695" y="54"/>
                    <a:pt x="687" y="35"/>
                    <a:pt x="658" y="35"/>
                  </a:cubicBezTo>
                  <a:cubicBezTo>
                    <a:pt x="634" y="35"/>
                    <a:pt x="622" y="53"/>
                    <a:pt x="622" y="76"/>
                  </a:cubicBezTo>
                  <a:cubicBezTo>
                    <a:pt x="622" y="101"/>
                    <a:pt x="637" y="116"/>
                    <a:pt x="663" y="116"/>
                  </a:cubicBezTo>
                  <a:cubicBezTo>
                    <a:pt x="674" y="116"/>
                    <a:pt x="682" y="114"/>
                    <a:pt x="689" y="110"/>
                  </a:cubicBezTo>
                  <a:lnTo>
                    <a:pt x="689" y="93"/>
                  </a:lnTo>
                  <a:close/>
                  <a:moveTo>
                    <a:pt x="642" y="68"/>
                  </a:moveTo>
                  <a:cubicBezTo>
                    <a:pt x="642" y="57"/>
                    <a:pt x="648" y="50"/>
                    <a:pt x="659" y="50"/>
                  </a:cubicBezTo>
                  <a:cubicBezTo>
                    <a:pt x="671" y="50"/>
                    <a:pt x="675" y="58"/>
                    <a:pt x="676" y="68"/>
                  </a:cubicBezTo>
                  <a:lnTo>
                    <a:pt x="642" y="68"/>
                  </a:lnTo>
                  <a:close/>
                  <a:moveTo>
                    <a:pt x="577" y="114"/>
                  </a:moveTo>
                  <a:cubicBezTo>
                    <a:pt x="597" y="114"/>
                    <a:pt x="597" y="114"/>
                    <a:pt x="597" y="114"/>
                  </a:cubicBezTo>
                  <a:cubicBezTo>
                    <a:pt x="597" y="51"/>
                    <a:pt x="597" y="51"/>
                    <a:pt x="597" y="51"/>
                  </a:cubicBezTo>
                  <a:cubicBezTo>
                    <a:pt x="615" y="51"/>
                    <a:pt x="615" y="51"/>
                    <a:pt x="615" y="51"/>
                  </a:cubicBezTo>
                  <a:cubicBezTo>
                    <a:pt x="615" y="37"/>
                    <a:pt x="615" y="37"/>
                    <a:pt x="615" y="37"/>
                  </a:cubicBezTo>
                  <a:cubicBezTo>
                    <a:pt x="597" y="37"/>
                    <a:pt x="597" y="37"/>
                    <a:pt x="597" y="37"/>
                  </a:cubicBezTo>
                  <a:cubicBezTo>
                    <a:pt x="597" y="27"/>
                    <a:pt x="597" y="27"/>
                    <a:pt x="597" y="27"/>
                  </a:cubicBezTo>
                  <a:cubicBezTo>
                    <a:pt x="597" y="21"/>
                    <a:pt x="600" y="15"/>
                    <a:pt x="606" y="15"/>
                  </a:cubicBezTo>
                  <a:cubicBezTo>
                    <a:pt x="611" y="15"/>
                    <a:pt x="613" y="17"/>
                    <a:pt x="615" y="18"/>
                  </a:cubicBezTo>
                  <a:cubicBezTo>
                    <a:pt x="617" y="1"/>
                    <a:pt x="617" y="1"/>
                    <a:pt x="617" y="1"/>
                  </a:cubicBezTo>
                  <a:cubicBezTo>
                    <a:pt x="613" y="0"/>
                    <a:pt x="607" y="0"/>
                    <a:pt x="602" y="0"/>
                  </a:cubicBezTo>
                  <a:cubicBezTo>
                    <a:pt x="586" y="0"/>
                    <a:pt x="577" y="10"/>
                    <a:pt x="577" y="26"/>
                  </a:cubicBezTo>
                  <a:cubicBezTo>
                    <a:pt x="577" y="37"/>
                    <a:pt x="577" y="37"/>
                    <a:pt x="577" y="37"/>
                  </a:cubicBezTo>
                  <a:cubicBezTo>
                    <a:pt x="562" y="37"/>
                    <a:pt x="562" y="37"/>
                    <a:pt x="562" y="37"/>
                  </a:cubicBezTo>
                  <a:cubicBezTo>
                    <a:pt x="562" y="51"/>
                    <a:pt x="562" y="51"/>
                    <a:pt x="562" y="51"/>
                  </a:cubicBezTo>
                  <a:cubicBezTo>
                    <a:pt x="577" y="51"/>
                    <a:pt x="577" y="51"/>
                    <a:pt x="577" y="51"/>
                  </a:cubicBezTo>
                  <a:lnTo>
                    <a:pt x="577" y="114"/>
                  </a:lnTo>
                  <a:close/>
                  <a:moveTo>
                    <a:pt x="497" y="73"/>
                  </a:moveTo>
                  <a:cubicBezTo>
                    <a:pt x="497" y="62"/>
                    <a:pt x="504" y="50"/>
                    <a:pt x="517" y="50"/>
                  </a:cubicBezTo>
                  <a:cubicBezTo>
                    <a:pt x="530" y="50"/>
                    <a:pt x="536" y="62"/>
                    <a:pt x="536" y="73"/>
                  </a:cubicBezTo>
                  <a:cubicBezTo>
                    <a:pt x="536" y="86"/>
                    <a:pt x="532" y="100"/>
                    <a:pt x="517" y="100"/>
                  </a:cubicBezTo>
                  <a:cubicBezTo>
                    <a:pt x="501" y="100"/>
                    <a:pt x="497" y="86"/>
                    <a:pt x="497" y="73"/>
                  </a:cubicBezTo>
                  <a:moveTo>
                    <a:pt x="476" y="76"/>
                  </a:moveTo>
                  <a:cubicBezTo>
                    <a:pt x="476" y="98"/>
                    <a:pt x="491" y="116"/>
                    <a:pt x="517" y="116"/>
                  </a:cubicBezTo>
                  <a:cubicBezTo>
                    <a:pt x="542" y="116"/>
                    <a:pt x="557" y="98"/>
                    <a:pt x="557" y="76"/>
                  </a:cubicBezTo>
                  <a:cubicBezTo>
                    <a:pt x="557" y="50"/>
                    <a:pt x="540" y="35"/>
                    <a:pt x="517" y="35"/>
                  </a:cubicBezTo>
                  <a:cubicBezTo>
                    <a:pt x="494" y="35"/>
                    <a:pt x="476" y="50"/>
                    <a:pt x="476" y="76"/>
                  </a:cubicBezTo>
                  <a:moveTo>
                    <a:pt x="393" y="114"/>
                  </a:moveTo>
                  <a:cubicBezTo>
                    <a:pt x="413" y="114"/>
                    <a:pt x="413" y="114"/>
                    <a:pt x="413" y="114"/>
                  </a:cubicBezTo>
                  <a:cubicBezTo>
                    <a:pt x="413" y="76"/>
                    <a:pt x="413" y="76"/>
                    <a:pt x="413" y="76"/>
                  </a:cubicBezTo>
                  <a:cubicBezTo>
                    <a:pt x="413" y="66"/>
                    <a:pt x="416" y="50"/>
                    <a:pt x="430" y="50"/>
                  </a:cubicBezTo>
                  <a:cubicBezTo>
                    <a:pt x="443" y="50"/>
                    <a:pt x="444" y="63"/>
                    <a:pt x="444" y="73"/>
                  </a:cubicBezTo>
                  <a:cubicBezTo>
                    <a:pt x="444" y="114"/>
                    <a:pt x="444" y="114"/>
                    <a:pt x="444" y="114"/>
                  </a:cubicBezTo>
                  <a:cubicBezTo>
                    <a:pt x="464" y="114"/>
                    <a:pt x="464" y="114"/>
                    <a:pt x="464" y="114"/>
                  </a:cubicBezTo>
                  <a:cubicBezTo>
                    <a:pt x="464" y="65"/>
                    <a:pt x="464" y="65"/>
                    <a:pt x="464" y="65"/>
                  </a:cubicBezTo>
                  <a:cubicBezTo>
                    <a:pt x="464" y="48"/>
                    <a:pt x="456" y="35"/>
                    <a:pt x="437" y="35"/>
                  </a:cubicBezTo>
                  <a:cubicBezTo>
                    <a:pt x="427" y="35"/>
                    <a:pt x="418" y="40"/>
                    <a:pt x="413" y="47"/>
                  </a:cubicBezTo>
                  <a:cubicBezTo>
                    <a:pt x="413" y="47"/>
                    <a:pt x="413" y="47"/>
                    <a:pt x="413" y="47"/>
                  </a:cubicBezTo>
                  <a:cubicBezTo>
                    <a:pt x="413" y="1"/>
                    <a:pt x="413" y="1"/>
                    <a:pt x="413" y="1"/>
                  </a:cubicBezTo>
                  <a:cubicBezTo>
                    <a:pt x="393" y="1"/>
                    <a:pt x="393" y="1"/>
                    <a:pt x="393" y="1"/>
                  </a:cubicBezTo>
                  <a:lnTo>
                    <a:pt x="393" y="114"/>
                  </a:lnTo>
                  <a:close/>
                  <a:moveTo>
                    <a:pt x="301" y="114"/>
                  </a:moveTo>
                  <a:cubicBezTo>
                    <a:pt x="321" y="114"/>
                    <a:pt x="321" y="114"/>
                    <a:pt x="321" y="114"/>
                  </a:cubicBezTo>
                  <a:cubicBezTo>
                    <a:pt x="321" y="76"/>
                    <a:pt x="321" y="76"/>
                    <a:pt x="321" y="76"/>
                  </a:cubicBezTo>
                  <a:cubicBezTo>
                    <a:pt x="321" y="66"/>
                    <a:pt x="324" y="50"/>
                    <a:pt x="339" y="50"/>
                  </a:cubicBezTo>
                  <a:cubicBezTo>
                    <a:pt x="352" y="50"/>
                    <a:pt x="352" y="63"/>
                    <a:pt x="352" y="73"/>
                  </a:cubicBezTo>
                  <a:cubicBezTo>
                    <a:pt x="352" y="114"/>
                    <a:pt x="352" y="114"/>
                    <a:pt x="352" y="114"/>
                  </a:cubicBezTo>
                  <a:cubicBezTo>
                    <a:pt x="372" y="114"/>
                    <a:pt x="372" y="114"/>
                    <a:pt x="372" y="114"/>
                  </a:cubicBezTo>
                  <a:cubicBezTo>
                    <a:pt x="372" y="65"/>
                    <a:pt x="372" y="65"/>
                    <a:pt x="372" y="65"/>
                  </a:cubicBezTo>
                  <a:cubicBezTo>
                    <a:pt x="372" y="48"/>
                    <a:pt x="364" y="35"/>
                    <a:pt x="346" y="35"/>
                  </a:cubicBezTo>
                  <a:cubicBezTo>
                    <a:pt x="335" y="35"/>
                    <a:pt x="327" y="38"/>
                    <a:pt x="320" y="47"/>
                  </a:cubicBezTo>
                  <a:cubicBezTo>
                    <a:pt x="320" y="47"/>
                    <a:pt x="320" y="47"/>
                    <a:pt x="320" y="47"/>
                  </a:cubicBezTo>
                  <a:cubicBezTo>
                    <a:pt x="320" y="37"/>
                    <a:pt x="320" y="37"/>
                    <a:pt x="320" y="37"/>
                  </a:cubicBezTo>
                  <a:cubicBezTo>
                    <a:pt x="301" y="37"/>
                    <a:pt x="301" y="37"/>
                    <a:pt x="301" y="37"/>
                  </a:cubicBezTo>
                  <a:lnTo>
                    <a:pt x="301" y="114"/>
                  </a:lnTo>
                  <a:close/>
                  <a:moveTo>
                    <a:pt x="280" y="37"/>
                  </a:moveTo>
                  <a:cubicBezTo>
                    <a:pt x="260" y="37"/>
                    <a:pt x="260" y="37"/>
                    <a:pt x="260" y="37"/>
                  </a:cubicBezTo>
                  <a:cubicBezTo>
                    <a:pt x="260" y="74"/>
                    <a:pt x="260" y="74"/>
                    <a:pt x="260" y="74"/>
                  </a:cubicBezTo>
                  <a:cubicBezTo>
                    <a:pt x="260" y="84"/>
                    <a:pt x="257" y="100"/>
                    <a:pt x="242" y="100"/>
                  </a:cubicBezTo>
                  <a:cubicBezTo>
                    <a:pt x="230" y="100"/>
                    <a:pt x="229" y="87"/>
                    <a:pt x="229" y="78"/>
                  </a:cubicBezTo>
                  <a:cubicBezTo>
                    <a:pt x="229" y="37"/>
                    <a:pt x="229" y="37"/>
                    <a:pt x="229" y="37"/>
                  </a:cubicBezTo>
                  <a:cubicBezTo>
                    <a:pt x="209" y="37"/>
                    <a:pt x="209" y="37"/>
                    <a:pt x="209" y="37"/>
                  </a:cubicBezTo>
                  <a:cubicBezTo>
                    <a:pt x="209" y="85"/>
                    <a:pt x="209" y="85"/>
                    <a:pt x="209" y="85"/>
                  </a:cubicBezTo>
                  <a:cubicBezTo>
                    <a:pt x="209" y="103"/>
                    <a:pt x="217" y="116"/>
                    <a:pt x="236" y="116"/>
                  </a:cubicBezTo>
                  <a:cubicBezTo>
                    <a:pt x="246" y="116"/>
                    <a:pt x="255" y="111"/>
                    <a:pt x="261" y="103"/>
                  </a:cubicBezTo>
                  <a:cubicBezTo>
                    <a:pt x="261" y="103"/>
                    <a:pt x="261" y="103"/>
                    <a:pt x="261" y="103"/>
                  </a:cubicBezTo>
                  <a:cubicBezTo>
                    <a:pt x="261" y="114"/>
                    <a:pt x="261" y="114"/>
                    <a:pt x="261" y="114"/>
                  </a:cubicBezTo>
                  <a:cubicBezTo>
                    <a:pt x="280" y="114"/>
                    <a:pt x="280" y="114"/>
                    <a:pt x="280" y="114"/>
                  </a:cubicBezTo>
                  <a:lnTo>
                    <a:pt x="280" y="37"/>
                  </a:lnTo>
                  <a:close/>
                  <a:moveTo>
                    <a:pt x="143" y="92"/>
                  </a:moveTo>
                  <a:cubicBezTo>
                    <a:pt x="143" y="80"/>
                    <a:pt x="157" y="78"/>
                    <a:pt x="166" y="78"/>
                  </a:cubicBezTo>
                  <a:cubicBezTo>
                    <a:pt x="174" y="78"/>
                    <a:pt x="174" y="78"/>
                    <a:pt x="174" y="78"/>
                  </a:cubicBezTo>
                  <a:cubicBezTo>
                    <a:pt x="174" y="84"/>
                    <a:pt x="173" y="90"/>
                    <a:pt x="170" y="94"/>
                  </a:cubicBezTo>
                  <a:cubicBezTo>
                    <a:pt x="167" y="98"/>
                    <a:pt x="162" y="101"/>
                    <a:pt x="156" y="101"/>
                  </a:cubicBezTo>
                  <a:cubicBezTo>
                    <a:pt x="149" y="101"/>
                    <a:pt x="143" y="98"/>
                    <a:pt x="143" y="92"/>
                  </a:cubicBezTo>
                  <a:moveTo>
                    <a:pt x="133" y="58"/>
                  </a:moveTo>
                  <a:cubicBezTo>
                    <a:pt x="140" y="53"/>
                    <a:pt x="148" y="50"/>
                    <a:pt x="157" y="50"/>
                  </a:cubicBezTo>
                  <a:cubicBezTo>
                    <a:pt x="169" y="50"/>
                    <a:pt x="174" y="54"/>
                    <a:pt x="174" y="66"/>
                  </a:cubicBezTo>
                  <a:cubicBezTo>
                    <a:pt x="163" y="66"/>
                    <a:pt x="163" y="66"/>
                    <a:pt x="163" y="66"/>
                  </a:cubicBezTo>
                  <a:cubicBezTo>
                    <a:pt x="155" y="66"/>
                    <a:pt x="145" y="67"/>
                    <a:pt x="137" y="71"/>
                  </a:cubicBezTo>
                  <a:cubicBezTo>
                    <a:pt x="130" y="74"/>
                    <a:pt x="124" y="81"/>
                    <a:pt x="124" y="93"/>
                  </a:cubicBezTo>
                  <a:cubicBezTo>
                    <a:pt x="124" y="107"/>
                    <a:pt x="137" y="116"/>
                    <a:pt x="151" y="116"/>
                  </a:cubicBezTo>
                  <a:cubicBezTo>
                    <a:pt x="160" y="116"/>
                    <a:pt x="170" y="111"/>
                    <a:pt x="175" y="102"/>
                  </a:cubicBezTo>
                  <a:cubicBezTo>
                    <a:pt x="175" y="102"/>
                    <a:pt x="175" y="102"/>
                    <a:pt x="175" y="102"/>
                  </a:cubicBezTo>
                  <a:cubicBezTo>
                    <a:pt x="175" y="105"/>
                    <a:pt x="175" y="110"/>
                    <a:pt x="176" y="114"/>
                  </a:cubicBezTo>
                  <a:cubicBezTo>
                    <a:pt x="194" y="114"/>
                    <a:pt x="194" y="114"/>
                    <a:pt x="194" y="114"/>
                  </a:cubicBezTo>
                  <a:cubicBezTo>
                    <a:pt x="193" y="108"/>
                    <a:pt x="193" y="102"/>
                    <a:pt x="193" y="97"/>
                  </a:cubicBezTo>
                  <a:cubicBezTo>
                    <a:pt x="193" y="91"/>
                    <a:pt x="193" y="85"/>
                    <a:pt x="193" y="77"/>
                  </a:cubicBezTo>
                  <a:cubicBezTo>
                    <a:pt x="193" y="67"/>
                    <a:pt x="193" y="67"/>
                    <a:pt x="193" y="67"/>
                  </a:cubicBezTo>
                  <a:cubicBezTo>
                    <a:pt x="193" y="45"/>
                    <a:pt x="183" y="35"/>
                    <a:pt x="159" y="35"/>
                  </a:cubicBezTo>
                  <a:cubicBezTo>
                    <a:pt x="151" y="35"/>
                    <a:pt x="140" y="37"/>
                    <a:pt x="132" y="41"/>
                  </a:cubicBezTo>
                  <a:lnTo>
                    <a:pt x="133" y="58"/>
                  </a:lnTo>
                  <a:close/>
                  <a:moveTo>
                    <a:pt x="73" y="114"/>
                  </a:moveTo>
                  <a:cubicBezTo>
                    <a:pt x="93" y="114"/>
                    <a:pt x="93" y="114"/>
                    <a:pt x="93" y="114"/>
                  </a:cubicBezTo>
                  <a:cubicBezTo>
                    <a:pt x="93" y="86"/>
                    <a:pt x="93" y="86"/>
                    <a:pt x="93" y="86"/>
                  </a:cubicBezTo>
                  <a:cubicBezTo>
                    <a:pt x="93" y="74"/>
                    <a:pt x="93" y="54"/>
                    <a:pt x="109" y="54"/>
                  </a:cubicBezTo>
                  <a:cubicBezTo>
                    <a:pt x="113" y="54"/>
                    <a:pt x="116" y="55"/>
                    <a:pt x="118" y="56"/>
                  </a:cubicBezTo>
                  <a:cubicBezTo>
                    <a:pt x="118" y="35"/>
                    <a:pt x="118" y="35"/>
                    <a:pt x="118" y="35"/>
                  </a:cubicBezTo>
                  <a:cubicBezTo>
                    <a:pt x="116" y="35"/>
                    <a:pt x="114" y="35"/>
                    <a:pt x="112" y="35"/>
                  </a:cubicBezTo>
                  <a:cubicBezTo>
                    <a:pt x="100" y="35"/>
                    <a:pt x="92" y="47"/>
                    <a:pt x="91" y="54"/>
                  </a:cubicBezTo>
                  <a:cubicBezTo>
                    <a:pt x="90" y="54"/>
                    <a:pt x="90" y="54"/>
                    <a:pt x="90" y="54"/>
                  </a:cubicBezTo>
                  <a:cubicBezTo>
                    <a:pt x="90" y="37"/>
                    <a:pt x="90" y="37"/>
                    <a:pt x="90" y="37"/>
                  </a:cubicBezTo>
                  <a:cubicBezTo>
                    <a:pt x="73" y="37"/>
                    <a:pt x="73" y="37"/>
                    <a:pt x="73" y="37"/>
                  </a:cubicBezTo>
                  <a:lnTo>
                    <a:pt x="73" y="114"/>
                  </a:lnTo>
                  <a:close/>
                  <a:moveTo>
                    <a:pt x="0" y="114"/>
                  </a:moveTo>
                  <a:cubicBezTo>
                    <a:pt x="21" y="114"/>
                    <a:pt x="21" y="114"/>
                    <a:pt x="21" y="114"/>
                  </a:cubicBezTo>
                  <a:cubicBezTo>
                    <a:pt x="21" y="68"/>
                    <a:pt x="21" y="68"/>
                    <a:pt x="21" y="68"/>
                  </a:cubicBezTo>
                  <a:cubicBezTo>
                    <a:pt x="56" y="68"/>
                    <a:pt x="56" y="68"/>
                    <a:pt x="56" y="68"/>
                  </a:cubicBezTo>
                  <a:cubicBezTo>
                    <a:pt x="56" y="51"/>
                    <a:pt x="56" y="51"/>
                    <a:pt x="56" y="51"/>
                  </a:cubicBezTo>
                  <a:cubicBezTo>
                    <a:pt x="21" y="51"/>
                    <a:pt x="21" y="51"/>
                    <a:pt x="21" y="51"/>
                  </a:cubicBezTo>
                  <a:cubicBezTo>
                    <a:pt x="21" y="26"/>
                    <a:pt x="21" y="26"/>
                    <a:pt x="21" y="26"/>
                  </a:cubicBezTo>
                  <a:cubicBezTo>
                    <a:pt x="58" y="26"/>
                    <a:pt x="58" y="26"/>
                    <a:pt x="58" y="26"/>
                  </a:cubicBezTo>
                  <a:cubicBezTo>
                    <a:pt x="58" y="9"/>
                    <a:pt x="58" y="9"/>
                    <a:pt x="58" y="9"/>
                  </a:cubicBezTo>
                  <a:cubicBezTo>
                    <a:pt x="0" y="9"/>
                    <a:pt x="0" y="9"/>
                    <a:pt x="0" y="9"/>
                  </a:cubicBezTo>
                  <a:lnTo>
                    <a:pt x="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Rectangle 153"/>
            <p:cNvSpPr>
              <a:spLocks noChangeArrowheads="1"/>
            </p:cNvSpPr>
            <p:nvPr userDrawn="1"/>
          </p:nvSpPr>
          <p:spPr bwMode="auto">
            <a:xfrm>
              <a:off x="2146" y="4021"/>
              <a:ext cx="9" cy="46"/>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100">
                  <a:solidFill>
                    <a:schemeClr val="tx1"/>
                  </a:solidFill>
                  <a:latin typeface="Frutiger 55 Roman"/>
                </a:defRPr>
              </a:lvl1pPr>
              <a:lvl2pPr marL="742950" indent="-285750" algn="ctr" eaLnBrk="0" hangingPunct="0">
                <a:defRPr sz="2100">
                  <a:solidFill>
                    <a:schemeClr val="tx1"/>
                  </a:solidFill>
                  <a:latin typeface="Frutiger 55 Roman"/>
                </a:defRPr>
              </a:lvl2pPr>
              <a:lvl3pPr marL="1143000" indent="-228600" algn="ctr" eaLnBrk="0" hangingPunct="0">
                <a:defRPr sz="2100">
                  <a:solidFill>
                    <a:schemeClr val="tx1"/>
                  </a:solidFill>
                  <a:latin typeface="Frutiger 55 Roman"/>
                </a:defRPr>
              </a:lvl3pPr>
              <a:lvl4pPr marL="1600200" indent="-228600" algn="ctr" eaLnBrk="0" hangingPunct="0">
                <a:defRPr sz="2100">
                  <a:solidFill>
                    <a:schemeClr val="tx1"/>
                  </a:solidFill>
                  <a:latin typeface="Frutiger 55 Roman"/>
                </a:defRPr>
              </a:lvl4pPr>
              <a:lvl5pPr marL="2057400" indent="-228600" algn="ctr" eaLnBrk="0" hangingPunct="0">
                <a:defRPr sz="2100">
                  <a:solidFill>
                    <a:schemeClr val="tx1"/>
                  </a:solidFill>
                  <a:latin typeface="Frutiger 55 Roman"/>
                </a:defRPr>
              </a:lvl5pPr>
              <a:lvl6pPr marL="2514600" indent="-228600" algn="ctr" eaLnBrk="0" fontAlgn="base" hangingPunct="0">
                <a:spcBef>
                  <a:spcPct val="0"/>
                </a:spcBef>
                <a:spcAft>
                  <a:spcPct val="0"/>
                </a:spcAft>
                <a:defRPr sz="2100">
                  <a:solidFill>
                    <a:schemeClr val="tx1"/>
                  </a:solidFill>
                  <a:latin typeface="Frutiger 55 Roman"/>
                </a:defRPr>
              </a:lvl6pPr>
              <a:lvl7pPr marL="2971800" indent="-228600" algn="ctr" eaLnBrk="0" fontAlgn="base" hangingPunct="0">
                <a:spcBef>
                  <a:spcPct val="0"/>
                </a:spcBef>
                <a:spcAft>
                  <a:spcPct val="0"/>
                </a:spcAft>
                <a:defRPr sz="2100">
                  <a:solidFill>
                    <a:schemeClr val="tx1"/>
                  </a:solidFill>
                  <a:latin typeface="Frutiger 55 Roman"/>
                </a:defRPr>
              </a:lvl7pPr>
              <a:lvl8pPr marL="3429000" indent="-228600" algn="ctr" eaLnBrk="0" fontAlgn="base" hangingPunct="0">
                <a:spcBef>
                  <a:spcPct val="0"/>
                </a:spcBef>
                <a:spcAft>
                  <a:spcPct val="0"/>
                </a:spcAft>
                <a:defRPr sz="2100">
                  <a:solidFill>
                    <a:schemeClr val="tx1"/>
                  </a:solidFill>
                  <a:latin typeface="Frutiger 55 Roman"/>
                </a:defRPr>
              </a:lvl8pPr>
              <a:lvl9pPr marL="3886200" indent="-228600" algn="ctr" eaLnBrk="0" fontAlgn="base" hangingPunct="0">
                <a:spcBef>
                  <a:spcPct val="0"/>
                </a:spcBef>
                <a:spcAft>
                  <a:spcPct val="0"/>
                </a:spcAft>
                <a:defRPr sz="2100">
                  <a:solidFill>
                    <a:schemeClr val="tx1"/>
                  </a:solidFill>
                  <a:latin typeface="Frutiger 55 Roman"/>
                </a:defRPr>
              </a:lvl9pPr>
            </a:lstStyle>
            <a:p>
              <a:pPr>
                <a:defRPr/>
              </a:pPr>
              <a:endParaRPr lang="de-DE" altLang="de-DE" smtClean="0"/>
            </a:p>
          </p:txBody>
        </p:sp>
        <p:sp>
          <p:nvSpPr>
            <p:cNvPr id="27" name="Freeform 154"/>
            <p:cNvSpPr>
              <a:spLocks noEditPoints="1"/>
            </p:cNvSpPr>
            <p:nvPr userDrawn="1"/>
          </p:nvSpPr>
          <p:spPr bwMode="auto">
            <a:xfrm>
              <a:off x="2167" y="4021"/>
              <a:ext cx="29" cy="46"/>
            </a:xfrm>
            <a:custGeom>
              <a:avLst/>
              <a:gdLst>
                <a:gd name="T0" fmla="*/ 0 w 34"/>
                <a:gd name="T1" fmla="*/ 0 h 53"/>
                <a:gd name="T2" fmla="*/ 11 w 34"/>
                <a:gd name="T3" fmla="*/ 0 h 53"/>
                <a:gd name="T4" fmla="*/ 23 w 34"/>
                <a:gd name="T5" fmla="*/ 3 h 53"/>
                <a:gd name="T6" fmla="*/ 29 w 34"/>
                <a:gd name="T7" fmla="*/ 14 h 53"/>
                <a:gd name="T8" fmla="*/ 24 w 34"/>
                <a:gd name="T9" fmla="*/ 25 h 53"/>
                <a:gd name="T10" fmla="*/ 12 w 34"/>
                <a:gd name="T11" fmla="*/ 29 h 53"/>
                <a:gd name="T12" fmla="*/ 9 w 34"/>
                <a:gd name="T13" fmla="*/ 29 h 53"/>
                <a:gd name="T14" fmla="*/ 9 w 34"/>
                <a:gd name="T15" fmla="*/ 46 h 53"/>
                <a:gd name="T16" fmla="*/ 0 w 34"/>
                <a:gd name="T17" fmla="*/ 46 h 53"/>
                <a:gd name="T18" fmla="*/ 0 w 34"/>
                <a:gd name="T19" fmla="*/ 0 h 53"/>
                <a:gd name="T20" fmla="*/ 9 w 34"/>
                <a:gd name="T21" fmla="*/ 21 h 53"/>
                <a:gd name="T22" fmla="*/ 12 w 34"/>
                <a:gd name="T23" fmla="*/ 21 h 53"/>
                <a:gd name="T24" fmla="*/ 17 w 34"/>
                <a:gd name="T25" fmla="*/ 20 h 53"/>
                <a:gd name="T26" fmla="*/ 20 w 34"/>
                <a:gd name="T27" fmla="*/ 15 h 53"/>
                <a:gd name="T28" fmla="*/ 19 w 34"/>
                <a:gd name="T29" fmla="*/ 11 h 53"/>
                <a:gd name="T30" fmla="*/ 17 w 34"/>
                <a:gd name="T31" fmla="*/ 9 h 53"/>
                <a:gd name="T32" fmla="*/ 12 w 34"/>
                <a:gd name="T33" fmla="*/ 7 h 53"/>
                <a:gd name="T34" fmla="*/ 9 w 34"/>
                <a:gd name="T35" fmla="*/ 7 h 53"/>
                <a:gd name="T36" fmla="*/ 9 w 34"/>
                <a:gd name="T37" fmla="*/ 21 h 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53">
                  <a:moveTo>
                    <a:pt x="0" y="0"/>
                  </a:moveTo>
                  <a:cubicBezTo>
                    <a:pt x="13" y="0"/>
                    <a:pt x="13" y="0"/>
                    <a:pt x="13" y="0"/>
                  </a:cubicBezTo>
                  <a:cubicBezTo>
                    <a:pt x="18" y="0"/>
                    <a:pt x="23" y="1"/>
                    <a:pt x="27" y="3"/>
                  </a:cubicBezTo>
                  <a:cubicBezTo>
                    <a:pt x="32" y="6"/>
                    <a:pt x="34" y="10"/>
                    <a:pt x="34" y="16"/>
                  </a:cubicBezTo>
                  <a:cubicBezTo>
                    <a:pt x="34" y="22"/>
                    <a:pt x="32" y="26"/>
                    <a:pt x="28" y="29"/>
                  </a:cubicBezTo>
                  <a:cubicBezTo>
                    <a:pt x="25" y="32"/>
                    <a:pt x="20" y="33"/>
                    <a:pt x="14" y="33"/>
                  </a:cubicBezTo>
                  <a:cubicBezTo>
                    <a:pt x="10" y="33"/>
                    <a:pt x="10" y="33"/>
                    <a:pt x="10" y="33"/>
                  </a:cubicBezTo>
                  <a:cubicBezTo>
                    <a:pt x="10" y="53"/>
                    <a:pt x="10" y="53"/>
                    <a:pt x="10" y="53"/>
                  </a:cubicBezTo>
                  <a:cubicBezTo>
                    <a:pt x="0" y="53"/>
                    <a:pt x="0" y="53"/>
                    <a:pt x="0" y="53"/>
                  </a:cubicBezTo>
                  <a:cubicBezTo>
                    <a:pt x="0" y="0"/>
                    <a:pt x="0" y="0"/>
                    <a:pt x="0" y="0"/>
                  </a:cubicBezTo>
                  <a:moveTo>
                    <a:pt x="10" y="24"/>
                  </a:moveTo>
                  <a:cubicBezTo>
                    <a:pt x="14" y="24"/>
                    <a:pt x="14" y="24"/>
                    <a:pt x="14" y="24"/>
                  </a:cubicBezTo>
                  <a:cubicBezTo>
                    <a:pt x="16" y="25"/>
                    <a:pt x="18" y="24"/>
                    <a:pt x="20" y="23"/>
                  </a:cubicBezTo>
                  <a:cubicBezTo>
                    <a:pt x="22" y="22"/>
                    <a:pt x="23" y="20"/>
                    <a:pt x="23" y="17"/>
                  </a:cubicBezTo>
                  <a:cubicBezTo>
                    <a:pt x="23" y="15"/>
                    <a:pt x="23" y="14"/>
                    <a:pt x="22" y="13"/>
                  </a:cubicBezTo>
                  <a:cubicBezTo>
                    <a:pt x="22" y="12"/>
                    <a:pt x="21" y="11"/>
                    <a:pt x="20" y="10"/>
                  </a:cubicBezTo>
                  <a:cubicBezTo>
                    <a:pt x="19" y="9"/>
                    <a:pt x="16" y="8"/>
                    <a:pt x="14" y="8"/>
                  </a:cubicBezTo>
                  <a:cubicBezTo>
                    <a:pt x="10" y="8"/>
                    <a:pt x="10" y="8"/>
                    <a:pt x="10" y="8"/>
                  </a:cubicBezTo>
                  <a:lnTo>
                    <a:pt x="10" y="2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Freeform 155"/>
            <p:cNvSpPr>
              <a:spLocks/>
            </p:cNvSpPr>
            <p:nvPr userDrawn="1"/>
          </p:nvSpPr>
          <p:spPr bwMode="auto">
            <a:xfrm>
              <a:off x="2205" y="4021"/>
              <a:ext cx="37" cy="46"/>
            </a:xfrm>
            <a:custGeom>
              <a:avLst/>
              <a:gdLst>
                <a:gd name="T0" fmla="*/ 0 w 37"/>
                <a:gd name="T1" fmla="*/ 0 h 46"/>
                <a:gd name="T2" fmla="*/ 9 w 37"/>
                <a:gd name="T3" fmla="*/ 0 h 46"/>
                <a:gd name="T4" fmla="*/ 9 w 37"/>
                <a:gd name="T5" fmla="*/ 20 h 46"/>
                <a:gd name="T6" fmla="*/ 25 w 37"/>
                <a:gd name="T7" fmla="*/ 0 h 46"/>
                <a:gd name="T8" fmla="*/ 36 w 37"/>
                <a:gd name="T9" fmla="*/ 0 h 46"/>
                <a:gd name="T10" fmla="*/ 18 w 37"/>
                <a:gd name="T11" fmla="*/ 22 h 46"/>
                <a:gd name="T12" fmla="*/ 37 w 37"/>
                <a:gd name="T13" fmla="*/ 46 h 46"/>
                <a:gd name="T14" fmla="*/ 25 w 37"/>
                <a:gd name="T15" fmla="*/ 46 h 46"/>
                <a:gd name="T16" fmla="*/ 9 w 37"/>
                <a:gd name="T17" fmla="*/ 24 h 46"/>
                <a:gd name="T18" fmla="*/ 9 w 37"/>
                <a:gd name="T19" fmla="*/ 24 h 46"/>
                <a:gd name="T20" fmla="*/ 9 w 37"/>
                <a:gd name="T21" fmla="*/ 46 h 46"/>
                <a:gd name="T22" fmla="*/ 0 w 37"/>
                <a:gd name="T23" fmla="*/ 46 h 46"/>
                <a:gd name="T24" fmla="*/ 0 w 37"/>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46">
                  <a:moveTo>
                    <a:pt x="0" y="0"/>
                  </a:moveTo>
                  <a:lnTo>
                    <a:pt x="9" y="0"/>
                  </a:lnTo>
                  <a:lnTo>
                    <a:pt x="9" y="20"/>
                  </a:lnTo>
                  <a:lnTo>
                    <a:pt x="25" y="0"/>
                  </a:lnTo>
                  <a:lnTo>
                    <a:pt x="36" y="0"/>
                  </a:lnTo>
                  <a:lnTo>
                    <a:pt x="18" y="22"/>
                  </a:lnTo>
                  <a:lnTo>
                    <a:pt x="37" y="46"/>
                  </a:lnTo>
                  <a:lnTo>
                    <a:pt x="25" y="46"/>
                  </a:lnTo>
                  <a:lnTo>
                    <a:pt x="9" y="24"/>
                  </a:lnTo>
                  <a:lnTo>
                    <a:pt x="9" y="46"/>
                  </a:lnTo>
                  <a:lnTo>
                    <a:pt x="0" y="4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Freeform 156"/>
            <p:cNvSpPr>
              <a:spLocks/>
            </p:cNvSpPr>
            <p:nvPr userDrawn="1"/>
          </p:nvSpPr>
          <p:spPr bwMode="auto">
            <a:xfrm>
              <a:off x="2205" y="4021"/>
              <a:ext cx="37" cy="46"/>
            </a:xfrm>
            <a:custGeom>
              <a:avLst/>
              <a:gdLst>
                <a:gd name="T0" fmla="*/ 0 w 37"/>
                <a:gd name="T1" fmla="*/ 0 h 46"/>
                <a:gd name="T2" fmla="*/ 9 w 37"/>
                <a:gd name="T3" fmla="*/ 0 h 46"/>
                <a:gd name="T4" fmla="*/ 9 w 37"/>
                <a:gd name="T5" fmla="*/ 20 h 46"/>
                <a:gd name="T6" fmla="*/ 25 w 37"/>
                <a:gd name="T7" fmla="*/ 0 h 46"/>
                <a:gd name="T8" fmla="*/ 36 w 37"/>
                <a:gd name="T9" fmla="*/ 0 h 46"/>
                <a:gd name="T10" fmla="*/ 18 w 37"/>
                <a:gd name="T11" fmla="*/ 22 h 46"/>
                <a:gd name="T12" fmla="*/ 37 w 37"/>
                <a:gd name="T13" fmla="*/ 46 h 46"/>
                <a:gd name="T14" fmla="*/ 25 w 37"/>
                <a:gd name="T15" fmla="*/ 46 h 46"/>
                <a:gd name="T16" fmla="*/ 9 w 37"/>
                <a:gd name="T17" fmla="*/ 24 h 46"/>
                <a:gd name="T18" fmla="*/ 9 w 37"/>
                <a:gd name="T19" fmla="*/ 24 h 46"/>
                <a:gd name="T20" fmla="*/ 9 w 37"/>
                <a:gd name="T21" fmla="*/ 46 h 46"/>
                <a:gd name="T22" fmla="*/ 0 w 37"/>
                <a:gd name="T23" fmla="*/ 46 h 46"/>
                <a:gd name="T24" fmla="*/ 0 w 37"/>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46">
                  <a:moveTo>
                    <a:pt x="0" y="0"/>
                  </a:moveTo>
                  <a:lnTo>
                    <a:pt x="9" y="0"/>
                  </a:lnTo>
                  <a:lnTo>
                    <a:pt x="9" y="20"/>
                  </a:lnTo>
                  <a:lnTo>
                    <a:pt x="25" y="0"/>
                  </a:lnTo>
                  <a:lnTo>
                    <a:pt x="36" y="0"/>
                  </a:lnTo>
                  <a:lnTo>
                    <a:pt x="18" y="22"/>
                  </a:lnTo>
                  <a:lnTo>
                    <a:pt x="37" y="46"/>
                  </a:lnTo>
                  <a:lnTo>
                    <a:pt x="25" y="46"/>
                  </a:lnTo>
                  <a:lnTo>
                    <a:pt x="9" y="24"/>
                  </a:lnTo>
                  <a:lnTo>
                    <a:pt x="9" y="46"/>
                  </a:lnTo>
                  <a:lnTo>
                    <a:pt x="0"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Rectangle 185"/>
            <p:cNvSpPr>
              <a:spLocks noChangeArrowheads="1"/>
            </p:cNvSpPr>
            <p:nvPr userDrawn="1"/>
          </p:nvSpPr>
          <p:spPr bwMode="auto">
            <a:xfrm>
              <a:off x="2179" y="4149"/>
              <a:ext cx="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sz="2100">
                  <a:solidFill>
                    <a:schemeClr val="tx1"/>
                  </a:solidFill>
                  <a:latin typeface="Frutiger 55 Roman"/>
                </a:defRPr>
              </a:lvl1pPr>
              <a:lvl2pPr marL="742950" indent="-285750" algn="ctr" eaLnBrk="0" hangingPunct="0">
                <a:defRPr sz="2100">
                  <a:solidFill>
                    <a:schemeClr val="tx1"/>
                  </a:solidFill>
                  <a:latin typeface="Frutiger 55 Roman"/>
                </a:defRPr>
              </a:lvl2pPr>
              <a:lvl3pPr marL="1143000" indent="-228600" algn="ctr" eaLnBrk="0" hangingPunct="0">
                <a:defRPr sz="2100">
                  <a:solidFill>
                    <a:schemeClr val="tx1"/>
                  </a:solidFill>
                  <a:latin typeface="Frutiger 55 Roman"/>
                </a:defRPr>
              </a:lvl3pPr>
              <a:lvl4pPr marL="1600200" indent="-228600" algn="ctr" eaLnBrk="0" hangingPunct="0">
                <a:defRPr sz="2100">
                  <a:solidFill>
                    <a:schemeClr val="tx1"/>
                  </a:solidFill>
                  <a:latin typeface="Frutiger 55 Roman"/>
                </a:defRPr>
              </a:lvl4pPr>
              <a:lvl5pPr marL="2057400" indent="-228600" algn="ctr" eaLnBrk="0" hangingPunct="0">
                <a:defRPr sz="2100">
                  <a:solidFill>
                    <a:schemeClr val="tx1"/>
                  </a:solidFill>
                  <a:latin typeface="Frutiger 55 Roman"/>
                </a:defRPr>
              </a:lvl5pPr>
              <a:lvl6pPr marL="2514600" indent="-228600" algn="ctr" eaLnBrk="0" fontAlgn="base" hangingPunct="0">
                <a:spcBef>
                  <a:spcPct val="0"/>
                </a:spcBef>
                <a:spcAft>
                  <a:spcPct val="0"/>
                </a:spcAft>
                <a:defRPr sz="2100">
                  <a:solidFill>
                    <a:schemeClr val="tx1"/>
                  </a:solidFill>
                  <a:latin typeface="Frutiger 55 Roman"/>
                </a:defRPr>
              </a:lvl6pPr>
              <a:lvl7pPr marL="2971800" indent="-228600" algn="ctr" eaLnBrk="0" fontAlgn="base" hangingPunct="0">
                <a:spcBef>
                  <a:spcPct val="0"/>
                </a:spcBef>
                <a:spcAft>
                  <a:spcPct val="0"/>
                </a:spcAft>
                <a:defRPr sz="2100">
                  <a:solidFill>
                    <a:schemeClr val="tx1"/>
                  </a:solidFill>
                  <a:latin typeface="Frutiger 55 Roman"/>
                </a:defRPr>
              </a:lvl7pPr>
              <a:lvl8pPr marL="3429000" indent="-228600" algn="ctr" eaLnBrk="0" fontAlgn="base" hangingPunct="0">
                <a:spcBef>
                  <a:spcPct val="0"/>
                </a:spcBef>
                <a:spcAft>
                  <a:spcPct val="0"/>
                </a:spcAft>
                <a:defRPr sz="2100">
                  <a:solidFill>
                    <a:schemeClr val="tx1"/>
                  </a:solidFill>
                  <a:latin typeface="Frutiger 55 Roman"/>
                </a:defRPr>
              </a:lvl8pPr>
              <a:lvl9pPr marL="3886200" indent="-228600" algn="ctr" eaLnBrk="0" fontAlgn="base" hangingPunct="0">
                <a:spcBef>
                  <a:spcPct val="0"/>
                </a:spcBef>
                <a:spcAft>
                  <a:spcPct val="0"/>
                </a:spcAft>
                <a:defRPr sz="2100">
                  <a:solidFill>
                    <a:schemeClr val="tx1"/>
                  </a:solidFill>
                  <a:latin typeface="Frutiger 55 Roman"/>
                </a:defRPr>
              </a:lvl9pPr>
            </a:lstStyle>
            <a:p>
              <a:pPr algn="l" eaLnBrk="1" hangingPunct="1">
                <a:defRPr/>
              </a:pPr>
              <a:endParaRPr lang="de-DE" altLang="de-DE" sz="1800" smtClean="0">
                <a:latin typeface="Arial" pitchFamily="34" charset="0"/>
              </a:endParaRPr>
            </a:p>
          </p:txBody>
        </p:sp>
      </p:grpSp>
      <p:pic>
        <p:nvPicPr>
          <p:cNvPr id="31" name="Picture 4" descr="Q:\VPE-Bereich\Öffentlichkeitsarbeit\Corporate Design und Vorlagen\FG Industrielle Informationstechnik\Logo\Bild- und Vektorvorlagen\jpg\logo_iit_schriftzug_englisch_101LiK.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77113" y="6294438"/>
            <a:ext cx="70326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0" descr="Q:\VPE-Bereich\Temp\mad\Maik_Bilder\12.PNG"/>
          <p:cNvPicPr>
            <a:picLocks noChangeAspect="1" noChangeArrowheads="1"/>
          </p:cNvPicPr>
          <p:nvPr userDrawn="1"/>
        </p:nvPicPr>
        <p:blipFill>
          <a:blip r:embed="rId5">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7839075" y="1862138"/>
            <a:ext cx="2005013"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9" descr="http://internetblogger.de/wp-content/uploads/2008/05/browser_diagramm_171020071.jpg"/>
          <p:cNvPicPr>
            <a:picLocks noChangeAspect="1" noChangeArrowheads="1"/>
          </p:cNvPicPr>
          <p:nvPr userDrawn="1"/>
        </p:nvPicPr>
        <p:blipFill>
          <a:blip r:embed="rId6">
            <a:clrChange>
              <a:clrFrom>
                <a:srgbClr val="FEFEFE"/>
              </a:clrFrom>
              <a:clrTo>
                <a:srgbClr val="FEFEFE">
                  <a:alpha val="0"/>
                </a:srgbClr>
              </a:clrTo>
            </a:clrChange>
            <a:grayscl/>
            <a:extLst>
              <a:ext uri="{28A0092B-C50C-407E-A947-70E740481C1C}">
                <a14:useLocalDpi xmlns:a14="http://schemas.microsoft.com/office/drawing/2010/main" val="0"/>
              </a:ext>
            </a:extLst>
          </a:blip>
          <a:srcRect l="3078" t="8556" r="13646" b="12233"/>
          <a:stretch>
            <a:fillRect/>
          </a:stretch>
        </p:blipFill>
        <p:spPr bwMode="auto">
          <a:xfrm>
            <a:off x="2222500" y="4821238"/>
            <a:ext cx="1995488"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3" descr="http://4.bp.blogspot.com/_tG4PCl5QhuY/TB6H6K7r8qI/AAAAAAAAAEI/q9rZKmXnj6g/s1600/airmotion%2Bride.bmp"/>
          <p:cNvPicPr>
            <a:picLocks noChangeAspect="1" noChangeArrowheads="1"/>
          </p:cNvPicPr>
          <p:nvPr userDrawn="1"/>
        </p:nvPicPr>
        <p:blipFill>
          <a:blip r:embed="rId7">
            <a:clrChange>
              <a:clrFrom>
                <a:srgbClr val="F1F4F9"/>
              </a:clrFrom>
              <a:clrTo>
                <a:srgbClr val="F1F4F9">
                  <a:alpha val="0"/>
                </a:srgbClr>
              </a:clrTo>
            </a:clrChange>
            <a:extLst>
              <a:ext uri="{28A0092B-C50C-407E-A947-70E740481C1C}">
                <a14:useLocalDpi xmlns:a14="http://schemas.microsoft.com/office/drawing/2010/main" val="0"/>
              </a:ext>
            </a:extLst>
          </a:blip>
          <a:srcRect/>
          <a:stretch>
            <a:fillRect/>
          </a:stretch>
        </p:blipFill>
        <p:spPr bwMode="auto">
          <a:xfrm>
            <a:off x="6608763" y="3916363"/>
            <a:ext cx="3106737"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 descr="C:\Users\auricht\Desktop\Bild\Porsche-Panamera-5.jpg"/>
          <p:cNvPicPr>
            <a:picLocks noChangeAspect="1" noChangeArrowheads="1"/>
          </p:cNvPicPr>
          <p:nvPr userDrawn="1"/>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9450" y="2282825"/>
            <a:ext cx="5822950"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feld 61"/>
          <p:cNvSpPr txBox="1">
            <a:spLocks noChangeArrowheads="1"/>
          </p:cNvSpPr>
          <p:nvPr userDrawn="1"/>
        </p:nvSpPr>
        <p:spPr bwMode="auto">
          <a:xfrm>
            <a:off x="8093075" y="5353050"/>
            <a:ext cx="7493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100">
                <a:solidFill>
                  <a:schemeClr val="tx1"/>
                </a:solidFill>
                <a:latin typeface="Frutiger 55 Roman"/>
              </a:defRPr>
            </a:lvl1pPr>
            <a:lvl2pPr marL="742950" indent="-285750" algn="ctr" eaLnBrk="0" hangingPunct="0">
              <a:defRPr sz="2100">
                <a:solidFill>
                  <a:schemeClr val="tx1"/>
                </a:solidFill>
                <a:latin typeface="Frutiger 55 Roman"/>
              </a:defRPr>
            </a:lvl2pPr>
            <a:lvl3pPr marL="1143000" indent="-228600" algn="ctr" eaLnBrk="0" hangingPunct="0">
              <a:defRPr sz="2100">
                <a:solidFill>
                  <a:schemeClr val="tx1"/>
                </a:solidFill>
                <a:latin typeface="Frutiger 55 Roman"/>
              </a:defRPr>
            </a:lvl3pPr>
            <a:lvl4pPr marL="1600200" indent="-228600" algn="ctr" eaLnBrk="0" hangingPunct="0">
              <a:defRPr sz="2100">
                <a:solidFill>
                  <a:schemeClr val="tx1"/>
                </a:solidFill>
                <a:latin typeface="Frutiger 55 Roman"/>
              </a:defRPr>
            </a:lvl4pPr>
            <a:lvl5pPr marL="2057400" indent="-228600" algn="ctr" eaLnBrk="0" hangingPunct="0">
              <a:defRPr sz="2100">
                <a:solidFill>
                  <a:schemeClr val="tx1"/>
                </a:solidFill>
                <a:latin typeface="Frutiger 55 Roman"/>
              </a:defRPr>
            </a:lvl5pPr>
            <a:lvl6pPr marL="2514600" indent="-228600" algn="ctr" eaLnBrk="0" fontAlgn="base" hangingPunct="0">
              <a:spcBef>
                <a:spcPct val="0"/>
              </a:spcBef>
              <a:spcAft>
                <a:spcPct val="0"/>
              </a:spcAft>
              <a:defRPr sz="2100">
                <a:solidFill>
                  <a:schemeClr val="tx1"/>
                </a:solidFill>
                <a:latin typeface="Frutiger 55 Roman"/>
              </a:defRPr>
            </a:lvl6pPr>
            <a:lvl7pPr marL="2971800" indent="-228600" algn="ctr" eaLnBrk="0" fontAlgn="base" hangingPunct="0">
              <a:spcBef>
                <a:spcPct val="0"/>
              </a:spcBef>
              <a:spcAft>
                <a:spcPct val="0"/>
              </a:spcAft>
              <a:defRPr sz="2100">
                <a:solidFill>
                  <a:schemeClr val="tx1"/>
                </a:solidFill>
                <a:latin typeface="Frutiger 55 Roman"/>
              </a:defRPr>
            </a:lvl7pPr>
            <a:lvl8pPr marL="3429000" indent="-228600" algn="ctr" eaLnBrk="0" fontAlgn="base" hangingPunct="0">
              <a:spcBef>
                <a:spcPct val="0"/>
              </a:spcBef>
              <a:spcAft>
                <a:spcPct val="0"/>
              </a:spcAft>
              <a:defRPr sz="2100">
                <a:solidFill>
                  <a:schemeClr val="tx1"/>
                </a:solidFill>
                <a:latin typeface="Frutiger 55 Roman"/>
              </a:defRPr>
            </a:lvl8pPr>
            <a:lvl9pPr marL="3886200" indent="-228600" algn="ctr" eaLnBrk="0" fontAlgn="base" hangingPunct="0">
              <a:spcBef>
                <a:spcPct val="0"/>
              </a:spcBef>
              <a:spcAft>
                <a:spcPct val="0"/>
              </a:spcAft>
              <a:defRPr sz="2100">
                <a:solidFill>
                  <a:schemeClr val="tx1"/>
                </a:solidFill>
                <a:latin typeface="Frutiger 55 Roman"/>
              </a:defRPr>
            </a:lvl9pPr>
          </a:lstStyle>
          <a:p>
            <a:pPr>
              <a:defRPr/>
            </a:pPr>
            <a:r>
              <a:rPr lang="de-DE" altLang="de-DE" sz="600" smtClean="0">
                <a:solidFill>
                  <a:srgbClr val="7F7F7F"/>
                </a:solidFill>
                <a:latin typeface="Frutiger 45 Light"/>
              </a:rPr>
              <a:t>Source: Festo AG</a:t>
            </a:r>
          </a:p>
        </p:txBody>
      </p:sp>
      <p:sp>
        <p:nvSpPr>
          <p:cNvPr id="37" name="Textfeld 62"/>
          <p:cNvSpPr txBox="1">
            <a:spLocks noChangeArrowheads="1"/>
          </p:cNvSpPr>
          <p:nvPr userDrawn="1"/>
        </p:nvSpPr>
        <p:spPr bwMode="auto">
          <a:xfrm rot="19885666">
            <a:off x="5995988" y="4718050"/>
            <a:ext cx="939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100">
                <a:solidFill>
                  <a:schemeClr val="tx1"/>
                </a:solidFill>
                <a:latin typeface="Frutiger 55 Roman"/>
              </a:defRPr>
            </a:lvl1pPr>
            <a:lvl2pPr marL="742950" indent="-285750" algn="ctr" eaLnBrk="0" hangingPunct="0">
              <a:defRPr sz="2100">
                <a:solidFill>
                  <a:schemeClr val="tx1"/>
                </a:solidFill>
                <a:latin typeface="Frutiger 55 Roman"/>
              </a:defRPr>
            </a:lvl2pPr>
            <a:lvl3pPr marL="1143000" indent="-228600" algn="ctr" eaLnBrk="0" hangingPunct="0">
              <a:defRPr sz="2100">
                <a:solidFill>
                  <a:schemeClr val="tx1"/>
                </a:solidFill>
                <a:latin typeface="Frutiger 55 Roman"/>
              </a:defRPr>
            </a:lvl3pPr>
            <a:lvl4pPr marL="1600200" indent="-228600" algn="ctr" eaLnBrk="0" hangingPunct="0">
              <a:defRPr sz="2100">
                <a:solidFill>
                  <a:schemeClr val="tx1"/>
                </a:solidFill>
                <a:latin typeface="Frutiger 55 Roman"/>
              </a:defRPr>
            </a:lvl4pPr>
            <a:lvl5pPr marL="2057400" indent="-228600" algn="ctr" eaLnBrk="0" hangingPunct="0">
              <a:defRPr sz="2100">
                <a:solidFill>
                  <a:schemeClr val="tx1"/>
                </a:solidFill>
                <a:latin typeface="Frutiger 55 Roman"/>
              </a:defRPr>
            </a:lvl5pPr>
            <a:lvl6pPr marL="2514600" indent="-228600" algn="ctr" eaLnBrk="0" fontAlgn="base" hangingPunct="0">
              <a:spcBef>
                <a:spcPct val="0"/>
              </a:spcBef>
              <a:spcAft>
                <a:spcPct val="0"/>
              </a:spcAft>
              <a:defRPr sz="2100">
                <a:solidFill>
                  <a:schemeClr val="tx1"/>
                </a:solidFill>
                <a:latin typeface="Frutiger 55 Roman"/>
              </a:defRPr>
            </a:lvl6pPr>
            <a:lvl7pPr marL="2971800" indent="-228600" algn="ctr" eaLnBrk="0" fontAlgn="base" hangingPunct="0">
              <a:spcBef>
                <a:spcPct val="0"/>
              </a:spcBef>
              <a:spcAft>
                <a:spcPct val="0"/>
              </a:spcAft>
              <a:defRPr sz="2100">
                <a:solidFill>
                  <a:schemeClr val="tx1"/>
                </a:solidFill>
                <a:latin typeface="Frutiger 55 Roman"/>
              </a:defRPr>
            </a:lvl7pPr>
            <a:lvl8pPr marL="3429000" indent="-228600" algn="ctr" eaLnBrk="0" fontAlgn="base" hangingPunct="0">
              <a:spcBef>
                <a:spcPct val="0"/>
              </a:spcBef>
              <a:spcAft>
                <a:spcPct val="0"/>
              </a:spcAft>
              <a:defRPr sz="2100">
                <a:solidFill>
                  <a:schemeClr val="tx1"/>
                </a:solidFill>
                <a:latin typeface="Frutiger 55 Roman"/>
              </a:defRPr>
            </a:lvl8pPr>
            <a:lvl9pPr marL="3886200" indent="-228600" algn="ctr" eaLnBrk="0" fontAlgn="base" hangingPunct="0">
              <a:spcBef>
                <a:spcPct val="0"/>
              </a:spcBef>
              <a:spcAft>
                <a:spcPct val="0"/>
              </a:spcAft>
              <a:defRPr sz="2100">
                <a:solidFill>
                  <a:schemeClr val="tx1"/>
                </a:solidFill>
                <a:latin typeface="Frutiger 55 Roman"/>
              </a:defRPr>
            </a:lvl9pPr>
          </a:lstStyle>
          <a:p>
            <a:pPr>
              <a:defRPr/>
            </a:pPr>
            <a:r>
              <a:rPr lang="de-DE" altLang="de-DE" sz="700" smtClean="0">
                <a:solidFill>
                  <a:srgbClr val="7F7F7F"/>
                </a:solidFill>
                <a:latin typeface="Frutiger 45 Light"/>
              </a:rPr>
              <a:t>Source: Porsche AG</a:t>
            </a:r>
          </a:p>
        </p:txBody>
      </p:sp>
      <p:sp>
        <p:nvSpPr>
          <p:cNvPr id="9" name="Rectangle 2"/>
          <p:cNvSpPr>
            <a:spLocks noGrp="1" noChangeArrowheads="1"/>
          </p:cNvSpPr>
          <p:nvPr>
            <p:ph type="ctrTitle"/>
          </p:nvPr>
        </p:nvSpPr>
        <p:spPr>
          <a:xfrm>
            <a:off x="505619" y="476823"/>
            <a:ext cx="8892000" cy="1008140"/>
          </a:xfrm>
          <a:noFill/>
        </p:spPr>
        <p:txBody>
          <a:bodyPr/>
          <a:lstStyle>
            <a:lvl1pPr marL="0" indent="0">
              <a:defRPr sz="3200" cap="all" baseline="0"/>
            </a:lvl1pPr>
          </a:lstStyle>
          <a:p>
            <a:pPr lvl="0"/>
            <a:r>
              <a:rPr lang="de-DE" noProof="0" smtClean="0"/>
              <a:t>Titelmasterformat durch Klicken bearbeiten</a:t>
            </a:r>
            <a:endParaRPr lang="en-US" noProof="0" dirty="0" smtClean="0"/>
          </a:p>
        </p:txBody>
      </p:sp>
      <p:sp>
        <p:nvSpPr>
          <p:cNvPr id="10" name="Rectangle 3"/>
          <p:cNvSpPr>
            <a:spLocks noGrp="1" noChangeArrowheads="1"/>
          </p:cNvSpPr>
          <p:nvPr>
            <p:ph type="subTitle" idx="1"/>
          </p:nvPr>
        </p:nvSpPr>
        <p:spPr>
          <a:xfrm>
            <a:off x="505619" y="1773238"/>
            <a:ext cx="8892000" cy="446087"/>
          </a:xfrm>
        </p:spPr>
        <p:txBody>
          <a:bodyPr/>
          <a:lstStyle>
            <a:lvl1pPr marL="0" indent="0">
              <a:buNone/>
              <a:defRPr/>
            </a:lvl1pPr>
          </a:lstStyle>
          <a:p>
            <a:pPr lvl="0"/>
            <a:r>
              <a:rPr lang="de-DE" noProof="0" smtClean="0"/>
              <a:t>Formatvorlage des Untertitelmasters durch Klicken bearbeiten</a:t>
            </a:r>
            <a:endParaRPr lang="en-US" noProof="0" dirty="0" smtClean="0"/>
          </a:p>
        </p:txBody>
      </p:sp>
    </p:spTree>
    <p:extLst>
      <p:ext uri="{BB962C8B-B14F-4D97-AF65-F5344CB8AC3E}">
        <p14:creationId xmlns:p14="http://schemas.microsoft.com/office/powerpoint/2010/main" val="4278968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ive last chart">
    <p:spTree>
      <p:nvGrpSpPr>
        <p:cNvPr id="1" name=""/>
        <p:cNvGrpSpPr/>
        <p:nvPr/>
      </p:nvGrpSpPr>
      <p:grpSpPr>
        <a:xfrm>
          <a:off x="0" y="0"/>
          <a:ext cx="0" cy="0"/>
          <a:chOff x="0" y="0"/>
          <a:chExt cx="0" cy="0"/>
        </a:xfrm>
      </p:grpSpPr>
      <p:pic>
        <p:nvPicPr>
          <p:cNvPr id="3" name="Grafik 30" descr="DSC_0039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22225"/>
            <a:ext cx="11001375"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userDrawn="1"/>
        </p:nvSpPr>
        <p:spPr bwMode="auto">
          <a:xfrm>
            <a:off x="2671763" y="4610100"/>
            <a:ext cx="1528762" cy="1143000"/>
          </a:xfrm>
          <a:prstGeom prst="rect">
            <a:avLst/>
          </a:prstGeom>
          <a:gradFill>
            <a:gsLst>
              <a:gs pos="0">
                <a:schemeClr val="bg1">
                  <a:alpha val="0"/>
                </a:schemeClr>
              </a:gs>
              <a:gs pos="23000">
                <a:schemeClr val="bg1">
                  <a:alpha val="60000"/>
                </a:schemeClr>
              </a:gs>
            </a:gsLst>
            <a:lin ang="0" scaled="0"/>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Aft>
                <a:spcPct val="40000"/>
              </a:spcAft>
              <a:buFont typeface="Wingdings" pitchFamily="2" charset="2"/>
              <a:buNone/>
              <a:defRPr/>
            </a:pPr>
            <a:endParaRPr lang="de-DE" sz="1800">
              <a:latin typeface="Frutiger LT Com 55 Roman" pitchFamily="34" charset="0"/>
              <a:cs typeface="+mn-cs"/>
            </a:endParaRPr>
          </a:p>
        </p:txBody>
      </p:sp>
      <p:sp>
        <p:nvSpPr>
          <p:cNvPr id="6" name="Rechteck 33"/>
          <p:cNvSpPr>
            <a:spLocks noChangeArrowheads="1"/>
          </p:cNvSpPr>
          <p:nvPr userDrawn="1"/>
        </p:nvSpPr>
        <p:spPr bwMode="auto">
          <a:xfrm>
            <a:off x="4200525" y="4610100"/>
            <a:ext cx="5705475" cy="1143000"/>
          </a:xfrm>
          <a:prstGeom prst="rect">
            <a:avLst/>
          </a:prstGeom>
          <a:solidFill>
            <a:schemeClr val="bg1">
              <a:alpha val="59999"/>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ctr" eaLnBrk="0" hangingPunct="0">
              <a:defRPr sz="2100">
                <a:solidFill>
                  <a:schemeClr val="tx1"/>
                </a:solidFill>
                <a:latin typeface="Frutiger 55 Roman"/>
              </a:defRPr>
            </a:lvl1pPr>
            <a:lvl2pPr marL="742950" indent="-285750" algn="ctr" eaLnBrk="0" hangingPunct="0">
              <a:defRPr sz="2100">
                <a:solidFill>
                  <a:schemeClr val="tx1"/>
                </a:solidFill>
                <a:latin typeface="Frutiger 55 Roman"/>
              </a:defRPr>
            </a:lvl2pPr>
            <a:lvl3pPr marL="1143000" indent="-228600" algn="ctr" eaLnBrk="0" hangingPunct="0">
              <a:defRPr sz="2100">
                <a:solidFill>
                  <a:schemeClr val="tx1"/>
                </a:solidFill>
                <a:latin typeface="Frutiger 55 Roman"/>
              </a:defRPr>
            </a:lvl3pPr>
            <a:lvl4pPr marL="1600200" indent="-228600" algn="ctr" eaLnBrk="0" hangingPunct="0">
              <a:defRPr sz="2100">
                <a:solidFill>
                  <a:schemeClr val="tx1"/>
                </a:solidFill>
                <a:latin typeface="Frutiger 55 Roman"/>
              </a:defRPr>
            </a:lvl4pPr>
            <a:lvl5pPr marL="2057400" indent="-228600" algn="ctr" eaLnBrk="0" hangingPunct="0">
              <a:defRPr sz="2100">
                <a:solidFill>
                  <a:schemeClr val="tx1"/>
                </a:solidFill>
                <a:latin typeface="Frutiger 55 Roman"/>
              </a:defRPr>
            </a:lvl5pPr>
            <a:lvl6pPr marL="2514600" indent="-228600" algn="ctr" eaLnBrk="0" fontAlgn="base" hangingPunct="0">
              <a:spcBef>
                <a:spcPct val="0"/>
              </a:spcBef>
              <a:spcAft>
                <a:spcPct val="0"/>
              </a:spcAft>
              <a:defRPr sz="2100">
                <a:solidFill>
                  <a:schemeClr val="tx1"/>
                </a:solidFill>
                <a:latin typeface="Frutiger 55 Roman"/>
              </a:defRPr>
            </a:lvl6pPr>
            <a:lvl7pPr marL="2971800" indent="-228600" algn="ctr" eaLnBrk="0" fontAlgn="base" hangingPunct="0">
              <a:spcBef>
                <a:spcPct val="0"/>
              </a:spcBef>
              <a:spcAft>
                <a:spcPct val="0"/>
              </a:spcAft>
              <a:defRPr sz="2100">
                <a:solidFill>
                  <a:schemeClr val="tx1"/>
                </a:solidFill>
                <a:latin typeface="Frutiger 55 Roman"/>
              </a:defRPr>
            </a:lvl7pPr>
            <a:lvl8pPr marL="3429000" indent="-228600" algn="ctr" eaLnBrk="0" fontAlgn="base" hangingPunct="0">
              <a:spcBef>
                <a:spcPct val="0"/>
              </a:spcBef>
              <a:spcAft>
                <a:spcPct val="0"/>
              </a:spcAft>
              <a:defRPr sz="2100">
                <a:solidFill>
                  <a:schemeClr val="tx1"/>
                </a:solidFill>
                <a:latin typeface="Frutiger 55 Roman"/>
              </a:defRPr>
            </a:lvl8pPr>
            <a:lvl9pPr marL="3886200" indent="-228600" algn="ctr" eaLnBrk="0" fontAlgn="base" hangingPunct="0">
              <a:spcBef>
                <a:spcPct val="0"/>
              </a:spcBef>
              <a:spcAft>
                <a:spcPct val="0"/>
              </a:spcAft>
              <a:defRPr sz="2100">
                <a:solidFill>
                  <a:schemeClr val="tx1"/>
                </a:solidFill>
                <a:latin typeface="Frutiger 55 Roman"/>
              </a:defRPr>
            </a:lvl9pPr>
          </a:lstStyle>
          <a:p>
            <a:pPr algn="l" eaLnBrk="1" hangingPunct="1">
              <a:spcAft>
                <a:spcPct val="40000"/>
              </a:spcAft>
              <a:buFont typeface="Wingdings" pitchFamily="2" charset="2"/>
              <a:buNone/>
              <a:defRPr/>
            </a:pPr>
            <a:endParaRPr lang="de-DE" altLang="de-DE" sz="1800" smtClean="0">
              <a:latin typeface="Frutiger LT Com 55 Roman" pitchFamily="34" charset="0"/>
            </a:endParaRPr>
          </a:p>
        </p:txBody>
      </p:sp>
      <p:sp>
        <p:nvSpPr>
          <p:cNvPr id="7" name="Textfeld 34"/>
          <p:cNvSpPr txBox="1">
            <a:spLocks noChangeArrowheads="1"/>
          </p:cNvSpPr>
          <p:nvPr userDrawn="1"/>
        </p:nvSpPr>
        <p:spPr bwMode="auto">
          <a:xfrm>
            <a:off x="3343275" y="4914900"/>
            <a:ext cx="6372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100">
                <a:solidFill>
                  <a:schemeClr val="tx1"/>
                </a:solidFill>
                <a:latin typeface="Frutiger 55 Roman"/>
              </a:defRPr>
            </a:lvl1pPr>
            <a:lvl2pPr marL="742950" indent="-285750" algn="ctr" eaLnBrk="0" hangingPunct="0">
              <a:defRPr sz="2100">
                <a:solidFill>
                  <a:schemeClr val="tx1"/>
                </a:solidFill>
                <a:latin typeface="Frutiger 55 Roman"/>
              </a:defRPr>
            </a:lvl2pPr>
            <a:lvl3pPr marL="1143000" indent="-228600" algn="ctr" eaLnBrk="0" hangingPunct="0">
              <a:defRPr sz="2100">
                <a:solidFill>
                  <a:schemeClr val="tx1"/>
                </a:solidFill>
                <a:latin typeface="Frutiger 55 Roman"/>
              </a:defRPr>
            </a:lvl3pPr>
            <a:lvl4pPr marL="1600200" indent="-228600" algn="ctr" eaLnBrk="0" hangingPunct="0">
              <a:defRPr sz="2100">
                <a:solidFill>
                  <a:schemeClr val="tx1"/>
                </a:solidFill>
                <a:latin typeface="Frutiger 55 Roman"/>
              </a:defRPr>
            </a:lvl4pPr>
            <a:lvl5pPr marL="2057400" indent="-228600" algn="ctr" eaLnBrk="0" hangingPunct="0">
              <a:defRPr sz="2100">
                <a:solidFill>
                  <a:schemeClr val="tx1"/>
                </a:solidFill>
                <a:latin typeface="Frutiger 55 Roman"/>
              </a:defRPr>
            </a:lvl5pPr>
            <a:lvl6pPr marL="2514600" indent="-228600" algn="ctr" eaLnBrk="0" fontAlgn="base" hangingPunct="0">
              <a:spcBef>
                <a:spcPct val="0"/>
              </a:spcBef>
              <a:spcAft>
                <a:spcPct val="0"/>
              </a:spcAft>
              <a:defRPr sz="2100">
                <a:solidFill>
                  <a:schemeClr val="tx1"/>
                </a:solidFill>
                <a:latin typeface="Frutiger 55 Roman"/>
              </a:defRPr>
            </a:lvl6pPr>
            <a:lvl7pPr marL="2971800" indent="-228600" algn="ctr" eaLnBrk="0" fontAlgn="base" hangingPunct="0">
              <a:spcBef>
                <a:spcPct val="0"/>
              </a:spcBef>
              <a:spcAft>
                <a:spcPct val="0"/>
              </a:spcAft>
              <a:defRPr sz="2100">
                <a:solidFill>
                  <a:schemeClr val="tx1"/>
                </a:solidFill>
                <a:latin typeface="Frutiger 55 Roman"/>
              </a:defRPr>
            </a:lvl7pPr>
            <a:lvl8pPr marL="3429000" indent="-228600" algn="ctr" eaLnBrk="0" fontAlgn="base" hangingPunct="0">
              <a:spcBef>
                <a:spcPct val="0"/>
              </a:spcBef>
              <a:spcAft>
                <a:spcPct val="0"/>
              </a:spcAft>
              <a:defRPr sz="2100">
                <a:solidFill>
                  <a:schemeClr val="tx1"/>
                </a:solidFill>
                <a:latin typeface="Frutiger 55 Roman"/>
              </a:defRPr>
            </a:lvl8pPr>
            <a:lvl9pPr marL="3886200" indent="-228600" algn="ctr" eaLnBrk="0" fontAlgn="base" hangingPunct="0">
              <a:spcBef>
                <a:spcPct val="0"/>
              </a:spcBef>
              <a:spcAft>
                <a:spcPct val="0"/>
              </a:spcAft>
              <a:defRPr sz="2100">
                <a:solidFill>
                  <a:schemeClr val="tx1"/>
                </a:solidFill>
                <a:latin typeface="Frutiger 55 Roman"/>
              </a:defRPr>
            </a:lvl9pPr>
          </a:lstStyle>
          <a:p>
            <a:pPr>
              <a:defRPr/>
            </a:pPr>
            <a:r>
              <a:rPr lang="en-US" altLang="de-DE" sz="2400" b="1" smtClean="0"/>
              <a:t>Thank you for your attention!</a:t>
            </a:r>
          </a:p>
          <a:p>
            <a:pPr>
              <a:defRPr/>
            </a:pPr>
            <a:endParaRPr lang="de-DE" altLang="de-DE" sz="2400" b="1" smtClean="0"/>
          </a:p>
          <a:p>
            <a:pPr>
              <a:defRPr/>
            </a:pPr>
            <a:endParaRPr lang="de-DE" altLang="de-DE" sz="2400" smtClean="0">
              <a:latin typeface="Frutiger 45 Light"/>
            </a:endParaRPr>
          </a:p>
        </p:txBody>
      </p:sp>
      <p:sp>
        <p:nvSpPr>
          <p:cNvPr id="5" name="Bildplatzhalter 3"/>
          <p:cNvSpPr>
            <a:spLocks noGrp="1"/>
          </p:cNvSpPr>
          <p:nvPr>
            <p:ph type="pic" sz="quarter" idx="10"/>
          </p:nvPr>
        </p:nvSpPr>
        <p:spPr>
          <a:xfrm>
            <a:off x="0" y="0"/>
            <a:ext cx="9906000" cy="6165850"/>
          </a:xfrm>
        </p:spPr>
        <p:txBody>
          <a:bodyPr/>
          <a:lstStyle>
            <a:lvl1pPr>
              <a:defRPr/>
            </a:lvl1pPr>
          </a:lstStyle>
          <a:p>
            <a:pPr lvl="0"/>
            <a:r>
              <a:rPr lang="de-DE" noProof="0" smtClean="0"/>
              <a:t>Bild durch Klicken auf Symbol hinzufügen</a:t>
            </a:r>
            <a:endParaRPr lang="en-US" noProof="0" dirty="0"/>
          </a:p>
        </p:txBody>
      </p:sp>
    </p:spTree>
    <p:extLst>
      <p:ext uri="{BB962C8B-B14F-4D97-AF65-F5344CB8AC3E}">
        <p14:creationId xmlns:p14="http://schemas.microsoft.com/office/powerpoint/2010/main" val="3774208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Rechteck 26"/>
          <p:cNvSpPr>
            <a:spLocks noChangeArrowheads="1"/>
          </p:cNvSpPr>
          <p:nvPr userDrawn="1"/>
        </p:nvSpPr>
        <p:spPr bwMode="auto">
          <a:xfrm>
            <a:off x="3405188" y="1112838"/>
            <a:ext cx="5992812" cy="1620837"/>
          </a:xfrm>
          <a:prstGeom prst="rect">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gn="ctr" eaLnBrk="0" hangingPunct="0">
              <a:defRPr sz="2100">
                <a:solidFill>
                  <a:schemeClr val="tx1"/>
                </a:solidFill>
                <a:latin typeface="Frutiger 55 Roman"/>
              </a:defRPr>
            </a:lvl1pPr>
            <a:lvl2pPr marL="742950" indent="-285750" algn="ctr" eaLnBrk="0" hangingPunct="0">
              <a:defRPr sz="2100">
                <a:solidFill>
                  <a:schemeClr val="tx1"/>
                </a:solidFill>
                <a:latin typeface="Frutiger 55 Roman"/>
              </a:defRPr>
            </a:lvl2pPr>
            <a:lvl3pPr marL="1143000" indent="-228600" algn="ctr" eaLnBrk="0" hangingPunct="0">
              <a:defRPr sz="2100">
                <a:solidFill>
                  <a:schemeClr val="tx1"/>
                </a:solidFill>
                <a:latin typeface="Frutiger 55 Roman"/>
              </a:defRPr>
            </a:lvl3pPr>
            <a:lvl4pPr marL="1600200" indent="-228600" algn="ctr" eaLnBrk="0" hangingPunct="0">
              <a:defRPr sz="2100">
                <a:solidFill>
                  <a:schemeClr val="tx1"/>
                </a:solidFill>
                <a:latin typeface="Frutiger 55 Roman"/>
              </a:defRPr>
            </a:lvl4pPr>
            <a:lvl5pPr marL="2057400" indent="-228600" algn="ctr" eaLnBrk="0" hangingPunct="0">
              <a:defRPr sz="2100">
                <a:solidFill>
                  <a:schemeClr val="tx1"/>
                </a:solidFill>
                <a:latin typeface="Frutiger 55 Roman"/>
              </a:defRPr>
            </a:lvl5pPr>
            <a:lvl6pPr marL="2514600" indent="-228600" algn="ctr" eaLnBrk="0" fontAlgn="base" hangingPunct="0">
              <a:spcBef>
                <a:spcPct val="0"/>
              </a:spcBef>
              <a:spcAft>
                <a:spcPct val="0"/>
              </a:spcAft>
              <a:defRPr sz="2100">
                <a:solidFill>
                  <a:schemeClr val="tx1"/>
                </a:solidFill>
                <a:latin typeface="Frutiger 55 Roman"/>
              </a:defRPr>
            </a:lvl6pPr>
            <a:lvl7pPr marL="2971800" indent="-228600" algn="ctr" eaLnBrk="0" fontAlgn="base" hangingPunct="0">
              <a:spcBef>
                <a:spcPct val="0"/>
              </a:spcBef>
              <a:spcAft>
                <a:spcPct val="0"/>
              </a:spcAft>
              <a:defRPr sz="2100">
                <a:solidFill>
                  <a:schemeClr val="tx1"/>
                </a:solidFill>
                <a:latin typeface="Frutiger 55 Roman"/>
              </a:defRPr>
            </a:lvl7pPr>
            <a:lvl8pPr marL="3429000" indent="-228600" algn="ctr" eaLnBrk="0" fontAlgn="base" hangingPunct="0">
              <a:spcBef>
                <a:spcPct val="0"/>
              </a:spcBef>
              <a:spcAft>
                <a:spcPct val="0"/>
              </a:spcAft>
              <a:defRPr sz="2100">
                <a:solidFill>
                  <a:schemeClr val="tx1"/>
                </a:solidFill>
                <a:latin typeface="Frutiger 55 Roman"/>
              </a:defRPr>
            </a:lvl8pPr>
            <a:lvl9pPr marL="3886200" indent="-228600" algn="ctr" eaLnBrk="0" fontAlgn="base" hangingPunct="0">
              <a:spcBef>
                <a:spcPct val="0"/>
              </a:spcBef>
              <a:spcAft>
                <a:spcPct val="0"/>
              </a:spcAft>
              <a:defRPr sz="2100">
                <a:solidFill>
                  <a:schemeClr val="tx1"/>
                </a:solidFill>
                <a:latin typeface="Frutiger 55 Roman"/>
              </a:defRPr>
            </a:lvl9pPr>
          </a:lstStyle>
          <a:p>
            <a:pPr>
              <a:defRPr/>
            </a:pPr>
            <a:endParaRPr lang="de-DE" altLang="de-DE" sz="2400" smtClean="0"/>
          </a:p>
        </p:txBody>
      </p:sp>
      <p:sp>
        <p:nvSpPr>
          <p:cNvPr id="4" name="Rechteck 28"/>
          <p:cNvSpPr>
            <a:spLocks noChangeArrowheads="1"/>
          </p:cNvSpPr>
          <p:nvPr userDrawn="1"/>
        </p:nvSpPr>
        <p:spPr bwMode="auto">
          <a:xfrm>
            <a:off x="3405188" y="4459288"/>
            <a:ext cx="5992812" cy="1473200"/>
          </a:xfrm>
          <a:prstGeom prst="rect">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gn="ctr" eaLnBrk="0" hangingPunct="0">
              <a:defRPr sz="2100">
                <a:solidFill>
                  <a:schemeClr val="tx1"/>
                </a:solidFill>
                <a:latin typeface="Frutiger 55 Roman"/>
              </a:defRPr>
            </a:lvl1pPr>
            <a:lvl2pPr marL="742950" indent="-285750" algn="ctr" eaLnBrk="0" hangingPunct="0">
              <a:defRPr sz="2100">
                <a:solidFill>
                  <a:schemeClr val="tx1"/>
                </a:solidFill>
                <a:latin typeface="Frutiger 55 Roman"/>
              </a:defRPr>
            </a:lvl2pPr>
            <a:lvl3pPr marL="1143000" indent="-228600" algn="ctr" eaLnBrk="0" hangingPunct="0">
              <a:defRPr sz="2100">
                <a:solidFill>
                  <a:schemeClr val="tx1"/>
                </a:solidFill>
                <a:latin typeface="Frutiger 55 Roman"/>
              </a:defRPr>
            </a:lvl3pPr>
            <a:lvl4pPr marL="1600200" indent="-228600" algn="ctr" eaLnBrk="0" hangingPunct="0">
              <a:defRPr sz="2100">
                <a:solidFill>
                  <a:schemeClr val="tx1"/>
                </a:solidFill>
                <a:latin typeface="Frutiger 55 Roman"/>
              </a:defRPr>
            </a:lvl4pPr>
            <a:lvl5pPr marL="2057400" indent="-228600" algn="ctr" eaLnBrk="0" hangingPunct="0">
              <a:defRPr sz="2100">
                <a:solidFill>
                  <a:schemeClr val="tx1"/>
                </a:solidFill>
                <a:latin typeface="Frutiger 55 Roman"/>
              </a:defRPr>
            </a:lvl5pPr>
            <a:lvl6pPr marL="2514600" indent="-228600" algn="ctr" eaLnBrk="0" fontAlgn="base" hangingPunct="0">
              <a:spcBef>
                <a:spcPct val="0"/>
              </a:spcBef>
              <a:spcAft>
                <a:spcPct val="0"/>
              </a:spcAft>
              <a:defRPr sz="2100">
                <a:solidFill>
                  <a:schemeClr val="tx1"/>
                </a:solidFill>
                <a:latin typeface="Frutiger 55 Roman"/>
              </a:defRPr>
            </a:lvl6pPr>
            <a:lvl7pPr marL="2971800" indent="-228600" algn="ctr" eaLnBrk="0" fontAlgn="base" hangingPunct="0">
              <a:spcBef>
                <a:spcPct val="0"/>
              </a:spcBef>
              <a:spcAft>
                <a:spcPct val="0"/>
              </a:spcAft>
              <a:defRPr sz="2100">
                <a:solidFill>
                  <a:schemeClr val="tx1"/>
                </a:solidFill>
                <a:latin typeface="Frutiger 55 Roman"/>
              </a:defRPr>
            </a:lvl7pPr>
            <a:lvl8pPr marL="3429000" indent="-228600" algn="ctr" eaLnBrk="0" fontAlgn="base" hangingPunct="0">
              <a:spcBef>
                <a:spcPct val="0"/>
              </a:spcBef>
              <a:spcAft>
                <a:spcPct val="0"/>
              </a:spcAft>
              <a:defRPr sz="2100">
                <a:solidFill>
                  <a:schemeClr val="tx1"/>
                </a:solidFill>
                <a:latin typeface="Frutiger 55 Roman"/>
              </a:defRPr>
            </a:lvl8pPr>
            <a:lvl9pPr marL="3886200" indent="-228600" algn="ctr" eaLnBrk="0" fontAlgn="base" hangingPunct="0">
              <a:spcBef>
                <a:spcPct val="0"/>
              </a:spcBef>
              <a:spcAft>
                <a:spcPct val="0"/>
              </a:spcAft>
              <a:defRPr sz="2100">
                <a:solidFill>
                  <a:schemeClr val="tx1"/>
                </a:solidFill>
                <a:latin typeface="Frutiger 55 Roman"/>
              </a:defRPr>
            </a:lvl9pPr>
          </a:lstStyle>
          <a:p>
            <a:pPr>
              <a:defRPr/>
            </a:pPr>
            <a:endParaRPr lang="de-DE" altLang="de-DE" sz="2400" smtClean="0"/>
          </a:p>
        </p:txBody>
      </p:sp>
      <p:sp>
        <p:nvSpPr>
          <p:cNvPr id="5" name="Rechteck 28"/>
          <p:cNvSpPr>
            <a:spLocks noChangeArrowheads="1"/>
          </p:cNvSpPr>
          <p:nvPr userDrawn="1"/>
        </p:nvSpPr>
        <p:spPr bwMode="auto">
          <a:xfrm>
            <a:off x="3405188" y="2862263"/>
            <a:ext cx="5992812" cy="1474787"/>
          </a:xfrm>
          <a:prstGeom prst="rect">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gn="ctr" eaLnBrk="0" hangingPunct="0">
              <a:defRPr sz="2100">
                <a:solidFill>
                  <a:schemeClr val="tx1"/>
                </a:solidFill>
                <a:latin typeface="Frutiger 55 Roman"/>
              </a:defRPr>
            </a:lvl1pPr>
            <a:lvl2pPr marL="742950" indent="-285750" algn="ctr" eaLnBrk="0" hangingPunct="0">
              <a:defRPr sz="2100">
                <a:solidFill>
                  <a:schemeClr val="tx1"/>
                </a:solidFill>
                <a:latin typeface="Frutiger 55 Roman"/>
              </a:defRPr>
            </a:lvl2pPr>
            <a:lvl3pPr marL="1143000" indent="-228600" algn="ctr" eaLnBrk="0" hangingPunct="0">
              <a:defRPr sz="2100">
                <a:solidFill>
                  <a:schemeClr val="tx1"/>
                </a:solidFill>
                <a:latin typeface="Frutiger 55 Roman"/>
              </a:defRPr>
            </a:lvl3pPr>
            <a:lvl4pPr marL="1600200" indent="-228600" algn="ctr" eaLnBrk="0" hangingPunct="0">
              <a:defRPr sz="2100">
                <a:solidFill>
                  <a:schemeClr val="tx1"/>
                </a:solidFill>
                <a:latin typeface="Frutiger 55 Roman"/>
              </a:defRPr>
            </a:lvl4pPr>
            <a:lvl5pPr marL="2057400" indent="-228600" algn="ctr" eaLnBrk="0" hangingPunct="0">
              <a:defRPr sz="2100">
                <a:solidFill>
                  <a:schemeClr val="tx1"/>
                </a:solidFill>
                <a:latin typeface="Frutiger 55 Roman"/>
              </a:defRPr>
            </a:lvl5pPr>
            <a:lvl6pPr marL="2514600" indent="-228600" algn="ctr" eaLnBrk="0" fontAlgn="base" hangingPunct="0">
              <a:spcBef>
                <a:spcPct val="0"/>
              </a:spcBef>
              <a:spcAft>
                <a:spcPct val="0"/>
              </a:spcAft>
              <a:defRPr sz="2100">
                <a:solidFill>
                  <a:schemeClr val="tx1"/>
                </a:solidFill>
                <a:latin typeface="Frutiger 55 Roman"/>
              </a:defRPr>
            </a:lvl6pPr>
            <a:lvl7pPr marL="2971800" indent="-228600" algn="ctr" eaLnBrk="0" fontAlgn="base" hangingPunct="0">
              <a:spcBef>
                <a:spcPct val="0"/>
              </a:spcBef>
              <a:spcAft>
                <a:spcPct val="0"/>
              </a:spcAft>
              <a:defRPr sz="2100">
                <a:solidFill>
                  <a:schemeClr val="tx1"/>
                </a:solidFill>
                <a:latin typeface="Frutiger 55 Roman"/>
              </a:defRPr>
            </a:lvl7pPr>
            <a:lvl8pPr marL="3429000" indent="-228600" algn="ctr" eaLnBrk="0" fontAlgn="base" hangingPunct="0">
              <a:spcBef>
                <a:spcPct val="0"/>
              </a:spcBef>
              <a:spcAft>
                <a:spcPct val="0"/>
              </a:spcAft>
              <a:defRPr sz="2100">
                <a:solidFill>
                  <a:schemeClr val="tx1"/>
                </a:solidFill>
                <a:latin typeface="Frutiger 55 Roman"/>
              </a:defRPr>
            </a:lvl8pPr>
            <a:lvl9pPr marL="3886200" indent="-228600" algn="ctr" eaLnBrk="0" fontAlgn="base" hangingPunct="0">
              <a:spcBef>
                <a:spcPct val="0"/>
              </a:spcBef>
              <a:spcAft>
                <a:spcPct val="0"/>
              </a:spcAft>
              <a:defRPr sz="2100">
                <a:solidFill>
                  <a:schemeClr val="tx1"/>
                </a:solidFill>
                <a:latin typeface="Frutiger 55 Roman"/>
              </a:defRPr>
            </a:lvl9pPr>
          </a:lstStyle>
          <a:p>
            <a:pPr>
              <a:defRPr/>
            </a:pPr>
            <a:endParaRPr lang="de-DE" altLang="de-DE" sz="2400" smtClean="0"/>
          </a:p>
        </p:txBody>
      </p:sp>
      <p:sp>
        <p:nvSpPr>
          <p:cNvPr id="6" name="Rechteck 28"/>
          <p:cNvSpPr>
            <a:spLocks noChangeArrowheads="1"/>
          </p:cNvSpPr>
          <p:nvPr userDrawn="1"/>
        </p:nvSpPr>
        <p:spPr bwMode="auto">
          <a:xfrm>
            <a:off x="0" y="2855913"/>
            <a:ext cx="2743200" cy="1474787"/>
          </a:xfrm>
          <a:prstGeom prst="rect">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gn="ctr" eaLnBrk="0" hangingPunct="0">
              <a:defRPr sz="2100">
                <a:solidFill>
                  <a:schemeClr val="tx1"/>
                </a:solidFill>
                <a:latin typeface="Frutiger 55 Roman"/>
              </a:defRPr>
            </a:lvl1pPr>
            <a:lvl2pPr marL="742950" indent="-285750" algn="ctr" eaLnBrk="0" hangingPunct="0">
              <a:defRPr sz="2100">
                <a:solidFill>
                  <a:schemeClr val="tx1"/>
                </a:solidFill>
                <a:latin typeface="Frutiger 55 Roman"/>
              </a:defRPr>
            </a:lvl2pPr>
            <a:lvl3pPr marL="1143000" indent="-228600" algn="ctr" eaLnBrk="0" hangingPunct="0">
              <a:defRPr sz="2100">
                <a:solidFill>
                  <a:schemeClr val="tx1"/>
                </a:solidFill>
                <a:latin typeface="Frutiger 55 Roman"/>
              </a:defRPr>
            </a:lvl3pPr>
            <a:lvl4pPr marL="1600200" indent="-228600" algn="ctr" eaLnBrk="0" hangingPunct="0">
              <a:defRPr sz="2100">
                <a:solidFill>
                  <a:schemeClr val="tx1"/>
                </a:solidFill>
                <a:latin typeface="Frutiger 55 Roman"/>
              </a:defRPr>
            </a:lvl4pPr>
            <a:lvl5pPr marL="2057400" indent="-228600" algn="ctr" eaLnBrk="0" hangingPunct="0">
              <a:defRPr sz="2100">
                <a:solidFill>
                  <a:schemeClr val="tx1"/>
                </a:solidFill>
                <a:latin typeface="Frutiger 55 Roman"/>
              </a:defRPr>
            </a:lvl5pPr>
            <a:lvl6pPr marL="2514600" indent="-228600" algn="ctr" eaLnBrk="0" fontAlgn="base" hangingPunct="0">
              <a:spcBef>
                <a:spcPct val="0"/>
              </a:spcBef>
              <a:spcAft>
                <a:spcPct val="0"/>
              </a:spcAft>
              <a:defRPr sz="2100">
                <a:solidFill>
                  <a:schemeClr val="tx1"/>
                </a:solidFill>
                <a:latin typeface="Frutiger 55 Roman"/>
              </a:defRPr>
            </a:lvl6pPr>
            <a:lvl7pPr marL="2971800" indent="-228600" algn="ctr" eaLnBrk="0" fontAlgn="base" hangingPunct="0">
              <a:spcBef>
                <a:spcPct val="0"/>
              </a:spcBef>
              <a:spcAft>
                <a:spcPct val="0"/>
              </a:spcAft>
              <a:defRPr sz="2100">
                <a:solidFill>
                  <a:schemeClr val="tx1"/>
                </a:solidFill>
                <a:latin typeface="Frutiger 55 Roman"/>
              </a:defRPr>
            </a:lvl7pPr>
            <a:lvl8pPr marL="3429000" indent="-228600" algn="ctr" eaLnBrk="0" fontAlgn="base" hangingPunct="0">
              <a:spcBef>
                <a:spcPct val="0"/>
              </a:spcBef>
              <a:spcAft>
                <a:spcPct val="0"/>
              </a:spcAft>
              <a:defRPr sz="2100">
                <a:solidFill>
                  <a:schemeClr val="tx1"/>
                </a:solidFill>
                <a:latin typeface="Frutiger 55 Roman"/>
              </a:defRPr>
            </a:lvl8pPr>
            <a:lvl9pPr marL="3886200" indent="-228600" algn="ctr" eaLnBrk="0" fontAlgn="base" hangingPunct="0">
              <a:spcBef>
                <a:spcPct val="0"/>
              </a:spcBef>
              <a:spcAft>
                <a:spcPct val="0"/>
              </a:spcAft>
              <a:defRPr sz="2100">
                <a:solidFill>
                  <a:schemeClr val="tx1"/>
                </a:solidFill>
                <a:latin typeface="Frutiger 55 Roman"/>
              </a:defRPr>
            </a:lvl9pPr>
          </a:lstStyle>
          <a:p>
            <a:pPr>
              <a:defRPr/>
            </a:pPr>
            <a:endParaRPr lang="de-DE" altLang="de-DE" sz="2400" smtClean="0"/>
          </a:p>
        </p:txBody>
      </p:sp>
      <p:sp>
        <p:nvSpPr>
          <p:cNvPr id="7" name="Rechteck 28"/>
          <p:cNvSpPr>
            <a:spLocks noChangeArrowheads="1"/>
          </p:cNvSpPr>
          <p:nvPr userDrawn="1"/>
        </p:nvSpPr>
        <p:spPr bwMode="auto">
          <a:xfrm>
            <a:off x="11113" y="4448175"/>
            <a:ext cx="2732087" cy="1474788"/>
          </a:xfrm>
          <a:prstGeom prst="rect">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gn="ctr" eaLnBrk="0" hangingPunct="0">
              <a:defRPr sz="2100">
                <a:solidFill>
                  <a:schemeClr val="tx1"/>
                </a:solidFill>
                <a:latin typeface="Frutiger 55 Roman"/>
              </a:defRPr>
            </a:lvl1pPr>
            <a:lvl2pPr marL="742950" indent="-285750" algn="ctr" eaLnBrk="0" hangingPunct="0">
              <a:defRPr sz="2100">
                <a:solidFill>
                  <a:schemeClr val="tx1"/>
                </a:solidFill>
                <a:latin typeface="Frutiger 55 Roman"/>
              </a:defRPr>
            </a:lvl2pPr>
            <a:lvl3pPr marL="1143000" indent="-228600" algn="ctr" eaLnBrk="0" hangingPunct="0">
              <a:defRPr sz="2100">
                <a:solidFill>
                  <a:schemeClr val="tx1"/>
                </a:solidFill>
                <a:latin typeface="Frutiger 55 Roman"/>
              </a:defRPr>
            </a:lvl3pPr>
            <a:lvl4pPr marL="1600200" indent="-228600" algn="ctr" eaLnBrk="0" hangingPunct="0">
              <a:defRPr sz="2100">
                <a:solidFill>
                  <a:schemeClr val="tx1"/>
                </a:solidFill>
                <a:latin typeface="Frutiger 55 Roman"/>
              </a:defRPr>
            </a:lvl4pPr>
            <a:lvl5pPr marL="2057400" indent="-228600" algn="ctr" eaLnBrk="0" hangingPunct="0">
              <a:defRPr sz="2100">
                <a:solidFill>
                  <a:schemeClr val="tx1"/>
                </a:solidFill>
                <a:latin typeface="Frutiger 55 Roman"/>
              </a:defRPr>
            </a:lvl5pPr>
            <a:lvl6pPr marL="2514600" indent="-228600" algn="ctr" eaLnBrk="0" fontAlgn="base" hangingPunct="0">
              <a:spcBef>
                <a:spcPct val="0"/>
              </a:spcBef>
              <a:spcAft>
                <a:spcPct val="0"/>
              </a:spcAft>
              <a:defRPr sz="2100">
                <a:solidFill>
                  <a:schemeClr val="tx1"/>
                </a:solidFill>
                <a:latin typeface="Frutiger 55 Roman"/>
              </a:defRPr>
            </a:lvl6pPr>
            <a:lvl7pPr marL="2971800" indent="-228600" algn="ctr" eaLnBrk="0" fontAlgn="base" hangingPunct="0">
              <a:spcBef>
                <a:spcPct val="0"/>
              </a:spcBef>
              <a:spcAft>
                <a:spcPct val="0"/>
              </a:spcAft>
              <a:defRPr sz="2100">
                <a:solidFill>
                  <a:schemeClr val="tx1"/>
                </a:solidFill>
                <a:latin typeface="Frutiger 55 Roman"/>
              </a:defRPr>
            </a:lvl7pPr>
            <a:lvl8pPr marL="3429000" indent="-228600" algn="ctr" eaLnBrk="0" fontAlgn="base" hangingPunct="0">
              <a:spcBef>
                <a:spcPct val="0"/>
              </a:spcBef>
              <a:spcAft>
                <a:spcPct val="0"/>
              </a:spcAft>
              <a:defRPr sz="2100">
                <a:solidFill>
                  <a:schemeClr val="tx1"/>
                </a:solidFill>
                <a:latin typeface="Frutiger 55 Roman"/>
              </a:defRPr>
            </a:lvl8pPr>
            <a:lvl9pPr marL="3886200" indent="-228600" algn="ctr" eaLnBrk="0" fontAlgn="base" hangingPunct="0">
              <a:spcBef>
                <a:spcPct val="0"/>
              </a:spcBef>
              <a:spcAft>
                <a:spcPct val="0"/>
              </a:spcAft>
              <a:defRPr sz="2100">
                <a:solidFill>
                  <a:schemeClr val="tx1"/>
                </a:solidFill>
                <a:latin typeface="Frutiger 55 Roman"/>
              </a:defRPr>
            </a:lvl9pPr>
          </a:lstStyle>
          <a:p>
            <a:pPr>
              <a:defRPr/>
            </a:pPr>
            <a:endParaRPr lang="de-DE" altLang="de-DE" sz="2400" smtClean="0"/>
          </a:p>
        </p:txBody>
      </p:sp>
      <p:pic>
        <p:nvPicPr>
          <p:cNvPr id="8" name="Grafik 18" descr="Rothenburg Uwe Bewerbung.jpg"/>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990600" y="4459288"/>
            <a:ext cx="10953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19" descr="Hayka Haygazun Bewerbung.jpg"/>
          <p:cNvPicPr>
            <a:picLocks noChangeAspect="1"/>
          </p:cNvPicPr>
          <p:nvPr userDrawn="1"/>
        </p:nvPicPr>
        <p:blipFill>
          <a:blip r:embed="rId3">
            <a:lum contrast="14000"/>
            <a:extLst>
              <a:ext uri="{28A0092B-C50C-407E-A947-70E740481C1C}">
                <a14:useLocalDpi xmlns:a14="http://schemas.microsoft.com/office/drawing/2010/main" val="0"/>
              </a:ext>
            </a:extLst>
          </a:blip>
          <a:srcRect/>
          <a:stretch>
            <a:fillRect/>
          </a:stretch>
        </p:blipFill>
        <p:spPr bwMode="auto">
          <a:xfrm>
            <a:off x="990600" y="2862263"/>
            <a:ext cx="1095375"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22"/>
          <p:cNvSpPr>
            <a:spLocks noChangeArrowheads="1"/>
          </p:cNvSpPr>
          <p:nvPr userDrawn="1"/>
        </p:nvSpPr>
        <p:spPr bwMode="auto">
          <a:xfrm>
            <a:off x="3443288" y="2906713"/>
            <a:ext cx="5954712" cy="998537"/>
          </a:xfrm>
          <a:prstGeom prst="rect">
            <a:avLst/>
          </a:prstGeom>
          <a:noFill/>
          <a:ln w="9525">
            <a:noFill/>
            <a:miter lim="800000"/>
            <a:headEnd/>
            <a:tailEnd/>
          </a:ln>
        </p:spPr>
        <p:txBody>
          <a:bodyPr>
            <a:spAutoFit/>
          </a:bodyPr>
          <a:lstStyle/>
          <a:p>
            <a:pPr defTabSz="793750" eaLnBrk="0" hangingPunct="0">
              <a:defRPr/>
            </a:pPr>
            <a:r>
              <a:rPr lang="en-US" sz="1200" b="1" dirty="0">
                <a:latin typeface="Frutiger 55 Roman" pitchFamily="34" charset="0"/>
                <a:cs typeface="+mn-cs"/>
              </a:rPr>
              <a:t>Dr.-</a:t>
            </a:r>
            <a:r>
              <a:rPr lang="en-US" sz="1200" b="1" dirty="0" err="1">
                <a:latin typeface="Frutiger 55 Roman" pitchFamily="34" charset="0"/>
                <a:cs typeface="+mn-cs"/>
              </a:rPr>
              <a:t>Ing</a:t>
            </a:r>
            <a:r>
              <a:rPr lang="en-US" sz="1200" b="1" dirty="0">
                <a:latin typeface="Frutiger 55 Roman" pitchFamily="34" charset="0"/>
                <a:cs typeface="+mn-cs"/>
              </a:rPr>
              <a:t>. </a:t>
            </a:r>
            <a:r>
              <a:rPr lang="en-US" sz="1200" b="1" dirty="0" err="1">
                <a:latin typeface="Frutiger 55 Roman" pitchFamily="34" charset="0"/>
                <a:cs typeface="+mn-cs"/>
              </a:rPr>
              <a:t>Haygazun</a:t>
            </a:r>
            <a:r>
              <a:rPr lang="en-US" sz="1200" b="1" dirty="0">
                <a:latin typeface="Frutiger 55 Roman" pitchFamily="34" charset="0"/>
                <a:cs typeface="+mn-cs"/>
              </a:rPr>
              <a:t> </a:t>
            </a:r>
            <a:r>
              <a:rPr lang="en-US" sz="1200" b="1" dirty="0" err="1">
                <a:latin typeface="Frutiger 55 Roman" pitchFamily="34" charset="0"/>
                <a:cs typeface="+mn-cs"/>
              </a:rPr>
              <a:t>Hayka</a:t>
            </a:r>
            <a:endParaRPr lang="en-US" sz="1200" b="1" dirty="0">
              <a:latin typeface="Frutiger 55 Roman" pitchFamily="34" charset="0"/>
              <a:cs typeface="+mn-cs"/>
            </a:endParaRPr>
          </a:p>
          <a:p>
            <a:pPr defTabSz="793750" eaLnBrk="0" hangingPunct="0">
              <a:lnSpc>
                <a:spcPct val="90000"/>
              </a:lnSpc>
              <a:defRPr/>
            </a:pPr>
            <a:r>
              <a:rPr lang="en-US" sz="1200" dirty="0">
                <a:solidFill>
                  <a:srgbClr val="000000"/>
                </a:solidFill>
                <a:latin typeface="+mn-lt"/>
                <a:cs typeface="+mn-cs"/>
              </a:rPr>
              <a:t>Department Information and Process Control</a:t>
            </a:r>
          </a:p>
          <a:p>
            <a:pPr defTabSz="793750" eaLnBrk="0" hangingPunct="0">
              <a:defRPr/>
            </a:pPr>
            <a:r>
              <a:rPr lang="en-US" sz="1200" dirty="0">
                <a:solidFill>
                  <a:srgbClr val="A8AFAF"/>
                </a:solidFill>
                <a:latin typeface="Frutiger 55 Roman" pitchFamily="34" charset="0"/>
                <a:cs typeface="+mn-cs"/>
              </a:rPr>
              <a:t>Phone :  </a:t>
            </a:r>
            <a:r>
              <a:rPr lang="en-US" sz="1200" dirty="0">
                <a:latin typeface="Frutiger 55 Roman" pitchFamily="34" charset="0"/>
                <a:cs typeface="+mn-cs"/>
              </a:rPr>
              <a:t>	</a:t>
            </a:r>
            <a:r>
              <a:rPr lang="en-US" sz="1200" dirty="0">
                <a:solidFill>
                  <a:schemeClr val="tx2"/>
                </a:solidFill>
                <a:latin typeface="Frutiger 55 Roman" pitchFamily="34" charset="0"/>
                <a:cs typeface="+mn-cs"/>
              </a:rPr>
              <a:t>+49 30 39 00 6-221</a:t>
            </a:r>
          </a:p>
          <a:p>
            <a:pPr defTabSz="793750" eaLnBrk="0" hangingPunct="0">
              <a:defRPr/>
            </a:pPr>
            <a:r>
              <a:rPr lang="en-US" sz="1200" dirty="0">
                <a:solidFill>
                  <a:srgbClr val="A8AFAF"/>
                </a:solidFill>
                <a:latin typeface="Frutiger 55 Roman" pitchFamily="34" charset="0"/>
                <a:cs typeface="+mn-cs"/>
              </a:rPr>
              <a:t>E-Mail:  </a:t>
            </a:r>
            <a:r>
              <a:rPr lang="en-US" sz="1200" dirty="0">
                <a:latin typeface="Frutiger 55 Roman" pitchFamily="34" charset="0"/>
                <a:cs typeface="+mn-cs"/>
              </a:rPr>
              <a:t>	</a:t>
            </a:r>
            <a:r>
              <a:rPr lang="en-US" sz="1200" spc="-40" dirty="0">
                <a:latin typeface="Frutiger 55 Roman" pitchFamily="34" charset="0"/>
                <a:cs typeface="+mn-cs"/>
              </a:rPr>
              <a:t>haygazun.hayka@ipk.fraunhofer.de</a:t>
            </a:r>
          </a:p>
          <a:p>
            <a:pPr defTabSz="793750" eaLnBrk="0" hangingPunct="0">
              <a:defRPr/>
            </a:pPr>
            <a:endParaRPr lang="de-DE" sz="1200" spc="-40" dirty="0">
              <a:latin typeface="Frutiger 55 Roman" pitchFamily="34" charset="0"/>
              <a:cs typeface="+mn-cs"/>
            </a:endParaRPr>
          </a:p>
        </p:txBody>
      </p:sp>
      <p:sp>
        <p:nvSpPr>
          <p:cNvPr id="11" name="Rechteck 23"/>
          <p:cNvSpPr>
            <a:spLocks noChangeArrowheads="1"/>
          </p:cNvSpPr>
          <p:nvPr userDrawn="1"/>
        </p:nvSpPr>
        <p:spPr bwMode="auto">
          <a:xfrm>
            <a:off x="3433763" y="4498975"/>
            <a:ext cx="5964237" cy="998538"/>
          </a:xfrm>
          <a:prstGeom prst="rect">
            <a:avLst/>
          </a:prstGeom>
          <a:noFill/>
          <a:ln w="9525">
            <a:noFill/>
            <a:miter lim="800000"/>
            <a:headEnd/>
            <a:tailEnd/>
          </a:ln>
        </p:spPr>
        <p:txBody>
          <a:bodyPr>
            <a:spAutoFit/>
          </a:bodyPr>
          <a:lstStyle/>
          <a:p>
            <a:pPr marL="0" lvl="1" defTabSz="793750" eaLnBrk="0" hangingPunct="0">
              <a:defRPr/>
            </a:pPr>
            <a:r>
              <a:rPr lang="en-US" sz="1200" b="1" dirty="0">
                <a:latin typeface="Frutiger 55 Roman" pitchFamily="34" charset="0"/>
                <a:cs typeface="+mn-cs"/>
              </a:rPr>
              <a:t>Dipl.-</a:t>
            </a:r>
            <a:r>
              <a:rPr lang="en-US" sz="1200" b="1" dirty="0" err="1">
                <a:latin typeface="Frutiger 55 Roman" pitchFamily="34" charset="0"/>
                <a:cs typeface="+mn-cs"/>
              </a:rPr>
              <a:t>Ing</a:t>
            </a:r>
            <a:r>
              <a:rPr lang="en-US" sz="1200" b="1" dirty="0">
                <a:latin typeface="Frutiger 55 Roman" pitchFamily="34" charset="0"/>
                <a:cs typeface="+mn-cs"/>
              </a:rPr>
              <a:t>. </a:t>
            </a:r>
            <a:r>
              <a:rPr lang="en-US" sz="1200" b="1" dirty="0" err="1">
                <a:latin typeface="Frutiger 55 Roman" pitchFamily="34" charset="0"/>
                <a:cs typeface="+mn-cs"/>
              </a:rPr>
              <a:t>Uwe</a:t>
            </a:r>
            <a:r>
              <a:rPr lang="en-US" sz="1200" b="1" dirty="0">
                <a:latin typeface="Frutiger 55 Roman" pitchFamily="34" charset="0"/>
                <a:cs typeface="+mn-cs"/>
              </a:rPr>
              <a:t> </a:t>
            </a:r>
            <a:r>
              <a:rPr lang="en-US" sz="1200" b="1" dirty="0" err="1">
                <a:latin typeface="Frutiger 55 Roman" pitchFamily="34" charset="0"/>
                <a:cs typeface="+mn-cs"/>
              </a:rPr>
              <a:t>Rothenburg</a:t>
            </a:r>
            <a:endParaRPr lang="en-US" sz="1200" b="1" dirty="0">
              <a:latin typeface="Frutiger 55 Roman" pitchFamily="34" charset="0"/>
              <a:cs typeface="+mn-cs"/>
            </a:endParaRPr>
          </a:p>
          <a:p>
            <a:pPr defTabSz="793750" eaLnBrk="0" hangingPunct="0">
              <a:lnSpc>
                <a:spcPct val="90000"/>
              </a:lnSpc>
              <a:defRPr/>
            </a:pPr>
            <a:r>
              <a:rPr lang="en-US" sz="1200" dirty="0">
                <a:latin typeface="+mn-lt"/>
                <a:cs typeface="+mn-cs"/>
              </a:rPr>
              <a:t>Department Model based Engineering</a:t>
            </a:r>
          </a:p>
          <a:p>
            <a:pPr defTabSz="793750" eaLnBrk="0" hangingPunct="0">
              <a:defRPr/>
            </a:pPr>
            <a:r>
              <a:rPr lang="en-US" sz="1200" dirty="0">
                <a:solidFill>
                  <a:srgbClr val="A8AFAF"/>
                </a:solidFill>
                <a:latin typeface="Frutiger 55 Roman" pitchFamily="34" charset="0"/>
                <a:cs typeface="+mn-cs"/>
              </a:rPr>
              <a:t>Phone :   </a:t>
            </a:r>
            <a:r>
              <a:rPr lang="en-US" sz="1200" dirty="0">
                <a:latin typeface="Frutiger 55 Roman" pitchFamily="34" charset="0"/>
                <a:cs typeface="+mn-cs"/>
              </a:rPr>
              <a:t>	</a:t>
            </a:r>
            <a:r>
              <a:rPr lang="en-US" sz="1200" dirty="0">
                <a:solidFill>
                  <a:schemeClr val="tx2"/>
                </a:solidFill>
                <a:latin typeface="Frutiger 55 Roman" pitchFamily="34" charset="0"/>
                <a:cs typeface="+mn-cs"/>
              </a:rPr>
              <a:t>+49 30 39 00 6-125</a:t>
            </a:r>
          </a:p>
          <a:p>
            <a:pPr defTabSz="793750" eaLnBrk="0" hangingPunct="0">
              <a:defRPr/>
            </a:pPr>
            <a:r>
              <a:rPr lang="en-US" sz="1200" dirty="0">
                <a:solidFill>
                  <a:srgbClr val="A8AFAF"/>
                </a:solidFill>
                <a:latin typeface="Frutiger 55 Roman" pitchFamily="34" charset="0"/>
                <a:cs typeface="+mn-cs"/>
              </a:rPr>
              <a:t>E-Mail:  </a:t>
            </a:r>
            <a:r>
              <a:rPr lang="en-US" sz="1200" dirty="0">
                <a:latin typeface="Frutiger 55 Roman" pitchFamily="34" charset="0"/>
                <a:cs typeface="+mn-cs"/>
              </a:rPr>
              <a:t>	</a:t>
            </a:r>
            <a:r>
              <a:rPr lang="en-US" sz="1200" spc="-40" dirty="0">
                <a:latin typeface="Frutiger 55 Roman" pitchFamily="34" charset="0"/>
                <a:cs typeface="+mn-cs"/>
              </a:rPr>
              <a:t>uwe.rothenburg@ipk.fraunhofer.de</a:t>
            </a:r>
          </a:p>
          <a:p>
            <a:pPr defTabSz="793750" eaLnBrk="0" hangingPunct="0">
              <a:defRPr/>
            </a:pPr>
            <a:endParaRPr lang="de-DE" sz="1200" spc="-40" dirty="0">
              <a:latin typeface="Frutiger 55 Roman" pitchFamily="34" charset="0"/>
              <a:cs typeface="+mn-cs"/>
            </a:endParaRPr>
          </a:p>
        </p:txBody>
      </p:sp>
      <p:pic>
        <p:nvPicPr>
          <p:cNvPr id="12" name="Picture 2" descr="Q:\VPE-Bereich\Öffentlichkeitsarbeit\_Öffentlichkeitsarbeit-AG\Arbeitsdaten 100RüM\Bilder Pressestelle 10.2011\Stark\IMG_8820schmal.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2400" y="1163638"/>
            <a:ext cx="2895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41"/>
          <p:cNvSpPr txBox="1">
            <a:spLocks noChangeArrowheads="1"/>
          </p:cNvSpPr>
          <p:nvPr userDrawn="1"/>
        </p:nvSpPr>
        <p:spPr bwMode="auto">
          <a:xfrm>
            <a:off x="3443288" y="1163638"/>
            <a:ext cx="59547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793750" eaLnBrk="0" hangingPunct="0">
              <a:defRPr sz="2100">
                <a:solidFill>
                  <a:schemeClr val="tx1"/>
                </a:solidFill>
                <a:latin typeface="Frutiger 55 Roman"/>
              </a:defRPr>
            </a:lvl1pPr>
            <a:lvl2pPr marL="742950" indent="-285750" algn="ctr" defTabSz="793750" eaLnBrk="0" hangingPunct="0">
              <a:defRPr sz="2100">
                <a:solidFill>
                  <a:schemeClr val="tx1"/>
                </a:solidFill>
                <a:latin typeface="Frutiger 55 Roman"/>
              </a:defRPr>
            </a:lvl2pPr>
            <a:lvl3pPr marL="1143000" indent="-228600" algn="ctr" defTabSz="793750" eaLnBrk="0" hangingPunct="0">
              <a:defRPr sz="2100">
                <a:solidFill>
                  <a:schemeClr val="tx1"/>
                </a:solidFill>
                <a:latin typeface="Frutiger 55 Roman"/>
              </a:defRPr>
            </a:lvl3pPr>
            <a:lvl4pPr marL="1600200" indent="-228600" algn="ctr" defTabSz="793750" eaLnBrk="0" hangingPunct="0">
              <a:defRPr sz="2100">
                <a:solidFill>
                  <a:schemeClr val="tx1"/>
                </a:solidFill>
                <a:latin typeface="Frutiger 55 Roman"/>
              </a:defRPr>
            </a:lvl4pPr>
            <a:lvl5pPr marL="2057400" indent="-228600" algn="ctr" defTabSz="793750" eaLnBrk="0" hangingPunct="0">
              <a:defRPr sz="2100">
                <a:solidFill>
                  <a:schemeClr val="tx1"/>
                </a:solidFill>
                <a:latin typeface="Frutiger 55 Roman"/>
              </a:defRPr>
            </a:lvl5pPr>
            <a:lvl6pPr marL="2514600" indent="-228600" algn="ctr" defTabSz="793750" eaLnBrk="0" fontAlgn="base" hangingPunct="0">
              <a:spcBef>
                <a:spcPct val="0"/>
              </a:spcBef>
              <a:spcAft>
                <a:spcPct val="0"/>
              </a:spcAft>
              <a:defRPr sz="2100">
                <a:solidFill>
                  <a:schemeClr val="tx1"/>
                </a:solidFill>
                <a:latin typeface="Frutiger 55 Roman"/>
              </a:defRPr>
            </a:lvl6pPr>
            <a:lvl7pPr marL="2971800" indent="-228600" algn="ctr" defTabSz="793750" eaLnBrk="0" fontAlgn="base" hangingPunct="0">
              <a:spcBef>
                <a:spcPct val="0"/>
              </a:spcBef>
              <a:spcAft>
                <a:spcPct val="0"/>
              </a:spcAft>
              <a:defRPr sz="2100">
                <a:solidFill>
                  <a:schemeClr val="tx1"/>
                </a:solidFill>
                <a:latin typeface="Frutiger 55 Roman"/>
              </a:defRPr>
            </a:lvl7pPr>
            <a:lvl8pPr marL="3429000" indent="-228600" algn="ctr" defTabSz="793750" eaLnBrk="0" fontAlgn="base" hangingPunct="0">
              <a:spcBef>
                <a:spcPct val="0"/>
              </a:spcBef>
              <a:spcAft>
                <a:spcPct val="0"/>
              </a:spcAft>
              <a:defRPr sz="2100">
                <a:solidFill>
                  <a:schemeClr val="tx1"/>
                </a:solidFill>
                <a:latin typeface="Frutiger 55 Roman"/>
              </a:defRPr>
            </a:lvl8pPr>
            <a:lvl9pPr marL="3886200" indent="-228600" algn="ctr" defTabSz="793750" eaLnBrk="0" fontAlgn="base" hangingPunct="0">
              <a:spcBef>
                <a:spcPct val="0"/>
              </a:spcBef>
              <a:spcAft>
                <a:spcPct val="0"/>
              </a:spcAft>
              <a:defRPr sz="2100">
                <a:solidFill>
                  <a:schemeClr val="tx1"/>
                </a:solidFill>
                <a:latin typeface="Frutiger 55 Roman"/>
              </a:defRPr>
            </a:lvl9pPr>
          </a:lstStyle>
          <a:p>
            <a:pPr algn="l">
              <a:buClr>
                <a:schemeClr val="tx2"/>
              </a:buClr>
              <a:defRPr/>
            </a:pPr>
            <a:r>
              <a:rPr lang="en-US" altLang="de-DE" sz="1200" b="1" smtClean="0"/>
              <a:t>Prof. Dr.-Ing. Rainer Stark</a:t>
            </a:r>
          </a:p>
          <a:p>
            <a:pPr algn="l">
              <a:defRPr/>
            </a:pPr>
            <a:r>
              <a:rPr lang="en-US" altLang="de-DE" sz="1200" smtClean="0">
                <a:latin typeface="Frutiger LT Com 55 Roman" pitchFamily="34" charset="0"/>
              </a:rPr>
              <a:t>Director of the division Virtual Product Creation</a:t>
            </a:r>
          </a:p>
          <a:p>
            <a:pPr algn="l">
              <a:defRPr/>
            </a:pPr>
            <a:r>
              <a:rPr lang="en-US" altLang="de-DE" sz="1200" smtClean="0">
                <a:solidFill>
                  <a:srgbClr val="A8AFAF"/>
                </a:solidFill>
              </a:rPr>
              <a:t>Phone:	</a:t>
            </a:r>
            <a:r>
              <a:rPr lang="en-US" altLang="de-DE" sz="1200" smtClean="0">
                <a:solidFill>
                  <a:schemeClr val="tx2"/>
                </a:solidFill>
              </a:rPr>
              <a:t>+49 30 39006-244 </a:t>
            </a:r>
          </a:p>
          <a:p>
            <a:pPr algn="l">
              <a:defRPr/>
            </a:pPr>
            <a:r>
              <a:rPr lang="en-US" altLang="de-DE" sz="1200" smtClean="0">
                <a:solidFill>
                  <a:srgbClr val="A8AFAF"/>
                </a:solidFill>
              </a:rPr>
              <a:t>E-Mail:	</a:t>
            </a:r>
            <a:r>
              <a:rPr lang="en-US" altLang="de-DE" sz="1200" smtClean="0"/>
              <a:t>rainer.stark@ipk.fraunhofer.de</a:t>
            </a:r>
          </a:p>
          <a:p>
            <a:pPr algn="l">
              <a:defRPr/>
            </a:pPr>
            <a:endParaRPr lang="en-US" altLang="de-DE" sz="1200" smtClean="0"/>
          </a:p>
          <a:p>
            <a:pPr algn="l">
              <a:defRPr/>
            </a:pPr>
            <a:r>
              <a:rPr lang="en-US" altLang="de-DE" sz="1200" smtClean="0">
                <a:latin typeface="Frutiger LT Com 55 Roman" pitchFamily="34" charset="0"/>
              </a:rPr>
              <a:t>Director of the chair Industrial Information Technology </a:t>
            </a:r>
          </a:p>
          <a:p>
            <a:pPr algn="l">
              <a:defRPr/>
            </a:pPr>
            <a:r>
              <a:rPr lang="en-US" altLang="de-DE" sz="1200" smtClean="0">
                <a:solidFill>
                  <a:srgbClr val="A8AFAF"/>
                </a:solidFill>
              </a:rPr>
              <a:t>Phone : 	</a:t>
            </a:r>
            <a:r>
              <a:rPr lang="en-US" altLang="de-DE" sz="1200" smtClean="0">
                <a:solidFill>
                  <a:srgbClr val="990000"/>
                </a:solidFill>
              </a:rPr>
              <a:t>+49 30 314-25 416 </a:t>
            </a:r>
          </a:p>
          <a:p>
            <a:pPr algn="l">
              <a:defRPr/>
            </a:pPr>
            <a:r>
              <a:rPr lang="en-US" altLang="de-DE" sz="1200" smtClean="0">
                <a:solidFill>
                  <a:srgbClr val="A8AFAF"/>
                </a:solidFill>
              </a:rPr>
              <a:t>E-Mail:	</a:t>
            </a:r>
            <a:r>
              <a:rPr lang="en-US" altLang="de-DE" sz="1200" smtClean="0"/>
              <a:t>rainer.stark@tu-berlin.de</a:t>
            </a:r>
          </a:p>
          <a:p>
            <a:pPr algn="l">
              <a:defRPr/>
            </a:pPr>
            <a:endParaRPr lang="de-DE" altLang="de-DE" sz="1200" smtClean="0">
              <a:latin typeface="Frutiger 45 Light"/>
            </a:endParaRPr>
          </a:p>
        </p:txBody>
      </p:sp>
      <p:sp>
        <p:nvSpPr>
          <p:cNvPr id="2" name="Titel 1"/>
          <p:cNvSpPr>
            <a:spLocks noGrp="1"/>
          </p:cNvSpPr>
          <p:nvPr>
            <p:ph type="title"/>
          </p:nvPr>
        </p:nvSpPr>
        <p:spPr/>
        <p:txBody>
          <a:bodyPr/>
          <a:lstStyle>
            <a:lvl1pPr marL="0" marR="0" indent="0" defTabSz="504000" rtl="0" eaLnBrk="1" fontAlgn="base" latinLnBrk="0" hangingPunct="1">
              <a:lnSpc>
                <a:spcPct val="100000"/>
              </a:lnSpc>
              <a:spcBef>
                <a:spcPct val="0"/>
              </a:spcBef>
              <a:spcAft>
                <a:spcPct val="0"/>
              </a:spcAft>
              <a:tabLst/>
              <a:defRPr sz="2400"/>
            </a:lvl1pPr>
          </a:lstStyle>
          <a:p>
            <a:pPr lvl="0"/>
            <a:r>
              <a:rPr lang="de-DE" noProof="0" smtClean="0"/>
              <a:t>Titelmasterformat durch Klicken bearbeiten</a:t>
            </a:r>
            <a:endParaRPr lang="en-GB" noProof="0" dirty="0" smtClean="0"/>
          </a:p>
        </p:txBody>
      </p:sp>
    </p:spTree>
    <p:extLst>
      <p:ext uri="{BB962C8B-B14F-4D97-AF65-F5344CB8AC3E}">
        <p14:creationId xmlns:p14="http://schemas.microsoft.com/office/powerpoint/2010/main" val="1700380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halt mit zwei Bildern">
    <p:spTree>
      <p:nvGrpSpPr>
        <p:cNvPr id="1" name=""/>
        <p:cNvGrpSpPr/>
        <p:nvPr/>
      </p:nvGrpSpPr>
      <p:grpSpPr>
        <a:xfrm>
          <a:off x="0" y="0"/>
          <a:ext cx="0" cy="0"/>
          <a:chOff x="0" y="0"/>
          <a:chExt cx="0" cy="0"/>
        </a:xfrm>
      </p:grpSpPr>
      <p:sp>
        <p:nvSpPr>
          <p:cNvPr id="5" name="Bildplatzhalter 9"/>
          <p:cNvSpPr>
            <a:spLocks noGrp="1"/>
          </p:cNvSpPr>
          <p:nvPr>
            <p:ph type="pic" sz="quarter" idx="11"/>
          </p:nvPr>
        </p:nvSpPr>
        <p:spPr>
          <a:xfrm>
            <a:off x="0" y="1152525"/>
            <a:ext cx="2743200" cy="2238374"/>
          </a:xfrm>
        </p:spPr>
        <p:txBody>
          <a:bodyPr/>
          <a:lstStyle/>
          <a:p>
            <a:r>
              <a:rPr lang="de-DE" smtClean="0"/>
              <a:t>Bild durch Klicken auf Symbol hinzufügen</a:t>
            </a:r>
            <a:endParaRPr lang="de-DE" dirty="0"/>
          </a:p>
        </p:txBody>
      </p:sp>
      <p:sp>
        <p:nvSpPr>
          <p:cNvPr id="7" name="Bildplatzhalter 9"/>
          <p:cNvSpPr>
            <a:spLocks noGrp="1"/>
          </p:cNvSpPr>
          <p:nvPr>
            <p:ph type="pic" sz="quarter" idx="12"/>
          </p:nvPr>
        </p:nvSpPr>
        <p:spPr>
          <a:xfrm>
            <a:off x="-1" y="3684450"/>
            <a:ext cx="2743200" cy="2238374"/>
          </a:xfrm>
        </p:spPr>
        <p:txBody>
          <a:bodyPr/>
          <a:lstStyle/>
          <a:p>
            <a:r>
              <a:rPr lang="de-DE" smtClean="0"/>
              <a:t>Bild durch Klicken auf Symbol hinzufügen</a:t>
            </a:r>
            <a:endParaRPr lang="de-DE" dirty="0"/>
          </a:p>
        </p:txBody>
      </p:sp>
      <p:sp>
        <p:nvSpPr>
          <p:cNvPr id="18" name="Titel 1"/>
          <p:cNvSpPr>
            <a:spLocks noGrp="1"/>
          </p:cNvSpPr>
          <p:nvPr>
            <p:ph type="title"/>
          </p:nvPr>
        </p:nvSpPr>
        <p:spPr>
          <a:xfrm>
            <a:off x="505619" y="334800"/>
            <a:ext cx="8892000" cy="369332"/>
          </a:xfrm>
        </p:spPr>
        <p:txBody>
          <a:bodyPr wrap="square">
            <a:spAutoFit/>
          </a:bodyPr>
          <a:lstStyle>
            <a:lvl1pPr marL="0" indent="0" defTabSz="504000">
              <a:defRPr/>
            </a:lvl1pPr>
          </a:lstStyle>
          <a:p>
            <a:r>
              <a:rPr lang="de-DE" smtClean="0"/>
              <a:t>Titelmasterformat durch Klicken bearbeiten</a:t>
            </a:r>
            <a:endParaRPr lang="de-DE" dirty="0"/>
          </a:p>
        </p:txBody>
      </p:sp>
      <p:sp>
        <p:nvSpPr>
          <p:cNvPr id="19" name="Textplatzhalter 16"/>
          <p:cNvSpPr>
            <a:spLocks noGrp="1"/>
          </p:cNvSpPr>
          <p:nvPr>
            <p:ph type="body" sz="quarter" idx="10" hasCustomPrompt="1"/>
          </p:nvPr>
        </p:nvSpPr>
        <p:spPr>
          <a:xfrm>
            <a:off x="506413" y="704851"/>
            <a:ext cx="8891587" cy="447674"/>
          </a:xfrm>
        </p:spPr>
        <p:txBody>
          <a:bodyPr/>
          <a:lstStyle>
            <a:lvl1pPr>
              <a:buNone/>
              <a:defRPr/>
            </a:lvl1pPr>
          </a:lstStyle>
          <a:p>
            <a:pPr lvl="0"/>
            <a:r>
              <a:rPr lang="de-DE" dirty="0" smtClean="0"/>
              <a:t>Untertitel durch Klicken bearbeiten</a:t>
            </a:r>
          </a:p>
        </p:txBody>
      </p:sp>
      <p:sp>
        <p:nvSpPr>
          <p:cNvPr id="8" name="Textplatzhalter 13"/>
          <p:cNvSpPr>
            <a:spLocks noGrp="1"/>
          </p:cNvSpPr>
          <p:nvPr>
            <p:ph type="body" sz="quarter" idx="13" hasCustomPrompt="1"/>
          </p:nvPr>
        </p:nvSpPr>
        <p:spPr>
          <a:xfrm>
            <a:off x="990600" y="5956647"/>
            <a:ext cx="1676401" cy="124807"/>
          </a:xfrm>
        </p:spPr>
        <p:txBody>
          <a:bodyPr/>
          <a:lstStyle>
            <a:lvl1pPr algn="r">
              <a:buNone/>
              <a:defRPr sz="900" baseline="0">
                <a:solidFill>
                  <a:schemeClr val="tx1"/>
                </a:solidFill>
              </a:defRPr>
            </a:lvl1pPr>
          </a:lstStyle>
          <a:p>
            <a:pPr lvl="0"/>
            <a:r>
              <a:rPr lang="de-DE" dirty="0" smtClean="0"/>
              <a:t>Untertitel, Urheber</a:t>
            </a:r>
            <a:endParaRPr lang="de-DE" dirty="0"/>
          </a:p>
        </p:txBody>
      </p:sp>
      <p:sp>
        <p:nvSpPr>
          <p:cNvPr id="9" name="Textplatzhalter 13"/>
          <p:cNvSpPr>
            <a:spLocks noGrp="1"/>
          </p:cNvSpPr>
          <p:nvPr>
            <p:ph type="body" sz="quarter" idx="14" hasCustomPrompt="1"/>
          </p:nvPr>
        </p:nvSpPr>
        <p:spPr>
          <a:xfrm>
            <a:off x="990600" y="3425704"/>
            <a:ext cx="1676401" cy="124807"/>
          </a:xfrm>
        </p:spPr>
        <p:txBody>
          <a:bodyPr/>
          <a:lstStyle>
            <a:lvl1pPr algn="r">
              <a:buNone/>
              <a:defRPr sz="900" baseline="0">
                <a:solidFill>
                  <a:schemeClr val="tx1"/>
                </a:solidFill>
              </a:defRPr>
            </a:lvl1pPr>
          </a:lstStyle>
          <a:p>
            <a:pPr lvl="0"/>
            <a:r>
              <a:rPr lang="de-DE" dirty="0" smtClean="0"/>
              <a:t>Untertitel, Urheber</a:t>
            </a:r>
            <a:endParaRPr lang="de-DE" dirty="0"/>
          </a:p>
        </p:txBody>
      </p:sp>
      <p:sp>
        <p:nvSpPr>
          <p:cNvPr id="10" name="Inhaltsplatzhalter 2"/>
          <p:cNvSpPr>
            <a:spLocks noGrp="1"/>
          </p:cNvSpPr>
          <p:nvPr>
            <p:ph idx="15"/>
          </p:nvPr>
        </p:nvSpPr>
        <p:spPr>
          <a:xfrm>
            <a:off x="3405187" y="1152525"/>
            <a:ext cx="5992431" cy="4868863"/>
          </a:xfrm>
        </p:spPr>
        <p:txBody>
          <a:bodyPr/>
          <a:lstStyle>
            <a:lvl1pPr>
              <a:defRPr/>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1901006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halt oder Bild">
    <p:spTree>
      <p:nvGrpSpPr>
        <p:cNvPr id="1" name=""/>
        <p:cNvGrpSpPr/>
        <p:nvPr/>
      </p:nvGrpSpPr>
      <p:grpSpPr>
        <a:xfrm>
          <a:off x="0" y="0"/>
          <a:ext cx="0" cy="0"/>
          <a:chOff x="0" y="0"/>
          <a:chExt cx="0" cy="0"/>
        </a:xfrm>
      </p:grpSpPr>
      <p:sp>
        <p:nvSpPr>
          <p:cNvPr id="2" name="Titel 1"/>
          <p:cNvSpPr>
            <a:spLocks noGrp="1"/>
          </p:cNvSpPr>
          <p:nvPr>
            <p:ph type="title"/>
          </p:nvPr>
        </p:nvSpPr>
        <p:spPr>
          <a:xfrm>
            <a:off x="505619" y="334800"/>
            <a:ext cx="8892000" cy="369332"/>
          </a:xfrm>
        </p:spPr>
        <p:txBody>
          <a:bodyPr wrap="square">
            <a:spAutoFit/>
          </a:bodyPr>
          <a:lstStyle>
            <a:lvl1pPr marL="0" indent="0" defTabSz="504000">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505619" y="1152000"/>
            <a:ext cx="8892000" cy="4867200"/>
          </a:xfrm>
        </p:spPr>
        <p:txBody>
          <a:bodyPr/>
          <a:lstStyle>
            <a:lvl1pPr>
              <a:defRPr/>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Textplatzhalter 16"/>
          <p:cNvSpPr>
            <a:spLocks noGrp="1"/>
          </p:cNvSpPr>
          <p:nvPr>
            <p:ph type="body" sz="quarter" idx="10" hasCustomPrompt="1"/>
          </p:nvPr>
        </p:nvSpPr>
        <p:spPr>
          <a:xfrm>
            <a:off x="506413" y="704851"/>
            <a:ext cx="8891587" cy="447150"/>
          </a:xfrm>
        </p:spPr>
        <p:txBody>
          <a:bodyPr/>
          <a:lstStyle>
            <a:lvl1pPr>
              <a:buNone/>
              <a:defRPr/>
            </a:lvl1pPr>
          </a:lstStyle>
          <a:p>
            <a:pPr lvl="0"/>
            <a:r>
              <a:rPr lang="de-DE" dirty="0" smtClean="0"/>
              <a:t>Untertitel durch Klicken bearbeiten</a:t>
            </a:r>
          </a:p>
        </p:txBody>
      </p:sp>
      <p:sp>
        <p:nvSpPr>
          <p:cNvPr id="5" name="Foliennummernplatzhalter 1"/>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B5979-5977-4D77-9DF7-A9D431D2332D}" type="slidenum">
              <a:rPr lang="de-DE" smtClean="0"/>
              <a:pPr/>
              <a:t>‹#›</a:t>
            </a:fld>
            <a:endParaRPr lang="de-DE"/>
          </a:p>
        </p:txBody>
      </p:sp>
    </p:spTree>
    <p:extLst>
      <p:ext uri="{BB962C8B-B14F-4D97-AF65-F5344CB8AC3E}">
        <p14:creationId xmlns:p14="http://schemas.microsoft.com/office/powerpoint/2010/main" val="42143761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909440"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kumimoji="1" lang="en-US" sz="2800">
              <a:solidFill>
                <a:srgbClr val="FFFFFF"/>
              </a:solidFill>
              <a:latin typeface="Times New Roman" pitchFamily="18" charset="0"/>
              <a:ea typeface="ＭＳ Ｐゴシック" pitchFamily="34" charset="-128"/>
              <a:cs typeface="+mn-cs"/>
            </a:endParaRPr>
          </a:p>
        </p:txBody>
      </p:sp>
      <p:sp>
        <p:nvSpPr>
          <p:cNvPr id="5" name="Arc 1027"/>
          <p:cNvSpPr>
            <a:spLocks/>
          </p:cNvSpPr>
          <p:nvPr/>
        </p:nvSpPr>
        <p:spPr bwMode="auto">
          <a:xfrm>
            <a:off x="0" y="842966"/>
            <a:ext cx="3138620"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hangingPunct="0"/>
            <a:endParaRPr kumimoji="1" lang="en-US" sz="2800">
              <a:solidFill>
                <a:srgbClr val="FFFFFF"/>
              </a:solidFill>
              <a:latin typeface="Times New Roman" pitchFamily="18" charset="0"/>
              <a:ea typeface="ＭＳ Ｐゴシック" pitchFamily="34" charset="-128"/>
              <a:cs typeface="+mn-cs"/>
            </a:endParaRPr>
          </a:p>
        </p:txBody>
      </p:sp>
      <p:sp>
        <p:nvSpPr>
          <p:cNvPr id="22532" name="Rectangle 1028"/>
          <p:cNvSpPr>
            <a:spLocks noGrp="1" noChangeArrowheads="1"/>
          </p:cNvSpPr>
          <p:nvPr>
            <p:ph type="ctrTitle" sz="quarter"/>
          </p:nvPr>
        </p:nvSpPr>
        <p:spPr>
          <a:xfrm>
            <a:off x="2971803" y="427038"/>
            <a:ext cx="6932481"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540250" y="1828800"/>
            <a:ext cx="4953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2015/9/24</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263450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991339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2015/9/24</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097904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38843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ucture">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525463" y="342900"/>
            <a:ext cx="8891587" cy="1008063"/>
          </a:xfrm>
          <a:prstGeom prst="rect">
            <a:avLst/>
          </a:prstGeom>
          <a:noFill/>
          <a:ln>
            <a:noFill/>
          </a:ln>
          <a:effectLst/>
          <a:extLst/>
        </p:spPr>
        <p:txBody>
          <a:bodyPr lIns="0" tIns="0" rIns="0" bIns="0"/>
          <a:lstStyle/>
          <a:p>
            <a:pPr defTabSz="793750">
              <a:defRPr/>
            </a:pPr>
            <a:r>
              <a:rPr lang="en-US" sz="2400" b="1" kern="0" cap="all" dirty="0">
                <a:latin typeface="+mj-lt"/>
                <a:ea typeface="+mj-ea"/>
                <a:cs typeface="+mj-cs"/>
              </a:rPr>
              <a:t>STRUCTURE</a:t>
            </a:r>
          </a:p>
        </p:txBody>
      </p:sp>
      <p:sp>
        <p:nvSpPr>
          <p:cNvPr id="4" name="Freeform 4"/>
          <p:cNvSpPr>
            <a:spLocks/>
          </p:cNvSpPr>
          <p:nvPr userDrawn="1"/>
        </p:nvSpPr>
        <p:spPr bwMode="auto">
          <a:xfrm>
            <a:off x="0" y="2463800"/>
            <a:ext cx="9394825" cy="3559175"/>
          </a:xfrm>
          <a:custGeom>
            <a:avLst/>
            <a:gdLst>
              <a:gd name="T0" fmla="*/ 0 w 156"/>
              <a:gd name="T1" fmla="*/ 3559175 h 111"/>
              <a:gd name="T2" fmla="*/ 9394825 w 156"/>
              <a:gd name="T3" fmla="*/ 513034 h 111"/>
              <a:gd name="T4" fmla="*/ 9394825 w 156"/>
              <a:gd name="T5" fmla="*/ 0 h 111"/>
              <a:gd name="T6" fmla="*/ 0 w 156"/>
              <a:gd name="T7" fmla="*/ 2789624 h 111"/>
              <a:gd name="T8" fmla="*/ 0 w 156"/>
              <a:gd name="T9" fmla="*/ 3559175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11">
                <a:moveTo>
                  <a:pt x="0" y="111"/>
                </a:moveTo>
                <a:cubicBezTo>
                  <a:pt x="37" y="92"/>
                  <a:pt x="92" y="61"/>
                  <a:pt x="156" y="16"/>
                </a:cubicBezTo>
                <a:cubicBezTo>
                  <a:pt x="156" y="0"/>
                  <a:pt x="156" y="0"/>
                  <a:pt x="156" y="0"/>
                </a:cubicBezTo>
                <a:cubicBezTo>
                  <a:pt x="99" y="38"/>
                  <a:pt x="42" y="67"/>
                  <a:pt x="0" y="87"/>
                </a:cubicBezTo>
                <a:cubicBezTo>
                  <a:pt x="0" y="111"/>
                  <a:pt x="0" y="111"/>
                  <a:pt x="0" y="111"/>
                </a:cubicBezTo>
              </a:path>
            </a:pathLst>
          </a:custGeom>
          <a:gradFill rotWithShape="0">
            <a:gsLst>
              <a:gs pos="0">
                <a:srgbClr val="F2F8F7"/>
              </a:gs>
              <a:gs pos="50000">
                <a:srgbClr val="DDEFEC"/>
              </a:gs>
              <a:gs pos="100000">
                <a:srgbClr val="F2F8F7"/>
              </a:gs>
            </a:gsLst>
            <a:lin ang="1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 name="Freeform 5"/>
          <p:cNvSpPr>
            <a:spLocks/>
          </p:cNvSpPr>
          <p:nvPr userDrawn="1"/>
        </p:nvSpPr>
        <p:spPr bwMode="auto">
          <a:xfrm>
            <a:off x="0" y="1857375"/>
            <a:ext cx="9394825" cy="2724150"/>
          </a:xfrm>
          <a:custGeom>
            <a:avLst/>
            <a:gdLst>
              <a:gd name="T0" fmla="*/ 0 w 156"/>
              <a:gd name="T1" fmla="*/ 2724150 h 85"/>
              <a:gd name="T2" fmla="*/ 9394825 w 156"/>
              <a:gd name="T3" fmla="*/ 256391 h 85"/>
              <a:gd name="T4" fmla="*/ 9394825 w 156"/>
              <a:gd name="T5" fmla="*/ 0 h 85"/>
              <a:gd name="T6" fmla="*/ 0 w 156"/>
              <a:gd name="T7" fmla="*/ 1730636 h 85"/>
              <a:gd name="T8" fmla="*/ 0 w 156"/>
              <a:gd name="T9" fmla="*/ 272415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85">
                <a:moveTo>
                  <a:pt x="0" y="85"/>
                </a:moveTo>
                <a:cubicBezTo>
                  <a:pt x="41" y="68"/>
                  <a:pt x="99" y="42"/>
                  <a:pt x="156" y="8"/>
                </a:cubicBezTo>
                <a:cubicBezTo>
                  <a:pt x="156" y="0"/>
                  <a:pt x="156" y="0"/>
                  <a:pt x="156" y="0"/>
                </a:cubicBezTo>
                <a:cubicBezTo>
                  <a:pt x="103" y="27"/>
                  <a:pt x="47" y="43"/>
                  <a:pt x="0" y="54"/>
                </a:cubicBezTo>
                <a:cubicBezTo>
                  <a:pt x="0" y="85"/>
                  <a:pt x="0" y="85"/>
                  <a:pt x="0" y="85"/>
                </a:cubicBezTo>
              </a:path>
            </a:pathLst>
          </a:custGeom>
          <a:gradFill rotWithShape="0">
            <a:gsLst>
              <a:gs pos="0">
                <a:srgbClr val="F2F8F7"/>
              </a:gs>
              <a:gs pos="50000">
                <a:srgbClr val="DDEFEC"/>
              </a:gs>
              <a:gs pos="100000">
                <a:srgbClr val="F2F8F7"/>
              </a:gs>
            </a:gsLst>
            <a:lin ang="1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 name="Freeform 6"/>
          <p:cNvSpPr>
            <a:spLocks/>
          </p:cNvSpPr>
          <p:nvPr userDrawn="1"/>
        </p:nvSpPr>
        <p:spPr bwMode="auto">
          <a:xfrm>
            <a:off x="3363913" y="3582988"/>
            <a:ext cx="6016625" cy="2439987"/>
          </a:xfrm>
          <a:custGeom>
            <a:avLst/>
            <a:gdLst>
              <a:gd name="T0" fmla="*/ 6016625 w 100"/>
              <a:gd name="T1" fmla="*/ 2439987 h 76"/>
              <a:gd name="T2" fmla="*/ 6016625 w 100"/>
              <a:gd name="T3" fmla="*/ 0 h 76"/>
              <a:gd name="T4" fmla="*/ 0 w 100"/>
              <a:gd name="T5" fmla="*/ 2439987 h 76"/>
              <a:gd name="T6" fmla="*/ 6016625 w 100"/>
              <a:gd name="T7" fmla="*/ 2439987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76">
                <a:moveTo>
                  <a:pt x="100" y="76"/>
                </a:moveTo>
                <a:cubicBezTo>
                  <a:pt x="100" y="0"/>
                  <a:pt x="100" y="0"/>
                  <a:pt x="100" y="0"/>
                </a:cubicBezTo>
                <a:cubicBezTo>
                  <a:pt x="65" y="30"/>
                  <a:pt x="29" y="56"/>
                  <a:pt x="0" y="76"/>
                </a:cubicBezTo>
                <a:cubicBezTo>
                  <a:pt x="100" y="76"/>
                  <a:pt x="100" y="76"/>
                  <a:pt x="100" y="76"/>
                </a:cubicBezTo>
              </a:path>
            </a:pathLst>
          </a:custGeom>
          <a:gradFill rotWithShape="0">
            <a:gsLst>
              <a:gs pos="0">
                <a:srgbClr val="F2F8F7"/>
              </a:gs>
              <a:gs pos="50000">
                <a:srgbClr val="DDEFEC"/>
              </a:gs>
              <a:gs pos="100000">
                <a:srgbClr val="F2F8F7"/>
              </a:gs>
            </a:gsLst>
            <a:lin ang="1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 name="Freeform 7"/>
          <p:cNvSpPr>
            <a:spLocks/>
          </p:cNvSpPr>
          <p:nvPr userDrawn="1"/>
        </p:nvSpPr>
        <p:spPr bwMode="auto">
          <a:xfrm>
            <a:off x="909638" y="3070225"/>
            <a:ext cx="8482012" cy="2952750"/>
          </a:xfrm>
          <a:custGeom>
            <a:avLst/>
            <a:gdLst>
              <a:gd name="T0" fmla="*/ 1263278 w 141"/>
              <a:gd name="T1" fmla="*/ 2952750 h 92"/>
              <a:gd name="T2" fmla="*/ 7038265 w 141"/>
              <a:gd name="T3" fmla="*/ 898663 h 92"/>
              <a:gd name="T4" fmla="*/ 8482012 w 141"/>
              <a:gd name="T5" fmla="*/ 320951 h 92"/>
              <a:gd name="T6" fmla="*/ 8482012 w 141"/>
              <a:gd name="T7" fmla="*/ 0 h 92"/>
              <a:gd name="T8" fmla="*/ 0 w 141"/>
              <a:gd name="T9" fmla="*/ 2952750 h 92"/>
              <a:gd name="T10" fmla="*/ 1263278 w 141"/>
              <a:gd name="T11" fmla="*/ 2952750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92">
                <a:moveTo>
                  <a:pt x="21" y="92"/>
                </a:moveTo>
                <a:cubicBezTo>
                  <a:pt x="49" y="75"/>
                  <a:pt x="83" y="54"/>
                  <a:pt x="117" y="28"/>
                </a:cubicBezTo>
                <a:cubicBezTo>
                  <a:pt x="125" y="22"/>
                  <a:pt x="133" y="16"/>
                  <a:pt x="141" y="10"/>
                </a:cubicBezTo>
                <a:cubicBezTo>
                  <a:pt x="141" y="0"/>
                  <a:pt x="141" y="0"/>
                  <a:pt x="141" y="0"/>
                </a:cubicBezTo>
                <a:cubicBezTo>
                  <a:pt x="91" y="38"/>
                  <a:pt x="40" y="69"/>
                  <a:pt x="0" y="92"/>
                </a:cubicBezTo>
                <a:cubicBezTo>
                  <a:pt x="21" y="92"/>
                  <a:pt x="21" y="92"/>
                  <a:pt x="21" y="92"/>
                </a:cubicBezTo>
              </a:path>
            </a:pathLst>
          </a:custGeom>
          <a:gradFill rotWithShape="0">
            <a:gsLst>
              <a:gs pos="0">
                <a:srgbClr val="F2F8F7"/>
              </a:gs>
              <a:gs pos="50000">
                <a:srgbClr val="DDEFEC"/>
              </a:gs>
              <a:gs pos="100000">
                <a:srgbClr val="F2F8F7"/>
              </a:gs>
            </a:gsLst>
            <a:lin ang="1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 name="Freeform 8"/>
          <p:cNvSpPr>
            <a:spLocks/>
          </p:cNvSpPr>
          <p:nvPr userDrawn="1"/>
        </p:nvSpPr>
        <p:spPr bwMode="auto">
          <a:xfrm>
            <a:off x="0" y="1412875"/>
            <a:ext cx="9394825" cy="1819275"/>
          </a:xfrm>
          <a:custGeom>
            <a:avLst/>
            <a:gdLst>
              <a:gd name="T0" fmla="*/ 0 w 156"/>
              <a:gd name="T1" fmla="*/ 1819275 h 57"/>
              <a:gd name="T2" fmla="*/ 9394825 w 156"/>
              <a:gd name="T3" fmla="*/ 255337 h 57"/>
              <a:gd name="T4" fmla="*/ 9394825 w 156"/>
              <a:gd name="T5" fmla="*/ 0 h 57"/>
              <a:gd name="T6" fmla="*/ 0 w 156"/>
              <a:gd name="T7" fmla="*/ 1244767 h 57"/>
              <a:gd name="T8" fmla="*/ 0 w 156"/>
              <a:gd name="T9" fmla="*/ 181927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57">
                <a:moveTo>
                  <a:pt x="0" y="57"/>
                </a:moveTo>
                <a:cubicBezTo>
                  <a:pt x="46" y="49"/>
                  <a:pt x="102" y="34"/>
                  <a:pt x="156" y="8"/>
                </a:cubicBezTo>
                <a:cubicBezTo>
                  <a:pt x="156" y="0"/>
                  <a:pt x="156" y="0"/>
                  <a:pt x="156" y="0"/>
                </a:cubicBezTo>
                <a:cubicBezTo>
                  <a:pt x="101" y="24"/>
                  <a:pt x="46" y="35"/>
                  <a:pt x="0" y="39"/>
                </a:cubicBezTo>
                <a:cubicBezTo>
                  <a:pt x="0" y="57"/>
                  <a:pt x="0" y="57"/>
                  <a:pt x="0" y="57"/>
                </a:cubicBezTo>
              </a:path>
            </a:pathLst>
          </a:custGeom>
          <a:gradFill rotWithShape="0">
            <a:gsLst>
              <a:gs pos="0">
                <a:srgbClr val="F2F8F7"/>
              </a:gs>
              <a:gs pos="50000">
                <a:srgbClr val="DDEFEC"/>
              </a:gs>
              <a:gs pos="100000">
                <a:srgbClr val="F2F8F7"/>
              </a:gs>
            </a:gsLst>
            <a:lin ang="1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 name="Freeform 9"/>
          <p:cNvSpPr>
            <a:spLocks/>
          </p:cNvSpPr>
          <p:nvPr userDrawn="1"/>
        </p:nvSpPr>
        <p:spPr bwMode="auto">
          <a:xfrm>
            <a:off x="0" y="993775"/>
            <a:ext cx="9394825" cy="1403350"/>
          </a:xfrm>
          <a:custGeom>
            <a:avLst/>
            <a:gdLst>
              <a:gd name="T0" fmla="*/ 0 w 156"/>
              <a:gd name="T1" fmla="*/ 0 h 44"/>
              <a:gd name="T2" fmla="*/ 0 w 156"/>
              <a:gd name="T3" fmla="*/ 1403350 h 44"/>
              <a:gd name="T4" fmla="*/ 602232 w 156"/>
              <a:gd name="T5" fmla="*/ 1371456 h 44"/>
              <a:gd name="T6" fmla="*/ 9394825 w 156"/>
              <a:gd name="T7" fmla="*/ 287049 h 44"/>
              <a:gd name="T8" fmla="*/ 9394825 w 156"/>
              <a:gd name="T9" fmla="*/ 0 h 44"/>
              <a:gd name="T10" fmla="*/ 0 w 156"/>
              <a:gd name="T11" fmla="*/ 0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6" h="44">
                <a:moveTo>
                  <a:pt x="0" y="0"/>
                </a:moveTo>
                <a:cubicBezTo>
                  <a:pt x="0" y="44"/>
                  <a:pt x="0" y="44"/>
                  <a:pt x="0" y="44"/>
                </a:cubicBezTo>
                <a:cubicBezTo>
                  <a:pt x="3" y="43"/>
                  <a:pt x="7" y="43"/>
                  <a:pt x="10" y="43"/>
                </a:cubicBezTo>
                <a:cubicBezTo>
                  <a:pt x="48" y="40"/>
                  <a:pt x="100" y="33"/>
                  <a:pt x="156" y="9"/>
                </a:cubicBezTo>
                <a:cubicBezTo>
                  <a:pt x="156" y="0"/>
                  <a:pt x="156" y="0"/>
                  <a:pt x="156" y="0"/>
                </a:cubicBezTo>
                <a:cubicBezTo>
                  <a:pt x="0" y="0"/>
                  <a:pt x="0" y="0"/>
                  <a:pt x="0" y="0"/>
                </a:cubicBezTo>
              </a:path>
            </a:pathLst>
          </a:custGeom>
          <a:gradFill rotWithShape="0">
            <a:gsLst>
              <a:gs pos="0">
                <a:srgbClr val="F2F8F7"/>
              </a:gs>
              <a:gs pos="50000">
                <a:srgbClr val="DDEFEC"/>
              </a:gs>
              <a:gs pos="100000">
                <a:srgbClr val="F2F8F7"/>
              </a:gs>
            </a:gsLst>
            <a:lin ang="1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pic>
        <p:nvPicPr>
          <p:cNvPr id="10" name="Grafik 9" descr="DSC_0043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93775"/>
            <a:ext cx="27559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39"/>
          <p:cNvSpPr>
            <a:spLocks noChangeArrowheads="1"/>
          </p:cNvSpPr>
          <p:nvPr userDrawn="1"/>
        </p:nvSpPr>
        <p:spPr bwMode="auto">
          <a:xfrm>
            <a:off x="3505200" y="2206625"/>
            <a:ext cx="20955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ctr" eaLnBrk="0" hangingPunct="0">
              <a:defRPr sz="2100">
                <a:solidFill>
                  <a:schemeClr val="tx1"/>
                </a:solidFill>
                <a:latin typeface="Frutiger 55 Roman"/>
              </a:defRPr>
            </a:lvl1pPr>
            <a:lvl2pPr marL="742950" indent="-285750" algn="ctr" eaLnBrk="0" hangingPunct="0">
              <a:defRPr sz="2100">
                <a:solidFill>
                  <a:schemeClr val="tx1"/>
                </a:solidFill>
                <a:latin typeface="Frutiger 55 Roman"/>
              </a:defRPr>
            </a:lvl2pPr>
            <a:lvl3pPr marL="1143000" indent="-228600" algn="ctr" eaLnBrk="0" hangingPunct="0">
              <a:defRPr sz="2100">
                <a:solidFill>
                  <a:schemeClr val="tx1"/>
                </a:solidFill>
                <a:latin typeface="Frutiger 55 Roman"/>
              </a:defRPr>
            </a:lvl3pPr>
            <a:lvl4pPr marL="1600200" indent="-228600" algn="ctr" eaLnBrk="0" hangingPunct="0">
              <a:defRPr sz="2100">
                <a:solidFill>
                  <a:schemeClr val="tx1"/>
                </a:solidFill>
                <a:latin typeface="Frutiger 55 Roman"/>
              </a:defRPr>
            </a:lvl4pPr>
            <a:lvl5pPr marL="2057400" indent="-228600" algn="ctr" eaLnBrk="0" hangingPunct="0">
              <a:defRPr sz="2100">
                <a:solidFill>
                  <a:schemeClr val="tx1"/>
                </a:solidFill>
                <a:latin typeface="Frutiger 55 Roman"/>
              </a:defRPr>
            </a:lvl5pPr>
            <a:lvl6pPr marL="2514600" indent="-228600" algn="ctr" eaLnBrk="0" fontAlgn="base" hangingPunct="0">
              <a:spcBef>
                <a:spcPct val="0"/>
              </a:spcBef>
              <a:spcAft>
                <a:spcPct val="0"/>
              </a:spcAft>
              <a:defRPr sz="2100">
                <a:solidFill>
                  <a:schemeClr val="tx1"/>
                </a:solidFill>
                <a:latin typeface="Frutiger 55 Roman"/>
              </a:defRPr>
            </a:lvl6pPr>
            <a:lvl7pPr marL="2971800" indent="-228600" algn="ctr" eaLnBrk="0" fontAlgn="base" hangingPunct="0">
              <a:spcBef>
                <a:spcPct val="0"/>
              </a:spcBef>
              <a:spcAft>
                <a:spcPct val="0"/>
              </a:spcAft>
              <a:defRPr sz="2100">
                <a:solidFill>
                  <a:schemeClr val="tx1"/>
                </a:solidFill>
                <a:latin typeface="Frutiger 55 Roman"/>
              </a:defRPr>
            </a:lvl7pPr>
            <a:lvl8pPr marL="3429000" indent="-228600" algn="ctr" eaLnBrk="0" fontAlgn="base" hangingPunct="0">
              <a:spcBef>
                <a:spcPct val="0"/>
              </a:spcBef>
              <a:spcAft>
                <a:spcPct val="0"/>
              </a:spcAft>
              <a:defRPr sz="2100">
                <a:solidFill>
                  <a:schemeClr val="tx1"/>
                </a:solidFill>
                <a:latin typeface="Frutiger 55 Roman"/>
              </a:defRPr>
            </a:lvl8pPr>
            <a:lvl9pPr marL="3886200" indent="-228600" algn="ctr" eaLnBrk="0" fontAlgn="base" hangingPunct="0">
              <a:spcBef>
                <a:spcPct val="0"/>
              </a:spcBef>
              <a:spcAft>
                <a:spcPct val="0"/>
              </a:spcAft>
              <a:defRPr sz="2100">
                <a:solidFill>
                  <a:schemeClr val="tx1"/>
                </a:solidFill>
                <a:latin typeface="Frutiger 55 Roman"/>
              </a:defRPr>
            </a:lvl9pPr>
          </a:lstStyle>
          <a:p>
            <a:pPr algn="l" eaLnBrk="1" hangingPunct="1">
              <a:spcAft>
                <a:spcPct val="40000"/>
              </a:spcAft>
              <a:buFont typeface="Wingdings" pitchFamily="2" charset="2"/>
              <a:buNone/>
              <a:defRPr/>
            </a:pPr>
            <a:endParaRPr lang="de-DE" altLang="de-DE" sz="1800" smtClean="0">
              <a:latin typeface="Frutiger LT Com 55 Roman" pitchFamily="34" charset="0"/>
            </a:endParaRPr>
          </a:p>
        </p:txBody>
      </p:sp>
      <p:sp>
        <p:nvSpPr>
          <p:cNvPr id="16" name="Textplatzhalter 15"/>
          <p:cNvSpPr>
            <a:spLocks noGrp="1"/>
          </p:cNvSpPr>
          <p:nvPr>
            <p:ph type="body" sz="quarter" idx="10"/>
          </p:nvPr>
        </p:nvSpPr>
        <p:spPr>
          <a:xfrm>
            <a:off x="3505200" y="1634759"/>
            <a:ext cx="5892419" cy="3626955"/>
          </a:xfrm>
        </p:spPr>
        <p:txBody>
          <a:bodyPr/>
          <a:lstStyle>
            <a:lvl1pPr>
              <a:buClr>
                <a:srgbClr val="A8AFAF"/>
              </a:buClr>
              <a:defRPr sz="2400" b="1" baseline="0">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dirty="0"/>
          </a:p>
        </p:txBody>
      </p:sp>
    </p:spTree>
    <p:extLst>
      <p:ext uri="{BB962C8B-B14F-4D97-AF65-F5344CB8AC3E}">
        <p14:creationId xmlns:p14="http://schemas.microsoft.com/office/powerpoint/2010/main" val="83800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r picture">
    <p:spTree>
      <p:nvGrpSpPr>
        <p:cNvPr id="1" name=""/>
        <p:cNvGrpSpPr/>
        <p:nvPr/>
      </p:nvGrpSpPr>
      <p:grpSpPr>
        <a:xfrm>
          <a:off x="0" y="0"/>
          <a:ext cx="0" cy="0"/>
          <a:chOff x="0" y="0"/>
          <a:chExt cx="0" cy="0"/>
        </a:xfrm>
      </p:grpSpPr>
      <p:sp>
        <p:nvSpPr>
          <p:cNvPr id="2" name="Titel 1"/>
          <p:cNvSpPr>
            <a:spLocks noGrp="1"/>
          </p:cNvSpPr>
          <p:nvPr>
            <p:ph type="title"/>
          </p:nvPr>
        </p:nvSpPr>
        <p:spPr>
          <a:xfrm>
            <a:off x="505619" y="334800"/>
            <a:ext cx="8892000" cy="369332"/>
          </a:xfrm>
        </p:spPr>
        <p:txBody>
          <a:bodyPr>
            <a:spAutoFit/>
          </a:bodyPr>
          <a:lstStyle>
            <a:lvl1pPr marL="0" indent="0" defTabSz="504000">
              <a:defRPr/>
            </a:lvl1pPr>
          </a:lstStyle>
          <a:p>
            <a:pPr lvl="0"/>
            <a:r>
              <a:rPr lang="de-DE" noProof="0" smtClean="0"/>
              <a:t>Titelmasterformat durch Klicken bearbeiten</a:t>
            </a:r>
            <a:endParaRPr lang="en-US" noProof="0" dirty="0" smtClean="0"/>
          </a:p>
        </p:txBody>
      </p:sp>
      <p:sp>
        <p:nvSpPr>
          <p:cNvPr id="3" name="Inhaltsplatzhalter 2"/>
          <p:cNvSpPr>
            <a:spLocks noGrp="1"/>
          </p:cNvSpPr>
          <p:nvPr>
            <p:ph idx="1"/>
          </p:nvPr>
        </p:nvSpPr>
        <p:spPr>
          <a:xfrm>
            <a:off x="506413" y="1152000"/>
            <a:ext cx="8892000" cy="4867200"/>
          </a:xfrm>
        </p:spPr>
        <p:txBody>
          <a:bodyPr/>
          <a:lstStyle>
            <a:lvl1pPr>
              <a:defRPr baseline="0"/>
            </a:lvl1pPr>
            <a:lvl2pPr>
              <a:defRPr/>
            </a:lvl2pPr>
            <a:lvl3pPr>
              <a:defRPr/>
            </a:lvl3pPr>
            <a:lvl4pPr>
              <a:defRPr/>
            </a:lvl4pPr>
            <a:lvl5pPr>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dirty="0"/>
          </a:p>
        </p:txBody>
      </p:sp>
      <p:sp>
        <p:nvSpPr>
          <p:cNvPr id="17" name="Textplatzhalter 16"/>
          <p:cNvSpPr>
            <a:spLocks noGrp="1"/>
          </p:cNvSpPr>
          <p:nvPr>
            <p:ph type="body" sz="quarter" idx="10"/>
          </p:nvPr>
        </p:nvSpPr>
        <p:spPr>
          <a:xfrm>
            <a:off x="506413" y="704851"/>
            <a:ext cx="8891587" cy="447150"/>
          </a:xfrm>
        </p:spPr>
        <p:txBody>
          <a:bodyPr/>
          <a:lstStyle>
            <a:lvl1pPr>
              <a:buNone/>
              <a:defRPr/>
            </a:lvl1pPr>
          </a:lstStyle>
          <a:p>
            <a:pPr lvl="0"/>
            <a:r>
              <a:rPr lang="de-DE" noProof="0" smtClean="0"/>
              <a:t>Textmasterformat bearbeiten</a:t>
            </a:r>
          </a:p>
        </p:txBody>
      </p:sp>
    </p:spTree>
    <p:extLst>
      <p:ext uri="{BB962C8B-B14F-4D97-AF65-F5344CB8AC3E}">
        <p14:creationId xmlns:p14="http://schemas.microsoft.com/office/powerpoint/2010/main" val="206971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picture with text">
    <p:spTree>
      <p:nvGrpSpPr>
        <p:cNvPr id="1" name=""/>
        <p:cNvGrpSpPr/>
        <p:nvPr/>
      </p:nvGrpSpPr>
      <p:grpSpPr>
        <a:xfrm>
          <a:off x="0" y="0"/>
          <a:ext cx="0" cy="0"/>
          <a:chOff x="0" y="0"/>
          <a:chExt cx="0" cy="0"/>
        </a:xfrm>
      </p:grpSpPr>
      <p:sp>
        <p:nvSpPr>
          <p:cNvPr id="11" name="Bildplatzhalter 10"/>
          <p:cNvSpPr>
            <a:spLocks noGrp="1"/>
          </p:cNvSpPr>
          <p:nvPr>
            <p:ph type="pic" sz="quarter" idx="16"/>
          </p:nvPr>
        </p:nvSpPr>
        <p:spPr>
          <a:xfrm>
            <a:off x="3405188" y="1152525"/>
            <a:ext cx="5992812" cy="4851400"/>
          </a:xfrm>
        </p:spPr>
        <p:txBody>
          <a:bodyPr/>
          <a:lstStyle>
            <a:lvl1pPr>
              <a:defRPr/>
            </a:lvl1pPr>
          </a:lstStyle>
          <a:p>
            <a:pPr lvl="0"/>
            <a:r>
              <a:rPr lang="de-DE" noProof="0" smtClean="0"/>
              <a:t>Bild durch Klicken auf Symbol hinzufügen</a:t>
            </a:r>
            <a:endParaRPr lang="en-US" noProof="0" dirty="0"/>
          </a:p>
        </p:txBody>
      </p:sp>
      <p:sp>
        <p:nvSpPr>
          <p:cNvPr id="6" name="Textplatzhalter 13"/>
          <p:cNvSpPr>
            <a:spLocks noGrp="1"/>
          </p:cNvSpPr>
          <p:nvPr>
            <p:ph type="body" sz="quarter" idx="13"/>
          </p:nvPr>
        </p:nvSpPr>
        <p:spPr>
          <a:xfrm>
            <a:off x="7587868" y="6004272"/>
            <a:ext cx="1676401" cy="124807"/>
          </a:xfrm>
        </p:spPr>
        <p:txBody>
          <a:bodyPr/>
          <a:lstStyle>
            <a:lvl1pPr algn="r">
              <a:buNone/>
              <a:defRPr sz="900" baseline="0">
                <a:solidFill>
                  <a:schemeClr val="tx1"/>
                </a:solidFill>
              </a:defRPr>
            </a:lvl1pPr>
          </a:lstStyle>
          <a:p>
            <a:pPr lvl="0"/>
            <a:r>
              <a:rPr lang="de-DE" smtClean="0"/>
              <a:t>Textmasterformat bearbeiten</a:t>
            </a:r>
          </a:p>
        </p:txBody>
      </p:sp>
      <p:sp>
        <p:nvSpPr>
          <p:cNvPr id="8" name="Textplatzhalter 7"/>
          <p:cNvSpPr>
            <a:spLocks noGrp="1"/>
          </p:cNvSpPr>
          <p:nvPr>
            <p:ph type="body" sz="quarter" idx="14"/>
          </p:nvPr>
        </p:nvSpPr>
        <p:spPr>
          <a:xfrm>
            <a:off x="505618" y="1152525"/>
            <a:ext cx="2237581" cy="4851748"/>
          </a:xfrm>
        </p:spPr>
        <p:txBody>
          <a:bodyPr/>
          <a:lstStyle>
            <a:lvl1pPr>
              <a:defRPr/>
            </a:lvl1pPr>
            <a:lvl4pPr>
              <a:defRPr/>
            </a:lvl4pPr>
            <a:lvl5pPr>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dirty="0"/>
          </a:p>
        </p:txBody>
      </p:sp>
      <p:sp>
        <p:nvSpPr>
          <p:cNvPr id="12" name="Titel 1"/>
          <p:cNvSpPr>
            <a:spLocks noGrp="1"/>
          </p:cNvSpPr>
          <p:nvPr>
            <p:ph type="title"/>
          </p:nvPr>
        </p:nvSpPr>
        <p:spPr>
          <a:xfrm>
            <a:off x="505619" y="334800"/>
            <a:ext cx="8892000" cy="369332"/>
          </a:xfrm>
        </p:spPr>
        <p:txBody>
          <a:bodyPr>
            <a:spAutoFit/>
          </a:bodyPr>
          <a:lstStyle>
            <a:lvl1pPr marL="0" indent="0" defTabSz="504000">
              <a:defRPr/>
            </a:lvl1pPr>
          </a:lstStyle>
          <a:p>
            <a:pPr lvl="0"/>
            <a:r>
              <a:rPr lang="de-DE" noProof="0" smtClean="0"/>
              <a:t>Titelmasterformat durch Klicken bearbeiten</a:t>
            </a:r>
            <a:endParaRPr lang="en-GB" noProof="0" dirty="0" smtClean="0"/>
          </a:p>
        </p:txBody>
      </p:sp>
      <p:sp>
        <p:nvSpPr>
          <p:cNvPr id="13" name="Textplatzhalter 16"/>
          <p:cNvSpPr>
            <a:spLocks noGrp="1"/>
          </p:cNvSpPr>
          <p:nvPr>
            <p:ph type="body" sz="quarter" idx="11"/>
          </p:nvPr>
        </p:nvSpPr>
        <p:spPr>
          <a:xfrm>
            <a:off x="506413" y="704850"/>
            <a:ext cx="8891587" cy="447675"/>
          </a:xfrm>
        </p:spPr>
        <p:txBody>
          <a:bodyPr/>
          <a:lstStyle>
            <a:lvl1pPr>
              <a:buNone/>
              <a:defRPr/>
            </a:lvl1pPr>
          </a:lstStyle>
          <a:p>
            <a:pPr lvl="0"/>
            <a:r>
              <a:rPr lang="de-DE" noProof="0" smtClean="0"/>
              <a:t>Textmasterformat bearbeiten</a:t>
            </a:r>
          </a:p>
        </p:txBody>
      </p:sp>
    </p:spTree>
    <p:extLst>
      <p:ext uri="{BB962C8B-B14F-4D97-AF65-F5344CB8AC3E}">
        <p14:creationId xmlns:p14="http://schemas.microsoft.com/office/powerpoint/2010/main" val="225282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ictures with text">
    <p:spTree>
      <p:nvGrpSpPr>
        <p:cNvPr id="1" name=""/>
        <p:cNvGrpSpPr/>
        <p:nvPr/>
      </p:nvGrpSpPr>
      <p:grpSpPr>
        <a:xfrm>
          <a:off x="0" y="0"/>
          <a:ext cx="0" cy="0"/>
          <a:chOff x="0" y="0"/>
          <a:chExt cx="0" cy="0"/>
        </a:xfrm>
      </p:grpSpPr>
      <p:sp>
        <p:nvSpPr>
          <p:cNvPr id="11" name="Bildplatzhalter 10"/>
          <p:cNvSpPr>
            <a:spLocks noGrp="1"/>
          </p:cNvSpPr>
          <p:nvPr>
            <p:ph type="pic" sz="quarter" idx="16"/>
          </p:nvPr>
        </p:nvSpPr>
        <p:spPr>
          <a:xfrm>
            <a:off x="3405188" y="1152525"/>
            <a:ext cx="5992812" cy="2266950"/>
          </a:xfrm>
        </p:spPr>
        <p:txBody>
          <a:bodyPr/>
          <a:lstStyle/>
          <a:p>
            <a:pPr lvl="0"/>
            <a:r>
              <a:rPr lang="de-DE" noProof="0" smtClean="0"/>
              <a:t>Bild durch Klicken auf Symbol hinzufügen</a:t>
            </a:r>
            <a:endParaRPr lang="en-US" noProof="0" dirty="0"/>
          </a:p>
        </p:txBody>
      </p:sp>
      <p:sp>
        <p:nvSpPr>
          <p:cNvPr id="6" name="Textplatzhalter 13"/>
          <p:cNvSpPr>
            <a:spLocks noGrp="1"/>
          </p:cNvSpPr>
          <p:nvPr>
            <p:ph type="body" sz="quarter" idx="13"/>
          </p:nvPr>
        </p:nvSpPr>
        <p:spPr>
          <a:xfrm>
            <a:off x="7587868" y="6004272"/>
            <a:ext cx="1676401" cy="124807"/>
          </a:xfrm>
        </p:spPr>
        <p:txBody>
          <a:bodyPr/>
          <a:lstStyle>
            <a:lvl1pPr algn="r">
              <a:buNone/>
              <a:defRPr sz="900" baseline="0">
                <a:solidFill>
                  <a:schemeClr val="tx1"/>
                </a:solidFill>
              </a:defRPr>
            </a:lvl1pPr>
          </a:lstStyle>
          <a:p>
            <a:pPr lvl="0"/>
            <a:r>
              <a:rPr lang="de-DE" noProof="0" smtClean="0"/>
              <a:t>Textmasterformat bearbeiten</a:t>
            </a:r>
          </a:p>
        </p:txBody>
      </p:sp>
      <p:sp>
        <p:nvSpPr>
          <p:cNvPr id="8" name="Textplatzhalter 7"/>
          <p:cNvSpPr>
            <a:spLocks noGrp="1"/>
          </p:cNvSpPr>
          <p:nvPr>
            <p:ph type="body" sz="quarter" idx="14"/>
          </p:nvPr>
        </p:nvSpPr>
        <p:spPr>
          <a:xfrm>
            <a:off x="505618" y="1152525"/>
            <a:ext cx="2237581" cy="4851748"/>
          </a:xfrm>
        </p:spPr>
        <p:txBody>
          <a:bodyPr/>
          <a:lstStyle>
            <a:lvl1pPr>
              <a:defRPr/>
            </a:lvl1pPr>
            <a:lvl4pPr>
              <a:defRPr/>
            </a:lvl4pPr>
            <a:lvl5pPr>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12" name="Titel 1"/>
          <p:cNvSpPr>
            <a:spLocks noGrp="1"/>
          </p:cNvSpPr>
          <p:nvPr>
            <p:ph type="title"/>
          </p:nvPr>
        </p:nvSpPr>
        <p:spPr>
          <a:xfrm>
            <a:off x="505619" y="334800"/>
            <a:ext cx="8892000" cy="369332"/>
          </a:xfrm>
        </p:spPr>
        <p:txBody>
          <a:bodyPr>
            <a:spAutoFit/>
          </a:bodyPr>
          <a:lstStyle>
            <a:lvl1pPr marL="0" indent="0" defTabSz="504000">
              <a:defRPr/>
            </a:lvl1pPr>
          </a:lstStyle>
          <a:p>
            <a:pPr lvl="0"/>
            <a:r>
              <a:rPr lang="de-DE" noProof="0" smtClean="0"/>
              <a:t>Titelmasterformat durch Klicken bearbeiten</a:t>
            </a:r>
            <a:endParaRPr lang="en-GB" noProof="0" dirty="0" smtClean="0"/>
          </a:p>
        </p:txBody>
      </p:sp>
      <p:sp>
        <p:nvSpPr>
          <p:cNvPr id="13" name="Textplatzhalter 16"/>
          <p:cNvSpPr>
            <a:spLocks noGrp="1"/>
          </p:cNvSpPr>
          <p:nvPr>
            <p:ph type="body" sz="quarter" idx="11"/>
          </p:nvPr>
        </p:nvSpPr>
        <p:spPr>
          <a:xfrm>
            <a:off x="506413" y="704850"/>
            <a:ext cx="8891587" cy="447675"/>
          </a:xfrm>
        </p:spPr>
        <p:txBody>
          <a:bodyPr/>
          <a:lstStyle>
            <a:lvl1pPr>
              <a:buNone/>
              <a:defRPr/>
            </a:lvl1pPr>
          </a:lstStyle>
          <a:p>
            <a:pPr lvl="0"/>
            <a:r>
              <a:rPr lang="de-DE" noProof="0" smtClean="0"/>
              <a:t>Textmasterformat bearbeiten</a:t>
            </a:r>
          </a:p>
        </p:txBody>
      </p:sp>
      <p:sp>
        <p:nvSpPr>
          <p:cNvPr id="7" name="Bildplatzhalter 10"/>
          <p:cNvSpPr>
            <a:spLocks noGrp="1"/>
          </p:cNvSpPr>
          <p:nvPr>
            <p:ph type="pic" sz="quarter" idx="17"/>
          </p:nvPr>
        </p:nvSpPr>
        <p:spPr>
          <a:xfrm>
            <a:off x="3405188" y="3737322"/>
            <a:ext cx="5992812" cy="2266950"/>
          </a:xfrm>
        </p:spPr>
        <p:txBody>
          <a:bodyPr/>
          <a:lstStyle/>
          <a:p>
            <a:pPr lvl="0"/>
            <a:r>
              <a:rPr lang="de-DE" noProof="0" smtClean="0"/>
              <a:t>Bild durch Klicken auf Symbol hinzufügen</a:t>
            </a:r>
            <a:endParaRPr lang="en-US" noProof="0" dirty="0"/>
          </a:p>
        </p:txBody>
      </p:sp>
      <p:sp>
        <p:nvSpPr>
          <p:cNvPr id="9" name="Textplatzhalter 13"/>
          <p:cNvSpPr>
            <a:spLocks noGrp="1"/>
          </p:cNvSpPr>
          <p:nvPr>
            <p:ph type="body" sz="quarter" idx="18"/>
          </p:nvPr>
        </p:nvSpPr>
        <p:spPr>
          <a:xfrm>
            <a:off x="7587868" y="3419475"/>
            <a:ext cx="1676401" cy="124807"/>
          </a:xfrm>
        </p:spPr>
        <p:txBody>
          <a:bodyPr/>
          <a:lstStyle>
            <a:lvl1pPr algn="r">
              <a:buNone/>
              <a:defRPr sz="900" baseline="0">
                <a:solidFill>
                  <a:schemeClr val="tx1"/>
                </a:solidFill>
              </a:defRPr>
            </a:lvl1pPr>
          </a:lstStyle>
          <a:p>
            <a:pPr lvl="0"/>
            <a:r>
              <a:rPr lang="de-DE" noProof="0" smtClean="0"/>
              <a:t>Textmasterformat bearbeiten</a:t>
            </a:r>
          </a:p>
        </p:txBody>
      </p:sp>
    </p:spTree>
    <p:extLst>
      <p:ext uri="{BB962C8B-B14F-4D97-AF65-F5344CB8AC3E}">
        <p14:creationId xmlns:p14="http://schemas.microsoft.com/office/powerpoint/2010/main" val="48957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one picture">
    <p:spTree>
      <p:nvGrpSpPr>
        <p:cNvPr id="1" name=""/>
        <p:cNvGrpSpPr/>
        <p:nvPr/>
      </p:nvGrpSpPr>
      <p:grpSpPr>
        <a:xfrm>
          <a:off x="0" y="0"/>
          <a:ext cx="0" cy="0"/>
          <a:chOff x="0" y="0"/>
          <a:chExt cx="0" cy="0"/>
        </a:xfrm>
      </p:grpSpPr>
      <p:sp>
        <p:nvSpPr>
          <p:cNvPr id="3" name="Bildplatzhalter 9"/>
          <p:cNvSpPr>
            <a:spLocks noGrp="1"/>
          </p:cNvSpPr>
          <p:nvPr>
            <p:ph type="pic" sz="quarter" idx="10"/>
          </p:nvPr>
        </p:nvSpPr>
        <p:spPr>
          <a:xfrm>
            <a:off x="0" y="1152525"/>
            <a:ext cx="2743200" cy="4770300"/>
          </a:xfrm>
        </p:spPr>
        <p:txBody>
          <a:bodyPr/>
          <a:lstStyle>
            <a:lvl1pPr>
              <a:buClr>
                <a:srgbClr val="A8AFAF"/>
              </a:buClr>
              <a:defRPr baseline="0"/>
            </a:lvl1pPr>
          </a:lstStyle>
          <a:p>
            <a:pPr lvl="0"/>
            <a:r>
              <a:rPr lang="de-DE" noProof="0" smtClean="0"/>
              <a:t>Bild durch Klicken auf Symbol hinzufügen</a:t>
            </a:r>
            <a:endParaRPr lang="en-US" noProof="0" dirty="0"/>
          </a:p>
        </p:txBody>
      </p:sp>
      <p:sp>
        <p:nvSpPr>
          <p:cNvPr id="4" name="Titel 1"/>
          <p:cNvSpPr>
            <a:spLocks noGrp="1"/>
          </p:cNvSpPr>
          <p:nvPr>
            <p:ph type="title"/>
          </p:nvPr>
        </p:nvSpPr>
        <p:spPr>
          <a:xfrm>
            <a:off x="505619" y="334800"/>
            <a:ext cx="8892000" cy="369332"/>
          </a:xfrm>
        </p:spPr>
        <p:txBody>
          <a:bodyPr>
            <a:spAutoFit/>
          </a:bodyPr>
          <a:lstStyle>
            <a:lvl1pPr marL="0" indent="0" defTabSz="504000">
              <a:defRPr/>
            </a:lvl1pPr>
          </a:lstStyle>
          <a:p>
            <a:r>
              <a:rPr lang="de-DE" noProof="0" smtClean="0"/>
              <a:t>Titelmasterformat durch Klicken bearbeiten</a:t>
            </a:r>
            <a:endParaRPr lang="en-US" noProof="0" dirty="0"/>
          </a:p>
        </p:txBody>
      </p:sp>
      <p:sp>
        <p:nvSpPr>
          <p:cNvPr id="5" name="Textplatzhalter 16"/>
          <p:cNvSpPr>
            <a:spLocks noGrp="1"/>
          </p:cNvSpPr>
          <p:nvPr>
            <p:ph type="body" sz="quarter" idx="11"/>
          </p:nvPr>
        </p:nvSpPr>
        <p:spPr>
          <a:xfrm>
            <a:off x="506413" y="704850"/>
            <a:ext cx="8891587" cy="447675"/>
          </a:xfrm>
        </p:spPr>
        <p:txBody>
          <a:bodyPr/>
          <a:lstStyle>
            <a:lvl1pPr>
              <a:buNone/>
              <a:defRPr/>
            </a:lvl1pPr>
          </a:lstStyle>
          <a:p>
            <a:pPr lvl="0"/>
            <a:r>
              <a:rPr lang="de-DE" noProof="0" smtClean="0"/>
              <a:t>Textmasterformat bearbeiten</a:t>
            </a:r>
          </a:p>
        </p:txBody>
      </p:sp>
      <p:sp>
        <p:nvSpPr>
          <p:cNvPr id="6" name="Textplatzhalter 13"/>
          <p:cNvSpPr>
            <a:spLocks noGrp="1"/>
          </p:cNvSpPr>
          <p:nvPr>
            <p:ph type="body" sz="quarter" idx="13"/>
          </p:nvPr>
        </p:nvSpPr>
        <p:spPr>
          <a:xfrm>
            <a:off x="990600" y="5956647"/>
            <a:ext cx="1676401" cy="124807"/>
          </a:xfrm>
        </p:spPr>
        <p:txBody>
          <a:bodyPr/>
          <a:lstStyle>
            <a:lvl1pPr algn="r">
              <a:buNone/>
              <a:defRPr sz="900" baseline="0">
                <a:solidFill>
                  <a:schemeClr val="tx1"/>
                </a:solidFill>
              </a:defRPr>
            </a:lvl1pPr>
          </a:lstStyle>
          <a:p>
            <a:pPr lvl="0"/>
            <a:r>
              <a:rPr lang="de-DE" smtClean="0"/>
              <a:t>Textmasterformat bearbeiten</a:t>
            </a:r>
          </a:p>
        </p:txBody>
      </p:sp>
      <p:sp>
        <p:nvSpPr>
          <p:cNvPr id="7" name="Inhaltsplatzhalter 2"/>
          <p:cNvSpPr>
            <a:spLocks noGrp="1"/>
          </p:cNvSpPr>
          <p:nvPr>
            <p:ph idx="14"/>
          </p:nvPr>
        </p:nvSpPr>
        <p:spPr>
          <a:xfrm>
            <a:off x="3405187" y="1152525"/>
            <a:ext cx="5992431" cy="4868863"/>
          </a:xfrm>
        </p:spPr>
        <p:txBody>
          <a:bodyPr/>
          <a:lstStyle>
            <a:lvl1pPr>
              <a:buClr>
                <a:srgbClr val="A8AFAF"/>
              </a:buClr>
              <a:defRPr/>
            </a:lvl1pPr>
            <a:lvl2pPr>
              <a:buClr>
                <a:srgbClr val="A8AFAF"/>
              </a:buClr>
              <a:defRPr/>
            </a:lvl2pPr>
            <a:lvl3pPr>
              <a:buClr>
                <a:srgbClr val="A8AFAF"/>
              </a:buClr>
              <a:defRPr/>
            </a:lvl3pPr>
            <a:lvl4pPr>
              <a:buClr>
                <a:srgbClr val="A8AFAF"/>
              </a:buClr>
              <a:defRPr/>
            </a:lvl4pPr>
            <a:lvl5pPr>
              <a:buClr>
                <a:srgbClr val="A8AFAF"/>
              </a:buCl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noProof="0" dirty="0"/>
          </a:p>
        </p:txBody>
      </p:sp>
    </p:spTree>
    <p:extLst>
      <p:ext uri="{BB962C8B-B14F-4D97-AF65-F5344CB8AC3E}">
        <p14:creationId xmlns:p14="http://schemas.microsoft.com/office/powerpoint/2010/main" val="169406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two pictures">
    <p:spTree>
      <p:nvGrpSpPr>
        <p:cNvPr id="1" name=""/>
        <p:cNvGrpSpPr/>
        <p:nvPr/>
      </p:nvGrpSpPr>
      <p:grpSpPr>
        <a:xfrm>
          <a:off x="0" y="0"/>
          <a:ext cx="0" cy="0"/>
          <a:chOff x="0" y="0"/>
          <a:chExt cx="0" cy="0"/>
        </a:xfrm>
      </p:grpSpPr>
      <p:sp>
        <p:nvSpPr>
          <p:cNvPr id="5" name="Bildplatzhalter 9"/>
          <p:cNvSpPr>
            <a:spLocks noGrp="1"/>
          </p:cNvSpPr>
          <p:nvPr>
            <p:ph type="pic" sz="quarter" idx="11"/>
          </p:nvPr>
        </p:nvSpPr>
        <p:spPr>
          <a:xfrm>
            <a:off x="0" y="1152525"/>
            <a:ext cx="2743200" cy="2238374"/>
          </a:xfrm>
        </p:spPr>
        <p:txBody>
          <a:bodyPr/>
          <a:lstStyle>
            <a:lvl1pPr>
              <a:defRPr/>
            </a:lvl1pPr>
          </a:lstStyle>
          <a:p>
            <a:pPr lvl="0"/>
            <a:r>
              <a:rPr lang="de-DE" noProof="0" smtClean="0"/>
              <a:t>Bild durch Klicken auf Symbol hinzufügen</a:t>
            </a:r>
            <a:endParaRPr lang="en-US" noProof="0" dirty="0"/>
          </a:p>
        </p:txBody>
      </p:sp>
      <p:sp>
        <p:nvSpPr>
          <p:cNvPr id="7" name="Bildplatzhalter 9"/>
          <p:cNvSpPr>
            <a:spLocks noGrp="1"/>
          </p:cNvSpPr>
          <p:nvPr>
            <p:ph type="pic" sz="quarter" idx="12"/>
          </p:nvPr>
        </p:nvSpPr>
        <p:spPr>
          <a:xfrm>
            <a:off x="-1" y="3684450"/>
            <a:ext cx="2743200" cy="2238374"/>
          </a:xfrm>
        </p:spPr>
        <p:txBody>
          <a:bodyPr/>
          <a:lstStyle>
            <a:lvl1pPr>
              <a:defRPr/>
            </a:lvl1pPr>
          </a:lstStyle>
          <a:p>
            <a:pPr lvl="0"/>
            <a:r>
              <a:rPr lang="de-DE" noProof="0" smtClean="0"/>
              <a:t>Bild durch Klicken auf Symbol hinzufügen</a:t>
            </a:r>
            <a:endParaRPr lang="en-US" noProof="0" dirty="0"/>
          </a:p>
        </p:txBody>
      </p:sp>
      <p:sp>
        <p:nvSpPr>
          <p:cNvPr id="18" name="Titel 1"/>
          <p:cNvSpPr>
            <a:spLocks noGrp="1"/>
          </p:cNvSpPr>
          <p:nvPr>
            <p:ph type="title"/>
          </p:nvPr>
        </p:nvSpPr>
        <p:spPr>
          <a:xfrm>
            <a:off x="505619" y="334800"/>
            <a:ext cx="8892000" cy="369332"/>
          </a:xfrm>
        </p:spPr>
        <p:txBody>
          <a:bodyPr>
            <a:spAutoFit/>
          </a:bodyPr>
          <a:lstStyle>
            <a:lvl1pPr marL="0" indent="0" defTabSz="504000">
              <a:defRPr/>
            </a:lvl1pPr>
          </a:lstStyle>
          <a:p>
            <a:pPr lvl="0"/>
            <a:r>
              <a:rPr lang="de-DE" noProof="0" smtClean="0"/>
              <a:t>Titelmasterformat durch Klicken bearbeiten</a:t>
            </a:r>
            <a:endParaRPr lang="en-GB" noProof="0" dirty="0" smtClean="0"/>
          </a:p>
        </p:txBody>
      </p:sp>
      <p:sp>
        <p:nvSpPr>
          <p:cNvPr id="19" name="Textplatzhalter 16"/>
          <p:cNvSpPr>
            <a:spLocks noGrp="1"/>
          </p:cNvSpPr>
          <p:nvPr>
            <p:ph type="body" sz="quarter" idx="10"/>
          </p:nvPr>
        </p:nvSpPr>
        <p:spPr>
          <a:xfrm>
            <a:off x="506413" y="704851"/>
            <a:ext cx="8891587" cy="447674"/>
          </a:xfrm>
        </p:spPr>
        <p:txBody>
          <a:bodyPr/>
          <a:lstStyle>
            <a:lvl1pPr>
              <a:buNone/>
              <a:defRPr/>
            </a:lvl1pPr>
          </a:lstStyle>
          <a:p>
            <a:pPr lvl="0"/>
            <a:r>
              <a:rPr lang="de-DE" noProof="0" smtClean="0"/>
              <a:t>Textmasterformat bearbeiten</a:t>
            </a:r>
          </a:p>
        </p:txBody>
      </p:sp>
      <p:sp>
        <p:nvSpPr>
          <p:cNvPr id="8" name="Textplatzhalter 13"/>
          <p:cNvSpPr>
            <a:spLocks noGrp="1"/>
          </p:cNvSpPr>
          <p:nvPr>
            <p:ph type="body" sz="quarter" idx="13"/>
          </p:nvPr>
        </p:nvSpPr>
        <p:spPr>
          <a:xfrm>
            <a:off x="990600" y="5956647"/>
            <a:ext cx="1676401" cy="124807"/>
          </a:xfrm>
        </p:spPr>
        <p:txBody>
          <a:bodyPr/>
          <a:lstStyle>
            <a:lvl1pPr algn="r">
              <a:buNone/>
              <a:defRPr sz="900" baseline="0">
                <a:solidFill>
                  <a:schemeClr val="tx1"/>
                </a:solidFill>
              </a:defRPr>
            </a:lvl1pPr>
          </a:lstStyle>
          <a:p>
            <a:pPr lvl="0"/>
            <a:r>
              <a:rPr lang="de-DE" noProof="0" smtClean="0"/>
              <a:t>Textmasterformat bearbeiten</a:t>
            </a:r>
          </a:p>
        </p:txBody>
      </p:sp>
      <p:sp>
        <p:nvSpPr>
          <p:cNvPr id="9" name="Textplatzhalter 13"/>
          <p:cNvSpPr>
            <a:spLocks noGrp="1"/>
          </p:cNvSpPr>
          <p:nvPr>
            <p:ph type="body" sz="quarter" idx="14"/>
          </p:nvPr>
        </p:nvSpPr>
        <p:spPr>
          <a:xfrm>
            <a:off x="990600" y="3425704"/>
            <a:ext cx="1676401" cy="124807"/>
          </a:xfrm>
        </p:spPr>
        <p:txBody>
          <a:bodyPr/>
          <a:lstStyle>
            <a:lvl1pPr algn="r">
              <a:buNone/>
              <a:defRPr sz="900" baseline="0">
                <a:solidFill>
                  <a:schemeClr val="tx1"/>
                </a:solidFill>
              </a:defRPr>
            </a:lvl1pPr>
          </a:lstStyle>
          <a:p>
            <a:pPr lvl="0"/>
            <a:r>
              <a:rPr lang="de-DE" noProof="0" smtClean="0"/>
              <a:t>Textmasterformat bearbeiten</a:t>
            </a:r>
          </a:p>
        </p:txBody>
      </p:sp>
      <p:sp>
        <p:nvSpPr>
          <p:cNvPr id="10" name="Inhaltsplatzhalter 2"/>
          <p:cNvSpPr>
            <a:spLocks noGrp="1"/>
          </p:cNvSpPr>
          <p:nvPr>
            <p:ph idx="15"/>
          </p:nvPr>
        </p:nvSpPr>
        <p:spPr>
          <a:xfrm>
            <a:off x="3405187" y="1152525"/>
            <a:ext cx="5992431" cy="4868863"/>
          </a:xfrm>
        </p:spPr>
        <p:txBody>
          <a:bodyPr/>
          <a:lstStyle>
            <a:lvl1pPr>
              <a:defRPr/>
            </a:lvl1pPr>
            <a:lvl4pPr>
              <a:defRPr/>
            </a:lvl4pPr>
            <a:lvl5pPr>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Tree>
    <p:extLst>
      <p:ext uri="{BB962C8B-B14F-4D97-AF65-F5344CB8AC3E}">
        <p14:creationId xmlns:p14="http://schemas.microsoft.com/office/powerpoint/2010/main" val="1185069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three pictures">
    <p:spTree>
      <p:nvGrpSpPr>
        <p:cNvPr id="1" name=""/>
        <p:cNvGrpSpPr/>
        <p:nvPr/>
      </p:nvGrpSpPr>
      <p:grpSpPr>
        <a:xfrm>
          <a:off x="0" y="0"/>
          <a:ext cx="0" cy="0"/>
          <a:chOff x="0" y="0"/>
          <a:chExt cx="0" cy="0"/>
        </a:xfrm>
      </p:grpSpPr>
      <p:sp>
        <p:nvSpPr>
          <p:cNvPr id="5" name="Bildplatzhalter 9"/>
          <p:cNvSpPr>
            <a:spLocks noGrp="1"/>
          </p:cNvSpPr>
          <p:nvPr>
            <p:ph type="pic" sz="quarter" idx="11"/>
          </p:nvPr>
        </p:nvSpPr>
        <p:spPr>
          <a:xfrm>
            <a:off x="-1" y="1152525"/>
            <a:ext cx="2743200" cy="1474649"/>
          </a:xfrm>
        </p:spPr>
        <p:txBody>
          <a:bodyPr/>
          <a:lstStyle>
            <a:lvl1pPr>
              <a:defRPr/>
            </a:lvl1pPr>
          </a:lstStyle>
          <a:p>
            <a:pPr lvl="0"/>
            <a:r>
              <a:rPr lang="de-DE" noProof="0" smtClean="0"/>
              <a:t>Bild durch Klicken auf Symbol hinzufügen</a:t>
            </a:r>
            <a:endParaRPr lang="en-US" noProof="0" dirty="0"/>
          </a:p>
        </p:txBody>
      </p:sp>
      <p:sp>
        <p:nvSpPr>
          <p:cNvPr id="7" name="Bildplatzhalter 9"/>
          <p:cNvSpPr>
            <a:spLocks noGrp="1"/>
          </p:cNvSpPr>
          <p:nvPr>
            <p:ph type="pic" sz="quarter" idx="12"/>
          </p:nvPr>
        </p:nvSpPr>
        <p:spPr>
          <a:xfrm>
            <a:off x="-2" y="2798625"/>
            <a:ext cx="2743200" cy="1474649"/>
          </a:xfrm>
        </p:spPr>
        <p:txBody>
          <a:bodyPr/>
          <a:lstStyle>
            <a:lvl1pPr>
              <a:defRPr/>
            </a:lvl1pPr>
          </a:lstStyle>
          <a:p>
            <a:pPr lvl="0"/>
            <a:r>
              <a:rPr lang="de-DE" noProof="0" smtClean="0"/>
              <a:t>Bild durch Klicken auf Symbol hinzufügen</a:t>
            </a:r>
            <a:endParaRPr lang="en-US" noProof="0" dirty="0"/>
          </a:p>
        </p:txBody>
      </p:sp>
      <p:sp>
        <p:nvSpPr>
          <p:cNvPr id="18" name="Titel 1"/>
          <p:cNvSpPr>
            <a:spLocks noGrp="1"/>
          </p:cNvSpPr>
          <p:nvPr>
            <p:ph type="title"/>
          </p:nvPr>
        </p:nvSpPr>
        <p:spPr>
          <a:xfrm>
            <a:off x="505619" y="334800"/>
            <a:ext cx="8892000" cy="369332"/>
          </a:xfrm>
        </p:spPr>
        <p:txBody>
          <a:bodyPr>
            <a:spAutoFit/>
          </a:bodyPr>
          <a:lstStyle>
            <a:lvl1pPr marL="0" indent="0" defTabSz="504000">
              <a:defRPr/>
            </a:lvl1pPr>
          </a:lstStyle>
          <a:p>
            <a:pPr lvl="0"/>
            <a:r>
              <a:rPr lang="de-DE" noProof="0" smtClean="0"/>
              <a:t>Titelmasterformat durch Klicken bearbeiten</a:t>
            </a:r>
            <a:endParaRPr lang="en-GB" noProof="0" dirty="0" smtClean="0"/>
          </a:p>
        </p:txBody>
      </p:sp>
      <p:sp>
        <p:nvSpPr>
          <p:cNvPr id="19" name="Textplatzhalter 16"/>
          <p:cNvSpPr>
            <a:spLocks noGrp="1"/>
          </p:cNvSpPr>
          <p:nvPr>
            <p:ph type="body" sz="quarter" idx="10"/>
          </p:nvPr>
        </p:nvSpPr>
        <p:spPr>
          <a:xfrm>
            <a:off x="506413" y="704850"/>
            <a:ext cx="8891587" cy="447150"/>
          </a:xfrm>
        </p:spPr>
        <p:txBody>
          <a:bodyPr/>
          <a:lstStyle>
            <a:lvl1pPr>
              <a:buNone/>
              <a:defRPr/>
            </a:lvl1pPr>
          </a:lstStyle>
          <a:p>
            <a:pPr lvl="0"/>
            <a:r>
              <a:rPr lang="de-DE" noProof="0" smtClean="0"/>
              <a:t>Textmasterformat bearbeiten</a:t>
            </a:r>
          </a:p>
        </p:txBody>
      </p:sp>
      <p:sp>
        <p:nvSpPr>
          <p:cNvPr id="8" name="Bildplatzhalter 9"/>
          <p:cNvSpPr>
            <a:spLocks noGrp="1"/>
          </p:cNvSpPr>
          <p:nvPr>
            <p:ph type="pic" sz="quarter" idx="13"/>
          </p:nvPr>
        </p:nvSpPr>
        <p:spPr>
          <a:xfrm>
            <a:off x="-2" y="4448175"/>
            <a:ext cx="2743200" cy="1474649"/>
          </a:xfrm>
        </p:spPr>
        <p:txBody>
          <a:bodyPr/>
          <a:lstStyle>
            <a:lvl1pPr>
              <a:defRPr/>
            </a:lvl1pPr>
          </a:lstStyle>
          <a:p>
            <a:pPr lvl="0"/>
            <a:r>
              <a:rPr lang="de-DE" noProof="0" smtClean="0"/>
              <a:t>Bild durch Klicken auf Symbol hinzufügen</a:t>
            </a:r>
            <a:endParaRPr lang="en-US" noProof="0" dirty="0"/>
          </a:p>
        </p:txBody>
      </p:sp>
      <p:sp>
        <p:nvSpPr>
          <p:cNvPr id="9" name="Textplatzhalter 13"/>
          <p:cNvSpPr>
            <a:spLocks noGrp="1"/>
          </p:cNvSpPr>
          <p:nvPr>
            <p:ph type="body" sz="quarter" idx="14"/>
          </p:nvPr>
        </p:nvSpPr>
        <p:spPr>
          <a:xfrm>
            <a:off x="990600" y="5931933"/>
            <a:ext cx="1676401" cy="124807"/>
          </a:xfrm>
        </p:spPr>
        <p:txBody>
          <a:bodyPr/>
          <a:lstStyle>
            <a:lvl1pPr algn="r">
              <a:buNone/>
              <a:defRPr sz="900" baseline="0">
                <a:solidFill>
                  <a:schemeClr val="tx1"/>
                </a:solidFill>
              </a:defRPr>
            </a:lvl1pPr>
          </a:lstStyle>
          <a:p>
            <a:pPr lvl="0"/>
            <a:r>
              <a:rPr lang="de-DE" noProof="0" smtClean="0"/>
              <a:t>Textmasterformat bearbeiten</a:t>
            </a:r>
          </a:p>
        </p:txBody>
      </p:sp>
      <p:sp>
        <p:nvSpPr>
          <p:cNvPr id="10" name="Textplatzhalter 13"/>
          <p:cNvSpPr>
            <a:spLocks noGrp="1"/>
          </p:cNvSpPr>
          <p:nvPr>
            <p:ph type="body" sz="quarter" idx="15"/>
          </p:nvPr>
        </p:nvSpPr>
        <p:spPr>
          <a:xfrm>
            <a:off x="1009650" y="2637265"/>
            <a:ext cx="1676401" cy="124807"/>
          </a:xfrm>
        </p:spPr>
        <p:txBody>
          <a:bodyPr/>
          <a:lstStyle>
            <a:lvl1pPr algn="r">
              <a:buNone/>
              <a:defRPr sz="900" baseline="0">
                <a:solidFill>
                  <a:schemeClr val="tx1"/>
                </a:solidFill>
              </a:defRPr>
            </a:lvl1pPr>
          </a:lstStyle>
          <a:p>
            <a:pPr lvl="0"/>
            <a:r>
              <a:rPr lang="de-DE" noProof="0" smtClean="0"/>
              <a:t>Textmasterformat bearbeiten</a:t>
            </a:r>
          </a:p>
        </p:txBody>
      </p:sp>
      <p:sp>
        <p:nvSpPr>
          <p:cNvPr id="11" name="Textplatzhalter 13"/>
          <p:cNvSpPr>
            <a:spLocks noGrp="1"/>
          </p:cNvSpPr>
          <p:nvPr>
            <p:ph type="body" sz="quarter" idx="16"/>
          </p:nvPr>
        </p:nvSpPr>
        <p:spPr>
          <a:xfrm>
            <a:off x="990600" y="4283365"/>
            <a:ext cx="1676401" cy="124807"/>
          </a:xfrm>
        </p:spPr>
        <p:txBody>
          <a:bodyPr/>
          <a:lstStyle>
            <a:lvl1pPr algn="r">
              <a:buNone/>
              <a:defRPr sz="900" baseline="0">
                <a:solidFill>
                  <a:schemeClr val="tx1"/>
                </a:solidFill>
              </a:defRPr>
            </a:lvl1pPr>
          </a:lstStyle>
          <a:p>
            <a:pPr lvl="0"/>
            <a:r>
              <a:rPr lang="de-DE" noProof="0" smtClean="0"/>
              <a:t>Textmasterformat bearbeiten</a:t>
            </a:r>
          </a:p>
        </p:txBody>
      </p:sp>
      <p:sp>
        <p:nvSpPr>
          <p:cNvPr id="12" name="Inhaltsplatzhalter 2"/>
          <p:cNvSpPr>
            <a:spLocks noGrp="1"/>
          </p:cNvSpPr>
          <p:nvPr>
            <p:ph idx="17"/>
          </p:nvPr>
        </p:nvSpPr>
        <p:spPr>
          <a:xfrm>
            <a:off x="3405187" y="1152000"/>
            <a:ext cx="5992431" cy="4867200"/>
          </a:xfrm>
        </p:spPr>
        <p:txBody>
          <a:bodyPr/>
          <a:lstStyle>
            <a:lvl1pPr>
              <a:defRPr/>
            </a:lvl1pPr>
            <a:lvl4pPr>
              <a:defRPr/>
            </a:lvl4pPr>
            <a:lvl5pPr>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Tree>
    <p:extLst>
      <p:ext uri="{BB962C8B-B14F-4D97-AF65-F5344CB8AC3E}">
        <p14:creationId xmlns:p14="http://schemas.microsoft.com/office/powerpoint/2010/main" val="2499677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st chart">
    <p:spTree>
      <p:nvGrpSpPr>
        <p:cNvPr id="1" name=""/>
        <p:cNvGrpSpPr/>
        <p:nvPr/>
      </p:nvGrpSpPr>
      <p:grpSpPr>
        <a:xfrm>
          <a:off x="0" y="0"/>
          <a:ext cx="0" cy="0"/>
          <a:chOff x="0" y="0"/>
          <a:chExt cx="0" cy="0"/>
        </a:xfrm>
      </p:grpSpPr>
      <p:pic>
        <p:nvPicPr>
          <p:cNvPr id="3" name="Grafik 30" descr="PTZundAMP_von_oben widescreen.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906000" cy="613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32"/>
          <p:cNvSpPr>
            <a:spLocks noChangeArrowheads="1"/>
          </p:cNvSpPr>
          <p:nvPr userDrawn="1"/>
        </p:nvSpPr>
        <p:spPr bwMode="auto">
          <a:xfrm>
            <a:off x="7137400" y="3717925"/>
            <a:ext cx="1528763"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ctr" eaLnBrk="0" hangingPunct="0">
              <a:defRPr sz="2100">
                <a:solidFill>
                  <a:schemeClr val="tx1"/>
                </a:solidFill>
                <a:latin typeface="Frutiger 55 Roman"/>
              </a:defRPr>
            </a:lvl1pPr>
            <a:lvl2pPr marL="742950" indent="-285750" algn="ctr" eaLnBrk="0" hangingPunct="0">
              <a:defRPr sz="2100">
                <a:solidFill>
                  <a:schemeClr val="tx1"/>
                </a:solidFill>
                <a:latin typeface="Frutiger 55 Roman"/>
              </a:defRPr>
            </a:lvl2pPr>
            <a:lvl3pPr marL="1143000" indent="-228600" algn="ctr" eaLnBrk="0" hangingPunct="0">
              <a:defRPr sz="2100">
                <a:solidFill>
                  <a:schemeClr val="tx1"/>
                </a:solidFill>
                <a:latin typeface="Frutiger 55 Roman"/>
              </a:defRPr>
            </a:lvl3pPr>
            <a:lvl4pPr marL="1600200" indent="-228600" algn="ctr" eaLnBrk="0" hangingPunct="0">
              <a:defRPr sz="2100">
                <a:solidFill>
                  <a:schemeClr val="tx1"/>
                </a:solidFill>
                <a:latin typeface="Frutiger 55 Roman"/>
              </a:defRPr>
            </a:lvl4pPr>
            <a:lvl5pPr marL="2057400" indent="-228600" algn="ctr" eaLnBrk="0" hangingPunct="0">
              <a:defRPr sz="2100">
                <a:solidFill>
                  <a:schemeClr val="tx1"/>
                </a:solidFill>
                <a:latin typeface="Frutiger 55 Roman"/>
              </a:defRPr>
            </a:lvl5pPr>
            <a:lvl6pPr marL="2514600" indent="-228600" algn="ctr" eaLnBrk="0" fontAlgn="base" hangingPunct="0">
              <a:spcBef>
                <a:spcPct val="0"/>
              </a:spcBef>
              <a:spcAft>
                <a:spcPct val="0"/>
              </a:spcAft>
              <a:defRPr sz="2100">
                <a:solidFill>
                  <a:schemeClr val="tx1"/>
                </a:solidFill>
                <a:latin typeface="Frutiger 55 Roman"/>
              </a:defRPr>
            </a:lvl6pPr>
            <a:lvl7pPr marL="2971800" indent="-228600" algn="ctr" eaLnBrk="0" fontAlgn="base" hangingPunct="0">
              <a:spcBef>
                <a:spcPct val="0"/>
              </a:spcBef>
              <a:spcAft>
                <a:spcPct val="0"/>
              </a:spcAft>
              <a:defRPr sz="2100">
                <a:solidFill>
                  <a:schemeClr val="tx1"/>
                </a:solidFill>
                <a:latin typeface="Frutiger 55 Roman"/>
              </a:defRPr>
            </a:lvl7pPr>
            <a:lvl8pPr marL="3429000" indent="-228600" algn="ctr" eaLnBrk="0" fontAlgn="base" hangingPunct="0">
              <a:spcBef>
                <a:spcPct val="0"/>
              </a:spcBef>
              <a:spcAft>
                <a:spcPct val="0"/>
              </a:spcAft>
              <a:defRPr sz="2100">
                <a:solidFill>
                  <a:schemeClr val="tx1"/>
                </a:solidFill>
                <a:latin typeface="Frutiger 55 Roman"/>
              </a:defRPr>
            </a:lvl8pPr>
            <a:lvl9pPr marL="3886200" indent="-228600" algn="ctr" eaLnBrk="0" fontAlgn="base" hangingPunct="0">
              <a:spcBef>
                <a:spcPct val="0"/>
              </a:spcBef>
              <a:spcAft>
                <a:spcPct val="0"/>
              </a:spcAft>
              <a:defRPr sz="2100">
                <a:solidFill>
                  <a:schemeClr val="tx1"/>
                </a:solidFill>
                <a:latin typeface="Frutiger 55 Roman"/>
              </a:defRPr>
            </a:lvl9pPr>
          </a:lstStyle>
          <a:p>
            <a:pPr algn="l" eaLnBrk="1" hangingPunct="1">
              <a:spcAft>
                <a:spcPct val="40000"/>
              </a:spcAft>
              <a:buFont typeface="Wingdings" pitchFamily="2" charset="2"/>
              <a:buNone/>
              <a:defRPr/>
            </a:pPr>
            <a:endParaRPr lang="de-DE" altLang="de-DE" sz="1800" smtClean="0">
              <a:latin typeface="Frutiger LT Com 55 Roman" pitchFamily="34" charset="0"/>
            </a:endParaRPr>
          </a:p>
        </p:txBody>
      </p:sp>
      <p:sp>
        <p:nvSpPr>
          <p:cNvPr id="6" name="Rechteck 5"/>
          <p:cNvSpPr/>
          <p:nvPr userDrawn="1"/>
        </p:nvSpPr>
        <p:spPr bwMode="auto">
          <a:xfrm>
            <a:off x="2671763" y="4610100"/>
            <a:ext cx="1528762" cy="1143000"/>
          </a:xfrm>
          <a:prstGeom prst="rect">
            <a:avLst/>
          </a:prstGeom>
          <a:gradFill>
            <a:gsLst>
              <a:gs pos="0">
                <a:schemeClr val="bg1">
                  <a:alpha val="0"/>
                </a:schemeClr>
              </a:gs>
              <a:gs pos="23000">
                <a:schemeClr val="bg1">
                  <a:alpha val="60000"/>
                </a:schemeClr>
              </a:gs>
            </a:gsLst>
            <a:lin ang="0" scaled="0"/>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Aft>
                <a:spcPct val="40000"/>
              </a:spcAft>
              <a:buFont typeface="Wingdings" pitchFamily="2" charset="2"/>
              <a:buNone/>
              <a:defRPr/>
            </a:pPr>
            <a:endParaRPr lang="de-DE" sz="1800">
              <a:latin typeface="Frutiger LT Com 55 Roman" pitchFamily="34" charset="0"/>
              <a:cs typeface="+mn-cs"/>
            </a:endParaRPr>
          </a:p>
        </p:txBody>
      </p:sp>
      <p:sp>
        <p:nvSpPr>
          <p:cNvPr id="7" name="Rechteck 34"/>
          <p:cNvSpPr>
            <a:spLocks noChangeArrowheads="1"/>
          </p:cNvSpPr>
          <p:nvPr userDrawn="1"/>
        </p:nvSpPr>
        <p:spPr bwMode="auto">
          <a:xfrm>
            <a:off x="4200525" y="4610100"/>
            <a:ext cx="5705475" cy="1143000"/>
          </a:xfrm>
          <a:prstGeom prst="rect">
            <a:avLst/>
          </a:prstGeom>
          <a:solidFill>
            <a:schemeClr val="bg1">
              <a:alpha val="59999"/>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ctr" eaLnBrk="0" hangingPunct="0">
              <a:defRPr sz="2100">
                <a:solidFill>
                  <a:schemeClr val="tx1"/>
                </a:solidFill>
                <a:latin typeface="Frutiger 55 Roman"/>
              </a:defRPr>
            </a:lvl1pPr>
            <a:lvl2pPr marL="742950" indent="-285750" algn="ctr" eaLnBrk="0" hangingPunct="0">
              <a:defRPr sz="2100">
                <a:solidFill>
                  <a:schemeClr val="tx1"/>
                </a:solidFill>
                <a:latin typeface="Frutiger 55 Roman"/>
              </a:defRPr>
            </a:lvl2pPr>
            <a:lvl3pPr marL="1143000" indent="-228600" algn="ctr" eaLnBrk="0" hangingPunct="0">
              <a:defRPr sz="2100">
                <a:solidFill>
                  <a:schemeClr val="tx1"/>
                </a:solidFill>
                <a:latin typeface="Frutiger 55 Roman"/>
              </a:defRPr>
            </a:lvl3pPr>
            <a:lvl4pPr marL="1600200" indent="-228600" algn="ctr" eaLnBrk="0" hangingPunct="0">
              <a:defRPr sz="2100">
                <a:solidFill>
                  <a:schemeClr val="tx1"/>
                </a:solidFill>
                <a:latin typeface="Frutiger 55 Roman"/>
              </a:defRPr>
            </a:lvl4pPr>
            <a:lvl5pPr marL="2057400" indent="-228600" algn="ctr" eaLnBrk="0" hangingPunct="0">
              <a:defRPr sz="2100">
                <a:solidFill>
                  <a:schemeClr val="tx1"/>
                </a:solidFill>
                <a:latin typeface="Frutiger 55 Roman"/>
              </a:defRPr>
            </a:lvl5pPr>
            <a:lvl6pPr marL="2514600" indent="-228600" algn="ctr" eaLnBrk="0" fontAlgn="base" hangingPunct="0">
              <a:spcBef>
                <a:spcPct val="0"/>
              </a:spcBef>
              <a:spcAft>
                <a:spcPct val="0"/>
              </a:spcAft>
              <a:defRPr sz="2100">
                <a:solidFill>
                  <a:schemeClr val="tx1"/>
                </a:solidFill>
                <a:latin typeface="Frutiger 55 Roman"/>
              </a:defRPr>
            </a:lvl6pPr>
            <a:lvl7pPr marL="2971800" indent="-228600" algn="ctr" eaLnBrk="0" fontAlgn="base" hangingPunct="0">
              <a:spcBef>
                <a:spcPct val="0"/>
              </a:spcBef>
              <a:spcAft>
                <a:spcPct val="0"/>
              </a:spcAft>
              <a:defRPr sz="2100">
                <a:solidFill>
                  <a:schemeClr val="tx1"/>
                </a:solidFill>
                <a:latin typeface="Frutiger 55 Roman"/>
              </a:defRPr>
            </a:lvl7pPr>
            <a:lvl8pPr marL="3429000" indent="-228600" algn="ctr" eaLnBrk="0" fontAlgn="base" hangingPunct="0">
              <a:spcBef>
                <a:spcPct val="0"/>
              </a:spcBef>
              <a:spcAft>
                <a:spcPct val="0"/>
              </a:spcAft>
              <a:defRPr sz="2100">
                <a:solidFill>
                  <a:schemeClr val="tx1"/>
                </a:solidFill>
                <a:latin typeface="Frutiger 55 Roman"/>
              </a:defRPr>
            </a:lvl8pPr>
            <a:lvl9pPr marL="3886200" indent="-228600" algn="ctr" eaLnBrk="0" fontAlgn="base" hangingPunct="0">
              <a:spcBef>
                <a:spcPct val="0"/>
              </a:spcBef>
              <a:spcAft>
                <a:spcPct val="0"/>
              </a:spcAft>
              <a:defRPr sz="2100">
                <a:solidFill>
                  <a:schemeClr val="tx1"/>
                </a:solidFill>
                <a:latin typeface="Frutiger 55 Roman"/>
              </a:defRPr>
            </a:lvl9pPr>
          </a:lstStyle>
          <a:p>
            <a:pPr algn="l" eaLnBrk="1" hangingPunct="1">
              <a:spcAft>
                <a:spcPct val="40000"/>
              </a:spcAft>
              <a:buFont typeface="Wingdings" pitchFamily="2" charset="2"/>
              <a:buNone/>
              <a:defRPr/>
            </a:pPr>
            <a:endParaRPr lang="de-DE" altLang="de-DE" sz="1800" smtClean="0">
              <a:latin typeface="Frutiger LT Com 55 Roman" pitchFamily="34" charset="0"/>
            </a:endParaRPr>
          </a:p>
        </p:txBody>
      </p:sp>
      <p:sp>
        <p:nvSpPr>
          <p:cNvPr id="8" name="Textfeld 35"/>
          <p:cNvSpPr txBox="1">
            <a:spLocks noChangeArrowheads="1"/>
          </p:cNvSpPr>
          <p:nvPr userDrawn="1"/>
        </p:nvSpPr>
        <p:spPr bwMode="auto">
          <a:xfrm>
            <a:off x="3343275" y="4914900"/>
            <a:ext cx="637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100">
                <a:solidFill>
                  <a:schemeClr val="tx1"/>
                </a:solidFill>
                <a:latin typeface="Frutiger 55 Roman"/>
              </a:defRPr>
            </a:lvl1pPr>
            <a:lvl2pPr marL="742950" indent="-285750" algn="ctr" eaLnBrk="0" hangingPunct="0">
              <a:defRPr sz="2100">
                <a:solidFill>
                  <a:schemeClr val="tx1"/>
                </a:solidFill>
                <a:latin typeface="Frutiger 55 Roman"/>
              </a:defRPr>
            </a:lvl2pPr>
            <a:lvl3pPr marL="1143000" indent="-228600" algn="ctr" eaLnBrk="0" hangingPunct="0">
              <a:defRPr sz="2100">
                <a:solidFill>
                  <a:schemeClr val="tx1"/>
                </a:solidFill>
                <a:latin typeface="Frutiger 55 Roman"/>
              </a:defRPr>
            </a:lvl3pPr>
            <a:lvl4pPr marL="1600200" indent="-228600" algn="ctr" eaLnBrk="0" hangingPunct="0">
              <a:defRPr sz="2100">
                <a:solidFill>
                  <a:schemeClr val="tx1"/>
                </a:solidFill>
                <a:latin typeface="Frutiger 55 Roman"/>
              </a:defRPr>
            </a:lvl4pPr>
            <a:lvl5pPr marL="2057400" indent="-228600" algn="ctr" eaLnBrk="0" hangingPunct="0">
              <a:defRPr sz="2100">
                <a:solidFill>
                  <a:schemeClr val="tx1"/>
                </a:solidFill>
                <a:latin typeface="Frutiger 55 Roman"/>
              </a:defRPr>
            </a:lvl5pPr>
            <a:lvl6pPr marL="2514600" indent="-228600" algn="ctr" eaLnBrk="0" fontAlgn="base" hangingPunct="0">
              <a:spcBef>
                <a:spcPct val="0"/>
              </a:spcBef>
              <a:spcAft>
                <a:spcPct val="0"/>
              </a:spcAft>
              <a:defRPr sz="2100">
                <a:solidFill>
                  <a:schemeClr val="tx1"/>
                </a:solidFill>
                <a:latin typeface="Frutiger 55 Roman"/>
              </a:defRPr>
            </a:lvl6pPr>
            <a:lvl7pPr marL="2971800" indent="-228600" algn="ctr" eaLnBrk="0" fontAlgn="base" hangingPunct="0">
              <a:spcBef>
                <a:spcPct val="0"/>
              </a:spcBef>
              <a:spcAft>
                <a:spcPct val="0"/>
              </a:spcAft>
              <a:defRPr sz="2100">
                <a:solidFill>
                  <a:schemeClr val="tx1"/>
                </a:solidFill>
                <a:latin typeface="Frutiger 55 Roman"/>
              </a:defRPr>
            </a:lvl7pPr>
            <a:lvl8pPr marL="3429000" indent="-228600" algn="ctr" eaLnBrk="0" fontAlgn="base" hangingPunct="0">
              <a:spcBef>
                <a:spcPct val="0"/>
              </a:spcBef>
              <a:spcAft>
                <a:spcPct val="0"/>
              </a:spcAft>
              <a:defRPr sz="2100">
                <a:solidFill>
                  <a:schemeClr val="tx1"/>
                </a:solidFill>
                <a:latin typeface="Frutiger 55 Roman"/>
              </a:defRPr>
            </a:lvl8pPr>
            <a:lvl9pPr marL="3886200" indent="-228600" algn="ctr" eaLnBrk="0" fontAlgn="base" hangingPunct="0">
              <a:spcBef>
                <a:spcPct val="0"/>
              </a:spcBef>
              <a:spcAft>
                <a:spcPct val="0"/>
              </a:spcAft>
              <a:defRPr sz="2100">
                <a:solidFill>
                  <a:schemeClr val="tx1"/>
                </a:solidFill>
                <a:latin typeface="Frutiger 55 Roman"/>
              </a:defRPr>
            </a:lvl9pPr>
          </a:lstStyle>
          <a:p>
            <a:pPr>
              <a:defRPr/>
            </a:pPr>
            <a:r>
              <a:rPr lang="en-GB" altLang="de-DE" sz="2400" b="1" smtClean="0"/>
              <a:t>Thank you for your attention!</a:t>
            </a:r>
          </a:p>
          <a:p>
            <a:pPr>
              <a:defRPr/>
            </a:pPr>
            <a:endParaRPr lang="de-DE" altLang="de-DE" sz="2400" smtClean="0">
              <a:latin typeface="Frutiger 45 Light"/>
            </a:endParaRPr>
          </a:p>
        </p:txBody>
      </p:sp>
      <p:sp>
        <p:nvSpPr>
          <p:cNvPr id="4" name="Bildplatzhalter 3"/>
          <p:cNvSpPr>
            <a:spLocks noGrp="1"/>
          </p:cNvSpPr>
          <p:nvPr>
            <p:ph type="pic" sz="quarter" idx="10"/>
          </p:nvPr>
        </p:nvSpPr>
        <p:spPr>
          <a:xfrm>
            <a:off x="0" y="0"/>
            <a:ext cx="9906000" cy="6165850"/>
          </a:xfrm>
        </p:spPr>
        <p:txBody>
          <a:bodyPr/>
          <a:lstStyle>
            <a:lvl1pPr>
              <a:defRPr/>
            </a:lvl1pPr>
          </a:lstStyle>
          <a:p>
            <a:pPr lvl="0"/>
            <a:r>
              <a:rPr lang="de-DE" noProof="0" smtClean="0"/>
              <a:t>Bild durch Klicken auf Symbol hinzufügen</a:t>
            </a:r>
            <a:endParaRPr lang="en-GB" noProof="0" dirty="0"/>
          </a:p>
        </p:txBody>
      </p:sp>
    </p:spTree>
    <p:extLst>
      <p:ext uri="{BB962C8B-B14F-4D97-AF65-F5344CB8AC3E}">
        <p14:creationId xmlns:p14="http://schemas.microsoft.com/office/powerpoint/2010/main" val="229389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89613" y="6286500"/>
            <a:ext cx="862012" cy="48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7" name="Group 140"/>
          <p:cNvGrpSpPr>
            <a:grpSpLocks noChangeAspect="1"/>
          </p:cNvGrpSpPr>
          <p:nvPr/>
        </p:nvGrpSpPr>
        <p:grpSpPr bwMode="auto">
          <a:xfrm>
            <a:off x="3725863" y="6270625"/>
            <a:ext cx="1592262" cy="876300"/>
            <a:chOff x="1395" y="3834"/>
            <a:chExt cx="852" cy="469"/>
          </a:xfrm>
        </p:grpSpPr>
        <p:sp>
          <p:nvSpPr>
            <p:cNvPr id="1036" name="AutoShape 139"/>
            <p:cNvSpPr>
              <a:spLocks noChangeAspect="1" noChangeArrowheads="1" noTextEdit="1"/>
            </p:cNvSpPr>
            <p:nvPr userDrawn="1"/>
          </p:nvSpPr>
          <p:spPr bwMode="auto">
            <a:xfrm>
              <a:off x="1395" y="3834"/>
              <a:ext cx="852"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037" name="Freeform 141"/>
            <p:cNvSpPr>
              <a:spLocks/>
            </p:cNvSpPr>
            <p:nvPr userDrawn="1"/>
          </p:nvSpPr>
          <p:spPr bwMode="auto">
            <a:xfrm>
              <a:off x="1401" y="3879"/>
              <a:ext cx="136" cy="96"/>
            </a:xfrm>
            <a:custGeom>
              <a:avLst/>
              <a:gdLst>
                <a:gd name="T0" fmla="*/ 0 w 156"/>
                <a:gd name="T1" fmla="*/ 96 h 111"/>
                <a:gd name="T2" fmla="*/ 136 w 156"/>
                <a:gd name="T3" fmla="*/ 14 h 111"/>
                <a:gd name="T4" fmla="*/ 136 w 156"/>
                <a:gd name="T5" fmla="*/ 0 h 111"/>
                <a:gd name="T6" fmla="*/ 0 w 156"/>
                <a:gd name="T7" fmla="*/ 75 h 111"/>
                <a:gd name="T8" fmla="*/ 0 w 156"/>
                <a:gd name="T9" fmla="*/ 96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11">
                  <a:moveTo>
                    <a:pt x="0" y="111"/>
                  </a:moveTo>
                  <a:cubicBezTo>
                    <a:pt x="37" y="92"/>
                    <a:pt x="92" y="61"/>
                    <a:pt x="156" y="16"/>
                  </a:cubicBezTo>
                  <a:cubicBezTo>
                    <a:pt x="156" y="0"/>
                    <a:pt x="156" y="0"/>
                    <a:pt x="156" y="0"/>
                  </a:cubicBezTo>
                  <a:cubicBezTo>
                    <a:pt x="99" y="38"/>
                    <a:pt x="42" y="67"/>
                    <a:pt x="0" y="87"/>
                  </a:cubicBezTo>
                  <a:cubicBezTo>
                    <a:pt x="0" y="111"/>
                    <a:pt x="0" y="111"/>
                    <a:pt x="0" y="111"/>
                  </a:cubicBezTo>
                </a:path>
              </a:pathLst>
            </a:custGeom>
            <a:solidFill>
              <a:srgbClr val="00A3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38" name="Freeform 142"/>
            <p:cNvSpPr>
              <a:spLocks/>
            </p:cNvSpPr>
            <p:nvPr userDrawn="1"/>
          </p:nvSpPr>
          <p:spPr bwMode="auto">
            <a:xfrm>
              <a:off x="1401" y="3863"/>
              <a:ext cx="136" cy="73"/>
            </a:xfrm>
            <a:custGeom>
              <a:avLst/>
              <a:gdLst>
                <a:gd name="T0" fmla="*/ 0 w 156"/>
                <a:gd name="T1" fmla="*/ 73 h 85"/>
                <a:gd name="T2" fmla="*/ 136 w 156"/>
                <a:gd name="T3" fmla="*/ 7 h 85"/>
                <a:gd name="T4" fmla="*/ 136 w 156"/>
                <a:gd name="T5" fmla="*/ 0 h 85"/>
                <a:gd name="T6" fmla="*/ 0 w 156"/>
                <a:gd name="T7" fmla="*/ 46 h 85"/>
                <a:gd name="T8" fmla="*/ 0 w 156"/>
                <a:gd name="T9" fmla="*/ 73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85">
                  <a:moveTo>
                    <a:pt x="0" y="85"/>
                  </a:moveTo>
                  <a:cubicBezTo>
                    <a:pt x="41" y="68"/>
                    <a:pt x="99" y="42"/>
                    <a:pt x="156" y="8"/>
                  </a:cubicBezTo>
                  <a:cubicBezTo>
                    <a:pt x="156" y="0"/>
                    <a:pt x="156" y="0"/>
                    <a:pt x="156" y="0"/>
                  </a:cubicBezTo>
                  <a:cubicBezTo>
                    <a:pt x="103" y="27"/>
                    <a:pt x="47" y="43"/>
                    <a:pt x="0" y="54"/>
                  </a:cubicBezTo>
                  <a:cubicBezTo>
                    <a:pt x="0" y="85"/>
                    <a:pt x="0" y="85"/>
                    <a:pt x="0" y="85"/>
                  </a:cubicBezTo>
                </a:path>
              </a:pathLst>
            </a:custGeom>
            <a:solidFill>
              <a:srgbClr val="00A3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39" name="Freeform 143"/>
            <p:cNvSpPr>
              <a:spLocks/>
            </p:cNvSpPr>
            <p:nvPr userDrawn="1"/>
          </p:nvSpPr>
          <p:spPr bwMode="auto">
            <a:xfrm>
              <a:off x="1450" y="3909"/>
              <a:ext cx="87" cy="66"/>
            </a:xfrm>
            <a:custGeom>
              <a:avLst/>
              <a:gdLst>
                <a:gd name="T0" fmla="*/ 87 w 100"/>
                <a:gd name="T1" fmla="*/ 66 h 76"/>
                <a:gd name="T2" fmla="*/ 87 w 100"/>
                <a:gd name="T3" fmla="*/ 0 h 76"/>
                <a:gd name="T4" fmla="*/ 0 w 100"/>
                <a:gd name="T5" fmla="*/ 66 h 76"/>
                <a:gd name="T6" fmla="*/ 87 w 100"/>
                <a:gd name="T7" fmla="*/ 66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76">
                  <a:moveTo>
                    <a:pt x="100" y="76"/>
                  </a:moveTo>
                  <a:cubicBezTo>
                    <a:pt x="100" y="0"/>
                    <a:pt x="100" y="0"/>
                    <a:pt x="100" y="0"/>
                  </a:cubicBezTo>
                  <a:cubicBezTo>
                    <a:pt x="65" y="30"/>
                    <a:pt x="29" y="56"/>
                    <a:pt x="0" y="76"/>
                  </a:cubicBezTo>
                  <a:cubicBezTo>
                    <a:pt x="100" y="76"/>
                    <a:pt x="100" y="76"/>
                    <a:pt x="100" y="76"/>
                  </a:cubicBezTo>
                </a:path>
              </a:pathLst>
            </a:custGeom>
            <a:solidFill>
              <a:srgbClr val="00A3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0" name="Freeform 144"/>
            <p:cNvSpPr>
              <a:spLocks/>
            </p:cNvSpPr>
            <p:nvPr userDrawn="1"/>
          </p:nvSpPr>
          <p:spPr bwMode="auto">
            <a:xfrm>
              <a:off x="1414" y="3895"/>
              <a:ext cx="123" cy="80"/>
            </a:xfrm>
            <a:custGeom>
              <a:avLst/>
              <a:gdLst>
                <a:gd name="T0" fmla="*/ 18 w 141"/>
                <a:gd name="T1" fmla="*/ 80 h 92"/>
                <a:gd name="T2" fmla="*/ 102 w 141"/>
                <a:gd name="T3" fmla="*/ 24 h 92"/>
                <a:gd name="T4" fmla="*/ 123 w 141"/>
                <a:gd name="T5" fmla="*/ 9 h 92"/>
                <a:gd name="T6" fmla="*/ 123 w 141"/>
                <a:gd name="T7" fmla="*/ 0 h 92"/>
                <a:gd name="T8" fmla="*/ 0 w 141"/>
                <a:gd name="T9" fmla="*/ 80 h 92"/>
                <a:gd name="T10" fmla="*/ 18 w 141"/>
                <a:gd name="T11" fmla="*/ 80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92">
                  <a:moveTo>
                    <a:pt x="21" y="92"/>
                  </a:moveTo>
                  <a:cubicBezTo>
                    <a:pt x="49" y="75"/>
                    <a:pt x="83" y="54"/>
                    <a:pt x="117" y="28"/>
                  </a:cubicBezTo>
                  <a:cubicBezTo>
                    <a:pt x="125" y="22"/>
                    <a:pt x="133" y="16"/>
                    <a:pt x="141" y="10"/>
                  </a:cubicBezTo>
                  <a:cubicBezTo>
                    <a:pt x="141" y="0"/>
                    <a:pt x="141" y="0"/>
                    <a:pt x="141" y="0"/>
                  </a:cubicBezTo>
                  <a:cubicBezTo>
                    <a:pt x="91" y="38"/>
                    <a:pt x="40" y="69"/>
                    <a:pt x="0" y="92"/>
                  </a:cubicBezTo>
                  <a:cubicBezTo>
                    <a:pt x="21" y="92"/>
                    <a:pt x="21" y="92"/>
                    <a:pt x="21" y="92"/>
                  </a:cubicBezTo>
                </a:path>
              </a:pathLst>
            </a:custGeom>
            <a:solidFill>
              <a:srgbClr val="00A3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1" name="Freeform 145"/>
            <p:cNvSpPr>
              <a:spLocks/>
            </p:cNvSpPr>
            <p:nvPr userDrawn="1"/>
          </p:nvSpPr>
          <p:spPr bwMode="auto">
            <a:xfrm>
              <a:off x="1401" y="3850"/>
              <a:ext cx="136" cy="50"/>
            </a:xfrm>
            <a:custGeom>
              <a:avLst/>
              <a:gdLst>
                <a:gd name="T0" fmla="*/ 0 w 156"/>
                <a:gd name="T1" fmla="*/ 50 h 57"/>
                <a:gd name="T2" fmla="*/ 136 w 156"/>
                <a:gd name="T3" fmla="*/ 7 h 57"/>
                <a:gd name="T4" fmla="*/ 136 w 156"/>
                <a:gd name="T5" fmla="*/ 0 h 57"/>
                <a:gd name="T6" fmla="*/ 0 w 156"/>
                <a:gd name="T7" fmla="*/ 34 h 57"/>
                <a:gd name="T8" fmla="*/ 0 w 156"/>
                <a:gd name="T9" fmla="*/ 5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57">
                  <a:moveTo>
                    <a:pt x="0" y="57"/>
                  </a:moveTo>
                  <a:cubicBezTo>
                    <a:pt x="46" y="49"/>
                    <a:pt x="102" y="34"/>
                    <a:pt x="156" y="8"/>
                  </a:cubicBezTo>
                  <a:cubicBezTo>
                    <a:pt x="156" y="0"/>
                    <a:pt x="156" y="0"/>
                    <a:pt x="156" y="0"/>
                  </a:cubicBezTo>
                  <a:cubicBezTo>
                    <a:pt x="101" y="24"/>
                    <a:pt x="46" y="35"/>
                    <a:pt x="0" y="39"/>
                  </a:cubicBezTo>
                  <a:cubicBezTo>
                    <a:pt x="0" y="57"/>
                    <a:pt x="0" y="57"/>
                    <a:pt x="0" y="57"/>
                  </a:cubicBezTo>
                </a:path>
              </a:pathLst>
            </a:custGeom>
            <a:solidFill>
              <a:srgbClr val="00A3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2" name="Freeform 146"/>
            <p:cNvSpPr>
              <a:spLocks/>
            </p:cNvSpPr>
            <p:nvPr userDrawn="1"/>
          </p:nvSpPr>
          <p:spPr bwMode="auto">
            <a:xfrm>
              <a:off x="1401" y="3839"/>
              <a:ext cx="136" cy="38"/>
            </a:xfrm>
            <a:custGeom>
              <a:avLst/>
              <a:gdLst>
                <a:gd name="T0" fmla="*/ 0 w 156"/>
                <a:gd name="T1" fmla="*/ 0 h 44"/>
                <a:gd name="T2" fmla="*/ 0 w 156"/>
                <a:gd name="T3" fmla="*/ 38 h 44"/>
                <a:gd name="T4" fmla="*/ 9 w 156"/>
                <a:gd name="T5" fmla="*/ 37 h 44"/>
                <a:gd name="T6" fmla="*/ 136 w 156"/>
                <a:gd name="T7" fmla="*/ 8 h 44"/>
                <a:gd name="T8" fmla="*/ 136 w 156"/>
                <a:gd name="T9" fmla="*/ 0 h 44"/>
                <a:gd name="T10" fmla="*/ 0 w 156"/>
                <a:gd name="T11" fmla="*/ 0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6" h="44">
                  <a:moveTo>
                    <a:pt x="0" y="0"/>
                  </a:moveTo>
                  <a:cubicBezTo>
                    <a:pt x="0" y="44"/>
                    <a:pt x="0" y="44"/>
                    <a:pt x="0" y="44"/>
                  </a:cubicBezTo>
                  <a:cubicBezTo>
                    <a:pt x="3" y="43"/>
                    <a:pt x="7" y="43"/>
                    <a:pt x="10" y="43"/>
                  </a:cubicBezTo>
                  <a:cubicBezTo>
                    <a:pt x="48" y="40"/>
                    <a:pt x="100" y="33"/>
                    <a:pt x="156" y="9"/>
                  </a:cubicBezTo>
                  <a:cubicBezTo>
                    <a:pt x="156" y="0"/>
                    <a:pt x="156" y="0"/>
                    <a:pt x="156" y="0"/>
                  </a:cubicBezTo>
                  <a:cubicBezTo>
                    <a:pt x="0" y="0"/>
                    <a:pt x="0" y="0"/>
                    <a:pt x="0" y="0"/>
                  </a:cubicBezTo>
                </a:path>
              </a:pathLst>
            </a:custGeom>
            <a:solidFill>
              <a:srgbClr val="00A3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3" name="Freeform 147"/>
            <p:cNvSpPr>
              <a:spLocks/>
            </p:cNvSpPr>
            <p:nvPr userDrawn="1"/>
          </p:nvSpPr>
          <p:spPr bwMode="auto">
            <a:xfrm>
              <a:off x="1401" y="3847"/>
              <a:ext cx="136" cy="37"/>
            </a:xfrm>
            <a:custGeom>
              <a:avLst/>
              <a:gdLst>
                <a:gd name="T0" fmla="*/ 0 w 156"/>
                <a:gd name="T1" fmla="*/ 30 h 43"/>
                <a:gd name="T2" fmla="*/ 0 w 156"/>
                <a:gd name="T3" fmla="*/ 37 h 43"/>
                <a:gd name="T4" fmla="*/ 136 w 156"/>
                <a:gd name="T5" fmla="*/ 3 h 43"/>
                <a:gd name="T6" fmla="*/ 136 w 156"/>
                <a:gd name="T7" fmla="*/ 0 h 43"/>
                <a:gd name="T8" fmla="*/ 9 w 156"/>
                <a:gd name="T9" fmla="*/ 29 h 43"/>
                <a:gd name="T10" fmla="*/ 0 w 156"/>
                <a:gd name="T11" fmla="*/ 3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6" h="43">
                  <a:moveTo>
                    <a:pt x="0" y="35"/>
                  </a:moveTo>
                  <a:cubicBezTo>
                    <a:pt x="0" y="43"/>
                    <a:pt x="0" y="43"/>
                    <a:pt x="0" y="43"/>
                  </a:cubicBezTo>
                  <a:cubicBezTo>
                    <a:pt x="46" y="39"/>
                    <a:pt x="101" y="28"/>
                    <a:pt x="156" y="4"/>
                  </a:cubicBezTo>
                  <a:cubicBezTo>
                    <a:pt x="156" y="0"/>
                    <a:pt x="156" y="0"/>
                    <a:pt x="156" y="0"/>
                  </a:cubicBezTo>
                  <a:cubicBezTo>
                    <a:pt x="100" y="24"/>
                    <a:pt x="48" y="31"/>
                    <a:pt x="10" y="34"/>
                  </a:cubicBezTo>
                  <a:cubicBezTo>
                    <a:pt x="7" y="34"/>
                    <a:pt x="3" y="34"/>
                    <a:pt x="0" y="3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4" name="Freeform 148"/>
            <p:cNvSpPr>
              <a:spLocks/>
            </p:cNvSpPr>
            <p:nvPr userDrawn="1"/>
          </p:nvSpPr>
          <p:spPr bwMode="auto">
            <a:xfrm>
              <a:off x="1401" y="3857"/>
              <a:ext cx="136" cy="52"/>
            </a:xfrm>
            <a:custGeom>
              <a:avLst/>
              <a:gdLst>
                <a:gd name="T0" fmla="*/ 0 w 156"/>
                <a:gd name="T1" fmla="*/ 52 h 60"/>
                <a:gd name="T2" fmla="*/ 136 w 156"/>
                <a:gd name="T3" fmla="*/ 5 h 60"/>
                <a:gd name="T4" fmla="*/ 136 w 156"/>
                <a:gd name="T5" fmla="*/ 0 h 60"/>
                <a:gd name="T6" fmla="*/ 0 w 156"/>
                <a:gd name="T7" fmla="*/ 42 h 60"/>
                <a:gd name="T8" fmla="*/ 0 w 156"/>
                <a:gd name="T9" fmla="*/ 52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60">
                  <a:moveTo>
                    <a:pt x="0" y="60"/>
                  </a:moveTo>
                  <a:cubicBezTo>
                    <a:pt x="47" y="49"/>
                    <a:pt x="103" y="33"/>
                    <a:pt x="156" y="6"/>
                  </a:cubicBezTo>
                  <a:cubicBezTo>
                    <a:pt x="156" y="0"/>
                    <a:pt x="156" y="0"/>
                    <a:pt x="156" y="0"/>
                  </a:cubicBezTo>
                  <a:cubicBezTo>
                    <a:pt x="102" y="26"/>
                    <a:pt x="46" y="41"/>
                    <a:pt x="0" y="49"/>
                  </a:cubicBezTo>
                  <a:cubicBezTo>
                    <a:pt x="0" y="60"/>
                    <a:pt x="0" y="60"/>
                    <a:pt x="0" y="6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5" name="Freeform 149"/>
            <p:cNvSpPr>
              <a:spLocks/>
            </p:cNvSpPr>
            <p:nvPr userDrawn="1"/>
          </p:nvSpPr>
          <p:spPr bwMode="auto">
            <a:xfrm>
              <a:off x="1401" y="3869"/>
              <a:ext cx="136" cy="85"/>
            </a:xfrm>
            <a:custGeom>
              <a:avLst/>
              <a:gdLst>
                <a:gd name="T0" fmla="*/ 0 w 156"/>
                <a:gd name="T1" fmla="*/ 85 h 98"/>
                <a:gd name="T2" fmla="*/ 136 w 156"/>
                <a:gd name="T3" fmla="*/ 10 h 98"/>
                <a:gd name="T4" fmla="*/ 136 w 156"/>
                <a:gd name="T5" fmla="*/ 0 h 98"/>
                <a:gd name="T6" fmla="*/ 0 w 156"/>
                <a:gd name="T7" fmla="*/ 67 h 98"/>
                <a:gd name="T8" fmla="*/ 0 w 156"/>
                <a:gd name="T9" fmla="*/ 85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98">
                  <a:moveTo>
                    <a:pt x="0" y="98"/>
                  </a:moveTo>
                  <a:cubicBezTo>
                    <a:pt x="42" y="79"/>
                    <a:pt x="99" y="49"/>
                    <a:pt x="156" y="11"/>
                  </a:cubicBezTo>
                  <a:cubicBezTo>
                    <a:pt x="156" y="0"/>
                    <a:pt x="156" y="0"/>
                    <a:pt x="156" y="0"/>
                  </a:cubicBezTo>
                  <a:cubicBezTo>
                    <a:pt x="99" y="34"/>
                    <a:pt x="41" y="60"/>
                    <a:pt x="0" y="77"/>
                  </a:cubicBezTo>
                  <a:cubicBezTo>
                    <a:pt x="0" y="98"/>
                    <a:pt x="0" y="98"/>
                    <a:pt x="0" y="9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6" name="Freeform 150"/>
            <p:cNvSpPr>
              <a:spLocks/>
            </p:cNvSpPr>
            <p:nvPr userDrawn="1"/>
          </p:nvSpPr>
          <p:spPr bwMode="auto">
            <a:xfrm>
              <a:off x="1432" y="3904"/>
              <a:ext cx="105" cy="71"/>
            </a:xfrm>
            <a:custGeom>
              <a:avLst/>
              <a:gdLst>
                <a:gd name="T0" fmla="*/ 0 w 120"/>
                <a:gd name="T1" fmla="*/ 71 h 82"/>
                <a:gd name="T2" fmla="*/ 18 w 120"/>
                <a:gd name="T3" fmla="*/ 71 h 82"/>
                <a:gd name="T4" fmla="*/ 105 w 120"/>
                <a:gd name="T5" fmla="*/ 5 h 82"/>
                <a:gd name="T6" fmla="*/ 105 w 120"/>
                <a:gd name="T7" fmla="*/ 0 h 82"/>
                <a:gd name="T8" fmla="*/ 84 w 120"/>
                <a:gd name="T9" fmla="*/ 16 h 82"/>
                <a:gd name="T10" fmla="*/ 0 w 120"/>
                <a:gd name="T11" fmla="*/ 71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82">
                  <a:moveTo>
                    <a:pt x="0" y="82"/>
                  </a:moveTo>
                  <a:cubicBezTo>
                    <a:pt x="20" y="82"/>
                    <a:pt x="20" y="82"/>
                    <a:pt x="20" y="82"/>
                  </a:cubicBezTo>
                  <a:cubicBezTo>
                    <a:pt x="49" y="62"/>
                    <a:pt x="85" y="36"/>
                    <a:pt x="120" y="6"/>
                  </a:cubicBezTo>
                  <a:cubicBezTo>
                    <a:pt x="120" y="0"/>
                    <a:pt x="120" y="0"/>
                    <a:pt x="120" y="0"/>
                  </a:cubicBezTo>
                  <a:cubicBezTo>
                    <a:pt x="112" y="6"/>
                    <a:pt x="104" y="12"/>
                    <a:pt x="96" y="18"/>
                  </a:cubicBezTo>
                  <a:cubicBezTo>
                    <a:pt x="62" y="44"/>
                    <a:pt x="28" y="65"/>
                    <a:pt x="0" y="8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7" name="Freeform 151"/>
            <p:cNvSpPr>
              <a:spLocks/>
            </p:cNvSpPr>
            <p:nvPr userDrawn="1"/>
          </p:nvSpPr>
          <p:spPr bwMode="auto">
            <a:xfrm>
              <a:off x="1401" y="3893"/>
              <a:ext cx="136" cy="82"/>
            </a:xfrm>
            <a:custGeom>
              <a:avLst/>
              <a:gdLst>
                <a:gd name="T0" fmla="*/ 0 w 156"/>
                <a:gd name="T1" fmla="*/ 82 h 95"/>
                <a:gd name="T2" fmla="*/ 13 w 156"/>
                <a:gd name="T3" fmla="*/ 82 h 95"/>
                <a:gd name="T4" fmla="*/ 136 w 156"/>
                <a:gd name="T5" fmla="*/ 3 h 95"/>
                <a:gd name="T6" fmla="*/ 136 w 156"/>
                <a:gd name="T7" fmla="*/ 0 h 95"/>
                <a:gd name="T8" fmla="*/ 0 w 156"/>
                <a:gd name="T9" fmla="*/ 82 h 95"/>
                <a:gd name="T10" fmla="*/ 0 w 156"/>
                <a:gd name="T11" fmla="*/ 82 h 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6" h="95">
                  <a:moveTo>
                    <a:pt x="0" y="95"/>
                  </a:moveTo>
                  <a:cubicBezTo>
                    <a:pt x="15" y="95"/>
                    <a:pt x="15" y="95"/>
                    <a:pt x="15" y="95"/>
                  </a:cubicBezTo>
                  <a:cubicBezTo>
                    <a:pt x="55" y="72"/>
                    <a:pt x="106" y="41"/>
                    <a:pt x="156" y="3"/>
                  </a:cubicBezTo>
                  <a:cubicBezTo>
                    <a:pt x="156" y="0"/>
                    <a:pt x="156" y="0"/>
                    <a:pt x="156" y="0"/>
                  </a:cubicBezTo>
                  <a:cubicBezTo>
                    <a:pt x="92" y="45"/>
                    <a:pt x="37" y="76"/>
                    <a:pt x="0" y="95"/>
                  </a:cubicBezTo>
                  <a:cubicBezTo>
                    <a:pt x="0" y="95"/>
                    <a:pt x="0" y="95"/>
                    <a:pt x="0" y="9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8" name="Freeform 152"/>
            <p:cNvSpPr>
              <a:spLocks noEditPoints="1"/>
            </p:cNvSpPr>
            <p:nvPr userDrawn="1"/>
          </p:nvSpPr>
          <p:spPr bwMode="auto">
            <a:xfrm>
              <a:off x="1583" y="3876"/>
              <a:ext cx="659" cy="101"/>
            </a:xfrm>
            <a:custGeom>
              <a:avLst/>
              <a:gdLst>
                <a:gd name="T0" fmla="*/ 636 w 755"/>
                <a:gd name="T1" fmla="*/ 75 h 116"/>
                <a:gd name="T2" fmla="*/ 659 w 755"/>
                <a:gd name="T3" fmla="*/ 30 h 116"/>
                <a:gd name="T4" fmla="*/ 635 w 755"/>
                <a:gd name="T5" fmla="*/ 47 h 116"/>
                <a:gd name="T6" fmla="*/ 619 w 755"/>
                <a:gd name="T7" fmla="*/ 99 h 116"/>
                <a:gd name="T8" fmla="*/ 560 w 755"/>
                <a:gd name="T9" fmla="*/ 71 h 116"/>
                <a:gd name="T10" fmla="*/ 543 w 755"/>
                <a:gd name="T11" fmla="*/ 66 h 116"/>
                <a:gd name="T12" fmla="*/ 601 w 755"/>
                <a:gd name="T13" fmla="*/ 81 h 116"/>
                <a:gd name="T14" fmla="*/ 590 w 755"/>
                <a:gd name="T15" fmla="*/ 59 h 116"/>
                <a:gd name="T16" fmla="*/ 521 w 755"/>
                <a:gd name="T17" fmla="*/ 99 h 116"/>
                <a:gd name="T18" fmla="*/ 537 w 755"/>
                <a:gd name="T19" fmla="*/ 32 h 116"/>
                <a:gd name="T20" fmla="*/ 529 w 755"/>
                <a:gd name="T21" fmla="*/ 13 h 116"/>
                <a:gd name="T22" fmla="*/ 525 w 755"/>
                <a:gd name="T23" fmla="*/ 0 h 116"/>
                <a:gd name="T24" fmla="*/ 491 w 755"/>
                <a:gd name="T25" fmla="*/ 32 h 116"/>
                <a:gd name="T26" fmla="*/ 504 w 755"/>
                <a:gd name="T27" fmla="*/ 99 h 116"/>
                <a:gd name="T28" fmla="*/ 468 w 755"/>
                <a:gd name="T29" fmla="*/ 64 h 116"/>
                <a:gd name="T30" fmla="*/ 415 w 755"/>
                <a:gd name="T31" fmla="*/ 66 h 116"/>
                <a:gd name="T32" fmla="*/ 451 w 755"/>
                <a:gd name="T33" fmla="*/ 30 h 116"/>
                <a:gd name="T34" fmla="*/ 360 w 755"/>
                <a:gd name="T35" fmla="*/ 99 h 116"/>
                <a:gd name="T36" fmla="*/ 388 w 755"/>
                <a:gd name="T37" fmla="*/ 64 h 116"/>
                <a:gd name="T38" fmla="*/ 405 w 755"/>
                <a:gd name="T39" fmla="*/ 57 h 116"/>
                <a:gd name="T40" fmla="*/ 360 w 755"/>
                <a:gd name="T41" fmla="*/ 41 h 116"/>
                <a:gd name="T42" fmla="*/ 343 w 755"/>
                <a:gd name="T43" fmla="*/ 99 h 116"/>
                <a:gd name="T44" fmla="*/ 280 w 755"/>
                <a:gd name="T45" fmla="*/ 66 h 116"/>
                <a:gd name="T46" fmla="*/ 307 w 755"/>
                <a:gd name="T47" fmla="*/ 99 h 116"/>
                <a:gd name="T48" fmla="*/ 302 w 755"/>
                <a:gd name="T49" fmla="*/ 30 h 116"/>
                <a:gd name="T50" fmla="*/ 279 w 755"/>
                <a:gd name="T51" fmla="*/ 32 h 116"/>
                <a:gd name="T52" fmla="*/ 244 w 755"/>
                <a:gd name="T53" fmla="*/ 32 h 116"/>
                <a:gd name="T54" fmla="*/ 211 w 755"/>
                <a:gd name="T55" fmla="*/ 87 h 116"/>
                <a:gd name="T56" fmla="*/ 182 w 755"/>
                <a:gd name="T57" fmla="*/ 32 h 116"/>
                <a:gd name="T58" fmla="*/ 228 w 755"/>
                <a:gd name="T59" fmla="*/ 90 h 116"/>
                <a:gd name="T60" fmla="*/ 244 w 755"/>
                <a:gd name="T61" fmla="*/ 99 h 116"/>
                <a:gd name="T62" fmla="*/ 145 w 755"/>
                <a:gd name="T63" fmla="*/ 68 h 116"/>
                <a:gd name="T64" fmla="*/ 136 w 755"/>
                <a:gd name="T65" fmla="*/ 88 h 116"/>
                <a:gd name="T66" fmla="*/ 137 w 755"/>
                <a:gd name="T67" fmla="*/ 44 h 116"/>
                <a:gd name="T68" fmla="*/ 120 w 755"/>
                <a:gd name="T69" fmla="*/ 62 h 116"/>
                <a:gd name="T70" fmla="*/ 153 w 755"/>
                <a:gd name="T71" fmla="*/ 89 h 116"/>
                <a:gd name="T72" fmla="*/ 169 w 755"/>
                <a:gd name="T73" fmla="*/ 99 h 116"/>
                <a:gd name="T74" fmla="*/ 168 w 755"/>
                <a:gd name="T75" fmla="*/ 58 h 116"/>
                <a:gd name="T76" fmla="*/ 116 w 755"/>
                <a:gd name="T77" fmla="*/ 51 h 116"/>
                <a:gd name="T78" fmla="*/ 81 w 755"/>
                <a:gd name="T79" fmla="*/ 75 h 116"/>
                <a:gd name="T80" fmla="*/ 103 w 755"/>
                <a:gd name="T81" fmla="*/ 30 h 116"/>
                <a:gd name="T82" fmla="*/ 79 w 755"/>
                <a:gd name="T83" fmla="*/ 47 h 116"/>
                <a:gd name="T84" fmla="*/ 64 w 755"/>
                <a:gd name="T85" fmla="*/ 99 h 116"/>
                <a:gd name="T86" fmla="*/ 18 w 755"/>
                <a:gd name="T87" fmla="*/ 59 h 116"/>
                <a:gd name="T88" fmla="*/ 18 w 755"/>
                <a:gd name="T89" fmla="*/ 44 h 116"/>
                <a:gd name="T90" fmla="*/ 51 w 755"/>
                <a:gd name="T91" fmla="*/ 8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55" h="116">
                  <a:moveTo>
                    <a:pt x="709" y="114"/>
                  </a:moveTo>
                  <a:cubicBezTo>
                    <a:pt x="729" y="114"/>
                    <a:pt x="729" y="114"/>
                    <a:pt x="729" y="114"/>
                  </a:cubicBezTo>
                  <a:cubicBezTo>
                    <a:pt x="729" y="86"/>
                    <a:pt x="729" y="86"/>
                    <a:pt x="729" y="86"/>
                  </a:cubicBezTo>
                  <a:cubicBezTo>
                    <a:pt x="729" y="74"/>
                    <a:pt x="729" y="54"/>
                    <a:pt x="746" y="54"/>
                  </a:cubicBezTo>
                  <a:cubicBezTo>
                    <a:pt x="749" y="54"/>
                    <a:pt x="753" y="55"/>
                    <a:pt x="755" y="56"/>
                  </a:cubicBezTo>
                  <a:cubicBezTo>
                    <a:pt x="755" y="35"/>
                    <a:pt x="755" y="35"/>
                    <a:pt x="755" y="35"/>
                  </a:cubicBezTo>
                  <a:cubicBezTo>
                    <a:pt x="753" y="35"/>
                    <a:pt x="751" y="35"/>
                    <a:pt x="749" y="35"/>
                  </a:cubicBezTo>
                  <a:cubicBezTo>
                    <a:pt x="737" y="35"/>
                    <a:pt x="728" y="47"/>
                    <a:pt x="727" y="54"/>
                  </a:cubicBezTo>
                  <a:cubicBezTo>
                    <a:pt x="727" y="54"/>
                    <a:pt x="727" y="54"/>
                    <a:pt x="727" y="54"/>
                  </a:cubicBezTo>
                  <a:cubicBezTo>
                    <a:pt x="727" y="37"/>
                    <a:pt x="727" y="37"/>
                    <a:pt x="727" y="37"/>
                  </a:cubicBezTo>
                  <a:cubicBezTo>
                    <a:pt x="709" y="37"/>
                    <a:pt x="709" y="37"/>
                    <a:pt x="709" y="37"/>
                  </a:cubicBezTo>
                  <a:cubicBezTo>
                    <a:pt x="709" y="114"/>
                    <a:pt x="709" y="114"/>
                    <a:pt x="709" y="114"/>
                  </a:cubicBezTo>
                  <a:moveTo>
                    <a:pt x="689" y="93"/>
                  </a:moveTo>
                  <a:cubicBezTo>
                    <a:pt x="682" y="97"/>
                    <a:pt x="673" y="101"/>
                    <a:pt x="664" y="101"/>
                  </a:cubicBezTo>
                  <a:cubicBezTo>
                    <a:pt x="651" y="101"/>
                    <a:pt x="642" y="94"/>
                    <a:pt x="642" y="81"/>
                  </a:cubicBezTo>
                  <a:cubicBezTo>
                    <a:pt x="695" y="81"/>
                    <a:pt x="695" y="81"/>
                    <a:pt x="695" y="81"/>
                  </a:cubicBezTo>
                  <a:cubicBezTo>
                    <a:pt x="695" y="54"/>
                    <a:pt x="687" y="35"/>
                    <a:pt x="658" y="35"/>
                  </a:cubicBezTo>
                  <a:cubicBezTo>
                    <a:pt x="634" y="35"/>
                    <a:pt x="622" y="53"/>
                    <a:pt x="622" y="76"/>
                  </a:cubicBezTo>
                  <a:cubicBezTo>
                    <a:pt x="622" y="101"/>
                    <a:pt x="637" y="116"/>
                    <a:pt x="663" y="116"/>
                  </a:cubicBezTo>
                  <a:cubicBezTo>
                    <a:pt x="674" y="116"/>
                    <a:pt x="682" y="114"/>
                    <a:pt x="689" y="110"/>
                  </a:cubicBezTo>
                  <a:lnTo>
                    <a:pt x="689" y="93"/>
                  </a:lnTo>
                  <a:close/>
                  <a:moveTo>
                    <a:pt x="642" y="68"/>
                  </a:moveTo>
                  <a:cubicBezTo>
                    <a:pt x="642" y="57"/>
                    <a:pt x="648" y="50"/>
                    <a:pt x="659" y="50"/>
                  </a:cubicBezTo>
                  <a:cubicBezTo>
                    <a:pt x="671" y="50"/>
                    <a:pt x="675" y="58"/>
                    <a:pt x="676" y="68"/>
                  </a:cubicBezTo>
                  <a:lnTo>
                    <a:pt x="642" y="68"/>
                  </a:lnTo>
                  <a:close/>
                  <a:moveTo>
                    <a:pt x="577" y="114"/>
                  </a:moveTo>
                  <a:cubicBezTo>
                    <a:pt x="597" y="114"/>
                    <a:pt x="597" y="114"/>
                    <a:pt x="597" y="114"/>
                  </a:cubicBezTo>
                  <a:cubicBezTo>
                    <a:pt x="597" y="51"/>
                    <a:pt x="597" y="51"/>
                    <a:pt x="597" y="51"/>
                  </a:cubicBezTo>
                  <a:cubicBezTo>
                    <a:pt x="615" y="51"/>
                    <a:pt x="615" y="51"/>
                    <a:pt x="615" y="51"/>
                  </a:cubicBezTo>
                  <a:cubicBezTo>
                    <a:pt x="615" y="37"/>
                    <a:pt x="615" y="37"/>
                    <a:pt x="615" y="37"/>
                  </a:cubicBezTo>
                  <a:cubicBezTo>
                    <a:pt x="597" y="37"/>
                    <a:pt x="597" y="37"/>
                    <a:pt x="597" y="37"/>
                  </a:cubicBezTo>
                  <a:cubicBezTo>
                    <a:pt x="597" y="27"/>
                    <a:pt x="597" y="27"/>
                    <a:pt x="597" y="27"/>
                  </a:cubicBezTo>
                  <a:cubicBezTo>
                    <a:pt x="597" y="21"/>
                    <a:pt x="600" y="15"/>
                    <a:pt x="606" y="15"/>
                  </a:cubicBezTo>
                  <a:cubicBezTo>
                    <a:pt x="611" y="15"/>
                    <a:pt x="613" y="17"/>
                    <a:pt x="615" y="18"/>
                  </a:cubicBezTo>
                  <a:cubicBezTo>
                    <a:pt x="617" y="1"/>
                    <a:pt x="617" y="1"/>
                    <a:pt x="617" y="1"/>
                  </a:cubicBezTo>
                  <a:cubicBezTo>
                    <a:pt x="613" y="0"/>
                    <a:pt x="607" y="0"/>
                    <a:pt x="602" y="0"/>
                  </a:cubicBezTo>
                  <a:cubicBezTo>
                    <a:pt x="586" y="0"/>
                    <a:pt x="577" y="10"/>
                    <a:pt x="577" y="26"/>
                  </a:cubicBezTo>
                  <a:cubicBezTo>
                    <a:pt x="577" y="37"/>
                    <a:pt x="577" y="37"/>
                    <a:pt x="577" y="37"/>
                  </a:cubicBezTo>
                  <a:cubicBezTo>
                    <a:pt x="562" y="37"/>
                    <a:pt x="562" y="37"/>
                    <a:pt x="562" y="37"/>
                  </a:cubicBezTo>
                  <a:cubicBezTo>
                    <a:pt x="562" y="51"/>
                    <a:pt x="562" y="51"/>
                    <a:pt x="562" y="51"/>
                  </a:cubicBezTo>
                  <a:cubicBezTo>
                    <a:pt x="577" y="51"/>
                    <a:pt x="577" y="51"/>
                    <a:pt x="577" y="51"/>
                  </a:cubicBezTo>
                  <a:lnTo>
                    <a:pt x="577" y="114"/>
                  </a:lnTo>
                  <a:close/>
                  <a:moveTo>
                    <a:pt x="497" y="73"/>
                  </a:moveTo>
                  <a:cubicBezTo>
                    <a:pt x="497" y="62"/>
                    <a:pt x="504" y="50"/>
                    <a:pt x="517" y="50"/>
                  </a:cubicBezTo>
                  <a:cubicBezTo>
                    <a:pt x="530" y="50"/>
                    <a:pt x="536" y="62"/>
                    <a:pt x="536" y="73"/>
                  </a:cubicBezTo>
                  <a:cubicBezTo>
                    <a:pt x="536" y="86"/>
                    <a:pt x="532" y="100"/>
                    <a:pt x="517" y="100"/>
                  </a:cubicBezTo>
                  <a:cubicBezTo>
                    <a:pt x="501" y="100"/>
                    <a:pt x="497" y="86"/>
                    <a:pt x="497" y="73"/>
                  </a:cubicBezTo>
                  <a:moveTo>
                    <a:pt x="476" y="76"/>
                  </a:moveTo>
                  <a:cubicBezTo>
                    <a:pt x="476" y="98"/>
                    <a:pt x="491" y="116"/>
                    <a:pt x="517" y="116"/>
                  </a:cubicBezTo>
                  <a:cubicBezTo>
                    <a:pt x="542" y="116"/>
                    <a:pt x="557" y="98"/>
                    <a:pt x="557" y="76"/>
                  </a:cubicBezTo>
                  <a:cubicBezTo>
                    <a:pt x="557" y="50"/>
                    <a:pt x="540" y="35"/>
                    <a:pt x="517" y="35"/>
                  </a:cubicBezTo>
                  <a:cubicBezTo>
                    <a:pt x="494" y="35"/>
                    <a:pt x="476" y="50"/>
                    <a:pt x="476" y="76"/>
                  </a:cubicBezTo>
                  <a:moveTo>
                    <a:pt x="393" y="114"/>
                  </a:moveTo>
                  <a:cubicBezTo>
                    <a:pt x="413" y="114"/>
                    <a:pt x="413" y="114"/>
                    <a:pt x="413" y="114"/>
                  </a:cubicBezTo>
                  <a:cubicBezTo>
                    <a:pt x="413" y="76"/>
                    <a:pt x="413" y="76"/>
                    <a:pt x="413" y="76"/>
                  </a:cubicBezTo>
                  <a:cubicBezTo>
                    <a:pt x="413" y="66"/>
                    <a:pt x="416" y="50"/>
                    <a:pt x="430" y="50"/>
                  </a:cubicBezTo>
                  <a:cubicBezTo>
                    <a:pt x="443" y="50"/>
                    <a:pt x="444" y="63"/>
                    <a:pt x="444" y="73"/>
                  </a:cubicBezTo>
                  <a:cubicBezTo>
                    <a:pt x="444" y="114"/>
                    <a:pt x="444" y="114"/>
                    <a:pt x="444" y="114"/>
                  </a:cubicBezTo>
                  <a:cubicBezTo>
                    <a:pt x="464" y="114"/>
                    <a:pt x="464" y="114"/>
                    <a:pt x="464" y="114"/>
                  </a:cubicBezTo>
                  <a:cubicBezTo>
                    <a:pt x="464" y="65"/>
                    <a:pt x="464" y="65"/>
                    <a:pt x="464" y="65"/>
                  </a:cubicBezTo>
                  <a:cubicBezTo>
                    <a:pt x="464" y="48"/>
                    <a:pt x="456" y="35"/>
                    <a:pt x="437" y="35"/>
                  </a:cubicBezTo>
                  <a:cubicBezTo>
                    <a:pt x="427" y="35"/>
                    <a:pt x="418" y="40"/>
                    <a:pt x="413" y="47"/>
                  </a:cubicBezTo>
                  <a:cubicBezTo>
                    <a:pt x="413" y="47"/>
                    <a:pt x="413" y="47"/>
                    <a:pt x="413" y="47"/>
                  </a:cubicBezTo>
                  <a:cubicBezTo>
                    <a:pt x="413" y="1"/>
                    <a:pt x="413" y="1"/>
                    <a:pt x="413" y="1"/>
                  </a:cubicBezTo>
                  <a:cubicBezTo>
                    <a:pt x="393" y="1"/>
                    <a:pt x="393" y="1"/>
                    <a:pt x="393" y="1"/>
                  </a:cubicBezTo>
                  <a:lnTo>
                    <a:pt x="393" y="114"/>
                  </a:lnTo>
                  <a:close/>
                  <a:moveTo>
                    <a:pt x="301" y="114"/>
                  </a:moveTo>
                  <a:cubicBezTo>
                    <a:pt x="321" y="114"/>
                    <a:pt x="321" y="114"/>
                    <a:pt x="321" y="114"/>
                  </a:cubicBezTo>
                  <a:cubicBezTo>
                    <a:pt x="321" y="76"/>
                    <a:pt x="321" y="76"/>
                    <a:pt x="321" y="76"/>
                  </a:cubicBezTo>
                  <a:cubicBezTo>
                    <a:pt x="321" y="66"/>
                    <a:pt x="324" y="50"/>
                    <a:pt x="339" y="50"/>
                  </a:cubicBezTo>
                  <a:cubicBezTo>
                    <a:pt x="352" y="50"/>
                    <a:pt x="352" y="63"/>
                    <a:pt x="352" y="73"/>
                  </a:cubicBezTo>
                  <a:cubicBezTo>
                    <a:pt x="352" y="114"/>
                    <a:pt x="352" y="114"/>
                    <a:pt x="352" y="114"/>
                  </a:cubicBezTo>
                  <a:cubicBezTo>
                    <a:pt x="372" y="114"/>
                    <a:pt x="372" y="114"/>
                    <a:pt x="372" y="114"/>
                  </a:cubicBezTo>
                  <a:cubicBezTo>
                    <a:pt x="372" y="65"/>
                    <a:pt x="372" y="65"/>
                    <a:pt x="372" y="65"/>
                  </a:cubicBezTo>
                  <a:cubicBezTo>
                    <a:pt x="372" y="48"/>
                    <a:pt x="364" y="35"/>
                    <a:pt x="346" y="35"/>
                  </a:cubicBezTo>
                  <a:cubicBezTo>
                    <a:pt x="335" y="35"/>
                    <a:pt x="327" y="38"/>
                    <a:pt x="320" y="47"/>
                  </a:cubicBezTo>
                  <a:cubicBezTo>
                    <a:pt x="320" y="47"/>
                    <a:pt x="320" y="47"/>
                    <a:pt x="320" y="47"/>
                  </a:cubicBezTo>
                  <a:cubicBezTo>
                    <a:pt x="320" y="37"/>
                    <a:pt x="320" y="37"/>
                    <a:pt x="320" y="37"/>
                  </a:cubicBezTo>
                  <a:cubicBezTo>
                    <a:pt x="301" y="37"/>
                    <a:pt x="301" y="37"/>
                    <a:pt x="301" y="37"/>
                  </a:cubicBezTo>
                  <a:lnTo>
                    <a:pt x="301" y="114"/>
                  </a:lnTo>
                  <a:close/>
                  <a:moveTo>
                    <a:pt x="280" y="37"/>
                  </a:moveTo>
                  <a:cubicBezTo>
                    <a:pt x="260" y="37"/>
                    <a:pt x="260" y="37"/>
                    <a:pt x="260" y="37"/>
                  </a:cubicBezTo>
                  <a:cubicBezTo>
                    <a:pt x="260" y="74"/>
                    <a:pt x="260" y="74"/>
                    <a:pt x="260" y="74"/>
                  </a:cubicBezTo>
                  <a:cubicBezTo>
                    <a:pt x="260" y="84"/>
                    <a:pt x="257" y="100"/>
                    <a:pt x="242" y="100"/>
                  </a:cubicBezTo>
                  <a:cubicBezTo>
                    <a:pt x="230" y="100"/>
                    <a:pt x="229" y="87"/>
                    <a:pt x="229" y="78"/>
                  </a:cubicBezTo>
                  <a:cubicBezTo>
                    <a:pt x="229" y="37"/>
                    <a:pt x="229" y="37"/>
                    <a:pt x="229" y="37"/>
                  </a:cubicBezTo>
                  <a:cubicBezTo>
                    <a:pt x="209" y="37"/>
                    <a:pt x="209" y="37"/>
                    <a:pt x="209" y="37"/>
                  </a:cubicBezTo>
                  <a:cubicBezTo>
                    <a:pt x="209" y="85"/>
                    <a:pt x="209" y="85"/>
                    <a:pt x="209" y="85"/>
                  </a:cubicBezTo>
                  <a:cubicBezTo>
                    <a:pt x="209" y="103"/>
                    <a:pt x="217" y="116"/>
                    <a:pt x="236" y="116"/>
                  </a:cubicBezTo>
                  <a:cubicBezTo>
                    <a:pt x="246" y="116"/>
                    <a:pt x="255" y="111"/>
                    <a:pt x="261" y="103"/>
                  </a:cubicBezTo>
                  <a:cubicBezTo>
                    <a:pt x="261" y="103"/>
                    <a:pt x="261" y="103"/>
                    <a:pt x="261" y="103"/>
                  </a:cubicBezTo>
                  <a:cubicBezTo>
                    <a:pt x="261" y="114"/>
                    <a:pt x="261" y="114"/>
                    <a:pt x="261" y="114"/>
                  </a:cubicBezTo>
                  <a:cubicBezTo>
                    <a:pt x="280" y="114"/>
                    <a:pt x="280" y="114"/>
                    <a:pt x="280" y="114"/>
                  </a:cubicBezTo>
                  <a:lnTo>
                    <a:pt x="280" y="37"/>
                  </a:lnTo>
                  <a:close/>
                  <a:moveTo>
                    <a:pt x="143" y="92"/>
                  </a:moveTo>
                  <a:cubicBezTo>
                    <a:pt x="143" y="80"/>
                    <a:pt x="157" y="78"/>
                    <a:pt x="166" y="78"/>
                  </a:cubicBezTo>
                  <a:cubicBezTo>
                    <a:pt x="174" y="78"/>
                    <a:pt x="174" y="78"/>
                    <a:pt x="174" y="78"/>
                  </a:cubicBezTo>
                  <a:cubicBezTo>
                    <a:pt x="174" y="84"/>
                    <a:pt x="173" y="90"/>
                    <a:pt x="170" y="94"/>
                  </a:cubicBezTo>
                  <a:cubicBezTo>
                    <a:pt x="167" y="98"/>
                    <a:pt x="162" y="101"/>
                    <a:pt x="156" y="101"/>
                  </a:cubicBezTo>
                  <a:cubicBezTo>
                    <a:pt x="149" y="101"/>
                    <a:pt x="143" y="98"/>
                    <a:pt x="143" y="92"/>
                  </a:cubicBezTo>
                  <a:moveTo>
                    <a:pt x="133" y="58"/>
                  </a:moveTo>
                  <a:cubicBezTo>
                    <a:pt x="140" y="53"/>
                    <a:pt x="148" y="50"/>
                    <a:pt x="157" y="50"/>
                  </a:cubicBezTo>
                  <a:cubicBezTo>
                    <a:pt x="169" y="50"/>
                    <a:pt x="174" y="54"/>
                    <a:pt x="174" y="66"/>
                  </a:cubicBezTo>
                  <a:cubicBezTo>
                    <a:pt x="163" y="66"/>
                    <a:pt x="163" y="66"/>
                    <a:pt x="163" y="66"/>
                  </a:cubicBezTo>
                  <a:cubicBezTo>
                    <a:pt x="155" y="66"/>
                    <a:pt x="145" y="67"/>
                    <a:pt x="137" y="71"/>
                  </a:cubicBezTo>
                  <a:cubicBezTo>
                    <a:pt x="130" y="74"/>
                    <a:pt x="124" y="81"/>
                    <a:pt x="124" y="93"/>
                  </a:cubicBezTo>
                  <a:cubicBezTo>
                    <a:pt x="124" y="107"/>
                    <a:pt x="137" y="116"/>
                    <a:pt x="151" y="116"/>
                  </a:cubicBezTo>
                  <a:cubicBezTo>
                    <a:pt x="160" y="116"/>
                    <a:pt x="170" y="111"/>
                    <a:pt x="175" y="102"/>
                  </a:cubicBezTo>
                  <a:cubicBezTo>
                    <a:pt x="175" y="102"/>
                    <a:pt x="175" y="102"/>
                    <a:pt x="175" y="102"/>
                  </a:cubicBezTo>
                  <a:cubicBezTo>
                    <a:pt x="175" y="105"/>
                    <a:pt x="175" y="110"/>
                    <a:pt x="176" y="114"/>
                  </a:cubicBezTo>
                  <a:cubicBezTo>
                    <a:pt x="194" y="114"/>
                    <a:pt x="194" y="114"/>
                    <a:pt x="194" y="114"/>
                  </a:cubicBezTo>
                  <a:cubicBezTo>
                    <a:pt x="193" y="108"/>
                    <a:pt x="193" y="102"/>
                    <a:pt x="193" y="97"/>
                  </a:cubicBezTo>
                  <a:cubicBezTo>
                    <a:pt x="193" y="91"/>
                    <a:pt x="193" y="85"/>
                    <a:pt x="193" y="77"/>
                  </a:cubicBezTo>
                  <a:cubicBezTo>
                    <a:pt x="193" y="67"/>
                    <a:pt x="193" y="67"/>
                    <a:pt x="193" y="67"/>
                  </a:cubicBezTo>
                  <a:cubicBezTo>
                    <a:pt x="193" y="45"/>
                    <a:pt x="183" y="35"/>
                    <a:pt x="159" y="35"/>
                  </a:cubicBezTo>
                  <a:cubicBezTo>
                    <a:pt x="151" y="35"/>
                    <a:pt x="140" y="37"/>
                    <a:pt x="132" y="41"/>
                  </a:cubicBezTo>
                  <a:lnTo>
                    <a:pt x="133" y="58"/>
                  </a:lnTo>
                  <a:close/>
                  <a:moveTo>
                    <a:pt x="73" y="114"/>
                  </a:moveTo>
                  <a:cubicBezTo>
                    <a:pt x="93" y="114"/>
                    <a:pt x="93" y="114"/>
                    <a:pt x="93" y="114"/>
                  </a:cubicBezTo>
                  <a:cubicBezTo>
                    <a:pt x="93" y="86"/>
                    <a:pt x="93" y="86"/>
                    <a:pt x="93" y="86"/>
                  </a:cubicBezTo>
                  <a:cubicBezTo>
                    <a:pt x="93" y="74"/>
                    <a:pt x="93" y="54"/>
                    <a:pt x="109" y="54"/>
                  </a:cubicBezTo>
                  <a:cubicBezTo>
                    <a:pt x="113" y="54"/>
                    <a:pt x="116" y="55"/>
                    <a:pt x="118" y="56"/>
                  </a:cubicBezTo>
                  <a:cubicBezTo>
                    <a:pt x="118" y="35"/>
                    <a:pt x="118" y="35"/>
                    <a:pt x="118" y="35"/>
                  </a:cubicBezTo>
                  <a:cubicBezTo>
                    <a:pt x="116" y="35"/>
                    <a:pt x="114" y="35"/>
                    <a:pt x="112" y="35"/>
                  </a:cubicBezTo>
                  <a:cubicBezTo>
                    <a:pt x="100" y="35"/>
                    <a:pt x="92" y="47"/>
                    <a:pt x="91" y="54"/>
                  </a:cubicBezTo>
                  <a:cubicBezTo>
                    <a:pt x="90" y="54"/>
                    <a:pt x="90" y="54"/>
                    <a:pt x="90" y="54"/>
                  </a:cubicBezTo>
                  <a:cubicBezTo>
                    <a:pt x="90" y="37"/>
                    <a:pt x="90" y="37"/>
                    <a:pt x="90" y="37"/>
                  </a:cubicBezTo>
                  <a:cubicBezTo>
                    <a:pt x="73" y="37"/>
                    <a:pt x="73" y="37"/>
                    <a:pt x="73" y="37"/>
                  </a:cubicBezTo>
                  <a:lnTo>
                    <a:pt x="73" y="114"/>
                  </a:lnTo>
                  <a:close/>
                  <a:moveTo>
                    <a:pt x="0" y="114"/>
                  </a:moveTo>
                  <a:cubicBezTo>
                    <a:pt x="21" y="114"/>
                    <a:pt x="21" y="114"/>
                    <a:pt x="21" y="114"/>
                  </a:cubicBezTo>
                  <a:cubicBezTo>
                    <a:pt x="21" y="68"/>
                    <a:pt x="21" y="68"/>
                    <a:pt x="21" y="68"/>
                  </a:cubicBezTo>
                  <a:cubicBezTo>
                    <a:pt x="56" y="68"/>
                    <a:pt x="56" y="68"/>
                    <a:pt x="56" y="68"/>
                  </a:cubicBezTo>
                  <a:cubicBezTo>
                    <a:pt x="56" y="51"/>
                    <a:pt x="56" y="51"/>
                    <a:pt x="56" y="51"/>
                  </a:cubicBezTo>
                  <a:cubicBezTo>
                    <a:pt x="21" y="51"/>
                    <a:pt x="21" y="51"/>
                    <a:pt x="21" y="51"/>
                  </a:cubicBezTo>
                  <a:cubicBezTo>
                    <a:pt x="21" y="26"/>
                    <a:pt x="21" y="26"/>
                    <a:pt x="21" y="26"/>
                  </a:cubicBezTo>
                  <a:cubicBezTo>
                    <a:pt x="58" y="26"/>
                    <a:pt x="58" y="26"/>
                    <a:pt x="58" y="26"/>
                  </a:cubicBezTo>
                  <a:cubicBezTo>
                    <a:pt x="58" y="9"/>
                    <a:pt x="58" y="9"/>
                    <a:pt x="58" y="9"/>
                  </a:cubicBezTo>
                  <a:cubicBezTo>
                    <a:pt x="0" y="9"/>
                    <a:pt x="0" y="9"/>
                    <a:pt x="0" y="9"/>
                  </a:cubicBezTo>
                  <a:lnTo>
                    <a:pt x="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9" name="Rectangle 153"/>
            <p:cNvSpPr>
              <a:spLocks noChangeArrowheads="1"/>
            </p:cNvSpPr>
            <p:nvPr userDrawn="1"/>
          </p:nvSpPr>
          <p:spPr bwMode="auto">
            <a:xfrm>
              <a:off x="2146" y="4021"/>
              <a:ext cx="9" cy="46"/>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100">
                  <a:solidFill>
                    <a:schemeClr val="tx1"/>
                  </a:solidFill>
                  <a:latin typeface="Frutiger 55 Roman"/>
                </a:defRPr>
              </a:lvl1pPr>
              <a:lvl2pPr marL="742950" indent="-285750" algn="ctr" eaLnBrk="0" hangingPunct="0">
                <a:defRPr sz="2100">
                  <a:solidFill>
                    <a:schemeClr val="tx1"/>
                  </a:solidFill>
                  <a:latin typeface="Frutiger 55 Roman"/>
                </a:defRPr>
              </a:lvl2pPr>
              <a:lvl3pPr marL="1143000" indent="-228600" algn="ctr" eaLnBrk="0" hangingPunct="0">
                <a:defRPr sz="2100">
                  <a:solidFill>
                    <a:schemeClr val="tx1"/>
                  </a:solidFill>
                  <a:latin typeface="Frutiger 55 Roman"/>
                </a:defRPr>
              </a:lvl3pPr>
              <a:lvl4pPr marL="1600200" indent="-228600" algn="ctr" eaLnBrk="0" hangingPunct="0">
                <a:defRPr sz="2100">
                  <a:solidFill>
                    <a:schemeClr val="tx1"/>
                  </a:solidFill>
                  <a:latin typeface="Frutiger 55 Roman"/>
                </a:defRPr>
              </a:lvl4pPr>
              <a:lvl5pPr marL="2057400" indent="-228600" algn="ctr" eaLnBrk="0" hangingPunct="0">
                <a:defRPr sz="2100">
                  <a:solidFill>
                    <a:schemeClr val="tx1"/>
                  </a:solidFill>
                  <a:latin typeface="Frutiger 55 Roman"/>
                </a:defRPr>
              </a:lvl5pPr>
              <a:lvl6pPr marL="2514600" indent="-228600" algn="ctr" eaLnBrk="0" fontAlgn="base" hangingPunct="0">
                <a:spcBef>
                  <a:spcPct val="0"/>
                </a:spcBef>
                <a:spcAft>
                  <a:spcPct val="0"/>
                </a:spcAft>
                <a:defRPr sz="2100">
                  <a:solidFill>
                    <a:schemeClr val="tx1"/>
                  </a:solidFill>
                  <a:latin typeface="Frutiger 55 Roman"/>
                </a:defRPr>
              </a:lvl6pPr>
              <a:lvl7pPr marL="2971800" indent="-228600" algn="ctr" eaLnBrk="0" fontAlgn="base" hangingPunct="0">
                <a:spcBef>
                  <a:spcPct val="0"/>
                </a:spcBef>
                <a:spcAft>
                  <a:spcPct val="0"/>
                </a:spcAft>
                <a:defRPr sz="2100">
                  <a:solidFill>
                    <a:schemeClr val="tx1"/>
                  </a:solidFill>
                  <a:latin typeface="Frutiger 55 Roman"/>
                </a:defRPr>
              </a:lvl7pPr>
              <a:lvl8pPr marL="3429000" indent="-228600" algn="ctr" eaLnBrk="0" fontAlgn="base" hangingPunct="0">
                <a:spcBef>
                  <a:spcPct val="0"/>
                </a:spcBef>
                <a:spcAft>
                  <a:spcPct val="0"/>
                </a:spcAft>
                <a:defRPr sz="2100">
                  <a:solidFill>
                    <a:schemeClr val="tx1"/>
                  </a:solidFill>
                  <a:latin typeface="Frutiger 55 Roman"/>
                </a:defRPr>
              </a:lvl8pPr>
              <a:lvl9pPr marL="3886200" indent="-228600" algn="ctr" eaLnBrk="0" fontAlgn="base" hangingPunct="0">
                <a:spcBef>
                  <a:spcPct val="0"/>
                </a:spcBef>
                <a:spcAft>
                  <a:spcPct val="0"/>
                </a:spcAft>
                <a:defRPr sz="2100">
                  <a:solidFill>
                    <a:schemeClr val="tx1"/>
                  </a:solidFill>
                  <a:latin typeface="Frutiger 55 Roman"/>
                </a:defRPr>
              </a:lvl9pPr>
            </a:lstStyle>
            <a:p>
              <a:pPr>
                <a:defRPr/>
              </a:pPr>
              <a:endParaRPr lang="de-DE" altLang="de-DE" smtClean="0"/>
            </a:p>
          </p:txBody>
        </p:sp>
        <p:sp>
          <p:nvSpPr>
            <p:cNvPr id="1050" name="Freeform 154"/>
            <p:cNvSpPr>
              <a:spLocks noEditPoints="1"/>
            </p:cNvSpPr>
            <p:nvPr userDrawn="1"/>
          </p:nvSpPr>
          <p:spPr bwMode="auto">
            <a:xfrm>
              <a:off x="2167" y="4021"/>
              <a:ext cx="29" cy="46"/>
            </a:xfrm>
            <a:custGeom>
              <a:avLst/>
              <a:gdLst>
                <a:gd name="T0" fmla="*/ 0 w 34"/>
                <a:gd name="T1" fmla="*/ 0 h 53"/>
                <a:gd name="T2" fmla="*/ 11 w 34"/>
                <a:gd name="T3" fmla="*/ 0 h 53"/>
                <a:gd name="T4" fmla="*/ 23 w 34"/>
                <a:gd name="T5" fmla="*/ 3 h 53"/>
                <a:gd name="T6" fmla="*/ 29 w 34"/>
                <a:gd name="T7" fmla="*/ 14 h 53"/>
                <a:gd name="T8" fmla="*/ 24 w 34"/>
                <a:gd name="T9" fmla="*/ 25 h 53"/>
                <a:gd name="T10" fmla="*/ 12 w 34"/>
                <a:gd name="T11" fmla="*/ 29 h 53"/>
                <a:gd name="T12" fmla="*/ 9 w 34"/>
                <a:gd name="T13" fmla="*/ 29 h 53"/>
                <a:gd name="T14" fmla="*/ 9 w 34"/>
                <a:gd name="T15" fmla="*/ 46 h 53"/>
                <a:gd name="T16" fmla="*/ 0 w 34"/>
                <a:gd name="T17" fmla="*/ 46 h 53"/>
                <a:gd name="T18" fmla="*/ 0 w 34"/>
                <a:gd name="T19" fmla="*/ 0 h 53"/>
                <a:gd name="T20" fmla="*/ 9 w 34"/>
                <a:gd name="T21" fmla="*/ 21 h 53"/>
                <a:gd name="T22" fmla="*/ 12 w 34"/>
                <a:gd name="T23" fmla="*/ 21 h 53"/>
                <a:gd name="T24" fmla="*/ 17 w 34"/>
                <a:gd name="T25" fmla="*/ 20 h 53"/>
                <a:gd name="T26" fmla="*/ 20 w 34"/>
                <a:gd name="T27" fmla="*/ 15 h 53"/>
                <a:gd name="T28" fmla="*/ 19 w 34"/>
                <a:gd name="T29" fmla="*/ 11 h 53"/>
                <a:gd name="T30" fmla="*/ 17 w 34"/>
                <a:gd name="T31" fmla="*/ 9 h 53"/>
                <a:gd name="T32" fmla="*/ 12 w 34"/>
                <a:gd name="T33" fmla="*/ 7 h 53"/>
                <a:gd name="T34" fmla="*/ 9 w 34"/>
                <a:gd name="T35" fmla="*/ 7 h 53"/>
                <a:gd name="T36" fmla="*/ 9 w 34"/>
                <a:gd name="T37" fmla="*/ 21 h 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53">
                  <a:moveTo>
                    <a:pt x="0" y="0"/>
                  </a:moveTo>
                  <a:cubicBezTo>
                    <a:pt x="13" y="0"/>
                    <a:pt x="13" y="0"/>
                    <a:pt x="13" y="0"/>
                  </a:cubicBezTo>
                  <a:cubicBezTo>
                    <a:pt x="18" y="0"/>
                    <a:pt x="23" y="1"/>
                    <a:pt x="27" y="3"/>
                  </a:cubicBezTo>
                  <a:cubicBezTo>
                    <a:pt x="32" y="6"/>
                    <a:pt x="34" y="10"/>
                    <a:pt x="34" y="16"/>
                  </a:cubicBezTo>
                  <a:cubicBezTo>
                    <a:pt x="34" y="22"/>
                    <a:pt x="32" y="26"/>
                    <a:pt x="28" y="29"/>
                  </a:cubicBezTo>
                  <a:cubicBezTo>
                    <a:pt x="25" y="32"/>
                    <a:pt x="20" y="33"/>
                    <a:pt x="14" y="33"/>
                  </a:cubicBezTo>
                  <a:cubicBezTo>
                    <a:pt x="10" y="33"/>
                    <a:pt x="10" y="33"/>
                    <a:pt x="10" y="33"/>
                  </a:cubicBezTo>
                  <a:cubicBezTo>
                    <a:pt x="10" y="53"/>
                    <a:pt x="10" y="53"/>
                    <a:pt x="10" y="53"/>
                  </a:cubicBezTo>
                  <a:cubicBezTo>
                    <a:pt x="0" y="53"/>
                    <a:pt x="0" y="53"/>
                    <a:pt x="0" y="53"/>
                  </a:cubicBezTo>
                  <a:cubicBezTo>
                    <a:pt x="0" y="0"/>
                    <a:pt x="0" y="0"/>
                    <a:pt x="0" y="0"/>
                  </a:cubicBezTo>
                  <a:moveTo>
                    <a:pt x="10" y="24"/>
                  </a:moveTo>
                  <a:cubicBezTo>
                    <a:pt x="14" y="24"/>
                    <a:pt x="14" y="24"/>
                    <a:pt x="14" y="24"/>
                  </a:cubicBezTo>
                  <a:cubicBezTo>
                    <a:pt x="16" y="25"/>
                    <a:pt x="18" y="24"/>
                    <a:pt x="20" y="23"/>
                  </a:cubicBezTo>
                  <a:cubicBezTo>
                    <a:pt x="22" y="22"/>
                    <a:pt x="23" y="20"/>
                    <a:pt x="23" y="17"/>
                  </a:cubicBezTo>
                  <a:cubicBezTo>
                    <a:pt x="23" y="15"/>
                    <a:pt x="23" y="14"/>
                    <a:pt x="22" y="13"/>
                  </a:cubicBezTo>
                  <a:cubicBezTo>
                    <a:pt x="22" y="12"/>
                    <a:pt x="21" y="11"/>
                    <a:pt x="20" y="10"/>
                  </a:cubicBezTo>
                  <a:cubicBezTo>
                    <a:pt x="19" y="9"/>
                    <a:pt x="16" y="8"/>
                    <a:pt x="14" y="8"/>
                  </a:cubicBezTo>
                  <a:cubicBezTo>
                    <a:pt x="10" y="8"/>
                    <a:pt x="10" y="8"/>
                    <a:pt x="10" y="8"/>
                  </a:cubicBezTo>
                  <a:lnTo>
                    <a:pt x="10" y="2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51" name="Freeform 155"/>
            <p:cNvSpPr>
              <a:spLocks/>
            </p:cNvSpPr>
            <p:nvPr userDrawn="1"/>
          </p:nvSpPr>
          <p:spPr bwMode="auto">
            <a:xfrm>
              <a:off x="2205" y="4021"/>
              <a:ext cx="37" cy="46"/>
            </a:xfrm>
            <a:custGeom>
              <a:avLst/>
              <a:gdLst>
                <a:gd name="T0" fmla="*/ 0 w 37"/>
                <a:gd name="T1" fmla="*/ 0 h 46"/>
                <a:gd name="T2" fmla="*/ 9 w 37"/>
                <a:gd name="T3" fmla="*/ 0 h 46"/>
                <a:gd name="T4" fmla="*/ 9 w 37"/>
                <a:gd name="T5" fmla="*/ 20 h 46"/>
                <a:gd name="T6" fmla="*/ 25 w 37"/>
                <a:gd name="T7" fmla="*/ 0 h 46"/>
                <a:gd name="T8" fmla="*/ 36 w 37"/>
                <a:gd name="T9" fmla="*/ 0 h 46"/>
                <a:gd name="T10" fmla="*/ 18 w 37"/>
                <a:gd name="T11" fmla="*/ 22 h 46"/>
                <a:gd name="T12" fmla="*/ 37 w 37"/>
                <a:gd name="T13" fmla="*/ 46 h 46"/>
                <a:gd name="T14" fmla="*/ 25 w 37"/>
                <a:gd name="T15" fmla="*/ 46 h 46"/>
                <a:gd name="T16" fmla="*/ 9 w 37"/>
                <a:gd name="T17" fmla="*/ 24 h 46"/>
                <a:gd name="T18" fmla="*/ 9 w 37"/>
                <a:gd name="T19" fmla="*/ 24 h 46"/>
                <a:gd name="T20" fmla="*/ 9 w 37"/>
                <a:gd name="T21" fmla="*/ 46 h 46"/>
                <a:gd name="T22" fmla="*/ 0 w 37"/>
                <a:gd name="T23" fmla="*/ 46 h 46"/>
                <a:gd name="T24" fmla="*/ 0 w 37"/>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46">
                  <a:moveTo>
                    <a:pt x="0" y="0"/>
                  </a:moveTo>
                  <a:lnTo>
                    <a:pt x="9" y="0"/>
                  </a:lnTo>
                  <a:lnTo>
                    <a:pt x="9" y="20"/>
                  </a:lnTo>
                  <a:lnTo>
                    <a:pt x="25" y="0"/>
                  </a:lnTo>
                  <a:lnTo>
                    <a:pt x="36" y="0"/>
                  </a:lnTo>
                  <a:lnTo>
                    <a:pt x="18" y="22"/>
                  </a:lnTo>
                  <a:lnTo>
                    <a:pt x="37" y="46"/>
                  </a:lnTo>
                  <a:lnTo>
                    <a:pt x="25" y="46"/>
                  </a:lnTo>
                  <a:lnTo>
                    <a:pt x="9" y="24"/>
                  </a:lnTo>
                  <a:lnTo>
                    <a:pt x="9" y="46"/>
                  </a:lnTo>
                  <a:lnTo>
                    <a:pt x="0" y="4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52" name="Freeform 156"/>
            <p:cNvSpPr>
              <a:spLocks/>
            </p:cNvSpPr>
            <p:nvPr userDrawn="1"/>
          </p:nvSpPr>
          <p:spPr bwMode="auto">
            <a:xfrm>
              <a:off x="2205" y="4021"/>
              <a:ext cx="37" cy="46"/>
            </a:xfrm>
            <a:custGeom>
              <a:avLst/>
              <a:gdLst>
                <a:gd name="T0" fmla="*/ 0 w 37"/>
                <a:gd name="T1" fmla="*/ 0 h 46"/>
                <a:gd name="T2" fmla="*/ 9 w 37"/>
                <a:gd name="T3" fmla="*/ 0 h 46"/>
                <a:gd name="T4" fmla="*/ 9 w 37"/>
                <a:gd name="T5" fmla="*/ 20 h 46"/>
                <a:gd name="T6" fmla="*/ 25 w 37"/>
                <a:gd name="T7" fmla="*/ 0 h 46"/>
                <a:gd name="T8" fmla="*/ 36 w 37"/>
                <a:gd name="T9" fmla="*/ 0 h 46"/>
                <a:gd name="T10" fmla="*/ 18 w 37"/>
                <a:gd name="T11" fmla="*/ 22 h 46"/>
                <a:gd name="T12" fmla="*/ 37 w 37"/>
                <a:gd name="T13" fmla="*/ 46 h 46"/>
                <a:gd name="T14" fmla="*/ 25 w 37"/>
                <a:gd name="T15" fmla="*/ 46 h 46"/>
                <a:gd name="T16" fmla="*/ 9 w 37"/>
                <a:gd name="T17" fmla="*/ 24 h 46"/>
                <a:gd name="T18" fmla="*/ 9 w 37"/>
                <a:gd name="T19" fmla="*/ 24 h 46"/>
                <a:gd name="T20" fmla="*/ 9 w 37"/>
                <a:gd name="T21" fmla="*/ 46 h 46"/>
                <a:gd name="T22" fmla="*/ 0 w 37"/>
                <a:gd name="T23" fmla="*/ 46 h 46"/>
                <a:gd name="T24" fmla="*/ 0 w 37"/>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46">
                  <a:moveTo>
                    <a:pt x="0" y="0"/>
                  </a:moveTo>
                  <a:lnTo>
                    <a:pt x="9" y="0"/>
                  </a:lnTo>
                  <a:lnTo>
                    <a:pt x="9" y="20"/>
                  </a:lnTo>
                  <a:lnTo>
                    <a:pt x="25" y="0"/>
                  </a:lnTo>
                  <a:lnTo>
                    <a:pt x="36" y="0"/>
                  </a:lnTo>
                  <a:lnTo>
                    <a:pt x="18" y="22"/>
                  </a:lnTo>
                  <a:lnTo>
                    <a:pt x="37" y="46"/>
                  </a:lnTo>
                  <a:lnTo>
                    <a:pt x="25" y="46"/>
                  </a:lnTo>
                  <a:lnTo>
                    <a:pt x="9" y="24"/>
                  </a:lnTo>
                  <a:lnTo>
                    <a:pt x="9" y="46"/>
                  </a:lnTo>
                  <a:lnTo>
                    <a:pt x="0"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53" name="Rectangle 185"/>
            <p:cNvSpPr>
              <a:spLocks noChangeArrowheads="1"/>
            </p:cNvSpPr>
            <p:nvPr userDrawn="1"/>
          </p:nvSpPr>
          <p:spPr bwMode="auto">
            <a:xfrm>
              <a:off x="2179" y="4149"/>
              <a:ext cx="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sz="2100">
                  <a:solidFill>
                    <a:schemeClr val="tx1"/>
                  </a:solidFill>
                  <a:latin typeface="Frutiger 55 Roman"/>
                </a:defRPr>
              </a:lvl1pPr>
              <a:lvl2pPr marL="742950" indent="-285750" algn="ctr" eaLnBrk="0" hangingPunct="0">
                <a:defRPr sz="2100">
                  <a:solidFill>
                    <a:schemeClr val="tx1"/>
                  </a:solidFill>
                  <a:latin typeface="Frutiger 55 Roman"/>
                </a:defRPr>
              </a:lvl2pPr>
              <a:lvl3pPr marL="1143000" indent="-228600" algn="ctr" eaLnBrk="0" hangingPunct="0">
                <a:defRPr sz="2100">
                  <a:solidFill>
                    <a:schemeClr val="tx1"/>
                  </a:solidFill>
                  <a:latin typeface="Frutiger 55 Roman"/>
                </a:defRPr>
              </a:lvl3pPr>
              <a:lvl4pPr marL="1600200" indent="-228600" algn="ctr" eaLnBrk="0" hangingPunct="0">
                <a:defRPr sz="2100">
                  <a:solidFill>
                    <a:schemeClr val="tx1"/>
                  </a:solidFill>
                  <a:latin typeface="Frutiger 55 Roman"/>
                </a:defRPr>
              </a:lvl4pPr>
              <a:lvl5pPr marL="2057400" indent="-228600" algn="ctr" eaLnBrk="0" hangingPunct="0">
                <a:defRPr sz="2100">
                  <a:solidFill>
                    <a:schemeClr val="tx1"/>
                  </a:solidFill>
                  <a:latin typeface="Frutiger 55 Roman"/>
                </a:defRPr>
              </a:lvl5pPr>
              <a:lvl6pPr marL="2514600" indent="-228600" algn="ctr" eaLnBrk="0" fontAlgn="base" hangingPunct="0">
                <a:spcBef>
                  <a:spcPct val="0"/>
                </a:spcBef>
                <a:spcAft>
                  <a:spcPct val="0"/>
                </a:spcAft>
                <a:defRPr sz="2100">
                  <a:solidFill>
                    <a:schemeClr val="tx1"/>
                  </a:solidFill>
                  <a:latin typeface="Frutiger 55 Roman"/>
                </a:defRPr>
              </a:lvl6pPr>
              <a:lvl7pPr marL="2971800" indent="-228600" algn="ctr" eaLnBrk="0" fontAlgn="base" hangingPunct="0">
                <a:spcBef>
                  <a:spcPct val="0"/>
                </a:spcBef>
                <a:spcAft>
                  <a:spcPct val="0"/>
                </a:spcAft>
                <a:defRPr sz="2100">
                  <a:solidFill>
                    <a:schemeClr val="tx1"/>
                  </a:solidFill>
                  <a:latin typeface="Frutiger 55 Roman"/>
                </a:defRPr>
              </a:lvl7pPr>
              <a:lvl8pPr marL="3429000" indent="-228600" algn="ctr" eaLnBrk="0" fontAlgn="base" hangingPunct="0">
                <a:spcBef>
                  <a:spcPct val="0"/>
                </a:spcBef>
                <a:spcAft>
                  <a:spcPct val="0"/>
                </a:spcAft>
                <a:defRPr sz="2100">
                  <a:solidFill>
                    <a:schemeClr val="tx1"/>
                  </a:solidFill>
                  <a:latin typeface="Frutiger 55 Roman"/>
                </a:defRPr>
              </a:lvl8pPr>
              <a:lvl9pPr marL="3886200" indent="-228600" algn="ctr" eaLnBrk="0" fontAlgn="base" hangingPunct="0">
                <a:spcBef>
                  <a:spcPct val="0"/>
                </a:spcBef>
                <a:spcAft>
                  <a:spcPct val="0"/>
                </a:spcAft>
                <a:defRPr sz="2100">
                  <a:solidFill>
                    <a:schemeClr val="tx1"/>
                  </a:solidFill>
                  <a:latin typeface="Frutiger 55 Roman"/>
                </a:defRPr>
              </a:lvl9pPr>
            </a:lstStyle>
            <a:p>
              <a:pPr algn="l" eaLnBrk="1" hangingPunct="1">
                <a:defRPr/>
              </a:pPr>
              <a:endParaRPr lang="de-DE" altLang="de-DE" sz="1800" smtClean="0">
                <a:latin typeface="Arial" pitchFamily="34" charset="0"/>
              </a:endParaRPr>
            </a:p>
          </p:txBody>
        </p:sp>
      </p:grpSp>
      <p:sp>
        <p:nvSpPr>
          <p:cNvPr id="1028" name="Rectangle 2"/>
          <p:cNvSpPr>
            <a:spLocks noGrp="1" noChangeArrowheads="1"/>
          </p:cNvSpPr>
          <p:nvPr>
            <p:ph type="title"/>
          </p:nvPr>
        </p:nvSpPr>
        <p:spPr bwMode="auto">
          <a:xfrm>
            <a:off x="506413" y="334963"/>
            <a:ext cx="88915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de-DE" smtClean="0"/>
              <a:t>Edit Mastertitelformat</a:t>
            </a:r>
          </a:p>
        </p:txBody>
      </p:sp>
      <p:sp>
        <p:nvSpPr>
          <p:cNvPr id="2" name="Rectangle 3"/>
          <p:cNvSpPr>
            <a:spLocks noGrp="1" noChangeArrowheads="1"/>
          </p:cNvSpPr>
          <p:nvPr>
            <p:ph type="body" idx="1"/>
          </p:nvPr>
        </p:nvSpPr>
        <p:spPr bwMode="auto">
          <a:xfrm>
            <a:off x="506413" y="1774825"/>
            <a:ext cx="8891587" cy="4248150"/>
          </a:xfrm>
          <a:prstGeom prst="rect">
            <a:avLst/>
          </a:prstGeom>
          <a:noFill/>
          <a:ln>
            <a:noFill/>
          </a:ln>
          <a:effectLst/>
          <a:extLst/>
        </p:spPr>
        <p:txBody>
          <a:bodyPr vert="horz" wrap="square" lIns="0" tIns="0" rIns="0" bIns="0" numCol="1" anchor="t" anchorCtr="0" compatLnSpc="1">
            <a:prstTxWarp prst="textNoShape">
              <a:avLst/>
            </a:prstTxWarp>
          </a:bodyPr>
          <a:lstStyle/>
          <a:p>
            <a:pPr lvl="0"/>
            <a:r>
              <a:rPr lang="en-US" noProof="0" dirty="0" err="1" smtClean="0"/>
              <a:t>Textmasterformats</a:t>
            </a:r>
            <a:r>
              <a:rPr lang="en-US" noProof="0" dirty="0" smtClean="0"/>
              <a:t> edit through click</a:t>
            </a:r>
          </a:p>
          <a:p>
            <a:pPr lvl="1"/>
            <a:r>
              <a:rPr lang="en-US" noProof="0" dirty="0" smtClean="0"/>
              <a:t>2nd level</a:t>
            </a:r>
          </a:p>
          <a:p>
            <a:pPr lvl="2"/>
            <a:r>
              <a:rPr lang="en-US" noProof="0" dirty="0" smtClean="0"/>
              <a:t>3rd level</a:t>
            </a:r>
          </a:p>
          <a:p>
            <a:pPr lvl="3"/>
            <a:r>
              <a:rPr lang="en-US" noProof="0" dirty="0" smtClean="0"/>
              <a:t>4st level</a:t>
            </a:r>
          </a:p>
          <a:p>
            <a:pPr lvl="4"/>
            <a:r>
              <a:rPr lang="en-US" noProof="0" dirty="0" smtClean="0"/>
              <a:t>5ft level</a:t>
            </a:r>
          </a:p>
          <a:p>
            <a:pPr lvl="5"/>
            <a:endParaRPr lang="de-DE" dirty="0" smtClean="0"/>
          </a:p>
        </p:txBody>
      </p:sp>
      <p:sp>
        <p:nvSpPr>
          <p:cNvPr id="1030" name="Line 7"/>
          <p:cNvSpPr>
            <a:spLocks noChangeShapeType="1"/>
          </p:cNvSpPr>
          <p:nvPr/>
        </p:nvSpPr>
        <p:spPr bwMode="auto">
          <a:xfrm flipV="1">
            <a:off x="0" y="6165850"/>
            <a:ext cx="9906000" cy="0"/>
          </a:xfrm>
          <a:prstGeom prst="line">
            <a:avLst/>
          </a:prstGeom>
          <a:noFill/>
          <a:ln w="12700">
            <a:solidFill>
              <a:srgbClr val="A8AFA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031" name="Grafik 7" descr="dqs_logo.jpg"/>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888" y="6272213"/>
            <a:ext cx="52705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hteck 8"/>
          <p:cNvSpPr>
            <a:spLocks noChangeArrowheads="1"/>
          </p:cNvSpPr>
          <p:nvPr/>
        </p:nvSpPr>
        <p:spPr bwMode="auto">
          <a:xfrm>
            <a:off x="687388" y="6442075"/>
            <a:ext cx="503237"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sz="2100">
                <a:solidFill>
                  <a:schemeClr val="tx1"/>
                </a:solidFill>
                <a:latin typeface="Frutiger 55 Roman"/>
              </a:defRPr>
            </a:lvl1pPr>
            <a:lvl2pPr marL="742950" indent="-285750" algn="ctr" eaLnBrk="0" hangingPunct="0">
              <a:defRPr sz="2100">
                <a:solidFill>
                  <a:schemeClr val="tx1"/>
                </a:solidFill>
                <a:latin typeface="Frutiger 55 Roman"/>
              </a:defRPr>
            </a:lvl2pPr>
            <a:lvl3pPr marL="1143000" indent="-228600" algn="ctr" eaLnBrk="0" hangingPunct="0">
              <a:defRPr sz="2100">
                <a:solidFill>
                  <a:schemeClr val="tx1"/>
                </a:solidFill>
                <a:latin typeface="Frutiger 55 Roman"/>
              </a:defRPr>
            </a:lvl3pPr>
            <a:lvl4pPr marL="1600200" indent="-228600" algn="ctr" eaLnBrk="0" hangingPunct="0">
              <a:defRPr sz="2100">
                <a:solidFill>
                  <a:schemeClr val="tx1"/>
                </a:solidFill>
                <a:latin typeface="Frutiger 55 Roman"/>
              </a:defRPr>
            </a:lvl4pPr>
            <a:lvl5pPr marL="2057400" indent="-228600" algn="ctr" eaLnBrk="0" hangingPunct="0">
              <a:defRPr sz="2100">
                <a:solidFill>
                  <a:schemeClr val="tx1"/>
                </a:solidFill>
                <a:latin typeface="Frutiger 55 Roman"/>
              </a:defRPr>
            </a:lvl5pPr>
            <a:lvl6pPr marL="2514600" indent="-228600" algn="ctr" eaLnBrk="0" fontAlgn="base" hangingPunct="0">
              <a:spcBef>
                <a:spcPct val="0"/>
              </a:spcBef>
              <a:spcAft>
                <a:spcPct val="0"/>
              </a:spcAft>
              <a:defRPr sz="2100">
                <a:solidFill>
                  <a:schemeClr val="tx1"/>
                </a:solidFill>
                <a:latin typeface="Frutiger 55 Roman"/>
              </a:defRPr>
            </a:lvl6pPr>
            <a:lvl7pPr marL="2971800" indent="-228600" algn="ctr" eaLnBrk="0" fontAlgn="base" hangingPunct="0">
              <a:spcBef>
                <a:spcPct val="0"/>
              </a:spcBef>
              <a:spcAft>
                <a:spcPct val="0"/>
              </a:spcAft>
              <a:defRPr sz="2100">
                <a:solidFill>
                  <a:schemeClr val="tx1"/>
                </a:solidFill>
                <a:latin typeface="Frutiger 55 Roman"/>
              </a:defRPr>
            </a:lvl7pPr>
            <a:lvl8pPr marL="3429000" indent="-228600" algn="ctr" eaLnBrk="0" fontAlgn="base" hangingPunct="0">
              <a:spcBef>
                <a:spcPct val="0"/>
              </a:spcBef>
              <a:spcAft>
                <a:spcPct val="0"/>
              </a:spcAft>
              <a:defRPr sz="2100">
                <a:solidFill>
                  <a:schemeClr val="tx1"/>
                </a:solidFill>
                <a:latin typeface="Frutiger 55 Roman"/>
              </a:defRPr>
            </a:lvl8pPr>
            <a:lvl9pPr marL="3886200" indent="-228600" algn="ctr" eaLnBrk="0" fontAlgn="base" hangingPunct="0">
              <a:spcBef>
                <a:spcPct val="0"/>
              </a:spcBef>
              <a:spcAft>
                <a:spcPct val="0"/>
              </a:spcAft>
              <a:defRPr sz="2100">
                <a:solidFill>
                  <a:schemeClr val="tx1"/>
                </a:solidFill>
                <a:latin typeface="Frutiger 55 Roman"/>
              </a:defRPr>
            </a:lvl9pPr>
          </a:lstStyle>
          <a:p>
            <a:pPr>
              <a:defRPr/>
            </a:pPr>
            <a:r>
              <a:rPr lang="de-DE" altLang="de-DE" sz="400" smtClean="0">
                <a:latin typeface="Frutiger LT Com 45 Light" pitchFamily="34" charset="0"/>
              </a:rPr>
              <a:t>DQS-zertifiziert nach</a:t>
            </a:r>
            <a:br>
              <a:rPr lang="de-DE" altLang="de-DE" sz="400" smtClean="0">
                <a:latin typeface="Frutiger LT Com 45 Light" pitchFamily="34" charset="0"/>
              </a:rPr>
            </a:br>
            <a:r>
              <a:rPr lang="de-DE" altLang="de-DE" sz="400" smtClean="0">
                <a:latin typeface="Frutiger LT Com 45 Light" pitchFamily="34" charset="0"/>
              </a:rPr>
              <a:t>DIN EN ISO 9001</a:t>
            </a:r>
          </a:p>
        </p:txBody>
      </p:sp>
      <p:sp>
        <p:nvSpPr>
          <p:cNvPr id="1033" name="Text Box 19"/>
          <p:cNvSpPr txBox="1">
            <a:spLocks noChangeArrowheads="1"/>
          </p:cNvSpPr>
          <p:nvPr/>
        </p:nvSpPr>
        <p:spPr bwMode="auto">
          <a:xfrm>
            <a:off x="1219200" y="6432550"/>
            <a:ext cx="2719388"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ctr" eaLnBrk="0" hangingPunct="0">
              <a:defRPr sz="2100">
                <a:solidFill>
                  <a:schemeClr val="tx1"/>
                </a:solidFill>
                <a:latin typeface="Frutiger 55 Roman"/>
              </a:defRPr>
            </a:lvl1pPr>
            <a:lvl2pPr marL="742950" indent="-285750" algn="ctr" eaLnBrk="0" hangingPunct="0">
              <a:defRPr sz="2100">
                <a:solidFill>
                  <a:schemeClr val="tx1"/>
                </a:solidFill>
                <a:latin typeface="Frutiger 55 Roman"/>
              </a:defRPr>
            </a:lvl2pPr>
            <a:lvl3pPr marL="1143000" indent="-228600" algn="ctr" eaLnBrk="0" hangingPunct="0">
              <a:defRPr sz="2100">
                <a:solidFill>
                  <a:schemeClr val="tx1"/>
                </a:solidFill>
                <a:latin typeface="Frutiger 55 Roman"/>
              </a:defRPr>
            </a:lvl3pPr>
            <a:lvl4pPr marL="1600200" indent="-228600" algn="ctr" eaLnBrk="0" hangingPunct="0">
              <a:defRPr sz="2100">
                <a:solidFill>
                  <a:schemeClr val="tx1"/>
                </a:solidFill>
                <a:latin typeface="Frutiger 55 Roman"/>
              </a:defRPr>
            </a:lvl4pPr>
            <a:lvl5pPr marL="2057400" indent="-228600" algn="ctr" eaLnBrk="0" hangingPunct="0">
              <a:defRPr sz="2100">
                <a:solidFill>
                  <a:schemeClr val="tx1"/>
                </a:solidFill>
                <a:latin typeface="Frutiger 55 Roman"/>
              </a:defRPr>
            </a:lvl5pPr>
            <a:lvl6pPr marL="2514600" indent="-228600" algn="ctr" eaLnBrk="0" fontAlgn="base" hangingPunct="0">
              <a:spcBef>
                <a:spcPct val="0"/>
              </a:spcBef>
              <a:spcAft>
                <a:spcPct val="0"/>
              </a:spcAft>
              <a:defRPr sz="2100">
                <a:solidFill>
                  <a:schemeClr val="tx1"/>
                </a:solidFill>
                <a:latin typeface="Frutiger 55 Roman"/>
              </a:defRPr>
            </a:lvl6pPr>
            <a:lvl7pPr marL="2971800" indent="-228600" algn="ctr" eaLnBrk="0" fontAlgn="base" hangingPunct="0">
              <a:spcBef>
                <a:spcPct val="0"/>
              </a:spcBef>
              <a:spcAft>
                <a:spcPct val="0"/>
              </a:spcAft>
              <a:defRPr sz="2100">
                <a:solidFill>
                  <a:schemeClr val="tx1"/>
                </a:solidFill>
                <a:latin typeface="Frutiger 55 Roman"/>
              </a:defRPr>
            </a:lvl7pPr>
            <a:lvl8pPr marL="3429000" indent="-228600" algn="ctr" eaLnBrk="0" fontAlgn="base" hangingPunct="0">
              <a:spcBef>
                <a:spcPct val="0"/>
              </a:spcBef>
              <a:spcAft>
                <a:spcPct val="0"/>
              </a:spcAft>
              <a:defRPr sz="2100">
                <a:solidFill>
                  <a:schemeClr val="tx1"/>
                </a:solidFill>
                <a:latin typeface="Frutiger 55 Roman"/>
              </a:defRPr>
            </a:lvl8pPr>
            <a:lvl9pPr marL="3886200" indent="-228600" algn="ctr" eaLnBrk="0" fontAlgn="base" hangingPunct="0">
              <a:spcBef>
                <a:spcPct val="0"/>
              </a:spcBef>
              <a:spcAft>
                <a:spcPct val="0"/>
              </a:spcAft>
              <a:defRPr sz="2100">
                <a:solidFill>
                  <a:schemeClr val="tx1"/>
                </a:solidFill>
                <a:latin typeface="Frutiger 55 Roman"/>
              </a:defRPr>
            </a:lvl9pPr>
          </a:lstStyle>
          <a:p>
            <a:pPr algn="l">
              <a:spcBef>
                <a:spcPct val="50000"/>
              </a:spcBef>
              <a:defRPr/>
            </a:pPr>
            <a:r>
              <a:rPr lang="de-DE" altLang="de-DE" sz="900" smtClean="0">
                <a:solidFill>
                  <a:schemeClr val="bg2"/>
                </a:solidFill>
              </a:rPr>
              <a:t>© Fraunhofer, Technische Universität Berlin</a:t>
            </a:r>
          </a:p>
        </p:txBody>
      </p:sp>
      <p:sp>
        <p:nvSpPr>
          <p:cNvPr id="1034" name="Textfeld 29"/>
          <p:cNvSpPr txBox="1">
            <a:spLocks noChangeArrowheads="1"/>
          </p:cNvSpPr>
          <p:nvPr/>
        </p:nvSpPr>
        <p:spPr bwMode="auto">
          <a:xfrm>
            <a:off x="8310563" y="6343650"/>
            <a:ext cx="1428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Frutiger 55 Roman"/>
                <a:cs typeface="Arial" panose="020B0604020202020204" pitchFamily="34" charset="0"/>
              </a:defRPr>
            </a:lvl1pPr>
            <a:lvl2pPr marL="742950" indent="-285750" eaLnBrk="0" hangingPunct="0">
              <a:defRPr sz="2100">
                <a:solidFill>
                  <a:schemeClr val="tx1"/>
                </a:solidFill>
                <a:latin typeface="Frutiger 55 Roman"/>
                <a:cs typeface="Arial" panose="020B0604020202020204" pitchFamily="34" charset="0"/>
              </a:defRPr>
            </a:lvl2pPr>
            <a:lvl3pPr marL="1143000" indent="-228600" eaLnBrk="0" hangingPunct="0">
              <a:defRPr sz="2100">
                <a:solidFill>
                  <a:schemeClr val="tx1"/>
                </a:solidFill>
                <a:latin typeface="Frutiger 55 Roman"/>
                <a:cs typeface="Arial" panose="020B0604020202020204" pitchFamily="34" charset="0"/>
              </a:defRPr>
            </a:lvl3pPr>
            <a:lvl4pPr marL="1600200" indent="-228600" eaLnBrk="0" hangingPunct="0">
              <a:defRPr sz="2100">
                <a:solidFill>
                  <a:schemeClr val="tx1"/>
                </a:solidFill>
                <a:latin typeface="Frutiger 55 Roman"/>
                <a:cs typeface="Arial" panose="020B0604020202020204" pitchFamily="34" charset="0"/>
              </a:defRPr>
            </a:lvl4pPr>
            <a:lvl5pPr marL="2057400" indent="-228600" eaLnBrk="0" hangingPunct="0">
              <a:defRPr sz="2100">
                <a:solidFill>
                  <a:schemeClr val="tx1"/>
                </a:solidFill>
                <a:latin typeface="Frutiger 55 Roman"/>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Frutiger 55 Roman"/>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Frutiger 55 Roman"/>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Frutiger 55 Roman"/>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Frutiger 55 Roman"/>
                <a:cs typeface="Arial" panose="020B0604020202020204" pitchFamily="34" charset="0"/>
              </a:defRPr>
            </a:lvl9pPr>
          </a:lstStyle>
          <a:p>
            <a:pPr algn="ctr"/>
            <a:fld id="{66411392-F825-4709-9323-FFA9125AA81B}" type="slidenum">
              <a:rPr lang="de-DE" altLang="de-DE" sz="1200">
                <a:solidFill>
                  <a:srgbClr val="A8AFAF"/>
                </a:solidFill>
                <a:latin typeface="Frutiger LT Com 55 Roman" pitchFamily="34" charset="0"/>
              </a:rPr>
              <a:pPr algn="ctr"/>
              <a:t>‹#›</a:t>
            </a:fld>
            <a:r>
              <a:rPr lang="de-DE" altLang="de-DE" sz="1200">
                <a:solidFill>
                  <a:srgbClr val="A8AFAF"/>
                </a:solidFill>
                <a:latin typeface="Frutiger LT Com 55 Roman" pitchFamily="34" charset="0"/>
              </a:rPr>
              <a:t> / 21</a:t>
            </a:r>
          </a:p>
        </p:txBody>
      </p:sp>
      <p:pic>
        <p:nvPicPr>
          <p:cNvPr id="1035" name="Picture 4" descr="Q:\VPE-Bereich\Öffentlichkeitsarbeit\Corporate Design und Vorlagen\FG Industrielle Informationstechnik\Logo\Bild- und Vektorvorlagen\jpg\logo_iit_schriftzug_englisch_101LiK.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77113" y="6294438"/>
            <a:ext cx="70326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8" r:id="rId1"/>
    <p:sldLayoutId id="2147484059" r:id="rId2"/>
    <p:sldLayoutId id="2147484052" r:id="rId3"/>
    <p:sldLayoutId id="2147484053" r:id="rId4"/>
    <p:sldLayoutId id="2147484054" r:id="rId5"/>
    <p:sldLayoutId id="2147484055" r:id="rId6"/>
    <p:sldLayoutId id="2147484056" r:id="rId7"/>
    <p:sldLayoutId id="2147484057" r:id="rId8"/>
    <p:sldLayoutId id="2147484060" r:id="rId9"/>
    <p:sldLayoutId id="2147484061" r:id="rId10"/>
    <p:sldLayoutId id="2147484062" r:id="rId11"/>
    <p:sldLayoutId id="2147484063" r:id="rId12"/>
    <p:sldLayoutId id="2147484064" r:id="rId13"/>
  </p:sldLayoutIdLst>
  <p:timing>
    <p:tnLst>
      <p:par>
        <p:cTn id="1" dur="indefinite" restart="never" nodeType="tmRoot"/>
      </p:par>
    </p:tnLst>
  </p:timing>
  <p:hf hdr="0" ftr="0" dt="0"/>
  <p:txStyles>
    <p:titleStyle>
      <a:lvl1pPr algn="l" defTabSz="503238" rtl="0" eaLnBrk="0" fontAlgn="base" hangingPunct="0">
        <a:spcBef>
          <a:spcPct val="0"/>
        </a:spcBef>
        <a:spcAft>
          <a:spcPct val="0"/>
        </a:spcAft>
        <a:defRPr sz="2400" b="1">
          <a:solidFill>
            <a:schemeClr val="tx1"/>
          </a:solidFill>
          <a:latin typeface="+mj-lt"/>
          <a:ea typeface="+mj-ea"/>
          <a:cs typeface="+mj-cs"/>
        </a:defRPr>
      </a:lvl1pPr>
      <a:lvl2pPr algn="l" defTabSz="503238" rtl="0" eaLnBrk="0" fontAlgn="base" hangingPunct="0">
        <a:spcBef>
          <a:spcPct val="0"/>
        </a:spcBef>
        <a:spcAft>
          <a:spcPct val="0"/>
        </a:spcAft>
        <a:defRPr sz="2400" b="1">
          <a:solidFill>
            <a:schemeClr val="tx1"/>
          </a:solidFill>
          <a:latin typeface="Frutiger LT Com 45 Light" pitchFamily="34" charset="0"/>
        </a:defRPr>
      </a:lvl2pPr>
      <a:lvl3pPr algn="l" defTabSz="503238" rtl="0" eaLnBrk="0" fontAlgn="base" hangingPunct="0">
        <a:spcBef>
          <a:spcPct val="0"/>
        </a:spcBef>
        <a:spcAft>
          <a:spcPct val="0"/>
        </a:spcAft>
        <a:defRPr sz="2400" b="1">
          <a:solidFill>
            <a:schemeClr val="tx1"/>
          </a:solidFill>
          <a:latin typeface="Frutiger LT Com 45 Light" pitchFamily="34" charset="0"/>
        </a:defRPr>
      </a:lvl3pPr>
      <a:lvl4pPr algn="l" defTabSz="503238" rtl="0" eaLnBrk="0" fontAlgn="base" hangingPunct="0">
        <a:spcBef>
          <a:spcPct val="0"/>
        </a:spcBef>
        <a:spcAft>
          <a:spcPct val="0"/>
        </a:spcAft>
        <a:defRPr sz="2400" b="1">
          <a:solidFill>
            <a:schemeClr val="tx1"/>
          </a:solidFill>
          <a:latin typeface="Frutiger LT Com 45 Light" pitchFamily="34" charset="0"/>
        </a:defRPr>
      </a:lvl4pPr>
      <a:lvl5pPr algn="l" defTabSz="503238" rtl="0" eaLnBrk="0" fontAlgn="base" hangingPunct="0">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p:titleStyle>
    <p:bodyStyle>
      <a:lvl1pPr marL="358775" indent="-358775" algn="l" defTabSz="358775" rtl="0" eaLnBrk="0" fontAlgn="base" hangingPunct="0">
        <a:spcBef>
          <a:spcPct val="0"/>
        </a:spcBef>
        <a:spcAft>
          <a:spcPts val="900"/>
        </a:spcAft>
        <a:buClr>
          <a:schemeClr val="tx2"/>
        </a:buClr>
        <a:buFont typeface="Wingdings" panose="05000000000000000000" pitchFamily="2" charset="2"/>
        <a:buChar char="n"/>
        <a:defRPr>
          <a:solidFill>
            <a:schemeClr val="tx1"/>
          </a:solidFill>
          <a:latin typeface="+mn-lt"/>
          <a:ea typeface="+mn-ea"/>
          <a:cs typeface="+mn-cs"/>
        </a:defRPr>
      </a:lvl1pPr>
      <a:lvl2pPr marL="719138" indent="-358775" algn="l" defTabSz="358775" rtl="0" eaLnBrk="0" fontAlgn="base" hangingPunct="0">
        <a:spcBef>
          <a:spcPct val="0"/>
        </a:spcBef>
        <a:spcAft>
          <a:spcPts val="900"/>
        </a:spcAft>
        <a:buClr>
          <a:schemeClr val="bg2"/>
        </a:buClr>
        <a:buFont typeface="Wingdings" panose="05000000000000000000" pitchFamily="2" charset="2"/>
        <a:buChar char="n"/>
        <a:defRPr>
          <a:solidFill>
            <a:schemeClr val="tx1"/>
          </a:solidFill>
          <a:latin typeface="+mn-lt"/>
        </a:defRPr>
      </a:lvl2pPr>
      <a:lvl3pPr marL="1079500" indent="-358775" algn="l" defTabSz="358775" rtl="0" eaLnBrk="0" fontAlgn="base" hangingPunct="0">
        <a:spcBef>
          <a:spcPct val="0"/>
        </a:spcBef>
        <a:spcAft>
          <a:spcPts val="900"/>
        </a:spcAft>
        <a:buClr>
          <a:schemeClr val="bg2"/>
        </a:buClr>
        <a:buFont typeface="Wingdings" panose="05000000000000000000" pitchFamily="2" charset="2"/>
        <a:buChar char="n"/>
        <a:defRPr>
          <a:solidFill>
            <a:schemeClr val="tx1"/>
          </a:solidFill>
          <a:latin typeface="+mn-lt"/>
        </a:defRPr>
      </a:lvl3pPr>
      <a:lvl4pPr marL="1439863" indent="-358775" algn="l" defTabSz="358775" rtl="0" eaLnBrk="0" fontAlgn="base" hangingPunct="0">
        <a:spcBef>
          <a:spcPct val="0"/>
        </a:spcBef>
        <a:spcAft>
          <a:spcPts val="900"/>
        </a:spcAft>
        <a:buClr>
          <a:schemeClr val="bg2"/>
        </a:buClr>
        <a:buFont typeface="Wingdings" panose="05000000000000000000" pitchFamily="2" charset="2"/>
        <a:buChar char="n"/>
        <a:defRPr>
          <a:solidFill>
            <a:schemeClr val="tx1"/>
          </a:solidFill>
          <a:latin typeface="+mn-lt"/>
        </a:defRPr>
      </a:lvl4pPr>
      <a:lvl5pPr marL="1798638" indent="-358775" algn="l" defTabSz="358775" rtl="0" eaLnBrk="0" fontAlgn="base" hangingPunct="0">
        <a:spcBef>
          <a:spcPct val="0"/>
        </a:spcBef>
        <a:spcAft>
          <a:spcPts val="900"/>
        </a:spcAft>
        <a:buClr>
          <a:schemeClr val="bg2"/>
        </a:buClr>
        <a:buFont typeface="Wingdings" panose="05000000000000000000" pitchFamily="2" charset="2"/>
        <a:buChar char="n"/>
        <a:defRPr>
          <a:solidFill>
            <a:schemeClr val="tx1"/>
          </a:solidFill>
          <a:latin typeface="+mn-lt"/>
        </a:defRPr>
      </a:lvl5pPr>
      <a:lvl6pPr marL="2152650" indent="-361950" algn="l" rtl="0" eaLnBrk="1" fontAlgn="base" hangingPunct="1">
        <a:spcBef>
          <a:spcPct val="0"/>
        </a:spcBef>
        <a:spcAft>
          <a:spcPct val="40000"/>
        </a:spcAft>
        <a:buClr>
          <a:schemeClr val="bg2"/>
        </a:buClr>
        <a:buFont typeface="Wingdings" pitchFamily="2" charset="2"/>
        <a:buChar char="n"/>
        <a:defRPr sz="1800" baseline="0">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None/>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054350" y="609600"/>
            <a:ext cx="660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3054350" y="1981200"/>
            <a:ext cx="660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30200" y="6248400"/>
            <a:ext cx="206375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a:defRPr/>
            </a:pPr>
            <a:fld id="{660B9A97-EAE3-4393-9844-3EC263B28109}" type="datetime1">
              <a:rPr kumimoji="1" lang="ja-JP" altLang="en-US">
                <a:solidFill>
                  <a:srgbClr val="FFFFFF"/>
                </a:solidFill>
                <a:latin typeface="Times New Roman" pitchFamily="18" charset="0"/>
                <a:ea typeface="ＭＳ Ｐゴシック" pitchFamily="34" charset="-128"/>
                <a:cs typeface="+mn-cs"/>
              </a:rPr>
              <a:pPr>
                <a:defRPr/>
              </a:pPr>
              <a:t>2015/9/24</a:t>
            </a:fld>
            <a:endParaRPr kumimoji="1" lang="en-US" altLang="ja-JP">
              <a:solidFill>
                <a:srgbClr val="FFFFFF"/>
              </a:solidFill>
              <a:latin typeface="Times New Roman" pitchFamily="18" charset="0"/>
              <a:ea typeface="ＭＳ Ｐゴシック" pitchFamily="34" charset="-128"/>
              <a:cs typeface="+mn-cs"/>
            </a:endParaRPr>
          </a:p>
        </p:txBody>
      </p:sp>
      <p:sp>
        <p:nvSpPr>
          <p:cNvPr id="9" name="Rectangle 6"/>
          <p:cNvSpPr>
            <a:spLocks noGrp="1" noChangeArrowheads="1"/>
          </p:cNvSpPr>
          <p:nvPr>
            <p:ph type="ftr" sz="quarter" idx="3"/>
          </p:nvPr>
        </p:nvSpPr>
        <p:spPr bwMode="auto">
          <a:xfrm>
            <a:off x="3879850" y="6248400"/>
            <a:ext cx="31369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a:defRPr/>
            </a:pPr>
            <a:endParaRPr kumimoji="1" lang="en-US" altLang="ja-JP">
              <a:solidFill>
                <a:srgbClr val="FFFFFF"/>
              </a:solidFill>
              <a:latin typeface="Times New Roman" pitchFamily="18" charset="0"/>
              <a:ea typeface="ＭＳ Ｐゴシック" pitchFamily="34" charset="-128"/>
              <a:cs typeface="+mn-cs"/>
            </a:endParaRPr>
          </a:p>
        </p:txBody>
      </p:sp>
      <p:sp>
        <p:nvSpPr>
          <p:cNvPr id="10" name="Rectangle 7"/>
          <p:cNvSpPr>
            <a:spLocks noGrp="1" noChangeArrowheads="1"/>
          </p:cNvSpPr>
          <p:nvPr>
            <p:ph type="sldNum" sz="quarter" idx="4"/>
          </p:nvPr>
        </p:nvSpPr>
        <p:spPr bwMode="auto">
          <a:xfrm>
            <a:off x="7594600" y="6248400"/>
            <a:ext cx="206375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a:defRPr/>
            </a:pPr>
            <a:fld id="{B8230C9D-D6AA-4A10-B604-F50816F95B66}" type="slidenum">
              <a:rPr kumimoji="1" lang="en-US" altLang="ja-JP">
                <a:solidFill>
                  <a:srgbClr val="FFFFFF"/>
                </a:solidFill>
                <a:latin typeface="Times New Roman" pitchFamily="18" charset="0"/>
                <a:ea typeface="ＭＳ Ｐゴシック" pitchFamily="34" charset="-128"/>
                <a:cs typeface="+mn-cs"/>
              </a:rPr>
              <a:pPr>
                <a:defRPr/>
              </a:pPr>
              <a:t>‹#›</a:t>
            </a:fld>
            <a:endParaRPr kumimoji="1" lang="en-US" altLang="ja-JP">
              <a:solidFill>
                <a:srgbClr val="FFFFFF"/>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048089890"/>
      </p:ext>
    </p:extLst>
  </p:cSld>
  <p:clrMap bg1="dk2" tx1="lt1" bg2="dk1" tx2="lt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5.xml"/><Relationship Id="rId5" Type="http://schemas.openxmlformats.org/officeDocument/2006/relationships/image" Target="../media/image14.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28625"/>
            <a:ext cx="90805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95300" y="1600206"/>
            <a:ext cx="90805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4723" y="0"/>
            <a:ext cx="263128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38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bgerundetes Rechteck 12"/>
          <p:cNvSpPr/>
          <p:nvPr/>
        </p:nvSpPr>
        <p:spPr bwMode="auto">
          <a:xfrm>
            <a:off x="4716463" y="2105025"/>
            <a:ext cx="2043112"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pPr>
            <a:r>
              <a:rPr lang="de-DE" sz="1600" dirty="0">
                <a:latin typeface="Frutiger LT Com 55 Roman" pitchFamily="34" charset="0"/>
                <a:cs typeface="+mn-cs"/>
              </a:rPr>
              <a:t>Validation </a:t>
            </a:r>
            <a:r>
              <a:rPr lang="de-DE" sz="1600" dirty="0" err="1">
                <a:latin typeface="Frutiger LT Com 55 Roman" pitchFamily="34" charset="0"/>
                <a:cs typeface="+mn-cs"/>
              </a:rPr>
              <a:t>methods</a:t>
            </a:r>
            <a:r>
              <a:rPr lang="de-DE" sz="1600" dirty="0">
                <a:latin typeface="Frutiger LT Com 55 Roman" pitchFamily="34" charset="0"/>
                <a:cs typeface="+mn-cs"/>
              </a:rPr>
              <a:t> </a:t>
            </a:r>
            <a:r>
              <a:rPr lang="de-DE" sz="1600" dirty="0" err="1">
                <a:latin typeface="Frutiger LT Com 55 Roman" pitchFamily="34" charset="0"/>
                <a:cs typeface="+mn-cs"/>
              </a:rPr>
              <a:t>for</a:t>
            </a:r>
            <a:r>
              <a:rPr lang="de-DE" sz="1600" dirty="0">
                <a:latin typeface="Frutiger LT Com 55 Roman" pitchFamily="34" charset="0"/>
                <a:cs typeface="+mn-cs"/>
              </a:rPr>
              <a:t> </a:t>
            </a:r>
            <a:r>
              <a:rPr lang="de-DE" sz="1600" dirty="0" err="1">
                <a:latin typeface="Frutiger LT Com 55 Roman" pitchFamily="34" charset="0"/>
                <a:cs typeface="+mn-cs"/>
              </a:rPr>
              <a:t>Advanced</a:t>
            </a:r>
            <a:r>
              <a:rPr lang="de-DE" sz="1600" dirty="0">
                <a:latin typeface="Frutiger LT Com 55 Roman" pitchFamily="34" charset="0"/>
                <a:cs typeface="+mn-cs"/>
              </a:rPr>
              <a:t> Driver Assistance Systems</a:t>
            </a:r>
          </a:p>
        </p:txBody>
      </p:sp>
      <p:sp>
        <p:nvSpPr>
          <p:cNvPr id="15363" name="Titel 1"/>
          <p:cNvSpPr>
            <a:spLocks noGrp="1"/>
          </p:cNvSpPr>
          <p:nvPr>
            <p:ph type="title"/>
          </p:nvPr>
        </p:nvSpPr>
        <p:spPr>
          <a:xfrm>
            <a:off x="506413" y="334963"/>
            <a:ext cx="8891587" cy="369887"/>
          </a:xfrm>
        </p:spPr>
        <p:txBody>
          <a:bodyPr/>
          <a:lstStyle/>
          <a:p>
            <a:pPr defTabSz="503238" eaLnBrk="1" hangingPunct="1"/>
            <a:r>
              <a:rPr lang="de-DE" altLang="de-DE" smtClean="0"/>
              <a:t>Structure of the presentation</a:t>
            </a:r>
          </a:p>
        </p:txBody>
      </p:sp>
      <p:sp>
        <p:nvSpPr>
          <p:cNvPr id="5" name="Abgerundetes Rechteck 4"/>
          <p:cNvSpPr/>
          <p:nvPr/>
        </p:nvSpPr>
        <p:spPr bwMode="auto">
          <a:xfrm>
            <a:off x="6938963" y="2105025"/>
            <a:ext cx="1327150" cy="914400"/>
          </a:xfrm>
          <a:prstGeom prst="roundRect">
            <a:avLst/>
          </a:prstGeom>
          <a:solidFill>
            <a:schemeClr val="accent5"/>
          </a:solidFill>
          <a:ln>
            <a:solidFill>
              <a:schemeClr val="accent5"/>
            </a:solidFill>
          </a:ln>
          <a:effectLst/>
          <a:extLst/>
        </p:spPr>
        <p:txBody>
          <a:bodyPr lIns="0" tIns="0" rIns="0" bIns="0" anchor="ctr"/>
          <a:lstStyle/>
          <a:p>
            <a:pPr algn="ctr">
              <a:spcAft>
                <a:spcPct val="40000"/>
              </a:spcAft>
              <a:buFont typeface="Wingdings" pitchFamily="2" charset="2"/>
              <a:buNone/>
            </a:pPr>
            <a:r>
              <a:rPr lang="de-DE" sz="1600" dirty="0">
                <a:solidFill>
                  <a:schemeClr val="bg1"/>
                </a:solidFill>
                <a:latin typeface="Frutiger LT Com 55 Roman" pitchFamily="34" charset="0"/>
                <a:cs typeface="+mn-cs"/>
              </a:rPr>
              <a:t>User Experience</a:t>
            </a:r>
          </a:p>
        </p:txBody>
      </p:sp>
      <p:sp>
        <p:nvSpPr>
          <p:cNvPr id="6" name="Abgerundetes Rechteck 5"/>
          <p:cNvSpPr/>
          <p:nvPr/>
        </p:nvSpPr>
        <p:spPr bwMode="auto">
          <a:xfrm>
            <a:off x="8505825" y="2105025"/>
            <a:ext cx="1300163"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pPr>
            <a:r>
              <a:rPr lang="de-DE" sz="1600" dirty="0" err="1">
                <a:latin typeface="Frutiger LT Com 55 Roman" pitchFamily="34" charset="0"/>
                <a:cs typeface="+mn-cs"/>
              </a:rPr>
              <a:t>Driving</a:t>
            </a:r>
            <a:r>
              <a:rPr lang="de-DE" sz="1600" dirty="0">
                <a:latin typeface="Frutiger LT Com 55 Roman" pitchFamily="34" charset="0"/>
                <a:cs typeface="+mn-cs"/>
              </a:rPr>
              <a:t> Simulators</a:t>
            </a:r>
          </a:p>
        </p:txBody>
      </p:sp>
      <p:cxnSp>
        <p:nvCxnSpPr>
          <p:cNvPr id="15367" name="Gerade Verbindung 7"/>
          <p:cNvCxnSpPr>
            <a:cxnSpLocks noChangeShapeType="1"/>
          </p:cNvCxnSpPr>
          <p:nvPr/>
        </p:nvCxnSpPr>
        <p:spPr bwMode="auto">
          <a:xfrm>
            <a:off x="649288" y="3271838"/>
            <a:ext cx="8134350"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8" name="Gerade Verbindung 9"/>
          <p:cNvCxnSpPr>
            <a:cxnSpLocks noChangeShapeType="1"/>
          </p:cNvCxnSpPr>
          <p:nvPr/>
        </p:nvCxnSpPr>
        <p:spPr bwMode="auto">
          <a:xfrm>
            <a:off x="649288" y="4567238"/>
            <a:ext cx="8134350"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69" name="Textfeld 10"/>
          <p:cNvSpPr txBox="1">
            <a:spLocks noChangeArrowheads="1"/>
          </p:cNvSpPr>
          <p:nvPr/>
        </p:nvSpPr>
        <p:spPr bwMode="auto">
          <a:xfrm>
            <a:off x="849313" y="2317750"/>
            <a:ext cx="169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Frutiger 55 Roman"/>
                <a:cs typeface="Arial" panose="020B0604020202020204" pitchFamily="34" charset="0"/>
              </a:defRPr>
            </a:lvl1pPr>
            <a:lvl2pPr marL="742950" indent="-285750" eaLnBrk="0" hangingPunct="0">
              <a:defRPr sz="2100">
                <a:solidFill>
                  <a:schemeClr val="tx1"/>
                </a:solidFill>
                <a:latin typeface="Frutiger 55 Roman"/>
                <a:cs typeface="Arial" panose="020B0604020202020204" pitchFamily="34" charset="0"/>
              </a:defRPr>
            </a:lvl2pPr>
            <a:lvl3pPr marL="1143000" indent="-228600" eaLnBrk="0" hangingPunct="0">
              <a:defRPr sz="2100">
                <a:solidFill>
                  <a:schemeClr val="tx1"/>
                </a:solidFill>
                <a:latin typeface="Frutiger 55 Roman"/>
                <a:cs typeface="Arial" panose="020B0604020202020204" pitchFamily="34" charset="0"/>
              </a:defRPr>
            </a:lvl3pPr>
            <a:lvl4pPr marL="1600200" indent="-228600" eaLnBrk="0" hangingPunct="0">
              <a:defRPr sz="2100">
                <a:solidFill>
                  <a:schemeClr val="tx1"/>
                </a:solidFill>
                <a:latin typeface="Frutiger 55 Roman"/>
                <a:cs typeface="Arial" panose="020B0604020202020204" pitchFamily="34" charset="0"/>
              </a:defRPr>
            </a:lvl4pPr>
            <a:lvl5pPr marL="2057400" indent="-228600" eaLnBrk="0" hangingPunct="0">
              <a:defRPr sz="2100">
                <a:solidFill>
                  <a:schemeClr val="tx1"/>
                </a:solidFill>
                <a:latin typeface="Frutiger 55 Roman"/>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Frutiger 55 Roman"/>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Frutiger 55 Roman"/>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Frutiger 55 Roman"/>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Frutiger 55 Roman"/>
                <a:cs typeface="Arial" panose="020B0604020202020204" pitchFamily="34" charset="0"/>
              </a:defRPr>
            </a:lvl9pPr>
          </a:lstStyle>
          <a:p>
            <a:r>
              <a:rPr lang="de-DE" altLang="de-DE" sz="1800">
                <a:latin typeface="Frutiger 45 Light"/>
              </a:rPr>
              <a:t>State of the art</a:t>
            </a:r>
          </a:p>
        </p:txBody>
      </p:sp>
      <p:sp>
        <p:nvSpPr>
          <p:cNvPr id="15370" name="Textfeld 11"/>
          <p:cNvSpPr txBox="1">
            <a:spLocks noChangeArrowheads="1"/>
          </p:cNvSpPr>
          <p:nvPr/>
        </p:nvSpPr>
        <p:spPr bwMode="auto">
          <a:xfrm>
            <a:off x="849313" y="3657600"/>
            <a:ext cx="1660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Frutiger 55 Roman"/>
                <a:cs typeface="Arial" panose="020B0604020202020204" pitchFamily="34" charset="0"/>
              </a:defRPr>
            </a:lvl1pPr>
            <a:lvl2pPr marL="742950" indent="-285750" eaLnBrk="0" hangingPunct="0">
              <a:defRPr sz="2100">
                <a:solidFill>
                  <a:schemeClr val="tx1"/>
                </a:solidFill>
                <a:latin typeface="Frutiger 55 Roman"/>
                <a:cs typeface="Arial" panose="020B0604020202020204" pitchFamily="34" charset="0"/>
              </a:defRPr>
            </a:lvl2pPr>
            <a:lvl3pPr marL="1143000" indent="-228600" eaLnBrk="0" hangingPunct="0">
              <a:defRPr sz="2100">
                <a:solidFill>
                  <a:schemeClr val="tx1"/>
                </a:solidFill>
                <a:latin typeface="Frutiger 55 Roman"/>
                <a:cs typeface="Arial" panose="020B0604020202020204" pitchFamily="34" charset="0"/>
              </a:defRPr>
            </a:lvl3pPr>
            <a:lvl4pPr marL="1600200" indent="-228600" eaLnBrk="0" hangingPunct="0">
              <a:defRPr sz="2100">
                <a:solidFill>
                  <a:schemeClr val="tx1"/>
                </a:solidFill>
                <a:latin typeface="Frutiger 55 Roman"/>
                <a:cs typeface="Arial" panose="020B0604020202020204" pitchFamily="34" charset="0"/>
              </a:defRPr>
            </a:lvl4pPr>
            <a:lvl5pPr marL="2057400" indent="-228600" eaLnBrk="0" hangingPunct="0">
              <a:defRPr sz="2100">
                <a:solidFill>
                  <a:schemeClr val="tx1"/>
                </a:solidFill>
                <a:latin typeface="Frutiger 55 Roman"/>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Frutiger 55 Roman"/>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Frutiger 55 Roman"/>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Frutiger 55 Roman"/>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Frutiger 55 Roman"/>
                <a:cs typeface="Arial" panose="020B0604020202020204" pitchFamily="34" charset="0"/>
              </a:defRPr>
            </a:lvl9pPr>
          </a:lstStyle>
          <a:p>
            <a:r>
              <a:rPr lang="de-DE" altLang="de-DE" sz="1800">
                <a:latin typeface="Frutiger 45 Light"/>
              </a:rPr>
              <a:t>Results of the </a:t>
            </a:r>
            <a:br>
              <a:rPr lang="de-DE" altLang="de-DE" sz="1800">
                <a:latin typeface="Frutiger 45 Light"/>
              </a:rPr>
            </a:br>
            <a:r>
              <a:rPr lang="de-DE" altLang="de-DE" sz="1800">
                <a:latin typeface="Frutiger 45 Light"/>
              </a:rPr>
              <a:t>questionnaire</a:t>
            </a:r>
          </a:p>
        </p:txBody>
      </p:sp>
      <p:sp>
        <p:nvSpPr>
          <p:cNvPr id="14" name="Abgerundetes Rechteck 13"/>
          <p:cNvSpPr/>
          <p:nvPr/>
        </p:nvSpPr>
        <p:spPr bwMode="auto">
          <a:xfrm>
            <a:off x="2963863" y="3390900"/>
            <a:ext cx="2044700"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defRPr/>
            </a:pPr>
            <a:r>
              <a:rPr lang="de-DE" sz="1600" dirty="0">
                <a:latin typeface="Frutiger LT Com 55 Roman" pitchFamily="34" charset="0"/>
                <a:cs typeface="+mn-cs"/>
              </a:rPr>
              <a:t>Pilot </a:t>
            </a:r>
            <a:r>
              <a:rPr lang="de-DE" sz="1600" dirty="0" err="1">
                <a:latin typeface="Frutiger LT Com 55 Roman" pitchFamily="34" charset="0"/>
                <a:cs typeface="+mn-cs"/>
              </a:rPr>
              <a:t>questionnaire</a:t>
            </a:r>
            <a:endParaRPr lang="de-DE" sz="1600" dirty="0">
              <a:latin typeface="Frutiger LT Com 55 Roman" pitchFamily="34" charset="0"/>
              <a:cs typeface="+mn-cs"/>
            </a:endParaRPr>
          </a:p>
        </p:txBody>
      </p:sp>
      <p:sp>
        <p:nvSpPr>
          <p:cNvPr id="15" name="Abgerundetes Rechteck 14"/>
          <p:cNvSpPr/>
          <p:nvPr/>
        </p:nvSpPr>
        <p:spPr bwMode="auto">
          <a:xfrm>
            <a:off x="5988050" y="4808538"/>
            <a:ext cx="2457450"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defRPr/>
            </a:pPr>
            <a:r>
              <a:rPr lang="de-DE" sz="1600" dirty="0" smtClean="0">
                <a:latin typeface="Frutiger LT Com 55 Roman" pitchFamily="34" charset="0"/>
                <a:cs typeface="+mn-cs"/>
              </a:rPr>
              <a:t>MINARGUS: A </a:t>
            </a:r>
            <a:r>
              <a:rPr lang="de-DE" sz="1600" dirty="0" err="1">
                <a:latin typeface="Frutiger LT Com 55 Roman" pitchFamily="34" charset="0"/>
                <a:cs typeface="+mn-cs"/>
              </a:rPr>
              <a:t>new</a:t>
            </a:r>
            <a:r>
              <a:rPr lang="de-DE" sz="1600" dirty="0">
                <a:latin typeface="Frutiger LT Com 55 Roman" pitchFamily="34" charset="0"/>
                <a:cs typeface="+mn-cs"/>
              </a:rPr>
              <a:t> </a:t>
            </a:r>
            <a:r>
              <a:rPr lang="de-DE" sz="1600" dirty="0" err="1">
                <a:latin typeface="Frutiger LT Com 55 Roman" pitchFamily="34" charset="0"/>
                <a:cs typeface="+mn-cs"/>
              </a:rPr>
              <a:t>t</a:t>
            </a:r>
            <a:r>
              <a:rPr lang="de-DE" sz="1600" dirty="0" err="1" smtClean="0">
                <a:latin typeface="Frutiger LT Com 55 Roman" pitchFamily="34" charset="0"/>
                <a:cs typeface="+mn-cs"/>
              </a:rPr>
              <a:t>ool</a:t>
            </a:r>
            <a:r>
              <a:rPr lang="de-DE" sz="1600" dirty="0" smtClean="0">
                <a:latin typeface="Frutiger LT Com 55 Roman" pitchFamily="34" charset="0"/>
                <a:cs typeface="+mn-cs"/>
              </a:rPr>
              <a:t> </a:t>
            </a:r>
            <a:r>
              <a:rPr lang="de-DE" sz="1600" dirty="0" err="1" smtClean="0">
                <a:latin typeface="Frutiger LT Com 55 Roman" pitchFamily="34" charset="0"/>
                <a:cs typeface="+mn-cs"/>
              </a:rPr>
              <a:t>to</a:t>
            </a:r>
            <a:r>
              <a:rPr lang="de-DE" sz="1600" dirty="0" smtClean="0">
                <a:latin typeface="Frutiger LT Com 55 Roman" pitchFamily="34" charset="0"/>
                <a:cs typeface="+mn-cs"/>
              </a:rPr>
              <a:t> </a:t>
            </a:r>
            <a:r>
              <a:rPr lang="de-DE" sz="1600" dirty="0" err="1" smtClean="0">
                <a:latin typeface="Frutiger LT Com 55 Roman" pitchFamily="34" charset="0"/>
                <a:cs typeface="+mn-cs"/>
              </a:rPr>
              <a:t>measure</a:t>
            </a:r>
            <a:r>
              <a:rPr lang="de-DE" sz="1600" dirty="0" smtClean="0">
                <a:latin typeface="Frutiger LT Com 55 Roman" pitchFamily="34" charset="0"/>
                <a:cs typeface="+mn-cs"/>
              </a:rPr>
              <a:t> UX </a:t>
            </a:r>
            <a:r>
              <a:rPr lang="de-DE" sz="1600" dirty="0" err="1" smtClean="0">
                <a:latin typeface="Frutiger LT Com 55 Roman" pitchFamily="34" charset="0"/>
                <a:cs typeface="+mn-cs"/>
              </a:rPr>
              <a:t>and</a:t>
            </a:r>
            <a:r>
              <a:rPr lang="de-DE" sz="1600" dirty="0" smtClean="0">
                <a:latin typeface="Frutiger LT Com 55 Roman" pitchFamily="34" charset="0"/>
                <a:cs typeface="+mn-cs"/>
              </a:rPr>
              <a:t> </a:t>
            </a:r>
            <a:r>
              <a:rPr lang="de-DE" sz="1600" dirty="0" err="1" smtClean="0">
                <a:latin typeface="Frutiger LT Com 55 Roman" pitchFamily="34" charset="0"/>
                <a:cs typeface="+mn-cs"/>
              </a:rPr>
              <a:t>control</a:t>
            </a:r>
            <a:r>
              <a:rPr lang="de-DE" sz="1600" dirty="0" smtClean="0">
                <a:latin typeface="Frutiger LT Com 55 Roman" pitchFamily="34" charset="0"/>
                <a:cs typeface="+mn-cs"/>
              </a:rPr>
              <a:t> </a:t>
            </a:r>
            <a:r>
              <a:rPr lang="de-DE" sz="1600" dirty="0" err="1" smtClean="0">
                <a:latin typeface="Frutiger LT Com 55 Roman" pitchFamily="34" charset="0"/>
                <a:cs typeface="+mn-cs"/>
              </a:rPr>
              <a:t>the</a:t>
            </a:r>
            <a:r>
              <a:rPr lang="de-DE" sz="1600" dirty="0" smtClean="0">
                <a:latin typeface="Frutiger LT Com 55 Roman" pitchFamily="34" charset="0"/>
                <a:cs typeface="+mn-cs"/>
              </a:rPr>
              <a:t> </a:t>
            </a:r>
            <a:r>
              <a:rPr lang="de-DE" sz="1600" dirty="0" err="1" smtClean="0">
                <a:latin typeface="Frutiger LT Com 55 Roman" pitchFamily="34" charset="0"/>
                <a:cs typeface="+mn-cs"/>
              </a:rPr>
              <a:t>simulation</a:t>
            </a:r>
            <a:endParaRPr lang="de-DE" sz="1600" dirty="0">
              <a:latin typeface="Frutiger LT Com 55 Roman" pitchFamily="34" charset="0"/>
              <a:cs typeface="+mn-cs"/>
            </a:endParaRPr>
          </a:p>
        </p:txBody>
      </p:sp>
      <p:sp>
        <p:nvSpPr>
          <p:cNvPr id="15373" name="Textfeld 15"/>
          <p:cNvSpPr txBox="1">
            <a:spLocks noChangeArrowheads="1"/>
          </p:cNvSpPr>
          <p:nvPr/>
        </p:nvSpPr>
        <p:spPr bwMode="auto">
          <a:xfrm>
            <a:off x="849313" y="4852988"/>
            <a:ext cx="3300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Frutiger 55 Roman"/>
                <a:cs typeface="Arial" panose="020B0604020202020204" pitchFamily="34" charset="0"/>
              </a:defRPr>
            </a:lvl1pPr>
            <a:lvl2pPr marL="742950" indent="-285750" eaLnBrk="0" hangingPunct="0">
              <a:defRPr sz="2100">
                <a:solidFill>
                  <a:schemeClr val="tx1"/>
                </a:solidFill>
                <a:latin typeface="Frutiger 55 Roman"/>
                <a:cs typeface="Arial" panose="020B0604020202020204" pitchFamily="34" charset="0"/>
              </a:defRPr>
            </a:lvl2pPr>
            <a:lvl3pPr marL="1143000" indent="-228600" eaLnBrk="0" hangingPunct="0">
              <a:defRPr sz="2100">
                <a:solidFill>
                  <a:schemeClr val="tx1"/>
                </a:solidFill>
                <a:latin typeface="Frutiger 55 Roman"/>
                <a:cs typeface="Arial" panose="020B0604020202020204" pitchFamily="34" charset="0"/>
              </a:defRPr>
            </a:lvl3pPr>
            <a:lvl4pPr marL="1600200" indent="-228600" eaLnBrk="0" hangingPunct="0">
              <a:defRPr sz="2100">
                <a:solidFill>
                  <a:schemeClr val="tx1"/>
                </a:solidFill>
                <a:latin typeface="Frutiger 55 Roman"/>
                <a:cs typeface="Arial" panose="020B0604020202020204" pitchFamily="34" charset="0"/>
              </a:defRPr>
            </a:lvl4pPr>
            <a:lvl5pPr marL="2057400" indent="-228600" eaLnBrk="0" hangingPunct="0">
              <a:defRPr sz="2100">
                <a:solidFill>
                  <a:schemeClr val="tx1"/>
                </a:solidFill>
                <a:latin typeface="Frutiger 55 Roman"/>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Frutiger 55 Roman"/>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Frutiger 55 Roman"/>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Frutiger 55 Roman"/>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Frutiger 55 Roman"/>
                <a:cs typeface="Arial" panose="020B0604020202020204" pitchFamily="34" charset="0"/>
              </a:defRPr>
            </a:lvl9pPr>
          </a:lstStyle>
          <a:p>
            <a:r>
              <a:rPr lang="de-DE" altLang="de-DE" sz="1800" dirty="0">
                <a:latin typeface="Frutiger 45 Light"/>
              </a:rPr>
              <a:t>Development </a:t>
            </a:r>
            <a:r>
              <a:rPr lang="de-DE" altLang="de-DE" sz="1800" dirty="0" err="1">
                <a:latin typeface="Frutiger 45 Light"/>
              </a:rPr>
              <a:t>of</a:t>
            </a:r>
            <a:r>
              <a:rPr lang="de-DE" altLang="de-DE" sz="1800" dirty="0">
                <a:latin typeface="Frutiger 45 Light"/>
              </a:rPr>
              <a:t> a </a:t>
            </a:r>
            <a:r>
              <a:rPr lang="de-DE" altLang="de-DE" sz="1800" dirty="0" err="1">
                <a:latin typeface="Frutiger 45 Light"/>
              </a:rPr>
              <a:t>new</a:t>
            </a:r>
            <a:r>
              <a:rPr lang="de-DE" altLang="de-DE" sz="1800" dirty="0">
                <a:latin typeface="Frutiger 45 Light"/>
              </a:rPr>
              <a:t> </a:t>
            </a:r>
            <a:r>
              <a:rPr lang="de-DE" altLang="de-DE" sz="1800" dirty="0" err="1" smtClean="0">
                <a:latin typeface="Frutiger 45 Light"/>
              </a:rPr>
              <a:t>tool</a:t>
            </a:r>
            <a:r>
              <a:rPr lang="de-DE" altLang="de-DE" sz="1800" dirty="0" smtClean="0">
                <a:latin typeface="Frutiger 45 Light"/>
              </a:rPr>
              <a:t> </a:t>
            </a:r>
            <a:r>
              <a:rPr lang="de-DE" altLang="de-DE" sz="1800" dirty="0" err="1" smtClean="0">
                <a:latin typeface="Frutiger 45 Light"/>
              </a:rPr>
              <a:t>to</a:t>
            </a:r>
            <a:endParaRPr lang="de-DE" altLang="de-DE" sz="1800" dirty="0" smtClean="0">
              <a:latin typeface="Frutiger 45 Light"/>
            </a:endParaRPr>
          </a:p>
          <a:p>
            <a:r>
              <a:rPr lang="de-DE" altLang="de-DE" sz="1800" dirty="0" err="1" smtClean="0">
                <a:latin typeface="Frutiger 45 Light"/>
              </a:rPr>
              <a:t>perform</a:t>
            </a:r>
            <a:r>
              <a:rPr lang="de-DE" altLang="de-DE" sz="1800" dirty="0" smtClean="0">
                <a:latin typeface="Frutiger 45 Light"/>
              </a:rPr>
              <a:t> User Experience </a:t>
            </a:r>
            <a:r>
              <a:rPr lang="de-DE" altLang="de-DE" sz="1800" dirty="0" err="1">
                <a:latin typeface="Frutiger 45 Light"/>
              </a:rPr>
              <a:t>tests</a:t>
            </a:r>
            <a:endParaRPr lang="de-DE" altLang="de-DE" sz="1800" dirty="0">
              <a:latin typeface="Frutiger 45 Light"/>
            </a:endParaRPr>
          </a:p>
        </p:txBody>
      </p:sp>
      <p:cxnSp>
        <p:nvCxnSpPr>
          <p:cNvPr id="15374" name="Gerade Verbindung mit Pfeil 43"/>
          <p:cNvCxnSpPr>
            <a:cxnSpLocks noChangeShapeType="1"/>
            <a:stCxn id="6" idx="2"/>
            <a:endCxn id="15" idx="0"/>
          </p:cNvCxnSpPr>
          <p:nvPr/>
        </p:nvCxnSpPr>
        <p:spPr bwMode="auto">
          <a:xfrm flipH="1">
            <a:off x="7216775" y="3019425"/>
            <a:ext cx="1939132" cy="178911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5" name="Gerade Verbindung mit Pfeil 46"/>
          <p:cNvCxnSpPr>
            <a:cxnSpLocks noChangeShapeType="1"/>
            <a:stCxn id="5" idx="2"/>
            <a:endCxn id="15" idx="0"/>
          </p:cNvCxnSpPr>
          <p:nvPr/>
        </p:nvCxnSpPr>
        <p:spPr bwMode="auto">
          <a:xfrm flipH="1">
            <a:off x="7216775" y="3019425"/>
            <a:ext cx="385763" cy="178911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6" name="Gerade Verbindung mit Pfeil 49"/>
          <p:cNvCxnSpPr>
            <a:cxnSpLocks noChangeShapeType="1"/>
            <a:stCxn id="14" idx="2"/>
            <a:endCxn id="15" idx="0"/>
          </p:cNvCxnSpPr>
          <p:nvPr/>
        </p:nvCxnSpPr>
        <p:spPr bwMode="auto">
          <a:xfrm>
            <a:off x="3986213" y="4305300"/>
            <a:ext cx="3230562" cy="503238"/>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7" name="Gerade Verbindung mit Pfeil 43"/>
          <p:cNvCxnSpPr>
            <a:cxnSpLocks noChangeShapeType="1"/>
            <a:stCxn id="13" idx="2"/>
            <a:endCxn id="15" idx="0"/>
          </p:cNvCxnSpPr>
          <p:nvPr/>
        </p:nvCxnSpPr>
        <p:spPr bwMode="auto">
          <a:xfrm>
            <a:off x="5738019" y="3019425"/>
            <a:ext cx="1478756" cy="178911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16888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2"/>
          <p:cNvSpPr>
            <a:spLocks noGrp="1"/>
          </p:cNvSpPr>
          <p:nvPr>
            <p:ph type="title"/>
          </p:nvPr>
        </p:nvSpPr>
        <p:spPr>
          <a:xfrm>
            <a:off x="506413" y="334963"/>
            <a:ext cx="8891587" cy="369887"/>
          </a:xfrm>
        </p:spPr>
        <p:txBody>
          <a:bodyPr/>
          <a:lstStyle/>
          <a:p>
            <a:pPr defTabSz="503238" eaLnBrk="1" hangingPunct="1"/>
            <a:r>
              <a:rPr lang="de-DE" altLang="de-DE" smtClean="0"/>
              <a:t>State of the art</a:t>
            </a:r>
          </a:p>
        </p:txBody>
      </p:sp>
      <p:sp>
        <p:nvSpPr>
          <p:cNvPr id="4" name="Inhaltsplatzhalter 3"/>
          <p:cNvSpPr>
            <a:spLocks noGrp="1"/>
          </p:cNvSpPr>
          <p:nvPr>
            <p:ph idx="1"/>
          </p:nvPr>
        </p:nvSpPr>
        <p:spPr>
          <a:xfrm>
            <a:off x="506413" y="3238500"/>
            <a:ext cx="4273550" cy="2514600"/>
          </a:xfrm>
        </p:spPr>
        <p:txBody>
          <a:bodyPr/>
          <a:lstStyle/>
          <a:p>
            <a:pPr marL="360000" indent="-360000" defTabSz="360000" eaLnBrk="1" hangingPunct="1">
              <a:defRPr/>
            </a:pPr>
            <a:r>
              <a:rPr lang="de-DE" sz="1600" dirty="0" smtClean="0">
                <a:latin typeface="+mj-lt"/>
              </a:rPr>
              <a:t>User Experience </a:t>
            </a:r>
            <a:r>
              <a:rPr lang="de-DE" sz="1600" dirty="0" err="1" smtClean="0">
                <a:latin typeface="+mj-lt"/>
              </a:rPr>
              <a:t>is</a:t>
            </a:r>
            <a:r>
              <a:rPr lang="de-DE" sz="1600" dirty="0" smtClean="0">
                <a:latin typeface="+mj-lt"/>
              </a:rPr>
              <a:t> </a:t>
            </a:r>
            <a:r>
              <a:rPr lang="de-DE" sz="1600" dirty="0" err="1" smtClean="0">
                <a:latin typeface="+mj-lt"/>
              </a:rPr>
              <a:t>more</a:t>
            </a:r>
            <a:r>
              <a:rPr lang="de-DE" sz="1600" dirty="0" smtClean="0">
                <a:latin typeface="+mj-lt"/>
              </a:rPr>
              <a:t> </a:t>
            </a:r>
            <a:r>
              <a:rPr lang="de-DE" sz="1600" dirty="0" err="1" smtClean="0">
                <a:latin typeface="+mj-lt"/>
              </a:rPr>
              <a:t>than</a:t>
            </a:r>
            <a:r>
              <a:rPr lang="de-DE" sz="1600" dirty="0" smtClean="0">
                <a:latin typeface="+mj-lt"/>
              </a:rPr>
              <a:t> Usability</a:t>
            </a:r>
          </a:p>
          <a:p>
            <a:pPr marL="360000" indent="-360000" defTabSz="360000" eaLnBrk="1" hangingPunct="1">
              <a:defRPr/>
            </a:pPr>
            <a:r>
              <a:rPr lang="de-DE" sz="1600" dirty="0" err="1" smtClean="0">
                <a:latin typeface="+mj-lt"/>
              </a:rPr>
              <a:t>It</a:t>
            </a:r>
            <a:r>
              <a:rPr lang="de-DE" sz="1600" dirty="0" smtClean="0">
                <a:latin typeface="+mj-lt"/>
              </a:rPr>
              <a:t> </a:t>
            </a:r>
            <a:r>
              <a:rPr lang="de-DE" sz="1600" dirty="0" err="1" smtClean="0">
                <a:latin typeface="+mj-lt"/>
              </a:rPr>
              <a:t>consideres</a:t>
            </a:r>
            <a:r>
              <a:rPr lang="de-DE" sz="1600" dirty="0" smtClean="0">
                <a:latin typeface="+mj-lt"/>
              </a:rPr>
              <a:t> </a:t>
            </a:r>
            <a:r>
              <a:rPr lang="de-DE" sz="1600" dirty="0" err="1" smtClean="0">
                <a:latin typeface="+mj-lt"/>
              </a:rPr>
              <a:t>emotions</a:t>
            </a:r>
            <a:r>
              <a:rPr lang="de-DE" sz="1600" dirty="0" smtClean="0">
                <a:latin typeface="+mj-lt"/>
              </a:rPr>
              <a:t>, </a:t>
            </a:r>
            <a:r>
              <a:rPr lang="de-DE" sz="1600" dirty="0" err="1" smtClean="0">
                <a:latin typeface="+mj-lt"/>
              </a:rPr>
              <a:t>subjective</a:t>
            </a:r>
            <a:r>
              <a:rPr lang="de-DE" sz="1600" dirty="0" smtClean="0">
                <a:latin typeface="+mj-lt"/>
              </a:rPr>
              <a:t> </a:t>
            </a:r>
            <a:r>
              <a:rPr lang="de-DE" sz="1600" dirty="0" err="1" smtClean="0">
                <a:latin typeface="+mj-lt"/>
              </a:rPr>
              <a:t>feelings</a:t>
            </a:r>
            <a:r>
              <a:rPr lang="de-DE" sz="1600" dirty="0" smtClean="0">
                <a:latin typeface="+mj-lt"/>
              </a:rPr>
              <a:t>, </a:t>
            </a:r>
            <a:r>
              <a:rPr lang="de-DE" sz="1600" dirty="0" err="1" smtClean="0">
                <a:latin typeface="+mj-lt"/>
              </a:rPr>
              <a:t>aesthetic</a:t>
            </a:r>
            <a:r>
              <a:rPr lang="de-DE" sz="1600" dirty="0" smtClean="0">
                <a:latin typeface="+mj-lt"/>
              </a:rPr>
              <a:t> </a:t>
            </a:r>
            <a:r>
              <a:rPr lang="de-DE" sz="1600" dirty="0" err="1" smtClean="0">
                <a:latin typeface="+mj-lt"/>
              </a:rPr>
              <a:t>aspects</a:t>
            </a:r>
            <a:r>
              <a:rPr lang="de-DE" sz="1600" dirty="0" smtClean="0">
                <a:latin typeface="+mj-lt"/>
              </a:rPr>
              <a:t>, etc.</a:t>
            </a:r>
          </a:p>
          <a:p>
            <a:pPr marL="360000" indent="-360000" defTabSz="360000" eaLnBrk="1" hangingPunct="1">
              <a:defRPr/>
            </a:pPr>
            <a:r>
              <a:rPr lang="de-DE" sz="1600" dirty="0" err="1" smtClean="0">
                <a:latin typeface="+mj-lt"/>
              </a:rPr>
              <a:t>Questionnaires</a:t>
            </a:r>
            <a:r>
              <a:rPr lang="de-DE" sz="1600" dirty="0" smtClean="0">
                <a:latin typeface="+mj-lt"/>
              </a:rPr>
              <a:t> </a:t>
            </a:r>
            <a:r>
              <a:rPr lang="de-DE" sz="1600" dirty="0" err="1" smtClean="0">
                <a:latin typeface="+mj-lt"/>
              </a:rPr>
              <a:t>to</a:t>
            </a:r>
            <a:r>
              <a:rPr lang="de-DE" sz="1600" dirty="0" smtClean="0">
                <a:latin typeface="+mj-lt"/>
              </a:rPr>
              <a:t> </a:t>
            </a:r>
            <a:r>
              <a:rPr lang="de-DE" sz="1600" dirty="0" err="1" smtClean="0">
                <a:latin typeface="+mj-lt"/>
              </a:rPr>
              <a:t>measure</a:t>
            </a:r>
            <a:r>
              <a:rPr lang="de-DE" sz="1600" dirty="0" smtClean="0">
                <a:latin typeface="+mj-lt"/>
              </a:rPr>
              <a:t> the UX:</a:t>
            </a:r>
          </a:p>
          <a:p>
            <a:pPr marL="720000" lvl="1" indent="-360000" defTabSz="360000" eaLnBrk="1" hangingPunct="1">
              <a:defRPr/>
            </a:pPr>
            <a:r>
              <a:rPr lang="de-DE" sz="1400" dirty="0" err="1" smtClean="0">
                <a:latin typeface="+mj-lt"/>
              </a:rPr>
              <a:t>AttrakDiff</a:t>
            </a:r>
            <a:endParaRPr lang="de-DE" sz="1400" dirty="0" smtClean="0">
              <a:latin typeface="+mj-lt"/>
            </a:endParaRPr>
          </a:p>
          <a:p>
            <a:pPr marL="720000" lvl="1" indent="-360000" defTabSz="360000" eaLnBrk="1" hangingPunct="1">
              <a:defRPr/>
            </a:pPr>
            <a:r>
              <a:rPr lang="de-DE" sz="1400" dirty="0" err="1" smtClean="0">
                <a:latin typeface="+mj-lt"/>
              </a:rPr>
              <a:t>Affect</a:t>
            </a:r>
            <a:r>
              <a:rPr lang="de-DE" sz="1400" dirty="0" smtClean="0">
                <a:latin typeface="+mj-lt"/>
              </a:rPr>
              <a:t> </a:t>
            </a:r>
            <a:r>
              <a:rPr lang="de-DE" sz="1400" dirty="0" err="1" smtClean="0">
                <a:latin typeface="+mj-lt"/>
              </a:rPr>
              <a:t>Grid</a:t>
            </a:r>
            <a:endParaRPr lang="de-DE" sz="1400" dirty="0" smtClean="0">
              <a:latin typeface="+mj-lt"/>
            </a:endParaRPr>
          </a:p>
          <a:p>
            <a:pPr marL="720000" lvl="1" indent="-360000" defTabSz="360000" eaLnBrk="1" hangingPunct="1">
              <a:defRPr/>
            </a:pPr>
            <a:r>
              <a:rPr lang="de-DE" sz="1400" dirty="0" err="1" smtClean="0">
                <a:latin typeface="+mj-lt"/>
              </a:rPr>
              <a:t>mDES</a:t>
            </a:r>
            <a:endParaRPr lang="de-DE" sz="1400" dirty="0" smtClean="0">
              <a:latin typeface="+mj-lt"/>
            </a:endParaRPr>
          </a:p>
          <a:p>
            <a:pPr marL="720000" lvl="1" indent="-360000" defTabSz="360000" eaLnBrk="1" hangingPunct="1">
              <a:defRPr/>
            </a:pPr>
            <a:r>
              <a:rPr lang="de-DE" sz="1400" dirty="0" err="1" smtClean="0">
                <a:latin typeface="+mj-lt"/>
              </a:rPr>
              <a:t>VisAwi</a:t>
            </a:r>
            <a:endParaRPr lang="de-DE" sz="1400" dirty="0" smtClean="0">
              <a:latin typeface="+mj-lt"/>
            </a:endParaRPr>
          </a:p>
          <a:p>
            <a:pPr marL="720000" lvl="1" indent="-360000" defTabSz="360000" eaLnBrk="1" hangingPunct="1">
              <a:defRPr/>
            </a:pPr>
            <a:r>
              <a:rPr lang="de-DE" sz="1400" dirty="0" smtClean="0">
                <a:latin typeface="+mj-lt"/>
              </a:rPr>
              <a:t>Etc.</a:t>
            </a:r>
          </a:p>
        </p:txBody>
      </p:sp>
      <p:sp>
        <p:nvSpPr>
          <p:cNvPr id="14340" name="Textplatzhalter 4"/>
          <p:cNvSpPr>
            <a:spLocks noGrp="1"/>
          </p:cNvSpPr>
          <p:nvPr>
            <p:ph type="body" sz="quarter" idx="10"/>
          </p:nvPr>
        </p:nvSpPr>
        <p:spPr>
          <a:xfrm>
            <a:off x="506413" y="704850"/>
            <a:ext cx="8891587" cy="447675"/>
          </a:xfrm>
        </p:spPr>
        <p:txBody>
          <a:bodyPr/>
          <a:lstStyle/>
          <a:p>
            <a:pPr eaLnBrk="1" hangingPunct="1"/>
            <a:r>
              <a:rPr lang="de-DE" altLang="de-DE" smtClean="0"/>
              <a:t>User Experience </a:t>
            </a:r>
          </a:p>
        </p:txBody>
      </p:sp>
      <p:pic>
        <p:nvPicPr>
          <p:cNvPr id="14341" name="Grafik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704850"/>
            <a:ext cx="512445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hteck 1"/>
          <p:cNvSpPr>
            <a:spLocks noChangeArrowheads="1"/>
          </p:cNvSpPr>
          <p:nvPr/>
        </p:nvSpPr>
        <p:spPr bwMode="auto">
          <a:xfrm>
            <a:off x="506413" y="1141413"/>
            <a:ext cx="42751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Frutiger 55 Roman"/>
                <a:cs typeface="Arial" panose="020B0604020202020204" pitchFamily="34" charset="0"/>
              </a:defRPr>
            </a:lvl1pPr>
            <a:lvl2pPr marL="742950" indent="-285750" eaLnBrk="0" hangingPunct="0">
              <a:defRPr sz="2100">
                <a:solidFill>
                  <a:schemeClr val="tx1"/>
                </a:solidFill>
                <a:latin typeface="Frutiger 55 Roman"/>
                <a:cs typeface="Arial" panose="020B0604020202020204" pitchFamily="34" charset="0"/>
              </a:defRPr>
            </a:lvl2pPr>
            <a:lvl3pPr marL="1143000" indent="-228600" eaLnBrk="0" hangingPunct="0">
              <a:defRPr sz="2100">
                <a:solidFill>
                  <a:schemeClr val="tx1"/>
                </a:solidFill>
                <a:latin typeface="Frutiger 55 Roman"/>
                <a:cs typeface="Arial" panose="020B0604020202020204" pitchFamily="34" charset="0"/>
              </a:defRPr>
            </a:lvl3pPr>
            <a:lvl4pPr marL="1600200" indent="-228600" eaLnBrk="0" hangingPunct="0">
              <a:defRPr sz="2100">
                <a:solidFill>
                  <a:schemeClr val="tx1"/>
                </a:solidFill>
                <a:latin typeface="Frutiger 55 Roman"/>
                <a:cs typeface="Arial" panose="020B0604020202020204" pitchFamily="34" charset="0"/>
              </a:defRPr>
            </a:lvl4pPr>
            <a:lvl5pPr marL="2057400" indent="-228600" eaLnBrk="0" hangingPunct="0">
              <a:defRPr sz="2100">
                <a:solidFill>
                  <a:schemeClr val="tx1"/>
                </a:solidFill>
                <a:latin typeface="Frutiger 55 Roman"/>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Frutiger 55 Roman"/>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Frutiger 55 Roman"/>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Frutiger 55 Roman"/>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Frutiger 55 Roman"/>
                <a:cs typeface="Arial" panose="020B0604020202020204" pitchFamily="34" charset="0"/>
              </a:defRPr>
            </a:lvl9pPr>
          </a:lstStyle>
          <a:p>
            <a:r>
              <a:rPr lang="de-DE" altLang="de-DE" sz="1600" i="1">
                <a:latin typeface="Frutiger LT Com 45 Light" pitchFamily="34" charset="0"/>
              </a:rPr>
              <a:t>“By “experience” we mean all the aspects of how people use an interactive product: the way it feels in their hands, how well they understand how it works, how they feel about it while they’re using it, how well it serves their purposes, and how well it fits into the entire context in which they are using it.” </a:t>
            </a:r>
            <a:r>
              <a:rPr lang="de-DE" altLang="de-DE" sz="1600">
                <a:latin typeface="Frutiger LT Com 45 Light" pitchFamily="34" charset="0"/>
              </a:rPr>
              <a:t>[1]</a:t>
            </a:r>
          </a:p>
        </p:txBody>
      </p:sp>
      <p:sp>
        <p:nvSpPr>
          <p:cNvPr id="14343" name="Textfeld 6"/>
          <p:cNvSpPr txBox="1">
            <a:spLocks noChangeArrowheads="1"/>
          </p:cNvSpPr>
          <p:nvPr/>
        </p:nvSpPr>
        <p:spPr bwMode="auto">
          <a:xfrm>
            <a:off x="8542338" y="5753100"/>
            <a:ext cx="8255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Frutiger 55 Roman"/>
                <a:cs typeface="Arial" panose="020B0604020202020204" pitchFamily="34" charset="0"/>
              </a:defRPr>
            </a:lvl1pPr>
            <a:lvl2pPr marL="742950" indent="-285750" eaLnBrk="0" hangingPunct="0">
              <a:defRPr sz="2100">
                <a:solidFill>
                  <a:schemeClr val="tx1"/>
                </a:solidFill>
                <a:latin typeface="Frutiger 55 Roman"/>
                <a:cs typeface="Arial" panose="020B0604020202020204" pitchFamily="34" charset="0"/>
              </a:defRPr>
            </a:lvl2pPr>
            <a:lvl3pPr marL="1143000" indent="-228600" eaLnBrk="0" hangingPunct="0">
              <a:defRPr sz="2100">
                <a:solidFill>
                  <a:schemeClr val="tx1"/>
                </a:solidFill>
                <a:latin typeface="Frutiger 55 Roman"/>
                <a:cs typeface="Arial" panose="020B0604020202020204" pitchFamily="34" charset="0"/>
              </a:defRPr>
            </a:lvl3pPr>
            <a:lvl4pPr marL="1600200" indent="-228600" eaLnBrk="0" hangingPunct="0">
              <a:defRPr sz="2100">
                <a:solidFill>
                  <a:schemeClr val="tx1"/>
                </a:solidFill>
                <a:latin typeface="Frutiger 55 Roman"/>
                <a:cs typeface="Arial" panose="020B0604020202020204" pitchFamily="34" charset="0"/>
              </a:defRPr>
            </a:lvl4pPr>
            <a:lvl5pPr marL="2057400" indent="-228600" eaLnBrk="0" hangingPunct="0">
              <a:defRPr sz="2100">
                <a:solidFill>
                  <a:schemeClr val="tx1"/>
                </a:solidFill>
                <a:latin typeface="Frutiger 55 Roman"/>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Frutiger 55 Roman"/>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Frutiger 55 Roman"/>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Frutiger 55 Roman"/>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Frutiger 55 Roman"/>
                <a:cs typeface="Arial" panose="020B0604020202020204" pitchFamily="34" charset="0"/>
              </a:defRPr>
            </a:lvl9pPr>
          </a:lstStyle>
          <a:p>
            <a:pPr algn="ctr"/>
            <a:r>
              <a:rPr lang="de-DE" altLang="de-DE" sz="1100" i="1">
                <a:latin typeface="Frutiger LT Com 45 Light" pitchFamily="34" charset="0"/>
              </a:rPr>
              <a:t>Source: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bgerundetes Rechteck 12"/>
          <p:cNvSpPr/>
          <p:nvPr/>
        </p:nvSpPr>
        <p:spPr bwMode="auto">
          <a:xfrm>
            <a:off x="4716463" y="2105025"/>
            <a:ext cx="2043112"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pPr>
            <a:r>
              <a:rPr lang="de-DE" sz="1600" dirty="0">
                <a:latin typeface="Frutiger LT Com 55 Roman" pitchFamily="34" charset="0"/>
                <a:cs typeface="+mn-cs"/>
              </a:rPr>
              <a:t>Validation </a:t>
            </a:r>
            <a:r>
              <a:rPr lang="de-DE" sz="1600" dirty="0" err="1">
                <a:latin typeface="Frutiger LT Com 55 Roman" pitchFamily="34" charset="0"/>
                <a:cs typeface="+mn-cs"/>
              </a:rPr>
              <a:t>methods</a:t>
            </a:r>
            <a:r>
              <a:rPr lang="de-DE" sz="1600" dirty="0">
                <a:latin typeface="Frutiger LT Com 55 Roman" pitchFamily="34" charset="0"/>
                <a:cs typeface="+mn-cs"/>
              </a:rPr>
              <a:t> </a:t>
            </a:r>
            <a:r>
              <a:rPr lang="de-DE" sz="1600" dirty="0" err="1">
                <a:latin typeface="Frutiger LT Com 55 Roman" pitchFamily="34" charset="0"/>
                <a:cs typeface="+mn-cs"/>
              </a:rPr>
              <a:t>for</a:t>
            </a:r>
            <a:r>
              <a:rPr lang="de-DE" sz="1600" dirty="0">
                <a:latin typeface="Frutiger LT Com 55 Roman" pitchFamily="34" charset="0"/>
                <a:cs typeface="+mn-cs"/>
              </a:rPr>
              <a:t> </a:t>
            </a:r>
            <a:r>
              <a:rPr lang="de-DE" sz="1600" dirty="0" err="1">
                <a:latin typeface="Frutiger LT Com 55 Roman" pitchFamily="34" charset="0"/>
                <a:cs typeface="+mn-cs"/>
              </a:rPr>
              <a:t>Advanced</a:t>
            </a:r>
            <a:r>
              <a:rPr lang="de-DE" sz="1600" dirty="0">
                <a:latin typeface="Frutiger LT Com 55 Roman" pitchFamily="34" charset="0"/>
                <a:cs typeface="+mn-cs"/>
              </a:rPr>
              <a:t> Driver Assistance Systems</a:t>
            </a:r>
          </a:p>
        </p:txBody>
      </p:sp>
      <p:sp>
        <p:nvSpPr>
          <p:cNvPr id="15363" name="Titel 1"/>
          <p:cNvSpPr>
            <a:spLocks noGrp="1"/>
          </p:cNvSpPr>
          <p:nvPr>
            <p:ph type="title"/>
          </p:nvPr>
        </p:nvSpPr>
        <p:spPr>
          <a:xfrm>
            <a:off x="506413" y="334963"/>
            <a:ext cx="8891587" cy="369887"/>
          </a:xfrm>
        </p:spPr>
        <p:txBody>
          <a:bodyPr/>
          <a:lstStyle/>
          <a:p>
            <a:pPr defTabSz="503238" eaLnBrk="1" hangingPunct="1"/>
            <a:r>
              <a:rPr lang="de-DE" altLang="de-DE" smtClean="0"/>
              <a:t>Structure of the presentation</a:t>
            </a:r>
          </a:p>
        </p:txBody>
      </p:sp>
      <p:sp>
        <p:nvSpPr>
          <p:cNvPr id="5" name="Abgerundetes Rechteck 4"/>
          <p:cNvSpPr/>
          <p:nvPr/>
        </p:nvSpPr>
        <p:spPr bwMode="auto">
          <a:xfrm>
            <a:off x="6938963" y="2105025"/>
            <a:ext cx="1327150"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pPr>
            <a:r>
              <a:rPr lang="de-DE" sz="1600" dirty="0">
                <a:latin typeface="Frutiger LT Com 55 Roman" pitchFamily="34" charset="0"/>
                <a:cs typeface="+mn-cs"/>
              </a:rPr>
              <a:t>User Experience</a:t>
            </a:r>
          </a:p>
        </p:txBody>
      </p:sp>
      <p:sp>
        <p:nvSpPr>
          <p:cNvPr id="6" name="Abgerundetes Rechteck 5"/>
          <p:cNvSpPr/>
          <p:nvPr/>
        </p:nvSpPr>
        <p:spPr bwMode="auto">
          <a:xfrm>
            <a:off x="8505825" y="2105025"/>
            <a:ext cx="1300163" cy="914400"/>
          </a:xfrm>
          <a:prstGeom prst="roundRect">
            <a:avLst/>
          </a:prstGeom>
          <a:solidFill>
            <a:schemeClr val="accent5"/>
          </a:solidFill>
          <a:ln>
            <a:solidFill>
              <a:schemeClr val="accent5"/>
            </a:solidFill>
          </a:ln>
          <a:effectLst/>
          <a:extLst/>
        </p:spPr>
        <p:txBody>
          <a:bodyPr lIns="0" tIns="0" rIns="0" bIns="0" anchor="ctr"/>
          <a:lstStyle/>
          <a:p>
            <a:pPr algn="ctr">
              <a:spcAft>
                <a:spcPct val="40000"/>
              </a:spcAft>
              <a:buFont typeface="Wingdings" pitchFamily="2" charset="2"/>
              <a:buNone/>
            </a:pPr>
            <a:r>
              <a:rPr lang="de-DE" sz="1600" dirty="0" err="1">
                <a:solidFill>
                  <a:schemeClr val="bg1"/>
                </a:solidFill>
                <a:latin typeface="Frutiger LT Com 55 Roman" pitchFamily="34" charset="0"/>
                <a:cs typeface="+mn-cs"/>
              </a:rPr>
              <a:t>Driving</a:t>
            </a:r>
            <a:r>
              <a:rPr lang="de-DE" sz="1600" dirty="0">
                <a:solidFill>
                  <a:schemeClr val="bg1"/>
                </a:solidFill>
                <a:latin typeface="Frutiger LT Com 55 Roman" pitchFamily="34" charset="0"/>
                <a:cs typeface="+mn-cs"/>
              </a:rPr>
              <a:t> Simulators</a:t>
            </a:r>
          </a:p>
        </p:txBody>
      </p:sp>
      <p:cxnSp>
        <p:nvCxnSpPr>
          <p:cNvPr id="15367" name="Gerade Verbindung 7"/>
          <p:cNvCxnSpPr>
            <a:cxnSpLocks noChangeShapeType="1"/>
          </p:cNvCxnSpPr>
          <p:nvPr/>
        </p:nvCxnSpPr>
        <p:spPr bwMode="auto">
          <a:xfrm>
            <a:off x="649288" y="3271838"/>
            <a:ext cx="8134350"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8" name="Gerade Verbindung 9"/>
          <p:cNvCxnSpPr>
            <a:cxnSpLocks noChangeShapeType="1"/>
          </p:cNvCxnSpPr>
          <p:nvPr/>
        </p:nvCxnSpPr>
        <p:spPr bwMode="auto">
          <a:xfrm>
            <a:off x="649288" y="4567238"/>
            <a:ext cx="8134350"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69" name="Textfeld 10"/>
          <p:cNvSpPr txBox="1">
            <a:spLocks noChangeArrowheads="1"/>
          </p:cNvSpPr>
          <p:nvPr/>
        </p:nvSpPr>
        <p:spPr bwMode="auto">
          <a:xfrm>
            <a:off x="849313" y="2317750"/>
            <a:ext cx="169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Frutiger 55 Roman"/>
                <a:cs typeface="Arial" panose="020B0604020202020204" pitchFamily="34" charset="0"/>
              </a:defRPr>
            </a:lvl1pPr>
            <a:lvl2pPr marL="742950" indent="-285750" eaLnBrk="0" hangingPunct="0">
              <a:defRPr sz="2100">
                <a:solidFill>
                  <a:schemeClr val="tx1"/>
                </a:solidFill>
                <a:latin typeface="Frutiger 55 Roman"/>
                <a:cs typeface="Arial" panose="020B0604020202020204" pitchFamily="34" charset="0"/>
              </a:defRPr>
            </a:lvl2pPr>
            <a:lvl3pPr marL="1143000" indent="-228600" eaLnBrk="0" hangingPunct="0">
              <a:defRPr sz="2100">
                <a:solidFill>
                  <a:schemeClr val="tx1"/>
                </a:solidFill>
                <a:latin typeface="Frutiger 55 Roman"/>
                <a:cs typeface="Arial" panose="020B0604020202020204" pitchFamily="34" charset="0"/>
              </a:defRPr>
            </a:lvl3pPr>
            <a:lvl4pPr marL="1600200" indent="-228600" eaLnBrk="0" hangingPunct="0">
              <a:defRPr sz="2100">
                <a:solidFill>
                  <a:schemeClr val="tx1"/>
                </a:solidFill>
                <a:latin typeface="Frutiger 55 Roman"/>
                <a:cs typeface="Arial" panose="020B0604020202020204" pitchFamily="34" charset="0"/>
              </a:defRPr>
            </a:lvl4pPr>
            <a:lvl5pPr marL="2057400" indent="-228600" eaLnBrk="0" hangingPunct="0">
              <a:defRPr sz="2100">
                <a:solidFill>
                  <a:schemeClr val="tx1"/>
                </a:solidFill>
                <a:latin typeface="Frutiger 55 Roman"/>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Frutiger 55 Roman"/>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Frutiger 55 Roman"/>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Frutiger 55 Roman"/>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Frutiger 55 Roman"/>
                <a:cs typeface="Arial" panose="020B0604020202020204" pitchFamily="34" charset="0"/>
              </a:defRPr>
            </a:lvl9pPr>
          </a:lstStyle>
          <a:p>
            <a:r>
              <a:rPr lang="de-DE" altLang="de-DE" sz="1800">
                <a:latin typeface="Frutiger 45 Light"/>
              </a:rPr>
              <a:t>State of the art</a:t>
            </a:r>
          </a:p>
        </p:txBody>
      </p:sp>
      <p:sp>
        <p:nvSpPr>
          <p:cNvPr id="15370" name="Textfeld 11"/>
          <p:cNvSpPr txBox="1">
            <a:spLocks noChangeArrowheads="1"/>
          </p:cNvSpPr>
          <p:nvPr/>
        </p:nvSpPr>
        <p:spPr bwMode="auto">
          <a:xfrm>
            <a:off x="849313" y="3657600"/>
            <a:ext cx="1660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Frutiger 55 Roman"/>
                <a:cs typeface="Arial" panose="020B0604020202020204" pitchFamily="34" charset="0"/>
              </a:defRPr>
            </a:lvl1pPr>
            <a:lvl2pPr marL="742950" indent="-285750" eaLnBrk="0" hangingPunct="0">
              <a:defRPr sz="2100">
                <a:solidFill>
                  <a:schemeClr val="tx1"/>
                </a:solidFill>
                <a:latin typeface="Frutiger 55 Roman"/>
                <a:cs typeface="Arial" panose="020B0604020202020204" pitchFamily="34" charset="0"/>
              </a:defRPr>
            </a:lvl2pPr>
            <a:lvl3pPr marL="1143000" indent="-228600" eaLnBrk="0" hangingPunct="0">
              <a:defRPr sz="2100">
                <a:solidFill>
                  <a:schemeClr val="tx1"/>
                </a:solidFill>
                <a:latin typeface="Frutiger 55 Roman"/>
                <a:cs typeface="Arial" panose="020B0604020202020204" pitchFamily="34" charset="0"/>
              </a:defRPr>
            </a:lvl3pPr>
            <a:lvl4pPr marL="1600200" indent="-228600" eaLnBrk="0" hangingPunct="0">
              <a:defRPr sz="2100">
                <a:solidFill>
                  <a:schemeClr val="tx1"/>
                </a:solidFill>
                <a:latin typeface="Frutiger 55 Roman"/>
                <a:cs typeface="Arial" panose="020B0604020202020204" pitchFamily="34" charset="0"/>
              </a:defRPr>
            </a:lvl4pPr>
            <a:lvl5pPr marL="2057400" indent="-228600" eaLnBrk="0" hangingPunct="0">
              <a:defRPr sz="2100">
                <a:solidFill>
                  <a:schemeClr val="tx1"/>
                </a:solidFill>
                <a:latin typeface="Frutiger 55 Roman"/>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Frutiger 55 Roman"/>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Frutiger 55 Roman"/>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Frutiger 55 Roman"/>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Frutiger 55 Roman"/>
                <a:cs typeface="Arial" panose="020B0604020202020204" pitchFamily="34" charset="0"/>
              </a:defRPr>
            </a:lvl9pPr>
          </a:lstStyle>
          <a:p>
            <a:r>
              <a:rPr lang="de-DE" altLang="de-DE" sz="1800">
                <a:latin typeface="Frutiger 45 Light"/>
              </a:rPr>
              <a:t>Results of the </a:t>
            </a:r>
            <a:br>
              <a:rPr lang="de-DE" altLang="de-DE" sz="1800">
                <a:latin typeface="Frutiger 45 Light"/>
              </a:rPr>
            </a:br>
            <a:r>
              <a:rPr lang="de-DE" altLang="de-DE" sz="1800">
                <a:latin typeface="Frutiger 45 Light"/>
              </a:rPr>
              <a:t>questionnaire</a:t>
            </a:r>
          </a:p>
        </p:txBody>
      </p:sp>
      <p:sp>
        <p:nvSpPr>
          <p:cNvPr id="14" name="Abgerundetes Rechteck 13"/>
          <p:cNvSpPr/>
          <p:nvPr/>
        </p:nvSpPr>
        <p:spPr bwMode="auto">
          <a:xfrm>
            <a:off x="2963863" y="3390900"/>
            <a:ext cx="2044700"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defRPr/>
            </a:pPr>
            <a:r>
              <a:rPr lang="de-DE" sz="1600" dirty="0">
                <a:latin typeface="Frutiger LT Com 55 Roman" pitchFamily="34" charset="0"/>
                <a:cs typeface="+mn-cs"/>
              </a:rPr>
              <a:t>Pilot </a:t>
            </a:r>
            <a:r>
              <a:rPr lang="de-DE" sz="1600" dirty="0" err="1">
                <a:latin typeface="Frutiger LT Com 55 Roman" pitchFamily="34" charset="0"/>
                <a:cs typeface="+mn-cs"/>
              </a:rPr>
              <a:t>questionnaire</a:t>
            </a:r>
            <a:endParaRPr lang="de-DE" sz="1600" dirty="0">
              <a:latin typeface="Frutiger LT Com 55 Roman" pitchFamily="34" charset="0"/>
              <a:cs typeface="+mn-cs"/>
            </a:endParaRPr>
          </a:p>
        </p:txBody>
      </p:sp>
      <p:sp>
        <p:nvSpPr>
          <p:cNvPr id="15" name="Abgerundetes Rechteck 14"/>
          <p:cNvSpPr/>
          <p:nvPr/>
        </p:nvSpPr>
        <p:spPr bwMode="auto">
          <a:xfrm>
            <a:off x="5988050" y="4808538"/>
            <a:ext cx="2457450"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defRPr/>
            </a:pPr>
            <a:r>
              <a:rPr lang="de-DE" sz="1600" dirty="0" smtClean="0">
                <a:latin typeface="Frutiger LT Com 55 Roman" pitchFamily="34" charset="0"/>
                <a:cs typeface="+mn-cs"/>
              </a:rPr>
              <a:t>MINARGUS: A </a:t>
            </a:r>
            <a:r>
              <a:rPr lang="de-DE" sz="1600" dirty="0" err="1">
                <a:latin typeface="Frutiger LT Com 55 Roman" pitchFamily="34" charset="0"/>
                <a:cs typeface="+mn-cs"/>
              </a:rPr>
              <a:t>new</a:t>
            </a:r>
            <a:r>
              <a:rPr lang="de-DE" sz="1600" dirty="0">
                <a:latin typeface="Frutiger LT Com 55 Roman" pitchFamily="34" charset="0"/>
                <a:cs typeface="+mn-cs"/>
              </a:rPr>
              <a:t> </a:t>
            </a:r>
            <a:r>
              <a:rPr lang="de-DE" sz="1600" dirty="0" err="1">
                <a:latin typeface="Frutiger LT Com 55 Roman" pitchFamily="34" charset="0"/>
                <a:cs typeface="+mn-cs"/>
              </a:rPr>
              <a:t>t</a:t>
            </a:r>
            <a:r>
              <a:rPr lang="de-DE" sz="1600" dirty="0" err="1" smtClean="0">
                <a:latin typeface="Frutiger LT Com 55 Roman" pitchFamily="34" charset="0"/>
                <a:cs typeface="+mn-cs"/>
              </a:rPr>
              <a:t>ool</a:t>
            </a:r>
            <a:r>
              <a:rPr lang="de-DE" sz="1600" dirty="0" smtClean="0">
                <a:latin typeface="Frutiger LT Com 55 Roman" pitchFamily="34" charset="0"/>
                <a:cs typeface="+mn-cs"/>
              </a:rPr>
              <a:t> </a:t>
            </a:r>
            <a:r>
              <a:rPr lang="de-DE" sz="1600" dirty="0" err="1" smtClean="0">
                <a:latin typeface="Frutiger LT Com 55 Roman" pitchFamily="34" charset="0"/>
                <a:cs typeface="+mn-cs"/>
              </a:rPr>
              <a:t>to</a:t>
            </a:r>
            <a:r>
              <a:rPr lang="de-DE" sz="1600" dirty="0" smtClean="0">
                <a:latin typeface="Frutiger LT Com 55 Roman" pitchFamily="34" charset="0"/>
                <a:cs typeface="+mn-cs"/>
              </a:rPr>
              <a:t> </a:t>
            </a:r>
            <a:r>
              <a:rPr lang="de-DE" sz="1600" dirty="0" err="1" smtClean="0">
                <a:latin typeface="Frutiger LT Com 55 Roman" pitchFamily="34" charset="0"/>
                <a:cs typeface="+mn-cs"/>
              </a:rPr>
              <a:t>measure</a:t>
            </a:r>
            <a:r>
              <a:rPr lang="de-DE" sz="1600" dirty="0" smtClean="0">
                <a:latin typeface="Frutiger LT Com 55 Roman" pitchFamily="34" charset="0"/>
                <a:cs typeface="+mn-cs"/>
              </a:rPr>
              <a:t> UX </a:t>
            </a:r>
            <a:r>
              <a:rPr lang="de-DE" sz="1600" dirty="0" err="1" smtClean="0">
                <a:latin typeface="Frutiger LT Com 55 Roman" pitchFamily="34" charset="0"/>
                <a:cs typeface="+mn-cs"/>
              </a:rPr>
              <a:t>and</a:t>
            </a:r>
            <a:r>
              <a:rPr lang="de-DE" sz="1600" dirty="0" smtClean="0">
                <a:latin typeface="Frutiger LT Com 55 Roman" pitchFamily="34" charset="0"/>
                <a:cs typeface="+mn-cs"/>
              </a:rPr>
              <a:t> </a:t>
            </a:r>
            <a:r>
              <a:rPr lang="de-DE" sz="1600" dirty="0" err="1" smtClean="0">
                <a:latin typeface="Frutiger LT Com 55 Roman" pitchFamily="34" charset="0"/>
                <a:cs typeface="+mn-cs"/>
              </a:rPr>
              <a:t>control</a:t>
            </a:r>
            <a:r>
              <a:rPr lang="de-DE" sz="1600" dirty="0" smtClean="0">
                <a:latin typeface="Frutiger LT Com 55 Roman" pitchFamily="34" charset="0"/>
                <a:cs typeface="+mn-cs"/>
              </a:rPr>
              <a:t> </a:t>
            </a:r>
            <a:r>
              <a:rPr lang="de-DE" sz="1600" dirty="0" err="1" smtClean="0">
                <a:latin typeface="Frutiger LT Com 55 Roman" pitchFamily="34" charset="0"/>
                <a:cs typeface="+mn-cs"/>
              </a:rPr>
              <a:t>the</a:t>
            </a:r>
            <a:r>
              <a:rPr lang="de-DE" sz="1600" dirty="0" smtClean="0">
                <a:latin typeface="Frutiger LT Com 55 Roman" pitchFamily="34" charset="0"/>
                <a:cs typeface="+mn-cs"/>
              </a:rPr>
              <a:t> </a:t>
            </a:r>
            <a:r>
              <a:rPr lang="de-DE" sz="1600" dirty="0" err="1" smtClean="0">
                <a:latin typeface="Frutiger LT Com 55 Roman" pitchFamily="34" charset="0"/>
                <a:cs typeface="+mn-cs"/>
              </a:rPr>
              <a:t>simulation</a:t>
            </a:r>
            <a:endParaRPr lang="de-DE" sz="1600" dirty="0">
              <a:latin typeface="Frutiger LT Com 55 Roman" pitchFamily="34" charset="0"/>
              <a:cs typeface="+mn-cs"/>
            </a:endParaRPr>
          </a:p>
        </p:txBody>
      </p:sp>
      <p:sp>
        <p:nvSpPr>
          <p:cNvPr id="15373" name="Textfeld 15"/>
          <p:cNvSpPr txBox="1">
            <a:spLocks noChangeArrowheads="1"/>
          </p:cNvSpPr>
          <p:nvPr/>
        </p:nvSpPr>
        <p:spPr bwMode="auto">
          <a:xfrm>
            <a:off x="849313" y="4852988"/>
            <a:ext cx="3300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Frutiger 55 Roman"/>
                <a:cs typeface="Arial" panose="020B0604020202020204" pitchFamily="34" charset="0"/>
              </a:defRPr>
            </a:lvl1pPr>
            <a:lvl2pPr marL="742950" indent="-285750" eaLnBrk="0" hangingPunct="0">
              <a:defRPr sz="2100">
                <a:solidFill>
                  <a:schemeClr val="tx1"/>
                </a:solidFill>
                <a:latin typeface="Frutiger 55 Roman"/>
                <a:cs typeface="Arial" panose="020B0604020202020204" pitchFamily="34" charset="0"/>
              </a:defRPr>
            </a:lvl2pPr>
            <a:lvl3pPr marL="1143000" indent="-228600" eaLnBrk="0" hangingPunct="0">
              <a:defRPr sz="2100">
                <a:solidFill>
                  <a:schemeClr val="tx1"/>
                </a:solidFill>
                <a:latin typeface="Frutiger 55 Roman"/>
                <a:cs typeface="Arial" panose="020B0604020202020204" pitchFamily="34" charset="0"/>
              </a:defRPr>
            </a:lvl3pPr>
            <a:lvl4pPr marL="1600200" indent="-228600" eaLnBrk="0" hangingPunct="0">
              <a:defRPr sz="2100">
                <a:solidFill>
                  <a:schemeClr val="tx1"/>
                </a:solidFill>
                <a:latin typeface="Frutiger 55 Roman"/>
                <a:cs typeface="Arial" panose="020B0604020202020204" pitchFamily="34" charset="0"/>
              </a:defRPr>
            </a:lvl4pPr>
            <a:lvl5pPr marL="2057400" indent="-228600" eaLnBrk="0" hangingPunct="0">
              <a:defRPr sz="2100">
                <a:solidFill>
                  <a:schemeClr val="tx1"/>
                </a:solidFill>
                <a:latin typeface="Frutiger 55 Roman"/>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Frutiger 55 Roman"/>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Frutiger 55 Roman"/>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Frutiger 55 Roman"/>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Frutiger 55 Roman"/>
                <a:cs typeface="Arial" panose="020B0604020202020204" pitchFamily="34" charset="0"/>
              </a:defRPr>
            </a:lvl9pPr>
          </a:lstStyle>
          <a:p>
            <a:r>
              <a:rPr lang="de-DE" altLang="de-DE" sz="1800" dirty="0">
                <a:latin typeface="Frutiger 45 Light"/>
              </a:rPr>
              <a:t>Development </a:t>
            </a:r>
            <a:r>
              <a:rPr lang="de-DE" altLang="de-DE" sz="1800" dirty="0" err="1">
                <a:latin typeface="Frutiger 45 Light"/>
              </a:rPr>
              <a:t>of</a:t>
            </a:r>
            <a:r>
              <a:rPr lang="de-DE" altLang="de-DE" sz="1800" dirty="0">
                <a:latin typeface="Frutiger 45 Light"/>
              </a:rPr>
              <a:t> a </a:t>
            </a:r>
            <a:r>
              <a:rPr lang="de-DE" altLang="de-DE" sz="1800" dirty="0" err="1">
                <a:latin typeface="Frutiger 45 Light"/>
              </a:rPr>
              <a:t>new</a:t>
            </a:r>
            <a:r>
              <a:rPr lang="de-DE" altLang="de-DE" sz="1800" dirty="0">
                <a:latin typeface="Frutiger 45 Light"/>
              </a:rPr>
              <a:t> </a:t>
            </a:r>
            <a:r>
              <a:rPr lang="de-DE" altLang="de-DE" sz="1800" dirty="0" err="1" smtClean="0">
                <a:latin typeface="Frutiger 45 Light"/>
              </a:rPr>
              <a:t>tool</a:t>
            </a:r>
            <a:r>
              <a:rPr lang="de-DE" altLang="de-DE" sz="1800" dirty="0" smtClean="0">
                <a:latin typeface="Frutiger 45 Light"/>
              </a:rPr>
              <a:t> </a:t>
            </a:r>
            <a:r>
              <a:rPr lang="de-DE" altLang="de-DE" sz="1800" dirty="0" err="1" smtClean="0">
                <a:latin typeface="Frutiger 45 Light"/>
              </a:rPr>
              <a:t>to</a:t>
            </a:r>
            <a:endParaRPr lang="de-DE" altLang="de-DE" sz="1800" dirty="0" smtClean="0">
              <a:latin typeface="Frutiger 45 Light"/>
            </a:endParaRPr>
          </a:p>
          <a:p>
            <a:r>
              <a:rPr lang="de-DE" altLang="de-DE" sz="1800" dirty="0" err="1" smtClean="0">
                <a:latin typeface="Frutiger 45 Light"/>
              </a:rPr>
              <a:t>perform</a:t>
            </a:r>
            <a:r>
              <a:rPr lang="de-DE" altLang="de-DE" sz="1800" dirty="0" smtClean="0">
                <a:latin typeface="Frutiger 45 Light"/>
              </a:rPr>
              <a:t> User Experience </a:t>
            </a:r>
            <a:r>
              <a:rPr lang="de-DE" altLang="de-DE" sz="1800" dirty="0" err="1">
                <a:latin typeface="Frutiger 45 Light"/>
              </a:rPr>
              <a:t>tests</a:t>
            </a:r>
            <a:endParaRPr lang="de-DE" altLang="de-DE" sz="1800" dirty="0">
              <a:latin typeface="Frutiger 45 Light"/>
            </a:endParaRPr>
          </a:p>
        </p:txBody>
      </p:sp>
      <p:cxnSp>
        <p:nvCxnSpPr>
          <p:cNvPr id="15374" name="Gerade Verbindung mit Pfeil 43"/>
          <p:cNvCxnSpPr>
            <a:cxnSpLocks noChangeShapeType="1"/>
            <a:stCxn id="6" idx="2"/>
            <a:endCxn id="15" idx="0"/>
          </p:cNvCxnSpPr>
          <p:nvPr/>
        </p:nvCxnSpPr>
        <p:spPr bwMode="auto">
          <a:xfrm flipH="1">
            <a:off x="7216775" y="3019425"/>
            <a:ext cx="1939132" cy="178911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5" name="Gerade Verbindung mit Pfeil 46"/>
          <p:cNvCxnSpPr>
            <a:cxnSpLocks noChangeShapeType="1"/>
            <a:stCxn id="5" idx="2"/>
            <a:endCxn id="15" idx="0"/>
          </p:cNvCxnSpPr>
          <p:nvPr/>
        </p:nvCxnSpPr>
        <p:spPr bwMode="auto">
          <a:xfrm flipH="1">
            <a:off x="7216775" y="3019425"/>
            <a:ext cx="385763" cy="178911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6" name="Gerade Verbindung mit Pfeil 49"/>
          <p:cNvCxnSpPr>
            <a:cxnSpLocks noChangeShapeType="1"/>
            <a:stCxn id="14" idx="2"/>
            <a:endCxn id="15" idx="0"/>
          </p:cNvCxnSpPr>
          <p:nvPr/>
        </p:nvCxnSpPr>
        <p:spPr bwMode="auto">
          <a:xfrm>
            <a:off x="3986213" y="4305300"/>
            <a:ext cx="3230562" cy="503238"/>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7" name="Gerade Verbindung mit Pfeil 43"/>
          <p:cNvCxnSpPr>
            <a:cxnSpLocks noChangeShapeType="1"/>
            <a:stCxn id="13" idx="2"/>
            <a:endCxn id="15" idx="0"/>
          </p:cNvCxnSpPr>
          <p:nvPr/>
        </p:nvCxnSpPr>
        <p:spPr bwMode="auto">
          <a:xfrm>
            <a:off x="5738019" y="3019425"/>
            <a:ext cx="1478756" cy="178911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06147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3"/>
          <p:cNvSpPr>
            <a:spLocks noGrp="1"/>
          </p:cNvSpPr>
          <p:nvPr>
            <p:ph type="title"/>
          </p:nvPr>
        </p:nvSpPr>
        <p:spPr>
          <a:xfrm>
            <a:off x="506413" y="334963"/>
            <a:ext cx="8891587" cy="369887"/>
          </a:xfrm>
        </p:spPr>
        <p:txBody>
          <a:bodyPr/>
          <a:lstStyle/>
          <a:p>
            <a:pPr defTabSz="503238" eaLnBrk="1" hangingPunct="1"/>
            <a:r>
              <a:rPr lang="de-DE" altLang="de-DE" smtClean="0"/>
              <a:t>State of the art	</a:t>
            </a:r>
          </a:p>
        </p:txBody>
      </p:sp>
      <p:sp>
        <p:nvSpPr>
          <p:cNvPr id="16387" name="Textplatzhalter 4"/>
          <p:cNvSpPr>
            <a:spLocks noGrp="1"/>
          </p:cNvSpPr>
          <p:nvPr>
            <p:ph type="body" sz="quarter" idx="10"/>
          </p:nvPr>
        </p:nvSpPr>
        <p:spPr>
          <a:xfrm>
            <a:off x="506413" y="704850"/>
            <a:ext cx="8891587" cy="447675"/>
          </a:xfrm>
        </p:spPr>
        <p:txBody>
          <a:bodyPr/>
          <a:lstStyle/>
          <a:p>
            <a:pPr eaLnBrk="1" hangingPunct="1"/>
            <a:r>
              <a:rPr lang="de-DE" altLang="de-DE" smtClean="0"/>
              <a:t>Driving simulators</a:t>
            </a:r>
          </a:p>
        </p:txBody>
      </p:sp>
      <p:sp>
        <p:nvSpPr>
          <p:cNvPr id="16388" name="Textplatzhalter 6"/>
          <p:cNvSpPr>
            <a:spLocks noGrp="1"/>
          </p:cNvSpPr>
          <p:nvPr>
            <p:ph type="body" sz="quarter" idx="14"/>
          </p:nvPr>
        </p:nvSpPr>
        <p:spPr>
          <a:xfrm>
            <a:off x="990600" y="5940425"/>
            <a:ext cx="1676400" cy="123825"/>
          </a:xfrm>
        </p:spPr>
        <p:txBody>
          <a:bodyPr/>
          <a:lstStyle/>
          <a:p>
            <a:pPr eaLnBrk="1" hangingPunct="1"/>
            <a:r>
              <a:rPr lang="de-DE" altLang="de-DE" i="1" smtClean="0"/>
              <a:t>Source: Festo</a:t>
            </a:r>
          </a:p>
        </p:txBody>
      </p:sp>
      <p:sp>
        <p:nvSpPr>
          <p:cNvPr id="16389" name="Textplatzhalter 7"/>
          <p:cNvSpPr>
            <a:spLocks noGrp="1"/>
          </p:cNvSpPr>
          <p:nvPr>
            <p:ph type="body" sz="quarter" idx="15"/>
          </p:nvPr>
        </p:nvSpPr>
        <p:spPr>
          <a:xfrm>
            <a:off x="1009650" y="2644775"/>
            <a:ext cx="1676400" cy="125413"/>
          </a:xfrm>
        </p:spPr>
        <p:txBody>
          <a:bodyPr/>
          <a:lstStyle/>
          <a:p>
            <a:pPr eaLnBrk="1" hangingPunct="1"/>
            <a:r>
              <a:rPr lang="de-DE" altLang="de-DE" i="1" smtClean="0"/>
              <a:t>Source: Daimler</a:t>
            </a:r>
          </a:p>
        </p:txBody>
      </p:sp>
      <p:sp>
        <p:nvSpPr>
          <p:cNvPr id="16390" name="Textplatzhalter 8"/>
          <p:cNvSpPr>
            <a:spLocks noGrp="1"/>
          </p:cNvSpPr>
          <p:nvPr>
            <p:ph type="body" sz="quarter" idx="16"/>
          </p:nvPr>
        </p:nvSpPr>
        <p:spPr>
          <a:xfrm>
            <a:off x="990600" y="4291013"/>
            <a:ext cx="1676400" cy="125412"/>
          </a:xfrm>
        </p:spPr>
        <p:txBody>
          <a:bodyPr/>
          <a:lstStyle/>
          <a:p>
            <a:pPr eaLnBrk="1" hangingPunct="1"/>
            <a:r>
              <a:rPr lang="de-DE" altLang="de-DE" i="1" smtClean="0"/>
              <a:t>Source: DLR</a:t>
            </a:r>
          </a:p>
        </p:txBody>
      </p:sp>
      <p:sp>
        <p:nvSpPr>
          <p:cNvPr id="10" name="Inhaltsplatzhalter 9"/>
          <p:cNvSpPr>
            <a:spLocks noGrp="1"/>
          </p:cNvSpPr>
          <p:nvPr>
            <p:ph idx="17"/>
          </p:nvPr>
        </p:nvSpPr>
        <p:spPr>
          <a:xfrm>
            <a:off x="3235325" y="1154113"/>
            <a:ext cx="5991225" cy="4867275"/>
          </a:xfrm>
        </p:spPr>
        <p:txBody>
          <a:bodyPr/>
          <a:lstStyle/>
          <a:p>
            <a:pPr marL="360000" indent="-360000" defTabSz="360000" eaLnBrk="1" hangingPunct="1">
              <a:defRPr/>
            </a:pPr>
            <a:r>
              <a:rPr lang="en-GB" dirty="0" smtClean="0">
                <a:latin typeface="+mj-lt"/>
              </a:rPr>
              <a:t>Separation in static and dynamic simulators</a:t>
            </a:r>
          </a:p>
          <a:p>
            <a:pPr marL="360000" indent="-360000" defTabSz="360000" eaLnBrk="1" hangingPunct="1">
              <a:defRPr/>
            </a:pPr>
            <a:r>
              <a:rPr lang="en-GB" dirty="0" smtClean="0">
                <a:latin typeface="+mj-lt"/>
              </a:rPr>
              <a:t>Static simulators are often use in early phases (MiL)</a:t>
            </a:r>
          </a:p>
          <a:p>
            <a:pPr marL="360000" indent="-360000" defTabSz="360000" eaLnBrk="1" hangingPunct="1">
              <a:defRPr/>
            </a:pPr>
            <a:r>
              <a:rPr lang="en-GB" dirty="0" smtClean="0">
                <a:latin typeface="+mj-lt"/>
              </a:rPr>
              <a:t>Dynamic simulators provide G-forces and thus enhance the user feeling</a:t>
            </a:r>
          </a:p>
          <a:p>
            <a:pPr marL="360000" indent="-360000" defTabSz="360000" eaLnBrk="1" hangingPunct="1">
              <a:defRPr/>
            </a:pPr>
            <a:r>
              <a:rPr lang="en-GB" dirty="0" smtClean="0">
                <a:latin typeface="+mj-lt"/>
              </a:rPr>
              <a:t>There are different price ranges depending on the maturity:</a:t>
            </a:r>
          </a:p>
          <a:p>
            <a:pPr marL="720000" lvl="1" indent="-360000" defTabSz="360000" eaLnBrk="1" hangingPunct="1">
              <a:defRPr/>
            </a:pPr>
            <a:r>
              <a:rPr lang="en-GB" dirty="0" smtClean="0">
                <a:latin typeface="+mj-lt"/>
              </a:rPr>
              <a:t>Small driving seats (e.g. </a:t>
            </a:r>
            <a:r>
              <a:rPr lang="en-GB" dirty="0" err="1" smtClean="0">
                <a:latin typeface="+mj-lt"/>
              </a:rPr>
              <a:t>Festo</a:t>
            </a:r>
            <a:r>
              <a:rPr lang="en-GB" dirty="0" smtClean="0">
                <a:latin typeface="+mj-lt"/>
              </a:rPr>
              <a:t> </a:t>
            </a:r>
            <a:r>
              <a:rPr lang="en-GB" dirty="0" err="1" smtClean="0">
                <a:latin typeface="+mj-lt"/>
              </a:rPr>
              <a:t>Airmotion</a:t>
            </a:r>
            <a:r>
              <a:rPr lang="en-GB" dirty="0" smtClean="0">
                <a:latin typeface="+mj-lt"/>
              </a:rPr>
              <a:t> Ride 50k€)</a:t>
            </a:r>
          </a:p>
          <a:p>
            <a:pPr marL="720000" lvl="1" indent="-360000" defTabSz="360000" eaLnBrk="1" hangingPunct="1">
              <a:defRPr/>
            </a:pPr>
            <a:r>
              <a:rPr lang="en-GB" dirty="0" smtClean="0">
                <a:latin typeface="+mj-lt"/>
              </a:rPr>
              <a:t>Hydraulic hexapod-systems (e.g. DLR driving simulator 2M€)</a:t>
            </a:r>
          </a:p>
          <a:p>
            <a:pPr marL="720000" lvl="1" indent="-360000" defTabSz="360000" eaLnBrk="1" hangingPunct="1">
              <a:defRPr/>
            </a:pPr>
            <a:r>
              <a:rPr lang="en-GB" dirty="0" smtClean="0">
                <a:latin typeface="+mj-lt"/>
              </a:rPr>
              <a:t>Full range simulators (e.g. Daimler 40M€)</a:t>
            </a:r>
          </a:p>
          <a:p>
            <a:pPr marL="360000" indent="-360000" defTabSz="360000" eaLnBrk="1" hangingPunct="1">
              <a:defRPr/>
            </a:pPr>
            <a:r>
              <a:rPr lang="en-GB" dirty="0" smtClean="0">
                <a:latin typeface="+mj-lt"/>
              </a:rPr>
              <a:t>The visualisation reaches from simple monitors up to 360° projection</a:t>
            </a:r>
          </a:p>
        </p:txBody>
      </p:sp>
      <p:pic>
        <p:nvPicPr>
          <p:cNvPr id="16392" name="Bildplatzhalter 11" descr="DLR dynamischer Fahrsimulator(2).jpg"/>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4159" b="14159"/>
          <a:stretch>
            <a:fillRect/>
          </a:stretch>
        </p:blipFill>
        <p:spPr>
          <a:xfrm>
            <a:off x="0" y="2806700"/>
            <a:ext cx="2743200" cy="1474788"/>
          </a:xfrm>
        </p:spPr>
      </p:pic>
      <p:pic>
        <p:nvPicPr>
          <p:cNvPr id="16393" name="Bildplatzhalter 10" descr="Daimler MTC-Fahrsimulator Sindelfingen(2).jpg"/>
          <p:cNvPicPr>
            <a:picLocks noChangeAspect="1"/>
          </p:cNvPicPr>
          <p:nvPr/>
        </p:nvPicPr>
        <p:blipFill>
          <a:blip r:embed="rId3">
            <a:extLst>
              <a:ext uri="{28A0092B-C50C-407E-A947-70E740481C1C}">
                <a14:useLocalDpi xmlns:a14="http://schemas.microsoft.com/office/drawing/2010/main" val="0"/>
              </a:ext>
            </a:extLst>
          </a:blip>
          <a:srcRect t="9679" b="9679"/>
          <a:stretch>
            <a:fillRect/>
          </a:stretch>
        </p:blipFill>
        <p:spPr bwMode="auto">
          <a:xfrm>
            <a:off x="0" y="4456113"/>
            <a:ext cx="2743200"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Bildplatzhalter 12" descr="Festo - Airmotion Ride.jpg"/>
          <p:cNvPicPr>
            <a:picLocks noChangeAspect="1"/>
          </p:cNvPicPr>
          <p:nvPr/>
        </p:nvPicPr>
        <p:blipFill>
          <a:blip r:embed="rId4">
            <a:extLst>
              <a:ext uri="{28A0092B-C50C-407E-A947-70E740481C1C}">
                <a14:useLocalDpi xmlns:a14="http://schemas.microsoft.com/office/drawing/2010/main" val="0"/>
              </a:ext>
            </a:extLst>
          </a:blip>
          <a:srcRect t="7086" b="7086"/>
          <a:stretch>
            <a:fillRect/>
          </a:stretch>
        </p:blipFill>
        <p:spPr bwMode="auto">
          <a:xfrm>
            <a:off x="0" y="1154113"/>
            <a:ext cx="2743200"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fade">
                                      <p:cBhvr>
                                        <p:cTn id="32" dur="500"/>
                                        <p:tgtEl>
                                          <p:spTgt spid="10">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fade">
                                      <p:cBhvr>
                                        <p:cTn id="3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bgerundetes Rechteck 12"/>
          <p:cNvSpPr/>
          <p:nvPr/>
        </p:nvSpPr>
        <p:spPr bwMode="auto">
          <a:xfrm>
            <a:off x="4716463" y="2105025"/>
            <a:ext cx="2043112"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pPr>
            <a:r>
              <a:rPr lang="de-DE" sz="1600" dirty="0">
                <a:latin typeface="Frutiger LT Com 55 Roman" pitchFamily="34" charset="0"/>
                <a:cs typeface="+mn-cs"/>
              </a:rPr>
              <a:t>Validation </a:t>
            </a:r>
            <a:r>
              <a:rPr lang="de-DE" sz="1600" dirty="0" err="1">
                <a:latin typeface="Frutiger LT Com 55 Roman" pitchFamily="34" charset="0"/>
                <a:cs typeface="+mn-cs"/>
              </a:rPr>
              <a:t>methods</a:t>
            </a:r>
            <a:r>
              <a:rPr lang="de-DE" sz="1600" dirty="0">
                <a:latin typeface="Frutiger LT Com 55 Roman" pitchFamily="34" charset="0"/>
                <a:cs typeface="+mn-cs"/>
              </a:rPr>
              <a:t> </a:t>
            </a:r>
            <a:r>
              <a:rPr lang="de-DE" sz="1600" dirty="0" err="1">
                <a:latin typeface="Frutiger LT Com 55 Roman" pitchFamily="34" charset="0"/>
                <a:cs typeface="+mn-cs"/>
              </a:rPr>
              <a:t>for</a:t>
            </a:r>
            <a:r>
              <a:rPr lang="de-DE" sz="1600" dirty="0">
                <a:latin typeface="Frutiger LT Com 55 Roman" pitchFamily="34" charset="0"/>
                <a:cs typeface="+mn-cs"/>
              </a:rPr>
              <a:t> </a:t>
            </a:r>
            <a:r>
              <a:rPr lang="de-DE" sz="1600" dirty="0" err="1">
                <a:latin typeface="Frutiger LT Com 55 Roman" pitchFamily="34" charset="0"/>
                <a:cs typeface="+mn-cs"/>
              </a:rPr>
              <a:t>Advanced</a:t>
            </a:r>
            <a:r>
              <a:rPr lang="de-DE" sz="1600" dirty="0">
                <a:latin typeface="Frutiger LT Com 55 Roman" pitchFamily="34" charset="0"/>
                <a:cs typeface="+mn-cs"/>
              </a:rPr>
              <a:t> Driver Assistance Systems</a:t>
            </a:r>
          </a:p>
        </p:txBody>
      </p:sp>
      <p:sp>
        <p:nvSpPr>
          <p:cNvPr id="15363" name="Titel 1"/>
          <p:cNvSpPr>
            <a:spLocks noGrp="1"/>
          </p:cNvSpPr>
          <p:nvPr>
            <p:ph type="title"/>
          </p:nvPr>
        </p:nvSpPr>
        <p:spPr>
          <a:xfrm>
            <a:off x="506413" y="334963"/>
            <a:ext cx="8891587" cy="369887"/>
          </a:xfrm>
        </p:spPr>
        <p:txBody>
          <a:bodyPr/>
          <a:lstStyle/>
          <a:p>
            <a:pPr defTabSz="503238" eaLnBrk="1" hangingPunct="1"/>
            <a:r>
              <a:rPr lang="de-DE" altLang="de-DE" smtClean="0"/>
              <a:t>Structure of the presentation</a:t>
            </a:r>
          </a:p>
        </p:txBody>
      </p:sp>
      <p:sp>
        <p:nvSpPr>
          <p:cNvPr id="5" name="Abgerundetes Rechteck 4"/>
          <p:cNvSpPr/>
          <p:nvPr/>
        </p:nvSpPr>
        <p:spPr bwMode="auto">
          <a:xfrm>
            <a:off x="6938963" y="2105025"/>
            <a:ext cx="1327150"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pPr>
            <a:r>
              <a:rPr lang="de-DE" sz="1600" dirty="0">
                <a:latin typeface="Frutiger LT Com 55 Roman" pitchFamily="34" charset="0"/>
                <a:cs typeface="+mn-cs"/>
              </a:rPr>
              <a:t>User Experience</a:t>
            </a:r>
          </a:p>
        </p:txBody>
      </p:sp>
      <p:sp>
        <p:nvSpPr>
          <p:cNvPr id="6" name="Abgerundetes Rechteck 5"/>
          <p:cNvSpPr/>
          <p:nvPr/>
        </p:nvSpPr>
        <p:spPr bwMode="auto">
          <a:xfrm>
            <a:off x="8505825" y="2105025"/>
            <a:ext cx="1300163"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pPr>
            <a:r>
              <a:rPr lang="de-DE" sz="1600" dirty="0" err="1">
                <a:latin typeface="Frutiger LT Com 55 Roman" pitchFamily="34" charset="0"/>
                <a:cs typeface="+mn-cs"/>
              </a:rPr>
              <a:t>Driving</a:t>
            </a:r>
            <a:r>
              <a:rPr lang="de-DE" sz="1600" dirty="0">
                <a:latin typeface="Frutiger LT Com 55 Roman" pitchFamily="34" charset="0"/>
                <a:cs typeface="+mn-cs"/>
              </a:rPr>
              <a:t> Simulators</a:t>
            </a:r>
          </a:p>
        </p:txBody>
      </p:sp>
      <p:cxnSp>
        <p:nvCxnSpPr>
          <p:cNvPr id="15367" name="Gerade Verbindung 7"/>
          <p:cNvCxnSpPr>
            <a:cxnSpLocks noChangeShapeType="1"/>
          </p:cNvCxnSpPr>
          <p:nvPr/>
        </p:nvCxnSpPr>
        <p:spPr bwMode="auto">
          <a:xfrm>
            <a:off x="649288" y="3271838"/>
            <a:ext cx="8134350"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8" name="Gerade Verbindung 9"/>
          <p:cNvCxnSpPr>
            <a:cxnSpLocks noChangeShapeType="1"/>
          </p:cNvCxnSpPr>
          <p:nvPr/>
        </p:nvCxnSpPr>
        <p:spPr bwMode="auto">
          <a:xfrm>
            <a:off x="649288" y="4567238"/>
            <a:ext cx="8134350"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69" name="Textfeld 10"/>
          <p:cNvSpPr txBox="1">
            <a:spLocks noChangeArrowheads="1"/>
          </p:cNvSpPr>
          <p:nvPr/>
        </p:nvSpPr>
        <p:spPr bwMode="auto">
          <a:xfrm>
            <a:off x="849313" y="2317750"/>
            <a:ext cx="169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Frutiger 55 Roman"/>
                <a:cs typeface="Arial" panose="020B0604020202020204" pitchFamily="34" charset="0"/>
              </a:defRPr>
            </a:lvl1pPr>
            <a:lvl2pPr marL="742950" indent="-285750" eaLnBrk="0" hangingPunct="0">
              <a:defRPr sz="2100">
                <a:solidFill>
                  <a:schemeClr val="tx1"/>
                </a:solidFill>
                <a:latin typeface="Frutiger 55 Roman"/>
                <a:cs typeface="Arial" panose="020B0604020202020204" pitchFamily="34" charset="0"/>
              </a:defRPr>
            </a:lvl2pPr>
            <a:lvl3pPr marL="1143000" indent="-228600" eaLnBrk="0" hangingPunct="0">
              <a:defRPr sz="2100">
                <a:solidFill>
                  <a:schemeClr val="tx1"/>
                </a:solidFill>
                <a:latin typeface="Frutiger 55 Roman"/>
                <a:cs typeface="Arial" panose="020B0604020202020204" pitchFamily="34" charset="0"/>
              </a:defRPr>
            </a:lvl3pPr>
            <a:lvl4pPr marL="1600200" indent="-228600" eaLnBrk="0" hangingPunct="0">
              <a:defRPr sz="2100">
                <a:solidFill>
                  <a:schemeClr val="tx1"/>
                </a:solidFill>
                <a:latin typeface="Frutiger 55 Roman"/>
                <a:cs typeface="Arial" panose="020B0604020202020204" pitchFamily="34" charset="0"/>
              </a:defRPr>
            </a:lvl4pPr>
            <a:lvl5pPr marL="2057400" indent="-228600" eaLnBrk="0" hangingPunct="0">
              <a:defRPr sz="2100">
                <a:solidFill>
                  <a:schemeClr val="tx1"/>
                </a:solidFill>
                <a:latin typeface="Frutiger 55 Roman"/>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Frutiger 55 Roman"/>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Frutiger 55 Roman"/>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Frutiger 55 Roman"/>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Frutiger 55 Roman"/>
                <a:cs typeface="Arial" panose="020B0604020202020204" pitchFamily="34" charset="0"/>
              </a:defRPr>
            </a:lvl9pPr>
          </a:lstStyle>
          <a:p>
            <a:r>
              <a:rPr lang="de-DE" altLang="de-DE" sz="1800">
                <a:latin typeface="Frutiger 45 Light"/>
              </a:rPr>
              <a:t>State of the art</a:t>
            </a:r>
          </a:p>
        </p:txBody>
      </p:sp>
      <p:sp>
        <p:nvSpPr>
          <p:cNvPr id="15370" name="Textfeld 11"/>
          <p:cNvSpPr txBox="1">
            <a:spLocks noChangeArrowheads="1"/>
          </p:cNvSpPr>
          <p:nvPr/>
        </p:nvSpPr>
        <p:spPr bwMode="auto">
          <a:xfrm>
            <a:off x="849313" y="3657600"/>
            <a:ext cx="1660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Frutiger 55 Roman"/>
                <a:cs typeface="Arial" panose="020B0604020202020204" pitchFamily="34" charset="0"/>
              </a:defRPr>
            </a:lvl1pPr>
            <a:lvl2pPr marL="742950" indent="-285750" eaLnBrk="0" hangingPunct="0">
              <a:defRPr sz="2100">
                <a:solidFill>
                  <a:schemeClr val="tx1"/>
                </a:solidFill>
                <a:latin typeface="Frutiger 55 Roman"/>
                <a:cs typeface="Arial" panose="020B0604020202020204" pitchFamily="34" charset="0"/>
              </a:defRPr>
            </a:lvl2pPr>
            <a:lvl3pPr marL="1143000" indent="-228600" eaLnBrk="0" hangingPunct="0">
              <a:defRPr sz="2100">
                <a:solidFill>
                  <a:schemeClr val="tx1"/>
                </a:solidFill>
                <a:latin typeface="Frutiger 55 Roman"/>
                <a:cs typeface="Arial" panose="020B0604020202020204" pitchFamily="34" charset="0"/>
              </a:defRPr>
            </a:lvl3pPr>
            <a:lvl4pPr marL="1600200" indent="-228600" eaLnBrk="0" hangingPunct="0">
              <a:defRPr sz="2100">
                <a:solidFill>
                  <a:schemeClr val="tx1"/>
                </a:solidFill>
                <a:latin typeface="Frutiger 55 Roman"/>
                <a:cs typeface="Arial" panose="020B0604020202020204" pitchFamily="34" charset="0"/>
              </a:defRPr>
            </a:lvl4pPr>
            <a:lvl5pPr marL="2057400" indent="-228600" eaLnBrk="0" hangingPunct="0">
              <a:defRPr sz="2100">
                <a:solidFill>
                  <a:schemeClr val="tx1"/>
                </a:solidFill>
                <a:latin typeface="Frutiger 55 Roman"/>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Frutiger 55 Roman"/>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Frutiger 55 Roman"/>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Frutiger 55 Roman"/>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Frutiger 55 Roman"/>
                <a:cs typeface="Arial" panose="020B0604020202020204" pitchFamily="34" charset="0"/>
              </a:defRPr>
            </a:lvl9pPr>
          </a:lstStyle>
          <a:p>
            <a:r>
              <a:rPr lang="de-DE" altLang="de-DE" sz="1800">
                <a:latin typeface="Frutiger 45 Light"/>
              </a:rPr>
              <a:t>Results of the </a:t>
            </a:r>
            <a:br>
              <a:rPr lang="de-DE" altLang="de-DE" sz="1800">
                <a:latin typeface="Frutiger 45 Light"/>
              </a:rPr>
            </a:br>
            <a:r>
              <a:rPr lang="de-DE" altLang="de-DE" sz="1800">
                <a:latin typeface="Frutiger 45 Light"/>
              </a:rPr>
              <a:t>questionnaire</a:t>
            </a:r>
          </a:p>
        </p:txBody>
      </p:sp>
      <p:sp>
        <p:nvSpPr>
          <p:cNvPr id="14" name="Abgerundetes Rechteck 13"/>
          <p:cNvSpPr/>
          <p:nvPr/>
        </p:nvSpPr>
        <p:spPr bwMode="auto">
          <a:xfrm>
            <a:off x="2963863" y="3390900"/>
            <a:ext cx="2044700" cy="914400"/>
          </a:xfrm>
          <a:prstGeom prst="roundRect">
            <a:avLst/>
          </a:prstGeom>
          <a:solidFill>
            <a:schemeClr val="accent5"/>
          </a:solidFill>
          <a:ln>
            <a:solidFill>
              <a:schemeClr val="accent5"/>
            </a:solidFill>
          </a:ln>
          <a:effectLst/>
          <a:extLst/>
        </p:spPr>
        <p:txBody>
          <a:bodyPr lIns="0" tIns="0" rIns="0" bIns="0" anchor="ctr"/>
          <a:lstStyle/>
          <a:p>
            <a:pPr algn="ctr">
              <a:spcAft>
                <a:spcPct val="40000"/>
              </a:spcAft>
              <a:buFont typeface="Wingdings" pitchFamily="2" charset="2"/>
              <a:buNone/>
            </a:pPr>
            <a:r>
              <a:rPr lang="de-DE" sz="1600" dirty="0">
                <a:solidFill>
                  <a:schemeClr val="bg1"/>
                </a:solidFill>
                <a:latin typeface="Frutiger LT Com 55 Roman" pitchFamily="34" charset="0"/>
                <a:cs typeface="+mn-cs"/>
              </a:rPr>
              <a:t>Pilot </a:t>
            </a:r>
            <a:r>
              <a:rPr lang="de-DE" sz="1600" dirty="0" err="1">
                <a:solidFill>
                  <a:schemeClr val="bg1"/>
                </a:solidFill>
                <a:latin typeface="Frutiger LT Com 55 Roman" pitchFamily="34" charset="0"/>
                <a:cs typeface="+mn-cs"/>
              </a:rPr>
              <a:t>questionnaire</a:t>
            </a:r>
            <a:endParaRPr lang="de-DE" sz="1600" dirty="0">
              <a:solidFill>
                <a:schemeClr val="bg1"/>
              </a:solidFill>
              <a:latin typeface="Frutiger LT Com 55 Roman" pitchFamily="34" charset="0"/>
              <a:cs typeface="+mn-cs"/>
            </a:endParaRPr>
          </a:p>
        </p:txBody>
      </p:sp>
      <p:sp>
        <p:nvSpPr>
          <p:cNvPr id="15" name="Abgerundetes Rechteck 14"/>
          <p:cNvSpPr/>
          <p:nvPr/>
        </p:nvSpPr>
        <p:spPr bwMode="auto">
          <a:xfrm>
            <a:off x="5988050" y="4808538"/>
            <a:ext cx="2457450"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defRPr/>
            </a:pPr>
            <a:r>
              <a:rPr lang="de-DE" sz="1600" dirty="0" smtClean="0">
                <a:latin typeface="Frutiger LT Com 55 Roman" pitchFamily="34" charset="0"/>
                <a:cs typeface="+mn-cs"/>
              </a:rPr>
              <a:t>MINARGUS: A </a:t>
            </a:r>
            <a:r>
              <a:rPr lang="de-DE" sz="1600" dirty="0" err="1">
                <a:latin typeface="Frutiger LT Com 55 Roman" pitchFamily="34" charset="0"/>
                <a:cs typeface="+mn-cs"/>
              </a:rPr>
              <a:t>new</a:t>
            </a:r>
            <a:r>
              <a:rPr lang="de-DE" sz="1600" dirty="0">
                <a:latin typeface="Frutiger LT Com 55 Roman" pitchFamily="34" charset="0"/>
                <a:cs typeface="+mn-cs"/>
              </a:rPr>
              <a:t> </a:t>
            </a:r>
            <a:r>
              <a:rPr lang="de-DE" sz="1600" dirty="0" err="1">
                <a:latin typeface="Frutiger LT Com 55 Roman" pitchFamily="34" charset="0"/>
                <a:cs typeface="+mn-cs"/>
              </a:rPr>
              <a:t>t</a:t>
            </a:r>
            <a:r>
              <a:rPr lang="de-DE" sz="1600" dirty="0" err="1" smtClean="0">
                <a:latin typeface="Frutiger LT Com 55 Roman" pitchFamily="34" charset="0"/>
                <a:cs typeface="+mn-cs"/>
              </a:rPr>
              <a:t>ool</a:t>
            </a:r>
            <a:r>
              <a:rPr lang="de-DE" sz="1600" dirty="0" smtClean="0">
                <a:latin typeface="Frutiger LT Com 55 Roman" pitchFamily="34" charset="0"/>
                <a:cs typeface="+mn-cs"/>
              </a:rPr>
              <a:t> </a:t>
            </a:r>
            <a:r>
              <a:rPr lang="de-DE" sz="1600" dirty="0" err="1" smtClean="0">
                <a:latin typeface="Frutiger LT Com 55 Roman" pitchFamily="34" charset="0"/>
                <a:cs typeface="+mn-cs"/>
              </a:rPr>
              <a:t>to</a:t>
            </a:r>
            <a:r>
              <a:rPr lang="de-DE" sz="1600" dirty="0" smtClean="0">
                <a:latin typeface="Frutiger LT Com 55 Roman" pitchFamily="34" charset="0"/>
                <a:cs typeface="+mn-cs"/>
              </a:rPr>
              <a:t> </a:t>
            </a:r>
            <a:r>
              <a:rPr lang="de-DE" sz="1600" dirty="0" err="1" smtClean="0">
                <a:latin typeface="Frutiger LT Com 55 Roman" pitchFamily="34" charset="0"/>
                <a:cs typeface="+mn-cs"/>
              </a:rPr>
              <a:t>measure</a:t>
            </a:r>
            <a:r>
              <a:rPr lang="de-DE" sz="1600" dirty="0" smtClean="0">
                <a:latin typeface="Frutiger LT Com 55 Roman" pitchFamily="34" charset="0"/>
                <a:cs typeface="+mn-cs"/>
              </a:rPr>
              <a:t> UX </a:t>
            </a:r>
            <a:r>
              <a:rPr lang="de-DE" sz="1600" dirty="0" err="1" smtClean="0">
                <a:latin typeface="Frutiger LT Com 55 Roman" pitchFamily="34" charset="0"/>
                <a:cs typeface="+mn-cs"/>
              </a:rPr>
              <a:t>and</a:t>
            </a:r>
            <a:r>
              <a:rPr lang="de-DE" sz="1600" dirty="0" smtClean="0">
                <a:latin typeface="Frutiger LT Com 55 Roman" pitchFamily="34" charset="0"/>
                <a:cs typeface="+mn-cs"/>
              </a:rPr>
              <a:t> </a:t>
            </a:r>
            <a:r>
              <a:rPr lang="de-DE" sz="1600" dirty="0" err="1" smtClean="0">
                <a:latin typeface="Frutiger LT Com 55 Roman" pitchFamily="34" charset="0"/>
                <a:cs typeface="+mn-cs"/>
              </a:rPr>
              <a:t>control</a:t>
            </a:r>
            <a:r>
              <a:rPr lang="de-DE" sz="1600" dirty="0" smtClean="0">
                <a:latin typeface="Frutiger LT Com 55 Roman" pitchFamily="34" charset="0"/>
                <a:cs typeface="+mn-cs"/>
              </a:rPr>
              <a:t> </a:t>
            </a:r>
            <a:r>
              <a:rPr lang="de-DE" sz="1600" dirty="0" err="1" smtClean="0">
                <a:latin typeface="Frutiger LT Com 55 Roman" pitchFamily="34" charset="0"/>
                <a:cs typeface="+mn-cs"/>
              </a:rPr>
              <a:t>the</a:t>
            </a:r>
            <a:r>
              <a:rPr lang="de-DE" sz="1600" dirty="0" smtClean="0">
                <a:latin typeface="Frutiger LT Com 55 Roman" pitchFamily="34" charset="0"/>
                <a:cs typeface="+mn-cs"/>
              </a:rPr>
              <a:t> </a:t>
            </a:r>
            <a:r>
              <a:rPr lang="de-DE" sz="1600" dirty="0" err="1" smtClean="0">
                <a:latin typeface="Frutiger LT Com 55 Roman" pitchFamily="34" charset="0"/>
                <a:cs typeface="+mn-cs"/>
              </a:rPr>
              <a:t>simulation</a:t>
            </a:r>
            <a:endParaRPr lang="de-DE" sz="1600" dirty="0">
              <a:latin typeface="Frutiger LT Com 55 Roman" pitchFamily="34" charset="0"/>
              <a:cs typeface="+mn-cs"/>
            </a:endParaRPr>
          </a:p>
        </p:txBody>
      </p:sp>
      <p:sp>
        <p:nvSpPr>
          <p:cNvPr id="15373" name="Textfeld 15"/>
          <p:cNvSpPr txBox="1">
            <a:spLocks noChangeArrowheads="1"/>
          </p:cNvSpPr>
          <p:nvPr/>
        </p:nvSpPr>
        <p:spPr bwMode="auto">
          <a:xfrm>
            <a:off x="849313" y="4852988"/>
            <a:ext cx="3300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Frutiger 55 Roman"/>
                <a:cs typeface="Arial" panose="020B0604020202020204" pitchFamily="34" charset="0"/>
              </a:defRPr>
            </a:lvl1pPr>
            <a:lvl2pPr marL="742950" indent="-285750" eaLnBrk="0" hangingPunct="0">
              <a:defRPr sz="2100">
                <a:solidFill>
                  <a:schemeClr val="tx1"/>
                </a:solidFill>
                <a:latin typeface="Frutiger 55 Roman"/>
                <a:cs typeface="Arial" panose="020B0604020202020204" pitchFamily="34" charset="0"/>
              </a:defRPr>
            </a:lvl2pPr>
            <a:lvl3pPr marL="1143000" indent="-228600" eaLnBrk="0" hangingPunct="0">
              <a:defRPr sz="2100">
                <a:solidFill>
                  <a:schemeClr val="tx1"/>
                </a:solidFill>
                <a:latin typeface="Frutiger 55 Roman"/>
                <a:cs typeface="Arial" panose="020B0604020202020204" pitchFamily="34" charset="0"/>
              </a:defRPr>
            </a:lvl3pPr>
            <a:lvl4pPr marL="1600200" indent="-228600" eaLnBrk="0" hangingPunct="0">
              <a:defRPr sz="2100">
                <a:solidFill>
                  <a:schemeClr val="tx1"/>
                </a:solidFill>
                <a:latin typeface="Frutiger 55 Roman"/>
                <a:cs typeface="Arial" panose="020B0604020202020204" pitchFamily="34" charset="0"/>
              </a:defRPr>
            </a:lvl4pPr>
            <a:lvl5pPr marL="2057400" indent="-228600" eaLnBrk="0" hangingPunct="0">
              <a:defRPr sz="2100">
                <a:solidFill>
                  <a:schemeClr val="tx1"/>
                </a:solidFill>
                <a:latin typeface="Frutiger 55 Roman"/>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Frutiger 55 Roman"/>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Frutiger 55 Roman"/>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Frutiger 55 Roman"/>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Frutiger 55 Roman"/>
                <a:cs typeface="Arial" panose="020B0604020202020204" pitchFamily="34" charset="0"/>
              </a:defRPr>
            </a:lvl9pPr>
          </a:lstStyle>
          <a:p>
            <a:r>
              <a:rPr lang="de-DE" altLang="de-DE" sz="1800" dirty="0">
                <a:latin typeface="Frutiger 45 Light"/>
              </a:rPr>
              <a:t>Development </a:t>
            </a:r>
            <a:r>
              <a:rPr lang="de-DE" altLang="de-DE" sz="1800" dirty="0" err="1">
                <a:latin typeface="Frutiger 45 Light"/>
              </a:rPr>
              <a:t>of</a:t>
            </a:r>
            <a:r>
              <a:rPr lang="de-DE" altLang="de-DE" sz="1800" dirty="0">
                <a:latin typeface="Frutiger 45 Light"/>
              </a:rPr>
              <a:t> a </a:t>
            </a:r>
            <a:r>
              <a:rPr lang="de-DE" altLang="de-DE" sz="1800" dirty="0" err="1">
                <a:latin typeface="Frutiger 45 Light"/>
              </a:rPr>
              <a:t>new</a:t>
            </a:r>
            <a:r>
              <a:rPr lang="de-DE" altLang="de-DE" sz="1800" dirty="0">
                <a:latin typeface="Frutiger 45 Light"/>
              </a:rPr>
              <a:t> </a:t>
            </a:r>
            <a:r>
              <a:rPr lang="de-DE" altLang="de-DE" sz="1800" dirty="0" err="1" smtClean="0">
                <a:latin typeface="Frutiger 45 Light"/>
              </a:rPr>
              <a:t>tool</a:t>
            </a:r>
            <a:r>
              <a:rPr lang="de-DE" altLang="de-DE" sz="1800" dirty="0" smtClean="0">
                <a:latin typeface="Frutiger 45 Light"/>
              </a:rPr>
              <a:t> </a:t>
            </a:r>
            <a:r>
              <a:rPr lang="de-DE" altLang="de-DE" sz="1800" dirty="0" err="1" smtClean="0">
                <a:latin typeface="Frutiger 45 Light"/>
              </a:rPr>
              <a:t>to</a:t>
            </a:r>
            <a:endParaRPr lang="de-DE" altLang="de-DE" sz="1800" dirty="0" smtClean="0">
              <a:latin typeface="Frutiger 45 Light"/>
            </a:endParaRPr>
          </a:p>
          <a:p>
            <a:r>
              <a:rPr lang="de-DE" altLang="de-DE" sz="1800" dirty="0" err="1" smtClean="0">
                <a:latin typeface="Frutiger 45 Light"/>
              </a:rPr>
              <a:t>perform</a:t>
            </a:r>
            <a:r>
              <a:rPr lang="de-DE" altLang="de-DE" sz="1800" dirty="0" smtClean="0">
                <a:latin typeface="Frutiger 45 Light"/>
              </a:rPr>
              <a:t> User Experience </a:t>
            </a:r>
            <a:r>
              <a:rPr lang="de-DE" altLang="de-DE" sz="1800" dirty="0" err="1">
                <a:latin typeface="Frutiger 45 Light"/>
              </a:rPr>
              <a:t>tests</a:t>
            </a:r>
            <a:endParaRPr lang="de-DE" altLang="de-DE" sz="1800" dirty="0">
              <a:latin typeface="Frutiger 45 Light"/>
            </a:endParaRPr>
          </a:p>
        </p:txBody>
      </p:sp>
      <p:cxnSp>
        <p:nvCxnSpPr>
          <p:cNvPr id="15374" name="Gerade Verbindung mit Pfeil 43"/>
          <p:cNvCxnSpPr>
            <a:cxnSpLocks noChangeShapeType="1"/>
            <a:stCxn id="6" idx="2"/>
            <a:endCxn id="15" idx="0"/>
          </p:cNvCxnSpPr>
          <p:nvPr/>
        </p:nvCxnSpPr>
        <p:spPr bwMode="auto">
          <a:xfrm flipH="1">
            <a:off x="7216775" y="3019425"/>
            <a:ext cx="1939132" cy="178911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5" name="Gerade Verbindung mit Pfeil 46"/>
          <p:cNvCxnSpPr>
            <a:cxnSpLocks noChangeShapeType="1"/>
            <a:stCxn id="5" idx="2"/>
            <a:endCxn id="15" idx="0"/>
          </p:cNvCxnSpPr>
          <p:nvPr/>
        </p:nvCxnSpPr>
        <p:spPr bwMode="auto">
          <a:xfrm flipH="1">
            <a:off x="7216775" y="3019425"/>
            <a:ext cx="385763" cy="178911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6" name="Gerade Verbindung mit Pfeil 49"/>
          <p:cNvCxnSpPr>
            <a:cxnSpLocks noChangeShapeType="1"/>
            <a:stCxn id="14" idx="2"/>
            <a:endCxn id="15" idx="0"/>
          </p:cNvCxnSpPr>
          <p:nvPr/>
        </p:nvCxnSpPr>
        <p:spPr bwMode="auto">
          <a:xfrm>
            <a:off x="3986213" y="4305300"/>
            <a:ext cx="3230562" cy="503238"/>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7" name="Gerade Verbindung mit Pfeil 43"/>
          <p:cNvCxnSpPr>
            <a:cxnSpLocks noChangeShapeType="1"/>
            <a:stCxn id="13" idx="2"/>
            <a:endCxn id="15" idx="0"/>
          </p:cNvCxnSpPr>
          <p:nvPr/>
        </p:nvCxnSpPr>
        <p:spPr bwMode="auto">
          <a:xfrm>
            <a:off x="5738019" y="3019425"/>
            <a:ext cx="1478756" cy="178911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70382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2"/>
          <p:cNvSpPr>
            <a:spLocks noGrp="1"/>
          </p:cNvSpPr>
          <p:nvPr>
            <p:ph type="title"/>
          </p:nvPr>
        </p:nvSpPr>
        <p:spPr>
          <a:xfrm>
            <a:off x="506413" y="334963"/>
            <a:ext cx="8891587" cy="369887"/>
          </a:xfrm>
        </p:spPr>
        <p:txBody>
          <a:bodyPr/>
          <a:lstStyle/>
          <a:p>
            <a:pPr defTabSz="503238" eaLnBrk="1" hangingPunct="1"/>
            <a:r>
              <a:rPr lang="de-DE" altLang="de-DE" smtClean="0"/>
              <a:t>Pilot study</a:t>
            </a:r>
          </a:p>
        </p:txBody>
      </p:sp>
      <p:sp>
        <p:nvSpPr>
          <p:cNvPr id="12" name="Inhaltsplatzhalter 2"/>
          <p:cNvSpPr>
            <a:spLocks noGrp="1"/>
          </p:cNvSpPr>
          <p:nvPr>
            <p:ph idx="4294967295"/>
          </p:nvPr>
        </p:nvSpPr>
        <p:spPr>
          <a:xfrm>
            <a:off x="506413" y="1152525"/>
            <a:ext cx="5970587" cy="4867275"/>
          </a:xfrm>
        </p:spPr>
        <p:txBody>
          <a:bodyPr/>
          <a:lstStyle/>
          <a:p>
            <a:pPr marL="360000" indent="-360000" defTabSz="360000" eaLnBrk="1" hangingPunct="1">
              <a:defRPr/>
            </a:pPr>
            <a:r>
              <a:rPr lang="en-GB" dirty="0" smtClean="0">
                <a:latin typeface="+mj-lt"/>
              </a:rPr>
              <a:t>First pilot study</a:t>
            </a:r>
          </a:p>
          <a:p>
            <a:pPr marL="360000" indent="-360000" defTabSz="360000" eaLnBrk="1" hangingPunct="1">
              <a:defRPr/>
            </a:pPr>
            <a:r>
              <a:rPr lang="en-GB" dirty="0" smtClean="0">
                <a:latin typeface="+mj-lt"/>
              </a:rPr>
              <a:t>Exploratory questionnaire</a:t>
            </a:r>
          </a:p>
          <a:p>
            <a:pPr marL="360000" indent="-360000" defTabSz="360000" eaLnBrk="1" hangingPunct="1">
              <a:defRPr/>
            </a:pPr>
            <a:r>
              <a:rPr lang="en-GB" dirty="0" smtClean="0">
                <a:latin typeface="+mj-lt"/>
              </a:rPr>
              <a:t>5 closed questions</a:t>
            </a:r>
          </a:p>
          <a:p>
            <a:pPr marL="360000" indent="-360000" defTabSz="360000" eaLnBrk="1" hangingPunct="1">
              <a:defRPr/>
            </a:pPr>
            <a:r>
              <a:rPr lang="en-GB" dirty="0" smtClean="0">
                <a:latin typeface="+mj-lt"/>
              </a:rPr>
              <a:t>15 open questions</a:t>
            </a:r>
          </a:p>
          <a:p>
            <a:pPr marL="360000" indent="-360000" defTabSz="360000" eaLnBrk="1" hangingPunct="1">
              <a:defRPr/>
            </a:pPr>
            <a:r>
              <a:rPr lang="en-GB" dirty="0" smtClean="0">
                <a:latin typeface="+mj-lt"/>
              </a:rPr>
              <a:t>Participants:</a:t>
            </a:r>
          </a:p>
          <a:p>
            <a:pPr marL="720000" lvl="1" indent="-360000" defTabSz="360000" eaLnBrk="1" hangingPunct="1">
              <a:defRPr/>
            </a:pPr>
            <a:r>
              <a:rPr lang="en-GB" dirty="0" smtClean="0">
                <a:latin typeface="+mj-lt"/>
              </a:rPr>
              <a:t>36 experts (Virtual Product Creation)</a:t>
            </a:r>
          </a:p>
          <a:p>
            <a:pPr marL="720000" lvl="1" indent="-360000" defTabSz="360000" eaLnBrk="1" hangingPunct="1">
              <a:defRPr/>
            </a:pPr>
            <a:r>
              <a:rPr lang="en-GB" dirty="0" smtClean="0">
                <a:latin typeface="+mj-lt"/>
              </a:rPr>
              <a:t>Average age: 31</a:t>
            </a:r>
          </a:p>
          <a:p>
            <a:pPr marL="360000" indent="-360000" defTabSz="360000" eaLnBrk="1" hangingPunct="1">
              <a:buClr>
                <a:srgbClr val="179C7D"/>
              </a:buClr>
              <a:defRPr/>
            </a:pPr>
            <a:r>
              <a:rPr lang="en-GB" dirty="0" smtClean="0">
                <a:solidFill>
                  <a:srgbClr val="000000"/>
                </a:solidFill>
                <a:latin typeface="+mj-lt"/>
              </a:rPr>
              <a:t>8 weeks duration</a:t>
            </a:r>
          </a:p>
          <a:p>
            <a:pPr marL="360000" indent="-360000" defTabSz="360000" eaLnBrk="1" hangingPunct="1">
              <a:buClr>
                <a:srgbClr val="179C7D"/>
              </a:buClr>
              <a:defRPr/>
            </a:pPr>
            <a:endParaRPr lang="en-GB" dirty="0" smtClean="0">
              <a:solidFill>
                <a:srgbClr val="000000"/>
              </a:solidFill>
            </a:endParaRPr>
          </a:p>
          <a:p>
            <a:pPr marL="360000" lvl="1" indent="0" defTabSz="360000" eaLnBrk="1" hangingPunct="1">
              <a:buFont typeface="Wingdings" panose="05000000000000000000" pitchFamily="2" charset="2"/>
              <a:buNone/>
              <a:defRPr/>
            </a:pPr>
            <a:endParaRPr lang="en-GB" dirty="0" smtClean="0"/>
          </a:p>
          <a:p>
            <a:pPr marL="360000" indent="-360000" defTabSz="360000" eaLnBrk="1" hangingPunct="1">
              <a:defRPr/>
            </a:pPr>
            <a:endParaRPr lang="en-GB" dirty="0"/>
          </a:p>
        </p:txBody>
      </p:sp>
      <p:pic>
        <p:nvPicPr>
          <p:cNvPr id="18436"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6238" y="195263"/>
            <a:ext cx="3089275" cy="594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7" name="Textplatzhalter 4"/>
          <p:cNvSpPr>
            <a:spLocks noGrp="1"/>
          </p:cNvSpPr>
          <p:nvPr>
            <p:ph type="body" sz="quarter" idx="10"/>
          </p:nvPr>
        </p:nvSpPr>
        <p:spPr>
          <a:xfrm>
            <a:off x="506413" y="704850"/>
            <a:ext cx="8891587" cy="447675"/>
          </a:xfrm>
        </p:spPr>
        <p:txBody>
          <a:bodyPr/>
          <a:lstStyle/>
          <a:p>
            <a:pPr eaLnBrk="1" hangingPunct="1"/>
            <a:r>
              <a:rPr lang="de-DE" altLang="de-DE" smtClean="0"/>
              <a:t>Setup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xEl>
                                              <p:pRg st="5" end="5"/>
                                            </p:txEl>
                                          </p:spTgt>
                                        </p:tgtEl>
                                        <p:attrNameLst>
                                          <p:attrName>style.visibility</p:attrName>
                                        </p:attrNameLst>
                                      </p:cBhvr>
                                      <p:to>
                                        <p:strVal val="visible"/>
                                      </p:to>
                                    </p:set>
                                    <p:animEffect transition="in" filter="fade">
                                      <p:cBhvr>
                                        <p:cTn id="30" dur="500"/>
                                        <p:tgtEl>
                                          <p:spTgt spid="12">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xEl>
                                              <p:pRg st="6" end="6"/>
                                            </p:txEl>
                                          </p:spTgt>
                                        </p:tgtEl>
                                        <p:attrNameLst>
                                          <p:attrName>style.visibility</p:attrName>
                                        </p:attrNameLst>
                                      </p:cBhvr>
                                      <p:to>
                                        <p:strVal val="visible"/>
                                      </p:to>
                                    </p:set>
                                    <p:animEffect transition="in" filter="fade">
                                      <p:cBhvr>
                                        <p:cTn id="33" dur="500"/>
                                        <p:tgtEl>
                                          <p:spTgt spid="12">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xEl>
                                              <p:pRg st="7" end="7"/>
                                            </p:txEl>
                                          </p:spTgt>
                                        </p:tgtEl>
                                        <p:attrNameLst>
                                          <p:attrName>style.visibility</p:attrName>
                                        </p:attrNameLst>
                                      </p:cBhvr>
                                      <p:to>
                                        <p:strVal val="visible"/>
                                      </p:to>
                                    </p:set>
                                    <p:animEffect transition="in" filter="fade">
                                      <p:cBhvr>
                                        <p:cTn id="38"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3"/>
          <p:cNvSpPr>
            <a:spLocks noGrp="1"/>
          </p:cNvSpPr>
          <p:nvPr>
            <p:ph type="title"/>
          </p:nvPr>
        </p:nvSpPr>
        <p:spPr>
          <a:xfrm>
            <a:off x="506413" y="334963"/>
            <a:ext cx="8891587" cy="369887"/>
          </a:xfrm>
        </p:spPr>
        <p:txBody>
          <a:bodyPr/>
          <a:lstStyle/>
          <a:p>
            <a:pPr defTabSz="503238" eaLnBrk="1" hangingPunct="1"/>
            <a:r>
              <a:rPr lang="de-DE" altLang="de-DE" smtClean="0"/>
              <a:t>Pilot study</a:t>
            </a:r>
          </a:p>
        </p:txBody>
      </p:sp>
      <p:sp>
        <p:nvSpPr>
          <p:cNvPr id="19459" name="Textplatzhalter 4"/>
          <p:cNvSpPr>
            <a:spLocks noGrp="1"/>
          </p:cNvSpPr>
          <p:nvPr>
            <p:ph type="body" sz="quarter" idx="10"/>
          </p:nvPr>
        </p:nvSpPr>
        <p:spPr>
          <a:xfrm>
            <a:off x="506413" y="704850"/>
            <a:ext cx="8891587" cy="447675"/>
          </a:xfrm>
        </p:spPr>
        <p:txBody>
          <a:bodyPr/>
          <a:lstStyle/>
          <a:p>
            <a:pPr eaLnBrk="1" hangingPunct="1"/>
            <a:r>
              <a:rPr lang="de-DE" altLang="de-DE" smtClean="0"/>
              <a:t>Results</a:t>
            </a:r>
          </a:p>
        </p:txBody>
      </p:sp>
      <p:pic>
        <p:nvPicPr>
          <p:cNvPr id="19460" name="Grafik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3" y="1152525"/>
            <a:ext cx="8891587"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l="-23601" t="-35953" r="-22466" b="-75621"/>
          <a:stretch>
            <a:fillRect/>
          </a:stretch>
        </p:blipFill>
        <p:spPr bwMode="auto">
          <a:xfrm>
            <a:off x="438150" y="1066800"/>
            <a:ext cx="8959850" cy="4876800"/>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What</a:t>
            </a:r>
            <a:r>
              <a:rPr lang="de-DE" dirty="0" smtClean="0"/>
              <a:t> </a:t>
            </a:r>
            <a:r>
              <a:rPr lang="de-DE" dirty="0" err="1" smtClean="0"/>
              <a:t>is</a:t>
            </a:r>
            <a:r>
              <a:rPr lang="de-DE" dirty="0" smtClean="0"/>
              <a:t> </a:t>
            </a:r>
            <a:r>
              <a:rPr lang="de-DE" dirty="0" err="1" smtClean="0"/>
              <a:t>the</a:t>
            </a:r>
            <a:r>
              <a:rPr lang="de-DE" dirty="0" smtClean="0"/>
              <a:t> </a:t>
            </a:r>
            <a:r>
              <a:rPr lang="de-DE" dirty="0" err="1" smtClean="0"/>
              <a:t>big</a:t>
            </a:r>
            <a:r>
              <a:rPr lang="de-DE" dirty="0" smtClean="0"/>
              <a:t> </a:t>
            </a:r>
            <a:r>
              <a:rPr lang="de-DE" dirty="0" err="1" smtClean="0"/>
              <a:t>aim</a:t>
            </a:r>
            <a:r>
              <a:rPr lang="de-DE" dirty="0" smtClean="0"/>
              <a:t>? </a:t>
            </a:r>
            <a:r>
              <a:rPr lang="de-DE" dirty="0" err="1" smtClean="0"/>
              <a:t>Why</a:t>
            </a:r>
            <a:r>
              <a:rPr lang="de-DE" dirty="0" smtClean="0"/>
              <a:t> do I </a:t>
            </a:r>
            <a:r>
              <a:rPr lang="de-DE" dirty="0" err="1" smtClean="0"/>
              <a:t>need</a:t>
            </a:r>
            <a:r>
              <a:rPr lang="de-DE" dirty="0" smtClean="0"/>
              <a:t> a </a:t>
            </a:r>
            <a:r>
              <a:rPr lang="de-DE" dirty="0" err="1" smtClean="0"/>
              <a:t>new</a:t>
            </a:r>
            <a:r>
              <a:rPr lang="de-DE" dirty="0" smtClean="0"/>
              <a:t> </a:t>
            </a:r>
            <a:r>
              <a:rPr lang="de-DE" dirty="0" err="1" smtClean="0"/>
              <a:t>tool</a:t>
            </a:r>
            <a:r>
              <a:rPr lang="de-DE" dirty="0" smtClean="0"/>
              <a:t>?</a:t>
            </a:r>
            <a:endParaRPr lang="de-DE" dirty="0"/>
          </a:p>
        </p:txBody>
      </p:sp>
      <p:sp>
        <p:nvSpPr>
          <p:cNvPr id="3" name="Inhaltsplatzhalter 2"/>
          <p:cNvSpPr>
            <a:spLocks noGrp="1"/>
          </p:cNvSpPr>
          <p:nvPr>
            <p:ph idx="1"/>
          </p:nvPr>
        </p:nvSpPr>
        <p:spPr>
          <a:xfrm>
            <a:off x="505619" y="1383220"/>
            <a:ext cx="8892000" cy="1191807"/>
          </a:xfrm>
        </p:spPr>
        <p:txBody>
          <a:bodyPr/>
          <a:lstStyle/>
          <a:p>
            <a:r>
              <a:rPr lang="de-DE" dirty="0" smtClean="0"/>
              <a:t>The </a:t>
            </a:r>
            <a:r>
              <a:rPr lang="de-DE" dirty="0" err="1" smtClean="0"/>
              <a:t>aim</a:t>
            </a:r>
            <a:r>
              <a:rPr lang="de-DE" dirty="0" smtClean="0"/>
              <a:t> </a:t>
            </a:r>
            <a:r>
              <a:rPr lang="de-DE" dirty="0" err="1" smtClean="0"/>
              <a:t>is</a:t>
            </a:r>
            <a:r>
              <a:rPr lang="de-DE" dirty="0" smtClean="0"/>
              <a:t> </a:t>
            </a:r>
            <a:r>
              <a:rPr lang="de-DE" dirty="0" err="1" smtClean="0"/>
              <a:t>to</a:t>
            </a:r>
            <a:r>
              <a:rPr lang="de-DE" dirty="0" smtClean="0"/>
              <a:t> </a:t>
            </a:r>
            <a:r>
              <a:rPr lang="de-DE" dirty="0" err="1" smtClean="0"/>
              <a:t>change</a:t>
            </a:r>
            <a:r>
              <a:rPr lang="de-DE" dirty="0" smtClean="0"/>
              <a:t> </a:t>
            </a:r>
            <a:r>
              <a:rPr lang="de-DE" dirty="0" err="1" smtClean="0"/>
              <a:t>parameter</a:t>
            </a:r>
            <a:r>
              <a:rPr lang="de-DE" dirty="0" smtClean="0"/>
              <a:t> </a:t>
            </a:r>
            <a:r>
              <a:rPr lang="de-DE" dirty="0" err="1" smtClean="0"/>
              <a:t>during</a:t>
            </a:r>
            <a:r>
              <a:rPr lang="de-DE" dirty="0" smtClean="0"/>
              <a:t> a </a:t>
            </a:r>
            <a:r>
              <a:rPr lang="de-DE" dirty="0" err="1" smtClean="0"/>
              <a:t>driving</a:t>
            </a:r>
            <a:r>
              <a:rPr lang="de-DE" dirty="0" smtClean="0"/>
              <a:t> </a:t>
            </a:r>
            <a:r>
              <a:rPr lang="de-DE" dirty="0" err="1" smtClean="0"/>
              <a:t>simulation</a:t>
            </a:r>
            <a:endParaRPr lang="de-DE" dirty="0" smtClean="0"/>
          </a:p>
          <a:p>
            <a:r>
              <a:rPr lang="de-DE" dirty="0" err="1" smtClean="0"/>
              <a:t>Dependent</a:t>
            </a:r>
            <a:r>
              <a:rPr lang="de-DE" dirty="0" smtClean="0"/>
              <a:t> variables </a:t>
            </a:r>
            <a:r>
              <a:rPr lang="de-DE" dirty="0" err="1" smtClean="0"/>
              <a:t>are</a:t>
            </a:r>
            <a:r>
              <a:rPr lang="de-DE" dirty="0" smtClean="0"/>
              <a:t> </a:t>
            </a:r>
            <a:r>
              <a:rPr lang="de-DE" dirty="0" err="1" smtClean="0"/>
              <a:t>the</a:t>
            </a:r>
            <a:r>
              <a:rPr lang="de-DE" dirty="0" smtClean="0"/>
              <a:t> </a:t>
            </a:r>
            <a:r>
              <a:rPr lang="de-DE" dirty="0" err="1" smtClean="0"/>
              <a:t>components</a:t>
            </a:r>
            <a:r>
              <a:rPr lang="de-DE" dirty="0" smtClean="0"/>
              <a:t> </a:t>
            </a:r>
            <a:r>
              <a:rPr lang="de-DE" dirty="0" err="1" smtClean="0"/>
              <a:t>of</a:t>
            </a:r>
            <a:r>
              <a:rPr lang="de-DE" dirty="0" smtClean="0"/>
              <a:t> UX</a:t>
            </a:r>
          </a:p>
          <a:p>
            <a:r>
              <a:rPr lang="de-DE" dirty="0" err="1" smtClean="0"/>
              <a:t>Configuration</a:t>
            </a:r>
            <a:r>
              <a:rPr lang="de-DE" dirty="0" smtClean="0"/>
              <a:t> </a:t>
            </a:r>
            <a:r>
              <a:rPr lang="de-DE" dirty="0" err="1" smtClean="0"/>
              <a:t>is</a:t>
            </a:r>
            <a:r>
              <a:rPr lang="de-DE" dirty="0" smtClean="0"/>
              <a:t> </a:t>
            </a:r>
            <a:r>
              <a:rPr lang="de-DE" dirty="0" err="1" smtClean="0"/>
              <a:t>complete</a:t>
            </a:r>
            <a:r>
              <a:rPr lang="de-DE" dirty="0" smtClean="0"/>
              <a:t> </a:t>
            </a:r>
            <a:r>
              <a:rPr lang="de-DE" dirty="0" err="1" smtClean="0"/>
              <a:t>if</a:t>
            </a:r>
            <a:r>
              <a:rPr lang="de-DE" dirty="0" smtClean="0"/>
              <a:t> </a:t>
            </a:r>
            <a:r>
              <a:rPr lang="de-DE" dirty="0" err="1" smtClean="0"/>
              <a:t>you</a:t>
            </a:r>
            <a:r>
              <a:rPr lang="de-DE" dirty="0" smtClean="0"/>
              <a:t> </a:t>
            </a:r>
            <a:r>
              <a:rPr lang="de-DE" dirty="0" err="1" smtClean="0"/>
              <a:t>have</a:t>
            </a:r>
            <a:r>
              <a:rPr lang="de-DE" dirty="0" smtClean="0"/>
              <a:t> </a:t>
            </a:r>
            <a:r>
              <a:rPr lang="de-DE" dirty="0" err="1" smtClean="0"/>
              <a:t>best</a:t>
            </a:r>
            <a:r>
              <a:rPr lang="de-DE" dirty="0" smtClean="0"/>
              <a:t> UX-</a:t>
            </a:r>
            <a:r>
              <a:rPr lang="de-DE" dirty="0" err="1" smtClean="0"/>
              <a:t>values</a:t>
            </a:r>
            <a:endParaRPr lang="de-DE" dirty="0" smtClean="0"/>
          </a:p>
        </p:txBody>
      </p:sp>
      <p:sp>
        <p:nvSpPr>
          <p:cNvPr id="12" name="Abgerundetes Rechteck 11"/>
          <p:cNvSpPr/>
          <p:nvPr/>
        </p:nvSpPr>
        <p:spPr bwMode="auto">
          <a:xfrm>
            <a:off x="4278167" y="2743200"/>
            <a:ext cx="3484180" cy="3226676"/>
          </a:xfrm>
          <a:prstGeom prst="roundRect">
            <a:avLst>
              <a:gd name="adj" fmla="val 9501"/>
            </a:avLst>
          </a:prstGeom>
          <a:ln>
            <a:solidFill>
              <a:schemeClr val="accent5"/>
            </a:solidFill>
          </a:ln>
          <a:extLst/>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r>
              <a:rPr lang="de-DE" sz="1600" dirty="0" err="1" smtClean="0">
                <a:solidFill>
                  <a:schemeClr val="tx1"/>
                </a:solidFill>
                <a:latin typeface="Frutiger LT Com 55 Roman" pitchFamily="34" charset="0"/>
              </a:rPr>
              <a:t>Driving</a:t>
            </a:r>
            <a:r>
              <a:rPr lang="de-DE" sz="1600" dirty="0" smtClean="0">
                <a:solidFill>
                  <a:schemeClr val="tx1"/>
                </a:solidFill>
                <a:latin typeface="Frutiger LT Com 55 Roman" pitchFamily="34" charset="0"/>
              </a:rPr>
              <a:t> </a:t>
            </a:r>
            <a:r>
              <a:rPr lang="de-DE" sz="1600" dirty="0" err="1" smtClean="0">
                <a:solidFill>
                  <a:schemeClr val="tx1"/>
                </a:solidFill>
                <a:latin typeface="Frutiger LT Com 55 Roman" pitchFamily="34" charset="0"/>
              </a:rPr>
              <a:t>simulation</a:t>
            </a:r>
            <a:r>
              <a:rPr lang="de-DE" sz="1600" dirty="0" smtClean="0">
                <a:solidFill>
                  <a:schemeClr val="tx1"/>
                </a:solidFill>
                <a:latin typeface="Frutiger LT Com 55 Roman" pitchFamily="34" charset="0"/>
              </a:rPr>
              <a:t> </a:t>
            </a:r>
            <a:r>
              <a:rPr lang="de-DE" sz="1600" dirty="0" err="1" smtClean="0">
                <a:solidFill>
                  <a:schemeClr val="tx1"/>
                </a:solidFill>
                <a:latin typeface="Frutiger LT Com 55 Roman" pitchFamily="34" charset="0"/>
              </a:rPr>
              <a:t>with</a:t>
            </a:r>
            <a:r>
              <a:rPr lang="de-DE" sz="1600" dirty="0" smtClean="0">
                <a:solidFill>
                  <a:schemeClr val="tx1"/>
                </a:solidFill>
                <a:latin typeface="Frutiger LT Com 55 Roman" pitchFamily="34" charset="0"/>
              </a:rPr>
              <a:t> Model-in-</a:t>
            </a:r>
            <a:r>
              <a:rPr lang="de-DE" sz="1600" dirty="0" err="1" smtClean="0">
                <a:solidFill>
                  <a:schemeClr val="tx1"/>
                </a:solidFill>
                <a:latin typeface="Frutiger LT Com 55 Roman" pitchFamily="34" charset="0"/>
              </a:rPr>
              <a:t>the</a:t>
            </a:r>
            <a:r>
              <a:rPr lang="de-DE" sz="1600" dirty="0" smtClean="0">
                <a:solidFill>
                  <a:schemeClr val="tx1"/>
                </a:solidFill>
                <a:latin typeface="Frutiger LT Com 55 Roman" pitchFamily="34" charset="0"/>
              </a:rPr>
              <a:t>-Loop </a:t>
            </a:r>
            <a:r>
              <a:rPr lang="de-DE" sz="1600" dirty="0" err="1" smtClean="0">
                <a:solidFill>
                  <a:schemeClr val="tx1"/>
                </a:solidFill>
                <a:latin typeface="Frutiger LT Com 55 Roman" pitchFamily="34" charset="0"/>
              </a:rPr>
              <a:t>of</a:t>
            </a:r>
            <a:r>
              <a:rPr lang="de-DE" sz="1600" dirty="0" smtClean="0">
                <a:solidFill>
                  <a:schemeClr val="tx1"/>
                </a:solidFill>
                <a:latin typeface="Frutiger LT Com 55 Roman" pitchFamily="34" charset="0"/>
              </a:rPr>
              <a:t> </a:t>
            </a:r>
            <a:r>
              <a:rPr lang="de-DE" sz="1600" dirty="0" err="1" smtClean="0">
                <a:solidFill>
                  <a:schemeClr val="tx1"/>
                </a:solidFill>
                <a:latin typeface="Frutiger LT Com 55 Roman" pitchFamily="34" charset="0"/>
              </a:rPr>
              <a:t>the</a:t>
            </a:r>
            <a:r>
              <a:rPr lang="de-DE" sz="1600" dirty="0" smtClean="0">
                <a:solidFill>
                  <a:schemeClr val="tx1"/>
                </a:solidFill>
                <a:latin typeface="Frutiger LT Com 55 Roman" pitchFamily="34" charset="0"/>
              </a:rPr>
              <a:t> ADAS</a:t>
            </a:r>
            <a:endParaRPr kumimoji="0" lang="de-DE" sz="1600" b="0" i="0" u="none" strike="noStrike" cap="none" normalizeH="0" baseline="0" dirty="0" smtClean="0">
              <a:ln>
                <a:noFill/>
              </a:ln>
              <a:solidFill>
                <a:schemeClr val="tx1"/>
              </a:solidFill>
              <a:effectLst/>
              <a:latin typeface="Frutiger LT Com 55 Roman" pitchFamily="34" charset="0"/>
            </a:endParaRPr>
          </a:p>
        </p:txBody>
      </p:sp>
      <p:sp>
        <p:nvSpPr>
          <p:cNvPr id="7" name="Rechteck 6"/>
          <p:cNvSpPr/>
          <p:nvPr/>
        </p:nvSpPr>
        <p:spPr bwMode="auto">
          <a:xfrm>
            <a:off x="5166296" y="3520936"/>
            <a:ext cx="1760482" cy="903890"/>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lang="de-DE" sz="1600" dirty="0" err="1" smtClean="0">
                <a:solidFill>
                  <a:schemeClr val="tx1"/>
                </a:solidFill>
                <a:latin typeface="Frutiger LT Com 55 Roman" pitchFamily="34" charset="0"/>
              </a:rPr>
              <a:t>Capturing</a:t>
            </a:r>
            <a:r>
              <a:rPr lang="de-DE" sz="1600" dirty="0" smtClean="0">
                <a:solidFill>
                  <a:schemeClr val="tx1"/>
                </a:solidFill>
                <a:latin typeface="Frutiger LT Com 55 Roman" pitchFamily="34" charset="0"/>
              </a:rPr>
              <a:t> </a:t>
            </a:r>
            <a:r>
              <a:rPr lang="de-DE" sz="1600" dirty="0" err="1" smtClean="0">
                <a:solidFill>
                  <a:schemeClr val="tx1"/>
                </a:solidFill>
                <a:latin typeface="Frutiger LT Com 55 Roman" pitchFamily="34" charset="0"/>
              </a:rPr>
              <a:t>the</a:t>
            </a:r>
            <a:r>
              <a:rPr lang="de-DE" sz="1600" dirty="0" smtClean="0">
                <a:solidFill>
                  <a:schemeClr val="tx1"/>
                </a:solidFill>
                <a:latin typeface="Frutiger LT Com 55 Roman" pitchFamily="34" charset="0"/>
              </a:rPr>
              <a:t> User Experience</a:t>
            </a:r>
            <a:endParaRPr kumimoji="0" lang="de-DE" sz="1600" b="0" i="0" u="none" strike="noStrike" cap="none" normalizeH="0" baseline="0" dirty="0" smtClean="0">
              <a:ln>
                <a:noFill/>
              </a:ln>
              <a:solidFill>
                <a:schemeClr val="tx1"/>
              </a:solidFill>
              <a:effectLst/>
              <a:latin typeface="Frutiger LT Com 55 Roman" pitchFamily="34" charset="0"/>
            </a:endParaRPr>
          </a:p>
        </p:txBody>
      </p:sp>
      <p:sp>
        <p:nvSpPr>
          <p:cNvPr id="8" name="Rechteck 7"/>
          <p:cNvSpPr/>
          <p:nvPr/>
        </p:nvSpPr>
        <p:spPr bwMode="auto">
          <a:xfrm>
            <a:off x="5166296" y="4703363"/>
            <a:ext cx="1760482" cy="1108843"/>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lang="de-DE" sz="1600" dirty="0" smtClean="0">
                <a:solidFill>
                  <a:schemeClr val="tx1"/>
                </a:solidFill>
                <a:latin typeface="Frutiger LT Com 55 Roman" pitchFamily="34" charset="0"/>
              </a:rPr>
              <a:t>Parameter </a:t>
            </a:r>
            <a:r>
              <a:rPr lang="de-DE" sz="1600" dirty="0" err="1" smtClean="0">
                <a:solidFill>
                  <a:schemeClr val="tx1"/>
                </a:solidFill>
                <a:latin typeface="Frutiger LT Com 55 Roman" pitchFamily="34" charset="0"/>
              </a:rPr>
              <a:t>changing</a:t>
            </a:r>
            <a:r>
              <a:rPr lang="de-DE" sz="1600" dirty="0" smtClean="0">
                <a:solidFill>
                  <a:schemeClr val="tx1"/>
                </a:solidFill>
                <a:latin typeface="Frutiger LT Com 55 Roman" pitchFamily="34" charset="0"/>
              </a:rPr>
              <a:t> </a:t>
            </a:r>
            <a:r>
              <a:rPr lang="de-DE" sz="1600" dirty="0" err="1" smtClean="0">
                <a:solidFill>
                  <a:schemeClr val="tx1"/>
                </a:solidFill>
                <a:latin typeface="Frutiger LT Com 55 Roman" pitchFamily="34" charset="0"/>
              </a:rPr>
              <a:t>of</a:t>
            </a:r>
            <a:r>
              <a:rPr lang="de-DE" sz="1600" dirty="0" smtClean="0">
                <a:solidFill>
                  <a:schemeClr val="tx1"/>
                </a:solidFill>
                <a:latin typeface="Frutiger LT Com 55 Roman" pitchFamily="34" charset="0"/>
              </a:rPr>
              <a:t> </a:t>
            </a:r>
            <a:r>
              <a:rPr lang="de-DE" sz="1600" dirty="0" err="1" smtClean="0">
                <a:solidFill>
                  <a:schemeClr val="tx1"/>
                </a:solidFill>
                <a:latin typeface="Frutiger LT Com 55 Roman" pitchFamily="34" charset="0"/>
              </a:rPr>
              <a:t>the</a:t>
            </a:r>
            <a:r>
              <a:rPr lang="de-DE" sz="1600" dirty="0" smtClean="0">
                <a:solidFill>
                  <a:schemeClr val="tx1"/>
                </a:solidFill>
                <a:latin typeface="Frutiger LT Com 55 Roman" pitchFamily="34" charset="0"/>
              </a:rPr>
              <a:t> ADAS </a:t>
            </a:r>
            <a:r>
              <a:rPr lang="de-DE" sz="1600" dirty="0" err="1" smtClean="0">
                <a:solidFill>
                  <a:schemeClr val="tx1"/>
                </a:solidFill>
                <a:latin typeface="Frutiger LT Com 55 Roman" pitchFamily="34" charset="0"/>
              </a:rPr>
              <a:t>model</a:t>
            </a:r>
            <a:endParaRPr kumimoji="0" lang="de-DE" sz="1600" b="0" i="0" u="none" strike="noStrike" cap="none" normalizeH="0" baseline="0" dirty="0" smtClean="0">
              <a:ln>
                <a:noFill/>
              </a:ln>
              <a:solidFill>
                <a:schemeClr val="tx1"/>
              </a:solidFill>
              <a:effectLst/>
              <a:latin typeface="Frutiger LT Com 55 Roman" pitchFamily="34" charset="0"/>
            </a:endParaRPr>
          </a:p>
        </p:txBody>
      </p:sp>
      <p:sp>
        <p:nvSpPr>
          <p:cNvPr id="9" name="Rechteck 8"/>
          <p:cNvSpPr/>
          <p:nvPr/>
        </p:nvSpPr>
        <p:spPr bwMode="auto">
          <a:xfrm>
            <a:off x="8298374" y="3950312"/>
            <a:ext cx="1534510" cy="903890"/>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600" b="0" i="0" u="none" strike="noStrike" cap="none" normalizeH="0" baseline="0" dirty="0" smtClean="0">
                <a:ln>
                  <a:noFill/>
                </a:ln>
                <a:solidFill>
                  <a:schemeClr val="tx1"/>
                </a:solidFill>
                <a:effectLst/>
                <a:latin typeface="Frutiger LT Com 55 Roman" pitchFamily="34" charset="0"/>
              </a:rPr>
              <a:t>Optimal </a:t>
            </a:r>
            <a:r>
              <a:rPr kumimoji="0" lang="de-DE" sz="1600" b="0" i="0" u="none" strike="noStrike" cap="none" normalizeH="0" baseline="0" dirty="0" err="1" smtClean="0">
                <a:ln>
                  <a:noFill/>
                </a:ln>
                <a:solidFill>
                  <a:schemeClr val="tx1"/>
                </a:solidFill>
                <a:effectLst/>
                <a:latin typeface="Frutiger LT Com 55 Roman" pitchFamily="34" charset="0"/>
              </a:rPr>
              <a:t>parameter</a:t>
            </a:r>
            <a:r>
              <a:rPr kumimoji="0" lang="de-DE" sz="1600" b="0" i="0" u="none" strike="noStrike" cap="none" normalizeH="0" baseline="0" dirty="0" smtClean="0">
                <a:ln>
                  <a:noFill/>
                </a:ln>
                <a:solidFill>
                  <a:schemeClr val="tx1"/>
                </a:solidFill>
                <a:effectLst/>
                <a:latin typeface="Frutiger LT Com 55 Roman" pitchFamily="34" charset="0"/>
              </a:rPr>
              <a:t> </a:t>
            </a:r>
            <a:r>
              <a:rPr kumimoji="0" lang="de-DE" sz="1600" b="0" i="0" u="none" strike="noStrike" cap="none" normalizeH="0" baseline="0" dirty="0" err="1" smtClean="0">
                <a:ln>
                  <a:noFill/>
                </a:ln>
                <a:solidFill>
                  <a:schemeClr val="tx1"/>
                </a:solidFill>
                <a:effectLst/>
                <a:latin typeface="Frutiger LT Com 55 Roman" pitchFamily="34" charset="0"/>
              </a:rPr>
              <a:t>set</a:t>
            </a:r>
            <a:endParaRPr kumimoji="0" lang="de-DE" sz="1600" b="0" i="0" u="none" strike="noStrike" cap="none" normalizeH="0" baseline="0" dirty="0" smtClean="0">
              <a:ln>
                <a:noFill/>
              </a:ln>
              <a:solidFill>
                <a:schemeClr val="tx1"/>
              </a:solidFill>
              <a:effectLst/>
              <a:latin typeface="Frutiger LT Com 55 Roman" pitchFamily="34" charset="0"/>
            </a:endParaRPr>
          </a:p>
        </p:txBody>
      </p:sp>
      <p:cxnSp>
        <p:nvCxnSpPr>
          <p:cNvPr id="22" name="Gekrümmte Verbindung 21"/>
          <p:cNvCxnSpPr>
            <a:stCxn id="7" idx="3"/>
            <a:endCxn id="8" idx="3"/>
          </p:cNvCxnSpPr>
          <p:nvPr/>
        </p:nvCxnSpPr>
        <p:spPr bwMode="auto">
          <a:xfrm>
            <a:off x="6926778" y="3972881"/>
            <a:ext cx="12700" cy="1284904"/>
          </a:xfrm>
          <a:prstGeom prst="curvedConnector3">
            <a:avLst>
              <a:gd name="adj1" fmla="val 1800000"/>
            </a:avLst>
          </a:prstGeom>
          <a:ln>
            <a:tailEnd type="arrow"/>
          </a:ln>
          <a:extLst/>
        </p:spPr>
        <p:style>
          <a:lnRef idx="1">
            <a:schemeClr val="dk1"/>
          </a:lnRef>
          <a:fillRef idx="0">
            <a:schemeClr val="dk1"/>
          </a:fillRef>
          <a:effectRef idx="0">
            <a:schemeClr val="dk1"/>
          </a:effectRef>
          <a:fontRef idx="minor">
            <a:schemeClr val="tx1"/>
          </a:fontRef>
        </p:style>
      </p:cxnSp>
      <p:cxnSp>
        <p:nvCxnSpPr>
          <p:cNvPr id="24" name="Gekrümmte Verbindung 23"/>
          <p:cNvCxnSpPr>
            <a:stCxn id="8" idx="1"/>
            <a:endCxn id="7" idx="1"/>
          </p:cNvCxnSpPr>
          <p:nvPr/>
        </p:nvCxnSpPr>
        <p:spPr bwMode="auto">
          <a:xfrm rot="10800000">
            <a:off x="5166296" y="3972881"/>
            <a:ext cx="12700" cy="1284904"/>
          </a:xfrm>
          <a:prstGeom prst="curvedConnector3">
            <a:avLst>
              <a:gd name="adj1" fmla="val 1800000"/>
            </a:avLst>
          </a:prstGeom>
          <a:ln>
            <a:tailEnd type="arrow"/>
          </a:ln>
          <a:extLst/>
        </p:spPr>
        <p:style>
          <a:lnRef idx="1">
            <a:schemeClr val="dk1"/>
          </a:lnRef>
          <a:fillRef idx="0">
            <a:schemeClr val="dk1"/>
          </a:fillRef>
          <a:effectRef idx="0">
            <a:schemeClr val="dk1"/>
          </a:effectRef>
          <a:fontRef idx="minor">
            <a:schemeClr val="tx1"/>
          </a:fontRef>
        </p:style>
      </p:cxnSp>
      <p:sp>
        <p:nvSpPr>
          <p:cNvPr id="25" name="Pfeil nach rechts 24"/>
          <p:cNvSpPr/>
          <p:nvPr/>
        </p:nvSpPr>
        <p:spPr bwMode="auto">
          <a:xfrm>
            <a:off x="7762347" y="4346028"/>
            <a:ext cx="536027" cy="183931"/>
          </a:xfrm>
          <a:prstGeom prst="rightArrow">
            <a:avLst/>
          </a:prstGeom>
          <a:ln/>
          <a:extLst/>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600" b="0" i="0" u="none" strike="noStrike" cap="none" normalizeH="0" baseline="0" smtClean="0">
              <a:ln>
                <a:noFill/>
              </a:ln>
              <a:solidFill>
                <a:schemeClr val="tx1"/>
              </a:solidFill>
              <a:effectLst/>
              <a:latin typeface="Frutiger LT Com 55 Roman" pitchFamily="34" charset="0"/>
            </a:endParaRPr>
          </a:p>
        </p:txBody>
      </p:sp>
      <p:pic>
        <p:nvPicPr>
          <p:cNvPr id="27" name="Picture 3" descr="R:\TEMP\hschleiner\Bilder Gerendert\Motion_Platform_Bodenbefestigung_v4_asm_3.tif"/>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8273" t="9308" r="22776" b="4895"/>
          <a:stretch/>
        </p:blipFill>
        <p:spPr bwMode="auto">
          <a:xfrm>
            <a:off x="248930" y="2818442"/>
            <a:ext cx="3720798" cy="3219624"/>
          </a:xfrm>
          <a:prstGeom prst="rect">
            <a:avLst/>
          </a:prstGeom>
          <a:noFill/>
          <a:extLst>
            <a:ext uri="{909E8E84-426E-40DD-AFC4-6F175D3DCCD1}">
              <a14:hiddenFill xmlns:a14="http://schemas.microsoft.com/office/drawing/2010/main">
                <a:solidFill>
                  <a:srgbClr val="FFFFFF"/>
                </a:solidFill>
              </a14:hiddenFill>
            </a:ext>
          </a:extLst>
        </p:spPr>
      </p:pic>
      <p:pic>
        <p:nvPicPr>
          <p:cNvPr id="29" name="Grafik 28"/>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8457" b="24549"/>
          <a:stretch/>
        </p:blipFill>
        <p:spPr>
          <a:xfrm>
            <a:off x="2675401" y="3179073"/>
            <a:ext cx="268015" cy="220902"/>
          </a:xfrm>
          <a:prstGeom prst="rect">
            <a:avLst/>
          </a:prstGeom>
        </p:spPr>
      </p:pic>
      <p:sp>
        <p:nvSpPr>
          <p:cNvPr id="14" name="Textfeld 13"/>
          <p:cNvSpPr txBox="1"/>
          <p:nvPr/>
        </p:nvSpPr>
        <p:spPr>
          <a:xfrm>
            <a:off x="3388407" y="6344438"/>
            <a:ext cx="1428750" cy="276999"/>
          </a:xfrm>
          <a:prstGeom prst="rect">
            <a:avLst/>
          </a:prstGeom>
          <a:noFill/>
        </p:spPr>
        <p:txBody>
          <a:bodyPr wrap="square" rtlCol="0">
            <a:spAutoFit/>
          </a:bodyPr>
          <a:lstStyle/>
          <a:p>
            <a:pPr algn="r"/>
            <a:r>
              <a:rPr lang="de-DE" sz="1200" dirty="0" smtClean="0">
                <a:solidFill>
                  <a:srgbClr val="A8AFAF"/>
                </a:solidFill>
                <a:latin typeface="+mn-lt"/>
              </a:rPr>
              <a:t>13</a:t>
            </a:r>
            <a:endParaRPr lang="de-DE" sz="1200" b="0" dirty="0" smtClean="0">
              <a:solidFill>
                <a:srgbClr val="A8AFAF"/>
              </a:solidFill>
              <a:latin typeface="+mn-lt"/>
            </a:endParaRPr>
          </a:p>
        </p:txBody>
      </p:sp>
    </p:spTree>
    <p:extLst>
      <p:ext uri="{BB962C8B-B14F-4D97-AF65-F5344CB8AC3E}">
        <p14:creationId xmlns:p14="http://schemas.microsoft.com/office/powerpoint/2010/main" val="216455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bgerundetes Rechteck 12"/>
          <p:cNvSpPr/>
          <p:nvPr/>
        </p:nvSpPr>
        <p:spPr bwMode="auto">
          <a:xfrm>
            <a:off x="4716463" y="2105025"/>
            <a:ext cx="2043112"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pPr>
            <a:r>
              <a:rPr lang="de-DE" sz="1600" dirty="0">
                <a:latin typeface="Frutiger LT Com 55 Roman" pitchFamily="34" charset="0"/>
                <a:cs typeface="+mn-cs"/>
              </a:rPr>
              <a:t>Validation </a:t>
            </a:r>
            <a:r>
              <a:rPr lang="de-DE" sz="1600" dirty="0" err="1">
                <a:latin typeface="Frutiger LT Com 55 Roman" pitchFamily="34" charset="0"/>
                <a:cs typeface="+mn-cs"/>
              </a:rPr>
              <a:t>methods</a:t>
            </a:r>
            <a:r>
              <a:rPr lang="de-DE" sz="1600" dirty="0">
                <a:latin typeface="Frutiger LT Com 55 Roman" pitchFamily="34" charset="0"/>
                <a:cs typeface="+mn-cs"/>
              </a:rPr>
              <a:t> </a:t>
            </a:r>
            <a:r>
              <a:rPr lang="de-DE" sz="1600" dirty="0" err="1">
                <a:latin typeface="Frutiger LT Com 55 Roman" pitchFamily="34" charset="0"/>
                <a:cs typeface="+mn-cs"/>
              </a:rPr>
              <a:t>for</a:t>
            </a:r>
            <a:r>
              <a:rPr lang="de-DE" sz="1600" dirty="0">
                <a:latin typeface="Frutiger LT Com 55 Roman" pitchFamily="34" charset="0"/>
                <a:cs typeface="+mn-cs"/>
              </a:rPr>
              <a:t> </a:t>
            </a:r>
            <a:r>
              <a:rPr lang="de-DE" sz="1600" dirty="0" err="1">
                <a:latin typeface="Frutiger LT Com 55 Roman" pitchFamily="34" charset="0"/>
                <a:cs typeface="+mn-cs"/>
              </a:rPr>
              <a:t>Advanced</a:t>
            </a:r>
            <a:r>
              <a:rPr lang="de-DE" sz="1600" dirty="0">
                <a:latin typeface="Frutiger LT Com 55 Roman" pitchFamily="34" charset="0"/>
                <a:cs typeface="+mn-cs"/>
              </a:rPr>
              <a:t> Driver Assistance Systems</a:t>
            </a:r>
          </a:p>
        </p:txBody>
      </p:sp>
      <p:sp>
        <p:nvSpPr>
          <p:cNvPr id="15363" name="Titel 1"/>
          <p:cNvSpPr>
            <a:spLocks noGrp="1"/>
          </p:cNvSpPr>
          <p:nvPr>
            <p:ph type="title"/>
          </p:nvPr>
        </p:nvSpPr>
        <p:spPr>
          <a:xfrm>
            <a:off x="506413" y="334963"/>
            <a:ext cx="8891587" cy="369887"/>
          </a:xfrm>
        </p:spPr>
        <p:txBody>
          <a:bodyPr/>
          <a:lstStyle/>
          <a:p>
            <a:pPr defTabSz="503238" eaLnBrk="1" hangingPunct="1"/>
            <a:r>
              <a:rPr lang="de-DE" altLang="de-DE" smtClean="0"/>
              <a:t>Structure of the presentation</a:t>
            </a:r>
          </a:p>
        </p:txBody>
      </p:sp>
      <p:sp>
        <p:nvSpPr>
          <p:cNvPr id="5" name="Abgerundetes Rechteck 4"/>
          <p:cNvSpPr/>
          <p:nvPr/>
        </p:nvSpPr>
        <p:spPr bwMode="auto">
          <a:xfrm>
            <a:off x="6938963" y="2105025"/>
            <a:ext cx="1327150"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pPr>
            <a:r>
              <a:rPr lang="de-DE" sz="1600" dirty="0">
                <a:latin typeface="Frutiger LT Com 55 Roman" pitchFamily="34" charset="0"/>
                <a:cs typeface="+mn-cs"/>
              </a:rPr>
              <a:t>User Experience</a:t>
            </a:r>
          </a:p>
        </p:txBody>
      </p:sp>
      <p:sp>
        <p:nvSpPr>
          <p:cNvPr id="6" name="Abgerundetes Rechteck 5"/>
          <p:cNvSpPr/>
          <p:nvPr/>
        </p:nvSpPr>
        <p:spPr bwMode="auto">
          <a:xfrm>
            <a:off x="8505825" y="2105025"/>
            <a:ext cx="1300163"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pPr>
            <a:r>
              <a:rPr lang="de-DE" sz="1600" dirty="0" err="1">
                <a:latin typeface="Frutiger LT Com 55 Roman" pitchFamily="34" charset="0"/>
                <a:cs typeface="+mn-cs"/>
              </a:rPr>
              <a:t>Driving</a:t>
            </a:r>
            <a:r>
              <a:rPr lang="de-DE" sz="1600" dirty="0">
                <a:latin typeface="Frutiger LT Com 55 Roman" pitchFamily="34" charset="0"/>
                <a:cs typeface="+mn-cs"/>
              </a:rPr>
              <a:t> Simulators</a:t>
            </a:r>
          </a:p>
        </p:txBody>
      </p:sp>
      <p:cxnSp>
        <p:nvCxnSpPr>
          <p:cNvPr id="15367" name="Gerade Verbindung 7"/>
          <p:cNvCxnSpPr>
            <a:cxnSpLocks noChangeShapeType="1"/>
          </p:cNvCxnSpPr>
          <p:nvPr/>
        </p:nvCxnSpPr>
        <p:spPr bwMode="auto">
          <a:xfrm>
            <a:off x="649288" y="3271838"/>
            <a:ext cx="8134350"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8" name="Gerade Verbindung 9"/>
          <p:cNvCxnSpPr>
            <a:cxnSpLocks noChangeShapeType="1"/>
          </p:cNvCxnSpPr>
          <p:nvPr/>
        </p:nvCxnSpPr>
        <p:spPr bwMode="auto">
          <a:xfrm>
            <a:off x="649288" y="4567238"/>
            <a:ext cx="8134350"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69" name="Textfeld 10"/>
          <p:cNvSpPr txBox="1">
            <a:spLocks noChangeArrowheads="1"/>
          </p:cNvSpPr>
          <p:nvPr/>
        </p:nvSpPr>
        <p:spPr bwMode="auto">
          <a:xfrm>
            <a:off x="849313" y="2317750"/>
            <a:ext cx="169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Frutiger 55 Roman"/>
                <a:cs typeface="Arial" panose="020B0604020202020204" pitchFamily="34" charset="0"/>
              </a:defRPr>
            </a:lvl1pPr>
            <a:lvl2pPr marL="742950" indent="-285750" eaLnBrk="0" hangingPunct="0">
              <a:defRPr sz="2100">
                <a:solidFill>
                  <a:schemeClr val="tx1"/>
                </a:solidFill>
                <a:latin typeface="Frutiger 55 Roman"/>
                <a:cs typeface="Arial" panose="020B0604020202020204" pitchFamily="34" charset="0"/>
              </a:defRPr>
            </a:lvl2pPr>
            <a:lvl3pPr marL="1143000" indent="-228600" eaLnBrk="0" hangingPunct="0">
              <a:defRPr sz="2100">
                <a:solidFill>
                  <a:schemeClr val="tx1"/>
                </a:solidFill>
                <a:latin typeface="Frutiger 55 Roman"/>
                <a:cs typeface="Arial" panose="020B0604020202020204" pitchFamily="34" charset="0"/>
              </a:defRPr>
            </a:lvl3pPr>
            <a:lvl4pPr marL="1600200" indent="-228600" eaLnBrk="0" hangingPunct="0">
              <a:defRPr sz="2100">
                <a:solidFill>
                  <a:schemeClr val="tx1"/>
                </a:solidFill>
                <a:latin typeface="Frutiger 55 Roman"/>
                <a:cs typeface="Arial" panose="020B0604020202020204" pitchFamily="34" charset="0"/>
              </a:defRPr>
            </a:lvl4pPr>
            <a:lvl5pPr marL="2057400" indent="-228600" eaLnBrk="0" hangingPunct="0">
              <a:defRPr sz="2100">
                <a:solidFill>
                  <a:schemeClr val="tx1"/>
                </a:solidFill>
                <a:latin typeface="Frutiger 55 Roman"/>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Frutiger 55 Roman"/>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Frutiger 55 Roman"/>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Frutiger 55 Roman"/>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Frutiger 55 Roman"/>
                <a:cs typeface="Arial" panose="020B0604020202020204" pitchFamily="34" charset="0"/>
              </a:defRPr>
            </a:lvl9pPr>
          </a:lstStyle>
          <a:p>
            <a:r>
              <a:rPr lang="de-DE" altLang="de-DE" sz="1800">
                <a:latin typeface="Frutiger 45 Light"/>
              </a:rPr>
              <a:t>State of the art</a:t>
            </a:r>
          </a:p>
        </p:txBody>
      </p:sp>
      <p:sp>
        <p:nvSpPr>
          <p:cNvPr id="15370" name="Textfeld 11"/>
          <p:cNvSpPr txBox="1">
            <a:spLocks noChangeArrowheads="1"/>
          </p:cNvSpPr>
          <p:nvPr/>
        </p:nvSpPr>
        <p:spPr bwMode="auto">
          <a:xfrm>
            <a:off x="849313" y="3657600"/>
            <a:ext cx="1660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Frutiger 55 Roman"/>
                <a:cs typeface="Arial" panose="020B0604020202020204" pitchFamily="34" charset="0"/>
              </a:defRPr>
            </a:lvl1pPr>
            <a:lvl2pPr marL="742950" indent="-285750" eaLnBrk="0" hangingPunct="0">
              <a:defRPr sz="2100">
                <a:solidFill>
                  <a:schemeClr val="tx1"/>
                </a:solidFill>
                <a:latin typeface="Frutiger 55 Roman"/>
                <a:cs typeface="Arial" panose="020B0604020202020204" pitchFamily="34" charset="0"/>
              </a:defRPr>
            </a:lvl2pPr>
            <a:lvl3pPr marL="1143000" indent="-228600" eaLnBrk="0" hangingPunct="0">
              <a:defRPr sz="2100">
                <a:solidFill>
                  <a:schemeClr val="tx1"/>
                </a:solidFill>
                <a:latin typeface="Frutiger 55 Roman"/>
                <a:cs typeface="Arial" panose="020B0604020202020204" pitchFamily="34" charset="0"/>
              </a:defRPr>
            </a:lvl3pPr>
            <a:lvl4pPr marL="1600200" indent="-228600" eaLnBrk="0" hangingPunct="0">
              <a:defRPr sz="2100">
                <a:solidFill>
                  <a:schemeClr val="tx1"/>
                </a:solidFill>
                <a:latin typeface="Frutiger 55 Roman"/>
                <a:cs typeface="Arial" panose="020B0604020202020204" pitchFamily="34" charset="0"/>
              </a:defRPr>
            </a:lvl4pPr>
            <a:lvl5pPr marL="2057400" indent="-228600" eaLnBrk="0" hangingPunct="0">
              <a:defRPr sz="2100">
                <a:solidFill>
                  <a:schemeClr val="tx1"/>
                </a:solidFill>
                <a:latin typeface="Frutiger 55 Roman"/>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Frutiger 55 Roman"/>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Frutiger 55 Roman"/>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Frutiger 55 Roman"/>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Frutiger 55 Roman"/>
                <a:cs typeface="Arial" panose="020B0604020202020204" pitchFamily="34" charset="0"/>
              </a:defRPr>
            </a:lvl9pPr>
          </a:lstStyle>
          <a:p>
            <a:r>
              <a:rPr lang="de-DE" altLang="de-DE" sz="1800">
                <a:latin typeface="Frutiger 45 Light"/>
              </a:rPr>
              <a:t>Results of the </a:t>
            </a:r>
            <a:br>
              <a:rPr lang="de-DE" altLang="de-DE" sz="1800">
                <a:latin typeface="Frutiger 45 Light"/>
              </a:rPr>
            </a:br>
            <a:r>
              <a:rPr lang="de-DE" altLang="de-DE" sz="1800">
                <a:latin typeface="Frutiger 45 Light"/>
              </a:rPr>
              <a:t>questionnaire</a:t>
            </a:r>
          </a:p>
        </p:txBody>
      </p:sp>
      <p:sp>
        <p:nvSpPr>
          <p:cNvPr id="14" name="Abgerundetes Rechteck 13"/>
          <p:cNvSpPr/>
          <p:nvPr/>
        </p:nvSpPr>
        <p:spPr bwMode="auto">
          <a:xfrm>
            <a:off x="2963863" y="3390900"/>
            <a:ext cx="2044700"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defRPr/>
            </a:pPr>
            <a:r>
              <a:rPr lang="de-DE" sz="1600" dirty="0">
                <a:latin typeface="Frutiger LT Com 55 Roman" pitchFamily="34" charset="0"/>
                <a:cs typeface="+mn-cs"/>
              </a:rPr>
              <a:t>Pilot </a:t>
            </a:r>
            <a:r>
              <a:rPr lang="de-DE" sz="1600" dirty="0" err="1">
                <a:latin typeface="Frutiger LT Com 55 Roman" pitchFamily="34" charset="0"/>
                <a:cs typeface="+mn-cs"/>
              </a:rPr>
              <a:t>questionnaire</a:t>
            </a:r>
            <a:endParaRPr lang="de-DE" sz="1600" dirty="0">
              <a:latin typeface="Frutiger LT Com 55 Roman" pitchFamily="34" charset="0"/>
              <a:cs typeface="+mn-cs"/>
            </a:endParaRPr>
          </a:p>
        </p:txBody>
      </p:sp>
      <p:sp>
        <p:nvSpPr>
          <p:cNvPr id="15" name="Abgerundetes Rechteck 14"/>
          <p:cNvSpPr/>
          <p:nvPr/>
        </p:nvSpPr>
        <p:spPr bwMode="auto">
          <a:xfrm>
            <a:off x="5988050" y="4808538"/>
            <a:ext cx="2457450" cy="914400"/>
          </a:xfrm>
          <a:prstGeom prst="roundRect">
            <a:avLst/>
          </a:prstGeom>
          <a:solidFill>
            <a:schemeClr val="accent5"/>
          </a:solidFill>
          <a:ln>
            <a:solidFill>
              <a:schemeClr val="accent5"/>
            </a:solidFill>
          </a:ln>
          <a:effectLst/>
          <a:extLst/>
        </p:spPr>
        <p:txBody>
          <a:bodyPr lIns="0" tIns="0" rIns="0" bIns="0" anchor="ctr"/>
          <a:lstStyle/>
          <a:p>
            <a:pPr algn="ctr">
              <a:spcAft>
                <a:spcPct val="40000"/>
              </a:spcAft>
              <a:buFont typeface="Wingdings" pitchFamily="2" charset="2"/>
              <a:buNone/>
            </a:pPr>
            <a:r>
              <a:rPr lang="de-DE" sz="1600" dirty="0">
                <a:solidFill>
                  <a:schemeClr val="bg1"/>
                </a:solidFill>
                <a:latin typeface="Frutiger LT Com 55 Roman" pitchFamily="34" charset="0"/>
                <a:cs typeface="+mn-cs"/>
              </a:rPr>
              <a:t>MINARGUS: A </a:t>
            </a:r>
            <a:r>
              <a:rPr lang="de-DE" sz="1600" dirty="0" err="1">
                <a:solidFill>
                  <a:schemeClr val="bg1"/>
                </a:solidFill>
                <a:latin typeface="Frutiger LT Com 55 Roman" pitchFamily="34" charset="0"/>
                <a:cs typeface="+mn-cs"/>
              </a:rPr>
              <a:t>new</a:t>
            </a:r>
            <a:r>
              <a:rPr lang="de-DE" sz="1600" dirty="0">
                <a:solidFill>
                  <a:schemeClr val="bg1"/>
                </a:solidFill>
                <a:latin typeface="Frutiger LT Com 55 Roman" pitchFamily="34" charset="0"/>
                <a:cs typeface="+mn-cs"/>
              </a:rPr>
              <a:t> </a:t>
            </a:r>
            <a:r>
              <a:rPr lang="de-DE" sz="1600" dirty="0" err="1">
                <a:solidFill>
                  <a:schemeClr val="bg1"/>
                </a:solidFill>
                <a:latin typeface="Frutiger LT Com 55 Roman" pitchFamily="34" charset="0"/>
                <a:cs typeface="+mn-cs"/>
              </a:rPr>
              <a:t>tool</a:t>
            </a:r>
            <a:r>
              <a:rPr lang="de-DE" sz="1600" dirty="0">
                <a:solidFill>
                  <a:schemeClr val="bg1"/>
                </a:solidFill>
                <a:latin typeface="Frutiger LT Com 55 Roman" pitchFamily="34" charset="0"/>
                <a:cs typeface="+mn-cs"/>
              </a:rPr>
              <a:t> </a:t>
            </a:r>
            <a:r>
              <a:rPr lang="de-DE" sz="1600" dirty="0" err="1">
                <a:solidFill>
                  <a:schemeClr val="bg1"/>
                </a:solidFill>
                <a:latin typeface="Frutiger LT Com 55 Roman" pitchFamily="34" charset="0"/>
                <a:cs typeface="+mn-cs"/>
              </a:rPr>
              <a:t>to</a:t>
            </a:r>
            <a:r>
              <a:rPr lang="de-DE" sz="1600" dirty="0">
                <a:solidFill>
                  <a:schemeClr val="bg1"/>
                </a:solidFill>
                <a:latin typeface="Frutiger LT Com 55 Roman" pitchFamily="34" charset="0"/>
                <a:cs typeface="+mn-cs"/>
              </a:rPr>
              <a:t> </a:t>
            </a:r>
            <a:r>
              <a:rPr lang="de-DE" sz="1600" dirty="0" err="1">
                <a:solidFill>
                  <a:schemeClr val="bg1"/>
                </a:solidFill>
                <a:latin typeface="Frutiger LT Com 55 Roman" pitchFamily="34" charset="0"/>
                <a:cs typeface="+mn-cs"/>
              </a:rPr>
              <a:t>measure</a:t>
            </a:r>
            <a:r>
              <a:rPr lang="de-DE" sz="1600" dirty="0">
                <a:solidFill>
                  <a:schemeClr val="bg1"/>
                </a:solidFill>
                <a:latin typeface="Frutiger LT Com 55 Roman" pitchFamily="34" charset="0"/>
                <a:cs typeface="+mn-cs"/>
              </a:rPr>
              <a:t> UX </a:t>
            </a:r>
            <a:r>
              <a:rPr lang="de-DE" sz="1600" dirty="0" err="1">
                <a:solidFill>
                  <a:schemeClr val="bg1"/>
                </a:solidFill>
                <a:latin typeface="Frutiger LT Com 55 Roman" pitchFamily="34" charset="0"/>
                <a:cs typeface="+mn-cs"/>
              </a:rPr>
              <a:t>and</a:t>
            </a:r>
            <a:r>
              <a:rPr lang="de-DE" sz="1600" dirty="0">
                <a:solidFill>
                  <a:schemeClr val="bg1"/>
                </a:solidFill>
                <a:latin typeface="Frutiger LT Com 55 Roman" pitchFamily="34" charset="0"/>
                <a:cs typeface="+mn-cs"/>
              </a:rPr>
              <a:t> </a:t>
            </a:r>
            <a:r>
              <a:rPr lang="de-DE" sz="1600" dirty="0" err="1">
                <a:solidFill>
                  <a:schemeClr val="bg1"/>
                </a:solidFill>
                <a:latin typeface="Frutiger LT Com 55 Roman" pitchFamily="34" charset="0"/>
                <a:cs typeface="+mn-cs"/>
              </a:rPr>
              <a:t>control</a:t>
            </a:r>
            <a:r>
              <a:rPr lang="de-DE" sz="1600" dirty="0">
                <a:solidFill>
                  <a:schemeClr val="bg1"/>
                </a:solidFill>
                <a:latin typeface="Frutiger LT Com 55 Roman" pitchFamily="34" charset="0"/>
                <a:cs typeface="+mn-cs"/>
              </a:rPr>
              <a:t> </a:t>
            </a:r>
            <a:r>
              <a:rPr lang="de-DE" sz="1600" dirty="0" err="1">
                <a:solidFill>
                  <a:schemeClr val="bg1"/>
                </a:solidFill>
                <a:latin typeface="Frutiger LT Com 55 Roman" pitchFamily="34" charset="0"/>
                <a:cs typeface="+mn-cs"/>
              </a:rPr>
              <a:t>the</a:t>
            </a:r>
            <a:r>
              <a:rPr lang="de-DE" sz="1600" dirty="0">
                <a:solidFill>
                  <a:schemeClr val="bg1"/>
                </a:solidFill>
                <a:latin typeface="Frutiger LT Com 55 Roman" pitchFamily="34" charset="0"/>
                <a:cs typeface="+mn-cs"/>
              </a:rPr>
              <a:t> </a:t>
            </a:r>
            <a:r>
              <a:rPr lang="de-DE" sz="1600" dirty="0" err="1">
                <a:solidFill>
                  <a:schemeClr val="bg1"/>
                </a:solidFill>
                <a:latin typeface="Frutiger LT Com 55 Roman" pitchFamily="34" charset="0"/>
                <a:cs typeface="+mn-cs"/>
              </a:rPr>
              <a:t>simulation</a:t>
            </a:r>
            <a:endParaRPr lang="de-DE" sz="1600" dirty="0">
              <a:solidFill>
                <a:schemeClr val="bg1"/>
              </a:solidFill>
              <a:latin typeface="Frutiger LT Com 55 Roman" pitchFamily="34" charset="0"/>
              <a:cs typeface="+mn-cs"/>
            </a:endParaRPr>
          </a:p>
        </p:txBody>
      </p:sp>
      <p:sp>
        <p:nvSpPr>
          <p:cNvPr id="15373" name="Textfeld 15"/>
          <p:cNvSpPr txBox="1">
            <a:spLocks noChangeArrowheads="1"/>
          </p:cNvSpPr>
          <p:nvPr/>
        </p:nvSpPr>
        <p:spPr bwMode="auto">
          <a:xfrm>
            <a:off x="849313" y="4852988"/>
            <a:ext cx="3300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Frutiger 55 Roman"/>
                <a:cs typeface="Arial" panose="020B0604020202020204" pitchFamily="34" charset="0"/>
              </a:defRPr>
            </a:lvl1pPr>
            <a:lvl2pPr marL="742950" indent="-285750" eaLnBrk="0" hangingPunct="0">
              <a:defRPr sz="2100">
                <a:solidFill>
                  <a:schemeClr val="tx1"/>
                </a:solidFill>
                <a:latin typeface="Frutiger 55 Roman"/>
                <a:cs typeface="Arial" panose="020B0604020202020204" pitchFamily="34" charset="0"/>
              </a:defRPr>
            </a:lvl2pPr>
            <a:lvl3pPr marL="1143000" indent="-228600" eaLnBrk="0" hangingPunct="0">
              <a:defRPr sz="2100">
                <a:solidFill>
                  <a:schemeClr val="tx1"/>
                </a:solidFill>
                <a:latin typeface="Frutiger 55 Roman"/>
                <a:cs typeface="Arial" panose="020B0604020202020204" pitchFamily="34" charset="0"/>
              </a:defRPr>
            </a:lvl3pPr>
            <a:lvl4pPr marL="1600200" indent="-228600" eaLnBrk="0" hangingPunct="0">
              <a:defRPr sz="2100">
                <a:solidFill>
                  <a:schemeClr val="tx1"/>
                </a:solidFill>
                <a:latin typeface="Frutiger 55 Roman"/>
                <a:cs typeface="Arial" panose="020B0604020202020204" pitchFamily="34" charset="0"/>
              </a:defRPr>
            </a:lvl4pPr>
            <a:lvl5pPr marL="2057400" indent="-228600" eaLnBrk="0" hangingPunct="0">
              <a:defRPr sz="2100">
                <a:solidFill>
                  <a:schemeClr val="tx1"/>
                </a:solidFill>
                <a:latin typeface="Frutiger 55 Roman"/>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Frutiger 55 Roman"/>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Frutiger 55 Roman"/>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Frutiger 55 Roman"/>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Frutiger 55 Roman"/>
                <a:cs typeface="Arial" panose="020B0604020202020204" pitchFamily="34" charset="0"/>
              </a:defRPr>
            </a:lvl9pPr>
          </a:lstStyle>
          <a:p>
            <a:r>
              <a:rPr lang="de-DE" altLang="de-DE" sz="1800" dirty="0">
                <a:latin typeface="Frutiger 45 Light"/>
              </a:rPr>
              <a:t>Development </a:t>
            </a:r>
            <a:r>
              <a:rPr lang="de-DE" altLang="de-DE" sz="1800" dirty="0" err="1">
                <a:latin typeface="Frutiger 45 Light"/>
              </a:rPr>
              <a:t>of</a:t>
            </a:r>
            <a:r>
              <a:rPr lang="de-DE" altLang="de-DE" sz="1800" dirty="0">
                <a:latin typeface="Frutiger 45 Light"/>
              </a:rPr>
              <a:t> a </a:t>
            </a:r>
            <a:r>
              <a:rPr lang="de-DE" altLang="de-DE" sz="1800" dirty="0" err="1">
                <a:latin typeface="Frutiger 45 Light"/>
              </a:rPr>
              <a:t>new</a:t>
            </a:r>
            <a:r>
              <a:rPr lang="de-DE" altLang="de-DE" sz="1800" dirty="0">
                <a:latin typeface="Frutiger 45 Light"/>
              </a:rPr>
              <a:t> </a:t>
            </a:r>
            <a:r>
              <a:rPr lang="de-DE" altLang="de-DE" sz="1800" dirty="0" err="1" smtClean="0">
                <a:latin typeface="Frutiger 45 Light"/>
              </a:rPr>
              <a:t>tool</a:t>
            </a:r>
            <a:r>
              <a:rPr lang="de-DE" altLang="de-DE" sz="1800" dirty="0" smtClean="0">
                <a:latin typeface="Frutiger 45 Light"/>
              </a:rPr>
              <a:t> </a:t>
            </a:r>
            <a:r>
              <a:rPr lang="de-DE" altLang="de-DE" sz="1800" dirty="0" err="1" smtClean="0">
                <a:latin typeface="Frutiger 45 Light"/>
              </a:rPr>
              <a:t>to</a:t>
            </a:r>
            <a:endParaRPr lang="de-DE" altLang="de-DE" sz="1800" dirty="0" smtClean="0">
              <a:latin typeface="Frutiger 45 Light"/>
            </a:endParaRPr>
          </a:p>
          <a:p>
            <a:r>
              <a:rPr lang="de-DE" altLang="de-DE" sz="1800" dirty="0" err="1" smtClean="0">
                <a:latin typeface="Frutiger 45 Light"/>
              </a:rPr>
              <a:t>perform</a:t>
            </a:r>
            <a:r>
              <a:rPr lang="de-DE" altLang="de-DE" sz="1800" dirty="0" smtClean="0">
                <a:latin typeface="Frutiger 45 Light"/>
              </a:rPr>
              <a:t> User Experience </a:t>
            </a:r>
            <a:r>
              <a:rPr lang="de-DE" altLang="de-DE" sz="1800" dirty="0" err="1">
                <a:latin typeface="Frutiger 45 Light"/>
              </a:rPr>
              <a:t>tests</a:t>
            </a:r>
            <a:endParaRPr lang="de-DE" altLang="de-DE" sz="1800" dirty="0">
              <a:latin typeface="Frutiger 45 Light"/>
            </a:endParaRPr>
          </a:p>
        </p:txBody>
      </p:sp>
      <p:cxnSp>
        <p:nvCxnSpPr>
          <p:cNvPr id="15374" name="Gerade Verbindung mit Pfeil 43"/>
          <p:cNvCxnSpPr>
            <a:cxnSpLocks noChangeShapeType="1"/>
            <a:stCxn id="6" idx="2"/>
            <a:endCxn id="15" idx="0"/>
          </p:cNvCxnSpPr>
          <p:nvPr/>
        </p:nvCxnSpPr>
        <p:spPr bwMode="auto">
          <a:xfrm flipH="1">
            <a:off x="7216775" y="3019425"/>
            <a:ext cx="1939132" cy="178911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5" name="Gerade Verbindung mit Pfeil 46"/>
          <p:cNvCxnSpPr>
            <a:cxnSpLocks noChangeShapeType="1"/>
            <a:stCxn id="5" idx="2"/>
            <a:endCxn id="15" idx="0"/>
          </p:cNvCxnSpPr>
          <p:nvPr/>
        </p:nvCxnSpPr>
        <p:spPr bwMode="auto">
          <a:xfrm flipH="1">
            <a:off x="7216775" y="3019425"/>
            <a:ext cx="385763" cy="178911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6" name="Gerade Verbindung mit Pfeil 49"/>
          <p:cNvCxnSpPr>
            <a:cxnSpLocks noChangeShapeType="1"/>
            <a:stCxn id="14" idx="2"/>
            <a:endCxn id="15" idx="0"/>
          </p:cNvCxnSpPr>
          <p:nvPr/>
        </p:nvCxnSpPr>
        <p:spPr bwMode="auto">
          <a:xfrm>
            <a:off x="3986213" y="4305300"/>
            <a:ext cx="3230562" cy="503238"/>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7" name="Gerade Verbindung mit Pfeil 43"/>
          <p:cNvCxnSpPr>
            <a:cxnSpLocks noChangeShapeType="1"/>
            <a:stCxn id="13" idx="2"/>
            <a:endCxn id="15" idx="0"/>
          </p:cNvCxnSpPr>
          <p:nvPr/>
        </p:nvCxnSpPr>
        <p:spPr bwMode="auto">
          <a:xfrm>
            <a:off x="5738019" y="3019425"/>
            <a:ext cx="1478756" cy="178911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79047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MINARGUS</a:t>
            </a:r>
            <a:endParaRPr lang="de-DE" dirty="0"/>
          </a:p>
        </p:txBody>
      </p:sp>
      <p:sp>
        <p:nvSpPr>
          <p:cNvPr id="5" name="Textfeld 4"/>
          <p:cNvSpPr txBox="1"/>
          <p:nvPr/>
        </p:nvSpPr>
        <p:spPr>
          <a:xfrm>
            <a:off x="505619" y="1454150"/>
            <a:ext cx="6093301" cy="4508927"/>
          </a:xfrm>
          <a:prstGeom prst="rect">
            <a:avLst/>
          </a:prstGeom>
          <a:noFill/>
        </p:spPr>
        <p:txBody>
          <a:bodyPr wrap="square" rtlCol="0">
            <a:spAutoFit/>
          </a:bodyPr>
          <a:lstStyle/>
          <a:p>
            <a:pPr>
              <a:spcAft>
                <a:spcPts val="600"/>
              </a:spcAft>
            </a:pPr>
            <a:r>
              <a:rPr lang="de-DE" sz="2400" dirty="0" err="1" smtClean="0">
                <a:latin typeface="Frutiger 45 Light" pitchFamily="34" charset="0"/>
              </a:rPr>
              <a:t>What</a:t>
            </a:r>
            <a:r>
              <a:rPr lang="de-DE" sz="2400" dirty="0">
                <a:latin typeface="Frutiger 45 Light" pitchFamily="34" charset="0"/>
              </a:rPr>
              <a:t> </a:t>
            </a:r>
            <a:r>
              <a:rPr lang="de-DE" sz="2400" dirty="0" err="1" smtClean="0">
                <a:latin typeface="Frutiger 45 Light" pitchFamily="34" charset="0"/>
              </a:rPr>
              <a:t>is</a:t>
            </a:r>
            <a:r>
              <a:rPr lang="de-DE" sz="2400" dirty="0" smtClean="0">
                <a:latin typeface="Frutiger 45 Light" pitchFamily="34" charset="0"/>
              </a:rPr>
              <a:t> MINARGUS?</a:t>
            </a:r>
          </a:p>
          <a:p>
            <a:pPr marL="342900" indent="-342900">
              <a:buFont typeface="Wingdings" panose="05000000000000000000" pitchFamily="2" charset="2"/>
              <a:buChar char="§"/>
            </a:pPr>
            <a:r>
              <a:rPr lang="de-DE" sz="2000" dirty="0" smtClean="0">
                <a:latin typeface="Frutiger 45 Light" pitchFamily="34" charset="0"/>
              </a:rPr>
              <a:t>A </a:t>
            </a:r>
            <a:r>
              <a:rPr lang="de-DE" sz="2000" dirty="0" err="1" smtClean="0">
                <a:latin typeface="Frutiger 45 Light" pitchFamily="34" charset="0"/>
              </a:rPr>
              <a:t>tool</a:t>
            </a:r>
            <a:r>
              <a:rPr lang="de-DE" sz="2000" dirty="0" smtClean="0">
                <a:latin typeface="Frutiger 45 Light" pitchFamily="34" charset="0"/>
              </a:rPr>
              <a:t> </a:t>
            </a:r>
            <a:r>
              <a:rPr lang="de-DE" sz="2000" dirty="0" err="1" smtClean="0">
                <a:latin typeface="Frutiger 45 Light" pitchFamily="34" charset="0"/>
              </a:rPr>
              <a:t>which</a:t>
            </a:r>
            <a:r>
              <a:rPr lang="de-DE" sz="2000" dirty="0" smtClean="0">
                <a:latin typeface="Frutiger 45 Light" pitchFamily="34" charset="0"/>
              </a:rPr>
              <a:t> </a:t>
            </a:r>
            <a:r>
              <a:rPr lang="de-DE" sz="2000" dirty="0" err="1" smtClean="0">
                <a:latin typeface="Frutiger 45 Light" pitchFamily="34" charset="0"/>
              </a:rPr>
              <a:t>brings</a:t>
            </a:r>
            <a:r>
              <a:rPr lang="de-DE" sz="2000" dirty="0" smtClean="0">
                <a:latin typeface="Frutiger 45 Light" pitchFamily="34" charset="0"/>
              </a:rPr>
              <a:t> </a:t>
            </a:r>
            <a:r>
              <a:rPr lang="de-DE" sz="2000" dirty="0" err="1" smtClean="0">
                <a:latin typeface="Frutiger 45 Light" pitchFamily="34" charset="0"/>
              </a:rPr>
              <a:t>together</a:t>
            </a:r>
            <a:r>
              <a:rPr lang="de-DE" sz="2000" dirty="0" smtClean="0">
                <a:latin typeface="Frutiger 45 Light" pitchFamily="34" charset="0"/>
              </a:rPr>
              <a:t> </a:t>
            </a:r>
            <a:r>
              <a:rPr lang="de-DE" sz="2000" dirty="0" err="1" smtClean="0">
                <a:latin typeface="Frutiger 45 Light" pitchFamily="34" charset="0"/>
              </a:rPr>
              <a:t>the</a:t>
            </a:r>
            <a:r>
              <a:rPr lang="de-DE" sz="2000" dirty="0" smtClean="0">
                <a:latin typeface="Frutiger 45 Light" pitchFamily="34" charset="0"/>
              </a:rPr>
              <a:t> Engineering </a:t>
            </a:r>
            <a:r>
              <a:rPr lang="de-DE" sz="2000" dirty="0" err="1" smtClean="0">
                <a:latin typeface="Frutiger 45 Light" pitchFamily="34" charset="0"/>
              </a:rPr>
              <a:t>part</a:t>
            </a:r>
            <a:r>
              <a:rPr lang="de-DE" sz="2000" dirty="0" smtClean="0">
                <a:latin typeface="Frutiger 45 Light" pitchFamily="34" charset="0"/>
              </a:rPr>
              <a:t> </a:t>
            </a:r>
            <a:r>
              <a:rPr lang="de-DE" sz="2000" dirty="0" err="1" smtClean="0">
                <a:latin typeface="Frutiger 45 Light" pitchFamily="34" charset="0"/>
              </a:rPr>
              <a:t>and</a:t>
            </a:r>
            <a:r>
              <a:rPr lang="de-DE" sz="2000" dirty="0" smtClean="0">
                <a:latin typeface="Frutiger 45 Light" pitchFamily="34" charset="0"/>
              </a:rPr>
              <a:t> </a:t>
            </a:r>
            <a:r>
              <a:rPr lang="de-DE" sz="2000" dirty="0" err="1" smtClean="0">
                <a:latin typeface="Frutiger 45 Light" pitchFamily="34" charset="0"/>
              </a:rPr>
              <a:t>the</a:t>
            </a:r>
            <a:r>
              <a:rPr lang="de-DE" sz="2000" dirty="0" smtClean="0">
                <a:latin typeface="Frutiger 45 Light" pitchFamily="34" charset="0"/>
              </a:rPr>
              <a:t> Physiological </a:t>
            </a:r>
            <a:r>
              <a:rPr lang="de-DE" sz="2000" dirty="0" err="1" smtClean="0">
                <a:latin typeface="Frutiger 45 Light" pitchFamily="34" charset="0"/>
              </a:rPr>
              <a:t>measurement</a:t>
            </a:r>
            <a:r>
              <a:rPr lang="de-DE" sz="2000" dirty="0" smtClean="0">
                <a:latin typeface="Frutiger 45 Light" pitchFamily="34" charset="0"/>
              </a:rPr>
              <a:t> </a:t>
            </a:r>
          </a:p>
          <a:p>
            <a:pPr marL="342900" indent="-342900">
              <a:buFont typeface="Wingdings" panose="05000000000000000000" pitchFamily="2" charset="2"/>
              <a:buChar char="§"/>
            </a:pPr>
            <a:endParaRPr lang="de-DE" sz="2000" dirty="0">
              <a:latin typeface="Frutiger 45 Light" pitchFamily="34" charset="0"/>
            </a:endParaRPr>
          </a:p>
          <a:p>
            <a:pPr>
              <a:spcAft>
                <a:spcPts val="600"/>
              </a:spcAft>
            </a:pPr>
            <a:r>
              <a:rPr lang="de-DE" sz="2400" dirty="0" err="1" smtClean="0">
                <a:latin typeface="Frutiger 45 Light" pitchFamily="34" charset="0"/>
              </a:rPr>
              <a:t>Why</a:t>
            </a:r>
            <a:r>
              <a:rPr lang="de-DE" sz="2400" dirty="0" smtClean="0">
                <a:latin typeface="Frutiger 45 Light" pitchFamily="34" charset="0"/>
              </a:rPr>
              <a:t> </a:t>
            </a:r>
            <a:r>
              <a:rPr lang="de-DE" sz="2400" dirty="0" err="1" smtClean="0">
                <a:latin typeface="Frutiger 45 Light" pitchFamily="34" charset="0"/>
              </a:rPr>
              <a:t>is</a:t>
            </a:r>
            <a:r>
              <a:rPr lang="de-DE" sz="2400" dirty="0" smtClean="0">
                <a:latin typeface="Frutiger 45 Light" pitchFamily="34" charset="0"/>
              </a:rPr>
              <a:t> </a:t>
            </a:r>
            <a:r>
              <a:rPr lang="de-DE" sz="2400" dirty="0" err="1" smtClean="0">
                <a:latin typeface="Frutiger 45 Light" pitchFamily="34" charset="0"/>
              </a:rPr>
              <a:t>it</a:t>
            </a:r>
            <a:r>
              <a:rPr lang="de-DE" sz="2400" dirty="0" smtClean="0">
                <a:latin typeface="Frutiger 45 Light" pitchFamily="34" charset="0"/>
              </a:rPr>
              <a:t> </a:t>
            </a:r>
            <a:r>
              <a:rPr lang="de-DE" sz="2400" dirty="0" err="1" smtClean="0">
                <a:latin typeface="Frutiger 45 Light" pitchFamily="34" charset="0"/>
              </a:rPr>
              <a:t>called</a:t>
            </a:r>
            <a:r>
              <a:rPr lang="de-DE" sz="2400" dirty="0" smtClean="0">
                <a:latin typeface="Frutiger 45 Light" pitchFamily="34" charset="0"/>
              </a:rPr>
              <a:t> MINARGUS?</a:t>
            </a:r>
          </a:p>
          <a:p>
            <a:pPr marL="342900" indent="-342900">
              <a:buFont typeface="Wingdings" panose="05000000000000000000" pitchFamily="2" charset="2"/>
              <a:buChar char="§"/>
            </a:pPr>
            <a:r>
              <a:rPr lang="de-DE" sz="2000" dirty="0" smtClean="0">
                <a:latin typeface="Frutiger 45 Light" pitchFamily="34" charset="0"/>
              </a:rPr>
              <a:t>MINARGUS = </a:t>
            </a:r>
            <a:r>
              <a:rPr lang="de-DE" sz="2000" u="sng" dirty="0" smtClean="0">
                <a:latin typeface="Frutiger 45 Light" pitchFamily="34" charset="0"/>
              </a:rPr>
              <a:t>Min</a:t>
            </a:r>
            <a:r>
              <a:rPr lang="de-DE" sz="2000" dirty="0" smtClean="0">
                <a:latin typeface="Frutiger 45 Light" pitchFamily="34" charset="0"/>
              </a:rPr>
              <a:t>erva (Roman </a:t>
            </a:r>
            <a:r>
              <a:rPr lang="de-DE" sz="2000" dirty="0" err="1" smtClean="0">
                <a:latin typeface="Frutiger 45 Light" pitchFamily="34" charset="0"/>
              </a:rPr>
              <a:t>goddes</a:t>
            </a:r>
            <a:r>
              <a:rPr lang="de-DE" sz="2000" dirty="0" smtClean="0">
                <a:latin typeface="Frutiger 45 Light" pitchFamily="34" charset="0"/>
              </a:rPr>
              <a:t> </a:t>
            </a:r>
            <a:r>
              <a:rPr lang="de-DE" sz="2000" dirty="0" err="1" smtClean="0">
                <a:latin typeface="Frutiger 45 Light" pitchFamily="34" charset="0"/>
              </a:rPr>
              <a:t>of</a:t>
            </a:r>
            <a:r>
              <a:rPr lang="de-DE" sz="2000" dirty="0" smtClean="0">
                <a:latin typeface="Frutiger 45 Light" pitchFamily="34" charset="0"/>
              </a:rPr>
              <a:t> </a:t>
            </a:r>
            <a:r>
              <a:rPr lang="de-DE" sz="2000" dirty="0" err="1" smtClean="0">
                <a:latin typeface="Frutiger 45 Light" pitchFamily="34" charset="0"/>
              </a:rPr>
              <a:t>wisdom</a:t>
            </a:r>
            <a:r>
              <a:rPr lang="de-DE" sz="2000" dirty="0" smtClean="0">
                <a:latin typeface="Frutiger 45 Light" pitchFamily="34" charset="0"/>
              </a:rPr>
              <a:t>) + </a:t>
            </a:r>
            <a:r>
              <a:rPr lang="de-DE" sz="2000" u="sng" dirty="0" smtClean="0">
                <a:latin typeface="Frutiger 45 Light" pitchFamily="34" charset="0"/>
              </a:rPr>
              <a:t>Argus</a:t>
            </a:r>
            <a:r>
              <a:rPr lang="de-DE" sz="2000" dirty="0" smtClean="0">
                <a:latin typeface="Frutiger 45 Light" pitchFamily="34" charset="0"/>
              </a:rPr>
              <a:t> </a:t>
            </a:r>
            <a:r>
              <a:rPr lang="de-DE" sz="2000" dirty="0" err="1" smtClean="0">
                <a:latin typeface="Frutiger 45 Light" pitchFamily="34" charset="0"/>
              </a:rPr>
              <a:t>Panoptes</a:t>
            </a:r>
            <a:r>
              <a:rPr lang="de-DE" sz="2000" dirty="0" smtClean="0">
                <a:latin typeface="Frutiger 45 Light" pitchFamily="34" charset="0"/>
              </a:rPr>
              <a:t> (</a:t>
            </a:r>
            <a:r>
              <a:rPr lang="de-DE" sz="2000" dirty="0" err="1" smtClean="0">
                <a:latin typeface="Frutiger 45 Light" pitchFamily="34" charset="0"/>
              </a:rPr>
              <a:t>Greek</a:t>
            </a:r>
            <a:r>
              <a:rPr lang="de-DE" sz="2000" dirty="0" smtClean="0">
                <a:latin typeface="Frutiger 45 Light" pitchFamily="34" charset="0"/>
              </a:rPr>
              <a:t> </a:t>
            </a:r>
            <a:r>
              <a:rPr lang="de-DE" sz="2000" dirty="0" err="1" smtClean="0">
                <a:latin typeface="Frutiger 45 Light" pitchFamily="34" charset="0"/>
              </a:rPr>
              <a:t>mythology</a:t>
            </a:r>
            <a:r>
              <a:rPr lang="de-DE" sz="2000" dirty="0" smtClean="0">
                <a:latin typeface="Frutiger 45 Light" pitchFamily="34" charset="0"/>
              </a:rPr>
              <a:t>: 100-eyed </a:t>
            </a:r>
            <a:r>
              <a:rPr lang="de-DE" sz="2000" dirty="0" err="1" smtClean="0">
                <a:latin typeface="Frutiger 45 Light" pitchFamily="34" charset="0"/>
              </a:rPr>
              <a:t>giant</a:t>
            </a:r>
            <a:r>
              <a:rPr lang="de-DE" sz="2000" dirty="0" smtClean="0">
                <a:latin typeface="Frutiger 45 Light" pitchFamily="34" charset="0"/>
              </a:rPr>
              <a:t>)</a:t>
            </a:r>
          </a:p>
          <a:p>
            <a:pPr marL="342900" indent="-342900">
              <a:buFont typeface="Wingdings" panose="05000000000000000000" pitchFamily="2" charset="2"/>
              <a:buChar char="§"/>
            </a:pPr>
            <a:endParaRPr lang="de-DE" sz="2000" dirty="0">
              <a:latin typeface="Frutiger 45 Light" pitchFamily="34" charset="0"/>
            </a:endParaRPr>
          </a:p>
          <a:p>
            <a:pPr>
              <a:spcAft>
                <a:spcPts val="600"/>
              </a:spcAft>
            </a:pPr>
            <a:r>
              <a:rPr lang="de-DE" sz="2400" dirty="0" err="1" smtClean="0">
                <a:latin typeface="Frutiger 45 Light" pitchFamily="34" charset="0"/>
              </a:rPr>
              <a:t>What</a:t>
            </a:r>
            <a:r>
              <a:rPr lang="de-DE" sz="2400" dirty="0" smtClean="0">
                <a:latin typeface="Frutiger 45 Light" pitchFamily="34" charset="0"/>
              </a:rPr>
              <a:t> </a:t>
            </a:r>
            <a:r>
              <a:rPr lang="de-DE" sz="2400" dirty="0" err="1" smtClean="0">
                <a:latin typeface="Frutiger 45 Light" pitchFamily="34" charset="0"/>
              </a:rPr>
              <a:t>is</a:t>
            </a:r>
            <a:r>
              <a:rPr lang="de-DE" sz="2400" dirty="0" smtClean="0">
                <a:latin typeface="Frutiger 45 Light" pitchFamily="34" charset="0"/>
              </a:rPr>
              <a:t> MINARGUS </a:t>
            </a:r>
            <a:r>
              <a:rPr lang="de-DE" sz="2400" dirty="0" err="1" smtClean="0">
                <a:latin typeface="Frutiger 45 Light" pitchFamily="34" charset="0"/>
              </a:rPr>
              <a:t>capable</a:t>
            </a:r>
            <a:r>
              <a:rPr lang="de-DE" sz="2400" dirty="0" smtClean="0">
                <a:latin typeface="Frutiger 45 Light" pitchFamily="34" charset="0"/>
              </a:rPr>
              <a:t> </a:t>
            </a:r>
            <a:r>
              <a:rPr lang="de-DE" sz="2400" dirty="0" err="1" smtClean="0">
                <a:latin typeface="Frutiger 45 Light" pitchFamily="34" charset="0"/>
              </a:rPr>
              <a:t>of</a:t>
            </a:r>
            <a:r>
              <a:rPr lang="de-DE" sz="2400" dirty="0" smtClean="0">
                <a:latin typeface="Frutiger 45 Light" pitchFamily="34" charset="0"/>
              </a:rPr>
              <a:t>?</a:t>
            </a:r>
          </a:p>
          <a:p>
            <a:pPr marL="342900" indent="-342900">
              <a:buFont typeface="Wingdings" panose="05000000000000000000" pitchFamily="2" charset="2"/>
              <a:buChar char="§"/>
            </a:pPr>
            <a:r>
              <a:rPr lang="en-US" sz="2000" dirty="0" smtClean="0">
                <a:latin typeface="Frutiger 45 Light" pitchFamily="34" charset="0"/>
              </a:rPr>
              <a:t>It allows the visualization of all measured data and allows the direct parameter sweep within the simulation model</a:t>
            </a:r>
            <a:endParaRPr lang="de-DE" sz="2000" dirty="0" smtClean="0">
              <a:latin typeface="Frutiger 45 Light" pitchFamily="34" charset="0"/>
            </a:endParaRPr>
          </a:p>
        </p:txBody>
      </p:sp>
      <p:pic>
        <p:nvPicPr>
          <p:cNvPr id="8" name="Grafik 7"/>
          <p:cNvPicPr>
            <a:picLocks noChangeAspect="1"/>
          </p:cNvPicPr>
          <p:nvPr/>
        </p:nvPicPr>
        <p:blipFill>
          <a:blip r:embed="rId2"/>
          <a:stretch>
            <a:fillRect/>
          </a:stretch>
        </p:blipFill>
        <p:spPr>
          <a:xfrm>
            <a:off x="7485192" y="121919"/>
            <a:ext cx="2211960" cy="3124201"/>
          </a:xfrm>
          <a:prstGeom prst="rect">
            <a:avLst/>
          </a:prstGeom>
        </p:spPr>
      </p:pic>
      <p:pic>
        <p:nvPicPr>
          <p:cNvPr id="9" name="Grafik 8"/>
          <p:cNvPicPr>
            <a:picLocks noChangeAspect="1"/>
          </p:cNvPicPr>
          <p:nvPr/>
        </p:nvPicPr>
        <p:blipFill>
          <a:blip r:embed="rId3"/>
          <a:stretch>
            <a:fillRect/>
          </a:stretch>
        </p:blipFill>
        <p:spPr>
          <a:xfrm>
            <a:off x="7820280" y="3502140"/>
            <a:ext cx="1577339" cy="2460937"/>
          </a:xfrm>
          <a:prstGeom prst="rect">
            <a:avLst/>
          </a:prstGeom>
        </p:spPr>
      </p:pic>
    </p:spTree>
    <p:extLst>
      <p:ext uri="{BB962C8B-B14F-4D97-AF65-F5344CB8AC3E}">
        <p14:creationId xmlns:p14="http://schemas.microsoft.com/office/powerpoint/2010/main" val="3250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44" y="285750"/>
            <a:ext cx="8946356"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95300" y="1571625"/>
            <a:ext cx="89154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4600" y="0"/>
            <a:ext cx="231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571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MINARGUS</a:t>
            </a:r>
            <a:endParaRPr lang="de-DE" dirty="0"/>
          </a:p>
        </p:txBody>
      </p:sp>
      <p:sp>
        <p:nvSpPr>
          <p:cNvPr id="3" name="Inhaltsplatzhalter 2"/>
          <p:cNvSpPr>
            <a:spLocks noGrp="1"/>
          </p:cNvSpPr>
          <p:nvPr>
            <p:ph idx="1"/>
          </p:nvPr>
        </p:nvSpPr>
        <p:spPr>
          <a:xfrm>
            <a:off x="506413" y="1152000"/>
            <a:ext cx="3309937" cy="4867200"/>
          </a:xfrm>
        </p:spPr>
        <p:txBody>
          <a:bodyPr/>
          <a:lstStyle/>
          <a:p>
            <a:r>
              <a:rPr lang="de-DE" dirty="0" smtClean="0"/>
              <a:t>1: </a:t>
            </a:r>
            <a:r>
              <a:rPr lang="de-DE" dirty="0" err="1" smtClean="0"/>
              <a:t>Direct</a:t>
            </a:r>
            <a:r>
              <a:rPr lang="de-DE" dirty="0" smtClean="0"/>
              <a:t> </a:t>
            </a:r>
            <a:r>
              <a:rPr lang="de-DE" dirty="0" err="1" smtClean="0"/>
              <a:t>connection</a:t>
            </a:r>
            <a:r>
              <a:rPr lang="de-DE" dirty="0" smtClean="0"/>
              <a:t> </a:t>
            </a:r>
            <a:r>
              <a:rPr lang="de-DE" dirty="0" err="1" smtClean="0"/>
              <a:t>to</a:t>
            </a:r>
            <a:r>
              <a:rPr lang="de-DE" dirty="0" smtClean="0"/>
              <a:t> </a:t>
            </a:r>
            <a:r>
              <a:rPr lang="de-DE" dirty="0" err="1" smtClean="0"/>
              <a:t>Matlab</a:t>
            </a:r>
            <a:endParaRPr lang="de-DE" dirty="0" smtClean="0"/>
          </a:p>
          <a:p>
            <a:r>
              <a:rPr lang="de-DE" dirty="0" smtClean="0"/>
              <a:t>2: Connection </a:t>
            </a:r>
            <a:r>
              <a:rPr lang="de-DE" dirty="0" err="1" smtClean="0"/>
              <a:t>the</a:t>
            </a:r>
            <a:r>
              <a:rPr lang="de-DE" dirty="0" smtClean="0"/>
              <a:t> User Tracking Environment</a:t>
            </a:r>
          </a:p>
          <a:p>
            <a:r>
              <a:rPr lang="de-DE" dirty="0" smtClean="0"/>
              <a:t>3: Physiological </a:t>
            </a:r>
            <a:r>
              <a:rPr lang="de-DE" dirty="0" err="1" smtClean="0"/>
              <a:t>measurement</a:t>
            </a:r>
            <a:r>
              <a:rPr lang="de-DE" dirty="0" smtClean="0"/>
              <a:t> </a:t>
            </a:r>
            <a:r>
              <a:rPr lang="de-DE" dirty="0" err="1" smtClean="0"/>
              <a:t>system</a:t>
            </a:r>
            <a:r>
              <a:rPr lang="de-DE" dirty="0" smtClean="0"/>
              <a:t> (PAR-PORT)</a:t>
            </a:r>
          </a:p>
          <a:p>
            <a:r>
              <a:rPr lang="de-DE" dirty="0" smtClean="0"/>
              <a:t>4: </a:t>
            </a:r>
            <a:r>
              <a:rPr lang="de-DE" dirty="0" err="1" smtClean="0"/>
              <a:t>Visualization</a:t>
            </a:r>
            <a:r>
              <a:rPr lang="de-DE" dirty="0" smtClean="0"/>
              <a:t> </a:t>
            </a:r>
            <a:r>
              <a:rPr lang="de-DE" dirty="0" err="1" smtClean="0"/>
              <a:t>of</a:t>
            </a:r>
            <a:r>
              <a:rPr lang="de-DE" dirty="0" smtClean="0"/>
              <a:t> </a:t>
            </a:r>
            <a:r>
              <a:rPr lang="de-DE" dirty="0" err="1" smtClean="0"/>
              <a:t>the</a:t>
            </a:r>
            <a:r>
              <a:rPr lang="de-DE" dirty="0" smtClean="0"/>
              <a:t> </a:t>
            </a:r>
            <a:r>
              <a:rPr lang="de-DE" dirty="0" err="1" smtClean="0"/>
              <a:t>channels</a:t>
            </a:r>
            <a:r>
              <a:rPr lang="de-DE" dirty="0" smtClean="0"/>
              <a:t> (e.g. EEG, EKG)</a:t>
            </a:r>
          </a:p>
          <a:p>
            <a:r>
              <a:rPr lang="de-DE" dirty="0" smtClean="0"/>
              <a:t>5,6: Standard </a:t>
            </a:r>
            <a:r>
              <a:rPr lang="de-DE" dirty="0" err="1" smtClean="0"/>
              <a:t>functionalities</a:t>
            </a:r>
            <a:r>
              <a:rPr lang="de-DE" dirty="0" smtClean="0"/>
              <a:t> (save, jump </a:t>
            </a:r>
            <a:r>
              <a:rPr lang="de-DE" dirty="0" err="1" smtClean="0"/>
              <a:t>to</a:t>
            </a:r>
            <a:r>
              <a:rPr lang="de-DE" dirty="0" smtClean="0"/>
              <a:t> </a:t>
            </a:r>
            <a:r>
              <a:rPr lang="de-DE" dirty="0" err="1" smtClean="0"/>
              <a:t>times</a:t>
            </a:r>
            <a:r>
              <a:rPr lang="de-DE" dirty="0" smtClean="0"/>
              <a:t> </a:t>
            </a:r>
            <a:r>
              <a:rPr lang="de-DE" dirty="0" err="1" smtClean="0"/>
              <a:t>etc</a:t>
            </a:r>
            <a:r>
              <a:rPr lang="de-DE" dirty="0" smtClean="0"/>
              <a:t>)</a:t>
            </a:r>
          </a:p>
          <a:p>
            <a:r>
              <a:rPr lang="de-DE" dirty="0" smtClean="0"/>
              <a:t>7: Parameter </a:t>
            </a:r>
            <a:r>
              <a:rPr lang="de-DE" dirty="0" err="1" smtClean="0"/>
              <a:t>changes</a:t>
            </a:r>
            <a:r>
              <a:rPr lang="de-DE" dirty="0" smtClean="0"/>
              <a:t> </a:t>
            </a:r>
            <a:r>
              <a:rPr lang="de-DE" dirty="0" err="1" smtClean="0"/>
              <a:t>of</a:t>
            </a:r>
            <a:r>
              <a:rPr lang="de-DE" dirty="0" smtClean="0"/>
              <a:t> </a:t>
            </a:r>
            <a:r>
              <a:rPr lang="de-DE" dirty="0" err="1" smtClean="0"/>
              <a:t>the</a:t>
            </a:r>
            <a:r>
              <a:rPr lang="de-DE" dirty="0" smtClean="0"/>
              <a:t> </a:t>
            </a:r>
            <a:r>
              <a:rPr lang="de-DE" dirty="0" err="1" smtClean="0"/>
              <a:t>simulation</a:t>
            </a:r>
            <a:r>
              <a:rPr lang="de-DE" dirty="0" smtClean="0"/>
              <a:t> </a:t>
            </a:r>
            <a:r>
              <a:rPr lang="de-DE" dirty="0" err="1" smtClean="0"/>
              <a:t>model</a:t>
            </a:r>
            <a:endParaRPr lang="de-DE" dirty="0"/>
          </a:p>
        </p:txBody>
      </p:sp>
      <p:pic>
        <p:nvPicPr>
          <p:cNvPr id="5" name="Grafik 4"/>
          <p:cNvPicPr>
            <a:picLocks noChangeAspect="1"/>
          </p:cNvPicPr>
          <p:nvPr/>
        </p:nvPicPr>
        <p:blipFill>
          <a:blip r:embed="rId2"/>
          <a:stretch>
            <a:fillRect/>
          </a:stretch>
        </p:blipFill>
        <p:spPr>
          <a:xfrm>
            <a:off x="4103047" y="0"/>
            <a:ext cx="5897409" cy="7933091"/>
          </a:xfrm>
          <a:prstGeom prst="rect">
            <a:avLst/>
          </a:prstGeom>
        </p:spPr>
      </p:pic>
      <p:sp>
        <p:nvSpPr>
          <p:cNvPr id="6" name="Rechteck 5"/>
          <p:cNvSpPr/>
          <p:nvPr/>
        </p:nvSpPr>
        <p:spPr bwMode="auto">
          <a:xfrm>
            <a:off x="-279400" y="6019200"/>
            <a:ext cx="4679950" cy="1219800"/>
          </a:xfrm>
          <a:prstGeom prst="rect">
            <a:avLst/>
          </a:prstGeom>
          <a:solidFill>
            <a:schemeClr val="bg1"/>
          </a:solid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smtClean="0">
              <a:ln>
                <a:noFill/>
              </a:ln>
              <a:solidFill>
                <a:schemeClr val="tx1"/>
              </a:solidFill>
              <a:effectLst/>
              <a:latin typeface="Frutiger LT Com 55 Roman" pitchFamily="34" charset="0"/>
            </a:endParaRPr>
          </a:p>
        </p:txBody>
      </p:sp>
      <p:sp>
        <p:nvSpPr>
          <p:cNvPr id="7" name="Ellipse 6"/>
          <p:cNvSpPr/>
          <p:nvPr/>
        </p:nvSpPr>
        <p:spPr bwMode="auto">
          <a:xfrm>
            <a:off x="5245100" y="6578600"/>
            <a:ext cx="298450" cy="279400"/>
          </a:xfrm>
          <a:prstGeom prst="ellipse">
            <a:avLst/>
          </a:prstGeom>
          <a:solidFill>
            <a:schemeClr val="bg1"/>
          </a:solidFill>
          <a:ln>
            <a:solidFill>
              <a:schemeClr val="tx1"/>
            </a:solidFill>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Frutiger LT Com 55 Roman" pitchFamily="34" charset="0"/>
              </a:rPr>
              <a:t>3</a:t>
            </a:r>
          </a:p>
        </p:txBody>
      </p:sp>
    </p:spTree>
    <p:extLst>
      <p:ext uri="{BB962C8B-B14F-4D97-AF65-F5344CB8AC3E}">
        <p14:creationId xmlns:p14="http://schemas.microsoft.com/office/powerpoint/2010/main" val="233201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Change </a:t>
            </a:r>
            <a:r>
              <a:rPr lang="de-DE" dirty="0" err="1" smtClean="0"/>
              <a:t>of</a:t>
            </a:r>
            <a:r>
              <a:rPr lang="de-DE" dirty="0" smtClean="0"/>
              <a:t> </a:t>
            </a:r>
            <a:r>
              <a:rPr lang="de-DE" dirty="0" err="1" smtClean="0"/>
              <a:t>validation</a:t>
            </a:r>
            <a:r>
              <a:rPr lang="de-DE" dirty="0" smtClean="0"/>
              <a:t> </a:t>
            </a:r>
            <a:r>
              <a:rPr lang="de-DE" dirty="0" err="1" smtClean="0"/>
              <a:t>process</a:t>
            </a:r>
            <a:endParaRPr lang="de-DE" dirty="0"/>
          </a:p>
        </p:txBody>
      </p:sp>
      <p:pic>
        <p:nvPicPr>
          <p:cNvPr id="9" name="Grafik 8"/>
          <p:cNvPicPr>
            <a:picLocks noChangeAspect="1"/>
          </p:cNvPicPr>
          <p:nvPr/>
        </p:nvPicPr>
        <p:blipFill>
          <a:blip r:embed="rId2"/>
          <a:stretch>
            <a:fillRect/>
          </a:stretch>
        </p:blipFill>
        <p:spPr>
          <a:xfrm>
            <a:off x="505619" y="944527"/>
            <a:ext cx="3574890" cy="4855712"/>
          </a:xfrm>
          <a:prstGeom prst="rect">
            <a:avLst/>
          </a:prstGeom>
        </p:spPr>
      </p:pic>
      <p:sp>
        <p:nvSpPr>
          <p:cNvPr id="10" name="Textfeld 9"/>
          <p:cNvSpPr txBox="1"/>
          <p:nvPr/>
        </p:nvSpPr>
        <p:spPr>
          <a:xfrm>
            <a:off x="425450" y="5800239"/>
            <a:ext cx="2010487" cy="338554"/>
          </a:xfrm>
          <a:prstGeom prst="rect">
            <a:avLst/>
          </a:prstGeom>
          <a:noFill/>
        </p:spPr>
        <p:txBody>
          <a:bodyPr wrap="none" rtlCol="0">
            <a:spAutoFit/>
          </a:bodyPr>
          <a:lstStyle/>
          <a:p>
            <a:r>
              <a:rPr lang="de-DE" sz="1600" i="1" dirty="0" smtClean="0">
                <a:latin typeface="Frutiger 45 Light" pitchFamily="34" charset="0"/>
              </a:rPr>
              <a:t>The </a:t>
            </a:r>
            <a:r>
              <a:rPr lang="de-DE" sz="1600" i="1" dirty="0" err="1" smtClean="0">
                <a:latin typeface="Frutiger 45 Light" pitchFamily="34" charset="0"/>
              </a:rPr>
              <a:t>current</a:t>
            </a:r>
            <a:r>
              <a:rPr lang="de-DE" sz="1600" i="1" dirty="0" smtClean="0">
                <a:latin typeface="Frutiger 45 Light" pitchFamily="34" charset="0"/>
              </a:rPr>
              <a:t> </a:t>
            </a:r>
            <a:r>
              <a:rPr lang="de-DE" sz="1600" i="1" dirty="0" err="1" smtClean="0">
                <a:latin typeface="Frutiger 45 Light" pitchFamily="34" charset="0"/>
              </a:rPr>
              <a:t>process</a:t>
            </a:r>
            <a:endParaRPr lang="de-DE" sz="1600" i="1" dirty="0" smtClean="0">
              <a:latin typeface="Frutiger 45 Light" pitchFamily="34" charset="0"/>
            </a:endParaRPr>
          </a:p>
        </p:txBody>
      </p:sp>
      <p:pic>
        <p:nvPicPr>
          <p:cNvPr id="12" name="Grafik 11"/>
          <p:cNvPicPr>
            <a:picLocks noChangeAspect="1"/>
          </p:cNvPicPr>
          <p:nvPr/>
        </p:nvPicPr>
        <p:blipFill>
          <a:blip r:embed="rId3"/>
          <a:stretch>
            <a:fillRect/>
          </a:stretch>
        </p:blipFill>
        <p:spPr>
          <a:xfrm>
            <a:off x="4348658" y="944528"/>
            <a:ext cx="3964081" cy="4855712"/>
          </a:xfrm>
          <a:prstGeom prst="rect">
            <a:avLst/>
          </a:prstGeom>
        </p:spPr>
      </p:pic>
      <p:sp>
        <p:nvSpPr>
          <p:cNvPr id="13" name="Textfeld 12"/>
          <p:cNvSpPr txBox="1"/>
          <p:nvPr/>
        </p:nvSpPr>
        <p:spPr>
          <a:xfrm>
            <a:off x="4320211" y="5800239"/>
            <a:ext cx="3797835" cy="338554"/>
          </a:xfrm>
          <a:prstGeom prst="rect">
            <a:avLst/>
          </a:prstGeom>
          <a:noFill/>
        </p:spPr>
        <p:txBody>
          <a:bodyPr wrap="none" rtlCol="0">
            <a:spAutoFit/>
          </a:bodyPr>
          <a:lstStyle/>
          <a:p>
            <a:r>
              <a:rPr lang="de-DE" sz="1600" i="1" dirty="0" smtClean="0">
                <a:latin typeface="Frutiger 45 Light" pitchFamily="34" charset="0"/>
              </a:rPr>
              <a:t>The </a:t>
            </a:r>
            <a:r>
              <a:rPr lang="de-DE" sz="1600" i="1" dirty="0" err="1" smtClean="0">
                <a:latin typeface="Frutiger 45 Light" pitchFamily="34" charset="0"/>
              </a:rPr>
              <a:t>improved</a:t>
            </a:r>
            <a:r>
              <a:rPr lang="de-DE" sz="1600" i="1" dirty="0" smtClean="0">
                <a:latin typeface="Frutiger 45 Light" pitchFamily="34" charset="0"/>
              </a:rPr>
              <a:t> </a:t>
            </a:r>
            <a:r>
              <a:rPr lang="de-DE" sz="1600" i="1" dirty="0" err="1" smtClean="0">
                <a:latin typeface="Frutiger 45 Light" pitchFamily="34" charset="0"/>
              </a:rPr>
              <a:t>process</a:t>
            </a:r>
            <a:r>
              <a:rPr lang="de-DE" sz="1600" i="1" dirty="0" smtClean="0">
                <a:latin typeface="Frutiger 45 Light" pitchFamily="34" charset="0"/>
              </a:rPr>
              <a:t> </a:t>
            </a:r>
            <a:r>
              <a:rPr lang="de-DE" sz="1600" i="1" dirty="0" err="1" smtClean="0">
                <a:latin typeface="Frutiger 45 Light" pitchFamily="34" charset="0"/>
              </a:rPr>
              <a:t>with</a:t>
            </a:r>
            <a:r>
              <a:rPr lang="de-DE" sz="1600" i="1" dirty="0" smtClean="0">
                <a:latin typeface="Frutiger 45 Light" pitchFamily="34" charset="0"/>
              </a:rPr>
              <a:t> MINARGUS</a:t>
            </a:r>
          </a:p>
        </p:txBody>
      </p:sp>
    </p:spTree>
    <p:extLst>
      <p:ext uri="{BB962C8B-B14F-4D97-AF65-F5344CB8AC3E}">
        <p14:creationId xmlns:p14="http://schemas.microsoft.com/office/powerpoint/2010/main" val="173756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MINARGUS: An </a:t>
            </a:r>
            <a:r>
              <a:rPr lang="de-DE" dirty="0" err="1" smtClean="0"/>
              <a:t>example</a:t>
            </a:r>
            <a:r>
              <a:rPr lang="de-DE" dirty="0" smtClean="0"/>
              <a:t> (1/2)</a:t>
            </a:r>
            <a:endParaRPr lang="de-DE" dirty="0"/>
          </a:p>
        </p:txBody>
      </p:sp>
      <p:sp>
        <p:nvSpPr>
          <p:cNvPr id="3" name="Inhaltsplatzhalter 2"/>
          <p:cNvSpPr>
            <a:spLocks noGrp="1"/>
          </p:cNvSpPr>
          <p:nvPr>
            <p:ph idx="1"/>
          </p:nvPr>
        </p:nvSpPr>
        <p:spPr>
          <a:xfrm>
            <a:off x="506413" y="1152000"/>
            <a:ext cx="6176327" cy="4867200"/>
          </a:xfrm>
        </p:spPr>
        <p:txBody>
          <a:bodyPr/>
          <a:lstStyle/>
          <a:p>
            <a:r>
              <a:rPr lang="en-US" dirty="0">
                <a:latin typeface="Frutiger LT Com 45 Light" panose="020B0303030504020204" pitchFamily="34" charset="0"/>
              </a:rPr>
              <a:t>The developer defines the test and the parameters, which need to be </a:t>
            </a:r>
            <a:r>
              <a:rPr lang="en-US" dirty="0" smtClean="0">
                <a:latin typeface="Frutiger LT Com 45 Light" panose="020B0303030504020204" pitchFamily="34" charset="0"/>
              </a:rPr>
              <a:t>optimized</a:t>
            </a:r>
          </a:p>
          <a:p>
            <a:pPr lvl="1"/>
            <a:r>
              <a:rPr lang="en-US" sz="1600" dirty="0">
                <a:latin typeface="Frutiger LT Com 45 Light" panose="020B0303030504020204" pitchFamily="34" charset="0"/>
              </a:rPr>
              <a:t>Using the example of </a:t>
            </a:r>
            <a:r>
              <a:rPr lang="en-US" sz="1600" dirty="0" smtClean="0">
                <a:latin typeface="Frutiger LT Com 45 Light" panose="020B0303030504020204" pitchFamily="34" charset="0"/>
              </a:rPr>
              <a:t>the Traffic Jam Assist, </a:t>
            </a:r>
            <a:r>
              <a:rPr lang="en-US" sz="1600" dirty="0">
                <a:latin typeface="Frutiger LT Com 45 Light" panose="020B0303030504020204" pitchFamily="34" charset="0"/>
              </a:rPr>
              <a:t>defined parameters can be the starting acceleration or the starting </a:t>
            </a:r>
            <a:r>
              <a:rPr lang="en-US" sz="1600" dirty="0" smtClean="0">
                <a:latin typeface="Frutiger LT Com 45 Light" panose="020B0303030504020204" pitchFamily="34" charset="0"/>
              </a:rPr>
              <a:t>delay</a:t>
            </a:r>
          </a:p>
          <a:p>
            <a:pPr lvl="1"/>
            <a:r>
              <a:rPr lang="en-US" sz="1600" dirty="0" smtClean="0">
                <a:latin typeface="Frutiger LT Com 45 Light" panose="020B0303030504020204" pitchFamily="34" charset="0"/>
              </a:rPr>
              <a:t>Both </a:t>
            </a:r>
            <a:r>
              <a:rPr lang="en-US" sz="1600" dirty="0">
                <a:latin typeface="Frutiger LT Com 45 Light" panose="020B0303030504020204" pitchFamily="34" charset="0"/>
              </a:rPr>
              <a:t>parameters are highly important for the UX: A high starting acceleration and a short delay indicate an aggressive driving behavior of the system and could cause </a:t>
            </a:r>
            <a:r>
              <a:rPr lang="en-US" sz="1600" dirty="0" smtClean="0">
                <a:latin typeface="Frutiger LT Com 45 Light" panose="020B0303030504020204" pitchFamily="34" charset="0"/>
              </a:rPr>
              <a:t>discomfort</a:t>
            </a:r>
          </a:p>
          <a:p>
            <a:pPr lvl="1"/>
            <a:r>
              <a:rPr lang="en-US" sz="1600" dirty="0">
                <a:latin typeface="Frutiger LT Com 45 Light" panose="020B0303030504020204" pitchFamily="34" charset="0"/>
              </a:rPr>
              <a:t>Whereas a small starting acceleration and a long delay could cause discomfort in terms of being forced to interact because of the behind driving </a:t>
            </a:r>
            <a:r>
              <a:rPr lang="en-US" sz="1600" dirty="0" smtClean="0">
                <a:latin typeface="Frutiger LT Com 45 Light" panose="020B0303030504020204" pitchFamily="34" charset="0"/>
              </a:rPr>
              <a:t>cars</a:t>
            </a:r>
          </a:p>
          <a:p>
            <a:r>
              <a:rPr lang="en-US" dirty="0">
                <a:latin typeface="Frutiger LT Com 45 Light" panose="020B0303030504020204" pitchFamily="34" charset="0"/>
              </a:rPr>
              <a:t>These parameters are defined together with the experimental </a:t>
            </a:r>
            <a:r>
              <a:rPr lang="en-US" dirty="0" smtClean="0">
                <a:latin typeface="Frutiger LT Com 45 Light" panose="020B0303030504020204" pitchFamily="34" charset="0"/>
              </a:rPr>
              <a:t>designer</a:t>
            </a:r>
          </a:p>
          <a:p>
            <a:r>
              <a:rPr lang="en-US" dirty="0" smtClean="0">
                <a:latin typeface="Frutiger LT Com 45 Light" panose="020B0303030504020204" pitchFamily="34" charset="0"/>
              </a:rPr>
              <a:t>The </a:t>
            </a:r>
            <a:r>
              <a:rPr lang="en-US" dirty="0">
                <a:latin typeface="Frutiger LT Com 45 Light" panose="020B0303030504020204" pitchFamily="34" charset="0"/>
              </a:rPr>
              <a:t>experimental designer now builds up the UX test with all its constraints (test procedure, test design, questionnaires, etc</a:t>
            </a:r>
            <a:r>
              <a:rPr lang="en-US" dirty="0" smtClean="0">
                <a:latin typeface="Frutiger LT Com 45 Light" panose="020B0303030504020204" pitchFamily="34" charset="0"/>
              </a:rPr>
              <a:t>.)</a:t>
            </a:r>
          </a:p>
          <a:p>
            <a:endParaRPr lang="en-US" dirty="0">
              <a:latin typeface="Frutiger LT Com 45 Light" panose="020B0303030504020204" pitchFamily="34" charset="0"/>
            </a:endParaRPr>
          </a:p>
        </p:txBody>
      </p:sp>
      <p:pic>
        <p:nvPicPr>
          <p:cNvPr id="5" name="Grafik 4"/>
          <p:cNvPicPr>
            <a:picLocks noChangeAspect="1"/>
          </p:cNvPicPr>
          <p:nvPr/>
        </p:nvPicPr>
        <p:blipFill>
          <a:blip r:embed="rId2"/>
          <a:stretch>
            <a:fillRect/>
          </a:stretch>
        </p:blipFill>
        <p:spPr>
          <a:xfrm>
            <a:off x="6682740" y="948660"/>
            <a:ext cx="3219450" cy="2662238"/>
          </a:xfrm>
          <a:prstGeom prst="rect">
            <a:avLst/>
          </a:prstGeom>
        </p:spPr>
      </p:pic>
      <p:pic>
        <p:nvPicPr>
          <p:cNvPr id="6" name="Picture 7" descr="http://www.hoc.kit.edu/img/Frau_blond_Emotionen_2Reih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213" y="4196396"/>
            <a:ext cx="3348787" cy="1662477"/>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6591300" y="3648087"/>
            <a:ext cx="3340402" cy="307777"/>
          </a:xfrm>
          <a:prstGeom prst="rect">
            <a:avLst/>
          </a:prstGeom>
          <a:noFill/>
        </p:spPr>
        <p:txBody>
          <a:bodyPr wrap="none" rtlCol="0">
            <a:spAutoFit/>
          </a:bodyPr>
          <a:lstStyle/>
          <a:p>
            <a:r>
              <a:rPr lang="de-DE" sz="1400" i="1" dirty="0" smtClean="0">
                <a:latin typeface="Frutiger 45 Light" pitchFamily="34" charset="0"/>
              </a:rPr>
              <a:t>Traffic Jam Assist, Source: Bosch, 2014</a:t>
            </a:r>
          </a:p>
        </p:txBody>
      </p:sp>
      <p:sp>
        <p:nvSpPr>
          <p:cNvPr id="8" name="Textfeld 7"/>
          <p:cNvSpPr txBox="1"/>
          <p:nvPr/>
        </p:nvSpPr>
        <p:spPr>
          <a:xfrm>
            <a:off x="7479204" y="5865311"/>
            <a:ext cx="2457276" cy="307777"/>
          </a:xfrm>
          <a:prstGeom prst="rect">
            <a:avLst/>
          </a:prstGeom>
          <a:noFill/>
        </p:spPr>
        <p:txBody>
          <a:bodyPr wrap="none" rtlCol="0">
            <a:spAutoFit/>
          </a:bodyPr>
          <a:lstStyle/>
          <a:p>
            <a:r>
              <a:rPr lang="de-DE" sz="1400" i="1" dirty="0" err="1" smtClean="0">
                <a:latin typeface="Frutiger 45 Light" pitchFamily="34" charset="0"/>
              </a:rPr>
              <a:t>Emotions</a:t>
            </a:r>
            <a:r>
              <a:rPr lang="de-DE" sz="1400" i="1" dirty="0" smtClean="0">
                <a:latin typeface="Frutiger 45 Light" pitchFamily="34" charset="0"/>
              </a:rPr>
              <a:t>, Source: KIT, 2014</a:t>
            </a:r>
          </a:p>
        </p:txBody>
      </p:sp>
    </p:spTree>
    <p:extLst>
      <p:ext uri="{BB962C8B-B14F-4D97-AF65-F5344CB8AC3E}">
        <p14:creationId xmlns:p14="http://schemas.microsoft.com/office/powerpoint/2010/main" val="199746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MINARGUS: An </a:t>
            </a:r>
            <a:r>
              <a:rPr lang="de-DE" dirty="0" err="1" smtClean="0"/>
              <a:t>example</a:t>
            </a:r>
            <a:r>
              <a:rPr lang="de-DE" dirty="0" smtClean="0"/>
              <a:t> (2/2)</a:t>
            </a:r>
            <a:endParaRPr lang="de-DE" dirty="0"/>
          </a:p>
        </p:txBody>
      </p:sp>
      <p:sp>
        <p:nvSpPr>
          <p:cNvPr id="3" name="Inhaltsplatzhalter 2"/>
          <p:cNvSpPr>
            <a:spLocks noGrp="1"/>
          </p:cNvSpPr>
          <p:nvPr>
            <p:ph idx="1"/>
          </p:nvPr>
        </p:nvSpPr>
        <p:spPr>
          <a:xfrm>
            <a:off x="506413" y="1152000"/>
            <a:ext cx="5223827" cy="4867200"/>
          </a:xfrm>
        </p:spPr>
        <p:txBody>
          <a:bodyPr/>
          <a:lstStyle/>
          <a:p>
            <a:r>
              <a:rPr lang="en-US" dirty="0">
                <a:latin typeface="Frutiger LT Com 45 Light" panose="020B0303030504020204" pitchFamily="34" charset="0"/>
              </a:rPr>
              <a:t>After defining the parameters, they are then integrated in the simulation model</a:t>
            </a:r>
          </a:p>
          <a:p>
            <a:r>
              <a:rPr lang="en-US" dirty="0">
                <a:latin typeface="Frutiger LT Com 45 Light" panose="020B0303030504020204" pitchFamily="34" charset="0"/>
              </a:rPr>
              <a:t>The model and the simulation environment must allow real-time simulation because of adjustments to the </a:t>
            </a:r>
            <a:r>
              <a:rPr lang="en-US" dirty="0" smtClean="0">
                <a:latin typeface="Frutiger LT Com 45 Light" panose="020B0303030504020204" pitchFamily="34" charset="0"/>
              </a:rPr>
              <a:t>parameters</a:t>
            </a:r>
          </a:p>
          <a:p>
            <a:r>
              <a:rPr lang="en-US" dirty="0" smtClean="0">
                <a:latin typeface="Frutiger LT Com 45 Light" panose="020B0303030504020204" pitchFamily="34" charset="0"/>
              </a:rPr>
              <a:t>In </a:t>
            </a:r>
            <a:r>
              <a:rPr lang="en-US" dirty="0">
                <a:latin typeface="Frutiger LT Com 45 Light" panose="020B0303030504020204" pitchFamily="34" charset="0"/>
              </a:rPr>
              <a:t>most cases there is a complete model of the car and the environment (streets, other cars, etc</a:t>
            </a:r>
            <a:r>
              <a:rPr lang="en-US" dirty="0" smtClean="0">
                <a:latin typeface="Frutiger LT Com 45 Light" panose="020B0303030504020204" pitchFamily="34" charset="0"/>
              </a:rPr>
              <a:t>.)</a:t>
            </a:r>
          </a:p>
          <a:p>
            <a:r>
              <a:rPr lang="en-US" dirty="0">
                <a:latin typeface="Frutiger LT Com 45 Light" panose="020B0303030504020204" pitchFamily="34" charset="0"/>
              </a:rPr>
              <a:t>In this stage testing can be </a:t>
            </a:r>
            <a:r>
              <a:rPr lang="en-US" dirty="0" smtClean="0">
                <a:latin typeface="Frutiger LT Com 45 Light" panose="020B0303030504020204" pitchFamily="34" charset="0"/>
              </a:rPr>
              <a:t>conducted</a:t>
            </a:r>
          </a:p>
          <a:p>
            <a:r>
              <a:rPr lang="en-US" dirty="0">
                <a:latin typeface="Frutiger LT Com 45 Light" panose="020B0303030504020204" pitchFamily="34" charset="0"/>
              </a:rPr>
              <a:t>The test subject drives a virtual car in a simulator, which ideally covers all important sense </a:t>
            </a:r>
            <a:r>
              <a:rPr lang="en-US" dirty="0" smtClean="0">
                <a:latin typeface="Frutiger LT Com 45 Light" panose="020B0303030504020204" pitchFamily="34" charset="0"/>
              </a:rPr>
              <a:t>areas</a:t>
            </a:r>
          </a:p>
          <a:p>
            <a:r>
              <a:rPr lang="en-US" dirty="0">
                <a:latin typeface="Frutiger LT Com 45 Light" panose="020B0303030504020204" pitchFamily="34" charset="0"/>
              </a:rPr>
              <a:t>Once the test has been performed, the results can be evaluated. The model optimization is the final step</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9880" y="3872555"/>
            <a:ext cx="3163094" cy="1476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http://www.dspace.com/files/jpg3/TwoLaneSensor_thm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640" y="960766"/>
            <a:ext cx="3259392" cy="2176965"/>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6591301" y="3171143"/>
            <a:ext cx="3312732" cy="307777"/>
          </a:xfrm>
          <a:prstGeom prst="rect">
            <a:avLst/>
          </a:prstGeom>
          <a:noFill/>
        </p:spPr>
        <p:txBody>
          <a:bodyPr wrap="square" rtlCol="0">
            <a:spAutoFit/>
          </a:bodyPr>
          <a:lstStyle/>
          <a:p>
            <a:pPr algn="r"/>
            <a:r>
              <a:rPr lang="de-DE" sz="1400" i="1" dirty="0" smtClean="0">
                <a:latin typeface="Frutiger 45 Light" pitchFamily="34" charset="0"/>
              </a:rPr>
              <a:t>Motion Desk, Source: </a:t>
            </a:r>
            <a:r>
              <a:rPr lang="de-DE" sz="1400" i="1" dirty="0" err="1" smtClean="0">
                <a:latin typeface="Frutiger 45 Light" pitchFamily="34" charset="0"/>
              </a:rPr>
              <a:t>dSpace</a:t>
            </a:r>
            <a:r>
              <a:rPr lang="de-DE" sz="1400" i="1" dirty="0" smtClean="0">
                <a:latin typeface="Frutiger 45 Light" pitchFamily="34" charset="0"/>
              </a:rPr>
              <a:t>, 2014</a:t>
            </a:r>
          </a:p>
        </p:txBody>
      </p:sp>
      <p:sp>
        <p:nvSpPr>
          <p:cNvPr id="8" name="Textfeld 7"/>
          <p:cNvSpPr txBox="1"/>
          <p:nvPr/>
        </p:nvSpPr>
        <p:spPr>
          <a:xfrm>
            <a:off x="6617970" y="5487023"/>
            <a:ext cx="3312732" cy="523220"/>
          </a:xfrm>
          <a:prstGeom prst="rect">
            <a:avLst/>
          </a:prstGeom>
          <a:noFill/>
        </p:spPr>
        <p:txBody>
          <a:bodyPr wrap="square" rtlCol="0">
            <a:spAutoFit/>
          </a:bodyPr>
          <a:lstStyle/>
          <a:p>
            <a:pPr algn="r"/>
            <a:r>
              <a:rPr lang="de-DE" sz="1400" i="1" dirty="0" smtClean="0">
                <a:latin typeface="Frutiger 45 Light" pitchFamily="34" charset="0"/>
              </a:rPr>
              <a:t>Automotive </a:t>
            </a:r>
            <a:r>
              <a:rPr lang="de-DE" sz="1400" i="1" dirty="0">
                <a:latin typeface="Frutiger 45 Light" pitchFamily="34" charset="0"/>
              </a:rPr>
              <a:t>S</a:t>
            </a:r>
            <a:r>
              <a:rPr lang="de-DE" sz="1400" i="1" dirty="0" smtClean="0">
                <a:latin typeface="Frutiger 45 Light" pitchFamily="34" charset="0"/>
              </a:rPr>
              <a:t>imulation Model,</a:t>
            </a:r>
            <a:br>
              <a:rPr lang="de-DE" sz="1400" i="1" dirty="0" smtClean="0">
                <a:latin typeface="Frutiger 45 Light" pitchFamily="34" charset="0"/>
              </a:rPr>
            </a:br>
            <a:r>
              <a:rPr lang="de-DE" sz="1400" i="1" dirty="0" smtClean="0">
                <a:latin typeface="Frutiger 45 Light" pitchFamily="34" charset="0"/>
              </a:rPr>
              <a:t>Source: </a:t>
            </a:r>
            <a:r>
              <a:rPr lang="de-DE" sz="1400" i="1" dirty="0" err="1" smtClean="0">
                <a:latin typeface="Frutiger 45 Light" pitchFamily="34" charset="0"/>
              </a:rPr>
              <a:t>dSpace</a:t>
            </a:r>
            <a:r>
              <a:rPr lang="de-DE" sz="1400" i="1" dirty="0" smtClean="0">
                <a:latin typeface="Frutiger 45 Light" pitchFamily="34" charset="0"/>
              </a:rPr>
              <a:t>, 2014</a:t>
            </a:r>
          </a:p>
        </p:txBody>
      </p:sp>
    </p:spTree>
    <p:extLst>
      <p:ext uri="{BB962C8B-B14F-4D97-AF65-F5344CB8AC3E}">
        <p14:creationId xmlns:p14="http://schemas.microsoft.com/office/powerpoint/2010/main" val="202211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2"/>
          <p:cNvSpPr>
            <a:spLocks noGrp="1"/>
          </p:cNvSpPr>
          <p:nvPr>
            <p:ph type="title"/>
          </p:nvPr>
        </p:nvSpPr>
        <p:spPr>
          <a:xfrm>
            <a:off x="506413" y="334963"/>
            <a:ext cx="8891587" cy="369887"/>
          </a:xfrm>
        </p:spPr>
        <p:txBody>
          <a:bodyPr/>
          <a:lstStyle/>
          <a:p>
            <a:pPr defTabSz="503238" eaLnBrk="1" hangingPunct="1"/>
            <a:r>
              <a:rPr lang="de-DE" altLang="de-DE" smtClean="0"/>
              <a:t>Outlook</a:t>
            </a:r>
          </a:p>
        </p:txBody>
      </p:sp>
      <p:sp>
        <p:nvSpPr>
          <p:cNvPr id="27652" name="Textplatzhalter 9"/>
          <p:cNvSpPr>
            <a:spLocks noGrp="1"/>
          </p:cNvSpPr>
          <p:nvPr>
            <p:ph type="body" sz="quarter" idx="14"/>
          </p:nvPr>
        </p:nvSpPr>
        <p:spPr>
          <a:xfrm>
            <a:off x="990600" y="5932488"/>
            <a:ext cx="1676400" cy="123825"/>
          </a:xfrm>
        </p:spPr>
        <p:txBody>
          <a:bodyPr/>
          <a:lstStyle/>
          <a:p>
            <a:pPr eaLnBrk="1" hangingPunct="1"/>
            <a:r>
              <a:rPr lang="de-DE" altLang="de-DE" i="1" dirty="0" smtClean="0"/>
              <a:t>Festo </a:t>
            </a:r>
            <a:r>
              <a:rPr lang="de-DE" altLang="de-DE" i="1" dirty="0" err="1" smtClean="0"/>
              <a:t>Airmotion</a:t>
            </a:r>
            <a:r>
              <a:rPr lang="de-DE" altLang="de-DE" i="1" dirty="0" smtClean="0"/>
              <a:t> Ride</a:t>
            </a:r>
          </a:p>
        </p:txBody>
      </p:sp>
      <p:sp>
        <p:nvSpPr>
          <p:cNvPr id="27653" name="Textplatzhalter 10"/>
          <p:cNvSpPr>
            <a:spLocks noGrp="1"/>
          </p:cNvSpPr>
          <p:nvPr>
            <p:ph type="body" sz="quarter" idx="15"/>
          </p:nvPr>
        </p:nvSpPr>
        <p:spPr>
          <a:xfrm>
            <a:off x="1009650" y="2636838"/>
            <a:ext cx="1676400" cy="125412"/>
          </a:xfrm>
        </p:spPr>
        <p:txBody>
          <a:bodyPr/>
          <a:lstStyle/>
          <a:p>
            <a:pPr eaLnBrk="1" hangingPunct="1"/>
            <a:r>
              <a:rPr lang="de-DE" altLang="de-DE" i="1" smtClean="0"/>
              <a:t>Digital Cube Test Center</a:t>
            </a:r>
          </a:p>
        </p:txBody>
      </p:sp>
      <p:sp>
        <p:nvSpPr>
          <p:cNvPr id="27654" name="Textplatzhalter 11"/>
          <p:cNvSpPr>
            <a:spLocks noGrp="1"/>
          </p:cNvSpPr>
          <p:nvPr>
            <p:ph type="body" sz="quarter" idx="16"/>
          </p:nvPr>
        </p:nvSpPr>
        <p:spPr>
          <a:xfrm>
            <a:off x="990600" y="4283075"/>
            <a:ext cx="1676400" cy="125413"/>
          </a:xfrm>
        </p:spPr>
        <p:txBody>
          <a:bodyPr/>
          <a:lstStyle/>
          <a:p>
            <a:pPr eaLnBrk="1" hangingPunct="1"/>
            <a:r>
              <a:rPr lang="de-DE" altLang="de-DE" i="1" smtClean="0"/>
              <a:t>Digital Cube Test Center</a:t>
            </a:r>
          </a:p>
          <a:p>
            <a:pPr eaLnBrk="1" hangingPunct="1"/>
            <a:endParaRPr lang="de-DE" altLang="de-DE" smtClean="0"/>
          </a:p>
        </p:txBody>
      </p:sp>
      <p:sp>
        <p:nvSpPr>
          <p:cNvPr id="4" name="Inhaltsplatzhalter 3"/>
          <p:cNvSpPr>
            <a:spLocks noGrp="1"/>
          </p:cNvSpPr>
          <p:nvPr>
            <p:ph idx="17"/>
          </p:nvPr>
        </p:nvSpPr>
        <p:spPr>
          <a:xfrm>
            <a:off x="3434716" y="1152525"/>
            <a:ext cx="5992812" cy="4867275"/>
          </a:xfrm>
        </p:spPr>
        <p:txBody>
          <a:bodyPr/>
          <a:lstStyle/>
          <a:p>
            <a:pPr marL="360000" indent="-360000" defTabSz="360000" eaLnBrk="1" hangingPunct="1">
              <a:defRPr/>
            </a:pPr>
            <a:r>
              <a:rPr lang="en-US" dirty="0">
                <a:latin typeface="+mj-lt"/>
              </a:rPr>
              <a:t>The presented </a:t>
            </a:r>
            <a:r>
              <a:rPr lang="en-US" dirty="0" smtClean="0">
                <a:latin typeface="+mj-lt"/>
              </a:rPr>
              <a:t>tool shows </a:t>
            </a:r>
            <a:r>
              <a:rPr lang="en-US" dirty="0">
                <a:latin typeface="+mj-lt"/>
              </a:rPr>
              <a:t>a possible integration of p</a:t>
            </a:r>
            <a:r>
              <a:rPr lang="en-US" dirty="0" smtClean="0">
                <a:latin typeface="+mj-lt"/>
              </a:rPr>
              <a:t>sychological measurement methods into existing </a:t>
            </a:r>
            <a:r>
              <a:rPr lang="en-US" dirty="0">
                <a:latin typeface="+mj-lt"/>
              </a:rPr>
              <a:t>e</a:t>
            </a:r>
            <a:r>
              <a:rPr lang="en-US" dirty="0" smtClean="0">
                <a:latin typeface="+mj-lt"/>
              </a:rPr>
              <a:t>ngineering validation methods</a:t>
            </a:r>
          </a:p>
          <a:p>
            <a:pPr marL="360000" indent="-360000" defTabSz="360000" eaLnBrk="1" hangingPunct="1">
              <a:defRPr/>
            </a:pPr>
            <a:r>
              <a:rPr lang="en-US" dirty="0" smtClean="0">
                <a:latin typeface="+mj-lt"/>
              </a:rPr>
              <a:t>The usage of the tool can reduce the validation cycle time by ~1,5h</a:t>
            </a:r>
          </a:p>
          <a:p>
            <a:pPr marL="360000" indent="-360000" defTabSz="360000" eaLnBrk="1" hangingPunct="1">
              <a:defRPr/>
            </a:pPr>
            <a:r>
              <a:rPr lang="en-US" dirty="0" smtClean="0">
                <a:latin typeface="+mj-lt"/>
              </a:rPr>
              <a:t>Developers, validation engineers and human factor experts work now more closer</a:t>
            </a:r>
          </a:p>
          <a:p>
            <a:pPr marL="360000" indent="-360000" defTabSz="360000" eaLnBrk="1" hangingPunct="1">
              <a:defRPr/>
            </a:pPr>
            <a:r>
              <a:rPr lang="en-US" dirty="0" smtClean="0">
                <a:latin typeface="+mj-lt"/>
              </a:rPr>
              <a:t>Nevertheless the tool needs to be evaluated</a:t>
            </a:r>
          </a:p>
          <a:p>
            <a:pPr marL="360000" indent="-360000" defTabSz="360000" eaLnBrk="1" hangingPunct="1">
              <a:defRPr/>
            </a:pPr>
            <a:r>
              <a:rPr lang="en-US" dirty="0" smtClean="0">
                <a:latin typeface="+mj-lt"/>
              </a:rPr>
              <a:t>In 2015 there will be a study to prove the functionalities of the tool</a:t>
            </a:r>
            <a:endParaRPr lang="en-US" dirty="0">
              <a:latin typeface="+mj-lt"/>
            </a:endParaRPr>
          </a:p>
          <a:p>
            <a:pPr marL="360000" indent="-360000" defTabSz="360000" eaLnBrk="1" hangingPunct="1">
              <a:defRPr/>
            </a:pPr>
            <a:r>
              <a:rPr lang="en-US" dirty="0" smtClean="0">
                <a:latin typeface="+mj-lt"/>
              </a:rPr>
              <a:t>The </a:t>
            </a:r>
            <a:r>
              <a:rPr lang="en-US" dirty="0">
                <a:latin typeface="+mj-lt"/>
              </a:rPr>
              <a:t>new </a:t>
            </a:r>
            <a:r>
              <a:rPr lang="en-US" dirty="0" smtClean="0">
                <a:latin typeface="+mj-lt"/>
              </a:rPr>
              <a:t>tool will </a:t>
            </a:r>
            <a:r>
              <a:rPr lang="en-US" dirty="0">
                <a:latin typeface="+mj-lt"/>
              </a:rPr>
              <a:t>be evaluated within the Digital Cube Test Center (DCTC) at the </a:t>
            </a:r>
            <a:r>
              <a:rPr lang="en-US" dirty="0" err="1">
                <a:latin typeface="+mj-lt"/>
              </a:rPr>
              <a:t>Technische</a:t>
            </a:r>
            <a:r>
              <a:rPr lang="en-US" dirty="0">
                <a:latin typeface="+mj-lt"/>
              </a:rPr>
              <a:t> </a:t>
            </a:r>
            <a:r>
              <a:rPr lang="en-US" dirty="0" err="1">
                <a:latin typeface="+mj-lt"/>
              </a:rPr>
              <a:t>Universität</a:t>
            </a:r>
            <a:r>
              <a:rPr lang="en-US" dirty="0">
                <a:latin typeface="+mj-lt"/>
              </a:rPr>
              <a:t> Berlin</a:t>
            </a:r>
            <a:endParaRPr lang="de-DE" dirty="0">
              <a:latin typeface="+mj-lt"/>
            </a:endParaRPr>
          </a:p>
        </p:txBody>
      </p:sp>
      <p:pic>
        <p:nvPicPr>
          <p:cNvPr id="27656" name="Picture 2" descr="Q:\VPE-Bereich\Arbeitsgruppen und Labore\DigitalCubeTestCenter\03_Informationsmaterial\02_Bilder\Webseite + Flyer\DCTC_Architekt_Kubuskonzept.jpg"/>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5911" b="22408"/>
          <a:stretch>
            <a:fillRect/>
          </a:stretch>
        </p:blipFill>
        <p:spPr>
          <a:xfrm>
            <a:off x="0" y="1152525"/>
            <a:ext cx="2743200" cy="1474788"/>
          </a:xfrm>
          <a:noFill/>
          <a:extLst>
            <a:ext uri="{909E8E84-426E-40DD-AFC4-6F175D3DCCD1}">
              <a14:hiddenFill xmlns:a14="http://schemas.microsoft.com/office/drawing/2010/main">
                <a:solidFill>
                  <a:srgbClr val="FFFFFF"/>
                </a:solidFill>
              </a14:hiddenFill>
            </a:ext>
          </a:extLst>
        </p:spPr>
      </p:pic>
      <p:pic>
        <p:nvPicPr>
          <p:cNvPr id="27657" name="Picture 2" descr="Q:\VPE-Bereich\Arbeitsgruppen und Labore\DigitalCubeTestCenter\03_Informationsmaterial\02_Bilder\Stand_20120910\Aussen.png"/>
          <p:cNvPicPr>
            <a:picLocks noGrp="1" noChangeAspect="1" noChangeArrowheads="1"/>
          </p:cNvPicPr>
          <p:nvPr>
            <p:ph type="pic" sz="quarter" idx="12"/>
          </p:nvPr>
        </p:nvPicPr>
        <p:blipFill>
          <a:blip r:embed="rId4">
            <a:extLst>
              <a:ext uri="{28A0092B-C50C-407E-A947-70E740481C1C}">
                <a14:useLocalDpi xmlns:a14="http://schemas.microsoft.com/office/drawing/2010/main" val="0"/>
              </a:ext>
            </a:extLst>
          </a:blip>
          <a:srcRect t="12003" b="12003"/>
          <a:stretch>
            <a:fillRect/>
          </a:stretch>
        </p:blipFill>
        <p:spPr>
          <a:xfrm>
            <a:off x="0" y="2798763"/>
            <a:ext cx="2743200" cy="1474787"/>
          </a:xfrm>
          <a:noFill/>
          <a:extLst>
            <a:ext uri="{909E8E84-426E-40DD-AFC4-6F175D3DCCD1}">
              <a14:hiddenFill xmlns:a14="http://schemas.microsoft.com/office/drawing/2010/main">
                <a:solidFill>
                  <a:srgbClr val="FFFFFF"/>
                </a:solidFill>
              </a14:hiddenFill>
            </a:ext>
          </a:extLst>
        </p:spPr>
      </p:pic>
      <p:pic>
        <p:nvPicPr>
          <p:cNvPr id="27658" name="Picture 3"/>
          <p:cNvPicPr>
            <a:picLocks noGrp="1" noChangeAspect="1" noChangeArrowheads="1"/>
          </p:cNvPicPr>
          <p:nvPr>
            <p:ph type="pic" sz="quarter" idx="13"/>
          </p:nvPr>
        </p:nvPicPr>
        <p:blipFill>
          <a:blip r:embed="rId5">
            <a:extLst>
              <a:ext uri="{28A0092B-C50C-407E-A947-70E740481C1C}">
                <a14:useLocalDpi xmlns:a14="http://schemas.microsoft.com/office/drawing/2010/main" val="0"/>
              </a:ext>
            </a:extLst>
          </a:blip>
          <a:srcRect t="5696" b="43343"/>
          <a:stretch>
            <a:fillRect/>
          </a:stretch>
        </p:blipFill>
        <p:spPr>
          <a:xfrm>
            <a:off x="0" y="4448175"/>
            <a:ext cx="2743200" cy="14747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161"/>
            <a:ext cx="9906000" cy="6922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 name="Textfeld 2047"/>
          <p:cNvSpPr txBox="1"/>
          <p:nvPr/>
        </p:nvSpPr>
        <p:spPr>
          <a:xfrm>
            <a:off x="174197" y="241875"/>
            <a:ext cx="1731564" cy="584775"/>
          </a:xfrm>
          <a:prstGeom prst="rect">
            <a:avLst/>
          </a:prstGeom>
          <a:noFill/>
        </p:spPr>
        <p:txBody>
          <a:bodyPr wrap="none" rtlCol="0">
            <a:spAutoFit/>
          </a:bodyPr>
          <a:lstStyle/>
          <a:p>
            <a:r>
              <a:rPr lang="de-DE" sz="3200" b="1" dirty="0" err="1" smtClean="0">
                <a:latin typeface="Frutiger 45 Light" pitchFamily="34" charset="0"/>
              </a:rPr>
              <a:t>Thanks</a:t>
            </a:r>
            <a:r>
              <a:rPr lang="de-DE" sz="3200" b="1" dirty="0" smtClean="0">
                <a:latin typeface="Frutiger 45 Light" pitchFamily="34" charset="0"/>
              </a:rPr>
              <a:t>.</a:t>
            </a:r>
          </a:p>
        </p:txBody>
      </p:sp>
    </p:spTree>
    <p:extLst>
      <p:ext uri="{BB962C8B-B14F-4D97-AF65-F5344CB8AC3E}">
        <p14:creationId xmlns:p14="http://schemas.microsoft.com/office/powerpoint/2010/main" val="738758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0"/>
          <p:cNvSpPr>
            <a:spLocks noGrp="1"/>
          </p:cNvSpPr>
          <p:nvPr>
            <p:ph type="title"/>
          </p:nvPr>
        </p:nvSpPr>
        <p:spPr>
          <a:xfrm>
            <a:off x="506413" y="334963"/>
            <a:ext cx="8891587" cy="369887"/>
          </a:xfrm>
        </p:spPr>
        <p:txBody>
          <a:bodyPr/>
          <a:lstStyle/>
          <a:p>
            <a:pPr defTabSz="503238" eaLnBrk="1" hangingPunct="1"/>
            <a:r>
              <a:rPr lang="de-DE" altLang="de-DE" smtClean="0"/>
              <a:t>Sources</a:t>
            </a:r>
          </a:p>
        </p:txBody>
      </p:sp>
      <p:sp>
        <p:nvSpPr>
          <p:cNvPr id="12" name="Inhaltsplatzhalter 11"/>
          <p:cNvSpPr>
            <a:spLocks noGrp="1"/>
          </p:cNvSpPr>
          <p:nvPr>
            <p:ph idx="1"/>
          </p:nvPr>
        </p:nvSpPr>
        <p:spPr>
          <a:xfrm>
            <a:off x="506413" y="1152525"/>
            <a:ext cx="8891587" cy="4867275"/>
          </a:xfrm>
        </p:spPr>
        <p:txBody>
          <a:bodyPr/>
          <a:lstStyle/>
          <a:p>
            <a:pPr marL="0" indent="0" defTabSz="360000" eaLnBrk="1" hangingPunct="1">
              <a:buFont typeface="Wingdings" panose="05000000000000000000" pitchFamily="2" charset="2"/>
              <a:buNone/>
              <a:defRPr/>
            </a:pPr>
            <a:r>
              <a:rPr lang="en-IN" sz="1600" dirty="0" smtClean="0">
                <a:latin typeface="+mj-lt"/>
              </a:rPr>
              <a:t>[1] </a:t>
            </a:r>
            <a:r>
              <a:rPr lang="en-IN" sz="1600" dirty="0" err="1" smtClean="0">
                <a:latin typeface="+mj-lt"/>
              </a:rPr>
              <a:t>Alben</a:t>
            </a:r>
            <a:r>
              <a:rPr lang="en-IN" sz="1600" dirty="0" smtClean="0">
                <a:latin typeface="+mj-lt"/>
              </a:rPr>
              <a:t> </a:t>
            </a:r>
            <a:r>
              <a:rPr lang="en-IN" sz="1600" dirty="0">
                <a:latin typeface="+mj-lt"/>
              </a:rPr>
              <a:t>L. Quality of experience: defining the criteria for effective interaction design. interactions </a:t>
            </a:r>
            <a:r>
              <a:rPr lang="en-IN" sz="1600" dirty="0" smtClean="0">
                <a:latin typeface="+mj-lt"/>
              </a:rPr>
              <a:t>1996;3:11–5</a:t>
            </a:r>
          </a:p>
          <a:p>
            <a:pPr marL="0" indent="0" defTabSz="360000" eaLnBrk="1" hangingPunct="1">
              <a:buFont typeface="Wingdings" panose="05000000000000000000" pitchFamily="2" charset="2"/>
              <a:buNone/>
              <a:defRPr/>
            </a:pPr>
            <a:r>
              <a:rPr lang="en-IN" sz="1600" dirty="0" smtClean="0">
                <a:latin typeface="+mj-lt"/>
              </a:rPr>
              <a:t>[2] </a:t>
            </a:r>
            <a:r>
              <a:rPr lang="en-IN" sz="1600" dirty="0" err="1" smtClean="0">
                <a:latin typeface="+mj-lt"/>
              </a:rPr>
              <a:t>Mahlke</a:t>
            </a:r>
            <a:r>
              <a:rPr lang="en-IN" sz="1600" dirty="0" smtClean="0">
                <a:latin typeface="+mj-lt"/>
              </a:rPr>
              <a:t> </a:t>
            </a:r>
            <a:r>
              <a:rPr lang="en-IN" sz="1600" dirty="0">
                <a:latin typeface="+mj-lt"/>
              </a:rPr>
              <a:t>S. User Experience of Interaction with Technical Systems: Theories, Methods, Empirical Results, and their Application to the Development of Interactive Systems. Dissertation. Berlin; 2008</a:t>
            </a:r>
            <a:r>
              <a:rPr lang="en-IN" sz="1600" dirty="0" smtClean="0">
                <a:latin typeface="+mj-lt"/>
              </a:rPr>
              <a:t>.</a:t>
            </a:r>
          </a:p>
          <a:p>
            <a:pPr marL="0" indent="0" defTabSz="360000" eaLnBrk="1" hangingPunct="1">
              <a:buFont typeface="Wingdings" panose="05000000000000000000" pitchFamily="2" charset="2"/>
              <a:buNone/>
              <a:defRPr/>
            </a:pPr>
            <a:r>
              <a:rPr lang="en-IN" sz="1600" dirty="0" smtClean="0">
                <a:latin typeface="+mj-lt"/>
              </a:rPr>
              <a:t>[3] Auricht </a:t>
            </a:r>
            <a:r>
              <a:rPr lang="en-IN" sz="1600" dirty="0">
                <a:latin typeface="+mj-lt"/>
              </a:rPr>
              <a:t>M, Dittrich E, Brandenburg S, Stark R. Engineering meet UX: </a:t>
            </a:r>
            <a:r>
              <a:rPr lang="en-IN" sz="1600" dirty="0" err="1">
                <a:latin typeface="+mj-lt"/>
              </a:rPr>
              <a:t>Ingenieurstechnische</a:t>
            </a:r>
            <a:r>
              <a:rPr lang="en-IN" sz="1600" dirty="0">
                <a:latin typeface="+mj-lt"/>
              </a:rPr>
              <a:t> </a:t>
            </a:r>
            <a:r>
              <a:rPr lang="en-IN" sz="1600" dirty="0" err="1">
                <a:latin typeface="+mj-lt"/>
              </a:rPr>
              <a:t>Absicherungsmethoden</a:t>
            </a:r>
            <a:r>
              <a:rPr lang="en-IN" sz="1600" dirty="0">
                <a:latin typeface="+mj-lt"/>
              </a:rPr>
              <a:t> </a:t>
            </a:r>
            <a:r>
              <a:rPr lang="en-IN" sz="1600" dirty="0" err="1">
                <a:latin typeface="+mj-lt"/>
              </a:rPr>
              <a:t>treffen</a:t>
            </a:r>
            <a:r>
              <a:rPr lang="en-IN" sz="1600" dirty="0">
                <a:latin typeface="+mj-lt"/>
              </a:rPr>
              <a:t> auf User Experience </a:t>
            </a:r>
            <a:r>
              <a:rPr lang="en-IN" sz="1600" dirty="0" err="1">
                <a:latin typeface="+mj-lt"/>
              </a:rPr>
              <a:t>Forschung</a:t>
            </a:r>
            <a:r>
              <a:rPr lang="en-IN" sz="1600" dirty="0">
                <a:latin typeface="+mj-lt"/>
              </a:rPr>
              <a:t>. In: Dittrich E, </a:t>
            </a:r>
            <a:r>
              <a:rPr lang="en-IN" sz="1600" dirty="0" err="1">
                <a:latin typeface="+mj-lt"/>
              </a:rPr>
              <a:t>Doria</a:t>
            </a:r>
            <a:r>
              <a:rPr lang="en-IN" sz="1600" dirty="0">
                <a:latin typeface="+mj-lt"/>
              </a:rPr>
              <a:t> L, Gross A, </a:t>
            </a:r>
            <a:r>
              <a:rPr lang="en-IN" sz="1600" dirty="0" err="1">
                <a:latin typeface="+mj-lt"/>
              </a:rPr>
              <a:t>Günzler</a:t>
            </a:r>
            <a:r>
              <a:rPr lang="en-IN" sz="1600" dirty="0">
                <a:latin typeface="+mj-lt"/>
              </a:rPr>
              <a:t> T, </a:t>
            </a:r>
            <a:r>
              <a:rPr lang="en-IN" sz="1600" dirty="0" err="1">
                <a:latin typeface="+mj-lt"/>
              </a:rPr>
              <a:t>Smieszek</a:t>
            </a:r>
            <a:r>
              <a:rPr lang="en-IN" sz="1600" dirty="0">
                <a:latin typeface="+mj-lt"/>
              </a:rPr>
              <a:t> H, editors. Proceedings of the 10. Berliner </a:t>
            </a:r>
            <a:r>
              <a:rPr lang="en-IN" sz="1600" dirty="0" err="1">
                <a:latin typeface="+mj-lt"/>
              </a:rPr>
              <a:t>Werkstatt</a:t>
            </a:r>
            <a:r>
              <a:rPr lang="en-IN" sz="1600" dirty="0">
                <a:latin typeface="+mj-lt"/>
              </a:rPr>
              <a:t> Mensch-</a:t>
            </a:r>
            <a:r>
              <a:rPr lang="en-IN" sz="1600" dirty="0" err="1">
                <a:latin typeface="+mj-lt"/>
              </a:rPr>
              <a:t>Maschine</a:t>
            </a:r>
            <a:r>
              <a:rPr lang="en-IN" sz="1600" dirty="0">
                <a:latin typeface="+mj-lt"/>
              </a:rPr>
              <a:t>-</a:t>
            </a:r>
            <a:r>
              <a:rPr lang="en-IN" sz="1600" dirty="0" err="1">
                <a:latin typeface="+mj-lt"/>
              </a:rPr>
              <a:t>Systeme</a:t>
            </a:r>
            <a:r>
              <a:rPr lang="en-IN" sz="1600" dirty="0">
                <a:latin typeface="+mj-lt"/>
              </a:rPr>
              <a:t>: </a:t>
            </a:r>
            <a:r>
              <a:rPr lang="en-IN" sz="1600" dirty="0" err="1">
                <a:latin typeface="+mj-lt"/>
              </a:rPr>
              <a:t>Grundlagen</a:t>
            </a:r>
            <a:r>
              <a:rPr lang="en-IN" sz="1600" dirty="0">
                <a:latin typeface="+mj-lt"/>
              </a:rPr>
              <a:t> und </a:t>
            </a:r>
            <a:r>
              <a:rPr lang="en-IN" sz="1600" dirty="0" err="1">
                <a:latin typeface="+mj-lt"/>
              </a:rPr>
              <a:t>Anwendungen</a:t>
            </a:r>
            <a:r>
              <a:rPr lang="en-IN" sz="1600" dirty="0">
                <a:latin typeface="+mj-lt"/>
              </a:rPr>
              <a:t> der Mensch-</a:t>
            </a:r>
            <a:r>
              <a:rPr lang="en-IN" sz="1600" dirty="0" err="1">
                <a:latin typeface="+mj-lt"/>
              </a:rPr>
              <a:t>Maschine</a:t>
            </a:r>
            <a:r>
              <a:rPr lang="en-IN" sz="1600" dirty="0">
                <a:latin typeface="+mj-lt"/>
              </a:rPr>
              <a:t>-</a:t>
            </a:r>
            <a:r>
              <a:rPr lang="en-IN" sz="1600" dirty="0" err="1">
                <a:latin typeface="+mj-lt"/>
              </a:rPr>
              <a:t>Interaktion</a:t>
            </a:r>
            <a:r>
              <a:rPr lang="en-IN" sz="1600" dirty="0">
                <a:latin typeface="+mj-lt"/>
              </a:rPr>
              <a:t>. 10. Berliner </a:t>
            </a:r>
            <a:r>
              <a:rPr lang="en-IN" sz="1600" dirty="0" err="1">
                <a:latin typeface="+mj-lt"/>
              </a:rPr>
              <a:t>Werkstatt</a:t>
            </a:r>
            <a:r>
              <a:rPr lang="en-IN" sz="1600" dirty="0">
                <a:latin typeface="+mj-lt"/>
              </a:rPr>
              <a:t> Mensch-</a:t>
            </a:r>
            <a:r>
              <a:rPr lang="en-IN" sz="1600" dirty="0" err="1">
                <a:latin typeface="+mj-lt"/>
              </a:rPr>
              <a:t>Maschine</a:t>
            </a:r>
            <a:r>
              <a:rPr lang="en-IN" sz="1600" dirty="0">
                <a:latin typeface="+mj-lt"/>
              </a:rPr>
              <a:t>-</a:t>
            </a:r>
            <a:r>
              <a:rPr lang="en-IN" sz="1600" dirty="0" err="1">
                <a:latin typeface="+mj-lt"/>
              </a:rPr>
              <a:t>Systeme</a:t>
            </a:r>
            <a:r>
              <a:rPr lang="en-IN" sz="1600" dirty="0">
                <a:latin typeface="+mj-lt"/>
              </a:rPr>
              <a:t>, 10th ed. Berlin: TU Berlin; 2013.</a:t>
            </a:r>
            <a:endParaRPr lang="de-DE" sz="1600" dirty="0">
              <a:latin typeface="+mj-lt"/>
            </a:endParaRPr>
          </a:p>
          <a:p>
            <a:pPr marL="0" indent="0" defTabSz="360000" eaLnBrk="1" hangingPunct="1">
              <a:buFont typeface="Wingdings" panose="05000000000000000000" pitchFamily="2" charset="2"/>
              <a:buNone/>
              <a:defRPr/>
            </a:pPr>
            <a:endParaRPr lang="de-DE" sz="1600" dirty="0">
              <a:latin typeface="+mj-lt"/>
            </a:endParaRPr>
          </a:p>
          <a:p>
            <a:pPr marL="0" indent="0" defTabSz="360000" eaLnBrk="1" hangingPunct="1">
              <a:buFont typeface="Wingdings" panose="05000000000000000000" pitchFamily="2" charset="2"/>
              <a:buNone/>
              <a:defRPr/>
            </a:pPr>
            <a:endParaRPr lang="de-DE" sz="1600" dirty="0">
              <a:latin typeface="+mj-lt"/>
            </a:endParaRPr>
          </a:p>
        </p:txBody>
      </p:sp>
      <p:sp>
        <p:nvSpPr>
          <p:cNvPr id="29700" name="Textplatzhalter 12"/>
          <p:cNvSpPr>
            <a:spLocks noGrp="1"/>
          </p:cNvSpPr>
          <p:nvPr>
            <p:ph type="body" sz="quarter" idx="10"/>
          </p:nvPr>
        </p:nvSpPr>
        <p:spPr>
          <a:xfrm>
            <a:off x="506413" y="704850"/>
            <a:ext cx="8891587" cy="447675"/>
          </a:xfrm>
        </p:spPr>
        <p:txBody>
          <a:bodyPr/>
          <a:lstStyle/>
          <a:p>
            <a:pPr eaLnBrk="1" hangingPunct="1"/>
            <a:endParaRPr lang="de-DE" altLang="de-DE"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506413" y="476250"/>
            <a:ext cx="8891587" cy="1008063"/>
          </a:xfrm>
        </p:spPr>
        <p:txBody>
          <a:bodyPr>
            <a:noAutofit/>
          </a:bodyPr>
          <a:lstStyle/>
          <a:p>
            <a:pPr defTabSz="504000" eaLnBrk="1" hangingPunct="1">
              <a:defRPr/>
            </a:pPr>
            <a:r>
              <a:rPr lang="en-US" sz="2400" dirty="0" smtClean="0"/>
              <a:t>Measuring USER EXPERIENCE DURING A DRIVING SIMULATION WITH MINARGUS</a:t>
            </a:r>
            <a:endParaRPr lang="de-DE" sz="2400" dirty="0"/>
          </a:p>
        </p:txBody>
      </p:sp>
      <p:sp>
        <p:nvSpPr>
          <p:cNvPr id="7171" name="Untertitel 3"/>
          <p:cNvSpPr>
            <a:spLocks noGrp="1"/>
          </p:cNvSpPr>
          <p:nvPr>
            <p:ph type="subTitle" idx="1"/>
          </p:nvPr>
        </p:nvSpPr>
        <p:spPr>
          <a:xfrm>
            <a:off x="506413" y="1773238"/>
            <a:ext cx="8891587" cy="446087"/>
          </a:xfrm>
        </p:spPr>
        <p:txBody>
          <a:bodyPr/>
          <a:lstStyle/>
          <a:p>
            <a:pPr eaLnBrk="1" hangingPunct="1"/>
            <a:r>
              <a:rPr lang="en-US" altLang="de-DE" dirty="0"/>
              <a:t>Automobile Engineering September 01-02, 2015 </a:t>
            </a:r>
            <a:r>
              <a:rPr lang="en-US" altLang="de-DE" dirty="0" smtClean="0"/>
              <a:t/>
            </a:r>
            <a:br>
              <a:rPr lang="en-US" altLang="de-DE" dirty="0" smtClean="0"/>
            </a:br>
            <a:r>
              <a:rPr lang="en-US" altLang="de-DE" dirty="0" smtClean="0"/>
              <a:t>Valencia</a:t>
            </a:r>
            <a:r>
              <a:rPr lang="en-US" altLang="de-DE" dirty="0"/>
              <a:t>, Spain</a:t>
            </a:r>
          </a:p>
        </p:txBody>
      </p:sp>
      <p:sp>
        <p:nvSpPr>
          <p:cNvPr id="5" name="Textfeld 4"/>
          <p:cNvSpPr txBox="1"/>
          <p:nvPr/>
        </p:nvSpPr>
        <p:spPr>
          <a:xfrm>
            <a:off x="396875" y="2827338"/>
            <a:ext cx="2714625" cy="1097736"/>
          </a:xfrm>
          <a:prstGeom prst="rect">
            <a:avLst/>
          </a:prstGeom>
          <a:noFill/>
        </p:spPr>
        <p:txBody>
          <a:bodyPr>
            <a:spAutoFit/>
          </a:bodyPr>
          <a:lstStyle/>
          <a:p>
            <a:pPr defTabSz="793750" eaLnBrk="0" hangingPunct="0">
              <a:defRPr/>
            </a:pPr>
            <a:r>
              <a:rPr lang="en-US" sz="1400" b="1" dirty="0" err="1">
                <a:latin typeface="Frutiger LT Com 55 Roman"/>
                <a:cs typeface="+mn-cs"/>
              </a:rPr>
              <a:t>Maik</a:t>
            </a:r>
            <a:r>
              <a:rPr lang="en-US" sz="1400" b="1" dirty="0">
                <a:latin typeface="Frutiger LT Com 55 Roman"/>
                <a:cs typeface="+mn-cs"/>
              </a:rPr>
              <a:t> Auricht</a:t>
            </a:r>
            <a:r>
              <a:rPr lang="en-US" sz="1400" b="1" baseline="30000" dirty="0">
                <a:latin typeface="Frutiger LT Com 55 Roman"/>
                <a:cs typeface="+mn-cs"/>
              </a:rPr>
              <a:t>1</a:t>
            </a:r>
            <a:r>
              <a:rPr lang="en-US" sz="1400" b="1" dirty="0">
                <a:latin typeface="Frutiger LT Com 55 Roman"/>
                <a:cs typeface="+mn-cs"/>
              </a:rPr>
              <a:t>	                   Rainer </a:t>
            </a:r>
            <a:r>
              <a:rPr lang="en-US" sz="1400" b="1" dirty="0" smtClean="0">
                <a:latin typeface="Frutiger LT Com 55 Roman"/>
                <a:cs typeface="+mn-cs"/>
              </a:rPr>
              <a:t>Stark</a:t>
            </a:r>
            <a:r>
              <a:rPr lang="en-US" sz="1400" b="1" baseline="30000" dirty="0">
                <a:latin typeface="Frutiger LT Com 55 Roman"/>
                <a:cs typeface="+mn-cs"/>
              </a:rPr>
              <a:t>2</a:t>
            </a:r>
          </a:p>
          <a:p>
            <a:pPr defTabSz="793750" eaLnBrk="0" hangingPunct="0">
              <a:defRPr/>
            </a:pPr>
            <a:endParaRPr lang="en-US" sz="1400" baseline="30000" dirty="0">
              <a:latin typeface="Frutiger LT Com 55 Roman"/>
              <a:cs typeface="+mn-cs"/>
            </a:endParaRPr>
          </a:p>
          <a:p>
            <a:pPr defTabSz="793750" eaLnBrk="0" hangingPunct="0">
              <a:defRPr/>
            </a:pPr>
            <a:r>
              <a:rPr lang="en-US" sz="1400" baseline="30000" dirty="0" smtClean="0">
                <a:latin typeface="Frutiger LT Com 55 Roman"/>
                <a:cs typeface="+mn-cs"/>
              </a:rPr>
              <a:t>1 </a:t>
            </a:r>
            <a:r>
              <a:rPr lang="en-US" sz="1400" dirty="0" err="1" smtClean="0">
                <a:latin typeface="Frutiger LT Com 55 Roman"/>
                <a:cs typeface="+mn-cs"/>
              </a:rPr>
              <a:t>Technische</a:t>
            </a:r>
            <a:r>
              <a:rPr lang="en-US" sz="1400" dirty="0" smtClean="0">
                <a:latin typeface="Frutiger LT Com 55 Roman"/>
                <a:cs typeface="+mn-cs"/>
              </a:rPr>
              <a:t> </a:t>
            </a:r>
            <a:r>
              <a:rPr lang="en-US" sz="1400" dirty="0" err="1">
                <a:latin typeface="Frutiger LT Com 55 Roman"/>
                <a:cs typeface="+mn-cs"/>
              </a:rPr>
              <a:t>Universität</a:t>
            </a:r>
            <a:r>
              <a:rPr lang="en-US" sz="1400" dirty="0">
                <a:latin typeface="Frutiger LT Com 55 Roman"/>
                <a:cs typeface="+mn-cs"/>
              </a:rPr>
              <a:t> </a:t>
            </a:r>
            <a:r>
              <a:rPr lang="en-US" sz="1400" dirty="0" smtClean="0">
                <a:latin typeface="Frutiger LT Com 55 Roman"/>
                <a:cs typeface="+mn-cs"/>
              </a:rPr>
              <a:t>Berlin</a:t>
            </a:r>
          </a:p>
          <a:p>
            <a:pPr defTabSz="793750" eaLnBrk="0" hangingPunct="0">
              <a:defRPr/>
            </a:pPr>
            <a:r>
              <a:rPr lang="en-US" sz="1400" dirty="0" smtClean="0">
                <a:latin typeface="Frutiger LT Com 55 Roman"/>
                <a:cs typeface="+mn-cs"/>
              </a:rPr>
              <a:t>² </a:t>
            </a:r>
            <a:r>
              <a:rPr lang="en-US" sz="1400" dirty="0" err="1" smtClean="0">
                <a:latin typeface="Frutiger LT Com 55 Roman"/>
                <a:cs typeface="+mn-cs"/>
              </a:rPr>
              <a:t>Fraunhofer</a:t>
            </a:r>
            <a:r>
              <a:rPr lang="en-US" sz="1400" dirty="0" smtClean="0">
                <a:latin typeface="Frutiger LT Com 55 Roman"/>
                <a:cs typeface="+mn-cs"/>
              </a:rPr>
              <a:t> IPK, Berlin </a:t>
            </a:r>
            <a:endParaRPr lang="de-DE" sz="1200" dirty="0">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urimaik\AppData\Local\Microsoft\Windows\Temporary Internet Files\Content.Outlook\6UMOEYWE\renderptz_ipk_alina_goldberg_88 (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366"/>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140"/>
          <p:cNvGrpSpPr>
            <a:grpSpLocks noChangeAspect="1"/>
          </p:cNvGrpSpPr>
          <p:nvPr/>
        </p:nvGrpSpPr>
        <p:grpSpPr bwMode="auto">
          <a:xfrm>
            <a:off x="4151762" y="6270389"/>
            <a:ext cx="1592437" cy="876588"/>
            <a:chOff x="1395" y="3834"/>
            <a:chExt cx="852" cy="469"/>
          </a:xfrm>
        </p:grpSpPr>
        <p:sp>
          <p:nvSpPr>
            <p:cNvPr id="11" name="AutoShape 139"/>
            <p:cNvSpPr>
              <a:spLocks noChangeAspect="1" noChangeArrowheads="1" noTextEdit="1"/>
            </p:cNvSpPr>
            <p:nvPr userDrawn="1"/>
          </p:nvSpPr>
          <p:spPr bwMode="auto">
            <a:xfrm>
              <a:off x="1395" y="3834"/>
              <a:ext cx="852" cy="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12" name="Freeform 141"/>
            <p:cNvSpPr>
              <a:spLocks/>
            </p:cNvSpPr>
            <p:nvPr userDrawn="1"/>
          </p:nvSpPr>
          <p:spPr bwMode="auto">
            <a:xfrm>
              <a:off x="1401" y="3879"/>
              <a:ext cx="136" cy="96"/>
            </a:xfrm>
            <a:custGeom>
              <a:avLst/>
              <a:gdLst/>
              <a:ahLst/>
              <a:cxnLst>
                <a:cxn ang="0">
                  <a:pos x="0" y="111"/>
                </a:cxn>
                <a:cxn ang="0">
                  <a:pos x="156" y="16"/>
                </a:cxn>
                <a:cxn ang="0">
                  <a:pos x="156" y="0"/>
                </a:cxn>
                <a:cxn ang="0">
                  <a:pos x="0" y="87"/>
                </a:cxn>
                <a:cxn ang="0">
                  <a:pos x="0" y="111"/>
                </a:cxn>
              </a:cxnLst>
              <a:rect l="0" t="0" r="r" b="b"/>
              <a:pathLst>
                <a:path w="156" h="111">
                  <a:moveTo>
                    <a:pt x="0" y="111"/>
                  </a:moveTo>
                  <a:cubicBezTo>
                    <a:pt x="37" y="92"/>
                    <a:pt x="92" y="61"/>
                    <a:pt x="156" y="16"/>
                  </a:cubicBezTo>
                  <a:cubicBezTo>
                    <a:pt x="156" y="0"/>
                    <a:pt x="156" y="0"/>
                    <a:pt x="156" y="0"/>
                  </a:cubicBezTo>
                  <a:cubicBezTo>
                    <a:pt x="99" y="38"/>
                    <a:pt x="42" y="67"/>
                    <a:pt x="0" y="87"/>
                  </a:cubicBezTo>
                  <a:cubicBezTo>
                    <a:pt x="0" y="111"/>
                    <a:pt x="0" y="111"/>
                    <a:pt x="0" y="111"/>
                  </a:cubicBezTo>
                </a:path>
              </a:pathLst>
            </a:custGeom>
            <a:solidFill>
              <a:srgbClr val="00A389"/>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3" name="Freeform 142"/>
            <p:cNvSpPr>
              <a:spLocks/>
            </p:cNvSpPr>
            <p:nvPr userDrawn="1"/>
          </p:nvSpPr>
          <p:spPr bwMode="auto">
            <a:xfrm>
              <a:off x="1401" y="3863"/>
              <a:ext cx="136" cy="73"/>
            </a:xfrm>
            <a:custGeom>
              <a:avLst/>
              <a:gdLst/>
              <a:ahLst/>
              <a:cxnLst>
                <a:cxn ang="0">
                  <a:pos x="0" y="85"/>
                </a:cxn>
                <a:cxn ang="0">
                  <a:pos x="156" y="8"/>
                </a:cxn>
                <a:cxn ang="0">
                  <a:pos x="156" y="0"/>
                </a:cxn>
                <a:cxn ang="0">
                  <a:pos x="0" y="54"/>
                </a:cxn>
                <a:cxn ang="0">
                  <a:pos x="0" y="85"/>
                </a:cxn>
              </a:cxnLst>
              <a:rect l="0" t="0" r="r" b="b"/>
              <a:pathLst>
                <a:path w="156" h="85">
                  <a:moveTo>
                    <a:pt x="0" y="85"/>
                  </a:moveTo>
                  <a:cubicBezTo>
                    <a:pt x="41" y="68"/>
                    <a:pt x="99" y="42"/>
                    <a:pt x="156" y="8"/>
                  </a:cubicBezTo>
                  <a:cubicBezTo>
                    <a:pt x="156" y="0"/>
                    <a:pt x="156" y="0"/>
                    <a:pt x="156" y="0"/>
                  </a:cubicBezTo>
                  <a:cubicBezTo>
                    <a:pt x="103" y="27"/>
                    <a:pt x="47" y="43"/>
                    <a:pt x="0" y="54"/>
                  </a:cubicBezTo>
                  <a:cubicBezTo>
                    <a:pt x="0" y="85"/>
                    <a:pt x="0" y="85"/>
                    <a:pt x="0" y="85"/>
                  </a:cubicBezTo>
                </a:path>
              </a:pathLst>
            </a:custGeom>
            <a:solidFill>
              <a:srgbClr val="00A389"/>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4" name="Freeform 143"/>
            <p:cNvSpPr>
              <a:spLocks/>
            </p:cNvSpPr>
            <p:nvPr userDrawn="1"/>
          </p:nvSpPr>
          <p:spPr bwMode="auto">
            <a:xfrm>
              <a:off x="1450" y="3909"/>
              <a:ext cx="87" cy="66"/>
            </a:xfrm>
            <a:custGeom>
              <a:avLst/>
              <a:gdLst/>
              <a:ahLst/>
              <a:cxnLst>
                <a:cxn ang="0">
                  <a:pos x="100" y="76"/>
                </a:cxn>
                <a:cxn ang="0">
                  <a:pos x="100" y="0"/>
                </a:cxn>
                <a:cxn ang="0">
                  <a:pos x="0" y="76"/>
                </a:cxn>
                <a:cxn ang="0">
                  <a:pos x="100" y="76"/>
                </a:cxn>
              </a:cxnLst>
              <a:rect l="0" t="0" r="r" b="b"/>
              <a:pathLst>
                <a:path w="100" h="76">
                  <a:moveTo>
                    <a:pt x="100" y="76"/>
                  </a:moveTo>
                  <a:cubicBezTo>
                    <a:pt x="100" y="0"/>
                    <a:pt x="100" y="0"/>
                    <a:pt x="100" y="0"/>
                  </a:cubicBezTo>
                  <a:cubicBezTo>
                    <a:pt x="65" y="30"/>
                    <a:pt x="29" y="56"/>
                    <a:pt x="0" y="76"/>
                  </a:cubicBezTo>
                  <a:cubicBezTo>
                    <a:pt x="100" y="76"/>
                    <a:pt x="100" y="76"/>
                    <a:pt x="100" y="76"/>
                  </a:cubicBezTo>
                </a:path>
              </a:pathLst>
            </a:custGeom>
            <a:solidFill>
              <a:srgbClr val="00A389"/>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5" name="Freeform 144"/>
            <p:cNvSpPr>
              <a:spLocks/>
            </p:cNvSpPr>
            <p:nvPr userDrawn="1"/>
          </p:nvSpPr>
          <p:spPr bwMode="auto">
            <a:xfrm>
              <a:off x="1414" y="3895"/>
              <a:ext cx="123" cy="80"/>
            </a:xfrm>
            <a:custGeom>
              <a:avLst/>
              <a:gdLst/>
              <a:ahLst/>
              <a:cxnLst>
                <a:cxn ang="0">
                  <a:pos x="21" y="92"/>
                </a:cxn>
                <a:cxn ang="0">
                  <a:pos x="117" y="28"/>
                </a:cxn>
                <a:cxn ang="0">
                  <a:pos x="141" y="10"/>
                </a:cxn>
                <a:cxn ang="0">
                  <a:pos x="141" y="0"/>
                </a:cxn>
                <a:cxn ang="0">
                  <a:pos x="0" y="92"/>
                </a:cxn>
                <a:cxn ang="0">
                  <a:pos x="21" y="92"/>
                </a:cxn>
              </a:cxnLst>
              <a:rect l="0" t="0" r="r" b="b"/>
              <a:pathLst>
                <a:path w="141" h="92">
                  <a:moveTo>
                    <a:pt x="21" y="92"/>
                  </a:moveTo>
                  <a:cubicBezTo>
                    <a:pt x="49" y="75"/>
                    <a:pt x="83" y="54"/>
                    <a:pt x="117" y="28"/>
                  </a:cubicBezTo>
                  <a:cubicBezTo>
                    <a:pt x="125" y="22"/>
                    <a:pt x="133" y="16"/>
                    <a:pt x="141" y="10"/>
                  </a:cubicBezTo>
                  <a:cubicBezTo>
                    <a:pt x="141" y="0"/>
                    <a:pt x="141" y="0"/>
                    <a:pt x="141" y="0"/>
                  </a:cubicBezTo>
                  <a:cubicBezTo>
                    <a:pt x="91" y="38"/>
                    <a:pt x="40" y="69"/>
                    <a:pt x="0" y="92"/>
                  </a:cubicBezTo>
                  <a:cubicBezTo>
                    <a:pt x="21" y="92"/>
                    <a:pt x="21" y="92"/>
                    <a:pt x="21" y="92"/>
                  </a:cubicBezTo>
                </a:path>
              </a:pathLst>
            </a:custGeom>
            <a:solidFill>
              <a:srgbClr val="00A389"/>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6" name="Freeform 145"/>
            <p:cNvSpPr>
              <a:spLocks/>
            </p:cNvSpPr>
            <p:nvPr userDrawn="1"/>
          </p:nvSpPr>
          <p:spPr bwMode="auto">
            <a:xfrm>
              <a:off x="1401" y="3850"/>
              <a:ext cx="136" cy="50"/>
            </a:xfrm>
            <a:custGeom>
              <a:avLst/>
              <a:gdLst/>
              <a:ahLst/>
              <a:cxnLst>
                <a:cxn ang="0">
                  <a:pos x="0" y="57"/>
                </a:cxn>
                <a:cxn ang="0">
                  <a:pos x="156" y="8"/>
                </a:cxn>
                <a:cxn ang="0">
                  <a:pos x="156" y="0"/>
                </a:cxn>
                <a:cxn ang="0">
                  <a:pos x="0" y="39"/>
                </a:cxn>
                <a:cxn ang="0">
                  <a:pos x="0" y="57"/>
                </a:cxn>
              </a:cxnLst>
              <a:rect l="0" t="0" r="r" b="b"/>
              <a:pathLst>
                <a:path w="156" h="57">
                  <a:moveTo>
                    <a:pt x="0" y="57"/>
                  </a:moveTo>
                  <a:cubicBezTo>
                    <a:pt x="46" y="49"/>
                    <a:pt x="102" y="34"/>
                    <a:pt x="156" y="8"/>
                  </a:cubicBezTo>
                  <a:cubicBezTo>
                    <a:pt x="156" y="0"/>
                    <a:pt x="156" y="0"/>
                    <a:pt x="156" y="0"/>
                  </a:cubicBezTo>
                  <a:cubicBezTo>
                    <a:pt x="101" y="24"/>
                    <a:pt x="46" y="35"/>
                    <a:pt x="0" y="39"/>
                  </a:cubicBezTo>
                  <a:cubicBezTo>
                    <a:pt x="0" y="57"/>
                    <a:pt x="0" y="57"/>
                    <a:pt x="0" y="57"/>
                  </a:cubicBezTo>
                </a:path>
              </a:pathLst>
            </a:custGeom>
            <a:solidFill>
              <a:srgbClr val="00A389"/>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7" name="Freeform 146"/>
            <p:cNvSpPr>
              <a:spLocks/>
            </p:cNvSpPr>
            <p:nvPr userDrawn="1"/>
          </p:nvSpPr>
          <p:spPr bwMode="auto">
            <a:xfrm>
              <a:off x="1401" y="3839"/>
              <a:ext cx="136" cy="38"/>
            </a:xfrm>
            <a:custGeom>
              <a:avLst/>
              <a:gdLst/>
              <a:ahLst/>
              <a:cxnLst>
                <a:cxn ang="0">
                  <a:pos x="0" y="0"/>
                </a:cxn>
                <a:cxn ang="0">
                  <a:pos x="0" y="44"/>
                </a:cxn>
                <a:cxn ang="0">
                  <a:pos x="10" y="43"/>
                </a:cxn>
                <a:cxn ang="0">
                  <a:pos x="156" y="9"/>
                </a:cxn>
                <a:cxn ang="0">
                  <a:pos x="156" y="0"/>
                </a:cxn>
                <a:cxn ang="0">
                  <a:pos x="0" y="0"/>
                </a:cxn>
              </a:cxnLst>
              <a:rect l="0" t="0" r="r" b="b"/>
              <a:pathLst>
                <a:path w="156" h="44">
                  <a:moveTo>
                    <a:pt x="0" y="0"/>
                  </a:moveTo>
                  <a:cubicBezTo>
                    <a:pt x="0" y="44"/>
                    <a:pt x="0" y="44"/>
                    <a:pt x="0" y="44"/>
                  </a:cubicBezTo>
                  <a:cubicBezTo>
                    <a:pt x="3" y="43"/>
                    <a:pt x="7" y="43"/>
                    <a:pt x="10" y="43"/>
                  </a:cubicBezTo>
                  <a:cubicBezTo>
                    <a:pt x="48" y="40"/>
                    <a:pt x="100" y="33"/>
                    <a:pt x="156" y="9"/>
                  </a:cubicBezTo>
                  <a:cubicBezTo>
                    <a:pt x="156" y="0"/>
                    <a:pt x="156" y="0"/>
                    <a:pt x="156" y="0"/>
                  </a:cubicBezTo>
                  <a:cubicBezTo>
                    <a:pt x="0" y="0"/>
                    <a:pt x="0" y="0"/>
                    <a:pt x="0" y="0"/>
                  </a:cubicBezTo>
                </a:path>
              </a:pathLst>
            </a:custGeom>
            <a:solidFill>
              <a:srgbClr val="00A389"/>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8" name="Freeform 147"/>
            <p:cNvSpPr>
              <a:spLocks/>
            </p:cNvSpPr>
            <p:nvPr userDrawn="1"/>
          </p:nvSpPr>
          <p:spPr bwMode="auto">
            <a:xfrm>
              <a:off x="1401" y="3847"/>
              <a:ext cx="136" cy="37"/>
            </a:xfrm>
            <a:custGeom>
              <a:avLst/>
              <a:gdLst/>
              <a:ahLst/>
              <a:cxnLst>
                <a:cxn ang="0">
                  <a:pos x="0" y="35"/>
                </a:cxn>
                <a:cxn ang="0">
                  <a:pos x="0" y="43"/>
                </a:cxn>
                <a:cxn ang="0">
                  <a:pos x="156" y="4"/>
                </a:cxn>
                <a:cxn ang="0">
                  <a:pos x="156" y="0"/>
                </a:cxn>
                <a:cxn ang="0">
                  <a:pos x="10" y="34"/>
                </a:cxn>
                <a:cxn ang="0">
                  <a:pos x="0" y="35"/>
                </a:cxn>
              </a:cxnLst>
              <a:rect l="0" t="0" r="r" b="b"/>
              <a:pathLst>
                <a:path w="156" h="43">
                  <a:moveTo>
                    <a:pt x="0" y="35"/>
                  </a:moveTo>
                  <a:cubicBezTo>
                    <a:pt x="0" y="43"/>
                    <a:pt x="0" y="43"/>
                    <a:pt x="0" y="43"/>
                  </a:cubicBezTo>
                  <a:cubicBezTo>
                    <a:pt x="46" y="39"/>
                    <a:pt x="101" y="28"/>
                    <a:pt x="156" y="4"/>
                  </a:cubicBezTo>
                  <a:cubicBezTo>
                    <a:pt x="156" y="0"/>
                    <a:pt x="156" y="0"/>
                    <a:pt x="156" y="0"/>
                  </a:cubicBezTo>
                  <a:cubicBezTo>
                    <a:pt x="100" y="24"/>
                    <a:pt x="48" y="31"/>
                    <a:pt x="10" y="34"/>
                  </a:cubicBezTo>
                  <a:cubicBezTo>
                    <a:pt x="7" y="34"/>
                    <a:pt x="3" y="34"/>
                    <a:pt x="0" y="35"/>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9" name="Freeform 148"/>
            <p:cNvSpPr>
              <a:spLocks/>
            </p:cNvSpPr>
            <p:nvPr userDrawn="1"/>
          </p:nvSpPr>
          <p:spPr bwMode="auto">
            <a:xfrm>
              <a:off x="1401" y="3857"/>
              <a:ext cx="136" cy="52"/>
            </a:xfrm>
            <a:custGeom>
              <a:avLst/>
              <a:gdLst/>
              <a:ahLst/>
              <a:cxnLst>
                <a:cxn ang="0">
                  <a:pos x="0" y="60"/>
                </a:cxn>
                <a:cxn ang="0">
                  <a:pos x="156" y="6"/>
                </a:cxn>
                <a:cxn ang="0">
                  <a:pos x="156" y="0"/>
                </a:cxn>
                <a:cxn ang="0">
                  <a:pos x="0" y="49"/>
                </a:cxn>
                <a:cxn ang="0">
                  <a:pos x="0" y="60"/>
                </a:cxn>
              </a:cxnLst>
              <a:rect l="0" t="0" r="r" b="b"/>
              <a:pathLst>
                <a:path w="156" h="60">
                  <a:moveTo>
                    <a:pt x="0" y="60"/>
                  </a:moveTo>
                  <a:cubicBezTo>
                    <a:pt x="47" y="49"/>
                    <a:pt x="103" y="33"/>
                    <a:pt x="156" y="6"/>
                  </a:cubicBezTo>
                  <a:cubicBezTo>
                    <a:pt x="156" y="0"/>
                    <a:pt x="156" y="0"/>
                    <a:pt x="156" y="0"/>
                  </a:cubicBezTo>
                  <a:cubicBezTo>
                    <a:pt x="102" y="26"/>
                    <a:pt x="46" y="41"/>
                    <a:pt x="0" y="49"/>
                  </a:cubicBezTo>
                  <a:cubicBezTo>
                    <a:pt x="0" y="60"/>
                    <a:pt x="0" y="60"/>
                    <a:pt x="0" y="6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20" name="Freeform 149"/>
            <p:cNvSpPr>
              <a:spLocks/>
            </p:cNvSpPr>
            <p:nvPr userDrawn="1"/>
          </p:nvSpPr>
          <p:spPr bwMode="auto">
            <a:xfrm>
              <a:off x="1401" y="3869"/>
              <a:ext cx="136" cy="85"/>
            </a:xfrm>
            <a:custGeom>
              <a:avLst/>
              <a:gdLst/>
              <a:ahLst/>
              <a:cxnLst>
                <a:cxn ang="0">
                  <a:pos x="0" y="98"/>
                </a:cxn>
                <a:cxn ang="0">
                  <a:pos x="156" y="11"/>
                </a:cxn>
                <a:cxn ang="0">
                  <a:pos x="156" y="0"/>
                </a:cxn>
                <a:cxn ang="0">
                  <a:pos x="0" y="77"/>
                </a:cxn>
                <a:cxn ang="0">
                  <a:pos x="0" y="98"/>
                </a:cxn>
              </a:cxnLst>
              <a:rect l="0" t="0" r="r" b="b"/>
              <a:pathLst>
                <a:path w="156" h="98">
                  <a:moveTo>
                    <a:pt x="0" y="98"/>
                  </a:moveTo>
                  <a:cubicBezTo>
                    <a:pt x="42" y="79"/>
                    <a:pt x="99" y="49"/>
                    <a:pt x="156" y="11"/>
                  </a:cubicBezTo>
                  <a:cubicBezTo>
                    <a:pt x="156" y="0"/>
                    <a:pt x="156" y="0"/>
                    <a:pt x="156" y="0"/>
                  </a:cubicBezTo>
                  <a:cubicBezTo>
                    <a:pt x="99" y="34"/>
                    <a:pt x="41" y="60"/>
                    <a:pt x="0" y="77"/>
                  </a:cubicBezTo>
                  <a:cubicBezTo>
                    <a:pt x="0" y="98"/>
                    <a:pt x="0" y="98"/>
                    <a:pt x="0" y="98"/>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21" name="Freeform 150"/>
            <p:cNvSpPr>
              <a:spLocks/>
            </p:cNvSpPr>
            <p:nvPr userDrawn="1"/>
          </p:nvSpPr>
          <p:spPr bwMode="auto">
            <a:xfrm>
              <a:off x="1432" y="3904"/>
              <a:ext cx="105" cy="71"/>
            </a:xfrm>
            <a:custGeom>
              <a:avLst/>
              <a:gdLst/>
              <a:ahLst/>
              <a:cxnLst>
                <a:cxn ang="0">
                  <a:pos x="0" y="82"/>
                </a:cxn>
                <a:cxn ang="0">
                  <a:pos x="20" y="82"/>
                </a:cxn>
                <a:cxn ang="0">
                  <a:pos x="120" y="6"/>
                </a:cxn>
                <a:cxn ang="0">
                  <a:pos x="120" y="0"/>
                </a:cxn>
                <a:cxn ang="0">
                  <a:pos x="96" y="18"/>
                </a:cxn>
                <a:cxn ang="0">
                  <a:pos x="0" y="82"/>
                </a:cxn>
              </a:cxnLst>
              <a:rect l="0" t="0" r="r" b="b"/>
              <a:pathLst>
                <a:path w="120" h="82">
                  <a:moveTo>
                    <a:pt x="0" y="82"/>
                  </a:moveTo>
                  <a:cubicBezTo>
                    <a:pt x="20" y="82"/>
                    <a:pt x="20" y="82"/>
                    <a:pt x="20" y="82"/>
                  </a:cubicBezTo>
                  <a:cubicBezTo>
                    <a:pt x="49" y="62"/>
                    <a:pt x="85" y="36"/>
                    <a:pt x="120" y="6"/>
                  </a:cubicBezTo>
                  <a:cubicBezTo>
                    <a:pt x="120" y="0"/>
                    <a:pt x="120" y="0"/>
                    <a:pt x="120" y="0"/>
                  </a:cubicBezTo>
                  <a:cubicBezTo>
                    <a:pt x="112" y="6"/>
                    <a:pt x="104" y="12"/>
                    <a:pt x="96" y="18"/>
                  </a:cubicBezTo>
                  <a:cubicBezTo>
                    <a:pt x="62" y="44"/>
                    <a:pt x="28" y="65"/>
                    <a:pt x="0" y="82"/>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22" name="Freeform 151"/>
            <p:cNvSpPr>
              <a:spLocks/>
            </p:cNvSpPr>
            <p:nvPr userDrawn="1"/>
          </p:nvSpPr>
          <p:spPr bwMode="auto">
            <a:xfrm>
              <a:off x="1401" y="3893"/>
              <a:ext cx="136" cy="82"/>
            </a:xfrm>
            <a:custGeom>
              <a:avLst/>
              <a:gdLst/>
              <a:ahLst/>
              <a:cxnLst>
                <a:cxn ang="0">
                  <a:pos x="0" y="95"/>
                </a:cxn>
                <a:cxn ang="0">
                  <a:pos x="15" y="95"/>
                </a:cxn>
                <a:cxn ang="0">
                  <a:pos x="156" y="3"/>
                </a:cxn>
                <a:cxn ang="0">
                  <a:pos x="156" y="0"/>
                </a:cxn>
                <a:cxn ang="0">
                  <a:pos x="0" y="95"/>
                </a:cxn>
                <a:cxn ang="0">
                  <a:pos x="0" y="95"/>
                </a:cxn>
              </a:cxnLst>
              <a:rect l="0" t="0" r="r" b="b"/>
              <a:pathLst>
                <a:path w="156" h="95">
                  <a:moveTo>
                    <a:pt x="0" y="95"/>
                  </a:moveTo>
                  <a:cubicBezTo>
                    <a:pt x="15" y="95"/>
                    <a:pt x="15" y="95"/>
                    <a:pt x="15" y="95"/>
                  </a:cubicBezTo>
                  <a:cubicBezTo>
                    <a:pt x="55" y="72"/>
                    <a:pt x="106" y="41"/>
                    <a:pt x="156" y="3"/>
                  </a:cubicBezTo>
                  <a:cubicBezTo>
                    <a:pt x="156" y="0"/>
                    <a:pt x="156" y="0"/>
                    <a:pt x="156" y="0"/>
                  </a:cubicBezTo>
                  <a:cubicBezTo>
                    <a:pt x="92" y="45"/>
                    <a:pt x="37" y="76"/>
                    <a:pt x="0" y="95"/>
                  </a:cubicBezTo>
                  <a:cubicBezTo>
                    <a:pt x="0" y="95"/>
                    <a:pt x="0" y="95"/>
                    <a:pt x="0" y="95"/>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25" name="Freeform 152"/>
            <p:cNvSpPr>
              <a:spLocks noEditPoints="1"/>
            </p:cNvSpPr>
            <p:nvPr userDrawn="1"/>
          </p:nvSpPr>
          <p:spPr bwMode="auto">
            <a:xfrm>
              <a:off x="1583" y="3876"/>
              <a:ext cx="659" cy="101"/>
            </a:xfrm>
            <a:custGeom>
              <a:avLst/>
              <a:gdLst/>
              <a:ahLst/>
              <a:cxnLst>
                <a:cxn ang="0">
                  <a:pos x="729" y="86"/>
                </a:cxn>
                <a:cxn ang="0">
                  <a:pos x="755" y="35"/>
                </a:cxn>
                <a:cxn ang="0">
                  <a:pos x="727" y="54"/>
                </a:cxn>
                <a:cxn ang="0">
                  <a:pos x="709" y="114"/>
                </a:cxn>
                <a:cxn ang="0">
                  <a:pos x="642" y="81"/>
                </a:cxn>
                <a:cxn ang="0">
                  <a:pos x="622" y="76"/>
                </a:cxn>
                <a:cxn ang="0">
                  <a:pos x="689" y="93"/>
                </a:cxn>
                <a:cxn ang="0">
                  <a:pos x="676" y="68"/>
                </a:cxn>
                <a:cxn ang="0">
                  <a:pos x="597" y="114"/>
                </a:cxn>
                <a:cxn ang="0">
                  <a:pos x="615" y="37"/>
                </a:cxn>
                <a:cxn ang="0">
                  <a:pos x="606" y="15"/>
                </a:cxn>
                <a:cxn ang="0">
                  <a:pos x="602" y="0"/>
                </a:cxn>
                <a:cxn ang="0">
                  <a:pos x="562" y="37"/>
                </a:cxn>
                <a:cxn ang="0">
                  <a:pos x="577" y="114"/>
                </a:cxn>
                <a:cxn ang="0">
                  <a:pos x="536" y="73"/>
                </a:cxn>
                <a:cxn ang="0">
                  <a:pos x="476" y="76"/>
                </a:cxn>
                <a:cxn ang="0">
                  <a:pos x="517" y="35"/>
                </a:cxn>
                <a:cxn ang="0">
                  <a:pos x="413" y="114"/>
                </a:cxn>
                <a:cxn ang="0">
                  <a:pos x="444" y="73"/>
                </a:cxn>
                <a:cxn ang="0">
                  <a:pos x="464" y="65"/>
                </a:cxn>
                <a:cxn ang="0">
                  <a:pos x="413" y="47"/>
                </a:cxn>
                <a:cxn ang="0">
                  <a:pos x="393" y="114"/>
                </a:cxn>
                <a:cxn ang="0">
                  <a:pos x="321" y="76"/>
                </a:cxn>
                <a:cxn ang="0">
                  <a:pos x="352" y="114"/>
                </a:cxn>
                <a:cxn ang="0">
                  <a:pos x="346" y="35"/>
                </a:cxn>
                <a:cxn ang="0">
                  <a:pos x="320" y="37"/>
                </a:cxn>
                <a:cxn ang="0">
                  <a:pos x="280" y="37"/>
                </a:cxn>
                <a:cxn ang="0">
                  <a:pos x="242" y="100"/>
                </a:cxn>
                <a:cxn ang="0">
                  <a:pos x="209" y="37"/>
                </a:cxn>
                <a:cxn ang="0">
                  <a:pos x="261" y="103"/>
                </a:cxn>
                <a:cxn ang="0">
                  <a:pos x="280" y="114"/>
                </a:cxn>
                <a:cxn ang="0">
                  <a:pos x="166" y="78"/>
                </a:cxn>
                <a:cxn ang="0">
                  <a:pos x="156" y="101"/>
                </a:cxn>
                <a:cxn ang="0">
                  <a:pos x="157" y="50"/>
                </a:cxn>
                <a:cxn ang="0">
                  <a:pos x="137" y="71"/>
                </a:cxn>
                <a:cxn ang="0">
                  <a:pos x="175" y="102"/>
                </a:cxn>
                <a:cxn ang="0">
                  <a:pos x="194" y="114"/>
                </a:cxn>
                <a:cxn ang="0">
                  <a:pos x="193" y="67"/>
                </a:cxn>
                <a:cxn ang="0">
                  <a:pos x="133" y="58"/>
                </a:cxn>
                <a:cxn ang="0">
                  <a:pos x="93" y="86"/>
                </a:cxn>
                <a:cxn ang="0">
                  <a:pos x="118" y="35"/>
                </a:cxn>
                <a:cxn ang="0">
                  <a:pos x="90" y="54"/>
                </a:cxn>
                <a:cxn ang="0">
                  <a:pos x="73" y="114"/>
                </a:cxn>
                <a:cxn ang="0">
                  <a:pos x="21" y="68"/>
                </a:cxn>
                <a:cxn ang="0">
                  <a:pos x="21" y="51"/>
                </a:cxn>
                <a:cxn ang="0">
                  <a:pos x="58" y="9"/>
                </a:cxn>
              </a:cxnLst>
              <a:rect l="0" t="0" r="r" b="b"/>
              <a:pathLst>
                <a:path w="755" h="116">
                  <a:moveTo>
                    <a:pt x="709" y="114"/>
                  </a:moveTo>
                  <a:cubicBezTo>
                    <a:pt x="729" y="114"/>
                    <a:pt x="729" y="114"/>
                    <a:pt x="729" y="114"/>
                  </a:cubicBezTo>
                  <a:cubicBezTo>
                    <a:pt x="729" y="86"/>
                    <a:pt x="729" y="86"/>
                    <a:pt x="729" y="86"/>
                  </a:cubicBezTo>
                  <a:cubicBezTo>
                    <a:pt x="729" y="74"/>
                    <a:pt x="729" y="54"/>
                    <a:pt x="746" y="54"/>
                  </a:cubicBezTo>
                  <a:cubicBezTo>
                    <a:pt x="749" y="54"/>
                    <a:pt x="753" y="55"/>
                    <a:pt x="755" y="56"/>
                  </a:cubicBezTo>
                  <a:cubicBezTo>
                    <a:pt x="755" y="35"/>
                    <a:pt x="755" y="35"/>
                    <a:pt x="755" y="35"/>
                  </a:cubicBezTo>
                  <a:cubicBezTo>
                    <a:pt x="753" y="35"/>
                    <a:pt x="751" y="35"/>
                    <a:pt x="749" y="35"/>
                  </a:cubicBezTo>
                  <a:cubicBezTo>
                    <a:pt x="737" y="35"/>
                    <a:pt x="728" y="47"/>
                    <a:pt x="727" y="54"/>
                  </a:cubicBezTo>
                  <a:cubicBezTo>
                    <a:pt x="727" y="54"/>
                    <a:pt x="727" y="54"/>
                    <a:pt x="727" y="54"/>
                  </a:cubicBezTo>
                  <a:cubicBezTo>
                    <a:pt x="727" y="37"/>
                    <a:pt x="727" y="37"/>
                    <a:pt x="727" y="37"/>
                  </a:cubicBezTo>
                  <a:cubicBezTo>
                    <a:pt x="709" y="37"/>
                    <a:pt x="709" y="37"/>
                    <a:pt x="709" y="37"/>
                  </a:cubicBezTo>
                  <a:cubicBezTo>
                    <a:pt x="709" y="114"/>
                    <a:pt x="709" y="114"/>
                    <a:pt x="709" y="114"/>
                  </a:cubicBezTo>
                  <a:moveTo>
                    <a:pt x="689" y="93"/>
                  </a:moveTo>
                  <a:cubicBezTo>
                    <a:pt x="682" y="97"/>
                    <a:pt x="673" y="101"/>
                    <a:pt x="664" y="101"/>
                  </a:cubicBezTo>
                  <a:cubicBezTo>
                    <a:pt x="651" y="101"/>
                    <a:pt x="642" y="94"/>
                    <a:pt x="642" y="81"/>
                  </a:cubicBezTo>
                  <a:cubicBezTo>
                    <a:pt x="695" y="81"/>
                    <a:pt x="695" y="81"/>
                    <a:pt x="695" y="81"/>
                  </a:cubicBezTo>
                  <a:cubicBezTo>
                    <a:pt x="695" y="54"/>
                    <a:pt x="687" y="35"/>
                    <a:pt x="658" y="35"/>
                  </a:cubicBezTo>
                  <a:cubicBezTo>
                    <a:pt x="634" y="35"/>
                    <a:pt x="622" y="53"/>
                    <a:pt x="622" y="76"/>
                  </a:cubicBezTo>
                  <a:cubicBezTo>
                    <a:pt x="622" y="101"/>
                    <a:pt x="637" y="116"/>
                    <a:pt x="663" y="116"/>
                  </a:cubicBezTo>
                  <a:cubicBezTo>
                    <a:pt x="674" y="116"/>
                    <a:pt x="682" y="114"/>
                    <a:pt x="689" y="110"/>
                  </a:cubicBezTo>
                  <a:lnTo>
                    <a:pt x="689" y="93"/>
                  </a:lnTo>
                  <a:close/>
                  <a:moveTo>
                    <a:pt x="642" y="68"/>
                  </a:moveTo>
                  <a:cubicBezTo>
                    <a:pt x="642" y="57"/>
                    <a:pt x="648" y="50"/>
                    <a:pt x="659" y="50"/>
                  </a:cubicBezTo>
                  <a:cubicBezTo>
                    <a:pt x="671" y="50"/>
                    <a:pt x="675" y="58"/>
                    <a:pt x="676" y="68"/>
                  </a:cubicBezTo>
                  <a:lnTo>
                    <a:pt x="642" y="68"/>
                  </a:lnTo>
                  <a:close/>
                  <a:moveTo>
                    <a:pt x="577" y="114"/>
                  </a:moveTo>
                  <a:cubicBezTo>
                    <a:pt x="597" y="114"/>
                    <a:pt x="597" y="114"/>
                    <a:pt x="597" y="114"/>
                  </a:cubicBezTo>
                  <a:cubicBezTo>
                    <a:pt x="597" y="51"/>
                    <a:pt x="597" y="51"/>
                    <a:pt x="597" y="51"/>
                  </a:cubicBezTo>
                  <a:cubicBezTo>
                    <a:pt x="615" y="51"/>
                    <a:pt x="615" y="51"/>
                    <a:pt x="615" y="51"/>
                  </a:cubicBezTo>
                  <a:cubicBezTo>
                    <a:pt x="615" y="37"/>
                    <a:pt x="615" y="37"/>
                    <a:pt x="615" y="37"/>
                  </a:cubicBezTo>
                  <a:cubicBezTo>
                    <a:pt x="597" y="37"/>
                    <a:pt x="597" y="37"/>
                    <a:pt x="597" y="37"/>
                  </a:cubicBezTo>
                  <a:cubicBezTo>
                    <a:pt x="597" y="27"/>
                    <a:pt x="597" y="27"/>
                    <a:pt x="597" y="27"/>
                  </a:cubicBezTo>
                  <a:cubicBezTo>
                    <a:pt x="597" y="21"/>
                    <a:pt x="600" y="15"/>
                    <a:pt x="606" y="15"/>
                  </a:cubicBezTo>
                  <a:cubicBezTo>
                    <a:pt x="611" y="15"/>
                    <a:pt x="613" y="17"/>
                    <a:pt x="615" y="18"/>
                  </a:cubicBezTo>
                  <a:cubicBezTo>
                    <a:pt x="617" y="1"/>
                    <a:pt x="617" y="1"/>
                    <a:pt x="617" y="1"/>
                  </a:cubicBezTo>
                  <a:cubicBezTo>
                    <a:pt x="613" y="0"/>
                    <a:pt x="607" y="0"/>
                    <a:pt x="602" y="0"/>
                  </a:cubicBezTo>
                  <a:cubicBezTo>
                    <a:pt x="586" y="0"/>
                    <a:pt x="577" y="10"/>
                    <a:pt x="577" y="26"/>
                  </a:cubicBezTo>
                  <a:cubicBezTo>
                    <a:pt x="577" y="37"/>
                    <a:pt x="577" y="37"/>
                    <a:pt x="577" y="37"/>
                  </a:cubicBezTo>
                  <a:cubicBezTo>
                    <a:pt x="562" y="37"/>
                    <a:pt x="562" y="37"/>
                    <a:pt x="562" y="37"/>
                  </a:cubicBezTo>
                  <a:cubicBezTo>
                    <a:pt x="562" y="51"/>
                    <a:pt x="562" y="51"/>
                    <a:pt x="562" y="51"/>
                  </a:cubicBezTo>
                  <a:cubicBezTo>
                    <a:pt x="577" y="51"/>
                    <a:pt x="577" y="51"/>
                    <a:pt x="577" y="51"/>
                  </a:cubicBezTo>
                  <a:lnTo>
                    <a:pt x="577" y="114"/>
                  </a:lnTo>
                  <a:close/>
                  <a:moveTo>
                    <a:pt x="497" y="73"/>
                  </a:moveTo>
                  <a:cubicBezTo>
                    <a:pt x="497" y="62"/>
                    <a:pt x="504" y="50"/>
                    <a:pt x="517" y="50"/>
                  </a:cubicBezTo>
                  <a:cubicBezTo>
                    <a:pt x="530" y="50"/>
                    <a:pt x="536" y="62"/>
                    <a:pt x="536" y="73"/>
                  </a:cubicBezTo>
                  <a:cubicBezTo>
                    <a:pt x="536" y="86"/>
                    <a:pt x="532" y="100"/>
                    <a:pt x="517" y="100"/>
                  </a:cubicBezTo>
                  <a:cubicBezTo>
                    <a:pt x="501" y="100"/>
                    <a:pt x="497" y="86"/>
                    <a:pt x="497" y="73"/>
                  </a:cubicBezTo>
                  <a:moveTo>
                    <a:pt x="476" y="76"/>
                  </a:moveTo>
                  <a:cubicBezTo>
                    <a:pt x="476" y="98"/>
                    <a:pt x="491" y="116"/>
                    <a:pt x="517" y="116"/>
                  </a:cubicBezTo>
                  <a:cubicBezTo>
                    <a:pt x="542" y="116"/>
                    <a:pt x="557" y="98"/>
                    <a:pt x="557" y="76"/>
                  </a:cubicBezTo>
                  <a:cubicBezTo>
                    <a:pt x="557" y="50"/>
                    <a:pt x="540" y="35"/>
                    <a:pt x="517" y="35"/>
                  </a:cubicBezTo>
                  <a:cubicBezTo>
                    <a:pt x="494" y="35"/>
                    <a:pt x="476" y="50"/>
                    <a:pt x="476" y="76"/>
                  </a:cubicBezTo>
                  <a:moveTo>
                    <a:pt x="393" y="114"/>
                  </a:moveTo>
                  <a:cubicBezTo>
                    <a:pt x="413" y="114"/>
                    <a:pt x="413" y="114"/>
                    <a:pt x="413" y="114"/>
                  </a:cubicBezTo>
                  <a:cubicBezTo>
                    <a:pt x="413" y="76"/>
                    <a:pt x="413" y="76"/>
                    <a:pt x="413" y="76"/>
                  </a:cubicBezTo>
                  <a:cubicBezTo>
                    <a:pt x="413" y="66"/>
                    <a:pt x="416" y="50"/>
                    <a:pt x="430" y="50"/>
                  </a:cubicBezTo>
                  <a:cubicBezTo>
                    <a:pt x="443" y="50"/>
                    <a:pt x="444" y="63"/>
                    <a:pt x="444" y="73"/>
                  </a:cubicBezTo>
                  <a:cubicBezTo>
                    <a:pt x="444" y="114"/>
                    <a:pt x="444" y="114"/>
                    <a:pt x="444" y="114"/>
                  </a:cubicBezTo>
                  <a:cubicBezTo>
                    <a:pt x="464" y="114"/>
                    <a:pt x="464" y="114"/>
                    <a:pt x="464" y="114"/>
                  </a:cubicBezTo>
                  <a:cubicBezTo>
                    <a:pt x="464" y="65"/>
                    <a:pt x="464" y="65"/>
                    <a:pt x="464" y="65"/>
                  </a:cubicBezTo>
                  <a:cubicBezTo>
                    <a:pt x="464" y="48"/>
                    <a:pt x="456" y="35"/>
                    <a:pt x="437" y="35"/>
                  </a:cubicBezTo>
                  <a:cubicBezTo>
                    <a:pt x="427" y="35"/>
                    <a:pt x="418" y="40"/>
                    <a:pt x="413" y="47"/>
                  </a:cubicBezTo>
                  <a:cubicBezTo>
                    <a:pt x="413" y="47"/>
                    <a:pt x="413" y="47"/>
                    <a:pt x="413" y="47"/>
                  </a:cubicBezTo>
                  <a:cubicBezTo>
                    <a:pt x="413" y="1"/>
                    <a:pt x="413" y="1"/>
                    <a:pt x="413" y="1"/>
                  </a:cubicBezTo>
                  <a:cubicBezTo>
                    <a:pt x="393" y="1"/>
                    <a:pt x="393" y="1"/>
                    <a:pt x="393" y="1"/>
                  </a:cubicBezTo>
                  <a:lnTo>
                    <a:pt x="393" y="114"/>
                  </a:lnTo>
                  <a:close/>
                  <a:moveTo>
                    <a:pt x="301" y="114"/>
                  </a:moveTo>
                  <a:cubicBezTo>
                    <a:pt x="321" y="114"/>
                    <a:pt x="321" y="114"/>
                    <a:pt x="321" y="114"/>
                  </a:cubicBezTo>
                  <a:cubicBezTo>
                    <a:pt x="321" y="76"/>
                    <a:pt x="321" y="76"/>
                    <a:pt x="321" y="76"/>
                  </a:cubicBezTo>
                  <a:cubicBezTo>
                    <a:pt x="321" y="66"/>
                    <a:pt x="324" y="50"/>
                    <a:pt x="339" y="50"/>
                  </a:cubicBezTo>
                  <a:cubicBezTo>
                    <a:pt x="352" y="50"/>
                    <a:pt x="352" y="63"/>
                    <a:pt x="352" y="73"/>
                  </a:cubicBezTo>
                  <a:cubicBezTo>
                    <a:pt x="352" y="114"/>
                    <a:pt x="352" y="114"/>
                    <a:pt x="352" y="114"/>
                  </a:cubicBezTo>
                  <a:cubicBezTo>
                    <a:pt x="372" y="114"/>
                    <a:pt x="372" y="114"/>
                    <a:pt x="372" y="114"/>
                  </a:cubicBezTo>
                  <a:cubicBezTo>
                    <a:pt x="372" y="65"/>
                    <a:pt x="372" y="65"/>
                    <a:pt x="372" y="65"/>
                  </a:cubicBezTo>
                  <a:cubicBezTo>
                    <a:pt x="372" y="48"/>
                    <a:pt x="364" y="35"/>
                    <a:pt x="346" y="35"/>
                  </a:cubicBezTo>
                  <a:cubicBezTo>
                    <a:pt x="335" y="35"/>
                    <a:pt x="327" y="38"/>
                    <a:pt x="320" y="47"/>
                  </a:cubicBezTo>
                  <a:cubicBezTo>
                    <a:pt x="320" y="47"/>
                    <a:pt x="320" y="47"/>
                    <a:pt x="320" y="47"/>
                  </a:cubicBezTo>
                  <a:cubicBezTo>
                    <a:pt x="320" y="37"/>
                    <a:pt x="320" y="37"/>
                    <a:pt x="320" y="37"/>
                  </a:cubicBezTo>
                  <a:cubicBezTo>
                    <a:pt x="301" y="37"/>
                    <a:pt x="301" y="37"/>
                    <a:pt x="301" y="37"/>
                  </a:cubicBezTo>
                  <a:lnTo>
                    <a:pt x="301" y="114"/>
                  </a:lnTo>
                  <a:close/>
                  <a:moveTo>
                    <a:pt x="280" y="37"/>
                  </a:moveTo>
                  <a:cubicBezTo>
                    <a:pt x="260" y="37"/>
                    <a:pt x="260" y="37"/>
                    <a:pt x="260" y="37"/>
                  </a:cubicBezTo>
                  <a:cubicBezTo>
                    <a:pt x="260" y="74"/>
                    <a:pt x="260" y="74"/>
                    <a:pt x="260" y="74"/>
                  </a:cubicBezTo>
                  <a:cubicBezTo>
                    <a:pt x="260" y="84"/>
                    <a:pt x="257" y="100"/>
                    <a:pt x="242" y="100"/>
                  </a:cubicBezTo>
                  <a:cubicBezTo>
                    <a:pt x="230" y="100"/>
                    <a:pt x="229" y="87"/>
                    <a:pt x="229" y="78"/>
                  </a:cubicBezTo>
                  <a:cubicBezTo>
                    <a:pt x="229" y="37"/>
                    <a:pt x="229" y="37"/>
                    <a:pt x="229" y="37"/>
                  </a:cubicBezTo>
                  <a:cubicBezTo>
                    <a:pt x="209" y="37"/>
                    <a:pt x="209" y="37"/>
                    <a:pt x="209" y="37"/>
                  </a:cubicBezTo>
                  <a:cubicBezTo>
                    <a:pt x="209" y="85"/>
                    <a:pt x="209" y="85"/>
                    <a:pt x="209" y="85"/>
                  </a:cubicBezTo>
                  <a:cubicBezTo>
                    <a:pt x="209" y="103"/>
                    <a:pt x="217" y="116"/>
                    <a:pt x="236" y="116"/>
                  </a:cubicBezTo>
                  <a:cubicBezTo>
                    <a:pt x="246" y="116"/>
                    <a:pt x="255" y="111"/>
                    <a:pt x="261" y="103"/>
                  </a:cubicBezTo>
                  <a:cubicBezTo>
                    <a:pt x="261" y="103"/>
                    <a:pt x="261" y="103"/>
                    <a:pt x="261" y="103"/>
                  </a:cubicBezTo>
                  <a:cubicBezTo>
                    <a:pt x="261" y="114"/>
                    <a:pt x="261" y="114"/>
                    <a:pt x="261" y="114"/>
                  </a:cubicBezTo>
                  <a:cubicBezTo>
                    <a:pt x="280" y="114"/>
                    <a:pt x="280" y="114"/>
                    <a:pt x="280" y="114"/>
                  </a:cubicBezTo>
                  <a:lnTo>
                    <a:pt x="280" y="37"/>
                  </a:lnTo>
                  <a:close/>
                  <a:moveTo>
                    <a:pt x="143" y="92"/>
                  </a:moveTo>
                  <a:cubicBezTo>
                    <a:pt x="143" y="80"/>
                    <a:pt x="157" y="78"/>
                    <a:pt x="166" y="78"/>
                  </a:cubicBezTo>
                  <a:cubicBezTo>
                    <a:pt x="174" y="78"/>
                    <a:pt x="174" y="78"/>
                    <a:pt x="174" y="78"/>
                  </a:cubicBezTo>
                  <a:cubicBezTo>
                    <a:pt x="174" y="84"/>
                    <a:pt x="173" y="90"/>
                    <a:pt x="170" y="94"/>
                  </a:cubicBezTo>
                  <a:cubicBezTo>
                    <a:pt x="167" y="98"/>
                    <a:pt x="162" y="101"/>
                    <a:pt x="156" y="101"/>
                  </a:cubicBezTo>
                  <a:cubicBezTo>
                    <a:pt x="149" y="101"/>
                    <a:pt x="143" y="98"/>
                    <a:pt x="143" y="92"/>
                  </a:cubicBezTo>
                  <a:moveTo>
                    <a:pt x="133" y="58"/>
                  </a:moveTo>
                  <a:cubicBezTo>
                    <a:pt x="140" y="53"/>
                    <a:pt x="148" y="50"/>
                    <a:pt x="157" y="50"/>
                  </a:cubicBezTo>
                  <a:cubicBezTo>
                    <a:pt x="169" y="50"/>
                    <a:pt x="174" y="54"/>
                    <a:pt x="174" y="66"/>
                  </a:cubicBezTo>
                  <a:cubicBezTo>
                    <a:pt x="163" y="66"/>
                    <a:pt x="163" y="66"/>
                    <a:pt x="163" y="66"/>
                  </a:cubicBezTo>
                  <a:cubicBezTo>
                    <a:pt x="155" y="66"/>
                    <a:pt x="145" y="67"/>
                    <a:pt x="137" y="71"/>
                  </a:cubicBezTo>
                  <a:cubicBezTo>
                    <a:pt x="130" y="74"/>
                    <a:pt x="124" y="81"/>
                    <a:pt x="124" y="93"/>
                  </a:cubicBezTo>
                  <a:cubicBezTo>
                    <a:pt x="124" y="107"/>
                    <a:pt x="137" y="116"/>
                    <a:pt x="151" y="116"/>
                  </a:cubicBezTo>
                  <a:cubicBezTo>
                    <a:pt x="160" y="116"/>
                    <a:pt x="170" y="111"/>
                    <a:pt x="175" y="102"/>
                  </a:cubicBezTo>
                  <a:cubicBezTo>
                    <a:pt x="175" y="102"/>
                    <a:pt x="175" y="102"/>
                    <a:pt x="175" y="102"/>
                  </a:cubicBezTo>
                  <a:cubicBezTo>
                    <a:pt x="175" y="105"/>
                    <a:pt x="175" y="110"/>
                    <a:pt x="176" y="114"/>
                  </a:cubicBezTo>
                  <a:cubicBezTo>
                    <a:pt x="194" y="114"/>
                    <a:pt x="194" y="114"/>
                    <a:pt x="194" y="114"/>
                  </a:cubicBezTo>
                  <a:cubicBezTo>
                    <a:pt x="193" y="108"/>
                    <a:pt x="193" y="102"/>
                    <a:pt x="193" y="97"/>
                  </a:cubicBezTo>
                  <a:cubicBezTo>
                    <a:pt x="193" y="91"/>
                    <a:pt x="193" y="85"/>
                    <a:pt x="193" y="77"/>
                  </a:cubicBezTo>
                  <a:cubicBezTo>
                    <a:pt x="193" y="67"/>
                    <a:pt x="193" y="67"/>
                    <a:pt x="193" y="67"/>
                  </a:cubicBezTo>
                  <a:cubicBezTo>
                    <a:pt x="193" y="45"/>
                    <a:pt x="183" y="35"/>
                    <a:pt x="159" y="35"/>
                  </a:cubicBezTo>
                  <a:cubicBezTo>
                    <a:pt x="151" y="35"/>
                    <a:pt x="140" y="37"/>
                    <a:pt x="132" y="41"/>
                  </a:cubicBezTo>
                  <a:lnTo>
                    <a:pt x="133" y="58"/>
                  </a:lnTo>
                  <a:close/>
                  <a:moveTo>
                    <a:pt x="73" y="114"/>
                  </a:moveTo>
                  <a:cubicBezTo>
                    <a:pt x="93" y="114"/>
                    <a:pt x="93" y="114"/>
                    <a:pt x="93" y="114"/>
                  </a:cubicBezTo>
                  <a:cubicBezTo>
                    <a:pt x="93" y="86"/>
                    <a:pt x="93" y="86"/>
                    <a:pt x="93" y="86"/>
                  </a:cubicBezTo>
                  <a:cubicBezTo>
                    <a:pt x="93" y="74"/>
                    <a:pt x="93" y="54"/>
                    <a:pt x="109" y="54"/>
                  </a:cubicBezTo>
                  <a:cubicBezTo>
                    <a:pt x="113" y="54"/>
                    <a:pt x="116" y="55"/>
                    <a:pt x="118" y="56"/>
                  </a:cubicBezTo>
                  <a:cubicBezTo>
                    <a:pt x="118" y="35"/>
                    <a:pt x="118" y="35"/>
                    <a:pt x="118" y="35"/>
                  </a:cubicBezTo>
                  <a:cubicBezTo>
                    <a:pt x="116" y="35"/>
                    <a:pt x="114" y="35"/>
                    <a:pt x="112" y="35"/>
                  </a:cubicBezTo>
                  <a:cubicBezTo>
                    <a:pt x="100" y="35"/>
                    <a:pt x="92" y="47"/>
                    <a:pt x="91" y="54"/>
                  </a:cubicBezTo>
                  <a:cubicBezTo>
                    <a:pt x="90" y="54"/>
                    <a:pt x="90" y="54"/>
                    <a:pt x="90" y="54"/>
                  </a:cubicBezTo>
                  <a:cubicBezTo>
                    <a:pt x="90" y="37"/>
                    <a:pt x="90" y="37"/>
                    <a:pt x="90" y="37"/>
                  </a:cubicBezTo>
                  <a:cubicBezTo>
                    <a:pt x="73" y="37"/>
                    <a:pt x="73" y="37"/>
                    <a:pt x="73" y="37"/>
                  </a:cubicBezTo>
                  <a:lnTo>
                    <a:pt x="73" y="114"/>
                  </a:lnTo>
                  <a:close/>
                  <a:moveTo>
                    <a:pt x="0" y="114"/>
                  </a:moveTo>
                  <a:cubicBezTo>
                    <a:pt x="21" y="114"/>
                    <a:pt x="21" y="114"/>
                    <a:pt x="21" y="114"/>
                  </a:cubicBezTo>
                  <a:cubicBezTo>
                    <a:pt x="21" y="68"/>
                    <a:pt x="21" y="68"/>
                    <a:pt x="21" y="68"/>
                  </a:cubicBezTo>
                  <a:cubicBezTo>
                    <a:pt x="56" y="68"/>
                    <a:pt x="56" y="68"/>
                    <a:pt x="56" y="68"/>
                  </a:cubicBezTo>
                  <a:cubicBezTo>
                    <a:pt x="56" y="51"/>
                    <a:pt x="56" y="51"/>
                    <a:pt x="56" y="51"/>
                  </a:cubicBezTo>
                  <a:cubicBezTo>
                    <a:pt x="21" y="51"/>
                    <a:pt x="21" y="51"/>
                    <a:pt x="21" y="51"/>
                  </a:cubicBezTo>
                  <a:cubicBezTo>
                    <a:pt x="21" y="26"/>
                    <a:pt x="21" y="26"/>
                    <a:pt x="21" y="26"/>
                  </a:cubicBezTo>
                  <a:cubicBezTo>
                    <a:pt x="58" y="26"/>
                    <a:pt x="58" y="26"/>
                    <a:pt x="58" y="26"/>
                  </a:cubicBezTo>
                  <a:cubicBezTo>
                    <a:pt x="58" y="9"/>
                    <a:pt x="58" y="9"/>
                    <a:pt x="58" y="9"/>
                  </a:cubicBezTo>
                  <a:cubicBezTo>
                    <a:pt x="0" y="9"/>
                    <a:pt x="0" y="9"/>
                    <a:pt x="0" y="9"/>
                  </a:cubicBezTo>
                  <a:lnTo>
                    <a:pt x="0" y="1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26" name="Rectangle 153"/>
            <p:cNvSpPr>
              <a:spLocks noChangeArrowheads="1"/>
            </p:cNvSpPr>
            <p:nvPr userDrawn="1"/>
          </p:nvSpPr>
          <p:spPr bwMode="auto">
            <a:xfrm>
              <a:off x="2146" y="4021"/>
              <a:ext cx="9" cy="46"/>
            </a:xfrm>
            <a:prstGeom prst="rect">
              <a:avLst/>
            </a:prstGeom>
            <a:solidFill>
              <a:srgbClr val="231F2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30" name="Freeform 154"/>
            <p:cNvSpPr>
              <a:spLocks noEditPoints="1"/>
            </p:cNvSpPr>
            <p:nvPr userDrawn="1"/>
          </p:nvSpPr>
          <p:spPr bwMode="auto">
            <a:xfrm>
              <a:off x="2167" y="4021"/>
              <a:ext cx="29" cy="46"/>
            </a:xfrm>
            <a:custGeom>
              <a:avLst/>
              <a:gdLst/>
              <a:ahLst/>
              <a:cxnLst>
                <a:cxn ang="0">
                  <a:pos x="0" y="0"/>
                </a:cxn>
                <a:cxn ang="0">
                  <a:pos x="13" y="0"/>
                </a:cxn>
                <a:cxn ang="0">
                  <a:pos x="27" y="3"/>
                </a:cxn>
                <a:cxn ang="0">
                  <a:pos x="34" y="16"/>
                </a:cxn>
                <a:cxn ang="0">
                  <a:pos x="28" y="29"/>
                </a:cxn>
                <a:cxn ang="0">
                  <a:pos x="14" y="33"/>
                </a:cxn>
                <a:cxn ang="0">
                  <a:pos x="10" y="33"/>
                </a:cxn>
                <a:cxn ang="0">
                  <a:pos x="10" y="53"/>
                </a:cxn>
                <a:cxn ang="0">
                  <a:pos x="0" y="53"/>
                </a:cxn>
                <a:cxn ang="0">
                  <a:pos x="0" y="0"/>
                </a:cxn>
                <a:cxn ang="0">
                  <a:pos x="10" y="24"/>
                </a:cxn>
                <a:cxn ang="0">
                  <a:pos x="14" y="24"/>
                </a:cxn>
                <a:cxn ang="0">
                  <a:pos x="20" y="23"/>
                </a:cxn>
                <a:cxn ang="0">
                  <a:pos x="23" y="17"/>
                </a:cxn>
                <a:cxn ang="0">
                  <a:pos x="22" y="13"/>
                </a:cxn>
                <a:cxn ang="0">
                  <a:pos x="20" y="10"/>
                </a:cxn>
                <a:cxn ang="0">
                  <a:pos x="14" y="8"/>
                </a:cxn>
                <a:cxn ang="0">
                  <a:pos x="10" y="8"/>
                </a:cxn>
                <a:cxn ang="0">
                  <a:pos x="10" y="24"/>
                </a:cxn>
              </a:cxnLst>
              <a:rect l="0" t="0" r="r" b="b"/>
              <a:pathLst>
                <a:path w="34" h="53">
                  <a:moveTo>
                    <a:pt x="0" y="0"/>
                  </a:moveTo>
                  <a:cubicBezTo>
                    <a:pt x="13" y="0"/>
                    <a:pt x="13" y="0"/>
                    <a:pt x="13" y="0"/>
                  </a:cubicBezTo>
                  <a:cubicBezTo>
                    <a:pt x="18" y="0"/>
                    <a:pt x="23" y="1"/>
                    <a:pt x="27" y="3"/>
                  </a:cubicBezTo>
                  <a:cubicBezTo>
                    <a:pt x="32" y="6"/>
                    <a:pt x="34" y="10"/>
                    <a:pt x="34" y="16"/>
                  </a:cubicBezTo>
                  <a:cubicBezTo>
                    <a:pt x="34" y="22"/>
                    <a:pt x="32" y="26"/>
                    <a:pt x="28" y="29"/>
                  </a:cubicBezTo>
                  <a:cubicBezTo>
                    <a:pt x="25" y="32"/>
                    <a:pt x="20" y="33"/>
                    <a:pt x="14" y="33"/>
                  </a:cubicBezTo>
                  <a:cubicBezTo>
                    <a:pt x="10" y="33"/>
                    <a:pt x="10" y="33"/>
                    <a:pt x="10" y="33"/>
                  </a:cubicBezTo>
                  <a:cubicBezTo>
                    <a:pt x="10" y="53"/>
                    <a:pt x="10" y="53"/>
                    <a:pt x="10" y="53"/>
                  </a:cubicBezTo>
                  <a:cubicBezTo>
                    <a:pt x="0" y="53"/>
                    <a:pt x="0" y="53"/>
                    <a:pt x="0" y="53"/>
                  </a:cubicBezTo>
                  <a:cubicBezTo>
                    <a:pt x="0" y="0"/>
                    <a:pt x="0" y="0"/>
                    <a:pt x="0" y="0"/>
                  </a:cubicBezTo>
                  <a:moveTo>
                    <a:pt x="10" y="24"/>
                  </a:moveTo>
                  <a:cubicBezTo>
                    <a:pt x="14" y="24"/>
                    <a:pt x="14" y="24"/>
                    <a:pt x="14" y="24"/>
                  </a:cubicBezTo>
                  <a:cubicBezTo>
                    <a:pt x="16" y="25"/>
                    <a:pt x="18" y="24"/>
                    <a:pt x="20" y="23"/>
                  </a:cubicBezTo>
                  <a:cubicBezTo>
                    <a:pt x="22" y="22"/>
                    <a:pt x="23" y="20"/>
                    <a:pt x="23" y="17"/>
                  </a:cubicBezTo>
                  <a:cubicBezTo>
                    <a:pt x="23" y="15"/>
                    <a:pt x="23" y="14"/>
                    <a:pt x="22" y="13"/>
                  </a:cubicBezTo>
                  <a:cubicBezTo>
                    <a:pt x="22" y="12"/>
                    <a:pt x="21" y="11"/>
                    <a:pt x="20" y="10"/>
                  </a:cubicBezTo>
                  <a:cubicBezTo>
                    <a:pt x="19" y="9"/>
                    <a:pt x="16" y="8"/>
                    <a:pt x="14" y="8"/>
                  </a:cubicBezTo>
                  <a:cubicBezTo>
                    <a:pt x="10" y="8"/>
                    <a:pt x="10" y="8"/>
                    <a:pt x="10" y="8"/>
                  </a:cubicBezTo>
                  <a:lnTo>
                    <a:pt x="10" y="2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1" name="Freeform 155"/>
            <p:cNvSpPr>
              <a:spLocks/>
            </p:cNvSpPr>
            <p:nvPr userDrawn="1"/>
          </p:nvSpPr>
          <p:spPr bwMode="auto">
            <a:xfrm>
              <a:off x="2205" y="4021"/>
              <a:ext cx="37" cy="46"/>
            </a:xfrm>
            <a:custGeom>
              <a:avLst/>
              <a:gdLst/>
              <a:ahLst/>
              <a:cxnLst>
                <a:cxn ang="0">
                  <a:pos x="0" y="0"/>
                </a:cxn>
                <a:cxn ang="0">
                  <a:pos x="9" y="0"/>
                </a:cxn>
                <a:cxn ang="0">
                  <a:pos x="9" y="20"/>
                </a:cxn>
                <a:cxn ang="0">
                  <a:pos x="25" y="0"/>
                </a:cxn>
                <a:cxn ang="0">
                  <a:pos x="36" y="0"/>
                </a:cxn>
                <a:cxn ang="0">
                  <a:pos x="18" y="22"/>
                </a:cxn>
                <a:cxn ang="0">
                  <a:pos x="37" y="46"/>
                </a:cxn>
                <a:cxn ang="0">
                  <a:pos x="25" y="46"/>
                </a:cxn>
                <a:cxn ang="0">
                  <a:pos x="9" y="24"/>
                </a:cxn>
                <a:cxn ang="0">
                  <a:pos x="9" y="24"/>
                </a:cxn>
                <a:cxn ang="0">
                  <a:pos x="9" y="46"/>
                </a:cxn>
                <a:cxn ang="0">
                  <a:pos x="0" y="46"/>
                </a:cxn>
                <a:cxn ang="0">
                  <a:pos x="0" y="0"/>
                </a:cxn>
              </a:cxnLst>
              <a:rect l="0" t="0" r="r" b="b"/>
              <a:pathLst>
                <a:path w="37" h="46">
                  <a:moveTo>
                    <a:pt x="0" y="0"/>
                  </a:moveTo>
                  <a:lnTo>
                    <a:pt x="9" y="0"/>
                  </a:lnTo>
                  <a:lnTo>
                    <a:pt x="9" y="20"/>
                  </a:lnTo>
                  <a:lnTo>
                    <a:pt x="25" y="0"/>
                  </a:lnTo>
                  <a:lnTo>
                    <a:pt x="36" y="0"/>
                  </a:lnTo>
                  <a:lnTo>
                    <a:pt x="18" y="22"/>
                  </a:lnTo>
                  <a:lnTo>
                    <a:pt x="37" y="46"/>
                  </a:lnTo>
                  <a:lnTo>
                    <a:pt x="25" y="46"/>
                  </a:lnTo>
                  <a:lnTo>
                    <a:pt x="9" y="24"/>
                  </a:lnTo>
                  <a:lnTo>
                    <a:pt x="9" y="24"/>
                  </a:lnTo>
                  <a:lnTo>
                    <a:pt x="9" y="46"/>
                  </a:lnTo>
                  <a:lnTo>
                    <a:pt x="0" y="46"/>
                  </a:lnTo>
                  <a:lnTo>
                    <a:pt x="0" y="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2" name="Freeform 156"/>
            <p:cNvSpPr>
              <a:spLocks/>
            </p:cNvSpPr>
            <p:nvPr userDrawn="1"/>
          </p:nvSpPr>
          <p:spPr bwMode="auto">
            <a:xfrm>
              <a:off x="2205" y="4021"/>
              <a:ext cx="37" cy="46"/>
            </a:xfrm>
            <a:custGeom>
              <a:avLst/>
              <a:gdLst/>
              <a:ahLst/>
              <a:cxnLst>
                <a:cxn ang="0">
                  <a:pos x="0" y="0"/>
                </a:cxn>
                <a:cxn ang="0">
                  <a:pos x="9" y="0"/>
                </a:cxn>
                <a:cxn ang="0">
                  <a:pos x="9" y="20"/>
                </a:cxn>
                <a:cxn ang="0">
                  <a:pos x="25" y="0"/>
                </a:cxn>
                <a:cxn ang="0">
                  <a:pos x="36" y="0"/>
                </a:cxn>
                <a:cxn ang="0">
                  <a:pos x="18" y="22"/>
                </a:cxn>
                <a:cxn ang="0">
                  <a:pos x="37" y="46"/>
                </a:cxn>
                <a:cxn ang="0">
                  <a:pos x="25" y="46"/>
                </a:cxn>
                <a:cxn ang="0">
                  <a:pos x="9" y="24"/>
                </a:cxn>
                <a:cxn ang="0">
                  <a:pos x="9" y="24"/>
                </a:cxn>
                <a:cxn ang="0">
                  <a:pos x="9" y="46"/>
                </a:cxn>
                <a:cxn ang="0">
                  <a:pos x="0" y="46"/>
                </a:cxn>
                <a:cxn ang="0">
                  <a:pos x="0" y="0"/>
                </a:cxn>
              </a:cxnLst>
              <a:rect l="0" t="0" r="r" b="b"/>
              <a:pathLst>
                <a:path w="37" h="46">
                  <a:moveTo>
                    <a:pt x="0" y="0"/>
                  </a:moveTo>
                  <a:lnTo>
                    <a:pt x="9" y="0"/>
                  </a:lnTo>
                  <a:lnTo>
                    <a:pt x="9" y="20"/>
                  </a:lnTo>
                  <a:lnTo>
                    <a:pt x="25" y="0"/>
                  </a:lnTo>
                  <a:lnTo>
                    <a:pt x="36" y="0"/>
                  </a:lnTo>
                  <a:lnTo>
                    <a:pt x="18" y="22"/>
                  </a:lnTo>
                  <a:lnTo>
                    <a:pt x="37" y="46"/>
                  </a:lnTo>
                  <a:lnTo>
                    <a:pt x="25" y="46"/>
                  </a:lnTo>
                  <a:lnTo>
                    <a:pt x="9" y="24"/>
                  </a:lnTo>
                  <a:lnTo>
                    <a:pt x="9" y="24"/>
                  </a:lnTo>
                  <a:lnTo>
                    <a:pt x="9" y="46"/>
                  </a:lnTo>
                  <a:lnTo>
                    <a:pt x="0" y="46"/>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3" name="Rectangle 185"/>
            <p:cNvSpPr>
              <a:spLocks noChangeArrowheads="1"/>
            </p:cNvSpPr>
            <p:nvPr userDrawn="1"/>
          </p:nvSpPr>
          <p:spPr bwMode="auto">
            <a:xfrm>
              <a:off x="2179" y="4149"/>
              <a:ext cx="0"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endParaRPr>
            </a:p>
          </p:txBody>
        </p:sp>
      </p:grpSp>
      <p:sp>
        <p:nvSpPr>
          <p:cNvPr id="34" name="Line 7"/>
          <p:cNvSpPr>
            <a:spLocks noChangeShapeType="1"/>
          </p:cNvSpPr>
          <p:nvPr/>
        </p:nvSpPr>
        <p:spPr bwMode="auto">
          <a:xfrm flipV="1">
            <a:off x="0" y="6165380"/>
            <a:ext cx="9906000" cy="0"/>
          </a:xfrm>
          <a:prstGeom prst="line">
            <a:avLst/>
          </a:prstGeom>
          <a:noFill/>
          <a:ln w="12700">
            <a:solidFill>
              <a:srgbClr val="A8AFA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pic>
        <p:nvPicPr>
          <p:cNvPr id="35" name="Grafik 34" descr="dqs_logo.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15341" y="6272265"/>
            <a:ext cx="528066" cy="436418"/>
          </a:xfrm>
          <a:prstGeom prst="rect">
            <a:avLst/>
          </a:prstGeom>
        </p:spPr>
      </p:pic>
      <p:sp>
        <p:nvSpPr>
          <p:cNvPr id="36" name="Rechteck 35"/>
          <p:cNvSpPr/>
          <p:nvPr/>
        </p:nvSpPr>
        <p:spPr>
          <a:xfrm>
            <a:off x="686595" y="6442019"/>
            <a:ext cx="504576" cy="129267"/>
          </a:xfrm>
          <a:prstGeom prst="rect">
            <a:avLst/>
          </a:prstGeom>
        </p:spPr>
        <p:txBody>
          <a:bodyPr wrap="square" lIns="0" tIns="0" rIns="0" bIns="0">
            <a:spAutoFit/>
          </a:bodyPr>
          <a:lstStyle/>
          <a:p>
            <a:pPr algn="ctr"/>
            <a:r>
              <a:rPr lang="de-DE" sz="400" dirty="0" smtClean="0">
                <a:latin typeface="Frutiger LT Com 45 Light" pitchFamily="34" charset="0"/>
              </a:rPr>
              <a:t>DQS-zertifiziert nach</a:t>
            </a:r>
            <a:br>
              <a:rPr lang="de-DE" sz="400" dirty="0" smtClean="0">
                <a:latin typeface="Frutiger LT Com 45 Light" pitchFamily="34" charset="0"/>
              </a:rPr>
            </a:br>
            <a:r>
              <a:rPr lang="de-DE" sz="400" dirty="0" smtClean="0">
                <a:latin typeface="Frutiger LT Com 45 Light" pitchFamily="34" charset="0"/>
              </a:rPr>
              <a:t>DIN EN ISO 9001</a:t>
            </a:r>
            <a:endParaRPr lang="de-DE" sz="400" dirty="0">
              <a:latin typeface="Frutiger LT Com 45 Light" pitchFamily="34" charset="0"/>
            </a:endParaRPr>
          </a:p>
        </p:txBody>
      </p:sp>
      <p:sp>
        <p:nvSpPr>
          <p:cNvPr id="37" name="Text Box 19"/>
          <p:cNvSpPr txBox="1">
            <a:spLocks noChangeArrowheads="1"/>
          </p:cNvSpPr>
          <p:nvPr/>
        </p:nvSpPr>
        <p:spPr bwMode="auto">
          <a:xfrm>
            <a:off x="1219746" y="6432496"/>
            <a:ext cx="271858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spcBef>
                <a:spcPct val="50000"/>
              </a:spcBef>
              <a:spcAft>
                <a:spcPct val="0"/>
              </a:spcAft>
              <a:buFontTx/>
              <a:buNone/>
            </a:pPr>
            <a:r>
              <a:rPr lang="de-DE" sz="900" dirty="0">
                <a:solidFill>
                  <a:schemeClr val="bg2"/>
                </a:solidFill>
              </a:rPr>
              <a:t>© </a:t>
            </a:r>
            <a:r>
              <a:rPr lang="de-DE" sz="900" dirty="0" smtClean="0">
                <a:solidFill>
                  <a:schemeClr val="bg2"/>
                </a:solidFill>
              </a:rPr>
              <a:t>Fraunhofer</a:t>
            </a:r>
            <a:endParaRPr lang="de-DE" sz="900" dirty="0">
              <a:solidFill>
                <a:schemeClr val="bg2"/>
              </a:solidFill>
            </a:endParaRPr>
          </a:p>
        </p:txBody>
      </p:sp>
      <p:sp>
        <p:nvSpPr>
          <p:cNvPr id="28" name="Rectangle 44"/>
          <p:cNvSpPr>
            <a:spLocks noChangeArrowheads="1"/>
          </p:cNvSpPr>
          <p:nvPr/>
        </p:nvSpPr>
        <p:spPr bwMode="auto">
          <a:xfrm>
            <a:off x="236537" y="2046288"/>
            <a:ext cx="9434513" cy="484187"/>
          </a:xfrm>
          <a:prstGeom prst="rect">
            <a:avLst/>
          </a:prstGeom>
          <a:gradFill rotWithShape="1">
            <a:gsLst>
              <a:gs pos="0">
                <a:srgbClr val="A8AFAF">
                  <a:tint val="50000"/>
                  <a:satMod val="300000"/>
                </a:srgbClr>
              </a:gs>
              <a:gs pos="35000">
                <a:srgbClr val="A8AFAF">
                  <a:tint val="37000"/>
                  <a:satMod val="300000"/>
                </a:srgbClr>
              </a:gs>
              <a:gs pos="100000">
                <a:srgbClr val="A8AFAF">
                  <a:tint val="15000"/>
                  <a:satMod val="350000"/>
                </a:srgbClr>
              </a:gs>
            </a:gsLst>
            <a:lin ang="16200000" scaled="1"/>
          </a:gradFill>
          <a:ln w="9525" cap="flat" cmpd="sng" algn="ctr">
            <a:noFill/>
            <a:prstDash val="solid"/>
            <a:headEnd/>
            <a:tailEnd/>
          </a:ln>
          <a:effectLst>
            <a:outerShdw blurRad="50800" dist="38100" dir="2700000" algn="tl" rotWithShape="0">
              <a:prstClr val="black">
                <a:alpha val="40000"/>
              </a:prstClr>
            </a:outerShdw>
          </a:effectLst>
        </p:spPr>
        <p:txBody>
          <a:bodyPr wrap="none" lIns="79314" tIns="39658" rIns="79314" bIns="39658" anchor="ctr"/>
          <a:lstStyle/>
          <a:p>
            <a:pPr algn="ctr" defTabSz="793750" eaLnBrk="0" fontAlgn="auto" hangingPunct="0">
              <a:spcBef>
                <a:spcPts val="0"/>
              </a:spcBef>
              <a:spcAft>
                <a:spcPts val="0"/>
              </a:spcAft>
              <a:defRPr/>
            </a:pPr>
            <a:endParaRPr lang="en-US" sz="1100" b="1" kern="0" dirty="0">
              <a:solidFill>
                <a:srgbClr val="000000"/>
              </a:solidFill>
              <a:latin typeface="+mj-lt"/>
              <a:ea typeface="+mn-ea"/>
            </a:endParaRPr>
          </a:p>
        </p:txBody>
      </p:sp>
      <p:sp>
        <p:nvSpPr>
          <p:cNvPr id="29" name="Rectangle 48"/>
          <p:cNvSpPr>
            <a:spLocks noChangeArrowheads="1"/>
          </p:cNvSpPr>
          <p:nvPr/>
        </p:nvSpPr>
        <p:spPr bwMode="auto">
          <a:xfrm>
            <a:off x="236538" y="1066799"/>
            <a:ext cx="9434512" cy="80645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noFill/>
            <a:prstDash val="solid"/>
            <a:headEnd/>
            <a:tailEnd/>
          </a:ln>
          <a:effectLst>
            <a:outerShdw blurRad="50800" dist="38100" dir="2700000" algn="tl" rotWithShape="0">
              <a:prstClr val="black">
                <a:alpha val="40000"/>
              </a:prstClr>
            </a:outerShdw>
          </a:effectLst>
        </p:spPr>
        <p:txBody>
          <a:bodyPr wrap="none" lIns="79314" tIns="39658" rIns="79314" bIns="39658" anchor="ctr"/>
          <a:lstStyle/>
          <a:p>
            <a:pPr algn="ctr" defTabSz="793750" eaLnBrk="0" fontAlgn="auto" hangingPunct="0">
              <a:spcBef>
                <a:spcPts val="0"/>
              </a:spcBef>
              <a:spcAft>
                <a:spcPts val="0"/>
              </a:spcAft>
              <a:defRPr/>
            </a:pPr>
            <a:endParaRPr lang="en-US" sz="1200" b="1" kern="0" dirty="0">
              <a:solidFill>
                <a:srgbClr val="A8AFAF">
                  <a:lumMod val="50000"/>
                </a:srgbClr>
              </a:solidFill>
              <a:effectLst>
                <a:innerShdw blurRad="63500" dist="50800" dir="13500000">
                  <a:prstClr val="black">
                    <a:alpha val="50000"/>
                  </a:prstClr>
                </a:innerShdw>
              </a:effectLst>
              <a:latin typeface="+mj-lt"/>
              <a:ea typeface="ＭＳ Ｐゴシック" pitchFamily="-108" charset="-128"/>
            </a:endParaRPr>
          </a:p>
        </p:txBody>
      </p:sp>
      <p:sp>
        <p:nvSpPr>
          <p:cNvPr id="39" name="Textfeld 38"/>
          <p:cNvSpPr txBox="1">
            <a:spLocks/>
          </p:cNvSpPr>
          <p:nvPr/>
        </p:nvSpPr>
        <p:spPr>
          <a:xfrm>
            <a:off x="1025133" y="1066799"/>
            <a:ext cx="2767104" cy="806450"/>
          </a:xfrm>
          <a:prstGeom prst="rect">
            <a:avLst/>
          </a:prstGeom>
          <a:noFill/>
        </p:spPr>
        <p:txBody>
          <a:bodyPr wrap="none" anchor="ctr" anchorCtr="1">
            <a:noAutofit/>
          </a:bodyPr>
          <a:lstStyle/>
          <a:p>
            <a:pPr defTabSz="793750" fontAlgn="auto">
              <a:spcBef>
                <a:spcPts val="0"/>
              </a:spcBef>
              <a:spcAft>
                <a:spcPts val="0"/>
              </a:spcAft>
              <a:defRPr/>
            </a:pPr>
            <a:r>
              <a:rPr lang="en-US" sz="1400" b="1" kern="0" dirty="0" smtClean="0">
                <a:solidFill>
                  <a:srgbClr val="A8AFAF">
                    <a:lumMod val="50000"/>
                  </a:srgbClr>
                </a:solidFill>
                <a:latin typeface="+mj-lt"/>
                <a:ea typeface="ＭＳ Ｐゴシック" pitchFamily="-108" charset="-128"/>
              </a:rPr>
              <a:t>Fraunhofer-</a:t>
            </a:r>
            <a:r>
              <a:rPr lang="en-US" sz="1400" b="1" kern="0" dirty="0" err="1" smtClean="0">
                <a:solidFill>
                  <a:srgbClr val="A8AFAF">
                    <a:lumMod val="50000"/>
                  </a:srgbClr>
                </a:solidFill>
                <a:latin typeface="+mj-lt"/>
                <a:ea typeface="ＭＳ Ｐゴシック" pitchFamily="-108" charset="-128"/>
              </a:rPr>
              <a:t>Gesellschaft</a:t>
            </a:r>
            <a:r>
              <a:rPr lang="en-US" sz="1400" kern="0" dirty="0" smtClean="0">
                <a:solidFill>
                  <a:srgbClr val="A8AFAF">
                    <a:lumMod val="50000"/>
                  </a:srgbClr>
                </a:solidFill>
                <a:latin typeface="+mj-lt"/>
                <a:ea typeface="ＭＳ Ｐゴシック" pitchFamily="-108" charset="-128"/>
              </a:rPr>
              <a:t> </a:t>
            </a:r>
            <a:r>
              <a:rPr lang="en-US" sz="1400" b="1" kern="0" dirty="0" smtClean="0">
                <a:solidFill>
                  <a:srgbClr val="A8AFAF">
                    <a:lumMod val="50000"/>
                  </a:srgbClr>
                </a:solidFill>
                <a:latin typeface="+mj-lt"/>
                <a:ea typeface="ＭＳ Ｐゴシック" pitchFamily="-108" charset="-128"/>
              </a:rPr>
              <a:t/>
            </a:r>
            <a:br>
              <a:rPr lang="en-US" sz="1400" b="1" kern="0" dirty="0" smtClean="0">
                <a:solidFill>
                  <a:srgbClr val="A8AFAF">
                    <a:lumMod val="50000"/>
                  </a:srgbClr>
                </a:solidFill>
                <a:latin typeface="+mj-lt"/>
                <a:ea typeface="ＭＳ Ｐゴシック" pitchFamily="-108" charset="-128"/>
              </a:rPr>
            </a:br>
            <a:r>
              <a:rPr lang="en-US" sz="1200" b="1" kern="0" dirty="0">
                <a:solidFill>
                  <a:srgbClr val="A8AFAF">
                    <a:lumMod val="50000"/>
                  </a:srgbClr>
                </a:solidFill>
                <a:latin typeface="+mj-lt"/>
                <a:ea typeface="ＭＳ Ｐゴシック" pitchFamily="-108" charset="-128"/>
              </a:rPr>
              <a:t>Institute for </a:t>
            </a:r>
            <a:r>
              <a:rPr lang="en-US" sz="1200" b="1" kern="0" dirty="0" smtClean="0">
                <a:solidFill>
                  <a:srgbClr val="A8AFAF">
                    <a:lumMod val="50000"/>
                  </a:srgbClr>
                </a:solidFill>
                <a:latin typeface="+mj-lt"/>
                <a:ea typeface="ＭＳ Ｐゴシック" pitchFamily="-108" charset="-128"/>
              </a:rPr>
              <a:t>Production </a:t>
            </a:r>
            <a:br>
              <a:rPr lang="en-US" sz="1200" b="1" kern="0" dirty="0" smtClean="0">
                <a:solidFill>
                  <a:srgbClr val="A8AFAF">
                    <a:lumMod val="50000"/>
                  </a:srgbClr>
                </a:solidFill>
                <a:latin typeface="+mj-lt"/>
                <a:ea typeface="ＭＳ Ｐゴシック" pitchFamily="-108" charset="-128"/>
              </a:rPr>
            </a:br>
            <a:r>
              <a:rPr lang="en-US" sz="1200" b="1" kern="0" dirty="0" smtClean="0">
                <a:solidFill>
                  <a:srgbClr val="A8AFAF">
                    <a:lumMod val="50000"/>
                  </a:srgbClr>
                </a:solidFill>
                <a:latin typeface="+mj-lt"/>
                <a:ea typeface="ＭＳ Ｐゴシック" pitchFamily="-108" charset="-128"/>
              </a:rPr>
              <a:t>Systems and Design Technology (IPK)</a:t>
            </a:r>
            <a:endParaRPr lang="en-US" sz="1200" b="1" kern="0" dirty="0">
              <a:solidFill>
                <a:srgbClr val="A8AFAF">
                  <a:lumMod val="50000"/>
                </a:srgbClr>
              </a:solidFill>
              <a:latin typeface="+mj-lt"/>
              <a:ea typeface="ＭＳ Ｐゴシック" pitchFamily="-108" charset="-128"/>
            </a:endParaRPr>
          </a:p>
        </p:txBody>
      </p:sp>
      <p:sp>
        <p:nvSpPr>
          <p:cNvPr id="40" name="Textfeld 39"/>
          <p:cNvSpPr txBox="1"/>
          <p:nvPr/>
        </p:nvSpPr>
        <p:spPr>
          <a:xfrm>
            <a:off x="5923243" y="1066799"/>
            <a:ext cx="2929007" cy="806450"/>
          </a:xfrm>
          <a:prstGeom prst="rect">
            <a:avLst/>
          </a:prstGeom>
          <a:noFill/>
        </p:spPr>
        <p:txBody>
          <a:bodyPr wrap="none" anchor="ctr" anchorCtr="1">
            <a:noAutofit/>
          </a:bodyPr>
          <a:lstStyle/>
          <a:p>
            <a:pPr defTabSz="793750" fontAlgn="auto">
              <a:spcBef>
                <a:spcPts val="0"/>
              </a:spcBef>
              <a:spcAft>
                <a:spcPts val="0"/>
              </a:spcAft>
              <a:defRPr/>
            </a:pPr>
            <a:r>
              <a:rPr lang="en-US" sz="1400" b="1" kern="0" dirty="0" err="1" smtClean="0">
                <a:solidFill>
                  <a:srgbClr val="A8AFAF">
                    <a:lumMod val="50000"/>
                  </a:srgbClr>
                </a:solidFill>
                <a:latin typeface="+mj-lt"/>
                <a:ea typeface="ＭＳ Ｐゴシック" pitchFamily="-108" charset="-128"/>
              </a:rPr>
              <a:t>Technische</a:t>
            </a:r>
            <a:r>
              <a:rPr lang="en-US" sz="1400" b="1" kern="0" dirty="0" smtClean="0">
                <a:solidFill>
                  <a:srgbClr val="A8AFAF">
                    <a:lumMod val="50000"/>
                  </a:srgbClr>
                </a:solidFill>
                <a:latin typeface="+mj-lt"/>
                <a:ea typeface="ＭＳ Ｐゴシック" pitchFamily="-108" charset="-128"/>
              </a:rPr>
              <a:t> </a:t>
            </a:r>
            <a:r>
              <a:rPr lang="en-US" sz="1400" b="1" kern="0" dirty="0" err="1" smtClean="0">
                <a:solidFill>
                  <a:srgbClr val="A8AFAF">
                    <a:lumMod val="50000"/>
                  </a:srgbClr>
                </a:solidFill>
                <a:latin typeface="+mj-lt"/>
                <a:ea typeface="ＭＳ Ｐゴシック" pitchFamily="-108" charset="-128"/>
              </a:rPr>
              <a:t>Universität</a:t>
            </a:r>
            <a:r>
              <a:rPr lang="en-US" sz="1400" b="1" kern="0" dirty="0" smtClean="0">
                <a:solidFill>
                  <a:srgbClr val="A8AFAF">
                    <a:lumMod val="50000"/>
                  </a:srgbClr>
                </a:solidFill>
                <a:latin typeface="+mj-lt"/>
                <a:ea typeface="ＭＳ Ｐゴシック" pitchFamily="-108" charset="-128"/>
              </a:rPr>
              <a:t> Berlin</a:t>
            </a:r>
            <a:br>
              <a:rPr lang="en-US" sz="1400" b="1" kern="0" dirty="0" smtClean="0">
                <a:solidFill>
                  <a:srgbClr val="A8AFAF">
                    <a:lumMod val="50000"/>
                  </a:srgbClr>
                </a:solidFill>
                <a:latin typeface="+mj-lt"/>
                <a:ea typeface="ＭＳ Ｐゴシック" pitchFamily="-108" charset="-128"/>
              </a:rPr>
            </a:br>
            <a:r>
              <a:rPr lang="en-US" sz="1200" b="1" kern="0" dirty="0" smtClean="0">
                <a:solidFill>
                  <a:srgbClr val="A8AFAF">
                    <a:lumMod val="50000"/>
                  </a:srgbClr>
                </a:solidFill>
                <a:latin typeface="+mj-lt"/>
                <a:ea typeface="ＭＳ Ｐゴシック" pitchFamily="-108" charset="-128"/>
              </a:rPr>
              <a:t>School </a:t>
            </a:r>
            <a:r>
              <a:rPr lang="en-US" sz="1200" b="1" kern="0" dirty="0">
                <a:solidFill>
                  <a:srgbClr val="A8AFAF">
                    <a:lumMod val="50000"/>
                  </a:srgbClr>
                </a:solidFill>
                <a:latin typeface="+mj-lt"/>
                <a:ea typeface="ＭＳ Ｐゴシック" pitchFamily="-108" charset="-128"/>
              </a:rPr>
              <a:t>of Mechanical Engineering </a:t>
            </a:r>
          </a:p>
          <a:p>
            <a:pPr defTabSz="793750" fontAlgn="auto">
              <a:spcBef>
                <a:spcPts val="0"/>
              </a:spcBef>
              <a:spcAft>
                <a:spcPts val="0"/>
              </a:spcAft>
              <a:defRPr/>
            </a:pPr>
            <a:r>
              <a:rPr lang="en-US" sz="1200" b="1" kern="0" dirty="0">
                <a:solidFill>
                  <a:srgbClr val="A8AFAF">
                    <a:lumMod val="50000"/>
                  </a:srgbClr>
                </a:solidFill>
                <a:latin typeface="+mj-lt"/>
                <a:ea typeface="ＭＳ Ｐゴシック" pitchFamily="-108" charset="-128"/>
              </a:rPr>
              <a:t>and Transportation </a:t>
            </a:r>
            <a:r>
              <a:rPr lang="en-US" sz="1200" b="1" kern="0" dirty="0" smtClean="0">
                <a:solidFill>
                  <a:srgbClr val="A8AFAF">
                    <a:lumMod val="50000"/>
                  </a:srgbClr>
                </a:solidFill>
                <a:latin typeface="+mj-lt"/>
                <a:ea typeface="ＭＳ Ｐゴシック" pitchFamily="-108" charset="-128"/>
              </a:rPr>
              <a:t>Systems (IWF)</a:t>
            </a:r>
            <a:endParaRPr lang="en-US" sz="1200" b="1" kern="0" dirty="0">
              <a:solidFill>
                <a:srgbClr val="A8AFAF">
                  <a:lumMod val="50000"/>
                </a:srgbClr>
              </a:solidFill>
              <a:latin typeface="+mj-lt"/>
              <a:ea typeface="ＭＳ Ｐゴシック" pitchFamily="-108" charset="-128"/>
            </a:endParaRPr>
          </a:p>
        </p:txBody>
      </p:sp>
      <p:sp>
        <p:nvSpPr>
          <p:cNvPr id="41" name="Textfeld 40"/>
          <p:cNvSpPr txBox="1"/>
          <p:nvPr/>
        </p:nvSpPr>
        <p:spPr>
          <a:xfrm>
            <a:off x="491733" y="2052637"/>
            <a:ext cx="2767104" cy="430887"/>
          </a:xfrm>
          <a:prstGeom prst="rect">
            <a:avLst/>
          </a:prstGeom>
          <a:noFill/>
        </p:spPr>
        <p:txBody>
          <a:bodyPr wrap="none" anchor="ctr" anchorCtr="1">
            <a:noAutofit/>
          </a:bodyPr>
          <a:lstStyle/>
          <a:p>
            <a:pPr defTabSz="793750" eaLnBrk="0" fontAlgn="auto" hangingPunct="0">
              <a:spcBef>
                <a:spcPts val="0"/>
              </a:spcBef>
              <a:spcAft>
                <a:spcPts val="0"/>
              </a:spcAft>
              <a:defRPr/>
            </a:pPr>
            <a:r>
              <a:rPr lang="en-US" sz="1200" b="1" kern="0" dirty="0" smtClean="0">
                <a:solidFill>
                  <a:sysClr val="windowText" lastClr="000000"/>
                </a:solidFill>
                <a:latin typeface="+mj-lt"/>
              </a:rPr>
              <a:t>Virtual Product Creation</a:t>
            </a:r>
            <a:endParaRPr lang="en-US" sz="1200" b="1" kern="0" dirty="0">
              <a:solidFill>
                <a:sysClr val="windowText" lastClr="000000"/>
              </a:solidFill>
              <a:latin typeface="+mj-lt"/>
            </a:endParaRPr>
          </a:p>
          <a:p>
            <a:pPr defTabSz="793750" eaLnBrk="0" fontAlgn="auto" hangingPunct="0">
              <a:spcBef>
                <a:spcPts val="0"/>
              </a:spcBef>
              <a:spcAft>
                <a:spcPts val="0"/>
              </a:spcAft>
              <a:defRPr/>
            </a:pPr>
            <a:r>
              <a:rPr lang="en-US" sz="1000" b="1" kern="0" dirty="0">
                <a:solidFill>
                  <a:sysClr val="windowText" lastClr="000000"/>
                </a:solidFill>
                <a:latin typeface="+mj-lt"/>
              </a:rPr>
              <a:t>Prof. Dr.-</a:t>
            </a:r>
            <a:r>
              <a:rPr lang="en-US" sz="1000" b="1" kern="0" dirty="0" err="1">
                <a:solidFill>
                  <a:sysClr val="windowText" lastClr="000000"/>
                </a:solidFill>
                <a:latin typeface="+mj-lt"/>
              </a:rPr>
              <a:t>Ing</a:t>
            </a:r>
            <a:r>
              <a:rPr lang="en-US" sz="1000" b="1" kern="0" dirty="0">
                <a:solidFill>
                  <a:sysClr val="windowText" lastClr="000000"/>
                </a:solidFill>
                <a:latin typeface="+mj-lt"/>
              </a:rPr>
              <a:t>. R. Stark</a:t>
            </a:r>
            <a:endParaRPr lang="de-DE" sz="1000" kern="0" dirty="0">
              <a:solidFill>
                <a:sysClr val="windowText" lastClr="000000"/>
              </a:solidFill>
              <a:latin typeface="+mj-lt"/>
            </a:endParaRPr>
          </a:p>
        </p:txBody>
      </p:sp>
      <p:sp>
        <p:nvSpPr>
          <p:cNvPr id="42" name="Textfeld 8"/>
          <p:cNvSpPr txBox="1">
            <a:spLocks noChangeArrowheads="1"/>
          </p:cNvSpPr>
          <p:nvPr/>
        </p:nvSpPr>
        <p:spPr bwMode="auto">
          <a:xfrm>
            <a:off x="5892763" y="2046287"/>
            <a:ext cx="292900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noAutofit/>
          </a:bodyPr>
          <a:lstStyle>
            <a:lvl1pPr defTabSz="793750" eaLnBrk="0" hangingPunct="0">
              <a:defRPr>
                <a:solidFill>
                  <a:schemeClr val="tx1"/>
                </a:solidFill>
                <a:latin typeface="Arial" charset="0"/>
                <a:ea typeface="ＭＳ Ｐゴシック" pitchFamily="50" charset="-128"/>
              </a:defRPr>
            </a:lvl1pPr>
            <a:lvl2pPr marL="742950" indent="-285750" defTabSz="793750" eaLnBrk="0" hangingPunct="0">
              <a:defRPr>
                <a:solidFill>
                  <a:schemeClr val="tx1"/>
                </a:solidFill>
                <a:latin typeface="Arial" charset="0"/>
                <a:ea typeface="ＭＳ Ｐゴシック" pitchFamily="50" charset="-128"/>
              </a:defRPr>
            </a:lvl2pPr>
            <a:lvl3pPr marL="1143000" indent="-228600" defTabSz="793750" eaLnBrk="0" hangingPunct="0">
              <a:defRPr>
                <a:solidFill>
                  <a:schemeClr val="tx1"/>
                </a:solidFill>
                <a:latin typeface="Arial" charset="0"/>
                <a:ea typeface="ＭＳ Ｐゴシック" pitchFamily="50" charset="-128"/>
              </a:defRPr>
            </a:lvl3pPr>
            <a:lvl4pPr marL="1600200" indent="-228600" defTabSz="793750" eaLnBrk="0" hangingPunct="0">
              <a:defRPr>
                <a:solidFill>
                  <a:schemeClr val="tx1"/>
                </a:solidFill>
                <a:latin typeface="Arial" charset="0"/>
                <a:ea typeface="ＭＳ Ｐゴシック" pitchFamily="50" charset="-128"/>
              </a:defRPr>
            </a:lvl4pPr>
            <a:lvl5pPr marL="2057400" indent="-228600" defTabSz="793750" eaLnBrk="0" hangingPunct="0">
              <a:defRPr>
                <a:solidFill>
                  <a:schemeClr val="tx1"/>
                </a:solidFill>
                <a:latin typeface="Arial" charset="0"/>
                <a:ea typeface="ＭＳ Ｐゴシック" pitchFamily="50" charset="-128"/>
              </a:defRPr>
            </a:lvl5pPr>
            <a:lvl6pPr marL="2514600" indent="-228600" defTabSz="79375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defTabSz="79375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defTabSz="79375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defTabSz="793750" eaLnBrk="0" fontAlgn="base" hangingPunct="0">
              <a:spcBef>
                <a:spcPct val="0"/>
              </a:spcBef>
              <a:spcAft>
                <a:spcPct val="0"/>
              </a:spcAft>
              <a:defRPr>
                <a:solidFill>
                  <a:schemeClr val="tx1"/>
                </a:solidFill>
                <a:latin typeface="Arial" charset="0"/>
                <a:ea typeface="ＭＳ Ｐゴシック" pitchFamily="50" charset="-128"/>
              </a:defRPr>
            </a:lvl9pPr>
          </a:lstStyle>
          <a:p>
            <a:r>
              <a:rPr lang="en-US" sz="1200" b="1" dirty="0" smtClean="0">
                <a:latin typeface="+mj-lt"/>
              </a:rPr>
              <a:t>Industrial Information Technology</a:t>
            </a:r>
          </a:p>
          <a:p>
            <a:r>
              <a:rPr lang="sv-SE" sz="1000" b="1" dirty="0">
                <a:latin typeface="+mj-lt"/>
              </a:rPr>
              <a:t>Prof. Dr.-Ing. R. Stark</a:t>
            </a:r>
            <a:endParaRPr lang="en-US" sz="1000" b="1" dirty="0">
              <a:latin typeface="+mj-lt"/>
            </a:endParaRPr>
          </a:p>
        </p:txBody>
      </p:sp>
      <p:sp>
        <p:nvSpPr>
          <p:cNvPr id="43" name="Textfeld 42"/>
          <p:cNvSpPr txBox="1"/>
          <p:nvPr/>
        </p:nvSpPr>
        <p:spPr>
          <a:xfrm>
            <a:off x="819167" y="3082498"/>
            <a:ext cx="2518638" cy="369332"/>
          </a:xfrm>
          <a:prstGeom prst="rect">
            <a:avLst/>
          </a:prstGeom>
          <a:noFill/>
        </p:spPr>
        <p:txBody>
          <a:bodyPr wrap="none">
            <a:spAutoFit/>
          </a:bodyPr>
          <a:lstStyle/>
          <a:p>
            <a:pPr algn="ctr" fontAlgn="auto">
              <a:spcBef>
                <a:spcPts val="0"/>
              </a:spcBef>
              <a:spcAft>
                <a:spcPts val="0"/>
              </a:spcAft>
              <a:defRPr/>
            </a:pPr>
            <a:r>
              <a:rPr lang="de-DE" sz="1800" b="1" kern="0" dirty="0" smtClean="0">
                <a:solidFill>
                  <a:sysClr val="windowText" lastClr="000000"/>
                </a:solidFill>
                <a:latin typeface="+mj-lt"/>
              </a:rPr>
              <a:t>Major </a:t>
            </a:r>
            <a:r>
              <a:rPr lang="de-DE" sz="1800" b="1" kern="0" dirty="0" err="1" smtClean="0">
                <a:solidFill>
                  <a:sysClr val="windowText" lastClr="000000"/>
                </a:solidFill>
                <a:latin typeface="+mj-lt"/>
              </a:rPr>
              <a:t>research</a:t>
            </a:r>
            <a:r>
              <a:rPr lang="de-DE" sz="1800" b="1" kern="0" dirty="0" smtClean="0">
                <a:solidFill>
                  <a:sysClr val="windowText" lastClr="000000"/>
                </a:solidFill>
                <a:latin typeface="+mj-lt"/>
              </a:rPr>
              <a:t> </a:t>
            </a:r>
            <a:r>
              <a:rPr lang="de-DE" sz="1800" b="1" kern="0" dirty="0" err="1" smtClean="0">
                <a:solidFill>
                  <a:sysClr val="windowText" lastClr="000000"/>
                </a:solidFill>
                <a:latin typeface="+mj-lt"/>
              </a:rPr>
              <a:t>fields</a:t>
            </a:r>
            <a:r>
              <a:rPr lang="de-DE" sz="1800" b="1" kern="0" dirty="0" smtClean="0">
                <a:solidFill>
                  <a:sysClr val="windowText" lastClr="000000"/>
                </a:solidFill>
                <a:latin typeface="+mj-lt"/>
              </a:rPr>
              <a:t>:</a:t>
            </a:r>
            <a:endParaRPr lang="de-DE" b="1" kern="0" dirty="0">
              <a:solidFill>
                <a:sysClr val="windowText" lastClr="000000"/>
              </a:solidFill>
              <a:latin typeface="+mj-lt"/>
            </a:endParaRPr>
          </a:p>
        </p:txBody>
      </p:sp>
      <p:sp>
        <p:nvSpPr>
          <p:cNvPr id="44" name="Rechteck 43"/>
          <p:cNvSpPr/>
          <p:nvPr/>
        </p:nvSpPr>
        <p:spPr bwMode="auto">
          <a:xfrm>
            <a:off x="3341430" y="3057524"/>
            <a:ext cx="6213607" cy="371475"/>
          </a:xfrm>
          <a:prstGeom prst="rect">
            <a:avLst/>
          </a:prstGeom>
          <a:gradFill rotWithShape="1">
            <a:gsLst>
              <a:gs pos="0">
                <a:srgbClr val="A8AFAF">
                  <a:tint val="50000"/>
                  <a:satMod val="300000"/>
                </a:srgbClr>
              </a:gs>
              <a:gs pos="35000">
                <a:srgbClr val="A8AFAF">
                  <a:tint val="37000"/>
                  <a:satMod val="300000"/>
                </a:srgbClr>
              </a:gs>
              <a:gs pos="100000">
                <a:srgbClr val="A8AFAF">
                  <a:tint val="15000"/>
                  <a:satMod val="350000"/>
                </a:srgbClr>
              </a:gs>
            </a:gsLst>
            <a:lin ang="16200000" scaled="1"/>
          </a:gradFill>
          <a:ln w="9525" cap="flat" cmpd="sng" algn="ctr">
            <a:solidFill>
              <a:srgbClr val="A8AFAF">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anchor="ctr"/>
          <a:lstStyle/>
          <a:p>
            <a:pPr indent="273050"/>
            <a:r>
              <a:rPr lang="en-US" sz="1400" b="1" dirty="0"/>
              <a:t>Product development methods and processes</a:t>
            </a:r>
            <a:endParaRPr lang="de-DE" sz="1400" b="1" dirty="0"/>
          </a:p>
        </p:txBody>
      </p:sp>
      <p:sp>
        <p:nvSpPr>
          <p:cNvPr id="45" name="Rechteck 44"/>
          <p:cNvSpPr/>
          <p:nvPr/>
        </p:nvSpPr>
        <p:spPr bwMode="auto">
          <a:xfrm>
            <a:off x="3334677" y="3567113"/>
            <a:ext cx="6213607" cy="371475"/>
          </a:xfrm>
          <a:prstGeom prst="rect">
            <a:avLst/>
          </a:prstGeom>
          <a:gradFill rotWithShape="1">
            <a:gsLst>
              <a:gs pos="0">
                <a:srgbClr val="A8AFAF">
                  <a:tint val="50000"/>
                  <a:satMod val="300000"/>
                </a:srgbClr>
              </a:gs>
              <a:gs pos="35000">
                <a:srgbClr val="A8AFAF">
                  <a:tint val="37000"/>
                  <a:satMod val="300000"/>
                </a:srgbClr>
              </a:gs>
              <a:gs pos="100000">
                <a:srgbClr val="A8AFAF">
                  <a:tint val="15000"/>
                  <a:satMod val="350000"/>
                </a:srgbClr>
              </a:gs>
            </a:gsLst>
            <a:lin ang="16200000" scaled="1"/>
          </a:gradFill>
          <a:ln w="9525" cap="flat" cmpd="sng" algn="ctr">
            <a:solidFill>
              <a:srgbClr val="A8AFAF">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anchor="ctr"/>
          <a:lstStyle/>
          <a:p>
            <a:pPr marL="654050" lvl="1" indent="-381000" defTabSz="661988" fontAlgn="auto">
              <a:spcBef>
                <a:spcPts val="0"/>
              </a:spcBef>
              <a:spcAft>
                <a:spcPts val="0"/>
              </a:spcAft>
              <a:buClr>
                <a:srgbClr val="179C7D"/>
              </a:buClr>
              <a:tabLst>
                <a:tab pos="247650" algn="l"/>
                <a:tab pos="495300" algn="l"/>
                <a:tab pos="2808288" algn="l"/>
                <a:tab pos="3054350" algn="l"/>
                <a:tab pos="3305175" algn="l"/>
              </a:tabLst>
            </a:pPr>
            <a:r>
              <a:rPr lang="en-US" sz="1400" b="1" kern="0" dirty="0">
                <a:ea typeface="ＭＳ Ｐゴシック" pitchFamily="-108" charset="-128"/>
              </a:rPr>
              <a:t>Product modelling and functional validation</a:t>
            </a:r>
          </a:p>
        </p:txBody>
      </p:sp>
      <p:sp>
        <p:nvSpPr>
          <p:cNvPr id="46" name="Rechteck 45"/>
          <p:cNvSpPr/>
          <p:nvPr/>
        </p:nvSpPr>
        <p:spPr bwMode="auto">
          <a:xfrm>
            <a:off x="3334677" y="4075113"/>
            <a:ext cx="6213607" cy="369887"/>
          </a:xfrm>
          <a:prstGeom prst="rect">
            <a:avLst/>
          </a:prstGeom>
          <a:gradFill rotWithShape="1">
            <a:gsLst>
              <a:gs pos="0">
                <a:srgbClr val="A8AFAF">
                  <a:tint val="50000"/>
                  <a:satMod val="300000"/>
                </a:srgbClr>
              </a:gs>
              <a:gs pos="35000">
                <a:srgbClr val="A8AFAF">
                  <a:tint val="37000"/>
                  <a:satMod val="300000"/>
                </a:srgbClr>
              </a:gs>
              <a:gs pos="100000">
                <a:srgbClr val="A8AFAF">
                  <a:tint val="15000"/>
                  <a:satMod val="350000"/>
                </a:srgbClr>
              </a:gs>
            </a:gsLst>
            <a:lin ang="16200000" scaled="1"/>
          </a:gradFill>
          <a:ln w="9525" cap="flat" cmpd="sng" algn="ctr">
            <a:solidFill>
              <a:srgbClr val="A8AFAF">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anchor="ctr"/>
          <a:lstStyle/>
          <a:p>
            <a:pPr marL="654050" lvl="1" indent="-381000" defTabSz="661988" fontAlgn="auto">
              <a:spcBef>
                <a:spcPts val="0"/>
              </a:spcBef>
              <a:spcAft>
                <a:spcPts val="0"/>
              </a:spcAft>
              <a:buClr>
                <a:srgbClr val="179C7D"/>
              </a:buClr>
              <a:tabLst>
                <a:tab pos="247650" algn="l"/>
                <a:tab pos="495300" algn="l"/>
                <a:tab pos="2808288" algn="l"/>
                <a:tab pos="3054350" algn="l"/>
                <a:tab pos="3305175" algn="l"/>
              </a:tabLst>
            </a:pPr>
            <a:r>
              <a:rPr lang="en-US" sz="1400" b="1" kern="0" dirty="0">
                <a:ea typeface="ＭＳ Ｐゴシック" pitchFamily="-108" charset="-128"/>
              </a:rPr>
              <a:t>Intuitive interaction with virtual prototypes</a:t>
            </a:r>
          </a:p>
        </p:txBody>
      </p:sp>
      <p:sp>
        <p:nvSpPr>
          <p:cNvPr id="47" name="Rechteck 46"/>
          <p:cNvSpPr/>
          <p:nvPr/>
        </p:nvSpPr>
        <p:spPr bwMode="auto">
          <a:xfrm>
            <a:off x="3334677" y="4581525"/>
            <a:ext cx="6213607" cy="371475"/>
          </a:xfrm>
          <a:prstGeom prst="rect">
            <a:avLst/>
          </a:prstGeom>
          <a:solidFill>
            <a:schemeClr val="bg2">
              <a:lumMod val="20000"/>
              <a:lumOff val="80000"/>
            </a:schemeClr>
          </a:solidFill>
          <a:ln w="9525" cap="flat" cmpd="sng" algn="ctr">
            <a:solidFill>
              <a:srgbClr val="A8AFAF">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anchor="ctr"/>
          <a:lstStyle/>
          <a:p>
            <a:pPr marL="288000" lvl="1"/>
            <a:r>
              <a:rPr lang="en-US" sz="1400" b="1" dirty="0"/>
              <a:t>Information management for product creation</a:t>
            </a:r>
          </a:p>
        </p:txBody>
      </p:sp>
      <p:sp>
        <p:nvSpPr>
          <p:cNvPr id="48" name="Rechteck 47"/>
          <p:cNvSpPr/>
          <p:nvPr/>
        </p:nvSpPr>
        <p:spPr bwMode="auto">
          <a:xfrm>
            <a:off x="3334677" y="5097463"/>
            <a:ext cx="6213607" cy="371475"/>
          </a:xfrm>
          <a:prstGeom prst="rect">
            <a:avLst/>
          </a:prstGeom>
          <a:gradFill rotWithShape="1">
            <a:gsLst>
              <a:gs pos="0">
                <a:srgbClr val="A8AFAF">
                  <a:tint val="50000"/>
                  <a:satMod val="300000"/>
                </a:srgbClr>
              </a:gs>
              <a:gs pos="35000">
                <a:srgbClr val="A8AFAF">
                  <a:tint val="37000"/>
                  <a:satMod val="300000"/>
                </a:srgbClr>
              </a:gs>
              <a:gs pos="100000">
                <a:srgbClr val="A8AFAF">
                  <a:tint val="15000"/>
                  <a:satMod val="350000"/>
                </a:srgbClr>
              </a:gs>
            </a:gsLst>
            <a:lin ang="16200000" scaled="1"/>
          </a:gradFill>
          <a:ln w="9525" cap="flat" cmpd="sng" algn="ctr">
            <a:solidFill>
              <a:srgbClr val="A8AFAF">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anchor="ctr"/>
          <a:lstStyle/>
          <a:p>
            <a:pPr marL="654050" lvl="1" indent="-381000" defTabSz="661988" eaLnBrk="0" fontAlgn="auto" hangingPunct="0">
              <a:spcBef>
                <a:spcPts val="0"/>
              </a:spcBef>
              <a:spcAft>
                <a:spcPts val="0"/>
              </a:spcAft>
              <a:buClr>
                <a:srgbClr val="179C7D"/>
              </a:buClr>
              <a:tabLst>
                <a:tab pos="247650" algn="l"/>
                <a:tab pos="495300" algn="l"/>
                <a:tab pos="2808288" algn="l"/>
                <a:tab pos="3054350" algn="l"/>
                <a:tab pos="3305175" algn="l"/>
              </a:tabLst>
              <a:defRPr/>
            </a:pPr>
            <a:r>
              <a:rPr lang="en-US" sz="1400" b="1" kern="0" dirty="0" smtClean="0">
                <a:solidFill>
                  <a:srgbClr val="000000"/>
                </a:solidFill>
                <a:latin typeface="+mj-lt"/>
                <a:ea typeface="ＭＳ Ｐゴシック" pitchFamily="-108" charset="-128"/>
              </a:rPr>
              <a:t>Digital manufacturing operations and factory processes</a:t>
            </a:r>
            <a:endParaRPr lang="en-US" sz="1400" b="1" kern="0" dirty="0">
              <a:solidFill>
                <a:srgbClr val="000000"/>
              </a:solidFill>
              <a:latin typeface="+mj-lt"/>
              <a:ea typeface="ＭＳ Ｐゴシック" pitchFamily="-108" charset="-128"/>
            </a:endParaRPr>
          </a:p>
        </p:txBody>
      </p:sp>
      <p:pic>
        <p:nvPicPr>
          <p:cNvPr id="1029" name="Picture 5" descr="C:\Users\aurimaik\Desktop\TU_Logo_lang_RGB_ro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4416" y="240036"/>
            <a:ext cx="1282700"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6896337" y="6135772"/>
            <a:ext cx="2880918" cy="246221"/>
          </a:xfrm>
          <a:prstGeom prst="rect">
            <a:avLst/>
          </a:prstGeom>
          <a:noFill/>
        </p:spPr>
        <p:txBody>
          <a:bodyPr wrap="none" rtlCol="0">
            <a:spAutoFit/>
          </a:bodyPr>
          <a:lstStyle/>
          <a:p>
            <a:r>
              <a:rPr lang="de-DE" sz="1000" i="1" dirty="0" smtClean="0">
                <a:solidFill>
                  <a:schemeClr val="bg2">
                    <a:lumMod val="75000"/>
                  </a:schemeClr>
                </a:solidFill>
                <a:latin typeface="Frutiger 45 Light" pitchFamily="34" charset="0"/>
              </a:rPr>
              <a:t>Source </a:t>
            </a:r>
            <a:r>
              <a:rPr lang="de-DE" sz="1000" i="1" dirty="0" err="1" smtClean="0">
                <a:solidFill>
                  <a:schemeClr val="bg2">
                    <a:lumMod val="75000"/>
                  </a:schemeClr>
                </a:solidFill>
                <a:latin typeface="Frutiger 45 Light" pitchFamily="34" charset="0"/>
              </a:rPr>
              <a:t>of</a:t>
            </a:r>
            <a:r>
              <a:rPr lang="de-DE" sz="1000" i="1" dirty="0" smtClean="0">
                <a:solidFill>
                  <a:schemeClr val="bg2">
                    <a:lumMod val="75000"/>
                  </a:schemeClr>
                </a:solidFill>
                <a:latin typeface="Frutiger 45 Light" pitchFamily="34" charset="0"/>
              </a:rPr>
              <a:t> Picture: Fraunhofer IPK, Alina Goldberg</a:t>
            </a:r>
          </a:p>
        </p:txBody>
      </p:sp>
      <p:sp>
        <p:nvSpPr>
          <p:cNvPr id="49" name="Rechteck 48"/>
          <p:cNvSpPr/>
          <p:nvPr/>
        </p:nvSpPr>
        <p:spPr bwMode="auto">
          <a:xfrm>
            <a:off x="3341430" y="3573463"/>
            <a:ext cx="6213607" cy="371475"/>
          </a:xfrm>
          <a:prstGeom prst="rect">
            <a:avLst/>
          </a:prstGeom>
          <a:solidFill>
            <a:schemeClr val="tx2">
              <a:lumMod val="75000"/>
            </a:schemeClr>
          </a:solidFill>
          <a:ln w="9525" cap="flat" cmpd="sng" algn="ctr">
            <a:solidFill>
              <a:srgbClr val="A8AFAF">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anchor="ctr"/>
          <a:lstStyle/>
          <a:p>
            <a:pPr marL="654050" lvl="1" indent="-381000" defTabSz="661988" fontAlgn="auto">
              <a:spcBef>
                <a:spcPts val="0"/>
              </a:spcBef>
              <a:spcAft>
                <a:spcPts val="0"/>
              </a:spcAft>
              <a:buClr>
                <a:srgbClr val="179C7D"/>
              </a:buClr>
              <a:tabLst>
                <a:tab pos="247650" algn="l"/>
                <a:tab pos="495300" algn="l"/>
                <a:tab pos="2808288" algn="l"/>
                <a:tab pos="3054350" algn="l"/>
                <a:tab pos="3305175" algn="l"/>
              </a:tabLst>
            </a:pPr>
            <a:r>
              <a:rPr lang="en-US" sz="1400" b="1" kern="0" dirty="0" smtClean="0">
                <a:solidFill>
                  <a:schemeClr val="bg1"/>
                </a:solidFill>
                <a:latin typeface="+mj-lt"/>
                <a:ea typeface="ＭＳ Ｐゴシック" pitchFamily="-108" charset="-128"/>
              </a:rPr>
              <a:t>Product modelling and functional validation</a:t>
            </a:r>
            <a:endParaRPr lang="en-US" sz="1400" b="1" kern="0" dirty="0">
              <a:solidFill>
                <a:schemeClr val="bg1"/>
              </a:solidFill>
              <a:latin typeface="+mj-lt"/>
              <a:ea typeface="ＭＳ Ｐゴシック" pitchFamily="-108" charset="-128"/>
            </a:endParaRPr>
          </a:p>
        </p:txBody>
      </p:sp>
      <p:sp>
        <p:nvSpPr>
          <p:cNvPr id="50" name="Rechteck 49"/>
          <p:cNvSpPr/>
          <p:nvPr/>
        </p:nvSpPr>
        <p:spPr bwMode="auto">
          <a:xfrm>
            <a:off x="3334677" y="4075113"/>
            <a:ext cx="6213607" cy="369887"/>
          </a:xfrm>
          <a:prstGeom prst="rect">
            <a:avLst/>
          </a:prstGeom>
          <a:solidFill>
            <a:schemeClr val="tx2">
              <a:lumMod val="75000"/>
            </a:schemeClr>
          </a:solidFill>
          <a:ln w="9525" cap="flat" cmpd="sng" algn="ctr">
            <a:solidFill>
              <a:srgbClr val="A8AFAF">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anchor="ctr"/>
          <a:lstStyle/>
          <a:p>
            <a:pPr marL="654050" lvl="1" indent="-381000" defTabSz="661988" fontAlgn="auto">
              <a:spcBef>
                <a:spcPts val="0"/>
              </a:spcBef>
              <a:spcAft>
                <a:spcPts val="0"/>
              </a:spcAft>
              <a:buClr>
                <a:srgbClr val="179C7D"/>
              </a:buClr>
              <a:tabLst>
                <a:tab pos="247650" algn="l"/>
                <a:tab pos="495300" algn="l"/>
                <a:tab pos="2808288" algn="l"/>
                <a:tab pos="3054350" algn="l"/>
                <a:tab pos="3305175" algn="l"/>
              </a:tabLst>
            </a:pPr>
            <a:r>
              <a:rPr lang="en-US" sz="1400" b="1" kern="0" dirty="0">
                <a:solidFill>
                  <a:schemeClr val="bg1"/>
                </a:solidFill>
                <a:latin typeface="+mj-lt"/>
                <a:ea typeface="ＭＳ Ｐゴシック" pitchFamily="-108" charset="-128"/>
              </a:rPr>
              <a:t>Intuitive </a:t>
            </a:r>
            <a:r>
              <a:rPr lang="en-US" sz="1400" b="1" kern="0" dirty="0" smtClean="0">
                <a:solidFill>
                  <a:schemeClr val="bg1"/>
                </a:solidFill>
                <a:latin typeface="+mj-lt"/>
                <a:ea typeface="ＭＳ Ｐゴシック" pitchFamily="-108" charset="-128"/>
              </a:rPr>
              <a:t>interaction with virtual prototypes</a:t>
            </a:r>
            <a:endParaRPr lang="en-US" sz="1400" b="1" kern="0" dirty="0">
              <a:solidFill>
                <a:schemeClr val="bg1"/>
              </a:solidFill>
              <a:latin typeface="+mj-lt"/>
              <a:ea typeface="ＭＳ Ｐゴシック" pitchFamily="-108" charset="-128"/>
            </a:endParaRPr>
          </a:p>
        </p:txBody>
      </p:sp>
      <p:sp>
        <p:nvSpPr>
          <p:cNvPr id="55" name="Rechteck 54"/>
          <p:cNvSpPr/>
          <p:nvPr/>
        </p:nvSpPr>
        <p:spPr bwMode="auto">
          <a:xfrm>
            <a:off x="3347376" y="3057524"/>
            <a:ext cx="6213607" cy="371475"/>
          </a:xfrm>
          <a:prstGeom prst="rect">
            <a:avLst/>
          </a:prstGeom>
          <a:gradFill flip="none" rotWithShape="1">
            <a:gsLst>
              <a:gs pos="0">
                <a:schemeClr val="tx2"/>
              </a:gs>
              <a:gs pos="100000">
                <a:schemeClr val="bg2">
                  <a:lumMod val="20000"/>
                  <a:lumOff val="80000"/>
                </a:schemeClr>
              </a:gs>
            </a:gsLst>
            <a:lin ang="16200000" scaled="1"/>
            <a:tileRect/>
          </a:gradFill>
          <a:ln w="9525" cap="flat" cmpd="sng" algn="ctr">
            <a:solidFill>
              <a:srgbClr val="A8AFAF">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anchor="ctr"/>
          <a:lstStyle/>
          <a:p>
            <a:pPr indent="273050"/>
            <a:r>
              <a:rPr lang="en-US" sz="1400" b="1" dirty="0">
                <a:latin typeface="+mj-lt"/>
              </a:rPr>
              <a:t>Product development methods and processes</a:t>
            </a:r>
            <a:endParaRPr lang="de-DE" sz="1400" b="1" dirty="0">
              <a:latin typeface="+mj-lt"/>
            </a:endParaRPr>
          </a:p>
        </p:txBody>
      </p:sp>
      <p:sp>
        <p:nvSpPr>
          <p:cNvPr id="56" name="Rechteck 55"/>
          <p:cNvSpPr/>
          <p:nvPr/>
        </p:nvSpPr>
        <p:spPr bwMode="auto">
          <a:xfrm>
            <a:off x="3334675" y="4581525"/>
            <a:ext cx="6213607" cy="371475"/>
          </a:xfrm>
          <a:prstGeom prst="rect">
            <a:avLst/>
          </a:prstGeom>
          <a:gradFill flip="none" rotWithShape="1">
            <a:gsLst>
              <a:gs pos="0">
                <a:schemeClr val="bg2">
                  <a:lumMod val="20000"/>
                  <a:lumOff val="80000"/>
                </a:schemeClr>
              </a:gs>
              <a:gs pos="100000">
                <a:schemeClr val="tx2"/>
              </a:gs>
            </a:gsLst>
            <a:lin ang="16200000" scaled="1"/>
            <a:tileRect/>
          </a:gradFill>
          <a:ln w="9525" cap="flat" cmpd="sng" algn="ctr">
            <a:solidFill>
              <a:srgbClr val="A8AFAF">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anchor="ctr"/>
          <a:lstStyle/>
          <a:p>
            <a:pPr marL="252000" lvl="1"/>
            <a:r>
              <a:rPr lang="en-US" sz="1400" b="1" dirty="0" smtClean="0">
                <a:latin typeface="+mj-lt"/>
              </a:rPr>
              <a:t>Information management for product creation</a:t>
            </a:r>
            <a:endParaRPr lang="en-US" sz="1400" b="1" dirty="0">
              <a:latin typeface="+mj-lt"/>
            </a:endParaRPr>
          </a:p>
        </p:txBody>
      </p:sp>
      <p:grpSp>
        <p:nvGrpSpPr>
          <p:cNvPr id="57" name="Group 140"/>
          <p:cNvGrpSpPr>
            <a:grpSpLocks noChangeAspect="1"/>
          </p:cNvGrpSpPr>
          <p:nvPr/>
        </p:nvGrpSpPr>
        <p:grpSpPr bwMode="auto">
          <a:xfrm>
            <a:off x="1022692" y="329913"/>
            <a:ext cx="1592437" cy="876588"/>
            <a:chOff x="1395" y="3834"/>
            <a:chExt cx="852" cy="469"/>
          </a:xfrm>
        </p:grpSpPr>
        <p:sp>
          <p:nvSpPr>
            <p:cNvPr id="58" name="AutoShape 139"/>
            <p:cNvSpPr>
              <a:spLocks noChangeAspect="1" noChangeArrowheads="1" noTextEdit="1"/>
            </p:cNvSpPr>
            <p:nvPr userDrawn="1"/>
          </p:nvSpPr>
          <p:spPr bwMode="auto">
            <a:xfrm>
              <a:off x="1395" y="3834"/>
              <a:ext cx="852" cy="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59" name="Freeform 141"/>
            <p:cNvSpPr>
              <a:spLocks/>
            </p:cNvSpPr>
            <p:nvPr userDrawn="1"/>
          </p:nvSpPr>
          <p:spPr bwMode="auto">
            <a:xfrm>
              <a:off x="1401" y="3879"/>
              <a:ext cx="136" cy="96"/>
            </a:xfrm>
            <a:custGeom>
              <a:avLst/>
              <a:gdLst/>
              <a:ahLst/>
              <a:cxnLst>
                <a:cxn ang="0">
                  <a:pos x="0" y="111"/>
                </a:cxn>
                <a:cxn ang="0">
                  <a:pos x="156" y="16"/>
                </a:cxn>
                <a:cxn ang="0">
                  <a:pos x="156" y="0"/>
                </a:cxn>
                <a:cxn ang="0">
                  <a:pos x="0" y="87"/>
                </a:cxn>
                <a:cxn ang="0">
                  <a:pos x="0" y="111"/>
                </a:cxn>
              </a:cxnLst>
              <a:rect l="0" t="0" r="r" b="b"/>
              <a:pathLst>
                <a:path w="156" h="111">
                  <a:moveTo>
                    <a:pt x="0" y="111"/>
                  </a:moveTo>
                  <a:cubicBezTo>
                    <a:pt x="37" y="92"/>
                    <a:pt x="92" y="61"/>
                    <a:pt x="156" y="16"/>
                  </a:cubicBezTo>
                  <a:cubicBezTo>
                    <a:pt x="156" y="0"/>
                    <a:pt x="156" y="0"/>
                    <a:pt x="156" y="0"/>
                  </a:cubicBezTo>
                  <a:cubicBezTo>
                    <a:pt x="99" y="38"/>
                    <a:pt x="42" y="67"/>
                    <a:pt x="0" y="87"/>
                  </a:cubicBezTo>
                  <a:cubicBezTo>
                    <a:pt x="0" y="111"/>
                    <a:pt x="0" y="111"/>
                    <a:pt x="0" y="111"/>
                  </a:cubicBezTo>
                </a:path>
              </a:pathLst>
            </a:custGeom>
            <a:solidFill>
              <a:srgbClr val="00A389"/>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0" name="Freeform 142"/>
            <p:cNvSpPr>
              <a:spLocks/>
            </p:cNvSpPr>
            <p:nvPr userDrawn="1"/>
          </p:nvSpPr>
          <p:spPr bwMode="auto">
            <a:xfrm>
              <a:off x="1401" y="3863"/>
              <a:ext cx="136" cy="73"/>
            </a:xfrm>
            <a:custGeom>
              <a:avLst/>
              <a:gdLst/>
              <a:ahLst/>
              <a:cxnLst>
                <a:cxn ang="0">
                  <a:pos x="0" y="85"/>
                </a:cxn>
                <a:cxn ang="0">
                  <a:pos x="156" y="8"/>
                </a:cxn>
                <a:cxn ang="0">
                  <a:pos x="156" y="0"/>
                </a:cxn>
                <a:cxn ang="0">
                  <a:pos x="0" y="54"/>
                </a:cxn>
                <a:cxn ang="0">
                  <a:pos x="0" y="85"/>
                </a:cxn>
              </a:cxnLst>
              <a:rect l="0" t="0" r="r" b="b"/>
              <a:pathLst>
                <a:path w="156" h="85">
                  <a:moveTo>
                    <a:pt x="0" y="85"/>
                  </a:moveTo>
                  <a:cubicBezTo>
                    <a:pt x="41" y="68"/>
                    <a:pt x="99" y="42"/>
                    <a:pt x="156" y="8"/>
                  </a:cubicBezTo>
                  <a:cubicBezTo>
                    <a:pt x="156" y="0"/>
                    <a:pt x="156" y="0"/>
                    <a:pt x="156" y="0"/>
                  </a:cubicBezTo>
                  <a:cubicBezTo>
                    <a:pt x="103" y="27"/>
                    <a:pt x="47" y="43"/>
                    <a:pt x="0" y="54"/>
                  </a:cubicBezTo>
                  <a:cubicBezTo>
                    <a:pt x="0" y="85"/>
                    <a:pt x="0" y="85"/>
                    <a:pt x="0" y="85"/>
                  </a:cubicBezTo>
                </a:path>
              </a:pathLst>
            </a:custGeom>
            <a:solidFill>
              <a:srgbClr val="00A389"/>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 name="Freeform 143"/>
            <p:cNvSpPr>
              <a:spLocks/>
            </p:cNvSpPr>
            <p:nvPr userDrawn="1"/>
          </p:nvSpPr>
          <p:spPr bwMode="auto">
            <a:xfrm>
              <a:off x="1450" y="3909"/>
              <a:ext cx="87" cy="66"/>
            </a:xfrm>
            <a:custGeom>
              <a:avLst/>
              <a:gdLst/>
              <a:ahLst/>
              <a:cxnLst>
                <a:cxn ang="0">
                  <a:pos x="100" y="76"/>
                </a:cxn>
                <a:cxn ang="0">
                  <a:pos x="100" y="0"/>
                </a:cxn>
                <a:cxn ang="0">
                  <a:pos x="0" y="76"/>
                </a:cxn>
                <a:cxn ang="0">
                  <a:pos x="100" y="76"/>
                </a:cxn>
              </a:cxnLst>
              <a:rect l="0" t="0" r="r" b="b"/>
              <a:pathLst>
                <a:path w="100" h="76">
                  <a:moveTo>
                    <a:pt x="100" y="76"/>
                  </a:moveTo>
                  <a:cubicBezTo>
                    <a:pt x="100" y="0"/>
                    <a:pt x="100" y="0"/>
                    <a:pt x="100" y="0"/>
                  </a:cubicBezTo>
                  <a:cubicBezTo>
                    <a:pt x="65" y="30"/>
                    <a:pt x="29" y="56"/>
                    <a:pt x="0" y="76"/>
                  </a:cubicBezTo>
                  <a:cubicBezTo>
                    <a:pt x="100" y="76"/>
                    <a:pt x="100" y="76"/>
                    <a:pt x="100" y="76"/>
                  </a:cubicBezTo>
                </a:path>
              </a:pathLst>
            </a:custGeom>
            <a:solidFill>
              <a:srgbClr val="00A389"/>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2" name="Freeform 144"/>
            <p:cNvSpPr>
              <a:spLocks/>
            </p:cNvSpPr>
            <p:nvPr userDrawn="1"/>
          </p:nvSpPr>
          <p:spPr bwMode="auto">
            <a:xfrm>
              <a:off x="1414" y="3895"/>
              <a:ext cx="123" cy="80"/>
            </a:xfrm>
            <a:custGeom>
              <a:avLst/>
              <a:gdLst/>
              <a:ahLst/>
              <a:cxnLst>
                <a:cxn ang="0">
                  <a:pos x="21" y="92"/>
                </a:cxn>
                <a:cxn ang="0">
                  <a:pos x="117" y="28"/>
                </a:cxn>
                <a:cxn ang="0">
                  <a:pos x="141" y="10"/>
                </a:cxn>
                <a:cxn ang="0">
                  <a:pos x="141" y="0"/>
                </a:cxn>
                <a:cxn ang="0">
                  <a:pos x="0" y="92"/>
                </a:cxn>
                <a:cxn ang="0">
                  <a:pos x="21" y="92"/>
                </a:cxn>
              </a:cxnLst>
              <a:rect l="0" t="0" r="r" b="b"/>
              <a:pathLst>
                <a:path w="141" h="92">
                  <a:moveTo>
                    <a:pt x="21" y="92"/>
                  </a:moveTo>
                  <a:cubicBezTo>
                    <a:pt x="49" y="75"/>
                    <a:pt x="83" y="54"/>
                    <a:pt x="117" y="28"/>
                  </a:cubicBezTo>
                  <a:cubicBezTo>
                    <a:pt x="125" y="22"/>
                    <a:pt x="133" y="16"/>
                    <a:pt x="141" y="10"/>
                  </a:cubicBezTo>
                  <a:cubicBezTo>
                    <a:pt x="141" y="0"/>
                    <a:pt x="141" y="0"/>
                    <a:pt x="141" y="0"/>
                  </a:cubicBezTo>
                  <a:cubicBezTo>
                    <a:pt x="91" y="38"/>
                    <a:pt x="40" y="69"/>
                    <a:pt x="0" y="92"/>
                  </a:cubicBezTo>
                  <a:cubicBezTo>
                    <a:pt x="21" y="92"/>
                    <a:pt x="21" y="92"/>
                    <a:pt x="21" y="92"/>
                  </a:cubicBezTo>
                </a:path>
              </a:pathLst>
            </a:custGeom>
            <a:solidFill>
              <a:srgbClr val="00A389"/>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3" name="Freeform 145"/>
            <p:cNvSpPr>
              <a:spLocks/>
            </p:cNvSpPr>
            <p:nvPr userDrawn="1"/>
          </p:nvSpPr>
          <p:spPr bwMode="auto">
            <a:xfrm>
              <a:off x="1401" y="3850"/>
              <a:ext cx="136" cy="50"/>
            </a:xfrm>
            <a:custGeom>
              <a:avLst/>
              <a:gdLst/>
              <a:ahLst/>
              <a:cxnLst>
                <a:cxn ang="0">
                  <a:pos x="0" y="57"/>
                </a:cxn>
                <a:cxn ang="0">
                  <a:pos x="156" y="8"/>
                </a:cxn>
                <a:cxn ang="0">
                  <a:pos x="156" y="0"/>
                </a:cxn>
                <a:cxn ang="0">
                  <a:pos x="0" y="39"/>
                </a:cxn>
                <a:cxn ang="0">
                  <a:pos x="0" y="57"/>
                </a:cxn>
              </a:cxnLst>
              <a:rect l="0" t="0" r="r" b="b"/>
              <a:pathLst>
                <a:path w="156" h="57">
                  <a:moveTo>
                    <a:pt x="0" y="57"/>
                  </a:moveTo>
                  <a:cubicBezTo>
                    <a:pt x="46" y="49"/>
                    <a:pt x="102" y="34"/>
                    <a:pt x="156" y="8"/>
                  </a:cubicBezTo>
                  <a:cubicBezTo>
                    <a:pt x="156" y="0"/>
                    <a:pt x="156" y="0"/>
                    <a:pt x="156" y="0"/>
                  </a:cubicBezTo>
                  <a:cubicBezTo>
                    <a:pt x="101" y="24"/>
                    <a:pt x="46" y="35"/>
                    <a:pt x="0" y="39"/>
                  </a:cubicBezTo>
                  <a:cubicBezTo>
                    <a:pt x="0" y="57"/>
                    <a:pt x="0" y="57"/>
                    <a:pt x="0" y="57"/>
                  </a:cubicBezTo>
                </a:path>
              </a:pathLst>
            </a:custGeom>
            <a:solidFill>
              <a:srgbClr val="00A389"/>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4" name="Freeform 146"/>
            <p:cNvSpPr>
              <a:spLocks/>
            </p:cNvSpPr>
            <p:nvPr userDrawn="1"/>
          </p:nvSpPr>
          <p:spPr bwMode="auto">
            <a:xfrm>
              <a:off x="1401" y="3839"/>
              <a:ext cx="136" cy="38"/>
            </a:xfrm>
            <a:custGeom>
              <a:avLst/>
              <a:gdLst/>
              <a:ahLst/>
              <a:cxnLst>
                <a:cxn ang="0">
                  <a:pos x="0" y="0"/>
                </a:cxn>
                <a:cxn ang="0">
                  <a:pos x="0" y="44"/>
                </a:cxn>
                <a:cxn ang="0">
                  <a:pos x="10" y="43"/>
                </a:cxn>
                <a:cxn ang="0">
                  <a:pos x="156" y="9"/>
                </a:cxn>
                <a:cxn ang="0">
                  <a:pos x="156" y="0"/>
                </a:cxn>
                <a:cxn ang="0">
                  <a:pos x="0" y="0"/>
                </a:cxn>
              </a:cxnLst>
              <a:rect l="0" t="0" r="r" b="b"/>
              <a:pathLst>
                <a:path w="156" h="44">
                  <a:moveTo>
                    <a:pt x="0" y="0"/>
                  </a:moveTo>
                  <a:cubicBezTo>
                    <a:pt x="0" y="44"/>
                    <a:pt x="0" y="44"/>
                    <a:pt x="0" y="44"/>
                  </a:cubicBezTo>
                  <a:cubicBezTo>
                    <a:pt x="3" y="43"/>
                    <a:pt x="7" y="43"/>
                    <a:pt x="10" y="43"/>
                  </a:cubicBezTo>
                  <a:cubicBezTo>
                    <a:pt x="48" y="40"/>
                    <a:pt x="100" y="33"/>
                    <a:pt x="156" y="9"/>
                  </a:cubicBezTo>
                  <a:cubicBezTo>
                    <a:pt x="156" y="0"/>
                    <a:pt x="156" y="0"/>
                    <a:pt x="156" y="0"/>
                  </a:cubicBezTo>
                  <a:cubicBezTo>
                    <a:pt x="0" y="0"/>
                    <a:pt x="0" y="0"/>
                    <a:pt x="0" y="0"/>
                  </a:cubicBezTo>
                </a:path>
              </a:pathLst>
            </a:custGeom>
            <a:solidFill>
              <a:srgbClr val="00A389"/>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5" name="Freeform 147"/>
            <p:cNvSpPr>
              <a:spLocks/>
            </p:cNvSpPr>
            <p:nvPr userDrawn="1"/>
          </p:nvSpPr>
          <p:spPr bwMode="auto">
            <a:xfrm>
              <a:off x="1401" y="3847"/>
              <a:ext cx="136" cy="37"/>
            </a:xfrm>
            <a:custGeom>
              <a:avLst/>
              <a:gdLst/>
              <a:ahLst/>
              <a:cxnLst>
                <a:cxn ang="0">
                  <a:pos x="0" y="35"/>
                </a:cxn>
                <a:cxn ang="0">
                  <a:pos x="0" y="43"/>
                </a:cxn>
                <a:cxn ang="0">
                  <a:pos x="156" y="4"/>
                </a:cxn>
                <a:cxn ang="0">
                  <a:pos x="156" y="0"/>
                </a:cxn>
                <a:cxn ang="0">
                  <a:pos x="10" y="34"/>
                </a:cxn>
                <a:cxn ang="0">
                  <a:pos x="0" y="35"/>
                </a:cxn>
              </a:cxnLst>
              <a:rect l="0" t="0" r="r" b="b"/>
              <a:pathLst>
                <a:path w="156" h="43">
                  <a:moveTo>
                    <a:pt x="0" y="35"/>
                  </a:moveTo>
                  <a:cubicBezTo>
                    <a:pt x="0" y="43"/>
                    <a:pt x="0" y="43"/>
                    <a:pt x="0" y="43"/>
                  </a:cubicBezTo>
                  <a:cubicBezTo>
                    <a:pt x="46" y="39"/>
                    <a:pt x="101" y="28"/>
                    <a:pt x="156" y="4"/>
                  </a:cubicBezTo>
                  <a:cubicBezTo>
                    <a:pt x="156" y="0"/>
                    <a:pt x="156" y="0"/>
                    <a:pt x="156" y="0"/>
                  </a:cubicBezTo>
                  <a:cubicBezTo>
                    <a:pt x="100" y="24"/>
                    <a:pt x="48" y="31"/>
                    <a:pt x="10" y="34"/>
                  </a:cubicBezTo>
                  <a:cubicBezTo>
                    <a:pt x="7" y="34"/>
                    <a:pt x="3" y="34"/>
                    <a:pt x="0" y="35"/>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6" name="Freeform 148"/>
            <p:cNvSpPr>
              <a:spLocks/>
            </p:cNvSpPr>
            <p:nvPr userDrawn="1"/>
          </p:nvSpPr>
          <p:spPr bwMode="auto">
            <a:xfrm>
              <a:off x="1401" y="3857"/>
              <a:ext cx="136" cy="52"/>
            </a:xfrm>
            <a:custGeom>
              <a:avLst/>
              <a:gdLst/>
              <a:ahLst/>
              <a:cxnLst>
                <a:cxn ang="0">
                  <a:pos x="0" y="60"/>
                </a:cxn>
                <a:cxn ang="0">
                  <a:pos x="156" y="6"/>
                </a:cxn>
                <a:cxn ang="0">
                  <a:pos x="156" y="0"/>
                </a:cxn>
                <a:cxn ang="0">
                  <a:pos x="0" y="49"/>
                </a:cxn>
                <a:cxn ang="0">
                  <a:pos x="0" y="60"/>
                </a:cxn>
              </a:cxnLst>
              <a:rect l="0" t="0" r="r" b="b"/>
              <a:pathLst>
                <a:path w="156" h="60">
                  <a:moveTo>
                    <a:pt x="0" y="60"/>
                  </a:moveTo>
                  <a:cubicBezTo>
                    <a:pt x="47" y="49"/>
                    <a:pt x="103" y="33"/>
                    <a:pt x="156" y="6"/>
                  </a:cubicBezTo>
                  <a:cubicBezTo>
                    <a:pt x="156" y="0"/>
                    <a:pt x="156" y="0"/>
                    <a:pt x="156" y="0"/>
                  </a:cubicBezTo>
                  <a:cubicBezTo>
                    <a:pt x="102" y="26"/>
                    <a:pt x="46" y="41"/>
                    <a:pt x="0" y="49"/>
                  </a:cubicBezTo>
                  <a:cubicBezTo>
                    <a:pt x="0" y="60"/>
                    <a:pt x="0" y="60"/>
                    <a:pt x="0" y="6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7" name="Freeform 149"/>
            <p:cNvSpPr>
              <a:spLocks/>
            </p:cNvSpPr>
            <p:nvPr userDrawn="1"/>
          </p:nvSpPr>
          <p:spPr bwMode="auto">
            <a:xfrm>
              <a:off x="1401" y="3869"/>
              <a:ext cx="136" cy="85"/>
            </a:xfrm>
            <a:custGeom>
              <a:avLst/>
              <a:gdLst/>
              <a:ahLst/>
              <a:cxnLst>
                <a:cxn ang="0">
                  <a:pos x="0" y="98"/>
                </a:cxn>
                <a:cxn ang="0">
                  <a:pos x="156" y="11"/>
                </a:cxn>
                <a:cxn ang="0">
                  <a:pos x="156" y="0"/>
                </a:cxn>
                <a:cxn ang="0">
                  <a:pos x="0" y="77"/>
                </a:cxn>
                <a:cxn ang="0">
                  <a:pos x="0" y="98"/>
                </a:cxn>
              </a:cxnLst>
              <a:rect l="0" t="0" r="r" b="b"/>
              <a:pathLst>
                <a:path w="156" h="98">
                  <a:moveTo>
                    <a:pt x="0" y="98"/>
                  </a:moveTo>
                  <a:cubicBezTo>
                    <a:pt x="42" y="79"/>
                    <a:pt x="99" y="49"/>
                    <a:pt x="156" y="11"/>
                  </a:cubicBezTo>
                  <a:cubicBezTo>
                    <a:pt x="156" y="0"/>
                    <a:pt x="156" y="0"/>
                    <a:pt x="156" y="0"/>
                  </a:cubicBezTo>
                  <a:cubicBezTo>
                    <a:pt x="99" y="34"/>
                    <a:pt x="41" y="60"/>
                    <a:pt x="0" y="77"/>
                  </a:cubicBezTo>
                  <a:cubicBezTo>
                    <a:pt x="0" y="98"/>
                    <a:pt x="0" y="98"/>
                    <a:pt x="0" y="98"/>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8" name="Freeform 150"/>
            <p:cNvSpPr>
              <a:spLocks/>
            </p:cNvSpPr>
            <p:nvPr userDrawn="1"/>
          </p:nvSpPr>
          <p:spPr bwMode="auto">
            <a:xfrm>
              <a:off x="1432" y="3904"/>
              <a:ext cx="105" cy="71"/>
            </a:xfrm>
            <a:custGeom>
              <a:avLst/>
              <a:gdLst/>
              <a:ahLst/>
              <a:cxnLst>
                <a:cxn ang="0">
                  <a:pos x="0" y="82"/>
                </a:cxn>
                <a:cxn ang="0">
                  <a:pos x="20" y="82"/>
                </a:cxn>
                <a:cxn ang="0">
                  <a:pos x="120" y="6"/>
                </a:cxn>
                <a:cxn ang="0">
                  <a:pos x="120" y="0"/>
                </a:cxn>
                <a:cxn ang="0">
                  <a:pos x="96" y="18"/>
                </a:cxn>
                <a:cxn ang="0">
                  <a:pos x="0" y="82"/>
                </a:cxn>
              </a:cxnLst>
              <a:rect l="0" t="0" r="r" b="b"/>
              <a:pathLst>
                <a:path w="120" h="82">
                  <a:moveTo>
                    <a:pt x="0" y="82"/>
                  </a:moveTo>
                  <a:cubicBezTo>
                    <a:pt x="20" y="82"/>
                    <a:pt x="20" y="82"/>
                    <a:pt x="20" y="82"/>
                  </a:cubicBezTo>
                  <a:cubicBezTo>
                    <a:pt x="49" y="62"/>
                    <a:pt x="85" y="36"/>
                    <a:pt x="120" y="6"/>
                  </a:cubicBezTo>
                  <a:cubicBezTo>
                    <a:pt x="120" y="0"/>
                    <a:pt x="120" y="0"/>
                    <a:pt x="120" y="0"/>
                  </a:cubicBezTo>
                  <a:cubicBezTo>
                    <a:pt x="112" y="6"/>
                    <a:pt x="104" y="12"/>
                    <a:pt x="96" y="18"/>
                  </a:cubicBezTo>
                  <a:cubicBezTo>
                    <a:pt x="62" y="44"/>
                    <a:pt x="28" y="65"/>
                    <a:pt x="0" y="82"/>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9" name="Freeform 151"/>
            <p:cNvSpPr>
              <a:spLocks/>
            </p:cNvSpPr>
            <p:nvPr userDrawn="1"/>
          </p:nvSpPr>
          <p:spPr bwMode="auto">
            <a:xfrm>
              <a:off x="1401" y="3893"/>
              <a:ext cx="136" cy="82"/>
            </a:xfrm>
            <a:custGeom>
              <a:avLst/>
              <a:gdLst/>
              <a:ahLst/>
              <a:cxnLst>
                <a:cxn ang="0">
                  <a:pos x="0" y="95"/>
                </a:cxn>
                <a:cxn ang="0">
                  <a:pos x="15" y="95"/>
                </a:cxn>
                <a:cxn ang="0">
                  <a:pos x="156" y="3"/>
                </a:cxn>
                <a:cxn ang="0">
                  <a:pos x="156" y="0"/>
                </a:cxn>
                <a:cxn ang="0">
                  <a:pos x="0" y="95"/>
                </a:cxn>
                <a:cxn ang="0">
                  <a:pos x="0" y="95"/>
                </a:cxn>
              </a:cxnLst>
              <a:rect l="0" t="0" r="r" b="b"/>
              <a:pathLst>
                <a:path w="156" h="95">
                  <a:moveTo>
                    <a:pt x="0" y="95"/>
                  </a:moveTo>
                  <a:cubicBezTo>
                    <a:pt x="15" y="95"/>
                    <a:pt x="15" y="95"/>
                    <a:pt x="15" y="95"/>
                  </a:cubicBezTo>
                  <a:cubicBezTo>
                    <a:pt x="55" y="72"/>
                    <a:pt x="106" y="41"/>
                    <a:pt x="156" y="3"/>
                  </a:cubicBezTo>
                  <a:cubicBezTo>
                    <a:pt x="156" y="0"/>
                    <a:pt x="156" y="0"/>
                    <a:pt x="156" y="0"/>
                  </a:cubicBezTo>
                  <a:cubicBezTo>
                    <a:pt x="92" y="45"/>
                    <a:pt x="37" y="76"/>
                    <a:pt x="0" y="95"/>
                  </a:cubicBezTo>
                  <a:cubicBezTo>
                    <a:pt x="0" y="95"/>
                    <a:pt x="0" y="95"/>
                    <a:pt x="0" y="95"/>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70" name="Freeform 152"/>
            <p:cNvSpPr>
              <a:spLocks noEditPoints="1"/>
            </p:cNvSpPr>
            <p:nvPr userDrawn="1"/>
          </p:nvSpPr>
          <p:spPr bwMode="auto">
            <a:xfrm>
              <a:off x="1583" y="3876"/>
              <a:ext cx="659" cy="101"/>
            </a:xfrm>
            <a:custGeom>
              <a:avLst/>
              <a:gdLst/>
              <a:ahLst/>
              <a:cxnLst>
                <a:cxn ang="0">
                  <a:pos x="729" y="86"/>
                </a:cxn>
                <a:cxn ang="0">
                  <a:pos x="755" y="35"/>
                </a:cxn>
                <a:cxn ang="0">
                  <a:pos x="727" y="54"/>
                </a:cxn>
                <a:cxn ang="0">
                  <a:pos x="709" y="114"/>
                </a:cxn>
                <a:cxn ang="0">
                  <a:pos x="642" y="81"/>
                </a:cxn>
                <a:cxn ang="0">
                  <a:pos x="622" y="76"/>
                </a:cxn>
                <a:cxn ang="0">
                  <a:pos x="689" y="93"/>
                </a:cxn>
                <a:cxn ang="0">
                  <a:pos x="676" y="68"/>
                </a:cxn>
                <a:cxn ang="0">
                  <a:pos x="597" y="114"/>
                </a:cxn>
                <a:cxn ang="0">
                  <a:pos x="615" y="37"/>
                </a:cxn>
                <a:cxn ang="0">
                  <a:pos x="606" y="15"/>
                </a:cxn>
                <a:cxn ang="0">
                  <a:pos x="602" y="0"/>
                </a:cxn>
                <a:cxn ang="0">
                  <a:pos x="562" y="37"/>
                </a:cxn>
                <a:cxn ang="0">
                  <a:pos x="577" y="114"/>
                </a:cxn>
                <a:cxn ang="0">
                  <a:pos x="536" y="73"/>
                </a:cxn>
                <a:cxn ang="0">
                  <a:pos x="476" y="76"/>
                </a:cxn>
                <a:cxn ang="0">
                  <a:pos x="517" y="35"/>
                </a:cxn>
                <a:cxn ang="0">
                  <a:pos x="413" y="114"/>
                </a:cxn>
                <a:cxn ang="0">
                  <a:pos x="444" y="73"/>
                </a:cxn>
                <a:cxn ang="0">
                  <a:pos x="464" y="65"/>
                </a:cxn>
                <a:cxn ang="0">
                  <a:pos x="413" y="47"/>
                </a:cxn>
                <a:cxn ang="0">
                  <a:pos x="393" y="114"/>
                </a:cxn>
                <a:cxn ang="0">
                  <a:pos x="321" y="76"/>
                </a:cxn>
                <a:cxn ang="0">
                  <a:pos x="352" y="114"/>
                </a:cxn>
                <a:cxn ang="0">
                  <a:pos x="346" y="35"/>
                </a:cxn>
                <a:cxn ang="0">
                  <a:pos x="320" y="37"/>
                </a:cxn>
                <a:cxn ang="0">
                  <a:pos x="280" y="37"/>
                </a:cxn>
                <a:cxn ang="0">
                  <a:pos x="242" y="100"/>
                </a:cxn>
                <a:cxn ang="0">
                  <a:pos x="209" y="37"/>
                </a:cxn>
                <a:cxn ang="0">
                  <a:pos x="261" y="103"/>
                </a:cxn>
                <a:cxn ang="0">
                  <a:pos x="280" y="114"/>
                </a:cxn>
                <a:cxn ang="0">
                  <a:pos x="166" y="78"/>
                </a:cxn>
                <a:cxn ang="0">
                  <a:pos x="156" y="101"/>
                </a:cxn>
                <a:cxn ang="0">
                  <a:pos x="157" y="50"/>
                </a:cxn>
                <a:cxn ang="0">
                  <a:pos x="137" y="71"/>
                </a:cxn>
                <a:cxn ang="0">
                  <a:pos x="175" y="102"/>
                </a:cxn>
                <a:cxn ang="0">
                  <a:pos x="194" y="114"/>
                </a:cxn>
                <a:cxn ang="0">
                  <a:pos x="193" y="67"/>
                </a:cxn>
                <a:cxn ang="0">
                  <a:pos x="133" y="58"/>
                </a:cxn>
                <a:cxn ang="0">
                  <a:pos x="93" y="86"/>
                </a:cxn>
                <a:cxn ang="0">
                  <a:pos x="118" y="35"/>
                </a:cxn>
                <a:cxn ang="0">
                  <a:pos x="90" y="54"/>
                </a:cxn>
                <a:cxn ang="0">
                  <a:pos x="73" y="114"/>
                </a:cxn>
                <a:cxn ang="0">
                  <a:pos x="21" y="68"/>
                </a:cxn>
                <a:cxn ang="0">
                  <a:pos x="21" y="51"/>
                </a:cxn>
                <a:cxn ang="0">
                  <a:pos x="58" y="9"/>
                </a:cxn>
              </a:cxnLst>
              <a:rect l="0" t="0" r="r" b="b"/>
              <a:pathLst>
                <a:path w="755" h="116">
                  <a:moveTo>
                    <a:pt x="709" y="114"/>
                  </a:moveTo>
                  <a:cubicBezTo>
                    <a:pt x="729" y="114"/>
                    <a:pt x="729" y="114"/>
                    <a:pt x="729" y="114"/>
                  </a:cubicBezTo>
                  <a:cubicBezTo>
                    <a:pt x="729" y="86"/>
                    <a:pt x="729" y="86"/>
                    <a:pt x="729" y="86"/>
                  </a:cubicBezTo>
                  <a:cubicBezTo>
                    <a:pt x="729" y="74"/>
                    <a:pt x="729" y="54"/>
                    <a:pt x="746" y="54"/>
                  </a:cubicBezTo>
                  <a:cubicBezTo>
                    <a:pt x="749" y="54"/>
                    <a:pt x="753" y="55"/>
                    <a:pt x="755" y="56"/>
                  </a:cubicBezTo>
                  <a:cubicBezTo>
                    <a:pt x="755" y="35"/>
                    <a:pt x="755" y="35"/>
                    <a:pt x="755" y="35"/>
                  </a:cubicBezTo>
                  <a:cubicBezTo>
                    <a:pt x="753" y="35"/>
                    <a:pt x="751" y="35"/>
                    <a:pt x="749" y="35"/>
                  </a:cubicBezTo>
                  <a:cubicBezTo>
                    <a:pt x="737" y="35"/>
                    <a:pt x="728" y="47"/>
                    <a:pt x="727" y="54"/>
                  </a:cubicBezTo>
                  <a:cubicBezTo>
                    <a:pt x="727" y="54"/>
                    <a:pt x="727" y="54"/>
                    <a:pt x="727" y="54"/>
                  </a:cubicBezTo>
                  <a:cubicBezTo>
                    <a:pt x="727" y="37"/>
                    <a:pt x="727" y="37"/>
                    <a:pt x="727" y="37"/>
                  </a:cubicBezTo>
                  <a:cubicBezTo>
                    <a:pt x="709" y="37"/>
                    <a:pt x="709" y="37"/>
                    <a:pt x="709" y="37"/>
                  </a:cubicBezTo>
                  <a:cubicBezTo>
                    <a:pt x="709" y="114"/>
                    <a:pt x="709" y="114"/>
                    <a:pt x="709" y="114"/>
                  </a:cubicBezTo>
                  <a:moveTo>
                    <a:pt x="689" y="93"/>
                  </a:moveTo>
                  <a:cubicBezTo>
                    <a:pt x="682" y="97"/>
                    <a:pt x="673" y="101"/>
                    <a:pt x="664" y="101"/>
                  </a:cubicBezTo>
                  <a:cubicBezTo>
                    <a:pt x="651" y="101"/>
                    <a:pt x="642" y="94"/>
                    <a:pt x="642" y="81"/>
                  </a:cubicBezTo>
                  <a:cubicBezTo>
                    <a:pt x="695" y="81"/>
                    <a:pt x="695" y="81"/>
                    <a:pt x="695" y="81"/>
                  </a:cubicBezTo>
                  <a:cubicBezTo>
                    <a:pt x="695" y="54"/>
                    <a:pt x="687" y="35"/>
                    <a:pt x="658" y="35"/>
                  </a:cubicBezTo>
                  <a:cubicBezTo>
                    <a:pt x="634" y="35"/>
                    <a:pt x="622" y="53"/>
                    <a:pt x="622" y="76"/>
                  </a:cubicBezTo>
                  <a:cubicBezTo>
                    <a:pt x="622" y="101"/>
                    <a:pt x="637" y="116"/>
                    <a:pt x="663" y="116"/>
                  </a:cubicBezTo>
                  <a:cubicBezTo>
                    <a:pt x="674" y="116"/>
                    <a:pt x="682" y="114"/>
                    <a:pt x="689" y="110"/>
                  </a:cubicBezTo>
                  <a:lnTo>
                    <a:pt x="689" y="93"/>
                  </a:lnTo>
                  <a:close/>
                  <a:moveTo>
                    <a:pt x="642" y="68"/>
                  </a:moveTo>
                  <a:cubicBezTo>
                    <a:pt x="642" y="57"/>
                    <a:pt x="648" y="50"/>
                    <a:pt x="659" y="50"/>
                  </a:cubicBezTo>
                  <a:cubicBezTo>
                    <a:pt x="671" y="50"/>
                    <a:pt x="675" y="58"/>
                    <a:pt x="676" y="68"/>
                  </a:cubicBezTo>
                  <a:lnTo>
                    <a:pt x="642" y="68"/>
                  </a:lnTo>
                  <a:close/>
                  <a:moveTo>
                    <a:pt x="577" y="114"/>
                  </a:moveTo>
                  <a:cubicBezTo>
                    <a:pt x="597" y="114"/>
                    <a:pt x="597" y="114"/>
                    <a:pt x="597" y="114"/>
                  </a:cubicBezTo>
                  <a:cubicBezTo>
                    <a:pt x="597" y="51"/>
                    <a:pt x="597" y="51"/>
                    <a:pt x="597" y="51"/>
                  </a:cubicBezTo>
                  <a:cubicBezTo>
                    <a:pt x="615" y="51"/>
                    <a:pt x="615" y="51"/>
                    <a:pt x="615" y="51"/>
                  </a:cubicBezTo>
                  <a:cubicBezTo>
                    <a:pt x="615" y="37"/>
                    <a:pt x="615" y="37"/>
                    <a:pt x="615" y="37"/>
                  </a:cubicBezTo>
                  <a:cubicBezTo>
                    <a:pt x="597" y="37"/>
                    <a:pt x="597" y="37"/>
                    <a:pt x="597" y="37"/>
                  </a:cubicBezTo>
                  <a:cubicBezTo>
                    <a:pt x="597" y="27"/>
                    <a:pt x="597" y="27"/>
                    <a:pt x="597" y="27"/>
                  </a:cubicBezTo>
                  <a:cubicBezTo>
                    <a:pt x="597" y="21"/>
                    <a:pt x="600" y="15"/>
                    <a:pt x="606" y="15"/>
                  </a:cubicBezTo>
                  <a:cubicBezTo>
                    <a:pt x="611" y="15"/>
                    <a:pt x="613" y="17"/>
                    <a:pt x="615" y="18"/>
                  </a:cubicBezTo>
                  <a:cubicBezTo>
                    <a:pt x="617" y="1"/>
                    <a:pt x="617" y="1"/>
                    <a:pt x="617" y="1"/>
                  </a:cubicBezTo>
                  <a:cubicBezTo>
                    <a:pt x="613" y="0"/>
                    <a:pt x="607" y="0"/>
                    <a:pt x="602" y="0"/>
                  </a:cubicBezTo>
                  <a:cubicBezTo>
                    <a:pt x="586" y="0"/>
                    <a:pt x="577" y="10"/>
                    <a:pt x="577" y="26"/>
                  </a:cubicBezTo>
                  <a:cubicBezTo>
                    <a:pt x="577" y="37"/>
                    <a:pt x="577" y="37"/>
                    <a:pt x="577" y="37"/>
                  </a:cubicBezTo>
                  <a:cubicBezTo>
                    <a:pt x="562" y="37"/>
                    <a:pt x="562" y="37"/>
                    <a:pt x="562" y="37"/>
                  </a:cubicBezTo>
                  <a:cubicBezTo>
                    <a:pt x="562" y="51"/>
                    <a:pt x="562" y="51"/>
                    <a:pt x="562" y="51"/>
                  </a:cubicBezTo>
                  <a:cubicBezTo>
                    <a:pt x="577" y="51"/>
                    <a:pt x="577" y="51"/>
                    <a:pt x="577" y="51"/>
                  </a:cubicBezTo>
                  <a:lnTo>
                    <a:pt x="577" y="114"/>
                  </a:lnTo>
                  <a:close/>
                  <a:moveTo>
                    <a:pt x="497" y="73"/>
                  </a:moveTo>
                  <a:cubicBezTo>
                    <a:pt x="497" y="62"/>
                    <a:pt x="504" y="50"/>
                    <a:pt x="517" y="50"/>
                  </a:cubicBezTo>
                  <a:cubicBezTo>
                    <a:pt x="530" y="50"/>
                    <a:pt x="536" y="62"/>
                    <a:pt x="536" y="73"/>
                  </a:cubicBezTo>
                  <a:cubicBezTo>
                    <a:pt x="536" y="86"/>
                    <a:pt x="532" y="100"/>
                    <a:pt x="517" y="100"/>
                  </a:cubicBezTo>
                  <a:cubicBezTo>
                    <a:pt x="501" y="100"/>
                    <a:pt x="497" y="86"/>
                    <a:pt x="497" y="73"/>
                  </a:cubicBezTo>
                  <a:moveTo>
                    <a:pt x="476" y="76"/>
                  </a:moveTo>
                  <a:cubicBezTo>
                    <a:pt x="476" y="98"/>
                    <a:pt x="491" y="116"/>
                    <a:pt x="517" y="116"/>
                  </a:cubicBezTo>
                  <a:cubicBezTo>
                    <a:pt x="542" y="116"/>
                    <a:pt x="557" y="98"/>
                    <a:pt x="557" y="76"/>
                  </a:cubicBezTo>
                  <a:cubicBezTo>
                    <a:pt x="557" y="50"/>
                    <a:pt x="540" y="35"/>
                    <a:pt x="517" y="35"/>
                  </a:cubicBezTo>
                  <a:cubicBezTo>
                    <a:pt x="494" y="35"/>
                    <a:pt x="476" y="50"/>
                    <a:pt x="476" y="76"/>
                  </a:cubicBezTo>
                  <a:moveTo>
                    <a:pt x="393" y="114"/>
                  </a:moveTo>
                  <a:cubicBezTo>
                    <a:pt x="413" y="114"/>
                    <a:pt x="413" y="114"/>
                    <a:pt x="413" y="114"/>
                  </a:cubicBezTo>
                  <a:cubicBezTo>
                    <a:pt x="413" y="76"/>
                    <a:pt x="413" y="76"/>
                    <a:pt x="413" y="76"/>
                  </a:cubicBezTo>
                  <a:cubicBezTo>
                    <a:pt x="413" y="66"/>
                    <a:pt x="416" y="50"/>
                    <a:pt x="430" y="50"/>
                  </a:cubicBezTo>
                  <a:cubicBezTo>
                    <a:pt x="443" y="50"/>
                    <a:pt x="444" y="63"/>
                    <a:pt x="444" y="73"/>
                  </a:cubicBezTo>
                  <a:cubicBezTo>
                    <a:pt x="444" y="114"/>
                    <a:pt x="444" y="114"/>
                    <a:pt x="444" y="114"/>
                  </a:cubicBezTo>
                  <a:cubicBezTo>
                    <a:pt x="464" y="114"/>
                    <a:pt x="464" y="114"/>
                    <a:pt x="464" y="114"/>
                  </a:cubicBezTo>
                  <a:cubicBezTo>
                    <a:pt x="464" y="65"/>
                    <a:pt x="464" y="65"/>
                    <a:pt x="464" y="65"/>
                  </a:cubicBezTo>
                  <a:cubicBezTo>
                    <a:pt x="464" y="48"/>
                    <a:pt x="456" y="35"/>
                    <a:pt x="437" y="35"/>
                  </a:cubicBezTo>
                  <a:cubicBezTo>
                    <a:pt x="427" y="35"/>
                    <a:pt x="418" y="40"/>
                    <a:pt x="413" y="47"/>
                  </a:cubicBezTo>
                  <a:cubicBezTo>
                    <a:pt x="413" y="47"/>
                    <a:pt x="413" y="47"/>
                    <a:pt x="413" y="47"/>
                  </a:cubicBezTo>
                  <a:cubicBezTo>
                    <a:pt x="413" y="1"/>
                    <a:pt x="413" y="1"/>
                    <a:pt x="413" y="1"/>
                  </a:cubicBezTo>
                  <a:cubicBezTo>
                    <a:pt x="393" y="1"/>
                    <a:pt x="393" y="1"/>
                    <a:pt x="393" y="1"/>
                  </a:cubicBezTo>
                  <a:lnTo>
                    <a:pt x="393" y="114"/>
                  </a:lnTo>
                  <a:close/>
                  <a:moveTo>
                    <a:pt x="301" y="114"/>
                  </a:moveTo>
                  <a:cubicBezTo>
                    <a:pt x="321" y="114"/>
                    <a:pt x="321" y="114"/>
                    <a:pt x="321" y="114"/>
                  </a:cubicBezTo>
                  <a:cubicBezTo>
                    <a:pt x="321" y="76"/>
                    <a:pt x="321" y="76"/>
                    <a:pt x="321" y="76"/>
                  </a:cubicBezTo>
                  <a:cubicBezTo>
                    <a:pt x="321" y="66"/>
                    <a:pt x="324" y="50"/>
                    <a:pt x="339" y="50"/>
                  </a:cubicBezTo>
                  <a:cubicBezTo>
                    <a:pt x="352" y="50"/>
                    <a:pt x="352" y="63"/>
                    <a:pt x="352" y="73"/>
                  </a:cubicBezTo>
                  <a:cubicBezTo>
                    <a:pt x="352" y="114"/>
                    <a:pt x="352" y="114"/>
                    <a:pt x="352" y="114"/>
                  </a:cubicBezTo>
                  <a:cubicBezTo>
                    <a:pt x="372" y="114"/>
                    <a:pt x="372" y="114"/>
                    <a:pt x="372" y="114"/>
                  </a:cubicBezTo>
                  <a:cubicBezTo>
                    <a:pt x="372" y="65"/>
                    <a:pt x="372" y="65"/>
                    <a:pt x="372" y="65"/>
                  </a:cubicBezTo>
                  <a:cubicBezTo>
                    <a:pt x="372" y="48"/>
                    <a:pt x="364" y="35"/>
                    <a:pt x="346" y="35"/>
                  </a:cubicBezTo>
                  <a:cubicBezTo>
                    <a:pt x="335" y="35"/>
                    <a:pt x="327" y="38"/>
                    <a:pt x="320" y="47"/>
                  </a:cubicBezTo>
                  <a:cubicBezTo>
                    <a:pt x="320" y="47"/>
                    <a:pt x="320" y="47"/>
                    <a:pt x="320" y="47"/>
                  </a:cubicBezTo>
                  <a:cubicBezTo>
                    <a:pt x="320" y="37"/>
                    <a:pt x="320" y="37"/>
                    <a:pt x="320" y="37"/>
                  </a:cubicBezTo>
                  <a:cubicBezTo>
                    <a:pt x="301" y="37"/>
                    <a:pt x="301" y="37"/>
                    <a:pt x="301" y="37"/>
                  </a:cubicBezTo>
                  <a:lnTo>
                    <a:pt x="301" y="114"/>
                  </a:lnTo>
                  <a:close/>
                  <a:moveTo>
                    <a:pt x="280" y="37"/>
                  </a:moveTo>
                  <a:cubicBezTo>
                    <a:pt x="260" y="37"/>
                    <a:pt x="260" y="37"/>
                    <a:pt x="260" y="37"/>
                  </a:cubicBezTo>
                  <a:cubicBezTo>
                    <a:pt x="260" y="74"/>
                    <a:pt x="260" y="74"/>
                    <a:pt x="260" y="74"/>
                  </a:cubicBezTo>
                  <a:cubicBezTo>
                    <a:pt x="260" y="84"/>
                    <a:pt x="257" y="100"/>
                    <a:pt x="242" y="100"/>
                  </a:cubicBezTo>
                  <a:cubicBezTo>
                    <a:pt x="230" y="100"/>
                    <a:pt x="229" y="87"/>
                    <a:pt x="229" y="78"/>
                  </a:cubicBezTo>
                  <a:cubicBezTo>
                    <a:pt x="229" y="37"/>
                    <a:pt x="229" y="37"/>
                    <a:pt x="229" y="37"/>
                  </a:cubicBezTo>
                  <a:cubicBezTo>
                    <a:pt x="209" y="37"/>
                    <a:pt x="209" y="37"/>
                    <a:pt x="209" y="37"/>
                  </a:cubicBezTo>
                  <a:cubicBezTo>
                    <a:pt x="209" y="85"/>
                    <a:pt x="209" y="85"/>
                    <a:pt x="209" y="85"/>
                  </a:cubicBezTo>
                  <a:cubicBezTo>
                    <a:pt x="209" y="103"/>
                    <a:pt x="217" y="116"/>
                    <a:pt x="236" y="116"/>
                  </a:cubicBezTo>
                  <a:cubicBezTo>
                    <a:pt x="246" y="116"/>
                    <a:pt x="255" y="111"/>
                    <a:pt x="261" y="103"/>
                  </a:cubicBezTo>
                  <a:cubicBezTo>
                    <a:pt x="261" y="103"/>
                    <a:pt x="261" y="103"/>
                    <a:pt x="261" y="103"/>
                  </a:cubicBezTo>
                  <a:cubicBezTo>
                    <a:pt x="261" y="114"/>
                    <a:pt x="261" y="114"/>
                    <a:pt x="261" y="114"/>
                  </a:cubicBezTo>
                  <a:cubicBezTo>
                    <a:pt x="280" y="114"/>
                    <a:pt x="280" y="114"/>
                    <a:pt x="280" y="114"/>
                  </a:cubicBezTo>
                  <a:lnTo>
                    <a:pt x="280" y="37"/>
                  </a:lnTo>
                  <a:close/>
                  <a:moveTo>
                    <a:pt x="143" y="92"/>
                  </a:moveTo>
                  <a:cubicBezTo>
                    <a:pt x="143" y="80"/>
                    <a:pt x="157" y="78"/>
                    <a:pt x="166" y="78"/>
                  </a:cubicBezTo>
                  <a:cubicBezTo>
                    <a:pt x="174" y="78"/>
                    <a:pt x="174" y="78"/>
                    <a:pt x="174" y="78"/>
                  </a:cubicBezTo>
                  <a:cubicBezTo>
                    <a:pt x="174" y="84"/>
                    <a:pt x="173" y="90"/>
                    <a:pt x="170" y="94"/>
                  </a:cubicBezTo>
                  <a:cubicBezTo>
                    <a:pt x="167" y="98"/>
                    <a:pt x="162" y="101"/>
                    <a:pt x="156" y="101"/>
                  </a:cubicBezTo>
                  <a:cubicBezTo>
                    <a:pt x="149" y="101"/>
                    <a:pt x="143" y="98"/>
                    <a:pt x="143" y="92"/>
                  </a:cubicBezTo>
                  <a:moveTo>
                    <a:pt x="133" y="58"/>
                  </a:moveTo>
                  <a:cubicBezTo>
                    <a:pt x="140" y="53"/>
                    <a:pt x="148" y="50"/>
                    <a:pt x="157" y="50"/>
                  </a:cubicBezTo>
                  <a:cubicBezTo>
                    <a:pt x="169" y="50"/>
                    <a:pt x="174" y="54"/>
                    <a:pt x="174" y="66"/>
                  </a:cubicBezTo>
                  <a:cubicBezTo>
                    <a:pt x="163" y="66"/>
                    <a:pt x="163" y="66"/>
                    <a:pt x="163" y="66"/>
                  </a:cubicBezTo>
                  <a:cubicBezTo>
                    <a:pt x="155" y="66"/>
                    <a:pt x="145" y="67"/>
                    <a:pt x="137" y="71"/>
                  </a:cubicBezTo>
                  <a:cubicBezTo>
                    <a:pt x="130" y="74"/>
                    <a:pt x="124" y="81"/>
                    <a:pt x="124" y="93"/>
                  </a:cubicBezTo>
                  <a:cubicBezTo>
                    <a:pt x="124" y="107"/>
                    <a:pt x="137" y="116"/>
                    <a:pt x="151" y="116"/>
                  </a:cubicBezTo>
                  <a:cubicBezTo>
                    <a:pt x="160" y="116"/>
                    <a:pt x="170" y="111"/>
                    <a:pt x="175" y="102"/>
                  </a:cubicBezTo>
                  <a:cubicBezTo>
                    <a:pt x="175" y="102"/>
                    <a:pt x="175" y="102"/>
                    <a:pt x="175" y="102"/>
                  </a:cubicBezTo>
                  <a:cubicBezTo>
                    <a:pt x="175" y="105"/>
                    <a:pt x="175" y="110"/>
                    <a:pt x="176" y="114"/>
                  </a:cubicBezTo>
                  <a:cubicBezTo>
                    <a:pt x="194" y="114"/>
                    <a:pt x="194" y="114"/>
                    <a:pt x="194" y="114"/>
                  </a:cubicBezTo>
                  <a:cubicBezTo>
                    <a:pt x="193" y="108"/>
                    <a:pt x="193" y="102"/>
                    <a:pt x="193" y="97"/>
                  </a:cubicBezTo>
                  <a:cubicBezTo>
                    <a:pt x="193" y="91"/>
                    <a:pt x="193" y="85"/>
                    <a:pt x="193" y="77"/>
                  </a:cubicBezTo>
                  <a:cubicBezTo>
                    <a:pt x="193" y="67"/>
                    <a:pt x="193" y="67"/>
                    <a:pt x="193" y="67"/>
                  </a:cubicBezTo>
                  <a:cubicBezTo>
                    <a:pt x="193" y="45"/>
                    <a:pt x="183" y="35"/>
                    <a:pt x="159" y="35"/>
                  </a:cubicBezTo>
                  <a:cubicBezTo>
                    <a:pt x="151" y="35"/>
                    <a:pt x="140" y="37"/>
                    <a:pt x="132" y="41"/>
                  </a:cubicBezTo>
                  <a:lnTo>
                    <a:pt x="133" y="58"/>
                  </a:lnTo>
                  <a:close/>
                  <a:moveTo>
                    <a:pt x="73" y="114"/>
                  </a:moveTo>
                  <a:cubicBezTo>
                    <a:pt x="93" y="114"/>
                    <a:pt x="93" y="114"/>
                    <a:pt x="93" y="114"/>
                  </a:cubicBezTo>
                  <a:cubicBezTo>
                    <a:pt x="93" y="86"/>
                    <a:pt x="93" y="86"/>
                    <a:pt x="93" y="86"/>
                  </a:cubicBezTo>
                  <a:cubicBezTo>
                    <a:pt x="93" y="74"/>
                    <a:pt x="93" y="54"/>
                    <a:pt x="109" y="54"/>
                  </a:cubicBezTo>
                  <a:cubicBezTo>
                    <a:pt x="113" y="54"/>
                    <a:pt x="116" y="55"/>
                    <a:pt x="118" y="56"/>
                  </a:cubicBezTo>
                  <a:cubicBezTo>
                    <a:pt x="118" y="35"/>
                    <a:pt x="118" y="35"/>
                    <a:pt x="118" y="35"/>
                  </a:cubicBezTo>
                  <a:cubicBezTo>
                    <a:pt x="116" y="35"/>
                    <a:pt x="114" y="35"/>
                    <a:pt x="112" y="35"/>
                  </a:cubicBezTo>
                  <a:cubicBezTo>
                    <a:pt x="100" y="35"/>
                    <a:pt x="92" y="47"/>
                    <a:pt x="91" y="54"/>
                  </a:cubicBezTo>
                  <a:cubicBezTo>
                    <a:pt x="90" y="54"/>
                    <a:pt x="90" y="54"/>
                    <a:pt x="90" y="54"/>
                  </a:cubicBezTo>
                  <a:cubicBezTo>
                    <a:pt x="90" y="37"/>
                    <a:pt x="90" y="37"/>
                    <a:pt x="90" y="37"/>
                  </a:cubicBezTo>
                  <a:cubicBezTo>
                    <a:pt x="73" y="37"/>
                    <a:pt x="73" y="37"/>
                    <a:pt x="73" y="37"/>
                  </a:cubicBezTo>
                  <a:lnTo>
                    <a:pt x="73" y="114"/>
                  </a:lnTo>
                  <a:close/>
                  <a:moveTo>
                    <a:pt x="0" y="114"/>
                  </a:moveTo>
                  <a:cubicBezTo>
                    <a:pt x="21" y="114"/>
                    <a:pt x="21" y="114"/>
                    <a:pt x="21" y="114"/>
                  </a:cubicBezTo>
                  <a:cubicBezTo>
                    <a:pt x="21" y="68"/>
                    <a:pt x="21" y="68"/>
                    <a:pt x="21" y="68"/>
                  </a:cubicBezTo>
                  <a:cubicBezTo>
                    <a:pt x="56" y="68"/>
                    <a:pt x="56" y="68"/>
                    <a:pt x="56" y="68"/>
                  </a:cubicBezTo>
                  <a:cubicBezTo>
                    <a:pt x="56" y="51"/>
                    <a:pt x="56" y="51"/>
                    <a:pt x="56" y="51"/>
                  </a:cubicBezTo>
                  <a:cubicBezTo>
                    <a:pt x="21" y="51"/>
                    <a:pt x="21" y="51"/>
                    <a:pt x="21" y="51"/>
                  </a:cubicBezTo>
                  <a:cubicBezTo>
                    <a:pt x="21" y="26"/>
                    <a:pt x="21" y="26"/>
                    <a:pt x="21" y="26"/>
                  </a:cubicBezTo>
                  <a:cubicBezTo>
                    <a:pt x="58" y="26"/>
                    <a:pt x="58" y="26"/>
                    <a:pt x="58" y="26"/>
                  </a:cubicBezTo>
                  <a:cubicBezTo>
                    <a:pt x="58" y="9"/>
                    <a:pt x="58" y="9"/>
                    <a:pt x="58" y="9"/>
                  </a:cubicBezTo>
                  <a:cubicBezTo>
                    <a:pt x="0" y="9"/>
                    <a:pt x="0" y="9"/>
                    <a:pt x="0" y="9"/>
                  </a:cubicBezTo>
                  <a:lnTo>
                    <a:pt x="0" y="1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71" name="Rectangle 153"/>
            <p:cNvSpPr>
              <a:spLocks noChangeArrowheads="1"/>
            </p:cNvSpPr>
            <p:nvPr userDrawn="1"/>
          </p:nvSpPr>
          <p:spPr bwMode="auto">
            <a:xfrm>
              <a:off x="2146" y="4021"/>
              <a:ext cx="9" cy="46"/>
            </a:xfrm>
            <a:prstGeom prst="rect">
              <a:avLst/>
            </a:prstGeom>
            <a:solidFill>
              <a:srgbClr val="231F2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72" name="Freeform 154"/>
            <p:cNvSpPr>
              <a:spLocks noEditPoints="1"/>
            </p:cNvSpPr>
            <p:nvPr userDrawn="1"/>
          </p:nvSpPr>
          <p:spPr bwMode="auto">
            <a:xfrm>
              <a:off x="2167" y="4021"/>
              <a:ext cx="29" cy="46"/>
            </a:xfrm>
            <a:custGeom>
              <a:avLst/>
              <a:gdLst/>
              <a:ahLst/>
              <a:cxnLst>
                <a:cxn ang="0">
                  <a:pos x="0" y="0"/>
                </a:cxn>
                <a:cxn ang="0">
                  <a:pos x="13" y="0"/>
                </a:cxn>
                <a:cxn ang="0">
                  <a:pos x="27" y="3"/>
                </a:cxn>
                <a:cxn ang="0">
                  <a:pos x="34" y="16"/>
                </a:cxn>
                <a:cxn ang="0">
                  <a:pos x="28" y="29"/>
                </a:cxn>
                <a:cxn ang="0">
                  <a:pos x="14" y="33"/>
                </a:cxn>
                <a:cxn ang="0">
                  <a:pos x="10" y="33"/>
                </a:cxn>
                <a:cxn ang="0">
                  <a:pos x="10" y="53"/>
                </a:cxn>
                <a:cxn ang="0">
                  <a:pos x="0" y="53"/>
                </a:cxn>
                <a:cxn ang="0">
                  <a:pos x="0" y="0"/>
                </a:cxn>
                <a:cxn ang="0">
                  <a:pos x="10" y="24"/>
                </a:cxn>
                <a:cxn ang="0">
                  <a:pos x="14" y="24"/>
                </a:cxn>
                <a:cxn ang="0">
                  <a:pos x="20" y="23"/>
                </a:cxn>
                <a:cxn ang="0">
                  <a:pos x="23" y="17"/>
                </a:cxn>
                <a:cxn ang="0">
                  <a:pos x="22" y="13"/>
                </a:cxn>
                <a:cxn ang="0">
                  <a:pos x="20" y="10"/>
                </a:cxn>
                <a:cxn ang="0">
                  <a:pos x="14" y="8"/>
                </a:cxn>
                <a:cxn ang="0">
                  <a:pos x="10" y="8"/>
                </a:cxn>
                <a:cxn ang="0">
                  <a:pos x="10" y="24"/>
                </a:cxn>
              </a:cxnLst>
              <a:rect l="0" t="0" r="r" b="b"/>
              <a:pathLst>
                <a:path w="34" h="53">
                  <a:moveTo>
                    <a:pt x="0" y="0"/>
                  </a:moveTo>
                  <a:cubicBezTo>
                    <a:pt x="13" y="0"/>
                    <a:pt x="13" y="0"/>
                    <a:pt x="13" y="0"/>
                  </a:cubicBezTo>
                  <a:cubicBezTo>
                    <a:pt x="18" y="0"/>
                    <a:pt x="23" y="1"/>
                    <a:pt x="27" y="3"/>
                  </a:cubicBezTo>
                  <a:cubicBezTo>
                    <a:pt x="32" y="6"/>
                    <a:pt x="34" y="10"/>
                    <a:pt x="34" y="16"/>
                  </a:cubicBezTo>
                  <a:cubicBezTo>
                    <a:pt x="34" y="22"/>
                    <a:pt x="32" y="26"/>
                    <a:pt x="28" y="29"/>
                  </a:cubicBezTo>
                  <a:cubicBezTo>
                    <a:pt x="25" y="32"/>
                    <a:pt x="20" y="33"/>
                    <a:pt x="14" y="33"/>
                  </a:cubicBezTo>
                  <a:cubicBezTo>
                    <a:pt x="10" y="33"/>
                    <a:pt x="10" y="33"/>
                    <a:pt x="10" y="33"/>
                  </a:cubicBezTo>
                  <a:cubicBezTo>
                    <a:pt x="10" y="53"/>
                    <a:pt x="10" y="53"/>
                    <a:pt x="10" y="53"/>
                  </a:cubicBezTo>
                  <a:cubicBezTo>
                    <a:pt x="0" y="53"/>
                    <a:pt x="0" y="53"/>
                    <a:pt x="0" y="53"/>
                  </a:cubicBezTo>
                  <a:cubicBezTo>
                    <a:pt x="0" y="0"/>
                    <a:pt x="0" y="0"/>
                    <a:pt x="0" y="0"/>
                  </a:cubicBezTo>
                  <a:moveTo>
                    <a:pt x="10" y="24"/>
                  </a:moveTo>
                  <a:cubicBezTo>
                    <a:pt x="14" y="24"/>
                    <a:pt x="14" y="24"/>
                    <a:pt x="14" y="24"/>
                  </a:cubicBezTo>
                  <a:cubicBezTo>
                    <a:pt x="16" y="25"/>
                    <a:pt x="18" y="24"/>
                    <a:pt x="20" y="23"/>
                  </a:cubicBezTo>
                  <a:cubicBezTo>
                    <a:pt x="22" y="22"/>
                    <a:pt x="23" y="20"/>
                    <a:pt x="23" y="17"/>
                  </a:cubicBezTo>
                  <a:cubicBezTo>
                    <a:pt x="23" y="15"/>
                    <a:pt x="23" y="14"/>
                    <a:pt x="22" y="13"/>
                  </a:cubicBezTo>
                  <a:cubicBezTo>
                    <a:pt x="22" y="12"/>
                    <a:pt x="21" y="11"/>
                    <a:pt x="20" y="10"/>
                  </a:cubicBezTo>
                  <a:cubicBezTo>
                    <a:pt x="19" y="9"/>
                    <a:pt x="16" y="8"/>
                    <a:pt x="14" y="8"/>
                  </a:cubicBezTo>
                  <a:cubicBezTo>
                    <a:pt x="10" y="8"/>
                    <a:pt x="10" y="8"/>
                    <a:pt x="10" y="8"/>
                  </a:cubicBezTo>
                  <a:lnTo>
                    <a:pt x="10" y="2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73" name="Freeform 155"/>
            <p:cNvSpPr>
              <a:spLocks/>
            </p:cNvSpPr>
            <p:nvPr userDrawn="1"/>
          </p:nvSpPr>
          <p:spPr bwMode="auto">
            <a:xfrm>
              <a:off x="2205" y="4021"/>
              <a:ext cx="37" cy="46"/>
            </a:xfrm>
            <a:custGeom>
              <a:avLst/>
              <a:gdLst/>
              <a:ahLst/>
              <a:cxnLst>
                <a:cxn ang="0">
                  <a:pos x="0" y="0"/>
                </a:cxn>
                <a:cxn ang="0">
                  <a:pos x="9" y="0"/>
                </a:cxn>
                <a:cxn ang="0">
                  <a:pos x="9" y="20"/>
                </a:cxn>
                <a:cxn ang="0">
                  <a:pos x="25" y="0"/>
                </a:cxn>
                <a:cxn ang="0">
                  <a:pos x="36" y="0"/>
                </a:cxn>
                <a:cxn ang="0">
                  <a:pos x="18" y="22"/>
                </a:cxn>
                <a:cxn ang="0">
                  <a:pos x="37" y="46"/>
                </a:cxn>
                <a:cxn ang="0">
                  <a:pos x="25" y="46"/>
                </a:cxn>
                <a:cxn ang="0">
                  <a:pos x="9" y="24"/>
                </a:cxn>
                <a:cxn ang="0">
                  <a:pos x="9" y="24"/>
                </a:cxn>
                <a:cxn ang="0">
                  <a:pos x="9" y="46"/>
                </a:cxn>
                <a:cxn ang="0">
                  <a:pos x="0" y="46"/>
                </a:cxn>
                <a:cxn ang="0">
                  <a:pos x="0" y="0"/>
                </a:cxn>
              </a:cxnLst>
              <a:rect l="0" t="0" r="r" b="b"/>
              <a:pathLst>
                <a:path w="37" h="46">
                  <a:moveTo>
                    <a:pt x="0" y="0"/>
                  </a:moveTo>
                  <a:lnTo>
                    <a:pt x="9" y="0"/>
                  </a:lnTo>
                  <a:lnTo>
                    <a:pt x="9" y="20"/>
                  </a:lnTo>
                  <a:lnTo>
                    <a:pt x="25" y="0"/>
                  </a:lnTo>
                  <a:lnTo>
                    <a:pt x="36" y="0"/>
                  </a:lnTo>
                  <a:lnTo>
                    <a:pt x="18" y="22"/>
                  </a:lnTo>
                  <a:lnTo>
                    <a:pt x="37" y="46"/>
                  </a:lnTo>
                  <a:lnTo>
                    <a:pt x="25" y="46"/>
                  </a:lnTo>
                  <a:lnTo>
                    <a:pt x="9" y="24"/>
                  </a:lnTo>
                  <a:lnTo>
                    <a:pt x="9" y="24"/>
                  </a:lnTo>
                  <a:lnTo>
                    <a:pt x="9" y="46"/>
                  </a:lnTo>
                  <a:lnTo>
                    <a:pt x="0" y="46"/>
                  </a:lnTo>
                  <a:lnTo>
                    <a:pt x="0" y="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74" name="Freeform 156"/>
            <p:cNvSpPr>
              <a:spLocks/>
            </p:cNvSpPr>
            <p:nvPr userDrawn="1"/>
          </p:nvSpPr>
          <p:spPr bwMode="auto">
            <a:xfrm>
              <a:off x="2205" y="4017"/>
              <a:ext cx="37" cy="46"/>
            </a:xfrm>
            <a:custGeom>
              <a:avLst/>
              <a:gdLst/>
              <a:ahLst/>
              <a:cxnLst>
                <a:cxn ang="0">
                  <a:pos x="0" y="0"/>
                </a:cxn>
                <a:cxn ang="0">
                  <a:pos x="9" y="0"/>
                </a:cxn>
                <a:cxn ang="0">
                  <a:pos x="9" y="20"/>
                </a:cxn>
                <a:cxn ang="0">
                  <a:pos x="25" y="0"/>
                </a:cxn>
                <a:cxn ang="0">
                  <a:pos x="36" y="0"/>
                </a:cxn>
                <a:cxn ang="0">
                  <a:pos x="18" y="22"/>
                </a:cxn>
                <a:cxn ang="0">
                  <a:pos x="37" y="46"/>
                </a:cxn>
                <a:cxn ang="0">
                  <a:pos x="25" y="46"/>
                </a:cxn>
                <a:cxn ang="0">
                  <a:pos x="9" y="24"/>
                </a:cxn>
                <a:cxn ang="0">
                  <a:pos x="9" y="24"/>
                </a:cxn>
                <a:cxn ang="0">
                  <a:pos x="9" y="46"/>
                </a:cxn>
                <a:cxn ang="0">
                  <a:pos x="0" y="46"/>
                </a:cxn>
                <a:cxn ang="0">
                  <a:pos x="0" y="0"/>
                </a:cxn>
              </a:cxnLst>
              <a:rect l="0" t="0" r="r" b="b"/>
              <a:pathLst>
                <a:path w="37" h="46">
                  <a:moveTo>
                    <a:pt x="0" y="0"/>
                  </a:moveTo>
                  <a:lnTo>
                    <a:pt x="9" y="0"/>
                  </a:lnTo>
                  <a:lnTo>
                    <a:pt x="9" y="20"/>
                  </a:lnTo>
                  <a:lnTo>
                    <a:pt x="25" y="0"/>
                  </a:lnTo>
                  <a:lnTo>
                    <a:pt x="36" y="0"/>
                  </a:lnTo>
                  <a:lnTo>
                    <a:pt x="18" y="22"/>
                  </a:lnTo>
                  <a:lnTo>
                    <a:pt x="37" y="46"/>
                  </a:lnTo>
                  <a:lnTo>
                    <a:pt x="25" y="46"/>
                  </a:lnTo>
                  <a:lnTo>
                    <a:pt x="9" y="24"/>
                  </a:lnTo>
                  <a:lnTo>
                    <a:pt x="9" y="24"/>
                  </a:lnTo>
                  <a:lnTo>
                    <a:pt x="9" y="46"/>
                  </a:lnTo>
                  <a:lnTo>
                    <a:pt x="0" y="46"/>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75" name="Rectangle 185"/>
            <p:cNvSpPr>
              <a:spLocks noChangeArrowheads="1"/>
            </p:cNvSpPr>
            <p:nvPr userDrawn="1"/>
          </p:nvSpPr>
          <p:spPr bwMode="auto">
            <a:xfrm>
              <a:off x="2179" y="4149"/>
              <a:ext cx="0"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endParaRPr>
            </a:p>
          </p:txBody>
        </p:sp>
      </p:grpSp>
    </p:spTree>
    <p:extLst>
      <p:ext uri="{BB962C8B-B14F-4D97-AF65-F5344CB8AC3E}">
        <p14:creationId xmlns:p14="http://schemas.microsoft.com/office/powerpoint/2010/main" val="2851362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nodeType="withEffect">
                                  <p:stCondLst>
                                    <p:cond delay="2000"/>
                                  </p:stCondLst>
                                  <p:childTnLst>
                                    <p:set>
                                      <p:cBhvr>
                                        <p:cTn id="24" dur="1" fill="hold">
                                          <p:stCondLst>
                                            <p:cond delay="0"/>
                                          </p:stCondLst>
                                        </p:cTn>
                                        <p:tgtEl>
                                          <p:spTgt spid="1029"/>
                                        </p:tgtEl>
                                        <p:attrNameLst>
                                          <p:attrName>style.visibility</p:attrName>
                                        </p:attrNameLst>
                                      </p:cBhvr>
                                      <p:to>
                                        <p:strVal val="visible"/>
                                      </p:to>
                                    </p:set>
                                    <p:animEffect transition="in" filter="fade">
                                      <p:cBhvr>
                                        <p:cTn id="25" dur="500"/>
                                        <p:tgtEl>
                                          <p:spTgt spid="1029"/>
                                        </p:tgtEl>
                                      </p:cBhvr>
                                    </p:animEffect>
                                  </p:childTnLst>
                                </p:cTn>
                              </p:par>
                              <p:par>
                                <p:cTn id="26" presetID="10" presetClass="entr" presetSubtype="0" fill="hold" nodeType="withEffect">
                                  <p:stCondLst>
                                    <p:cond delay="200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3" presetClass="entr" presetSubtype="10" fill="hold" grpId="0" nodeType="withEffect">
                                  <p:stCondLst>
                                    <p:cond delay="4000"/>
                                  </p:stCondLst>
                                  <p:childTnLst>
                                    <p:set>
                                      <p:cBhvr>
                                        <p:cTn id="30" dur="1" fill="hold">
                                          <p:stCondLst>
                                            <p:cond delay="0"/>
                                          </p:stCondLst>
                                        </p:cTn>
                                        <p:tgtEl>
                                          <p:spTgt spid="43"/>
                                        </p:tgtEl>
                                        <p:attrNameLst>
                                          <p:attrName>style.visibility</p:attrName>
                                        </p:attrNameLst>
                                      </p:cBhvr>
                                      <p:to>
                                        <p:strVal val="visible"/>
                                      </p:to>
                                    </p:set>
                                    <p:animEffect transition="in" filter="blinds(horizontal)">
                                      <p:cBhvr>
                                        <p:cTn id="31" dur="500"/>
                                        <p:tgtEl>
                                          <p:spTgt spid="43"/>
                                        </p:tgtEl>
                                      </p:cBhvr>
                                    </p:animEffect>
                                  </p:childTnLst>
                                </p:cTn>
                              </p:par>
                            </p:childTnLst>
                          </p:cTn>
                        </p:par>
                        <p:par>
                          <p:cTn id="32" fill="hold">
                            <p:stCondLst>
                              <p:cond delay="4500"/>
                            </p:stCondLst>
                            <p:childTnLst>
                              <p:par>
                                <p:cTn id="33" presetID="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1+#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2" presetClass="entr" presetSubtype="2" fill="hold" grpId="0" nodeType="afterEffect">
                                  <p:stCondLst>
                                    <p:cond delay="50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1+#ppt_w/2"/>
                                          </p:val>
                                        </p:tav>
                                        <p:tav tm="100000">
                                          <p:val>
                                            <p:strVal val="#ppt_x"/>
                                          </p:val>
                                        </p:tav>
                                      </p:tavLst>
                                    </p:anim>
                                    <p:anim calcmode="lin" valueType="num">
                                      <p:cBhvr additive="base">
                                        <p:cTn id="41" dur="500" fill="hold"/>
                                        <p:tgtEl>
                                          <p:spTgt spid="45"/>
                                        </p:tgtEl>
                                        <p:attrNameLst>
                                          <p:attrName>ppt_y</p:attrName>
                                        </p:attrNameLst>
                                      </p:cBhvr>
                                      <p:tavLst>
                                        <p:tav tm="0">
                                          <p:val>
                                            <p:strVal val="#ppt_y"/>
                                          </p:val>
                                        </p:tav>
                                        <p:tav tm="100000">
                                          <p:val>
                                            <p:strVal val="#ppt_y"/>
                                          </p:val>
                                        </p:tav>
                                      </p:tavLst>
                                    </p:anim>
                                  </p:childTnLst>
                                </p:cTn>
                              </p:par>
                            </p:childTnLst>
                          </p:cTn>
                        </p:par>
                        <p:par>
                          <p:cTn id="42" fill="hold">
                            <p:stCondLst>
                              <p:cond delay="6000"/>
                            </p:stCondLst>
                            <p:childTnLst>
                              <p:par>
                                <p:cTn id="43" presetID="2" presetClass="entr" presetSubtype="2" fill="hold" grpId="0" nodeType="afterEffect">
                                  <p:stCondLst>
                                    <p:cond delay="50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fill="hold"/>
                                        <p:tgtEl>
                                          <p:spTgt spid="46"/>
                                        </p:tgtEl>
                                        <p:attrNameLst>
                                          <p:attrName>ppt_x</p:attrName>
                                        </p:attrNameLst>
                                      </p:cBhvr>
                                      <p:tavLst>
                                        <p:tav tm="0">
                                          <p:val>
                                            <p:strVal val="1+#ppt_w/2"/>
                                          </p:val>
                                        </p:tav>
                                        <p:tav tm="100000">
                                          <p:val>
                                            <p:strVal val="#ppt_x"/>
                                          </p:val>
                                        </p:tav>
                                      </p:tavLst>
                                    </p:anim>
                                    <p:anim calcmode="lin" valueType="num">
                                      <p:cBhvr additive="base">
                                        <p:cTn id="46" dur="500" fill="hold"/>
                                        <p:tgtEl>
                                          <p:spTgt spid="46"/>
                                        </p:tgtEl>
                                        <p:attrNameLst>
                                          <p:attrName>ppt_y</p:attrName>
                                        </p:attrNameLst>
                                      </p:cBhvr>
                                      <p:tavLst>
                                        <p:tav tm="0">
                                          <p:val>
                                            <p:strVal val="#ppt_y"/>
                                          </p:val>
                                        </p:tav>
                                        <p:tav tm="100000">
                                          <p:val>
                                            <p:strVal val="#ppt_y"/>
                                          </p:val>
                                        </p:tav>
                                      </p:tavLst>
                                    </p:anim>
                                  </p:childTnLst>
                                </p:cTn>
                              </p:par>
                            </p:childTnLst>
                          </p:cTn>
                        </p:par>
                        <p:par>
                          <p:cTn id="47" fill="hold">
                            <p:stCondLst>
                              <p:cond delay="7000"/>
                            </p:stCondLst>
                            <p:childTnLst>
                              <p:par>
                                <p:cTn id="48" presetID="2" presetClass="entr" presetSubtype="2" fill="hold" grpId="0" nodeType="afterEffect">
                                  <p:stCondLst>
                                    <p:cond delay="50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500" fill="hold"/>
                                        <p:tgtEl>
                                          <p:spTgt spid="47"/>
                                        </p:tgtEl>
                                        <p:attrNameLst>
                                          <p:attrName>ppt_x</p:attrName>
                                        </p:attrNameLst>
                                      </p:cBhvr>
                                      <p:tavLst>
                                        <p:tav tm="0">
                                          <p:val>
                                            <p:strVal val="1+#ppt_w/2"/>
                                          </p:val>
                                        </p:tav>
                                        <p:tav tm="100000">
                                          <p:val>
                                            <p:strVal val="#ppt_x"/>
                                          </p:val>
                                        </p:tav>
                                      </p:tavLst>
                                    </p:anim>
                                    <p:anim calcmode="lin" valueType="num">
                                      <p:cBhvr additive="base">
                                        <p:cTn id="51" dur="50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 presetClass="entr" presetSubtype="2" fill="hold" grpId="0" nodeType="afterEffect">
                                  <p:stCondLst>
                                    <p:cond delay="50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1+#ppt_w/2"/>
                                          </p:val>
                                        </p:tav>
                                        <p:tav tm="100000">
                                          <p:val>
                                            <p:strVal val="#ppt_x"/>
                                          </p:val>
                                        </p:tav>
                                      </p:tavLst>
                                    </p:anim>
                                    <p:anim calcmode="lin" valueType="num">
                                      <p:cBhvr additive="base">
                                        <p:cTn id="56" dur="500" fill="hold"/>
                                        <p:tgtEl>
                                          <p:spTgt spid="48"/>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300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par>
                                <p:cTn id="60" presetID="10" presetClass="entr" presetSubtype="0" fill="hold" grpId="0" nodeType="withEffect">
                                  <p:stCondLst>
                                    <p:cond delay="300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par>
                                <p:cTn id="63" presetID="10" presetClass="entr" presetSubtype="0" fill="hold" grpId="0" nodeType="withEffect">
                                  <p:stCondLst>
                                    <p:cond delay="300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par>
                                <p:cTn id="66" presetID="10" presetClass="entr" presetSubtype="0" fill="hold" grpId="0" nodeType="withEffect">
                                  <p:stCondLst>
                                    <p:cond delay="300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9" grpId="0"/>
      <p:bldP spid="40" grpId="0"/>
      <p:bldP spid="41" grpId="0"/>
      <p:bldP spid="42" grpId="0"/>
      <p:bldP spid="43" grpId="0"/>
      <p:bldP spid="44" grpId="0" animBg="1"/>
      <p:bldP spid="45" grpId="0" animBg="1"/>
      <p:bldP spid="46" grpId="0" animBg="1"/>
      <p:bldP spid="47" grpId="0" animBg="1"/>
      <p:bldP spid="48" grpId="0" animBg="1"/>
      <p:bldP spid="49" grpId="0" animBg="1"/>
      <p:bldP spid="50" grpId="0" animBg="1"/>
      <p:bldP spid="55" grpId="0" animBg="1"/>
      <p:bldP spid="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3"/>
          <p:cNvSpPr>
            <a:spLocks noGrp="1"/>
          </p:cNvSpPr>
          <p:nvPr>
            <p:ph type="title"/>
          </p:nvPr>
        </p:nvSpPr>
        <p:spPr>
          <a:xfrm>
            <a:off x="506413" y="334963"/>
            <a:ext cx="8891587" cy="369887"/>
          </a:xfrm>
        </p:spPr>
        <p:txBody>
          <a:bodyPr/>
          <a:lstStyle/>
          <a:p>
            <a:pPr defTabSz="503238" eaLnBrk="1" hangingPunct="1"/>
            <a:r>
              <a:rPr lang="de-DE" altLang="de-DE" smtClean="0"/>
              <a:t>Motivation</a:t>
            </a:r>
          </a:p>
        </p:txBody>
      </p:sp>
      <p:sp>
        <p:nvSpPr>
          <p:cNvPr id="7" name="Inhaltsplatzhalter 7"/>
          <p:cNvSpPr>
            <a:spLocks noGrp="1"/>
          </p:cNvSpPr>
          <p:nvPr>
            <p:ph idx="1"/>
          </p:nvPr>
        </p:nvSpPr>
        <p:spPr>
          <a:xfrm>
            <a:off x="514350" y="1647825"/>
            <a:ext cx="8883650" cy="4371975"/>
          </a:xfrm>
        </p:spPr>
        <p:txBody>
          <a:bodyPr/>
          <a:lstStyle/>
          <a:p>
            <a:pPr marL="0" indent="0" defTabSz="360000" eaLnBrk="1" hangingPunct="1">
              <a:buFont typeface="Wingdings" panose="05000000000000000000" pitchFamily="2" charset="2"/>
              <a:buNone/>
              <a:defRPr/>
            </a:pPr>
            <a:r>
              <a:rPr lang="de-DE" dirty="0" smtClean="0">
                <a:solidFill>
                  <a:schemeClr val="bg2"/>
                </a:solidFill>
                <a:latin typeface="+mj-lt"/>
              </a:rPr>
              <a:t>„</a:t>
            </a:r>
            <a:r>
              <a:rPr lang="en-US" dirty="0">
                <a:solidFill>
                  <a:schemeClr val="bg2"/>
                </a:solidFill>
                <a:latin typeface="+mj-lt"/>
              </a:rPr>
              <a:t>With its analysis of more than 300 innovations Oliver Wyman shows that, among other hybrid drives, sequential multi-stage turbocharger, LEDs, intelligent driver-machine interface and electromagnetic brake technologies have the potential to success. </a:t>
            </a:r>
            <a:r>
              <a:rPr lang="en-US" b="1" dirty="0">
                <a:latin typeface="+mj-lt"/>
              </a:rPr>
              <a:t>Electronics continues to be the central 'enabler' and drivers for 60 percent of all innovations, with the focus shifted from individual applications to system applications that combine multiple components. As new features are often created by an intelligent combination of existing components and modules</a:t>
            </a:r>
            <a:r>
              <a:rPr lang="en-US" dirty="0">
                <a:latin typeface="+mj-lt"/>
              </a:rPr>
              <a:t>. </a:t>
            </a:r>
            <a:r>
              <a:rPr lang="en-US" dirty="0">
                <a:solidFill>
                  <a:schemeClr val="bg2"/>
                </a:solidFill>
                <a:latin typeface="+mj-lt"/>
              </a:rPr>
              <a:t>Almost all the core features of the car will improve: Fuel efficiency (up to 30 percent), emissions, active and passive safety, connectivity and infotainment, vehicle dynamics and performance characteristics, comfort, flexibility and space - while improving cost-benefit ratio for buyers . </a:t>
            </a:r>
            <a:r>
              <a:rPr lang="de-DE" dirty="0" smtClean="0">
                <a:solidFill>
                  <a:schemeClr val="bg2"/>
                </a:solidFill>
                <a:latin typeface="+mj-lt"/>
              </a:rPr>
              <a:t>“</a:t>
            </a:r>
            <a:endParaRPr lang="de-DE" dirty="0">
              <a:solidFill>
                <a:schemeClr val="bg2"/>
              </a:solidFill>
              <a:latin typeface="+mj-lt"/>
            </a:endParaRPr>
          </a:p>
          <a:p>
            <a:pPr marL="0" indent="0" defTabSz="360000" eaLnBrk="1" hangingPunct="1">
              <a:buFont typeface="Wingdings" panose="05000000000000000000" pitchFamily="2" charset="2"/>
              <a:buNone/>
              <a:defRPr/>
            </a:pPr>
            <a:r>
              <a:rPr lang="de-DE" dirty="0">
                <a:latin typeface="+mj-lt"/>
              </a:rPr>
              <a:t> </a:t>
            </a:r>
            <a:endParaRPr lang="de-DE" dirty="0" smtClean="0">
              <a:latin typeface="+mj-lt"/>
            </a:endParaRPr>
          </a:p>
          <a:p>
            <a:pPr marL="0" indent="0" defTabSz="360000" eaLnBrk="1" hangingPunct="1">
              <a:buFont typeface="Wingdings" panose="05000000000000000000" pitchFamily="2" charset="2"/>
              <a:buNone/>
              <a:defRPr/>
            </a:pPr>
            <a:endParaRPr lang="de-DE" dirty="0" smtClean="0">
              <a:latin typeface="+mj-lt"/>
            </a:endParaRPr>
          </a:p>
          <a:p>
            <a:pPr marL="0" indent="0" defTabSz="360000" eaLnBrk="1" hangingPunct="1">
              <a:buFont typeface="Wingdings" panose="05000000000000000000" pitchFamily="2" charset="2"/>
              <a:buNone/>
              <a:defRPr/>
            </a:pPr>
            <a:r>
              <a:rPr lang="de-DE" sz="1600" i="1" dirty="0" smtClean="0">
                <a:latin typeface="+mj-lt"/>
              </a:rPr>
              <a:t>DANNENBERG, J.; BURGARD, J. (2007): 2015 </a:t>
            </a:r>
            <a:r>
              <a:rPr lang="de-DE" sz="1600" i="1" dirty="0" err="1" smtClean="0">
                <a:latin typeface="+mj-lt"/>
              </a:rPr>
              <a:t>car</a:t>
            </a:r>
            <a:r>
              <a:rPr lang="de-DE" sz="1600" i="1" dirty="0" smtClean="0">
                <a:latin typeface="+mj-lt"/>
              </a:rPr>
              <a:t> </a:t>
            </a:r>
            <a:r>
              <a:rPr lang="de-DE" sz="1600" i="1" dirty="0" err="1" smtClean="0">
                <a:latin typeface="+mj-lt"/>
              </a:rPr>
              <a:t>innovation</a:t>
            </a:r>
            <a:r>
              <a:rPr lang="de-DE" sz="1600" i="1" dirty="0" smtClean="0">
                <a:latin typeface="+mj-lt"/>
              </a:rPr>
              <a:t> - Innovationsmanagement in der Automobilindustrie, Oliver Wyman (</a:t>
            </a:r>
            <a:r>
              <a:rPr lang="de-DE" sz="1600" i="1" dirty="0" err="1" smtClean="0">
                <a:latin typeface="+mj-lt"/>
              </a:rPr>
              <a:t>Hg</a:t>
            </a:r>
            <a:r>
              <a:rPr lang="de-DE" sz="1600" i="1" dirty="0" smtClean="0">
                <a:latin typeface="+mj-lt"/>
              </a:rPr>
              <a:t>.)</a:t>
            </a:r>
          </a:p>
          <a:p>
            <a:pPr marL="360000" indent="-360000" defTabSz="360000" eaLnBrk="1" hangingPunct="1">
              <a:defRPr/>
            </a:pPr>
            <a:endParaRPr lang="de-DE"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506413" y="334963"/>
            <a:ext cx="8891587" cy="369887"/>
          </a:xfrm>
        </p:spPr>
        <p:txBody>
          <a:bodyPr/>
          <a:lstStyle/>
          <a:p>
            <a:pPr defTabSz="503238" eaLnBrk="1" hangingPunct="1"/>
            <a:r>
              <a:rPr lang="de-DE" altLang="de-DE" smtClean="0"/>
              <a:t>Motivation</a:t>
            </a:r>
          </a:p>
        </p:txBody>
      </p:sp>
      <p:sp>
        <p:nvSpPr>
          <p:cNvPr id="3" name="Inhaltsplatzhalter 2"/>
          <p:cNvSpPr>
            <a:spLocks noGrp="1"/>
          </p:cNvSpPr>
          <p:nvPr>
            <p:ph idx="1"/>
          </p:nvPr>
        </p:nvSpPr>
        <p:spPr>
          <a:xfrm>
            <a:off x="506413" y="1152525"/>
            <a:ext cx="8891587" cy="4867275"/>
          </a:xfrm>
        </p:spPr>
        <p:txBody>
          <a:bodyPr/>
          <a:lstStyle/>
          <a:p>
            <a:pPr marL="360000" indent="-360000" defTabSz="360000" eaLnBrk="1" hangingPunct="1">
              <a:defRPr/>
            </a:pPr>
            <a:r>
              <a:rPr lang="en-GB" dirty="0" smtClean="0">
                <a:latin typeface="+mj-lt"/>
              </a:rPr>
              <a:t>Almost every car is equipped with Advanced Driver Assistance Systems (ADAS)</a:t>
            </a:r>
          </a:p>
          <a:p>
            <a:pPr marL="360000" indent="-360000" defTabSz="360000" eaLnBrk="1" hangingPunct="1">
              <a:defRPr/>
            </a:pPr>
            <a:r>
              <a:rPr lang="en-GB" dirty="0" smtClean="0">
                <a:latin typeface="+mj-lt"/>
              </a:rPr>
              <a:t>It occurs, that drivers are not satisfied with the system</a:t>
            </a:r>
          </a:p>
          <a:p>
            <a:pPr marL="360000" indent="-360000" defTabSz="360000" eaLnBrk="1" hangingPunct="1">
              <a:defRPr/>
            </a:pPr>
            <a:r>
              <a:rPr lang="en-GB" dirty="0" smtClean="0">
                <a:latin typeface="+mj-lt"/>
              </a:rPr>
              <a:t>That can have different reasons:</a:t>
            </a:r>
          </a:p>
          <a:p>
            <a:pPr marL="720000" lvl="1" indent="-360000" defTabSz="360000" eaLnBrk="1" hangingPunct="1">
              <a:defRPr/>
            </a:pPr>
            <a:r>
              <a:rPr lang="en-GB" dirty="0" smtClean="0">
                <a:latin typeface="+mj-lt"/>
              </a:rPr>
              <a:t>A: Usability aspects (such as Effectiveness  or Efficiency)</a:t>
            </a:r>
          </a:p>
          <a:p>
            <a:pPr marL="720000" lvl="1" indent="-360000" defTabSz="360000" eaLnBrk="1" hangingPunct="1">
              <a:defRPr/>
            </a:pPr>
            <a:r>
              <a:rPr lang="en-GB" dirty="0" smtClean="0">
                <a:latin typeface="+mj-lt"/>
              </a:rPr>
              <a:t>B: System does not work correctly (technical aspects)</a:t>
            </a:r>
          </a:p>
          <a:p>
            <a:pPr marL="720000" lvl="1" indent="-360000" defTabSz="360000" eaLnBrk="1" hangingPunct="1">
              <a:defRPr/>
            </a:pPr>
            <a:r>
              <a:rPr lang="en-GB" dirty="0" smtClean="0">
                <a:latin typeface="+mj-lt"/>
              </a:rPr>
              <a:t>C: System has interdependencies with other assistance systems (similar to B)</a:t>
            </a:r>
          </a:p>
          <a:p>
            <a:pPr marL="720000" lvl="1" indent="-360000" defTabSz="360000" eaLnBrk="1" hangingPunct="1">
              <a:defRPr/>
            </a:pPr>
            <a:r>
              <a:rPr lang="en-GB" dirty="0" smtClean="0">
                <a:latin typeface="+mj-lt"/>
              </a:rPr>
              <a:t>D: User experience issues (such as subjective feelings, motivational aspects)</a:t>
            </a:r>
          </a:p>
          <a:p>
            <a:pPr marL="360000" indent="-360000" defTabSz="360000" eaLnBrk="1" hangingPunct="1">
              <a:defRPr/>
            </a:pPr>
            <a:r>
              <a:rPr lang="en-GB" dirty="0" smtClean="0">
                <a:latin typeface="+mj-lt"/>
              </a:rPr>
              <a:t>There are different validation methods for the reason A-C in the early phases of the product development process</a:t>
            </a:r>
          </a:p>
          <a:p>
            <a:pPr marL="360000" indent="-360000" defTabSz="360000" eaLnBrk="1" hangingPunct="1">
              <a:defRPr/>
            </a:pPr>
            <a:r>
              <a:rPr lang="en-GB" dirty="0" smtClean="0">
                <a:latin typeface="+mj-lt"/>
              </a:rPr>
              <a:t>However, there are no running validation methods for reason D</a:t>
            </a:r>
          </a:p>
          <a:p>
            <a:pPr marL="360000" indent="-360000" defTabSz="360000" eaLnBrk="1" hangingPunct="1">
              <a:defRPr/>
            </a:pPr>
            <a:r>
              <a:rPr lang="en-GB" dirty="0" smtClean="0">
                <a:latin typeface="+mj-lt"/>
              </a:rPr>
              <a:t>Reason D is more a validation problem rather than a verification problem*</a:t>
            </a:r>
          </a:p>
          <a:p>
            <a:pPr marL="0" indent="0" defTabSz="360000" eaLnBrk="1" hangingPunct="1">
              <a:buFont typeface="Wingdings" panose="05000000000000000000" pitchFamily="2" charset="2"/>
              <a:buNone/>
              <a:defRPr/>
            </a:pPr>
            <a:endParaRPr lang="en-GB" dirty="0" smtClean="0">
              <a:latin typeface="+mj-lt"/>
            </a:endParaRPr>
          </a:p>
          <a:p>
            <a:pPr marL="0" indent="0" eaLnBrk="1" hangingPunct="1">
              <a:buFont typeface="Wingdings" panose="05000000000000000000" pitchFamily="2" charset="2"/>
              <a:buNone/>
              <a:defRPr/>
            </a:pPr>
            <a:r>
              <a:rPr lang="en-US" sz="1600" dirty="0">
                <a:latin typeface="+mj-lt"/>
              </a:rPr>
              <a:t>*Verification: Are we building the system right?     |      Validation: Are we building the right system?</a:t>
            </a:r>
          </a:p>
          <a:p>
            <a:pPr marL="0" indent="0" eaLnBrk="1" hangingPunct="1">
              <a:buFont typeface="Wingdings" panose="05000000000000000000" pitchFamily="2" charset="2"/>
              <a:buNone/>
              <a:defRPr/>
            </a:pPr>
            <a:endParaRPr lang="en-US" sz="1600" dirty="0" smtClean="0">
              <a:latin typeface="+mj-lt"/>
            </a:endParaRPr>
          </a:p>
          <a:p>
            <a:pPr marL="0" indent="0" defTabSz="360000" eaLnBrk="1" hangingPunct="1">
              <a:buFont typeface="Wingdings" panose="05000000000000000000" pitchFamily="2" charset="2"/>
              <a:buNone/>
              <a:defRPr/>
            </a:pPr>
            <a:endParaRPr lang="en-GB" dirty="0" smtClean="0">
              <a:latin typeface="+mj-lt"/>
            </a:endParaRPr>
          </a:p>
          <a:p>
            <a:pPr marL="360000" indent="-360000" defTabSz="360000" eaLnBrk="1" hangingPunct="1">
              <a:defRPr/>
            </a:pPr>
            <a:endParaRPr lang="en-GB"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bgerundetes Rechteck 12"/>
          <p:cNvSpPr/>
          <p:nvPr/>
        </p:nvSpPr>
        <p:spPr bwMode="auto">
          <a:xfrm>
            <a:off x="4716463" y="2105025"/>
            <a:ext cx="2043112"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defRPr/>
            </a:pPr>
            <a:r>
              <a:rPr lang="de-DE" sz="1600" dirty="0">
                <a:latin typeface="Frutiger LT Com 55 Roman" pitchFamily="34" charset="0"/>
                <a:cs typeface="+mn-cs"/>
              </a:rPr>
              <a:t>Validation </a:t>
            </a:r>
            <a:r>
              <a:rPr lang="de-DE" sz="1600" dirty="0" err="1">
                <a:latin typeface="Frutiger LT Com 55 Roman" pitchFamily="34" charset="0"/>
                <a:cs typeface="+mn-cs"/>
              </a:rPr>
              <a:t>methods</a:t>
            </a:r>
            <a:r>
              <a:rPr lang="de-DE" sz="1600" dirty="0">
                <a:latin typeface="Frutiger LT Com 55 Roman" pitchFamily="34" charset="0"/>
                <a:cs typeface="+mn-cs"/>
              </a:rPr>
              <a:t> </a:t>
            </a:r>
            <a:r>
              <a:rPr lang="de-DE" sz="1600" dirty="0" err="1">
                <a:latin typeface="Frutiger LT Com 55 Roman" pitchFamily="34" charset="0"/>
                <a:cs typeface="+mn-cs"/>
              </a:rPr>
              <a:t>for</a:t>
            </a:r>
            <a:r>
              <a:rPr lang="de-DE" sz="1600" dirty="0">
                <a:latin typeface="Frutiger LT Com 55 Roman" pitchFamily="34" charset="0"/>
                <a:cs typeface="+mn-cs"/>
              </a:rPr>
              <a:t> </a:t>
            </a:r>
            <a:r>
              <a:rPr lang="de-DE" sz="1600" dirty="0" err="1">
                <a:latin typeface="Frutiger LT Com 55 Roman" pitchFamily="34" charset="0"/>
                <a:cs typeface="+mn-cs"/>
              </a:rPr>
              <a:t>Advanced</a:t>
            </a:r>
            <a:r>
              <a:rPr lang="de-DE" sz="1600" dirty="0">
                <a:latin typeface="Frutiger LT Com 55 Roman" pitchFamily="34" charset="0"/>
                <a:cs typeface="+mn-cs"/>
              </a:rPr>
              <a:t> Driver Assistance Systems</a:t>
            </a:r>
          </a:p>
        </p:txBody>
      </p:sp>
      <p:sp>
        <p:nvSpPr>
          <p:cNvPr id="15363" name="Titel 1"/>
          <p:cNvSpPr>
            <a:spLocks noGrp="1"/>
          </p:cNvSpPr>
          <p:nvPr>
            <p:ph type="title"/>
          </p:nvPr>
        </p:nvSpPr>
        <p:spPr>
          <a:xfrm>
            <a:off x="506413" y="334963"/>
            <a:ext cx="8891587" cy="369887"/>
          </a:xfrm>
        </p:spPr>
        <p:txBody>
          <a:bodyPr/>
          <a:lstStyle/>
          <a:p>
            <a:pPr defTabSz="503238" eaLnBrk="1" hangingPunct="1"/>
            <a:r>
              <a:rPr lang="de-DE" altLang="de-DE" smtClean="0"/>
              <a:t>Structure of the presentation</a:t>
            </a:r>
          </a:p>
        </p:txBody>
      </p:sp>
      <p:sp>
        <p:nvSpPr>
          <p:cNvPr id="5" name="Abgerundetes Rechteck 4"/>
          <p:cNvSpPr/>
          <p:nvPr/>
        </p:nvSpPr>
        <p:spPr bwMode="auto">
          <a:xfrm>
            <a:off x="6938963" y="2105025"/>
            <a:ext cx="1327150"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defRPr/>
            </a:pPr>
            <a:r>
              <a:rPr lang="de-DE" sz="1600" dirty="0">
                <a:latin typeface="Frutiger LT Com 55 Roman" pitchFamily="34" charset="0"/>
                <a:cs typeface="+mn-cs"/>
              </a:rPr>
              <a:t>User Experience</a:t>
            </a:r>
          </a:p>
        </p:txBody>
      </p:sp>
      <p:sp>
        <p:nvSpPr>
          <p:cNvPr id="6" name="Abgerundetes Rechteck 5"/>
          <p:cNvSpPr/>
          <p:nvPr/>
        </p:nvSpPr>
        <p:spPr bwMode="auto">
          <a:xfrm>
            <a:off x="8505825" y="2105025"/>
            <a:ext cx="1300163"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pPr>
            <a:r>
              <a:rPr lang="de-DE" sz="1600" dirty="0" err="1">
                <a:latin typeface="Frutiger LT Com 55 Roman" pitchFamily="34" charset="0"/>
                <a:cs typeface="+mn-cs"/>
              </a:rPr>
              <a:t>Driving</a:t>
            </a:r>
            <a:r>
              <a:rPr lang="de-DE" sz="1600" dirty="0">
                <a:latin typeface="Frutiger LT Com 55 Roman" pitchFamily="34" charset="0"/>
                <a:cs typeface="+mn-cs"/>
              </a:rPr>
              <a:t> Simulators</a:t>
            </a:r>
          </a:p>
        </p:txBody>
      </p:sp>
      <p:cxnSp>
        <p:nvCxnSpPr>
          <p:cNvPr id="15367" name="Gerade Verbindung 7"/>
          <p:cNvCxnSpPr>
            <a:cxnSpLocks noChangeShapeType="1"/>
          </p:cNvCxnSpPr>
          <p:nvPr/>
        </p:nvCxnSpPr>
        <p:spPr bwMode="auto">
          <a:xfrm>
            <a:off x="649288" y="3271838"/>
            <a:ext cx="8134350"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8" name="Gerade Verbindung 9"/>
          <p:cNvCxnSpPr>
            <a:cxnSpLocks noChangeShapeType="1"/>
          </p:cNvCxnSpPr>
          <p:nvPr/>
        </p:nvCxnSpPr>
        <p:spPr bwMode="auto">
          <a:xfrm>
            <a:off x="649288" y="4567238"/>
            <a:ext cx="8134350"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69" name="Textfeld 10"/>
          <p:cNvSpPr txBox="1">
            <a:spLocks noChangeArrowheads="1"/>
          </p:cNvSpPr>
          <p:nvPr/>
        </p:nvSpPr>
        <p:spPr bwMode="auto">
          <a:xfrm>
            <a:off x="849313" y="2317750"/>
            <a:ext cx="169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Frutiger 55 Roman"/>
                <a:cs typeface="Arial" panose="020B0604020202020204" pitchFamily="34" charset="0"/>
              </a:defRPr>
            </a:lvl1pPr>
            <a:lvl2pPr marL="742950" indent="-285750" eaLnBrk="0" hangingPunct="0">
              <a:defRPr sz="2100">
                <a:solidFill>
                  <a:schemeClr val="tx1"/>
                </a:solidFill>
                <a:latin typeface="Frutiger 55 Roman"/>
                <a:cs typeface="Arial" panose="020B0604020202020204" pitchFamily="34" charset="0"/>
              </a:defRPr>
            </a:lvl2pPr>
            <a:lvl3pPr marL="1143000" indent="-228600" eaLnBrk="0" hangingPunct="0">
              <a:defRPr sz="2100">
                <a:solidFill>
                  <a:schemeClr val="tx1"/>
                </a:solidFill>
                <a:latin typeface="Frutiger 55 Roman"/>
                <a:cs typeface="Arial" panose="020B0604020202020204" pitchFamily="34" charset="0"/>
              </a:defRPr>
            </a:lvl3pPr>
            <a:lvl4pPr marL="1600200" indent="-228600" eaLnBrk="0" hangingPunct="0">
              <a:defRPr sz="2100">
                <a:solidFill>
                  <a:schemeClr val="tx1"/>
                </a:solidFill>
                <a:latin typeface="Frutiger 55 Roman"/>
                <a:cs typeface="Arial" panose="020B0604020202020204" pitchFamily="34" charset="0"/>
              </a:defRPr>
            </a:lvl4pPr>
            <a:lvl5pPr marL="2057400" indent="-228600" eaLnBrk="0" hangingPunct="0">
              <a:defRPr sz="2100">
                <a:solidFill>
                  <a:schemeClr val="tx1"/>
                </a:solidFill>
                <a:latin typeface="Frutiger 55 Roman"/>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Frutiger 55 Roman"/>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Frutiger 55 Roman"/>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Frutiger 55 Roman"/>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Frutiger 55 Roman"/>
                <a:cs typeface="Arial" panose="020B0604020202020204" pitchFamily="34" charset="0"/>
              </a:defRPr>
            </a:lvl9pPr>
          </a:lstStyle>
          <a:p>
            <a:r>
              <a:rPr lang="de-DE" altLang="de-DE" sz="1800">
                <a:latin typeface="Frutiger 45 Light"/>
              </a:rPr>
              <a:t>State of the art</a:t>
            </a:r>
          </a:p>
        </p:txBody>
      </p:sp>
      <p:sp>
        <p:nvSpPr>
          <p:cNvPr id="15370" name="Textfeld 11"/>
          <p:cNvSpPr txBox="1">
            <a:spLocks noChangeArrowheads="1"/>
          </p:cNvSpPr>
          <p:nvPr/>
        </p:nvSpPr>
        <p:spPr bwMode="auto">
          <a:xfrm>
            <a:off x="849313" y="3657600"/>
            <a:ext cx="1660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Frutiger 55 Roman"/>
                <a:cs typeface="Arial" panose="020B0604020202020204" pitchFamily="34" charset="0"/>
              </a:defRPr>
            </a:lvl1pPr>
            <a:lvl2pPr marL="742950" indent="-285750" eaLnBrk="0" hangingPunct="0">
              <a:defRPr sz="2100">
                <a:solidFill>
                  <a:schemeClr val="tx1"/>
                </a:solidFill>
                <a:latin typeface="Frutiger 55 Roman"/>
                <a:cs typeface="Arial" panose="020B0604020202020204" pitchFamily="34" charset="0"/>
              </a:defRPr>
            </a:lvl2pPr>
            <a:lvl3pPr marL="1143000" indent="-228600" eaLnBrk="0" hangingPunct="0">
              <a:defRPr sz="2100">
                <a:solidFill>
                  <a:schemeClr val="tx1"/>
                </a:solidFill>
                <a:latin typeface="Frutiger 55 Roman"/>
                <a:cs typeface="Arial" panose="020B0604020202020204" pitchFamily="34" charset="0"/>
              </a:defRPr>
            </a:lvl3pPr>
            <a:lvl4pPr marL="1600200" indent="-228600" eaLnBrk="0" hangingPunct="0">
              <a:defRPr sz="2100">
                <a:solidFill>
                  <a:schemeClr val="tx1"/>
                </a:solidFill>
                <a:latin typeface="Frutiger 55 Roman"/>
                <a:cs typeface="Arial" panose="020B0604020202020204" pitchFamily="34" charset="0"/>
              </a:defRPr>
            </a:lvl4pPr>
            <a:lvl5pPr marL="2057400" indent="-228600" eaLnBrk="0" hangingPunct="0">
              <a:defRPr sz="2100">
                <a:solidFill>
                  <a:schemeClr val="tx1"/>
                </a:solidFill>
                <a:latin typeface="Frutiger 55 Roman"/>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Frutiger 55 Roman"/>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Frutiger 55 Roman"/>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Frutiger 55 Roman"/>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Frutiger 55 Roman"/>
                <a:cs typeface="Arial" panose="020B0604020202020204" pitchFamily="34" charset="0"/>
              </a:defRPr>
            </a:lvl9pPr>
          </a:lstStyle>
          <a:p>
            <a:r>
              <a:rPr lang="de-DE" altLang="de-DE" sz="1800">
                <a:latin typeface="Frutiger 45 Light"/>
              </a:rPr>
              <a:t>Results of the </a:t>
            </a:r>
            <a:br>
              <a:rPr lang="de-DE" altLang="de-DE" sz="1800">
                <a:latin typeface="Frutiger 45 Light"/>
              </a:rPr>
            </a:br>
            <a:r>
              <a:rPr lang="de-DE" altLang="de-DE" sz="1800">
                <a:latin typeface="Frutiger 45 Light"/>
              </a:rPr>
              <a:t>questionnaire</a:t>
            </a:r>
          </a:p>
        </p:txBody>
      </p:sp>
      <p:sp>
        <p:nvSpPr>
          <p:cNvPr id="14" name="Abgerundetes Rechteck 13"/>
          <p:cNvSpPr/>
          <p:nvPr/>
        </p:nvSpPr>
        <p:spPr bwMode="auto">
          <a:xfrm>
            <a:off x="2963863" y="3390900"/>
            <a:ext cx="2044700"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defRPr/>
            </a:pPr>
            <a:r>
              <a:rPr lang="de-DE" sz="1600" dirty="0">
                <a:latin typeface="Frutiger LT Com 55 Roman" pitchFamily="34" charset="0"/>
                <a:cs typeface="+mn-cs"/>
              </a:rPr>
              <a:t>Pilot </a:t>
            </a:r>
            <a:r>
              <a:rPr lang="de-DE" sz="1600" dirty="0" err="1">
                <a:latin typeface="Frutiger LT Com 55 Roman" pitchFamily="34" charset="0"/>
                <a:cs typeface="+mn-cs"/>
              </a:rPr>
              <a:t>questionnaire</a:t>
            </a:r>
            <a:endParaRPr lang="de-DE" sz="1600" dirty="0">
              <a:latin typeface="Frutiger LT Com 55 Roman" pitchFamily="34" charset="0"/>
              <a:cs typeface="+mn-cs"/>
            </a:endParaRPr>
          </a:p>
        </p:txBody>
      </p:sp>
      <p:sp>
        <p:nvSpPr>
          <p:cNvPr id="15" name="Abgerundetes Rechteck 14"/>
          <p:cNvSpPr/>
          <p:nvPr/>
        </p:nvSpPr>
        <p:spPr bwMode="auto">
          <a:xfrm>
            <a:off x="5988050" y="4808538"/>
            <a:ext cx="2457450"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defRPr/>
            </a:pPr>
            <a:r>
              <a:rPr lang="de-DE" sz="1600" dirty="0" smtClean="0">
                <a:latin typeface="Frutiger LT Com 55 Roman" pitchFamily="34" charset="0"/>
                <a:cs typeface="+mn-cs"/>
              </a:rPr>
              <a:t>MINARGUS: A </a:t>
            </a:r>
            <a:r>
              <a:rPr lang="de-DE" sz="1600" dirty="0" err="1">
                <a:latin typeface="Frutiger LT Com 55 Roman" pitchFamily="34" charset="0"/>
                <a:cs typeface="+mn-cs"/>
              </a:rPr>
              <a:t>new</a:t>
            </a:r>
            <a:r>
              <a:rPr lang="de-DE" sz="1600" dirty="0">
                <a:latin typeface="Frutiger LT Com 55 Roman" pitchFamily="34" charset="0"/>
                <a:cs typeface="+mn-cs"/>
              </a:rPr>
              <a:t> </a:t>
            </a:r>
            <a:r>
              <a:rPr lang="de-DE" sz="1600" dirty="0" err="1">
                <a:latin typeface="Frutiger LT Com 55 Roman" pitchFamily="34" charset="0"/>
                <a:cs typeface="+mn-cs"/>
              </a:rPr>
              <a:t>t</a:t>
            </a:r>
            <a:r>
              <a:rPr lang="de-DE" sz="1600" dirty="0" err="1" smtClean="0">
                <a:latin typeface="Frutiger LT Com 55 Roman" pitchFamily="34" charset="0"/>
                <a:cs typeface="+mn-cs"/>
              </a:rPr>
              <a:t>ool</a:t>
            </a:r>
            <a:r>
              <a:rPr lang="de-DE" sz="1600" dirty="0" smtClean="0">
                <a:latin typeface="Frutiger LT Com 55 Roman" pitchFamily="34" charset="0"/>
                <a:cs typeface="+mn-cs"/>
              </a:rPr>
              <a:t> </a:t>
            </a:r>
            <a:r>
              <a:rPr lang="de-DE" sz="1600" dirty="0" err="1" smtClean="0">
                <a:latin typeface="Frutiger LT Com 55 Roman" pitchFamily="34" charset="0"/>
                <a:cs typeface="+mn-cs"/>
              </a:rPr>
              <a:t>to</a:t>
            </a:r>
            <a:r>
              <a:rPr lang="de-DE" sz="1600" dirty="0" smtClean="0">
                <a:latin typeface="Frutiger LT Com 55 Roman" pitchFamily="34" charset="0"/>
                <a:cs typeface="+mn-cs"/>
              </a:rPr>
              <a:t> </a:t>
            </a:r>
            <a:r>
              <a:rPr lang="de-DE" sz="1600" dirty="0" err="1" smtClean="0">
                <a:latin typeface="Frutiger LT Com 55 Roman" pitchFamily="34" charset="0"/>
                <a:cs typeface="+mn-cs"/>
              </a:rPr>
              <a:t>measure</a:t>
            </a:r>
            <a:r>
              <a:rPr lang="de-DE" sz="1600" dirty="0" smtClean="0">
                <a:latin typeface="Frutiger LT Com 55 Roman" pitchFamily="34" charset="0"/>
                <a:cs typeface="+mn-cs"/>
              </a:rPr>
              <a:t> UX </a:t>
            </a:r>
            <a:r>
              <a:rPr lang="de-DE" sz="1600" dirty="0" err="1" smtClean="0">
                <a:latin typeface="Frutiger LT Com 55 Roman" pitchFamily="34" charset="0"/>
                <a:cs typeface="+mn-cs"/>
              </a:rPr>
              <a:t>and</a:t>
            </a:r>
            <a:r>
              <a:rPr lang="de-DE" sz="1600" dirty="0" smtClean="0">
                <a:latin typeface="Frutiger LT Com 55 Roman" pitchFamily="34" charset="0"/>
                <a:cs typeface="+mn-cs"/>
              </a:rPr>
              <a:t> </a:t>
            </a:r>
            <a:r>
              <a:rPr lang="de-DE" sz="1600" dirty="0" err="1" smtClean="0">
                <a:latin typeface="Frutiger LT Com 55 Roman" pitchFamily="34" charset="0"/>
                <a:cs typeface="+mn-cs"/>
              </a:rPr>
              <a:t>control</a:t>
            </a:r>
            <a:r>
              <a:rPr lang="de-DE" sz="1600" dirty="0" smtClean="0">
                <a:latin typeface="Frutiger LT Com 55 Roman" pitchFamily="34" charset="0"/>
                <a:cs typeface="+mn-cs"/>
              </a:rPr>
              <a:t> </a:t>
            </a:r>
            <a:r>
              <a:rPr lang="de-DE" sz="1600" dirty="0" err="1" smtClean="0">
                <a:latin typeface="Frutiger LT Com 55 Roman" pitchFamily="34" charset="0"/>
                <a:cs typeface="+mn-cs"/>
              </a:rPr>
              <a:t>the</a:t>
            </a:r>
            <a:r>
              <a:rPr lang="de-DE" sz="1600" dirty="0" smtClean="0">
                <a:latin typeface="Frutiger LT Com 55 Roman" pitchFamily="34" charset="0"/>
                <a:cs typeface="+mn-cs"/>
              </a:rPr>
              <a:t> </a:t>
            </a:r>
            <a:r>
              <a:rPr lang="de-DE" sz="1600" dirty="0" err="1" smtClean="0">
                <a:latin typeface="Frutiger LT Com 55 Roman" pitchFamily="34" charset="0"/>
                <a:cs typeface="+mn-cs"/>
              </a:rPr>
              <a:t>simulation</a:t>
            </a:r>
            <a:endParaRPr lang="de-DE" sz="1600" dirty="0">
              <a:latin typeface="Frutiger LT Com 55 Roman" pitchFamily="34" charset="0"/>
              <a:cs typeface="+mn-cs"/>
            </a:endParaRPr>
          </a:p>
        </p:txBody>
      </p:sp>
      <p:sp>
        <p:nvSpPr>
          <p:cNvPr id="15373" name="Textfeld 15"/>
          <p:cNvSpPr txBox="1">
            <a:spLocks noChangeArrowheads="1"/>
          </p:cNvSpPr>
          <p:nvPr/>
        </p:nvSpPr>
        <p:spPr bwMode="auto">
          <a:xfrm>
            <a:off x="849313" y="4852988"/>
            <a:ext cx="3300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Frutiger 55 Roman"/>
                <a:cs typeface="Arial" panose="020B0604020202020204" pitchFamily="34" charset="0"/>
              </a:defRPr>
            </a:lvl1pPr>
            <a:lvl2pPr marL="742950" indent="-285750" eaLnBrk="0" hangingPunct="0">
              <a:defRPr sz="2100">
                <a:solidFill>
                  <a:schemeClr val="tx1"/>
                </a:solidFill>
                <a:latin typeface="Frutiger 55 Roman"/>
                <a:cs typeface="Arial" panose="020B0604020202020204" pitchFamily="34" charset="0"/>
              </a:defRPr>
            </a:lvl2pPr>
            <a:lvl3pPr marL="1143000" indent="-228600" eaLnBrk="0" hangingPunct="0">
              <a:defRPr sz="2100">
                <a:solidFill>
                  <a:schemeClr val="tx1"/>
                </a:solidFill>
                <a:latin typeface="Frutiger 55 Roman"/>
                <a:cs typeface="Arial" panose="020B0604020202020204" pitchFamily="34" charset="0"/>
              </a:defRPr>
            </a:lvl3pPr>
            <a:lvl4pPr marL="1600200" indent="-228600" eaLnBrk="0" hangingPunct="0">
              <a:defRPr sz="2100">
                <a:solidFill>
                  <a:schemeClr val="tx1"/>
                </a:solidFill>
                <a:latin typeface="Frutiger 55 Roman"/>
                <a:cs typeface="Arial" panose="020B0604020202020204" pitchFamily="34" charset="0"/>
              </a:defRPr>
            </a:lvl4pPr>
            <a:lvl5pPr marL="2057400" indent="-228600" eaLnBrk="0" hangingPunct="0">
              <a:defRPr sz="2100">
                <a:solidFill>
                  <a:schemeClr val="tx1"/>
                </a:solidFill>
                <a:latin typeface="Frutiger 55 Roman"/>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Frutiger 55 Roman"/>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Frutiger 55 Roman"/>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Frutiger 55 Roman"/>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Frutiger 55 Roman"/>
                <a:cs typeface="Arial" panose="020B0604020202020204" pitchFamily="34" charset="0"/>
              </a:defRPr>
            </a:lvl9pPr>
          </a:lstStyle>
          <a:p>
            <a:r>
              <a:rPr lang="de-DE" altLang="de-DE" sz="1800" dirty="0">
                <a:latin typeface="Frutiger 45 Light"/>
              </a:rPr>
              <a:t>Development </a:t>
            </a:r>
            <a:r>
              <a:rPr lang="de-DE" altLang="de-DE" sz="1800" dirty="0" err="1">
                <a:latin typeface="Frutiger 45 Light"/>
              </a:rPr>
              <a:t>of</a:t>
            </a:r>
            <a:r>
              <a:rPr lang="de-DE" altLang="de-DE" sz="1800" dirty="0">
                <a:latin typeface="Frutiger 45 Light"/>
              </a:rPr>
              <a:t> a </a:t>
            </a:r>
            <a:r>
              <a:rPr lang="de-DE" altLang="de-DE" sz="1800" dirty="0" err="1">
                <a:latin typeface="Frutiger 45 Light"/>
              </a:rPr>
              <a:t>new</a:t>
            </a:r>
            <a:r>
              <a:rPr lang="de-DE" altLang="de-DE" sz="1800" dirty="0">
                <a:latin typeface="Frutiger 45 Light"/>
              </a:rPr>
              <a:t> </a:t>
            </a:r>
            <a:r>
              <a:rPr lang="de-DE" altLang="de-DE" sz="1800" dirty="0" err="1" smtClean="0">
                <a:latin typeface="Frutiger 45 Light"/>
              </a:rPr>
              <a:t>tool</a:t>
            </a:r>
            <a:r>
              <a:rPr lang="de-DE" altLang="de-DE" sz="1800" dirty="0" smtClean="0">
                <a:latin typeface="Frutiger 45 Light"/>
              </a:rPr>
              <a:t> </a:t>
            </a:r>
            <a:r>
              <a:rPr lang="de-DE" altLang="de-DE" sz="1800" dirty="0" err="1" smtClean="0">
                <a:latin typeface="Frutiger 45 Light"/>
              </a:rPr>
              <a:t>to</a:t>
            </a:r>
            <a:endParaRPr lang="de-DE" altLang="de-DE" sz="1800" dirty="0" smtClean="0">
              <a:latin typeface="Frutiger 45 Light"/>
            </a:endParaRPr>
          </a:p>
          <a:p>
            <a:r>
              <a:rPr lang="de-DE" altLang="de-DE" sz="1800" dirty="0" err="1" smtClean="0">
                <a:latin typeface="Frutiger 45 Light"/>
              </a:rPr>
              <a:t>perform</a:t>
            </a:r>
            <a:r>
              <a:rPr lang="de-DE" altLang="de-DE" sz="1800" dirty="0" smtClean="0">
                <a:latin typeface="Frutiger 45 Light"/>
              </a:rPr>
              <a:t> User Experience </a:t>
            </a:r>
            <a:r>
              <a:rPr lang="de-DE" altLang="de-DE" sz="1800" dirty="0" err="1">
                <a:latin typeface="Frutiger 45 Light"/>
              </a:rPr>
              <a:t>tests</a:t>
            </a:r>
            <a:endParaRPr lang="de-DE" altLang="de-DE" sz="1800" dirty="0">
              <a:latin typeface="Frutiger 45 Light"/>
            </a:endParaRPr>
          </a:p>
        </p:txBody>
      </p:sp>
      <p:cxnSp>
        <p:nvCxnSpPr>
          <p:cNvPr id="15374" name="Gerade Verbindung mit Pfeil 43"/>
          <p:cNvCxnSpPr>
            <a:cxnSpLocks noChangeShapeType="1"/>
            <a:stCxn id="6" idx="2"/>
            <a:endCxn id="15" idx="0"/>
          </p:cNvCxnSpPr>
          <p:nvPr/>
        </p:nvCxnSpPr>
        <p:spPr bwMode="auto">
          <a:xfrm flipH="1">
            <a:off x="7216775" y="3019425"/>
            <a:ext cx="1939132" cy="178911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5" name="Gerade Verbindung mit Pfeil 46"/>
          <p:cNvCxnSpPr>
            <a:cxnSpLocks noChangeShapeType="1"/>
            <a:stCxn id="5" idx="2"/>
            <a:endCxn id="15" idx="0"/>
          </p:cNvCxnSpPr>
          <p:nvPr/>
        </p:nvCxnSpPr>
        <p:spPr bwMode="auto">
          <a:xfrm flipH="1">
            <a:off x="7216775" y="3019425"/>
            <a:ext cx="385763" cy="178911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6" name="Gerade Verbindung mit Pfeil 49"/>
          <p:cNvCxnSpPr>
            <a:cxnSpLocks noChangeShapeType="1"/>
            <a:stCxn id="14" idx="2"/>
            <a:endCxn id="15" idx="0"/>
          </p:cNvCxnSpPr>
          <p:nvPr/>
        </p:nvCxnSpPr>
        <p:spPr bwMode="auto">
          <a:xfrm>
            <a:off x="3986213" y="4305300"/>
            <a:ext cx="3230562" cy="503238"/>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7" name="Gerade Verbindung mit Pfeil 43"/>
          <p:cNvCxnSpPr>
            <a:cxnSpLocks noChangeShapeType="1"/>
            <a:stCxn id="13" idx="2"/>
            <a:endCxn id="15" idx="0"/>
          </p:cNvCxnSpPr>
          <p:nvPr/>
        </p:nvCxnSpPr>
        <p:spPr bwMode="auto">
          <a:xfrm>
            <a:off x="5738019" y="3019425"/>
            <a:ext cx="1478756" cy="178911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44373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bgerundetes Rechteck 12"/>
          <p:cNvSpPr/>
          <p:nvPr/>
        </p:nvSpPr>
        <p:spPr bwMode="auto">
          <a:xfrm>
            <a:off x="4716463" y="2105025"/>
            <a:ext cx="2043112" cy="914400"/>
          </a:xfrm>
          <a:prstGeom prst="roundRect">
            <a:avLst/>
          </a:prstGeom>
          <a:solidFill>
            <a:schemeClr val="accent5"/>
          </a:solidFill>
          <a:ln>
            <a:solidFill>
              <a:schemeClr val="accent5"/>
            </a:solidFill>
          </a:ln>
          <a:effectLst/>
          <a:extLst/>
        </p:spPr>
        <p:txBody>
          <a:bodyPr lIns="0" tIns="0" rIns="0" bIns="0" anchor="ctr"/>
          <a:lstStyle/>
          <a:p>
            <a:pPr algn="ctr">
              <a:spcAft>
                <a:spcPct val="40000"/>
              </a:spcAft>
              <a:buFont typeface="Wingdings" pitchFamily="2" charset="2"/>
              <a:buNone/>
            </a:pPr>
            <a:r>
              <a:rPr lang="de-DE" sz="1600" dirty="0">
                <a:solidFill>
                  <a:schemeClr val="bg1"/>
                </a:solidFill>
                <a:latin typeface="Frutiger LT Com 55 Roman" pitchFamily="34" charset="0"/>
                <a:cs typeface="+mn-cs"/>
              </a:rPr>
              <a:t>Validation </a:t>
            </a:r>
            <a:r>
              <a:rPr lang="de-DE" sz="1600" dirty="0" err="1">
                <a:solidFill>
                  <a:schemeClr val="bg1"/>
                </a:solidFill>
                <a:latin typeface="Frutiger LT Com 55 Roman" pitchFamily="34" charset="0"/>
                <a:cs typeface="+mn-cs"/>
              </a:rPr>
              <a:t>methods</a:t>
            </a:r>
            <a:r>
              <a:rPr lang="de-DE" sz="1600" dirty="0">
                <a:solidFill>
                  <a:schemeClr val="bg1"/>
                </a:solidFill>
                <a:latin typeface="Frutiger LT Com 55 Roman" pitchFamily="34" charset="0"/>
                <a:cs typeface="+mn-cs"/>
              </a:rPr>
              <a:t> </a:t>
            </a:r>
            <a:r>
              <a:rPr lang="de-DE" sz="1600" dirty="0" err="1">
                <a:solidFill>
                  <a:schemeClr val="bg1"/>
                </a:solidFill>
                <a:latin typeface="Frutiger LT Com 55 Roman" pitchFamily="34" charset="0"/>
                <a:cs typeface="+mn-cs"/>
              </a:rPr>
              <a:t>for</a:t>
            </a:r>
            <a:r>
              <a:rPr lang="de-DE" sz="1600" dirty="0">
                <a:solidFill>
                  <a:schemeClr val="bg1"/>
                </a:solidFill>
                <a:latin typeface="Frutiger LT Com 55 Roman" pitchFamily="34" charset="0"/>
                <a:cs typeface="+mn-cs"/>
              </a:rPr>
              <a:t> </a:t>
            </a:r>
            <a:r>
              <a:rPr lang="de-DE" sz="1600" dirty="0" err="1">
                <a:solidFill>
                  <a:schemeClr val="bg1"/>
                </a:solidFill>
                <a:latin typeface="Frutiger LT Com 55 Roman" pitchFamily="34" charset="0"/>
                <a:cs typeface="+mn-cs"/>
              </a:rPr>
              <a:t>Advanced</a:t>
            </a:r>
            <a:r>
              <a:rPr lang="de-DE" sz="1600" dirty="0">
                <a:solidFill>
                  <a:schemeClr val="bg1"/>
                </a:solidFill>
                <a:latin typeface="Frutiger LT Com 55 Roman" pitchFamily="34" charset="0"/>
                <a:cs typeface="+mn-cs"/>
              </a:rPr>
              <a:t> Driver Assistance Systems</a:t>
            </a:r>
          </a:p>
        </p:txBody>
      </p:sp>
      <p:sp>
        <p:nvSpPr>
          <p:cNvPr id="15363" name="Titel 1"/>
          <p:cNvSpPr>
            <a:spLocks noGrp="1"/>
          </p:cNvSpPr>
          <p:nvPr>
            <p:ph type="title"/>
          </p:nvPr>
        </p:nvSpPr>
        <p:spPr>
          <a:xfrm>
            <a:off x="506413" y="334963"/>
            <a:ext cx="8891587" cy="369887"/>
          </a:xfrm>
        </p:spPr>
        <p:txBody>
          <a:bodyPr/>
          <a:lstStyle/>
          <a:p>
            <a:pPr defTabSz="503238" eaLnBrk="1" hangingPunct="1"/>
            <a:r>
              <a:rPr lang="de-DE" altLang="de-DE" smtClean="0"/>
              <a:t>Structure of the presentation</a:t>
            </a:r>
          </a:p>
        </p:txBody>
      </p:sp>
      <p:sp>
        <p:nvSpPr>
          <p:cNvPr id="5" name="Abgerundetes Rechteck 4"/>
          <p:cNvSpPr/>
          <p:nvPr/>
        </p:nvSpPr>
        <p:spPr bwMode="auto">
          <a:xfrm>
            <a:off x="6938963" y="2105025"/>
            <a:ext cx="1327150"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defRPr/>
            </a:pPr>
            <a:r>
              <a:rPr lang="de-DE" sz="1600" dirty="0">
                <a:latin typeface="Frutiger LT Com 55 Roman" pitchFamily="34" charset="0"/>
                <a:cs typeface="+mn-cs"/>
              </a:rPr>
              <a:t>User Experience</a:t>
            </a:r>
          </a:p>
        </p:txBody>
      </p:sp>
      <p:sp>
        <p:nvSpPr>
          <p:cNvPr id="6" name="Abgerundetes Rechteck 5"/>
          <p:cNvSpPr/>
          <p:nvPr/>
        </p:nvSpPr>
        <p:spPr bwMode="auto">
          <a:xfrm>
            <a:off x="8505825" y="2105025"/>
            <a:ext cx="1300163"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pPr>
            <a:r>
              <a:rPr lang="de-DE" sz="1600" dirty="0" err="1">
                <a:latin typeface="Frutiger LT Com 55 Roman" pitchFamily="34" charset="0"/>
                <a:cs typeface="+mn-cs"/>
              </a:rPr>
              <a:t>Driving</a:t>
            </a:r>
            <a:r>
              <a:rPr lang="de-DE" sz="1600" dirty="0">
                <a:latin typeface="Frutiger LT Com 55 Roman" pitchFamily="34" charset="0"/>
                <a:cs typeface="+mn-cs"/>
              </a:rPr>
              <a:t> Simulators</a:t>
            </a:r>
          </a:p>
        </p:txBody>
      </p:sp>
      <p:cxnSp>
        <p:nvCxnSpPr>
          <p:cNvPr id="15367" name="Gerade Verbindung 7"/>
          <p:cNvCxnSpPr>
            <a:cxnSpLocks noChangeShapeType="1"/>
          </p:cNvCxnSpPr>
          <p:nvPr/>
        </p:nvCxnSpPr>
        <p:spPr bwMode="auto">
          <a:xfrm>
            <a:off x="649288" y="3271838"/>
            <a:ext cx="8134350"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8" name="Gerade Verbindung 9"/>
          <p:cNvCxnSpPr>
            <a:cxnSpLocks noChangeShapeType="1"/>
          </p:cNvCxnSpPr>
          <p:nvPr/>
        </p:nvCxnSpPr>
        <p:spPr bwMode="auto">
          <a:xfrm>
            <a:off x="649288" y="4567238"/>
            <a:ext cx="8134350"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69" name="Textfeld 10"/>
          <p:cNvSpPr txBox="1">
            <a:spLocks noChangeArrowheads="1"/>
          </p:cNvSpPr>
          <p:nvPr/>
        </p:nvSpPr>
        <p:spPr bwMode="auto">
          <a:xfrm>
            <a:off x="849313" y="2317750"/>
            <a:ext cx="169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Frutiger 55 Roman"/>
                <a:cs typeface="Arial" panose="020B0604020202020204" pitchFamily="34" charset="0"/>
              </a:defRPr>
            </a:lvl1pPr>
            <a:lvl2pPr marL="742950" indent="-285750" eaLnBrk="0" hangingPunct="0">
              <a:defRPr sz="2100">
                <a:solidFill>
                  <a:schemeClr val="tx1"/>
                </a:solidFill>
                <a:latin typeface="Frutiger 55 Roman"/>
                <a:cs typeface="Arial" panose="020B0604020202020204" pitchFamily="34" charset="0"/>
              </a:defRPr>
            </a:lvl2pPr>
            <a:lvl3pPr marL="1143000" indent="-228600" eaLnBrk="0" hangingPunct="0">
              <a:defRPr sz="2100">
                <a:solidFill>
                  <a:schemeClr val="tx1"/>
                </a:solidFill>
                <a:latin typeface="Frutiger 55 Roman"/>
                <a:cs typeface="Arial" panose="020B0604020202020204" pitchFamily="34" charset="0"/>
              </a:defRPr>
            </a:lvl3pPr>
            <a:lvl4pPr marL="1600200" indent="-228600" eaLnBrk="0" hangingPunct="0">
              <a:defRPr sz="2100">
                <a:solidFill>
                  <a:schemeClr val="tx1"/>
                </a:solidFill>
                <a:latin typeface="Frutiger 55 Roman"/>
                <a:cs typeface="Arial" panose="020B0604020202020204" pitchFamily="34" charset="0"/>
              </a:defRPr>
            </a:lvl4pPr>
            <a:lvl5pPr marL="2057400" indent="-228600" eaLnBrk="0" hangingPunct="0">
              <a:defRPr sz="2100">
                <a:solidFill>
                  <a:schemeClr val="tx1"/>
                </a:solidFill>
                <a:latin typeface="Frutiger 55 Roman"/>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Frutiger 55 Roman"/>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Frutiger 55 Roman"/>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Frutiger 55 Roman"/>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Frutiger 55 Roman"/>
                <a:cs typeface="Arial" panose="020B0604020202020204" pitchFamily="34" charset="0"/>
              </a:defRPr>
            </a:lvl9pPr>
          </a:lstStyle>
          <a:p>
            <a:r>
              <a:rPr lang="de-DE" altLang="de-DE" sz="1800">
                <a:latin typeface="Frutiger 45 Light"/>
              </a:rPr>
              <a:t>State of the art</a:t>
            </a:r>
          </a:p>
        </p:txBody>
      </p:sp>
      <p:sp>
        <p:nvSpPr>
          <p:cNvPr id="15370" name="Textfeld 11"/>
          <p:cNvSpPr txBox="1">
            <a:spLocks noChangeArrowheads="1"/>
          </p:cNvSpPr>
          <p:nvPr/>
        </p:nvSpPr>
        <p:spPr bwMode="auto">
          <a:xfrm>
            <a:off x="849313" y="3657600"/>
            <a:ext cx="1660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Frutiger 55 Roman"/>
                <a:cs typeface="Arial" panose="020B0604020202020204" pitchFamily="34" charset="0"/>
              </a:defRPr>
            </a:lvl1pPr>
            <a:lvl2pPr marL="742950" indent="-285750" eaLnBrk="0" hangingPunct="0">
              <a:defRPr sz="2100">
                <a:solidFill>
                  <a:schemeClr val="tx1"/>
                </a:solidFill>
                <a:latin typeface="Frutiger 55 Roman"/>
                <a:cs typeface="Arial" panose="020B0604020202020204" pitchFamily="34" charset="0"/>
              </a:defRPr>
            </a:lvl2pPr>
            <a:lvl3pPr marL="1143000" indent="-228600" eaLnBrk="0" hangingPunct="0">
              <a:defRPr sz="2100">
                <a:solidFill>
                  <a:schemeClr val="tx1"/>
                </a:solidFill>
                <a:latin typeface="Frutiger 55 Roman"/>
                <a:cs typeface="Arial" panose="020B0604020202020204" pitchFamily="34" charset="0"/>
              </a:defRPr>
            </a:lvl3pPr>
            <a:lvl4pPr marL="1600200" indent="-228600" eaLnBrk="0" hangingPunct="0">
              <a:defRPr sz="2100">
                <a:solidFill>
                  <a:schemeClr val="tx1"/>
                </a:solidFill>
                <a:latin typeface="Frutiger 55 Roman"/>
                <a:cs typeface="Arial" panose="020B0604020202020204" pitchFamily="34" charset="0"/>
              </a:defRPr>
            </a:lvl4pPr>
            <a:lvl5pPr marL="2057400" indent="-228600" eaLnBrk="0" hangingPunct="0">
              <a:defRPr sz="2100">
                <a:solidFill>
                  <a:schemeClr val="tx1"/>
                </a:solidFill>
                <a:latin typeface="Frutiger 55 Roman"/>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Frutiger 55 Roman"/>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Frutiger 55 Roman"/>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Frutiger 55 Roman"/>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Frutiger 55 Roman"/>
                <a:cs typeface="Arial" panose="020B0604020202020204" pitchFamily="34" charset="0"/>
              </a:defRPr>
            </a:lvl9pPr>
          </a:lstStyle>
          <a:p>
            <a:r>
              <a:rPr lang="de-DE" altLang="de-DE" sz="1800">
                <a:latin typeface="Frutiger 45 Light"/>
              </a:rPr>
              <a:t>Results of the </a:t>
            </a:r>
            <a:br>
              <a:rPr lang="de-DE" altLang="de-DE" sz="1800">
                <a:latin typeface="Frutiger 45 Light"/>
              </a:rPr>
            </a:br>
            <a:r>
              <a:rPr lang="de-DE" altLang="de-DE" sz="1800">
                <a:latin typeface="Frutiger 45 Light"/>
              </a:rPr>
              <a:t>questionnaire</a:t>
            </a:r>
          </a:p>
        </p:txBody>
      </p:sp>
      <p:sp>
        <p:nvSpPr>
          <p:cNvPr id="14" name="Abgerundetes Rechteck 13"/>
          <p:cNvSpPr/>
          <p:nvPr/>
        </p:nvSpPr>
        <p:spPr bwMode="auto">
          <a:xfrm>
            <a:off x="2963863" y="3390900"/>
            <a:ext cx="2044700"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defRPr/>
            </a:pPr>
            <a:r>
              <a:rPr lang="de-DE" sz="1600" dirty="0">
                <a:latin typeface="Frutiger LT Com 55 Roman" pitchFamily="34" charset="0"/>
                <a:cs typeface="+mn-cs"/>
              </a:rPr>
              <a:t>Pilot </a:t>
            </a:r>
            <a:r>
              <a:rPr lang="de-DE" sz="1600" dirty="0" err="1">
                <a:latin typeface="Frutiger LT Com 55 Roman" pitchFamily="34" charset="0"/>
                <a:cs typeface="+mn-cs"/>
              </a:rPr>
              <a:t>questionnaire</a:t>
            </a:r>
            <a:endParaRPr lang="de-DE" sz="1600" dirty="0">
              <a:latin typeface="Frutiger LT Com 55 Roman" pitchFamily="34" charset="0"/>
              <a:cs typeface="+mn-cs"/>
            </a:endParaRPr>
          </a:p>
        </p:txBody>
      </p:sp>
      <p:sp>
        <p:nvSpPr>
          <p:cNvPr id="15" name="Abgerundetes Rechteck 14"/>
          <p:cNvSpPr/>
          <p:nvPr/>
        </p:nvSpPr>
        <p:spPr bwMode="auto">
          <a:xfrm>
            <a:off x="5988050" y="4808538"/>
            <a:ext cx="2457450" cy="914400"/>
          </a:xfrm>
          <a:prstGeom prst="roundRect">
            <a:avLst/>
          </a:prstGeom>
          <a:solidFill>
            <a:schemeClr val="accent5">
              <a:lumMod val="20000"/>
              <a:lumOff val="80000"/>
            </a:schemeClr>
          </a:solidFill>
          <a:ln>
            <a:solidFill>
              <a:schemeClr val="accent5"/>
            </a:solidFill>
          </a:ln>
          <a:effectLst/>
          <a:extLst/>
        </p:spPr>
        <p:txBody>
          <a:bodyPr lIns="0" tIns="0" rIns="0" bIns="0" anchor="ctr"/>
          <a:lstStyle/>
          <a:p>
            <a:pPr algn="ctr">
              <a:spcAft>
                <a:spcPct val="40000"/>
              </a:spcAft>
              <a:buFont typeface="Wingdings" pitchFamily="2" charset="2"/>
              <a:buNone/>
              <a:defRPr/>
            </a:pPr>
            <a:r>
              <a:rPr lang="de-DE" sz="1600" dirty="0" smtClean="0">
                <a:latin typeface="Frutiger LT Com 55 Roman" pitchFamily="34" charset="0"/>
                <a:cs typeface="+mn-cs"/>
              </a:rPr>
              <a:t>MINARGUS: A </a:t>
            </a:r>
            <a:r>
              <a:rPr lang="de-DE" sz="1600" dirty="0" err="1">
                <a:latin typeface="Frutiger LT Com 55 Roman" pitchFamily="34" charset="0"/>
                <a:cs typeface="+mn-cs"/>
              </a:rPr>
              <a:t>new</a:t>
            </a:r>
            <a:r>
              <a:rPr lang="de-DE" sz="1600" dirty="0">
                <a:latin typeface="Frutiger LT Com 55 Roman" pitchFamily="34" charset="0"/>
                <a:cs typeface="+mn-cs"/>
              </a:rPr>
              <a:t> </a:t>
            </a:r>
            <a:r>
              <a:rPr lang="de-DE" sz="1600" dirty="0" err="1">
                <a:latin typeface="Frutiger LT Com 55 Roman" pitchFamily="34" charset="0"/>
                <a:cs typeface="+mn-cs"/>
              </a:rPr>
              <a:t>t</a:t>
            </a:r>
            <a:r>
              <a:rPr lang="de-DE" sz="1600" dirty="0" err="1" smtClean="0">
                <a:latin typeface="Frutiger LT Com 55 Roman" pitchFamily="34" charset="0"/>
                <a:cs typeface="+mn-cs"/>
              </a:rPr>
              <a:t>ool</a:t>
            </a:r>
            <a:r>
              <a:rPr lang="de-DE" sz="1600" dirty="0" smtClean="0">
                <a:latin typeface="Frutiger LT Com 55 Roman" pitchFamily="34" charset="0"/>
                <a:cs typeface="+mn-cs"/>
              </a:rPr>
              <a:t> </a:t>
            </a:r>
            <a:r>
              <a:rPr lang="de-DE" sz="1600" dirty="0" err="1" smtClean="0">
                <a:latin typeface="Frutiger LT Com 55 Roman" pitchFamily="34" charset="0"/>
                <a:cs typeface="+mn-cs"/>
              </a:rPr>
              <a:t>to</a:t>
            </a:r>
            <a:r>
              <a:rPr lang="de-DE" sz="1600" dirty="0" smtClean="0">
                <a:latin typeface="Frutiger LT Com 55 Roman" pitchFamily="34" charset="0"/>
                <a:cs typeface="+mn-cs"/>
              </a:rPr>
              <a:t> </a:t>
            </a:r>
            <a:r>
              <a:rPr lang="de-DE" sz="1600" dirty="0" err="1" smtClean="0">
                <a:latin typeface="Frutiger LT Com 55 Roman" pitchFamily="34" charset="0"/>
                <a:cs typeface="+mn-cs"/>
              </a:rPr>
              <a:t>measure</a:t>
            </a:r>
            <a:r>
              <a:rPr lang="de-DE" sz="1600" dirty="0" smtClean="0">
                <a:latin typeface="Frutiger LT Com 55 Roman" pitchFamily="34" charset="0"/>
                <a:cs typeface="+mn-cs"/>
              </a:rPr>
              <a:t> UX </a:t>
            </a:r>
            <a:r>
              <a:rPr lang="de-DE" sz="1600" dirty="0" err="1" smtClean="0">
                <a:latin typeface="Frutiger LT Com 55 Roman" pitchFamily="34" charset="0"/>
                <a:cs typeface="+mn-cs"/>
              </a:rPr>
              <a:t>and</a:t>
            </a:r>
            <a:r>
              <a:rPr lang="de-DE" sz="1600" dirty="0" smtClean="0">
                <a:latin typeface="Frutiger LT Com 55 Roman" pitchFamily="34" charset="0"/>
                <a:cs typeface="+mn-cs"/>
              </a:rPr>
              <a:t> </a:t>
            </a:r>
            <a:r>
              <a:rPr lang="de-DE" sz="1600" dirty="0" err="1" smtClean="0">
                <a:latin typeface="Frutiger LT Com 55 Roman" pitchFamily="34" charset="0"/>
                <a:cs typeface="+mn-cs"/>
              </a:rPr>
              <a:t>control</a:t>
            </a:r>
            <a:r>
              <a:rPr lang="de-DE" sz="1600" dirty="0" smtClean="0">
                <a:latin typeface="Frutiger LT Com 55 Roman" pitchFamily="34" charset="0"/>
                <a:cs typeface="+mn-cs"/>
              </a:rPr>
              <a:t> </a:t>
            </a:r>
            <a:r>
              <a:rPr lang="de-DE" sz="1600" dirty="0" err="1" smtClean="0">
                <a:latin typeface="Frutiger LT Com 55 Roman" pitchFamily="34" charset="0"/>
                <a:cs typeface="+mn-cs"/>
              </a:rPr>
              <a:t>the</a:t>
            </a:r>
            <a:r>
              <a:rPr lang="de-DE" sz="1600" dirty="0" smtClean="0">
                <a:latin typeface="Frutiger LT Com 55 Roman" pitchFamily="34" charset="0"/>
                <a:cs typeface="+mn-cs"/>
              </a:rPr>
              <a:t> </a:t>
            </a:r>
            <a:r>
              <a:rPr lang="de-DE" sz="1600" dirty="0" err="1" smtClean="0">
                <a:latin typeface="Frutiger LT Com 55 Roman" pitchFamily="34" charset="0"/>
                <a:cs typeface="+mn-cs"/>
              </a:rPr>
              <a:t>simulation</a:t>
            </a:r>
            <a:endParaRPr lang="de-DE" sz="1600" dirty="0">
              <a:latin typeface="Frutiger LT Com 55 Roman" pitchFamily="34" charset="0"/>
              <a:cs typeface="+mn-cs"/>
            </a:endParaRPr>
          </a:p>
        </p:txBody>
      </p:sp>
      <p:sp>
        <p:nvSpPr>
          <p:cNvPr id="15373" name="Textfeld 15"/>
          <p:cNvSpPr txBox="1">
            <a:spLocks noChangeArrowheads="1"/>
          </p:cNvSpPr>
          <p:nvPr/>
        </p:nvSpPr>
        <p:spPr bwMode="auto">
          <a:xfrm>
            <a:off x="849313" y="4852988"/>
            <a:ext cx="3300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Frutiger 55 Roman"/>
                <a:cs typeface="Arial" panose="020B0604020202020204" pitchFamily="34" charset="0"/>
              </a:defRPr>
            </a:lvl1pPr>
            <a:lvl2pPr marL="742950" indent="-285750" eaLnBrk="0" hangingPunct="0">
              <a:defRPr sz="2100">
                <a:solidFill>
                  <a:schemeClr val="tx1"/>
                </a:solidFill>
                <a:latin typeface="Frutiger 55 Roman"/>
                <a:cs typeface="Arial" panose="020B0604020202020204" pitchFamily="34" charset="0"/>
              </a:defRPr>
            </a:lvl2pPr>
            <a:lvl3pPr marL="1143000" indent="-228600" eaLnBrk="0" hangingPunct="0">
              <a:defRPr sz="2100">
                <a:solidFill>
                  <a:schemeClr val="tx1"/>
                </a:solidFill>
                <a:latin typeface="Frutiger 55 Roman"/>
                <a:cs typeface="Arial" panose="020B0604020202020204" pitchFamily="34" charset="0"/>
              </a:defRPr>
            </a:lvl3pPr>
            <a:lvl4pPr marL="1600200" indent="-228600" eaLnBrk="0" hangingPunct="0">
              <a:defRPr sz="2100">
                <a:solidFill>
                  <a:schemeClr val="tx1"/>
                </a:solidFill>
                <a:latin typeface="Frutiger 55 Roman"/>
                <a:cs typeface="Arial" panose="020B0604020202020204" pitchFamily="34" charset="0"/>
              </a:defRPr>
            </a:lvl4pPr>
            <a:lvl5pPr marL="2057400" indent="-228600" eaLnBrk="0" hangingPunct="0">
              <a:defRPr sz="2100">
                <a:solidFill>
                  <a:schemeClr val="tx1"/>
                </a:solidFill>
                <a:latin typeface="Frutiger 55 Roman"/>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Frutiger 55 Roman"/>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Frutiger 55 Roman"/>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Frutiger 55 Roman"/>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Frutiger 55 Roman"/>
                <a:cs typeface="Arial" panose="020B0604020202020204" pitchFamily="34" charset="0"/>
              </a:defRPr>
            </a:lvl9pPr>
          </a:lstStyle>
          <a:p>
            <a:r>
              <a:rPr lang="de-DE" altLang="de-DE" sz="1800" dirty="0">
                <a:latin typeface="Frutiger 45 Light"/>
              </a:rPr>
              <a:t>Development </a:t>
            </a:r>
            <a:r>
              <a:rPr lang="de-DE" altLang="de-DE" sz="1800" dirty="0" err="1">
                <a:latin typeface="Frutiger 45 Light"/>
              </a:rPr>
              <a:t>of</a:t>
            </a:r>
            <a:r>
              <a:rPr lang="de-DE" altLang="de-DE" sz="1800" dirty="0">
                <a:latin typeface="Frutiger 45 Light"/>
              </a:rPr>
              <a:t> a </a:t>
            </a:r>
            <a:r>
              <a:rPr lang="de-DE" altLang="de-DE" sz="1800" dirty="0" err="1">
                <a:latin typeface="Frutiger 45 Light"/>
              </a:rPr>
              <a:t>new</a:t>
            </a:r>
            <a:r>
              <a:rPr lang="de-DE" altLang="de-DE" sz="1800" dirty="0">
                <a:latin typeface="Frutiger 45 Light"/>
              </a:rPr>
              <a:t> </a:t>
            </a:r>
            <a:r>
              <a:rPr lang="de-DE" altLang="de-DE" sz="1800" dirty="0" err="1" smtClean="0">
                <a:latin typeface="Frutiger 45 Light"/>
              </a:rPr>
              <a:t>tool</a:t>
            </a:r>
            <a:r>
              <a:rPr lang="de-DE" altLang="de-DE" sz="1800" dirty="0" smtClean="0">
                <a:latin typeface="Frutiger 45 Light"/>
              </a:rPr>
              <a:t> </a:t>
            </a:r>
            <a:r>
              <a:rPr lang="de-DE" altLang="de-DE" sz="1800" dirty="0" err="1" smtClean="0">
                <a:latin typeface="Frutiger 45 Light"/>
              </a:rPr>
              <a:t>to</a:t>
            </a:r>
            <a:endParaRPr lang="de-DE" altLang="de-DE" sz="1800" dirty="0" smtClean="0">
              <a:latin typeface="Frutiger 45 Light"/>
            </a:endParaRPr>
          </a:p>
          <a:p>
            <a:r>
              <a:rPr lang="de-DE" altLang="de-DE" sz="1800" dirty="0" err="1" smtClean="0">
                <a:latin typeface="Frutiger 45 Light"/>
              </a:rPr>
              <a:t>perform</a:t>
            </a:r>
            <a:r>
              <a:rPr lang="de-DE" altLang="de-DE" sz="1800" dirty="0" smtClean="0">
                <a:latin typeface="Frutiger 45 Light"/>
              </a:rPr>
              <a:t> User Experience </a:t>
            </a:r>
            <a:r>
              <a:rPr lang="de-DE" altLang="de-DE" sz="1800" dirty="0" err="1">
                <a:latin typeface="Frutiger 45 Light"/>
              </a:rPr>
              <a:t>tests</a:t>
            </a:r>
            <a:endParaRPr lang="de-DE" altLang="de-DE" sz="1800" dirty="0">
              <a:latin typeface="Frutiger 45 Light"/>
            </a:endParaRPr>
          </a:p>
        </p:txBody>
      </p:sp>
      <p:cxnSp>
        <p:nvCxnSpPr>
          <p:cNvPr id="15374" name="Gerade Verbindung mit Pfeil 43"/>
          <p:cNvCxnSpPr>
            <a:cxnSpLocks noChangeShapeType="1"/>
            <a:stCxn id="6" idx="2"/>
            <a:endCxn id="15" idx="0"/>
          </p:cNvCxnSpPr>
          <p:nvPr/>
        </p:nvCxnSpPr>
        <p:spPr bwMode="auto">
          <a:xfrm flipH="1">
            <a:off x="7216775" y="3019425"/>
            <a:ext cx="1939132" cy="178911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5" name="Gerade Verbindung mit Pfeil 46"/>
          <p:cNvCxnSpPr>
            <a:cxnSpLocks noChangeShapeType="1"/>
            <a:stCxn id="5" idx="2"/>
            <a:endCxn id="15" idx="0"/>
          </p:cNvCxnSpPr>
          <p:nvPr/>
        </p:nvCxnSpPr>
        <p:spPr bwMode="auto">
          <a:xfrm flipH="1">
            <a:off x="7216775" y="3019425"/>
            <a:ext cx="385763" cy="178911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6" name="Gerade Verbindung mit Pfeil 49"/>
          <p:cNvCxnSpPr>
            <a:cxnSpLocks noChangeShapeType="1"/>
            <a:stCxn id="14" idx="2"/>
            <a:endCxn id="15" idx="0"/>
          </p:cNvCxnSpPr>
          <p:nvPr/>
        </p:nvCxnSpPr>
        <p:spPr bwMode="auto">
          <a:xfrm>
            <a:off x="3986213" y="4305300"/>
            <a:ext cx="3230562" cy="503238"/>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7" name="Gerade Verbindung mit Pfeil 43"/>
          <p:cNvCxnSpPr>
            <a:cxnSpLocks noChangeShapeType="1"/>
            <a:stCxn id="13" idx="2"/>
            <a:endCxn id="15" idx="0"/>
          </p:cNvCxnSpPr>
          <p:nvPr/>
        </p:nvCxnSpPr>
        <p:spPr bwMode="auto">
          <a:xfrm>
            <a:off x="5738019" y="3019425"/>
            <a:ext cx="1478756" cy="178911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57928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506413" y="334963"/>
            <a:ext cx="8891587" cy="369887"/>
          </a:xfrm>
        </p:spPr>
        <p:txBody>
          <a:bodyPr/>
          <a:lstStyle/>
          <a:p>
            <a:pPr defTabSz="503238" eaLnBrk="1" hangingPunct="1"/>
            <a:r>
              <a:rPr lang="de-DE" altLang="de-DE" smtClean="0"/>
              <a:t>State of the art</a:t>
            </a:r>
          </a:p>
        </p:txBody>
      </p:sp>
      <p:sp>
        <p:nvSpPr>
          <p:cNvPr id="12291" name="Textplatzhalter 3"/>
          <p:cNvSpPr>
            <a:spLocks noGrp="1"/>
          </p:cNvSpPr>
          <p:nvPr>
            <p:ph type="body" sz="quarter" idx="10"/>
          </p:nvPr>
        </p:nvSpPr>
        <p:spPr>
          <a:xfrm>
            <a:off x="506413" y="704850"/>
            <a:ext cx="8891587" cy="447675"/>
          </a:xfrm>
        </p:spPr>
        <p:txBody>
          <a:bodyPr/>
          <a:lstStyle/>
          <a:p>
            <a:pPr marL="0" indent="0" eaLnBrk="1" hangingPunct="1">
              <a:spcAft>
                <a:spcPts val="1200"/>
              </a:spcAft>
            </a:pPr>
            <a:r>
              <a:rPr lang="de-DE" altLang="de-DE" smtClean="0"/>
              <a:t>Validation methods for Advanced Driver Assistance Systems (ADAS)</a:t>
            </a:r>
          </a:p>
        </p:txBody>
      </p:sp>
      <p:sp>
        <p:nvSpPr>
          <p:cNvPr id="11" name="Inhaltsplatzhalter 10"/>
          <p:cNvSpPr>
            <a:spLocks noGrp="1"/>
          </p:cNvSpPr>
          <p:nvPr>
            <p:ph idx="17"/>
          </p:nvPr>
        </p:nvSpPr>
        <p:spPr>
          <a:xfrm>
            <a:off x="4319588" y="2082800"/>
            <a:ext cx="5078412" cy="4273550"/>
          </a:xfrm>
        </p:spPr>
        <p:txBody>
          <a:bodyPr/>
          <a:lstStyle/>
          <a:p>
            <a:pPr marL="360000" indent="-360000" defTabSz="360000" eaLnBrk="1" hangingPunct="1">
              <a:defRPr/>
            </a:pPr>
            <a:r>
              <a:rPr lang="en-GB" dirty="0" smtClean="0">
                <a:latin typeface="+mj-lt"/>
              </a:rPr>
              <a:t>During development ADAS are tested with different validation methods:</a:t>
            </a:r>
          </a:p>
          <a:p>
            <a:pPr marL="720000" lvl="1" indent="-360000" defTabSz="360000" eaLnBrk="1" hangingPunct="1">
              <a:defRPr/>
            </a:pPr>
            <a:r>
              <a:rPr lang="en-GB" dirty="0" smtClean="0">
                <a:latin typeface="+mj-lt"/>
              </a:rPr>
              <a:t>A: Model-in-the-Loop (MiL)*</a:t>
            </a:r>
          </a:p>
          <a:p>
            <a:pPr marL="720000" lvl="1" indent="-360000" defTabSz="360000" eaLnBrk="1" hangingPunct="1">
              <a:defRPr/>
            </a:pPr>
            <a:r>
              <a:rPr lang="en-GB" dirty="0" smtClean="0">
                <a:latin typeface="+mj-lt"/>
              </a:rPr>
              <a:t>B: Software-in-the-Loop (</a:t>
            </a:r>
            <a:r>
              <a:rPr lang="en-GB" dirty="0" err="1" smtClean="0">
                <a:latin typeface="+mj-lt"/>
              </a:rPr>
              <a:t>SiL</a:t>
            </a:r>
            <a:r>
              <a:rPr lang="en-GB" dirty="0" smtClean="0">
                <a:latin typeface="+mj-lt"/>
              </a:rPr>
              <a:t>)</a:t>
            </a:r>
          </a:p>
          <a:p>
            <a:pPr marL="720000" lvl="1" indent="-360000" defTabSz="360000" eaLnBrk="1" hangingPunct="1">
              <a:defRPr/>
            </a:pPr>
            <a:r>
              <a:rPr lang="en-GB" dirty="0" smtClean="0">
                <a:latin typeface="+mj-lt"/>
              </a:rPr>
              <a:t>C: Hardware-in-the-Loop (</a:t>
            </a:r>
            <a:r>
              <a:rPr lang="en-GB" dirty="0" err="1" smtClean="0">
                <a:latin typeface="+mj-lt"/>
              </a:rPr>
              <a:t>HiL</a:t>
            </a:r>
            <a:r>
              <a:rPr lang="en-GB" dirty="0" smtClean="0">
                <a:latin typeface="+mj-lt"/>
              </a:rPr>
              <a:t>)</a:t>
            </a:r>
          </a:p>
          <a:p>
            <a:pPr marL="720000" lvl="1" indent="-360000" defTabSz="360000" eaLnBrk="1" hangingPunct="1">
              <a:defRPr/>
            </a:pPr>
            <a:r>
              <a:rPr lang="en-GB" dirty="0" smtClean="0">
                <a:latin typeface="+mj-lt"/>
              </a:rPr>
              <a:t>D: Vehicle-in-the-Loop (</a:t>
            </a:r>
            <a:r>
              <a:rPr lang="en-GB" dirty="0" err="1" smtClean="0">
                <a:latin typeface="+mj-lt"/>
              </a:rPr>
              <a:t>ViL</a:t>
            </a:r>
            <a:r>
              <a:rPr lang="en-GB" dirty="0" smtClean="0">
                <a:latin typeface="+mj-lt"/>
              </a:rPr>
              <a:t>)</a:t>
            </a:r>
          </a:p>
          <a:p>
            <a:pPr marL="720000" lvl="1" indent="-360000" defTabSz="360000" eaLnBrk="1" hangingPunct="1">
              <a:defRPr/>
            </a:pPr>
            <a:r>
              <a:rPr lang="en-GB" dirty="0" smtClean="0">
                <a:latin typeface="+mj-lt"/>
              </a:rPr>
              <a:t>E: Field tests</a:t>
            </a:r>
          </a:p>
          <a:p>
            <a:pPr marL="360000" indent="-360000" defTabSz="360000" eaLnBrk="1" hangingPunct="1">
              <a:defRPr/>
            </a:pPr>
            <a:r>
              <a:rPr lang="en-GB" dirty="0" smtClean="0">
                <a:latin typeface="+mj-lt"/>
              </a:rPr>
              <a:t>During all tests, driving simulators are used in different maturity levels</a:t>
            </a:r>
          </a:p>
          <a:p>
            <a:pPr marL="360000" indent="-360000" defTabSz="360000" eaLnBrk="1" hangingPunct="1">
              <a:defRPr/>
            </a:pPr>
            <a:endParaRPr lang="en-GB" dirty="0">
              <a:latin typeface="+mj-lt"/>
            </a:endParaRPr>
          </a:p>
        </p:txBody>
      </p:sp>
      <p:sp>
        <p:nvSpPr>
          <p:cNvPr id="12293" name="AutoShape 2" descr="http://upload.wikimedia.org/wikipedia/commons/thumb/e/e8/Systems_Engineering_Process_II.svg/420px-Systems_Engineering_Process_II.svg.png"/>
          <p:cNvSpPr>
            <a:spLocks noChangeAspect="1" noChangeArrowheads="1"/>
          </p:cNvSpPr>
          <p:nvPr/>
        </p:nvSpPr>
        <p:spPr bwMode="auto">
          <a:xfrm>
            <a:off x="63500" y="-136525"/>
            <a:ext cx="40005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Frutiger 55 Roman"/>
                <a:cs typeface="Arial" panose="020B0604020202020204" pitchFamily="34" charset="0"/>
              </a:defRPr>
            </a:lvl1pPr>
            <a:lvl2pPr marL="742950" indent="-285750" eaLnBrk="0" hangingPunct="0">
              <a:defRPr sz="2100">
                <a:solidFill>
                  <a:schemeClr val="tx1"/>
                </a:solidFill>
                <a:latin typeface="Frutiger 55 Roman"/>
                <a:cs typeface="Arial" panose="020B0604020202020204" pitchFamily="34" charset="0"/>
              </a:defRPr>
            </a:lvl2pPr>
            <a:lvl3pPr marL="1143000" indent="-228600" eaLnBrk="0" hangingPunct="0">
              <a:defRPr sz="2100">
                <a:solidFill>
                  <a:schemeClr val="tx1"/>
                </a:solidFill>
                <a:latin typeface="Frutiger 55 Roman"/>
                <a:cs typeface="Arial" panose="020B0604020202020204" pitchFamily="34" charset="0"/>
              </a:defRPr>
            </a:lvl3pPr>
            <a:lvl4pPr marL="1600200" indent="-228600" eaLnBrk="0" hangingPunct="0">
              <a:defRPr sz="2100">
                <a:solidFill>
                  <a:schemeClr val="tx1"/>
                </a:solidFill>
                <a:latin typeface="Frutiger 55 Roman"/>
                <a:cs typeface="Arial" panose="020B0604020202020204" pitchFamily="34" charset="0"/>
              </a:defRPr>
            </a:lvl4pPr>
            <a:lvl5pPr marL="2057400" indent="-228600" eaLnBrk="0" hangingPunct="0">
              <a:defRPr sz="2100">
                <a:solidFill>
                  <a:schemeClr val="tx1"/>
                </a:solidFill>
                <a:latin typeface="Frutiger 55 Roman"/>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Frutiger 55 Roman"/>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Frutiger 55 Roman"/>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Frutiger 55 Roman"/>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Frutiger 55 Roman"/>
                <a:cs typeface="Arial" panose="020B0604020202020204" pitchFamily="34" charset="0"/>
              </a:defRPr>
            </a:lvl9pPr>
          </a:lstStyle>
          <a:p>
            <a:pPr algn="ctr"/>
            <a:endParaRPr lang="de-DE" altLang="de-DE"/>
          </a:p>
        </p:txBody>
      </p:sp>
      <p:pic>
        <p:nvPicPr>
          <p:cNvPr id="12294" name="Picture 4" descr="C:\Users\aurimaik\Desktop\420px-Systems_Engineering_Process_II.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11413"/>
            <a:ext cx="40005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lipse 5"/>
          <p:cNvSpPr/>
          <p:nvPr/>
        </p:nvSpPr>
        <p:spPr bwMode="auto">
          <a:xfrm>
            <a:off x="644525" y="3557588"/>
            <a:ext cx="561975" cy="560387"/>
          </a:xfrm>
          <a:prstGeom prst="ellipse">
            <a:avLst/>
          </a:prstGeom>
          <a:solidFill>
            <a:schemeClr val="accent5"/>
          </a:solidFill>
          <a:ln>
            <a:noFill/>
          </a:ln>
          <a:effectLst/>
          <a:extLst/>
        </p:spPr>
        <p:txBody>
          <a:bodyPr lIns="0" tIns="0" rIns="0" bIns="0" anchor="ctr"/>
          <a:lstStyle/>
          <a:p>
            <a:pPr algn="ctr">
              <a:spcAft>
                <a:spcPct val="40000"/>
              </a:spcAft>
              <a:buFont typeface="Wingdings" pitchFamily="2" charset="2"/>
              <a:buNone/>
              <a:defRPr/>
            </a:pPr>
            <a:r>
              <a:rPr lang="de-DE" sz="2000" b="1" dirty="0">
                <a:solidFill>
                  <a:schemeClr val="bg1"/>
                </a:solidFill>
                <a:latin typeface="Frutiger LT Com 55 Roman" pitchFamily="34" charset="0"/>
                <a:cs typeface="+mn-cs"/>
              </a:rPr>
              <a:t>A</a:t>
            </a:r>
          </a:p>
        </p:txBody>
      </p:sp>
      <p:sp>
        <p:nvSpPr>
          <p:cNvPr id="15" name="Ellipse 14"/>
          <p:cNvSpPr/>
          <p:nvPr/>
        </p:nvSpPr>
        <p:spPr bwMode="auto">
          <a:xfrm>
            <a:off x="1706563" y="4117975"/>
            <a:ext cx="561975" cy="561975"/>
          </a:xfrm>
          <a:prstGeom prst="ellipse">
            <a:avLst/>
          </a:prstGeom>
          <a:solidFill>
            <a:schemeClr val="accent5"/>
          </a:solidFill>
          <a:ln>
            <a:noFill/>
          </a:ln>
          <a:effectLst/>
          <a:extLst/>
        </p:spPr>
        <p:txBody>
          <a:bodyPr lIns="0" tIns="0" rIns="0" bIns="0" anchor="ctr"/>
          <a:lstStyle/>
          <a:p>
            <a:pPr algn="ctr">
              <a:spcAft>
                <a:spcPct val="40000"/>
              </a:spcAft>
              <a:buFont typeface="Wingdings" pitchFamily="2" charset="2"/>
              <a:buNone/>
              <a:defRPr/>
            </a:pPr>
            <a:r>
              <a:rPr lang="de-DE" sz="2000" b="1" dirty="0">
                <a:solidFill>
                  <a:schemeClr val="bg1"/>
                </a:solidFill>
                <a:latin typeface="Frutiger LT Com 55 Roman" pitchFamily="34" charset="0"/>
                <a:cs typeface="+mn-cs"/>
              </a:rPr>
              <a:t>B</a:t>
            </a:r>
          </a:p>
        </p:txBody>
      </p:sp>
      <p:sp>
        <p:nvSpPr>
          <p:cNvPr id="16" name="Ellipse 15"/>
          <p:cNvSpPr/>
          <p:nvPr/>
        </p:nvSpPr>
        <p:spPr bwMode="auto">
          <a:xfrm>
            <a:off x="2825750" y="3783013"/>
            <a:ext cx="561975" cy="561975"/>
          </a:xfrm>
          <a:prstGeom prst="ellipse">
            <a:avLst/>
          </a:prstGeom>
          <a:solidFill>
            <a:schemeClr val="accent5"/>
          </a:solidFill>
          <a:ln>
            <a:noFill/>
          </a:ln>
          <a:effectLst/>
          <a:extLst/>
        </p:spPr>
        <p:txBody>
          <a:bodyPr lIns="0" tIns="0" rIns="0" bIns="0" anchor="ctr"/>
          <a:lstStyle/>
          <a:p>
            <a:pPr algn="ctr">
              <a:spcAft>
                <a:spcPct val="40000"/>
              </a:spcAft>
              <a:buFont typeface="Wingdings" pitchFamily="2" charset="2"/>
              <a:buNone/>
              <a:defRPr/>
            </a:pPr>
            <a:r>
              <a:rPr lang="de-DE" sz="2000" b="1" dirty="0">
                <a:solidFill>
                  <a:schemeClr val="bg1"/>
                </a:solidFill>
                <a:latin typeface="Frutiger LT Com 55 Roman" pitchFamily="34" charset="0"/>
                <a:cs typeface="+mn-cs"/>
              </a:rPr>
              <a:t>C</a:t>
            </a:r>
          </a:p>
        </p:txBody>
      </p:sp>
      <p:sp>
        <p:nvSpPr>
          <p:cNvPr id="17" name="Ellipse 16"/>
          <p:cNvSpPr/>
          <p:nvPr/>
        </p:nvSpPr>
        <p:spPr bwMode="auto">
          <a:xfrm>
            <a:off x="3236913" y="3022600"/>
            <a:ext cx="561975" cy="560388"/>
          </a:xfrm>
          <a:prstGeom prst="ellipse">
            <a:avLst/>
          </a:prstGeom>
          <a:solidFill>
            <a:schemeClr val="accent5"/>
          </a:solidFill>
          <a:ln>
            <a:noFill/>
          </a:ln>
          <a:effectLst/>
          <a:extLst/>
        </p:spPr>
        <p:txBody>
          <a:bodyPr lIns="0" tIns="0" rIns="0" bIns="0" anchor="ctr"/>
          <a:lstStyle/>
          <a:p>
            <a:pPr algn="ctr">
              <a:spcAft>
                <a:spcPct val="40000"/>
              </a:spcAft>
              <a:buFont typeface="Wingdings" pitchFamily="2" charset="2"/>
              <a:buNone/>
              <a:defRPr/>
            </a:pPr>
            <a:r>
              <a:rPr lang="de-DE" sz="2000" b="1" dirty="0">
                <a:solidFill>
                  <a:schemeClr val="bg1"/>
                </a:solidFill>
                <a:latin typeface="Frutiger LT Com 55 Roman" pitchFamily="34" charset="0"/>
                <a:cs typeface="+mn-cs"/>
              </a:rPr>
              <a:t>D</a:t>
            </a:r>
          </a:p>
        </p:txBody>
      </p:sp>
      <p:sp>
        <p:nvSpPr>
          <p:cNvPr id="18" name="Ellipse 17"/>
          <p:cNvSpPr/>
          <p:nvPr/>
        </p:nvSpPr>
        <p:spPr bwMode="auto">
          <a:xfrm>
            <a:off x="3622675" y="2298700"/>
            <a:ext cx="560388" cy="560388"/>
          </a:xfrm>
          <a:prstGeom prst="ellipse">
            <a:avLst/>
          </a:prstGeom>
          <a:solidFill>
            <a:schemeClr val="accent5"/>
          </a:solidFill>
          <a:ln>
            <a:noFill/>
          </a:ln>
          <a:effectLst/>
          <a:extLst/>
        </p:spPr>
        <p:txBody>
          <a:bodyPr lIns="0" tIns="0" rIns="0" bIns="0" anchor="ctr"/>
          <a:lstStyle/>
          <a:p>
            <a:pPr algn="ctr">
              <a:spcAft>
                <a:spcPct val="40000"/>
              </a:spcAft>
              <a:buFont typeface="Wingdings" pitchFamily="2" charset="2"/>
              <a:buNone/>
              <a:defRPr/>
            </a:pPr>
            <a:r>
              <a:rPr lang="de-DE" sz="2000" b="1" dirty="0">
                <a:solidFill>
                  <a:schemeClr val="bg1"/>
                </a:solidFill>
                <a:latin typeface="Frutiger LT Com 55 Roman" pitchFamily="34" charset="0"/>
                <a:cs typeface="+mn-cs"/>
              </a:rPr>
              <a:t>E</a:t>
            </a:r>
          </a:p>
        </p:txBody>
      </p:sp>
      <p:sp>
        <p:nvSpPr>
          <p:cNvPr id="22" name="Textfeld 21"/>
          <p:cNvSpPr txBox="1"/>
          <p:nvPr/>
        </p:nvSpPr>
        <p:spPr>
          <a:xfrm>
            <a:off x="0" y="5689600"/>
            <a:ext cx="9906000" cy="338554"/>
          </a:xfrm>
          <a:prstGeom prst="rect">
            <a:avLst/>
          </a:prstGeom>
          <a:noFill/>
        </p:spPr>
        <p:txBody>
          <a:bodyPr>
            <a:spAutoFit/>
          </a:bodyPr>
          <a:lstStyle/>
          <a:p>
            <a:pPr eaLnBrk="0" hangingPunct="0">
              <a:defRPr/>
            </a:pPr>
            <a:r>
              <a:rPr lang="de-DE" sz="1600" dirty="0">
                <a:latin typeface="+mj-lt"/>
                <a:cs typeface="+mn-cs"/>
              </a:rPr>
              <a:t>* </a:t>
            </a:r>
            <a:r>
              <a:rPr lang="en-US" sz="1600" dirty="0">
                <a:latin typeface="+mj-lt"/>
                <a:cs typeface="+mn-cs"/>
              </a:rPr>
              <a:t>Model in the Loop (</a:t>
            </a:r>
            <a:r>
              <a:rPr lang="en-US" sz="1600" dirty="0" err="1" smtClean="0">
                <a:latin typeface="+mj-lt"/>
                <a:cs typeface="+mn-cs"/>
              </a:rPr>
              <a:t>MiL</a:t>
            </a:r>
            <a:r>
              <a:rPr lang="en-US" sz="1600" dirty="0">
                <a:latin typeface="+mj-lt"/>
                <a:cs typeface="+mn-cs"/>
              </a:rPr>
              <a:t>) is the simulation of an embedded system in an early development phase.</a:t>
            </a:r>
            <a:endParaRPr lang="de-DE" sz="1600" dirty="0">
              <a:latin typeface="+mj-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500"/>
                                        <p:tgtEl>
                                          <p:spTgt spid="11">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Effect transition="in" filter="fade">
                                      <p:cBhvr>
                                        <p:cTn id="30" dur="500"/>
                                        <p:tgtEl>
                                          <p:spTgt spid="11">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4" end="4"/>
                                            </p:txEl>
                                          </p:spTgt>
                                        </p:tgtEl>
                                        <p:attrNameLst>
                                          <p:attrName>style.visibility</p:attrName>
                                        </p:attrNameLst>
                                      </p:cBhvr>
                                      <p:to>
                                        <p:strVal val="visible"/>
                                      </p:to>
                                    </p:set>
                                    <p:animEffect transition="in" filter="fade">
                                      <p:cBhvr>
                                        <p:cTn id="38" dur="500"/>
                                        <p:tgtEl>
                                          <p:spTgt spid="11">
                                            <p:txEl>
                                              <p:pRg st="4" end="4"/>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xEl>
                                              <p:pRg st="5" end="5"/>
                                            </p:txEl>
                                          </p:spTgt>
                                        </p:tgtEl>
                                        <p:attrNameLst>
                                          <p:attrName>style.visibility</p:attrName>
                                        </p:attrNameLst>
                                      </p:cBhvr>
                                      <p:to>
                                        <p:strVal val="visible"/>
                                      </p:to>
                                    </p:set>
                                    <p:animEffect transition="in" filter="fade">
                                      <p:cBhvr>
                                        <p:cTn id="46" dur="500"/>
                                        <p:tgtEl>
                                          <p:spTgt spid="11">
                                            <p:txEl>
                                              <p:pRg st="5" end="5"/>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xEl>
                                              <p:pRg st="6" end="6"/>
                                            </p:txEl>
                                          </p:spTgt>
                                        </p:tgtEl>
                                        <p:attrNameLst>
                                          <p:attrName>style.visibility</p:attrName>
                                        </p:attrNameLst>
                                      </p:cBhvr>
                                      <p:to>
                                        <p:strVal val="visible"/>
                                      </p:to>
                                    </p:set>
                                    <p:animEffect transition="in" filter="fade">
                                      <p:cBhvr>
                                        <p:cTn id="54"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7" grpId="0" animBg="1"/>
      <p:bldP spid="18" grpId="0" animBg="1"/>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366&quot;&gt;&lt;/object&gt;&lt;object type=&quot;2&quot; unique_id=&quot;10367&quot;&gt;&lt;object type=&quot;3&quot; unique_id=&quot;10368&quot;&gt;&lt;property id=&quot;20148&quot; value=&quot;5&quot;/&gt;&lt;property id=&quot;20300&quot; value=&quot;Folie 1&quot;/&gt;&lt;property id=&quot;20307&quot; value=&quot;256&quot;/&gt;&lt;/object&gt;&lt;object type=&quot;3&quot; unique_id=&quot;10369&quot;&gt;&lt;property id=&quot;20148&quot; value=&quot;5&quot;/&gt;&lt;property id=&quot;20300&quot; value=&quot;Folie 2 - &amp;quot;Einblick in die aktuelle Forschungstätigkeit / News Juni-Juli 2010&amp;quot;&quot;/&gt;&lt;property id=&quot;20307&quot; value=&quot;357&quot;/&gt;&lt;/object&gt;&lt;object type=&quot;3&quot; unique_id=&quot;10370&quot;&gt;&lt;property id=&quot;20148&quot; value=&quot;5&quot;/&gt;&lt;property id=&quot;20300&quot; value=&quot;Folie 3 - &amp;quot;Übersicht&amp;quot;&quot;/&gt;&lt;property id=&quot;20307&quot; value=&quot;385&quot;/&gt;&lt;/object&gt;&lt;object type=&quot;3&quot; unique_id=&quot;10371&quot;&gt;&lt;property id=&quot;20148&quot; value=&quot;5&quot;/&gt;&lt;property id=&quot;20300&quot; value=&quot;Folie 4 - &amp;quot;Die Einbettung der Institute des Produktionstechnischen Zentrums (PTZ)&amp;quot;&quot;/&gt;&lt;property id=&quot;20307&quot; value=&quot;264&quot;/&gt;&lt;/object&gt;&lt;object type=&quot;3&quot; unique_id=&quot;10372&quot;&gt;&lt;property id=&quot;20148&quot; value=&quot;5&quot;/&gt;&lt;property id=&quot;20300&quot; value=&quot;Folie 5 - &amp;quot;Übersicht&amp;quot;&quot;/&gt;&lt;property id=&quot;20307&quot; value=&quot;384&quot;/&gt;&lt;/object&gt;&lt;object type=&quot;3&quot; unique_id=&quot;10373&quot;&gt;&lt;property id=&quot;20148&quot; value=&quot;5&quot;/&gt;&lt;property id=&quot;20300&quot; value=&quot;Folie 6 - &amp;quot;Das Produktionstechnische Zentrum (PTZ) im Überblick&amp;quot;&quot;/&gt;&lt;property id=&quot;20307&quot; value=&quot;314&quot;/&gt;&lt;/object&gt;&lt;object type=&quot;3&quot; unique_id=&quot;10374&quot;&gt;&lt;property id=&quot;20148&quot; value=&quot;5&quot;/&gt;&lt;property id=&quot;20300&quot; value=&quot;Folie 7 - &amp;quot;Anzahl der Mitarbeiter/innen in VPE und IIT&amp;quot;&quot;/&gt;&lt;property id=&quot;20307&quot; value=&quot;288&quot;/&gt;&lt;/object&gt;&lt;object type=&quot;3&quot; unique_id=&quot;10375&quot;&gt;&lt;property id=&quot;20148&quot; value=&quot;5&quot;/&gt;&lt;property id=&quot;20300&quot; value=&quot;Folie 8 - &amp;quot;Ressourcen&amp;quot;&quot;/&gt;&lt;property id=&quot;20307&quot; value=&quot;350&quot;/&gt;&lt;/object&gt;&lt;object type=&quot;3&quot; unique_id=&quot;10376&quot;&gt;&lt;property id=&quot;20148&quot; value=&quot;5&quot;/&gt;&lt;property id=&quot;20300&quot; value=&quot;Folie 9 - &amp;quot;Übersicht&amp;quot;&quot;/&gt;&lt;property id=&quot;20307&quot; value=&quot;262&quot;/&gt;&lt;/object&gt;&lt;object type=&quot;3&quot; unique_id=&quot;10377&quot;&gt;&lt;property id=&quot;20148&quot; value=&quot;5&quot;/&gt;&lt;property id=&quot;20300&quot; value=&quot;Folie 10 - &amp;quot;Bereich Virtuelle Produktentstehung: Forschungsfelder&amp;quot;&quot;/&gt;&lt;property id=&quot;20307&quot; value=&quot;346&quot;/&gt;&lt;/object&gt;&lt;object type=&quot;3&quot; unique_id=&quot;10378&quot;&gt;&lt;property id=&quot;20148&quot; value=&quot;5&quot;/&gt;&lt;property id=&quot;20300&quot; value=&quot;Folie 11 - &amp;quot;Bereich Virtuelle Produktentstehung: Forschungsfelder&amp;quot;&quot;/&gt;&lt;property id=&quot;20307&quot; value=&quot;299&quot;/&gt;&lt;/object&gt;&lt;object type=&quot;3&quot; unique_id=&quot;10379&quot;&gt;&lt;property id=&quot;20148&quot; value=&quot;5&quot;/&gt;&lt;property id=&quot;20300&quot; value=&quot;Folie 12 - &amp;quot;Bereich Virtuelle Produktentstehung: Forschungsfelder&amp;quot;&quot;/&gt;&lt;property id=&quot;20307&quot; value=&quot;300&quot;/&gt;&lt;/object&gt;&lt;object type=&quot;3&quot; unique_id=&quot;10380&quot;&gt;&lt;property id=&quot;20148&quot; value=&quot;5&quot;/&gt;&lt;property id=&quot;20300&quot; value=&quot;Folie 13 - &amp;quot;Bereich Virtuelle Produktentstehung: Forschungsfelder&amp;quot;&quot;/&gt;&lt;property id=&quot;20307&quot; value=&quot;301&quot;/&gt;&lt;/object&gt;&lt;object type=&quot;3&quot; unique_id=&quot;10381&quot;&gt;&lt;property id=&quot;20148&quot; value=&quot;5&quot;/&gt;&lt;property id=&quot;20300&quot; value=&quot;Folie 14 - &amp;quot;Bereich Virtuelle Produktentstehung: Forschungsfelder&amp;quot;&quot;/&gt;&lt;property id=&quot;20307&quot; value=&quot;302&quot;/&gt;&lt;/object&gt;&lt;object type=&quot;3&quot; unique_id=&quot;10382&quot;&gt;&lt;property id=&quot;20148&quot; value=&quot;5&quot;/&gt;&lt;property id=&quot;20300&quot; value=&quot;Folie 15 - &amp;quot;Bereich Virtuelle Produktentstehung: Forschungsfelder&amp;quot;&quot;/&gt;&lt;property id=&quot;20307&quot; value=&quot;303&quot;/&gt;&lt;/object&gt;&lt;object type=&quot;3&quot; unique_id=&quot;10383&quot;&gt;&lt;property id=&quot;20148&quot; value=&quot;5&quot;/&gt;&lt;property id=&quot;20300&quot; value=&quot;Folie 16 - &amp;quot;Bereich Virtuelle Produktentstehung: Leistungsangebot&amp;quot;&quot;/&gt;&lt;property id=&quot;20307&quot; value=&quot;304&quot;/&gt;&lt;/object&gt;&lt;object type=&quot;3&quot; unique_id=&quot;10384&quot;&gt;&lt;property id=&quot;20148&quot; value=&quot;5&quot;/&gt;&lt;property id=&quot;20300&quot; value=&quot;Folie 17 - &amp;quot;Abteilung Informations- und Prozesssteuerung: Leistungsangebot&amp;quot;&quot;/&gt;&lt;property id=&quot;20307&quot; value=&quot;305&quot;/&gt;&lt;/object&gt;&lt;object type=&quot;3&quot; unique_id=&quot;10385&quot;&gt;&lt;property id=&quot;20148&quot; value=&quot;5&quot;/&gt;&lt;property id=&quot;20300&quot; value=&quot;Folie 18 - &amp;quot;Abteilung Modelbasiertes Entwickeln: Leistungsangebot&amp;quot;&quot;/&gt;&lt;property id=&quot;20307&quot; value=&quot;306&quot;/&gt;&lt;/object&gt;&lt;object type=&quot;3&quot; unique_id=&quot;10386&quot;&gt;&lt;property id=&quot;20148&quot; value=&quot;5&quot;/&gt;&lt;property id=&quot;20300&quot; value=&quot;Folie 19 - &amp;quot;Virtual Reality Solution Center (VRSC): Leistungsangebot&amp;quot;&quot;/&gt;&lt;property id=&quot;20307&quot; value=&quot;344&quot;/&gt;&lt;/object&gt;&lt;object type=&quot;3&quot; unique_id=&quot;10387&quot;&gt;&lt;property id=&quot;20148&quot; value=&quot;5&quot;/&gt;&lt;property id=&quot;20300&quot; value=&quot;Folie 20 - &amp;quot;Anwendungsportfolio im PLM-Umfeld&amp;quot;&quot;/&gt;&lt;property id=&quot;20307&quot; value=&quot;308&quot;/&gt;&lt;/object&gt;&lt;object type=&quot;3&quot; unique_id=&quot;10388&quot;&gt;&lt;property id=&quot;20148&quot; value=&quot;5&quot;/&gt;&lt;property id=&quot;20300&quot; value=&quot;Folie 21 - &amp;quot;Positionierung des Geschäftsfeldes VPE&amp;quot;&quot;/&gt;&lt;property id=&quot;20307&quot; value=&quot;309&quot;/&gt;&lt;/object&gt;&lt;object type=&quot;3&quot; unique_id=&quot;10389&quot;&gt;&lt;property id=&quot;20148&quot; value=&quot;5&quot;/&gt;&lt;property id=&quot;20300&quot; value=&quot;Folie 22 - &amp;quot;Übersicht&amp;quot;&quot;/&gt;&lt;property id=&quot;20307&quot; value=&quot;268&quot;/&gt;&lt;/object&gt;&lt;object type=&quot;3&quot; unique_id=&quot;10390&quot;&gt;&lt;property id=&quot;20148&quot; value=&quot;5&quot;/&gt;&lt;property id=&quot;20300&quot; value=&quot;Folie 23 - &amp;quot;Referenzprojekte&amp;quot;&quot;/&gt;&lt;property id=&quot;20307&quot; value=&quot;353&quot;/&gt;&lt;/object&gt;&lt;object type=&quot;3&quot; unique_id=&quot;10391&quot;&gt;&lt;property id=&quot;20148&quot; value=&quot;5&quot;/&gt;&lt;property id=&quot;20300&quot; value=&quot;Folie 24 - &amp;quot;Innovationsfeld »MRO-Planung und digitale Unterstützung« im Fraunhofer-Innovationscluster »MRO in Energie und Verk&quot;/&gt;&lt;property id=&quot;20307&quot; value=&quot;319&quot;/&gt;&lt;/object&gt;&lt;object type=&quot;3&quot; unique_id=&quot;10392&quot;&gt;&lt;property id=&quot;20148&quot; value=&quot;5&quot;/&gt;&lt;property id=&quot;20300&quot; value=&quot;Folie 25 - &amp;quot;Zustandsbasierte Digitalisierung für MRO-Prozesse&amp;quot;&quot;/&gt;&lt;property id=&quot;20307&quot; value=&quot;349&quot;/&gt;&lt;/object&gt;&lt;object type=&quot;3&quot; unique_id=&quot;10393&quot;&gt;&lt;property id=&quot;20148&quot; value=&quot;5&quot;/&gt;&lt;property id=&quot;20300&quot; value=&quot;Folie 26 - &amp;quot;ISyProM - Modellbasierte Prozess- und Systemgestaltung für die Innovationsbeschleunigung&amp;quot;&quot;/&gt;&lt;property id=&quot;20307&quot; value=&quot;342&quot;/&gt;&lt;/object&gt;&lt;object type=&quot;3&quot; unique_id=&quot;10394&quot;&gt;&lt;property id=&quot;20148&quot; value=&quot;5&quot;/&gt;&lt;property id=&quot;20300&quot; value=&quot;Folie 27 - &amp;quot;MIKADO – Mechatronik Kooperationsplattform für anforderungsgesteuerte Prüfung und Diagnose&amp;quot;&quot;/&gt;&lt;property id=&quot;20307&quot; value=&quot;271&quot;/&gt;&lt;/object&gt;&lt;object type=&quot;3&quot; unique_id=&quot;10395&quot;&gt;&lt;property id=&quot;20148&quot; value=&quot;5&quot;/&gt;&lt;property id=&quot;20300&quot; value=&quot;Folie 28 - &amp;quot;AVILUSplus - Angewandte Virtuelle Technologien im Produkt- und Produktionsmittellebenszyklus&amp;quot;&quot;/&gt;&lt;property id=&quot;20307&quot; value=&quot;272&quot;/&gt;&lt;/object&gt;&lt;object type=&quot;3&quot; unique_id=&quot;10396&quot;&gt;&lt;property id=&quot;20148&quot; value=&quot;5&quot;/&gt;&lt;property id=&quot;20300&quot; value=&quot;Folie 29 - &amp;quot;REViSITE – Roadmap Enabling Vision and Strategy for ICT-enabled Energy Efficiency &amp;quot;&quot;/&gt;&lt;property id=&quot;20307&quot; value=&quot;348&quot;/&gt;&lt;/object&gt;&lt;object type=&quot;3&quot; unique_id=&quot;10397&quot;&gt;&lt;property id=&quot;20148&quot; value=&quot;5&quot;/&gt;&lt;property id=&quot;20300&quot; value=&quot;Folie 30 - &amp;quot;CoVES - Collaborative Virtual Engineering for SMEs&amp;quot;&quot;/&gt;&lt;property id=&quot;20307&quot; value=&quot;274&quot;/&gt;&lt;/object&gt;&lt;object type=&quot;3&quot; unique_id=&quot;10398&quot;&gt;&lt;property id=&quot;20148&quot; value=&quot;5&quot;/&gt;&lt;property id=&quot;20300&quot; value=&quot;Folie 31 - &amp;quot;ProGrid - Grid-Technologie für die kooperative Produktentwicklung am Beispiel der Simulation und des Produktdatenm&quot;/&gt;&lt;property id=&quot;20307&quot; value=&quot;275&quot;/&gt;&lt;/object&gt;&lt;object type=&quot;3&quot; unique_id=&quot;10399&quot;&gt;&lt;property id=&quot;20148&quot; value=&quot;5&quot;/&gt;&lt;property id=&quot;20300&quot; value=&quot;Folie 32 - &amp;quot;Virtuelle Produktkonzeption mit dem Functional Oriented Design&amp;quot;&quot;/&gt;&lt;property id=&quot;20307&quot; value=&quot;276&quot;/&gt;&lt;/object&gt;&lt;object type=&quot;3&quot; unique_id=&quot;10400&quot;&gt;&lt;property id=&quot;20148&quot; value=&quot;5&quot;/&gt;&lt;property id=&quot;20300&quot; value=&quot;Folie 33 - &amp;quot;ISi-NC: Integrierte Simulation der NC-Bahnstrategie bei der Fräsbearbei-tung komplex geformter Bauteile aus schwer&quot;/&gt;&lt;property id=&quot;20307&quot; value=&quot;290&quot;/&gt;&lt;/object&gt;&lt;object type=&quot;3&quot; unique_id=&quot;10401&quot;&gt;&lt;property id=&quot;20148&quot; value=&quot;5&quot;/&gt;&lt;property id=&quot;20300&quot; value=&quot;Folie 34 - &amp;quot;Methodische Unterstützung bei der Einführung von CAx-/PDM- und Datenaustauschanwendungen&amp;quot;&quot;/&gt;&lt;property id=&quot;20307&quot; value=&quot;355&quot;/&gt;&lt;/object&gt;&lt;object type=&quot;3&quot; unique_id=&quot;10402&quot;&gt;&lt;property id=&quot;20148&quot; value=&quot;5&quot;/&gt;&lt;property id=&quot;20300&quot; value=&quot;Folie 35 - &amp;quot;Power Train Process Assessment&amp;quot;&quot;/&gt;&lt;property id=&quot;20307&quot; value=&quot;270&quot;/&gt;&lt;/object&gt;&lt;object type=&quot;3&quot; unique_id=&quot;10403&quot;&gt;&lt;property id=&quot;20148&quot; value=&quot;5&quot;/&gt;&lt;property id=&quot;20300&quot; value=&quot;Folie 36 - &amp;quot;Einführung eines PDM-Systems für das Konfigurationsmanagement&amp;quot;&quot;/&gt;&lt;property id=&quot;20307&quot; value=&quot;310&quot;/&gt;&lt;/object&gt;&lt;object type=&quot;3&quot; unique_id=&quot;10404&quot;&gt;&lt;property id=&quot;20148&quot; value=&quot;5&quot;/&gt;&lt;property id=&quot;20300&quot; value=&quot;Folie 37 - &amp;quot;Informationsmanagement und Prozessintegration&amp;quot;&quot;/&gt;&lt;property id=&quot;20307&quot; value=&quot;311&quot;/&gt;&lt;/object&gt;&lt;object type=&quot;3&quot; unique_id=&quot;10405&quot;&gt;&lt;property id=&quot;20148&quot; value=&quot;5&quot;/&gt;&lt;property id=&quot;20300&quot; value=&quot;Folie 38 - &amp;quot;Sonderforschungsbereich 281 Demontagefabriken&amp;#x0D;&amp;#x0A;D3 - Simulationswerkzeuge zur demontagegerechten Produktgestaltung&amp;quot;&quot;/&gt;&lt;property id=&quot;20307&quot; value=&quot;312&quot;/&gt;&lt;/object&gt;&lt;object type=&quot;3&quot; unique_id=&quot;10406&quot;&gt;&lt;property id=&quot;20148&quot; value=&quot;5&quot;/&gt;&lt;property id=&quot;20300&quot; value=&quot;Folie 39 - &amp;quot;Transregio 29 Engineering hybrider Leistungsbündel&amp;#x0D;&amp;#x0A;A2 – Entwicklungsprozesse / A6 – Interdisziplinäre Design Revie&quot;/&gt;&lt;property id=&quot;20307&quot; value=&quot;345&quot;/&gt;&lt;/object&gt;&lt;object type=&quot;3&quot; unique_id=&quot;10407&quot;&gt;&lt;property id=&quot;20148&quot; value=&quot;5&quot;/&gt;&lt;property id=&quot;20300&quot; value=&quot;Folie 40 - &amp;quot;Übersicht&amp;quot;&quot;/&gt;&lt;property id=&quot;20307&quot; value=&quot;277&quot;/&gt;&lt;/object&gt;&lt;object type=&quot;3&quot; unique_id=&quot;10408&quot;&gt;&lt;property id=&quot;20148&quot; value=&quot;5&quot;/&gt;&lt;property id=&quot;20300&quot; value=&quot;Folie 41 - &amp;quot;Forschungsprojekte&amp;quot;&quot;/&gt;&lt;property id=&quot;20307&quot; value=&quot;359&quot;/&gt;&lt;/object&gt;&lt;object type=&quot;3&quot; unique_id=&quot;10409&quot;&gt;&lt;property id=&quot;20148&quot; value=&quot;5&quot;/&gt;&lt;property id=&quot;20300&quot; value=&quot;Folie 42 - &amp;quot;Forschungsprojekt von Patrick Müller&amp;quot;&quot;/&gt;&lt;property id=&quot;20307&quot; value=&quot;360&quot;/&gt;&lt;/object&gt;&lt;object type=&quot;3&quot; unique_id=&quot;10410&quot;&gt;&lt;property id=&quot;20148&quot; value=&quot;5&quot;/&gt;&lt;property id=&quot;20300&quot; value=&quot;Folie 43 - &amp;quot;Forschungsprojekt von Patrick Müller&amp;quot;&quot;/&gt;&lt;property id=&quot;20307&quot; value=&quot;361&quot;/&gt;&lt;/object&gt;&lt;object type=&quot;3&quot; unique_id=&quot;10411&quot;&gt;&lt;property id=&quot;20148&quot; value=&quot;5&quot;/&gt;&lt;property id=&quot;20300&quot; value=&quot;Folie 44 - &amp;quot;Forschungsprojekt von Kai Lindow&amp;quot;&quot;/&gt;&lt;property id=&quot;20307&quot; value=&quot;362&quot;/&gt;&lt;/object&gt;&lt;object type=&quot;3&quot; unique_id=&quot;10412&quot;&gt;&lt;property id=&quot;20148&quot; value=&quot;5&quot;/&gt;&lt;property id=&quot;20300&quot; value=&quot;Folie 45 - &amp;quot;Forschungsprojekt von Kai Lindow&amp;quot;&quot;/&gt;&lt;property id=&quot;20307&quot; value=&quot;363&quot;/&gt;&lt;/object&gt;&lt;object type=&quot;3&quot; unique_id=&quot;10413&quot;&gt;&lt;property id=&quot;20148&quot; value=&quot;5&quot;/&gt;&lt;property id=&quot;20300&quot; value=&quot;Folie 46 - &amp;quot;Forschungsprojekt von Hendrik Grosser&amp;quot;&quot;/&gt;&lt;property id=&quot;20307&quot; value=&quot;364&quot;/&gt;&lt;/object&gt;&lt;object type=&quot;3&quot; unique_id=&quot;10414&quot;&gt;&lt;property id=&quot;20148&quot; value=&quot;5&quot;/&gt;&lt;property id=&quot;20300&quot; value=&quot;Folie 47 - &amp;quot;Forschungsprojekt von Hendrik Grosser&amp;quot;&quot;/&gt;&lt;property id=&quot;20307&quot; value=&quot;365&quot;/&gt;&lt;/object&gt;&lt;object type=&quot;3&quot; unique_id=&quot;10415&quot;&gt;&lt;property id=&quot;20148&quot; value=&quot;5&quot;/&gt;&lt;property id=&quot;20300&quot; value=&quot;Folie 48 - &amp;quot;Forschungsprojekt von Asmus Figge&amp;quot;&quot;/&gt;&lt;property id=&quot;20307&quot; value=&quot;366&quot;/&gt;&lt;/object&gt;&lt;object type=&quot;3&quot; unique_id=&quot;10416&quot;&gt;&lt;property id=&quot;20148&quot; value=&quot;5&quot;/&gt;&lt;property id=&quot;20300&quot; value=&quot;Folie 49 - &amp;quot;Forschungsprojekt von Asmus Figge&amp;quot;&quot;/&gt;&lt;property id=&quot;20307&quot; value=&quot;367&quot;/&gt;&lt;/object&gt;&lt;object type=&quot;3&quot; unique_id=&quot;10417&quot;&gt;&lt;property id=&quot;20148&quot; value=&quot;5&quot;/&gt;&lt;property id=&quot;20300&quot; value=&quot;Folie 50 - &amp;quot;Forschungsprojekt von Grischa Beier&amp;quot;&quot;/&gt;&lt;property id=&quot;20307&quot; value=&quot;368&quot;/&gt;&lt;/object&gt;&lt;object type=&quot;3&quot; unique_id=&quot;10418&quot;&gt;&lt;property id=&quot;20148&quot; value=&quot;5&quot;/&gt;&lt;property id=&quot;20300&quot; value=&quot;Folie 51 - &amp;quot;Forschungsprojekt von Grischa Beier&amp;quot;&quot;/&gt;&lt;property id=&quot;20307&quot; value=&quot;369&quot;/&gt;&lt;/object&gt;&lt;object type=&quot;3&quot; unique_id=&quot;10419&quot;&gt;&lt;property id=&quot;20148&quot; value=&quot;5&quot;/&gt;&lt;property id=&quot;20300&quot; value=&quot;Folie 52 - &amp;quot;Forschungsprojekt von Thomas Wöhler&amp;quot;&quot;/&gt;&lt;property id=&quot;20307&quot; value=&quot;370&quot;/&gt;&lt;/object&gt;&lt;object type=&quot;3&quot; unique_id=&quot;10420&quot;&gt;&lt;property id=&quot;20148&quot; value=&quot;5&quot;/&gt;&lt;property id=&quot;20300&quot; value=&quot;Folie 53 - &amp;quot;Forschungsprojekt von Uwe Rothenburg&amp;quot;&quot;/&gt;&lt;property id=&quot;20307&quot; value=&quot;371&quot;/&gt;&lt;/object&gt;&lt;object type=&quot;3&quot; unique_id=&quot;10421&quot;&gt;&lt;property id=&quot;20148&quot; value=&quot;5&quot;/&gt;&lt;property id=&quot;20300&quot; value=&quot;Folie 54 - &amp;quot;Forschungsprojekt von Johann Habakuk Israel&amp;quot;&quot;/&gt;&lt;property id=&quot;20307&quot; value=&quot;372&quot;/&gt;&lt;/object&gt;&lt;object type=&quot;3&quot; unique_id=&quot;10422&quot;&gt;&lt;property id=&quot;20148&quot; value=&quot;5&quot;/&gt;&lt;property id=&quot;20300&quot; value=&quot;Folie 55 - &amp;quot;Forschungsprojekt von Johann Habakuk Israel&amp;quot;&quot;/&gt;&lt;property id=&quot;20307&quot; value=&quot;373&quot;/&gt;&lt;/object&gt;&lt;object type=&quot;3&quot; unique_id=&quot;10423&quot;&gt;&lt;property id=&quot;20148&quot; value=&quot;5&quot;/&gt;&lt;property id=&quot;20300&quot; value=&quot;Folie 56 - &amp;quot;Forschungsprojekt von Boris Beckmann-Dobrev&amp;quot;&quot;/&gt;&lt;property id=&quot;20307&quot; value=&quot;374&quot;/&gt;&lt;/object&gt;&lt;object type=&quot;3&quot; unique_id=&quot;10424&quot;&gt;&lt;property id=&quot;20148&quot; value=&quot;5&quot;/&gt;&lt;property id=&quot;20300&quot; value=&quot;Folie 57 - &amp;quot;Forschungsprojekt von Julian Adenauer&amp;quot;&quot;/&gt;&lt;property id=&quot;20307&quot; value=&quot;375&quot;/&gt;&lt;/object&gt;&lt;object type=&quot;3&quot; unique_id=&quot;10425&quot;&gt;&lt;property id=&quot;20148&quot; value=&quot;5&quot;/&gt;&lt;property id=&quot;20300&quot; value=&quot;Folie 58 - &amp;quot;Forschungsprojekt von Markus Kim&amp;quot;&quot;/&gt;&lt;property id=&quot;20307&quot; value=&quot;376&quot;/&gt;&lt;/object&gt;&lt;object type=&quot;3&quot; unique_id=&quot;10426&quot;&gt;&lt;property id=&quot;20148&quot; value=&quot;5&quot;/&gt;&lt;property id=&quot;20300&quot; value=&quot;Folie 59 - &amp;quot;Forschungsprojekt von Markus Kim&amp;quot;&quot;/&gt;&lt;property id=&quot;20307&quot; value=&quot;377&quot;/&gt;&lt;/object&gt;&lt;object type=&quot;3&quot; unique_id=&quot;10427&quot;&gt;&lt;property id=&quot;20148&quot; value=&quot;5&quot;/&gt;&lt;property id=&quot;20300&quot; value=&quot;Folie 60 - &amp;quot;Forschungsprojekt von Sebastian Neumeyer&amp;quot;&quot;/&gt;&lt;property id=&quot;20307&quot; value=&quot;378&quot;/&gt;&lt;/object&gt;&lt;object type=&quot;3&quot; unique_id=&quot;10428&quot;&gt;&lt;property id=&quot;20148&quot; value=&quot;5&quot;/&gt;&lt;property id=&quot;20300&quot; value=&quot;Folie 61 - &amp;quot;Forschungsprojekt von Daniel Kuhn&amp;quot;&quot;/&gt;&lt;property id=&quot;20307&quot; value=&quot;379&quot;/&gt;&lt;/object&gt;&lt;object type=&quot;3&quot; unique_id=&quot;10429&quot;&gt;&lt;property id=&quot;20148&quot; value=&quot;5&quot;/&gt;&lt;property id=&quot;20300&quot; value=&quot;Folie 62 - &amp;quot;Forschungsprojekt von Thomas Damerau&amp;quot;&quot;/&gt;&lt;property id=&quot;20307&quot; value=&quot;380&quot;/&gt;&lt;/object&gt;&lt;object type=&quot;3&quot; unique_id=&quot;10430&quot;&gt;&lt;property id=&quot;20148&quot; value=&quot;5&quot;/&gt;&lt;property id=&quot;20300&quot; value=&quot;Folie 63 - &amp;quot;Forschungsprojekt von Lars Wolter&amp;quot;&quot;/&gt;&lt;property id=&quot;20307&quot; value=&quot;381&quot;/&gt;&lt;/object&gt;&lt;object type=&quot;3&quot; unique_id=&quot;10431&quot;&gt;&lt;property id=&quot;20148&quot; value=&quot;5&quot;/&gt;&lt;property id=&quot;20300&quot; value=&quot;Folie 64 - &amp;quot;Forschungsprojekt von Robert Woll&amp;quot;&quot;/&gt;&lt;property id=&quot;20307&quot; value=&quot;382&quot;/&gt;&lt;/object&gt;&lt;object type=&quot;3&quot; unique_id=&quot;10432&quot;&gt;&lt;property id=&quot;20148&quot; value=&quot;5&quot;/&gt;&lt;property id=&quot;20300&quot; value=&quot;Folie 65 - &amp;quot;Übersicht&amp;quot;&quot;/&gt;&lt;property id=&quot;20307&quot; value=&quot;358&quot;/&gt;&lt;/object&gt;&lt;object type=&quot;3&quot; unique_id=&quot;10433&quot;&gt;&lt;property id=&quot;20148&quot; value=&quot;5&quot;/&gt;&lt;property id=&quot;20300&quot; value=&quot;Folie 66 - &amp;quot;Technische Ausstattung&amp;quot;&quot;/&gt;&lt;property id=&quot;20307&quot; value=&quot;330&quot;/&gt;&lt;/object&gt;&lt;object type=&quot;3&quot; unique_id=&quot;10434&quot;&gt;&lt;property id=&quot;20148&quot; value=&quot;5&quot;/&gt;&lt;property id=&quot;20300&quot; value=&quot;Folie 67 - &amp;quot;Übersicht&amp;quot;&quot;/&gt;&lt;property id=&quot;20307&quot; value=&quot;281&quot;/&gt;&lt;/object&gt;&lt;object type=&quot;3&quot; unique_id=&quot;10435&quot;&gt;&lt;property id=&quot;20148&quot; value=&quot;5&quot;/&gt;&lt;property id=&quot;20300&quot; value=&quot;Folie 68 - &amp;quot;Überblick der Lehrveranstaltungen des Fachgebietes&amp;quot;&quot;/&gt;&lt;property id=&quot;20307&quot; value=&quot;317&quot;/&gt;&lt;/object&gt;&lt;object type=&quot;3&quot; unique_id=&quot;10436&quot;&gt;&lt;property id=&quot;20148&quot; value=&quot;5&quot;/&gt;&lt;property id=&quot;20300&quot; value=&quot;Folie 69 - &amp;quot;Produktionstechnisches Zentrum Berlin&amp;quot;&quot;/&gt;&lt;property id=&quot;20307&quot; value=&quot;285&quot;/&gt;&lt;/object&gt;&lt;object type=&quot;3&quot; unique_id=&quot;10437&quot;&gt;&lt;property id=&quot;20148&quot; value=&quot;5&quot;/&gt;&lt;property id=&quot;20300&quot; value=&quot;Folie 70 - &amp;quot;Kontakt&amp;quot;&quot;/&gt;&lt;property id=&quot;20307&quot; value=&quot;315&quot;/&gt;&lt;/object&gt;&lt;object type=&quot;3&quot; unique_id=&quot;10438&quot;&gt;&lt;property id=&quot;20148&quot; value=&quot;5&quot;/&gt;&lt;property id=&quot;20300&quot; value=&quot;Folie 71&quot;/&gt;&lt;property id=&quot;20307&quot; value=&quot;356&quot;/&gt;&lt;/object&gt;&lt;object type=&quot;3&quot; unique_id=&quot;10439&quot;&gt;&lt;property id=&quot;20148&quot; value=&quot;5&quot;/&gt;&lt;property id=&quot;20300&quot; value=&quot;Folie 72 - &amp;quot;Virtual Reality Solution Center (VRSC) – Hardware/Software&amp;quot;&quot;/&gt;&lt;property id=&quot;20307&quot; value=&quot;343&quot;/&gt;&lt;/object&gt;&lt;object type=&quot;3&quot; unique_id=&quot;10440&quot;&gt;&lt;property id=&quot;20148&quot; value=&quot;5&quot;/&gt;&lt;property id=&quot;20300&quot; value=&quot;Folie 73 - &amp;quot;Innovationslabor (I-Lab)&amp;quot;&quot;/&gt;&lt;property id=&quot;20307&quot; value=&quot;334&quot;/&gt;&lt;/object&gt;&lt;object type=&quot;3&quot; unique_id=&quot;10441&quot;&gt;&lt;property id=&quot;20148&quot; value=&quot;5&quot;/&gt;&lt;property id=&quot;20300&quot; value=&quot;Folie 74 - &amp;quot;Zentrum für Innovative Produktentstehung (ZIP)&amp;quot;&quot;/&gt;&lt;property id=&quot;20307&quot; value=&quot;335&quot;/&gt;&lt;/object&gt;&lt;object type=&quot;3&quot; unique_id=&quot;10442&quot;&gt;&lt;property id=&quot;20148&quot; value=&quot;5&quot;/&gt;&lt;property id=&quot;20300&quot; value=&quot;Folie 75 - &amp;quot;PDM/PLM Competence Center&amp;quot;&quot;/&gt;&lt;property id=&quot;20307&quot; value=&quot;336&quot;/&gt;&lt;/object&gt;&lt;object type=&quot;3&quot; unique_id=&quot;10443&quot;&gt;&lt;property id=&quot;20148&quot; value=&quot;5&quot;/&gt;&lt;property id=&quot;20300&quot; value=&quot;Folie 76 - &amp;quot;Virtual Engineering Learning Center (in Aufbau) - Ausstattung&amp;quot;&quot;/&gt;&lt;property id=&quot;20307&quot; value=&quot;340&quot;/&gt;&lt;/object&gt;&lt;object type=&quot;3&quot; unique_id=&quot;10444&quot;&gt;&lt;property id=&quot;20148&quot; value=&quot;5&quot;/&gt;&lt;property id=&quot;20300&quot; value=&quot;Folie 77 - &amp;quot;Virtual Engineering Learning Center (in Aufbau) - Funktionen&amp;quot;&quot;/&gt;&lt;property id=&quot;20307&quot; value=&quot;337&quot;/&gt;&lt;/object&gt;&lt;object type=&quot;3&quot; unique_id=&quot;10445&quot;&gt;&lt;property id=&quot;20148&quot; value=&quot;5&quot;/&gt;&lt;property id=&quot;20300&quot; value=&quot;Folie 78 - &amp;quot;Weitere technische Ressourcen&amp;quot;&quot;/&gt;&lt;property id=&quot;20307&quot; value=&quot;332&quot;/&gt;&lt;/object&gt;&lt;/object&gt;&lt;/object&gt;&lt;/database&gt;"/>
  <p:tag name="SECTOMILLISECCONVERTED" val="1"/>
</p:tagLst>
</file>

<file path=ppt/theme/theme1.xml><?xml version="1.0" encoding="utf-8"?>
<a:theme xmlns:a="http://schemas.openxmlformats.org/drawingml/2006/main" name="presentationlayout_VPE&amp;IIT_2013-05-16_v21_100RoH">
  <a:themeElements>
    <a:clrScheme name="VPE + IIT">
      <a:dk1>
        <a:srgbClr val="000000"/>
      </a:dk1>
      <a:lt1>
        <a:srgbClr val="FFFFFF"/>
      </a:lt1>
      <a:dk2>
        <a:srgbClr val="179C7D"/>
      </a:dk2>
      <a:lt2>
        <a:srgbClr val="A8AFAF"/>
      </a:lt2>
      <a:accent1>
        <a:srgbClr val="1F82C0"/>
      </a:accent1>
      <a:accent2>
        <a:srgbClr val="B1C800"/>
      </a:accent2>
      <a:accent3>
        <a:srgbClr val="FFDC00"/>
      </a:accent3>
      <a:accent4>
        <a:srgbClr val="F29400"/>
      </a:accent4>
      <a:accent5>
        <a:srgbClr val="990000"/>
      </a:accent5>
      <a:accent6>
        <a:srgbClr val="462915"/>
      </a:accent6>
      <a:hlink>
        <a:srgbClr val="006E92"/>
      </a:hlink>
      <a:folHlink>
        <a:srgbClr val="39378B"/>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40000"/>
          </a:spcAft>
          <a:buClrTx/>
          <a:buSzTx/>
          <a:buFont typeface="Wingdings" pitchFamily="2" charset="2"/>
          <a:buNone/>
          <a:tabLst/>
          <a:defRPr kumimoji="0" lang="de-DE" sz="1800" b="0" i="0" u="none" strike="noStrike" cap="none" normalizeH="0" baseline="0" smtClean="0">
            <a:ln>
              <a:noFill/>
            </a:ln>
            <a:solidFill>
              <a:schemeClr val="tx1"/>
            </a:solidFill>
            <a:effectLst/>
            <a:latin typeface="Frutiger LT Com 55 Roman"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40000"/>
          </a:spcAft>
          <a:buClrTx/>
          <a:buSzTx/>
          <a:buFont typeface="Wingdings" pitchFamily="2" charset="2"/>
          <a:buNone/>
          <a:tabLst/>
          <a:defRPr kumimoji="0" lang="de-DE" sz="1800" b="0" i="0" u="none" strike="noStrike" cap="none" normalizeH="0" baseline="0" smtClean="0">
            <a:ln>
              <a:noFill/>
            </a:ln>
            <a:solidFill>
              <a:schemeClr val="tx1"/>
            </a:solidFill>
            <a:effectLst/>
            <a:latin typeface="Frutiger LT Com 55 Roman" pitchFamily="34" charset="0"/>
          </a:defRPr>
        </a:defPPr>
      </a:lstStyle>
    </a:lnDef>
    <a:txDef>
      <a:spPr>
        <a:noFill/>
      </a:spPr>
      <a:bodyPr wrap="square" rtlCol="0">
        <a:spAutoFit/>
      </a:bodyPr>
      <a:lstStyle>
        <a:defPPr>
          <a:defRPr sz="2400" dirty="0" smtClean="0">
            <a:latin typeface="Frutiger 45 Light" pitchFamily="34" charset="0"/>
          </a:defRPr>
        </a:defPPr>
      </a:lstStyle>
    </a:tx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presentationlayout_VPE&amp;IIT_2013-05-16_v21_100RoH</Template>
  <TotalTime>0</TotalTime>
  <Pages>1</Pages>
  <Words>1900</Words>
  <Application>Microsoft Office PowerPoint</Application>
  <PresentationFormat>A4 Paper (210x297 mm)</PresentationFormat>
  <Paragraphs>239</Paragraphs>
  <Slides>26</Slides>
  <Notes>8</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presentationlayout_VPE&amp;IIT_2013-05-16_v21_100RoH</vt:lpstr>
      <vt:lpstr>13_一般</vt:lpstr>
      <vt:lpstr>About OMICS Group</vt:lpstr>
      <vt:lpstr>About OMICS Group Conferences</vt:lpstr>
      <vt:lpstr>Measuring USER EXPERIENCE DURING A DRIVING SIMULATION WITH MINARGUS</vt:lpstr>
      <vt:lpstr>PowerPoint Presentation</vt:lpstr>
      <vt:lpstr>Motivation</vt:lpstr>
      <vt:lpstr>Motivation</vt:lpstr>
      <vt:lpstr>Structure of the presentation</vt:lpstr>
      <vt:lpstr>Structure of the presentation</vt:lpstr>
      <vt:lpstr>State of the art</vt:lpstr>
      <vt:lpstr>Structure of the presentation</vt:lpstr>
      <vt:lpstr>State of the art</vt:lpstr>
      <vt:lpstr>Structure of the presentation</vt:lpstr>
      <vt:lpstr>State of the art </vt:lpstr>
      <vt:lpstr>Structure of the presentation</vt:lpstr>
      <vt:lpstr>Pilot study</vt:lpstr>
      <vt:lpstr>Pilot study</vt:lpstr>
      <vt:lpstr>What is the big aim? Why do I need a new tool?</vt:lpstr>
      <vt:lpstr>Structure of the presentation</vt:lpstr>
      <vt:lpstr>MINARGUS</vt:lpstr>
      <vt:lpstr>MINARGUS</vt:lpstr>
      <vt:lpstr>Change of validation process</vt:lpstr>
      <vt:lpstr>MINARGUS: An example (1/2)</vt:lpstr>
      <vt:lpstr>MINARGUS: An example (2/2)</vt:lpstr>
      <vt:lpstr>Outlook</vt:lpstr>
      <vt:lpstr>PowerPoint Presentation</vt:lpstr>
      <vt:lpstr>Sources</vt:lpstr>
    </vt:vector>
  </TitlesOfParts>
  <Company>Fraunhofer IPK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Bereichspräsentation</dc:subject>
  <dc:creator>Auricht, Maik</dc:creator>
  <dc:description>Folie 6 und 31 sind ausgeblendet --- Folie 3 aktualisiert-- Folie 8 neu erstellt. Wenn diese Folie eingeblendet ist, Folien 9-14 ausblenden und nach hinten verschieben. Zum Drucken Folie 8 ausblenden und nach hinten verschieben</dc:description>
  <cp:lastModifiedBy>Riya Dhar</cp:lastModifiedBy>
  <cp:revision>52</cp:revision>
  <cp:lastPrinted>1997-11-26T11:46:16Z</cp:lastPrinted>
  <dcterms:created xsi:type="dcterms:W3CDTF">2014-04-07T12:14:44Z</dcterms:created>
  <dcterms:modified xsi:type="dcterms:W3CDTF">2015-09-24T09:05:31Z</dcterms:modified>
</cp:coreProperties>
</file>