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418" r:id="rId2"/>
    <p:sldId id="419" r:id="rId3"/>
    <p:sldId id="412" r:id="rId4"/>
    <p:sldId id="388" r:id="rId5"/>
    <p:sldId id="389" r:id="rId6"/>
    <p:sldId id="384" r:id="rId7"/>
    <p:sldId id="416" r:id="rId8"/>
    <p:sldId id="411" r:id="rId9"/>
    <p:sldId id="415" r:id="rId10"/>
    <p:sldId id="409" r:id="rId11"/>
    <p:sldId id="390" r:id="rId12"/>
    <p:sldId id="406" r:id="rId13"/>
    <p:sldId id="391" r:id="rId14"/>
    <p:sldId id="392" r:id="rId15"/>
    <p:sldId id="417" r:id="rId16"/>
    <p:sldId id="393" r:id="rId17"/>
    <p:sldId id="394" r:id="rId18"/>
    <p:sldId id="395" r:id="rId19"/>
    <p:sldId id="396" r:id="rId20"/>
    <p:sldId id="397" r:id="rId21"/>
    <p:sldId id="413" r:id="rId22"/>
    <p:sldId id="398" r:id="rId23"/>
    <p:sldId id="420" r:id="rId2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CCFF33"/>
    <a:srgbClr val="A31435"/>
  </p:clrMru>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92"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hD\PhD%20results\XRD\Copy%20of%20Book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625010366032097"/>
          <c:y val="5.1146472570947302E-2"/>
          <c:w val="0.80706575281939485"/>
          <c:h val="0.79717950351959421"/>
        </c:manualLayout>
      </c:layout>
      <c:scatterChart>
        <c:scatterStyle val="smoothMarker"/>
        <c:ser>
          <c:idx val="0"/>
          <c:order val="0"/>
          <c:tx>
            <c:strRef>
              <c:f>Sheet1!$L$7</c:f>
              <c:strCache>
                <c:ptCount val="1"/>
                <c:pt idx="0">
                  <c:v>ppy</c:v>
                </c:pt>
              </c:strCache>
            </c:strRef>
          </c:tx>
          <c:spPr>
            <a:ln w="12700">
              <a:solidFill>
                <a:srgbClr val="003300"/>
              </a:solidFill>
              <a:prstDash val="solid"/>
            </a:ln>
          </c:spPr>
          <c:marker>
            <c:symbol val="square"/>
            <c:size val="2"/>
            <c:spPr>
              <a:solidFill>
                <a:srgbClr val="003300"/>
              </a:solidFill>
              <a:ln>
                <a:solidFill>
                  <a:srgbClr val="003300"/>
                </a:solidFill>
                <a:prstDash val="solid"/>
              </a:ln>
            </c:spPr>
          </c:marker>
          <c:xVal>
            <c:numRef>
              <c:f>Sheet1!$K$8:$K$1067</c:f>
              <c:numCache>
                <c:formatCode>General</c:formatCode>
                <c:ptCount val="1060"/>
                <c:pt idx="0">
                  <c:v>5.0239999999999965</c:v>
                </c:pt>
                <c:pt idx="1">
                  <c:v>5.0569999999999995</c:v>
                </c:pt>
                <c:pt idx="2">
                  <c:v>5.09</c:v>
                </c:pt>
                <c:pt idx="3">
                  <c:v>5.1229999999999958</c:v>
                </c:pt>
                <c:pt idx="4">
                  <c:v>5.1559999999999961</c:v>
                </c:pt>
                <c:pt idx="5">
                  <c:v>5.1890000000000001</c:v>
                </c:pt>
                <c:pt idx="6">
                  <c:v>5.2219999999999995</c:v>
                </c:pt>
                <c:pt idx="7">
                  <c:v>5.2549999999999963</c:v>
                </c:pt>
                <c:pt idx="8">
                  <c:v>5.2880000000000003</c:v>
                </c:pt>
                <c:pt idx="9">
                  <c:v>5.3209999999999962</c:v>
                </c:pt>
                <c:pt idx="10">
                  <c:v>5.3539999999999965</c:v>
                </c:pt>
                <c:pt idx="11">
                  <c:v>5.3869999999999996</c:v>
                </c:pt>
                <c:pt idx="12">
                  <c:v>5.42</c:v>
                </c:pt>
                <c:pt idx="13">
                  <c:v>5.4530000000000003</c:v>
                </c:pt>
                <c:pt idx="14">
                  <c:v>5.4859999999999998</c:v>
                </c:pt>
                <c:pt idx="15">
                  <c:v>5.5190000000000001</c:v>
                </c:pt>
                <c:pt idx="16">
                  <c:v>5.5519999999999996</c:v>
                </c:pt>
                <c:pt idx="17">
                  <c:v>5.585</c:v>
                </c:pt>
                <c:pt idx="18">
                  <c:v>5.6179999999999959</c:v>
                </c:pt>
                <c:pt idx="19">
                  <c:v>5.6509999999999962</c:v>
                </c:pt>
                <c:pt idx="20">
                  <c:v>5.6839999999999975</c:v>
                </c:pt>
                <c:pt idx="21">
                  <c:v>5.7169999999999996</c:v>
                </c:pt>
                <c:pt idx="22">
                  <c:v>5.75</c:v>
                </c:pt>
                <c:pt idx="23">
                  <c:v>5.7830000000000004</c:v>
                </c:pt>
                <c:pt idx="24">
                  <c:v>5.8159999999999963</c:v>
                </c:pt>
                <c:pt idx="25">
                  <c:v>5.8490000000000002</c:v>
                </c:pt>
                <c:pt idx="26">
                  <c:v>5.8819999999999997</c:v>
                </c:pt>
                <c:pt idx="27">
                  <c:v>5.915</c:v>
                </c:pt>
                <c:pt idx="28">
                  <c:v>5.9480000000000004</c:v>
                </c:pt>
                <c:pt idx="29">
                  <c:v>5.9809999999999999</c:v>
                </c:pt>
                <c:pt idx="30">
                  <c:v>6.0139999999999985</c:v>
                </c:pt>
                <c:pt idx="31">
                  <c:v>6.0469999999999997</c:v>
                </c:pt>
                <c:pt idx="32">
                  <c:v>6.08</c:v>
                </c:pt>
                <c:pt idx="33">
                  <c:v>6.1129999999999969</c:v>
                </c:pt>
                <c:pt idx="34">
                  <c:v>6.1459999999999964</c:v>
                </c:pt>
                <c:pt idx="35">
                  <c:v>6.1790000000000003</c:v>
                </c:pt>
                <c:pt idx="36">
                  <c:v>6.2119999999999997</c:v>
                </c:pt>
                <c:pt idx="37">
                  <c:v>6.2450000000000001</c:v>
                </c:pt>
                <c:pt idx="38">
                  <c:v>6.2779999999999996</c:v>
                </c:pt>
                <c:pt idx="39">
                  <c:v>6.3109999999999964</c:v>
                </c:pt>
                <c:pt idx="40">
                  <c:v>6.3439999999999985</c:v>
                </c:pt>
                <c:pt idx="41">
                  <c:v>6.3769999999999998</c:v>
                </c:pt>
                <c:pt idx="42">
                  <c:v>6.41</c:v>
                </c:pt>
                <c:pt idx="43">
                  <c:v>6.4429999999999996</c:v>
                </c:pt>
                <c:pt idx="44">
                  <c:v>6.4760000000000035</c:v>
                </c:pt>
                <c:pt idx="45">
                  <c:v>6.5090000000000003</c:v>
                </c:pt>
                <c:pt idx="46">
                  <c:v>6.5419999999999998</c:v>
                </c:pt>
                <c:pt idx="47">
                  <c:v>6.5750000000000002</c:v>
                </c:pt>
                <c:pt idx="48">
                  <c:v>6.6079999999999961</c:v>
                </c:pt>
                <c:pt idx="49">
                  <c:v>6.641</c:v>
                </c:pt>
                <c:pt idx="50">
                  <c:v>6.6739999999999995</c:v>
                </c:pt>
                <c:pt idx="51">
                  <c:v>6.7069999999999999</c:v>
                </c:pt>
                <c:pt idx="52">
                  <c:v>6.74</c:v>
                </c:pt>
                <c:pt idx="53">
                  <c:v>6.7729999999999997</c:v>
                </c:pt>
                <c:pt idx="54">
                  <c:v>6.806</c:v>
                </c:pt>
                <c:pt idx="55">
                  <c:v>6.8390000000000004</c:v>
                </c:pt>
                <c:pt idx="56">
                  <c:v>6.8719999999999999</c:v>
                </c:pt>
                <c:pt idx="57">
                  <c:v>6.9050000000000002</c:v>
                </c:pt>
                <c:pt idx="58">
                  <c:v>6.9379999999999997</c:v>
                </c:pt>
                <c:pt idx="59">
                  <c:v>6.9710000000000036</c:v>
                </c:pt>
                <c:pt idx="60">
                  <c:v>7.0039999999999996</c:v>
                </c:pt>
                <c:pt idx="61">
                  <c:v>7.0369999999999999</c:v>
                </c:pt>
                <c:pt idx="62">
                  <c:v>7.07</c:v>
                </c:pt>
                <c:pt idx="63">
                  <c:v>7.1029999999999962</c:v>
                </c:pt>
                <c:pt idx="64">
                  <c:v>7.1360000000000001</c:v>
                </c:pt>
                <c:pt idx="65">
                  <c:v>7.168999999999996</c:v>
                </c:pt>
                <c:pt idx="66">
                  <c:v>7.202</c:v>
                </c:pt>
                <c:pt idx="67">
                  <c:v>7.2350000000000003</c:v>
                </c:pt>
                <c:pt idx="68">
                  <c:v>7.2679999999999962</c:v>
                </c:pt>
                <c:pt idx="69">
                  <c:v>7.3010000000000002</c:v>
                </c:pt>
                <c:pt idx="70">
                  <c:v>7.3339999999999996</c:v>
                </c:pt>
                <c:pt idx="71">
                  <c:v>7.3669999999999964</c:v>
                </c:pt>
                <c:pt idx="72">
                  <c:v>7.4</c:v>
                </c:pt>
                <c:pt idx="73">
                  <c:v>7.4329999999999998</c:v>
                </c:pt>
                <c:pt idx="74">
                  <c:v>7.4660000000000002</c:v>
                </c:pt>
                <c:pt idx="75">
                  <c:v>7.4989999999999997</c:v>
                </c:pt>
                <c:pt idx="76">
                  <c:v>7.532</c:v>
                </c:pt>
                <c:pt idx="77">
                  <c:v>7.5649999999999968</c:v>
                </c:pt>
                <c:pt idx="78">
                  <c:v>7.5979999999999963</c:v>
                </c:pt>
                <c:pt idx="79">
                  <c:v>7.6310000000000002</c:v>
                </c:pt>
                <c:pt idx="80">
                  <c:v>7.6639999999999961</c:v>
                </c:pt>
                <c:pt idx="81">
                  <c:v>7.6969999999999965</c:v>
                </c:pt>
                <c:pt idx="82">
                  <c:v>7.73</c:v>
                </c:pt>
                <c:pt idx="83">
                  <c:v>7.7629999999999963</c:v>
                </c:pt>
                <c:pt idx="84">
                  <c:v>7.7960000000000003</c:v>
                </c:pt>
                <c:pt idx="85">
                  <c:v>7.8289999999999962</c:v>
                </c:pt>
                <c:pt idx="86">
                  <c:v>7.8619999999999965</c:v>
                </c:pt>
                <c:pt idx="87">
                  <c:v>7.894999999999996</c:v>
                </c:pt>
                <c:pt idx="88">
                  <c:v>7.9279999999999964</c:v>
                </c:pt>
                <c:pt idx="89">
                  <c:v>7.9610000000000003</c:v>
                </c:pt>
                <c:pt idx="90">
                  <c:v>7.9939999999999998</c:v>
                </c:pt>
                <c:pt idx="91">
                  <c:v>8.027000000000001</c:v>
                </c:pt>
                <c:pt idx="92">
                  <c:v>8.06</c:v>
                </c:pt>
                <c:pt idx="93">
                  <c:v>8.093</c:v>
                </c:pt>
                <c:pt idx="94">
                  <c:v>8.1260000000000012</c:v>
                </c:pt>
                <c:pt idx="95">
                  <c:v>8.1590000000000007</c:v>
                </c:pt>
                <c:pt idx="96">
                  <c:v>8.1920000000000002</c:v>
                </c:pt>
                <c:pt idx="97">
                  <c:v>8.2249999999999996</c:v>
                </c:pt>
                <c:pt idx="98">
                  <c:v>8.2580000000000009</c:v>
                </c:pt>
                <c:pt idx="99">
                  <c:v>8.2910000000000004</c:v>
                </c:pt>
                <c:pt idx="100">
                  <c:v>8.3240000000000016</c:v>
                </c:pt>
                <c:pt idx="101">
                  <c:v>8.3570000000000046</c:v>
                </c:pt>
                <c:pt idx="102">
                  <c:v>8.39</c:v>
                </c:pt>
                <c:pt idx="103">
                  <c:v>8.423</c:v>
                </c:pt>
                <c:pt idx="104">
                  <c:v>8.4560000000000048</c:v>
                </c:pt>
                <c:pt idx="105">
                  <c:v>8.4890000000000008</c:v>
                </c:pt>
                <c:pt idx="106">
                  <c:v>8.5220000000000002</c:v>
                </c:pt>
                <c:pt idx="107">
                  <c:v>8.5550000000000068</c:v>
                </c:pt>
                <c:pt idx="108">
                  <c:v>8.588000000000001</c:v>
                </c:pt>
                <c:pt idx="109">
                  <c:v>8.6210000000000004</c:v>
                </c:pt>
                <c:pt idx="110">
                  <c:v>8.6540000000000035</c:v>
                </c:pt>
                <c:pt idx="111">
                  <c:v>8.6870000000000012</c:v>
                </c:pt>
                <c:pt idx="112">
                  <c:v>8.7199999999999989</c:v>
                </c:pt>
                <c:pt idx="113">
                  <c:v>8.7530000000000001</c:v>
                </c:pt>
                <c:pt idx="114">
                  <c:v>8.7860000000000014</c:v>
                </c:pt>
                <c:pt idx="115">
                  <c:v>8.8190000000000008</c:v>
                </c:pt>
                <c:pt idx="116">
                  <c:v>8.8520000000000092</c:v>
                </c:pt>
                <c:pt idx="117">
                  <c:v>8.8850000000000069</c:v>
                </c:pt>
                <c:pt idx="118">
                  <c:v>8.918000000000001</c:v>
                </c:pt>
                <c:pt idx="119">
                  <c:v>8.9510000000000005</c:v>
                </c:pt>
                <c:pt idx="120">
                  <c:v>8.984</c:v>
                </c:pt>
                <c:pt idx="121">
                  <c:v>9.0170000000000012</c:v>
                </c:pt>
                <c:pt idx="122">
                  <c:v>9.0500000000000007</c:v>
                </c:pt>
                <c:pt idx="123">
                  <c:v>9.0830000000000002</c:v>
                </c:pt>
                <c:pt idx="124">
                  <c:v>9.1160000000000014</c:v>
                </c:pt>
                <c:pt idx="125">
                  <c:v>9.1489999999999991</c:v>
                </c:pt>
                <c:pt idx="126">
                  <c:v>9.1820000000000004</c:v>
                </c:pt>
                <c:pt idx="127">
                  <c:v>9.2150000000000016</c:v>
                </c:pt>
                <c:pt idx="128">
                  <c:v>9.2479999999999993</c:v>
                </c:pt>
                <c:pt idx="129">
                  <c:v>9.2810000000000006</c:v>
                </c:pt>
                <c:pt idx="130">
                  <c:v>9.3140000000000001</c:v>
                </c:pt>
                <c:pt idx="131">
                  <c:v>9.3470000000000013</c:v>
                </c:pt>
                <c:pt idx="132">
                  <c:v>9.3800000000000008</c:v>
                </c:pt>
                <c:pt idx="133">
                  <c:v>9.4130000000000003</c:v>
                </c:pt>
                <c:pt idx="134">
                  <c:v>9.4460000000000015</c:v>
                </c:pt>
                <c:pt idx="135">
                  <c:v>9.4790000000000028</c:v>
                </c:pt>
                <c:pt idx="136">
                  <c:v>9.5120000000000005</c:v>
                </c:pt>
                <c:pt idx="137">
                  <c:v>9.5450000000000017</c:v>
                </c:pt>
                <c:pt idx="138">
                  <c:v>9.5780000000000012</c:v>
                </c:pt>
                <c:pt idx="139">
                  <c:v>9.6109999999999989</c:v>
                </c:pt>
                <c:pt idx="140">
                  <c:v>9.6440000000000001</c:v>
                </c:pt>
                <c:pt idx="141">
                  <c:v>9.6770000000000014</c:v>
                </c:pt>
                <c:pt idx="142">
                  <c:v>9.7100000000000009</c:v>
                </c:pt>
                <c:pt idx="143">
                  <c:v>9.7430000000000003</c:v>
                </c:pt>
                <c:pt idx="144">
                  <c:v>9.7760000000000016</c:v>
                </c:pt>
                <c:pt idx="145">
                  <c:v>9.8090000000000028</c:v>
                </c:pt>
                <c:pt idx="146">
                  <c:v>9.8420000000000005</c:v>
                </c:pt>
                <c:pt idx="147">
                  <c:v>9.8750000000000071</c:v>
                </c:pt>
                <c:pt idx="148">
                  <c:v>9.9080000000000013</c:v>
                </c:pt>
                <c:pt idx="149">
                  <c:v>9.9409999999999989</c:v>
                </c:pt>
                <c:pt idx="150">
                  <c:v>9.9740000000000002</c:v>
                </c:pt>
                <c:pt idx="151">
                  <c:v>10.007</c:v>
                </c:pt>
                <c:pt idx="152">
                  <c:v>10.040000000000001</c:v>
                </c:pt>
                <c:pt idx="153">
                  <c:v>10.073</c:v>
                </c:pt>
                <c:pt idx="154">
                  <c:v>10.106</c:v>
                </c:pt>
                <c:pt idx="155">
                  <c:v>10.138999999999999</c:v>
                </c:pt>
                <c:pt idx="156">
                  <c:v>10.172000000000002</c:v>
                </c:pt>
                <c:pt idx="157">
                  <c:v>10.205</c:v>
                </c:pt>
                <c:pt idx="158">
                  <c:v>10.238</c:v>
                </c:pt>
                <c:pt idx="159">
                  <c:v>10.271000000000001</c:v>
                </c:pt>
                <c:pt idx="160">
                  <c:v>10.304</c:v>
                </c:pt>
                <c:pt idx="161">
                  <c:v>10.337</c:v>
                </c:pt>
                <c:pt idx="162">
                  <c:v>10.370000000000006</c:v>
                </c:pt>
                <c:pt idx="163">
                  <c:v>10.403</c:v>
                </c:pt>
                <c:pt idx="164">
                  <c:v>10.436</c:v>
                </c:pt>
                <c:pt idx="165">
                  <c:v>10.469000000000007</c:v>
                </c:pt>
                <c:pt idx="166">
                  <c:v>10.502000000000002</c:v>
                </c:pt>
                <c:pt idx="167">
                  <c:v>10.535</c:v>
                </c:pt>
                <c:pt idx="168">
                  <c:v>10.568</c:v>
                </c:pt>
                <c:pt idx="169">
                  <c:v>10.601000000000001</c:v>
                </c:pt>
                <c:pt idx="170">
                  <c:v>10.634</c:v>
                </c:pt>
                <c:pt idx="171">
                  <c:v>10.667</c:v>
                </c:pt>
                <c:pt idx="172">
                  <c:v>10.7</c:v>
                </c:pt>
                <c:pt idx="173">
                  <c:v>10.733000000000001</c:v>
                </c:pt>
                <c:pt idx="174">
                  <c:v>10.766</c:v>
                </c:pt>
                <c:pt idx="175">
                  <c:v>10.798999999999999</c:v>
                </c:pt>
                <c:pt idx="176">
                  <c:v>10.832000000000004</c:v>
                </c:pt>
                <c:pt idx="177">
                  <c:v>10.865000000000007</c:v>
                </c:pt>
                <c:pt idx="178">
                  <c:v>10.898</c:v>
                </c:pt>
                <c:pt idx="179">
                  <c:v>10.931000000000001</c:v>
                </c:pt>
                <c:pt idx="180">
                  <c:v>10.964</c:v>
                </c:pt>
                <c:pt idx="181">
                  <c:v>10.997</c:v>
                </c:pt>
                <c:pt idx="182">
                  <c:v>11.03</c:v>
                </c:pt>
                <c:pt idx="183">
                  <c:v>11.063000000000002</c:v>
                </c:pt>
                <c:pt idx="184">
                  <c:v>11.096</c:v>
                </c:pt>
                <c:pt idx="185">
                  <c:v>11.129</c:v>
                </c:pt>
                <c:pt idx="186">
                  <c:v>11.162000000000004</c:v>
                </c:pt>
                <c:pt idx="187">
                  <c:v>11.195</c:v>
                </c:pt>
                <c:pt idx="188">
                  <c:v>11.228</c:v>
                </c:pt>
                <c:pt idx="189">
                  <c:v>11.261000000000001</c:v>
                </c:pt>
                <c:pt idx="190">
                  <c:v>11.294</c:v>
                </c:pt>
                <c:pt idx="191">
                  <c:v>11.327</c:v>
                </c:pt>
                <c:pt idx="192">
                  <c:v>11.360000000000007</c:v>
                </c:pt>
                <c:pt idx="193">
                  <c:v>11.393000000000002</c:v>
                </c:pt>
                <c:pt idx="194">
                  <c:v>11.426</c:v>
                </c:pt>
                <c:pt idx="195">
                  <c:v>11.459000000000007</c:v>
                </c:pt>
                <c:pt idx="196">
                  <c:v>11.492000000000004</c:v>
                </c:pt>
                <c:pt idx="197">
                  <c:v>11.525</c:v>
                </c:pt>
                <c:pt idx="198">
                  <c:v>11.558</c:v>
                </c:pt>
                <c:pt idx="199">
                  <c:v>11.591000000000001</c:v>
                </c:pt>
                <c:pt idx="200">
                  <c:v>11.624000000000001</c:v>
                </c:pt>
                <c:pt idx="201">
                  <c:v>11.657</c:v>
                </c:pt>
                <c:pt idx="202">
                  <c:v>11.69</c:v>
                </c:pt>
                <c:pt idx="203">
                  <c:v>11.723000000000001</c:v>
                </c:pt>
                <c:pt idx="204">
                  <c:v>11.756</c:v>
                </c:pt>
                <c:pt idx="205">
                  <c:v>11.789</c:v>
                </c:pt>
                <c:pt idx="206">
                  <c:v>11.822000000000006</c:v>
                </c:pt>
                <c:pt idx="207">
                  <c:v>11.855000000000008</c:v>
                </c:pt>
                <c:pt idx="208">
                  <c:v>11.888</c:v>
                </c:pt>
                <c:pt idx="209">
                  <c:v>11.921000000000001</c:v>
                </c:pt>
                <c:pt idx="210">
                  <c:v>11.954000000000002</c:v>
                </c:pt>
                <c:pt idx="211">
                  <c:v>11.987</c:v>
                </c:pt>
                <c:pt idx="212">
                  <c:v>12.02</c:v>
                </c:pt>
                <c:pt idx="213">
                  <c:v>12.053000000000004</c:v>
                </c:pt>
                <c:pt idx="214">
                  <c:v>12.086</c:v>
                </c:pt>
                <c:pt idx="215">
                  <c:v>12.119</c:v>
                </c:pt>
                <c:pt idx="216">
                  <c:v>12.152000000000006</c:v>
                </c:pt>
                <c:pt idx="217">
                  <c:v>12.185</c:v>
                </c:pt>
                <c:pt idx="218">
                  <c:v>12.218</c:v>
                </c:pt>
                <c:pt idx="219">
                  <c:v>12.251000000000001</c:v>
                </c:pt>
                <c:pt idx="220">
                  <c:v>12.284000000000001</c:v>
                </c:pt>
                <c:pt idx="221">
                  <c:v>12.317</c:v>
                </c:pt>
                <c:pt idx="222">
                  <c:v>12.350000000000007</c:v>
                </c:pt>
                <c:pt idx="223">
                  <c:v>12.383000000000004</c:v>
                </c:pt>
                <c:pt idx="224">
                  <c:v>12.416</c:v>
                </c:pt>
                <c:pt idx="225">
                  <c:v>12.449</c:v>
                </c:pt>
                <c:pt idx="226">
                  <c:v>12.482000000000006</c:v>
                </c:pt>
                <c:pt idx="227">
                  <c:v>12.515000000000002</c:v>
                </c:pt>
                <c:pt idx="228">
                  <c:v>12.548</c:v>
                </c:pt>
                <c:pt idx="229">
                  <c:v>12.581</c:v>
                </c:pt>
                <c:pt idx="230">
                  <c:v>12.614000000000001</c:v>
                </c:pt>
                <c:pt idx="231">
                  <c:v>12.647</c:v>
                </c:pt>
                <c:pt idx="232">
                  <c:v>12.68</c:v>
                </c:pt>
                <c:pt idx="233">
                  <c:v>12.713000000000001</c:v>
                </c:pt>
                <c:pt idx="234">
                  <c:v>12.746</c:v>
                </c:pt>
                <c:pt idx="235">
                  <c:v>12.779</c:v>
                </c:pt>
                <c:pt idx="236">
                  <c:v>12.812000000000006</c:v>
                </c:pt>
                <c:pt idx="237">
                  <c:v>12.845000000000002</c:v>
                </c:pt>
                <c:pt idx="238">
                  <c:v>12.878</c:v>
                </c:pt>
                <c:pt idx="239">
                  <c:v>12.911</c:v>
                </c:pt>
                <c:pt idx="240">
                  <c:v>12.944000000000001</c:v>
                </c:pt>
                <c:pt idx="241">
                  <c:v>12.977</c:v>
                </c:pt>
                <c:pt idx="242">
                  <c:v>13.01</c:v>
                </c:pt>
                <c:pt idx="243">
                  <c:v>13.043000000000001</c:v>
                </c:pt>
                <c:pt idx="244">
                  <c:v>13.076000000000002</c:v>
                </c:pt>
                <c:pt idx="245">
                  <c:v>13.109</c:v>
                </c:pt>
                <c:pt idx="246">
                  <c:v>13.141999999999999</c:v>
                </c:pt>
                <c:pt idx="247">
                  <c:v>13.175000000000002</c:v>
                </c:pt>
                <c:pt idx="248">
                  <c:v>13.208</c:v>
                </c:pt>
                <c:pt idx="249">
                  <c:v>13.241</c:v>
                </c:pt>
                <c:pt idx="250">
                  <c:v>13.274000000000001</c:v>
                </c:pt>
                <c:pt idx="251">
                  <c:v>13.307</c:v>
                </c:pt>
                <c:pt idx="252">
                  <c:v>13.34</c:v>
                </c:pt>
                <c:pt idx="253">
                  <c:v>13.373000000000006</c:v>
                </c:pt>
                <c:pt idx="254">
                  <c:v>13.406000000000002</c:v>
                </c:pt>
                <c:pt idx="255">
                  <c:v>13.439</c:v>
                </c:pt>
                <c:pt idx="256">
                  <c:v>13.472000000000007</c:v>
                </c:pt>
                <c:pt idx="257">
                  <c:v>13.505000000000004</c:v>
                </c:pt>
                <c:pt idx="258">
                  <c:v>13.538</c:v>
                </c:pt>
                <c:pt idx="259">
                  <c:v>13.571</c:v>
                </c:pt>
                <c:pt idx="260">
                  <c:v>13.604000000000001</c:v>
                </c:pt>
                <c:pt idx="261">
                  <c:v>13.637</c:v>
                </c:pt>
                <c:pt idx="262">
                  <c:v>13.67</c:v>
                </c:pt>
                <c:pt idx="263">
                  <c:v>13.703000000000001</c:v>
                </c:pt>
                <c:pt idx="264">
                  <c:v>13.736000000000001</c:v>
                </c:pt>
                <c:pt idx="265">
                  <c:v>13.769</c:v>
                </c:pt>
                <c:pt idx="266">
                  <c:v>13.802000000000007</c:v>
                </c:pt>
                <c:pt idx="267">
                  <c:v>13.835000000000004</c:v>
                </c:pt>
                <c:pt idx="268">
                  <c:v>13.868</c:v>
                </c:pt>
                <c:pt idx="269">
                  <c:v>13.901</c:v>
                </c:pt>
                <c:pt idx="270">
                  <c:v>13.934000000000001</c:v>
                </c:pt>
                <c:pt idx="271">
                  <c:v>13.967000000000002</c:v>
                </c:pt>
                <c:pt idx="272">
                  <c:v>14</c:v>
                </c:pt>
                <c:pt idx="273">
                  <c:v>14.033000000000001</c:v>
                </c:pt>
                <c:pt idx="274">
                  <c:v>14.066000000000004</c:v>
                </c:pt>
                <c:pt idx="275">
                  <c:v>14.099</c:v>
                </c:pt>
                <c:pt idx="276">
                  <c:v>14.132</c:v>
                </c:pt>
                <c:pt idx="277">
                  <c:v>14.165000000000004</c:v>
                </c:pt>
                <c:pt idx="278">
                  <c:v>14.198</c:v>
                </c:pt>
                <c:pt idx="279">
                  <c:v>14.231</c:v>
                </c:pt>
                <c:pt idx="280">
                  <c:v>14.264000000000001</c:v>
                </c:pt>
                <c:pt idx="281">
                  <c:v>14.297000000000001</c:v>
                </c:pt>
                <c:pt idx="282">
                  <c:v>14.33</c:v>
                </c:pt>
                <c:pt idx="283">
                  <c:v>14.363000000000007</c:v>
                </c:pt>
                <c:pt idx="284">
                  <c:v>14.396000000000004</c:v>
                </c:pt>
                <c:pt idx="285">
                  <c:v>14.429</c:v>
                </c:pt>
                <c:pt idx="286">
                  <c:v>14.462000000000007</c:v>
                </c:pt>
                <c:pt idx="287">
                  <c:v>14.495000000000006</c:v>
                </c:pt>
                <c:pt idx="288">
                  <c:v>14.528</c:v>
                </c:pt>
                <c:pt idx="289">
                  <c:v>14.561</c:v>
                </c:pt>
                <c:pt idx="290">
                  <c:v>14.594000000000001</c:v>
                </c:pt>
                <c:pt idx="291">
                  <c:v>14.627000000000001</c:v>
                </c:pt>
                <c:pt idx="292">
                  <c:v>14.66</c:v>
                </c:pt>
                <c:pt idx="293">
                  <c:v>14.693</c:v>
                </c:pt>
                <c:pt idx="294">
                  <c:v>14.726000000000001</c:v>
                </c:pt>
                <c:pt idx="295">
                  <c:v>14.759</c:v>
                </c:pt>
                <c:pt idx="296">
                  <c:v>14.792</c:v>
                </c:pt>
                <c:pt idx="297">
                  <c:v>14.825000000000006</c:v>
                </c:pt>
                <c:pt idx="298">
                  <c:v>14.858000000000002</c:v>
                </c:pt>
                <c:pt idx="299">
                  <c:v>14.891</c:v>
                </c:pt>
                <c:pt idx="300">
                  <c:v>14.924000000000001</c:v>
                </c:pt>
                <c:pt idx="301">
                  <c:v>14.957000000000004</c:v>
                </c:pt>
                <c:pt idx="302">
                  <c:v>14.99</c:v>
                </c:pt>
                <c:pt idx="303">
                  <c:v>15.023</c:v>
                </c:pt>
                <c:pt idx="304">
                  <c:v>15.056000000000004</c:v>
                </c:pt>
                <c:pt idx="305">
                  <c:v>15.089</c:v>
                </c:pt>
                <c:pt idx="306">
                  <c:v>15.122</c:v>
                </c:pt>
                <c:pt idx="307">
                  <c:v>15.155000000000006</c:v>
                </c:pt>
                <c:pt idx="308">
                  <c:v>15.188000000000001</c:v>
                </c:pt>
                <c:pt idx="309">
                  <c:v>15.221</c:v>
                </c:pt>
                <c:pt idx="310">
                  <c:v>15.254</c:v>
                </c:pt>
                <c:pt idx="311">
                  <c:v>15.287000000000001</c:v>
                </c:pt>
                <c:pt idx="312">
                  <c:v>15.32</c:v>
                </c:pt>
                <c:pt idx="313">
                  <c:v>15.353000000000007</c:v>
                </c:pt>
                <c:pt idx="314">
                  <c:v>15.386000000000006</c:v>
                </c:pt>
                <c:pt idx="315">
                  <c:v>15.419</c:v>
                </c:pt>
                <c:pt idx="316">
                  <c:v>15.452000000000007</c:v>
                </c:pt>
                <c:pt idx="317">
                  <c:v>15.485000000000007</c:v>
                </c:pt>
                <c:pt idx="318">
                  <c:v>15.518000000000001</c:v>
                </c:pt>
                <c:pt idx="319">
                  <c:v>15.551</c:v>
                </c:pt>
                <c:pt idx="320">
                  <c:v>15.584</c:v>
                </c:pt>
                <c:pt idx="321">
                  <c:v>15.617000000000001</c:v>
                </c:pt>
                <c:pt idx="322">
                  <c:v>15.65</c:v>
                </c:pt>
                <c:pt idx="323">
                  <c:v>15.683</c:v>
                </c:pt>
                <c:pt idx="324">
                  <c:v>15.716000000000001</c:v>
                </c:pt>
                <c:pt idx="325">
                  <c:v>15.749000000000001</c:v>
                </c:pt>
                <c:pt idx="326">
                  <c:v>15.782</c:v>
                </c:pt>
                <c:pt idx="327">
                  <c:v>15.815000000000007</c:v>
                </c:pt>
                <c:pt idx="328">
                  <c:v>15.848000000000001</c:v>
                </c:pt>
                <c:pt idx="329">
                  <c:v>15.881</c:v>
                </c:pt>
                <c:pt idx="330">
                  <c:v>15.914</c:v>
                </c:pt>
                <c:pt idx="331">
                  <c:v>15.947000000000001</c:v>
                </c:pt>
                <c:pt idx="332">
                  <c:v>15.98</c:v>
                </c:pt>
                <c:pt idx="333">
                  <c:v>16.013000000000005</c:v>
                </c:pt>
                <c:pt idx="334">
                  <c:v>16.045999999999989</c:v>
                </c:pt>
                <c:pt idx="335">
                  <c:v>16.079000000000001</c:v>
                </c:pt>
                <c:pt idx="336">
                  <c:v>16.111999999999998</c:v>
                </c:pt>
                <c:pt idx="337">
                  <c:v>16.145</c:v>
                </c:pt>
                <c:pt idx="338">
                  <c:v>16.178000000000001</c:v>
                </c:pt>
                <c:pt idx="339">
                  <c:v>16.210999999999999</c:v>
                </c:pt>
                <c:pt idx="340">
                  <c:v>16.244</c:v>
                </c:pt>
                <c:pt idx="341">
                  <c:v>16.277000000000001</c:v>
                </c:pt>
                <c:pt idx="342">
                  <c:v>16.309999999999999</c:v>
                </c:pt>
                <c:pt idx="343">
                  <c:v>16.343</c:v>
                </c:pt>
                <c:pt idx="344">
                  <c:v>16.376000000000001</c:v>
                </c:pt>
                <c:pt idx="345">
                  <c:v>16.408999999999981</c:v>
                </c:pt>
                <c:pt idx="346">
                  <c:v>16.441999999999986</c:v>
                </c:pt>
                <c:pt idx="347">
                  <c:v>16.474999999999987</c:v>
                </c:pt>
                <c:pt idx="348">
                  <c:v>16.507999999999999</c:v>
                </c:pt>
                <c:pt idx="349">
                  <c:v>16.541</c:v>
                </c:pt>
                <c:pt idx="350">
                  <c:v>16.574000000000005</c:v>
                </c:pt>
                <c:pt idx="351">
                  <c:v>16.606999999999999</c:v>
                </c:pt>
                <c:pt idx="352">
                  <c:v>16.64</c:v>
                </c:pt>
                <c:pt idx="353">
                  <c:v>16.672999999999988</c:v>
                </c:pt>
                <c:pt idx="354">
                  <c:v>16.706</c:v>
                </c:pt>
                <c:pt idx="355">
                  <c:v>16.739000000000001</c:v>
                </c:pt>
                <c:pt idx="356">
                  <c:v>16.771999999999988</c:v>
                </c:pt>
                <c:pt idx="357">
                  <c:v>16.805</c:v>
                </c:pt>
                <c:pt idx="358">
                  <c:v>16.838000000000001</c:v>
                </c:pt>
                <c:pt idx="359">
                  <c:v>16.870999999999999</c:v>
                </c:pt>
                <c:pt idx="360">
                  <c:v>16.904</c:v>
                </c:pt>
                <c:pt idx="361">
                  <c:v>16.937000000000001</c:v>
                </c:pt>
                <c:pt idx="362">
                  <c:v>16.97</c:v>
                </c:pt>
                <c:pt idx="363">
                  <c:v>17.003</c:v>
                </c:pt>
                <c:pt idx="364">
                  <c:v>17.036000000000001</c:v>
                </c:pt>
                <c:pt idx="365">
                  <c:v>17.068999999999985</c:v>
                </c:pt>
                <c:pt idx="366">
                  <c:v>17.102</c:v>
                </c:pt>
                <c:pt idx="367">
                  <c:v>17.135000000000005</c:v>
                </c:pt>
                <c:pt idx="368">
                  <c:v>17.167999999999999</c:v>
                </c:pt>
                <c:pt idx="369">
                  <c:v>17.201000000000001</c:v>
                </c:pt>
                <c:pt idx="370">
                  <c:v>17.234000000000005</c:v>
                </c:pt>
                <c:pt idx="371">
                  <c:v>17.266999999999989</c:v>
                </c:pt>
                <c:pt idx="372">
                  <c:v>17.3</c:v>
                </c:pt>
                <c:pt idx="373">
                  <c:v>17.332999999999988</c:v>
                </c:pt>
                <c:pt idx="374">
                  <c:v>17.366</c:v>
                </c:pt>
                <c:pt idx="375">
                  <c:v>17.399000000000001</c:v>
                </c:pt>
                <c:pt idx="376">
                  <c:v>17.431999999999999</c:v>
                </c:pt>
                <c:pt idx="377">
                  <c:v>17.464999999999989</c:v>
                </c:pt>
                <c:pt idx="378">
                  <c:v>17.497999999999987</c:v>
                </c:pt>
                <c:pt idx="379">
                  <c:v>17.530999999999999</c:v>
                </c:pt>
                <c:pt idx="380">
                  <c:v>17.564</c:v>
                </c:pt>
                <c:pt idx="381">
                  <c:v>17.597000000000001</c:v>
                </c:pt>
                <c:pt idx="382">
                  <c:v>17.630000000000013</c:v>
                </c:pt>
                <c:pt idx="383">
                  <c:v>17.663</c:v>
                </c:pt>
                <c:pt idx="384">
                  <c:v>17.696000000000005</c:v>
                </c:pt>
                <c:pt idx="385">
                  <c:v>17.728999999999989</c:v>
                </c:pt>
                <c:pt idx="386">
                  <c:v>17.761999999999986</c:v>
                </c:pt>
                <c:pt idx="387">
                  <c:v>17.795000000000002</c:v>
                </c:pt>
                <c:pt idx="388">
                  <c:v>17.827999999999999</c:v>
                </c:pt>
                <c:pt idx="389">
                  <c:v>17.861000000000001</c:v>
                </c:pt>
                <c:pt idx="390">
                  <c:v>17.893999999999988</c:v>
                </c:pt>
                <c:pt idx="391">
                  <c:v>17.927</c:v>
                </c:pt>
                <c:pt idx="392">
                  <c:v>17.959999999999987</c:v>
                </c:pt>
                <c:pt idx="393">
                  <c:v>17.992999999999981</c:v>
                </c:pt>
                <c:pt idx="394">
                  <c:v>18.026</c:v>
                </c:pt>
                <c:pt idx="395">
                  <c:v>18.059000000000001</c:v>
                </c:pt>
                <c:pt idx="396">
                  <c:v>18.091999999999999</c:v>
                </c:pt>
                <c:pt idx="397">
                  <c:v>18.125</c:v>
                </c:pt>
                <c:pt idx="398">
                  <c:v>18.158000000000001</c:v>
                </c:pt>
                <c:pt idx="399">
                  <c:v>18.190999999999999</c:v>
                </c:pt>
                <c:pt idx="400">
                  <c:v>18.224</c:v>
                </c:pt>
                <c:pt idx="401">
                  <c:v>18.257000000000001</c:v>
                </c:pt>
                <c:pt idx="402">
                  <c:v>18.29</c:v>
                </c:pt>
                <c:pt idx="403">
                  <c:v>18.323</c:v>
                </c:pt>
                <c:pt idx="404">
                  <c:v>18.356000000000005</c:v>
                </c:pt>
                <c:pt idx="405">
                  <c:v>18.388999999999989</c:v>
                </c:pt>
                <c:pt idx="406">
                  <c:v>18.421999999999986</c:v>
                </c:pt>
                <c:pt idx="407">
                  <c:v>18.454999999999988</c:v>
                </c:pt>
                <c:pt idx="408">
                  <c:v>18.487999999999989</c:v>
                </c:pt>
                <c:pt idx="409">
                  <c:v>18.521000000000001</c:v>
                </c:pt>
                <c:pt idx="410">
                  <c:v>18.553999999999988</c:v>
                </c:pt>
                <c:pt idx="411">
                  <c:v>18.587</c:v>
                </c:pt>
                <c:pt idx="412">
                  <c:v>18.62</c:v>
                </c:pt>
                <c:pt idx="413">
                  <c:v>18.652999999999999</c:v>
                </c:pt>
                <c:pt idx="414">
                  <c:v>18.686</c:v>
                </c:pt>
                <c:pt idx="415">
                  <c:v>18.719000000000001</c:v>
                </c:pt>
                <c:pt idx="416">
                  <c:v>18.751999999999999</c:v>
                </c:pt>
                <c:pt idx="417">
                  <c:v>18.784999999999989</c:v>
                </c:pt>
                <c:pt idx="418">
                  <c:v>18.818000000000001</c:v>
                </c:pt>
                <c:pt idx="419">
                  <c:v>18.850999999999999</c:v>
                </c:pt>
                <c:pt idx="420">
                  <c:v>18.884</c:v>
                </c:pt>
                <c:pt idx="421">
                  <c:v>18.917000000000005</c:v>
                </c:pt>
                <c:pt idx="422">
                  <c:v>18.95</c:v>
                </c:pt>
                <c:pt idx="423">
                  <c:v>18.982999999999979</c:v>
                </c:pt>
                <c:pt idx="424">
                  <c:v>19.015999999999988</c:v>
                </c:pt>
                <c:pt idx="425">
                  <c:v>19.048999999999989</c:v>
                </c:pt>
                <c:pt idx="426">
                  <c:v>19.081999999999987</c:v>
                </c:pt>
                <c:pt idx="427">
                  <c:v>19.114999999999998</c:v>
                </c:pt>
                <c:pt idx="428">
                  <c:v>19.148</c:v>
                </c:pt>
                <c:pt idx="429">
                  <c:v>19.181000000000001</c:v>
                </c:pt>
                <c:pt idx="430">
                  <c:v>19.213999999999999</c:v>
                </c:pt>
                <c:pt idx="431">
                  <c:v>19.247</c:v>
                </c:pt>
                <c:pt idx="432">
                  <c:v>19.279999999999987</c:v>
                </c:pt>
                <c:pt idx="433">
                  <c:v>19.312999999999999</c:v>
                </c:pt>
                <c:pt idx="434">
                  <c:v>19.346</c:v>
                </c:pt>
                <c:pt idx="435">
                  <c:v>19.379000000000001</c:v>
                </c:pt>
                <c:pt idx="436">
                  <c:v>19.411999999999999</c:v>
                </c:pt>
                <c:pt idx="437">
                  <c:v>19.444999999999986</c:v>
                </c:pt>
                <c:pt idx="438">
                  <c:v>19.478000000000002</c:v>
                </c:pt>
                <c:pt idx="439">
                  <c:v>19.510999999999999</c:v>
                </c:pt>
                <c:pt idx="440">
                  <c:v>19.544</c:v>
                </c:pt>
                <c:pt idx="441">
                  <c:v>19.577000000000005</c:v>
                </c:pt>
                <c:pt idx="442">
                  <c:v>19.610000000000014</c:v>
                </c:pt>
                <c:pt idx="443">
                  <c:v>19.643000000000001</c:v>
                </c:pt>
                <c:pt idx="444">
                  <c:v>19.675999999999988</c:v>
                </c:pt>
                <c:pt idx="445">
                  <c:v>19.709</c:v>
                </c:pt>
                <c:pt idx="446">
                  <c:v>19.741999999999987</c:v>
                </c:pt>
                <c:pt idx="447">
                  <c:v>19.774999999999999</c:v>
                </c:pt>
                <c:pt idx="448">
                  <c:v>19.808</c:v>
                </c:pt>
                <c:pt idx="449">
                  <c:v>19.841000000000001</c:v>
                </c:pt>
                <c:pt idx="450">
                  <c:v>19.873999999999999</c:v>
                </c:pt>
                <c:pt idx="451">
                  <c:v>19.907</c:v>
                </c:pt>
                <c:pt idx="452">
                  <c:v>19.939999999999987</c:v>
                </c:pt>
                <c:pt idx="453">
                  <c:v>19.972999999999981</c:v>
                </c:pt>
                <c:pt idx="454">
                  <c:v>20.006</c:v>
                </c:pt>
                <c:pt idx="455">
                  <c:v>20.039000000000001</c:v>
                </c:pt>
                <c:pt idx="456">
                  <c:v>20.071999999999999</c:v>
                </c:pt>
                <c:pt idx="457">
                  <c:v>20.105</c:v>
                </c:pt>
                <c:pt idx="458">
                  <c:v>20.138000000000005</c:v>
                </c:pt>
                <c:pt idx="459">
                  <c:v>20.170999999999999</c:v>
                </c:pt>
                <c:pt idx="460">
                  <c:v>20.204000000000001</c:v>
                </c:pt>
                <c:pt idx="461">
                  <c:v>20.236999999999988</c:v>
                </c:pt>
                <c:pt idx="462">
                  <c:v>20.27</c:v>
                </c:pt>
                <c:pt idx="463">
                  <c:v>20.303000000000001</c:v>
                </c:pt>
                <c:pt idx="464">
                  <c:v>20.335999999999999</c:v>
                </c:pt>
                <c:pt idx="465">
                  <c:v>20.369</c:v>
                </c:pt>
                <c:pt idx="466">
                  <c:v>20.401999999999987</c:v>
                </c:pt>
                <c:pt idx="467">
                  <c:v>20.434999999999999</c:v>
                </c:pt>
                <c:pt idx="468">
                  <c:v>20.467999999999989</c:v>
                </c:pt>
                <c:pt idx="469">
                  <c:v>20.501000000000001</c:v>
                </c:pt>
                <c:pt idx="470">
                  <c:v>20.533999999999999</c:v>
                </c:pt>
                <c:pt idx="471">
                  <c:v>20.567</c:v>
                </c:pt>
                <c:pt idx="472">
                  <c:v>20.6</c:v>
                </c:pt>
                <c:pt idx="473">
                  <c:v>20.632999999999999</c:v>
                </c:pt>
                <c:pt idx="474">
                  <c:v>20.666</c:v>
                </c:pt>
                <c:pt idx="475">
                  <c:v>20.699000000000005</c:v>
                </c:pt>
                <c:pt idx="476">
                  <c:v>20.731999999999999</c:v>
                </c:pt>
                <c:pt idx="477">
                  <c:v>20.764999999999986</c:v>
                </c:pt>
                <c:pt idx="478">
                  <c:v>20.797999999999988</c:v>
                </c:pt>
                <c:pt idx="479">
                  <c:v>20.831000000000014</c:v>
                </c:pt>
                <c:pt idx="480">
                  <c:v>20.864000000000001</c:v>
                </c:pt>
                <c:pt idx="481">
                  <c:v>20.896999999999988</c:v>
                </c:pt>
                <c:pt idx="482">
                  <c:v>20.93</c:v>
                </c:pt>
                <c:pt idx="483">
                  <c:v>20.96299999999998</c:v>
                </c:pt>
                <c:pt idx="484">
                  <c:v>20.995999999999981</c:v>
                </c:pt>
                <c:pt idx="485">
                  <c:v>21.029</c:v>
                </c:pt>
                <c:pt idx="486">
                  <c:v>21.061999999999987</c:v>
                </c:pt>
                <c:pt idx="487">
                  <c:v>21.094999999999999</c:v>
                </c:pt>
                <c:pt idx="488">
                  <c:v>21.128</c:v>
                </c:pt>
                <c:pt idx="489">
                  <c:v>21.161000000000001</c:v>
                </c:pt>
                <c:pt idx="490">
                  <c:v>21.193999999999999</c:v>
                </c:pt>
                <c:pt idx="491">
                  <c:v>21.227</c:v>
                </c:pt>
                <c:pt idx="492">
                  <c:v>21.259999999999987</c:v>
                </c:pt>
                <c:pt idx="493">
                  <c:v>21.292999999999989</c:v>
                </c:pt>
                <c:pt idx="494">
                  <c:v>21.326000000000001</c:v>
                </c:pt>
                <c:pt idx="495">
                  <c:v>21.359000000000005</c:v>
                </c:pt>
                <c:pt idx="496">
                  <c:v>21.391999999999999</c:v>
                </c:pt>
                <c:pt idx="497">
                  <c:v>21.424999999999986</c:v>
                </c:pt>
                <c:pt idx="498">
                  <c:v>21.457999999999988</c:v>
                </c:pt>
                <c:pt idx="499">
                  <c:v>21.491</c:v>
                </c:pt>
                <c:pt idx="500">
                  <c:v>21.524000000000001</c:v>
                </c:pt>
                <c:pt idx="501">
                  <c:v>21.556999999999999</c:v>
                </c:pt>
                <c:pt idx="502">
                  <c:v>21.59</c:v>
                </c:pt>
                <c:pt idx="503">
                  <c:v>21.623000000000001</c:v>
                </c:pt>
                <c:pt idx="504">
                  <c:v>21.655999999999999</c:v>
                </c:pt>
                <c:pt idx="505">
                  <c:v>21.689</c:v>
                </c:pt>
                <c:pt idx="506">
                  <c:v>21.721999999999987</c:v>
                </c:pt>
                <c:pt idx="507">
                  <c:v>21.754999999999999</c:v>
                </c:pt>
                <c:pt idx="508">
                  <c:v>21.787999999999986</c:v>
                </c:pt>
                <c:pt idx="509">
                  <c:v>21.821000000000005</c:v>
                </c:pt>
                <c:pt idx="510">
                  <c:v>21.853999999999999</c:v>
                </c:pt>
                <c:pt idx="511">
                  <c:v>21.887</c:v>
                </c:pt>
                <c:pt idx="512">
                  <c:v>21.919999999999987</c:v>
                </c:pt>
                <c:pt idx="513">
                  <c:v>21.952999999999989</c:v>
                </c:pt>
                <c:pt idx="514">
                  <c:v>21.985999999999979</c:v>
                </c:pt>
                <c:pt idx="515">
                  <c:v>22.018999999999988</c:v>
                </c:pt>
                <c:pt idx="516">
                  <c:v>22.052</c:v>
                </c:pt>
                <c:pt idx="517">
                  <c:v>22.084999999999987</c:v>
                </c:pt>
                <c:pt idx="518">
                  <c:v>22.118000000000013</c:v>
                </c:pt>
                <c:pt idx="519">
                  <c:v>22.151000000000014</c:v>
                </c:pt>
                <c:pt idx="520">
                  <c:v>22.184000000000001</c:v>
                </c:pt>
                <c:pt idx="521">
                  <c:v>22.216999999999999</c:v>
                </c:pt>
                <c:pt idx="522">
                  <c:v>22.25</c:v>
                </c:pt>
                <c:pt idx="523">
                  <c:v>22.28299999999998</c:v>
                </c:pt>
                <c:pt idx="524">
                  <c:v>22.315999999999999</c:v>
                </c:pt>
                <c:pt idx="525">
                  <c:v>22.349</c:v>
                </c:pt>
                <c:pt idx="526">
                  <c:v>22.381999999999987</c:v>
                </c:pt>
                <c:pt idx="527">
                  <c:v>22.414999999999999</c:v>
                </c:pt>
                <c:pt idx="528">
                  <c:v>22.447999999999986</c:v>
                </c:pt>
                <c:pt idx="529">
                  <c:v>22.481000000000002</c:v>
                </c:pt>
                <c:pt idx="530">
                  <c:v>22.513999999999999</c:v>
                </c:pt>
                <c:pt idx="531">
                  <c:v>22.547000000000001</c:v>
                </c:pt>
                <c:pt idx="532">
                  <c:v>22.58</c:v>
                </c:pt>
                <c:pt idx="533">
                  <c:v>22.613000000000014</c:v>
                </c:pt>
                <c:pt idx="534">
                  <c:v>22.646000000000001</c:v>
                </c:pt>
                <c:pt idx="535">
                  <c:v>22.678999999999988</c:v>
                </c:pt>
                <c:pt idx="536">
                  <c:v>22.712</c:v>
                </c:pt>
                <c:pt idx="537">
                  <c:v>22.744999999999987</c:v>
                </c:pt>
                <c:pt idx="538">
                  <c:v>22.777999999999999</c:v>
                </c:pt>
                <c:pt idx="539">
                  <c:v>22.811000000000014</c:v>
                </c:pt>
                <c:pt idx="540">
                  <c:v>22.844000000000001</c:v>
                </c:pt>
                <c:pt idx="541">
                  <c:v>22.876999999999999</c:v>
                </c:pt>
                <c:pt idx="542">
                  <c:v>22.91</c:v>
                </c:pt>
                <c:pt idx="543">
                  <c:v>22.94299999999998</c:v>
                </c:pt>
                <c:pt idx="544">
                  <c:v>22.975999999999985</c:v>
                </c:pt>
                <c:pt idx="545">
                  <c:v>23.009</c:v>
                </c:pt>
                <c:pt idx="546">
                  <c:v>23.042000000000002</c:v>
                </c:pt>
                <c:pt idx="547">
                  <c:v>23.074999999999999</c:v>
                </c:pt>
                <c:pt idx="548">
                  <c:v>23.108000000000001</c:v>
                </c:pt>
                <c:pt idx="549">
                  <c:v>23.140999999999988</c:v>
                </c:pt>
                <c:pt idx="550">
                  <c:v>23.173999999999999</c:v>
                </c:pt>
                <c:pt idx="551">
                  <c:v>23.207000000000001</c:v>
                </c:pt>
                <c:pt idx="552">
                  <c:v>23.24</c:v>
                </c:pt>
                <c:pt idx="553">
                  <c:v>23.273</c:v>
                </c:pt>
                <c:pt idx="554">
                  <c:v>23.306000000000001</c:v>
                </c:pt>
                <c:pt idx="555">
                  <c:v>23.338999999999999</c:v>
                </c:pt>
                <c:pt idx="556">
                  <c:v>23.372</c:v>
                </c:pt>
                <c:pt idx="557">
                  <c:v>23.404999999999987</c:v>
                </c:pt>
                <c:pt idx="558">
                  <c:v>23.437999999999999</c:v>
                </c:pt>
                <c:pt idx="559">
                  <c:v>23.471</c:v>
                </c:pt>
                <c:pt idx="560">
                  <c:v>23.504000000000001</c:v>
                </c:pt>
                <c:pt idx="561">
                  <c:v>23.536999999999999</c:v>
                </c:pt>
                <c:pt idx="562">
                  <c:v>23.57</c:v>
                </c:pt>
                <c:pt idx="563">
                  <c:v>23.603000000000005</c:v>
                </c:pt>
                <c:pt idx="564">
                  <c:v>23.635999999999999</c:v>
                </c:pt>
                <c:pt idx="565">
                  <c:v>23.669</c:v>
                </c:pt>
                <c:pt idx="566">
                  <c:v>23.702000000000002</c:v>
                </c:pt>
                <c:pt idx="567">
                  <c:v>23.734999999999999</c:v>
                </c:pt>
                <c:pt idx="568">
                  <c:v>23.767999999999986</c:v>
                </c:pt>
                <c:pt idx="569">
                  <c:v>23.800999999999988</c:v>
                </c:pt>
                <c:pt idx="570">
                  <c:v>23.834000000000014</c:v>
                </c:pt>
                <c:pt idx="571">
                  <c:v>23.867000000000001</c:v>
                </c:pt>
                <c:pt idx="572">
                  <c:v>23.9</c:v>
                </c:pt>
                <c:pt idx="573">
                  <c:v>23.933</c:v>
                </c:pt>
                <c:pt idx="574">
                  <c:v>23.96599999999998</c:v>
                </c:pt>
                <c:pt idx="575">
                  <c:v>23.998999999999981</c:v>
                </c:pt>
                <c:pt idx="576">
                  <c:v>24.032</c:v>
                </c:pt>
                <c:pt idx="577">
                  <c:v>24.064999999999987</c:v>
                </c:pt>
                <c:pt idx="578">
                  <c:v>24.097999999999999</c:v>
                </c:pt>
                <c:pt idx="579">
                  <c:v>24.131000000000014</c:v>
                </c:pt>
                <c:pt idx="580">
                  <c:v>24.164000000000001</c:v>
                </c:pt>
                <c:pt idx="581">
                  <c:v>24.196999999999999</c:v>
                </c:pt>
                <c:pt idx="582">
                  <c:v>24.23</c:v>
                </c:pt>
                <c:pt idx="583">
                  <c:v>24.263000000000002</c:v>
                </c:pt>
                <c:pt idx="584">
                  <c:v>24.295999999999989</c:v>
                </c:pt>
                <c:pt idx="585">
                  <c:v>24.329000000000001</c:v>
                </c:pt>
                <c:pt idx="586">
                  <c:v>24.361999999999988</c:v>
                </c:pt>
                <c:pt idx="587">
                  <c:v>24.395</c:v>
                </c:pt>
                <c:pt idx="588">
                  <c:v>24.427999999999987</c:v>
                </c:pt>
                <c:pt idx="589">
                  <c:v>24.460999999999981</c:v>
                </c:pt>
                <c:pt idx="590">
                  <c:v>24.494</c:v>
                </c:pt>
                <c:pt idx="591">
                  <c:v>24.527000000000001</c:v>
                </c:pt>
                <c:pt idx="592">
                  <c:v>24.56</c:v>
                </c:pt>
                <c:pt idx="593">
                  <c:v>24.593</c:v>
                </c:pt>
                <c:pt idx="594">
                  <c:v>24.626000000000001</c:v>
                </c:pt>
                <c:pt idx="595">
                  <c:v>24.658999999999999</c:v>
                </c:pt>
                <c:pt idx="596">
                  <c:v>24.692</c:v>
                </c:pt>
                <c:pt idx="597">
                  <c:v>24.724999999999987</c:v>
                </c:pt>
                <c:pt idx="598">
                  <c:v>24.757999999999999</c:v>
                </c:pt>
                <c:pt idx="599">
                  <c:v>24.791</c:v>
                </c:pt>
                <c:pt idx="600">
                  <c:v>24.824000000000005</c:v>
                </c:pt>
                <c:pt idx="601">
                  <c:v>24.856999999999999</c:v>
                </c:pt>
                <c:pt idx="602">
                  <c:v>24.89</c:v>
                </c:pt>
                <c:pt idx="603">
                  <c:v>24.922999999999977</c:v>
                </c:pt>
                <c:pt idx="604">
                  <c:v>24.956</c:v>
                </c:pt>
                <c:pt idx="605">
                  <c:v>24.988999999999979</c:v>
                </c:pt>
                <c:pt idx="606">
                  <c:v>25.021999999999988</c:v>
                </c:pt>
                <c:pt idx="607">
                  <c:v>25.055</c:v>
                </c:pt>
                <c:pt idx="608">
                  <c:v>25.087999999999987</c:v>
                </c:pt>
                <c:pt idx="609">
                  <c:v>25.120999999999999</c:v>
                </c:pt>
                <c:pt idx="610">
                  <c:v>25.154000000000014</c:v>
                </c:pt>
                <c:pt idx="611">
                  <c:v>25.187000000000001</c:v>
                </c:pt>
                <c:pt idx="612">
                  <c:v>25.22</c:v>
                </c:pt>
                <c:pt idx="613">
                  <c:v>25.253</c:v>
                </c:pt>
                <c:pt idx="614">
                  <c:v>25.28599999999998</c:v>
                </c:pt>
                <c:pt idx="615">
                  <c:v>25.318999999999999</c:v>
                </c:pt>
                <c:pt idx="616">
                  <c:v>25.352</c:v>
                </c:pt>
                <c:pt idx="617">
                  <c:v>25.385000000000002</c:v>
                </c:pt>
                <c:pt idx="618">
                  <c:v>25.417999999999999</c:v>
                </c:pt>
                <c:pt idx="619">
                  <c:v>25.451000000000001</c:v>
                </c:pt>
                <c:pt idx="620">
                  <c:v>25.484000000000002</c:v>
                </c:pt>
                <c:pt idx="621">
                  <c:v>25.516999999999999</c:v>
                </c:pt>
                <c:pt idx="622">
                  <c:v>25.55</c:v>
                </c:pt>
                <c:pt idx="623">
                  <c:v>25.582999999999977</c:v>
                </c:pt>
                <c:pt idx="624">
                  <c:v>25.616000000000014</c:v>
                </c:pt>
                <c:pt idx="625">
                  <c:v>25.649000000000001</c:v>
                </c:pt>
                <c:pt idx="626">
                  <c:v>25.681999999999999</c:v>
                </c:pt>
                <c:pt idx="627">
                  <c:v>25.715</c:v>
                </c:pt>
                <c:pt idx="628">
                  <c:v>25.747999999999987</c:v>
                </c:pt>
                <c:pt idx="629">
                  <c:v>25.780999999999981</c:v>
                </c:pt>
                <c:pt idx="630">
                  <c:v>25.814000000000014</c:v>
                </c:pt>
                <c:pt idx="631">
                  <c:v>25.847000000000001</c:v>
                </c:pt>
                <c:pt idx="632">
                  <c:v>25.88</c:v>
                </c:pt>
                <c:pt idx="633">
                  <c:v>25.913</c:v>
                </c:pt>
                <c:pt idx="634">
                  <c:v>25.946000000000002</c:v>
                </c:pt>
                <c:pt idx="635">
                  <c:v>25.978999999999989</c:v>
                </c:pt>
                <c:pt idx="636">
                  <c:v>26.012</c:v>
                </c:pt>
                <c:pt idx="637">
                  <c:v>26.045000000000002</c:v>
                </c:pt>
                <c:pt idx="638">
                  <c:v>26.077999999999999</c:v>
                </c:pt>
                <c:pt idx="639">
                  <c:v>26.111000000000015</c:v>
                </c:pt>
                <c:pt idx="640">
                  <c:v>26.143999999999988</c:v>
                </c:pt>
                <c:pt idx="641">
                  <c:v>26.177000000000014</c:v>
                </c:pt>
                <c:pt idx="642">
                  <c:v>26.21</c:v>
                </c:pt>
                <c:pt idx="643">
                  <c:v>26.242999999999981</c:v>
                </c:pt>
                <c:pt idx="644">
                  <c:v>26.276</c:v>
                </c:pt>
                <c:pt idx="645">
                  <c:v>26.309000000000001</c:v>
                </c:pt>
                <c:pt idx="646">
                  <c:v>26.341999999999999</c:v>
                </c:pt>
                <c:pt idx="647">
                  <c:v>26.375</c:v>
                </c:pt>
                <c:pt idx="648">
                  <c:v>26.407999999999987</c:v>
                </c:pt>
                <c:pt idx="649">
                  <c:v>26.440999999999981</c:v>
                </c:pt>
                <c:pt idx="650">
                  <c:v>26.474</c:v>
                </c:pt>
                <c:pt idx="651">
                  <c:v>26.507000000000001</c:v>
                </c:pt>
                <c:pt idx="652">
                  <c:v>26.54</c:v>
                </c:pt>
                <c:pt idx="653">
                  <c:v>26.573</c:v>
                </c:pt>
                <c:pt idx="654">
                  <c:v>26.606000000000005</c:v>
                </c:pt>
                <c:pt idx="655">
                  <c:v>26.638999999999999</c:v>
                </c:pt>
                <c:pt idx="656">
                  <c:v>26.672000000000001</c:v>
                </c:pt>
                <c:pt idx="657">
                  <c:v>26.704999999999988</c:v>
                </c:pt>
                <c:pt idx="658">
                  <c:v>26.738</c:v>
                </c:pt>
                <c:pt idx="659">
                  <c:v>26.771000000000001</c:v>
                </c:pt>
                <c:pt idx="660">
                  <c:v>26.803999999999988</c:v>
                </c:pt>
                <c:pt idx="661">
                  <c:v>26.837000000000014</c:v>
                </c:pt>
                <c:pt idx="662">
                  <c:v>26.87</c:v>
                </c:pt>
                <c:pt idx="663">
                  <c:v>26.902999999999981</c:v>
                </c:pt>
                <c:pt idx="664">
                  <c:v>26.936</c:v>
                </c:pt>
                <c:pt idx="665">
                  <c:v>26.96899999999998</c:v>
                </c:pt>
                <c:pt idx="666">
                  <c:v>27.001999999999999</c:v>
                </c:pt>
                <c:pt idx="667">
                  <c:v>27.035</c:v>
                </c:pt>
                <c:pt idx="668">
                  <c:v>27.067999999999987</c:v>
                </c:pt>
                <c:pt idx="669">
                  <c:v>27.100999999999999</c:v>
                </c:pt>
                <c:pt idx="670">
                  <c:v>27.134000000000015</c:v>
                </c:pt>
                <c:pt idx="671">
                  <c:v>27.167000000000005</c:v>
                </c:pt>
                <c:pt idx="672">
                  <c:v>27.2</c:v>
                </c:pt>
                <c:pt idx="673">
                  <c:v>27.233000000000001</c:v>
                </c:pt>
                <c:pt idx="674">
                  <c:v>27.265999999999977</c:v>
                </c:pt>
                <c:pt idx="675">
                  <c:v>27.298999999999989</c:v>
                </c:pt>
                <c:pt idx="676">
                  <c:v>27.332000000000001</c:v>
                </c:pt>
                <c:pt idx="677">
                  <c:v>27.364999999999988</c:v>
                </c:pt>
                <c:pt idx="678">
                  <c:v>27.398</c:v>
                </c:pt>
                <c:pt idx="679">
                  <c:v>27.431000000000001</c:v>
                </c:pt>
                <c:pt idx="680">
                  <c:v>27.463999999999981</c:v>
                </c:pt>
                <c:pt idx="681">
                  <c:v>27.497</c:v>
                </c:pt>
                <c:pt idx="682">
                  <c:v>27.53</c:v>
                </c:pt>
                <c:pt idx="683">
                  <c:v>27.562999999999981</c:v>
                </c:pt>
                <c:pt idx="684">
                  <c:v>27.596</c:v>
                </c:pt>
                <c:pt idx="685">
                  <c:v>27.629000000000001</c:v>
                </c:pt>
                <c:pt idx="686">
                  <c:v>27.661999999999999</c:v>
                </c:pt>
                <c:pt idx="687">
                  <c:v>27.695</c:v>
                </c:pt>
                <c:pt idx="688">
                  <c:v>27.728000000000002</c:v>
                </c:pt>
                <c:pt idx="689">
                  <c:v>27.760999999999989</c:v>
                </c:pt>
                <c:pt idx="690">
                  <c:v>27.794</c:v>
                </c:pt>
                <c:pt idx="691">
                  <c:v>27.827000000000005</c:v>
                </c:pt>
                <c:pt idx="692">
                  <c:v>27.86</c:v>
                </c:pt>
                <c:pt idx="693">
                  <c:v>27.893000000000001</c:v>
                </c:pt>
                <c:pt idx="694">
                  <c:v>27.925999999999977</c:v>
                </c:pt>
                <c:pt idx="695">
                  <c:v>27.959</c:v>
                </c:pt>
                <c:pt idx="696">
                  <c:v>27.991999999999987</c:v>
                </c:pt>
                <c:pt idx="697">
                  <c:v>28.024999999999999</c:v>
                </c:pt>
                <c:pt idx="698">
                  <c:v>28.058</c:v>
                </c:pt>
                <c:pt idx="699">
                  <c:v>28.091000000000001</c:v>
                </c:pt>
                <c:pt idx="700">
                  <c:v>28.123999999999999</c:v>
                </c:pt>
                <c:pt idx="701">
                  <c:v>28.157000000000014</c:v>
                </c:pt>
                <c:pt idx="702">
                  <c:v>28.19</c:v>
                </c:pt>
                <c:pt idx="703">
                  <c:v>28.222999999999981</c:v>
                </c:pt>
                <c:pt idx="704">
                  <c:v>28.256</c:v>
                </c:pt>
                <c:pt idx="705">
                  <c:v>28.28899999999998</c:v>
                </c:pt>
                <c:pt idx="706">
                  <c:v>28.321999999999999</c:v>
                </c:pt>
                <c:pt idx="707">
                  <c:v>28.355</c:v>
                </c:pt>
                <c:pt idx="708">
                  <c:v>28.388000000000002</c:v>
                </c:pt>
                <c:pt idx="709">
                  <c:v>28.420999999999989</c:v>
                </c:pt>
                <c:pt idx="710">
                  <c:v>28.454000000000001</c:v>
                </c:pt>
                <c:pt idx="711">
                  <c:v>28.486999999999977</c:v>
                </c:pt>
                <c:pt idx="712">
                  <c:v>28.52</c:v>
                </c:pt>
                <c:pt idx="713">
                  <c:v>28.553000000000001</c:v>
                </c:pt>
                <c:pt idx="714">
                  <c:v>28.585999999999981</c:v>
                </c:pt>
                <c:pt idx="715">
                  <c:v>28.619000000000014</c:v>
                </c:pt>
                <c:pt idx="716">
                  <c:v>28.652000000000001</c:v>
                </c:pt>
                <c:pt idx="717">
                  <c:v>28.684999999999999</c:v>
                </c:pt>
                <c:pt idx="718">
                  <c:v>28.718</c:v>
                </c:pt>
                <c:pt idx="719">
                  <c:v>28.751000000000001</c:v>
                </c:pt>
                <c:pt idx="720">
                  <c:v>28.783999999999981</c:v>
                </c:pt>
                <c:pt idx="721">
                  <c:v>28.817000000000014</c:v>
                </c:pt>
                <c:pt idx="722">
                  <c:v>28.85</c:v>
                </c:pt>
                <c:pt idx="723">
                  <c:v>28.882999999999985</c:v>
                </c:pt>
                <c:pt idx="724">
                  <c:v>28.916</c:v>
                </c:pt>
                <c:pt idx="725">
                  <c:v>28.949000000000002</c:v>
                </c:pt>
                <c:pt idx="726">
                  <c:v>28.981999999999989</c:v>
                </c:pt>
                <c:pt idx="727">
                  <c:v>29.015000000000001</c:v>
                </c:pt>
                <c:pt idx="728">
                  <c:v>29.047999999999988</c:v>
                </c:pt>
                <c:pt idx="729">
                  <c:v>29.081</c:v>
                </c:pt>
                <c:pt idx="730">
                  <c:v>29.114000000000015</c:v>
                </c:pt>
                <c:pt idx="731">
                  <c:v>29.146999999999988</c:v>
                </c:pt>
                <c:pt idx="732">
                  <c:v>29.18</c:v>
                </c:pt>
                <c:pt idx="733">
                  <c:v>29.213000000000001</c:v>
                </c:pt>
                <c:pt idx="734">
                  <c:v>29.245999999999981</c:v>
                </c:pt>
                <c:pt idx="735">
                  <c:v>29.279</c:v>
                </c:pt>
                <c:pt idx="736">
                  <c:v>29.312000000000001</c:v>
                </c:pt>
                <c:pt idx="737">
                  <c:v>29.344999999999999</c:v>
                </c:pt>
                <c:pt idx="738">
                  <c:v>29.378</c:v>
                </c:pt>
                <c:pt idx="739">
                  <c:v>29.411000000000001</c:v>
                </c:pt>
                <c:pt idx="740">
                  <c:v>29.443999999999985</c:v>
                </c:pt>
                <c:pt idx="741">
                  <c:v>29.477</c:v>
                </c:pt>
                <c:pt idx="742">
                  <c:v>29.51</c:v>
                </c:pt>
                <c:pt idx="743">
                  <c:v>29.542999999999989</c:v>
                </c:pt>
                <c:pt idx="744">
                  <c:v>29.576000000000001</c:v>
                </c:pt>
                <c:pt idx="745">
                  <c:v>29.609000000000005</c:v>
                </c:pt>
                <c:pt idx="746">
                  <c:v>29.641999999999999</c:v>
                </c:pt>
                <c:pt idx="747">
                  <c:v>29.675000000000001</c:v>
                </c:pt>
                <c:pt idx="748">
                  <c:v>29.707999999999988</c:v>
                </c:pt>
                <c:pt idx="749">
                  <c:v>29.741</c:v>
                </c:pt>
                <c:pt idx="750">
                  <c:v>29.774000000000001</c:v>
                </c:pt>
                <c:pt idx="751">
                  <c:v>29.806999999999999</c:v>
                </c:pt>
                <c:pt idx="752">
                  <c:v>29.84</c:v>
                </c:pt>
                <c:pt idx="753">
                  <c:v>29.873000000000001</c:v>
                </c:pt>
                <c:pt idx="754">
                  <c:v>29.905999999999981</c:v>
                </c:pt>
                <c:pt idx="755">
                  <c:v>29.939</c:v>
                </c:pt>
                <c:pt idx="756">
                  <c:v>29.971999999999987</c:v>
                </c:pt>
                <c:pt idx="757">
                  <c:v>30.004999999999999</c:v>
                </c:pt>
                <c:pt idx="758">
                  <c:v>30.038</c:v>
                </c:pt>
                <c:pt idx="759">
                  <c:v>30.071000000000005</c:v>
                </c:pt>
                <c:pt idx="760">
                  <c:v>30.103999999999999</c:v>
                </c:pt>
                <c:pt idx="761">
                  <c:v>30.137000000000015</c:v>
                </c:pt>
                <c:pt idx="762">
                  <c:v>30.17</c:v>
                </c:pt>
                <c:pt idx="763">
                  <c:v>30.202999999999989</c:v>
                </c:pt>
                <c:pt idx="764">
                  <c:v>30.236000000000001</c:v>
                </c:pt>
                <c:pt idx="765">
                  <c:v>30.268999999999977</c:v>
                </c:pt>
                <c:pt idx="766">
                  <c:v>30.302</c:v>
                </c:pt>
                <c:pt idx="767">
                  <c:v>30.335000000000001</c:v>
                </c:pt>
                <c:pt idx="768">
                  <c:v>30.367999999999999</c:v>
                </c:pt>
                <c:pt idx="769">
                  <c:v>30.401</c:v>
                </c:pt>
                <c:pt idx="770">
                  <c:v>30.434000000000001</c:v>
                </c:pt>
                <c:pt idx="771">
                  <c:v>30.466999999999981</c:v>
                </c:pt>
                <c:pt idx="772">
                  <c:v>30.5</c:v>
                </c:pt>
                <c:pt idx="773">
                  <c:v>30.533000000000001</c:v>
                </c:pt>
                <c:pt idx="774">
                  <c:v>30.565999999999981</c:v>
                </c:pt>
                <c:pt idx="775">
                  <c:v>30.599</c:v>
                </c:pt>
                <c:pt idx="776">
                  <c:v>30.632000000000001</c:v>
                </c:pt>
                <c:pt idx="777">
                  <c:v>30.664999999999999</c:v>
                </c:pt>
                <c:pt idx="778">
                  <c:v>30.698</c:v>
                </c:pt>
                <c:pt idx="779">
                  <c:v>30.731000000000005</c:v>
                </c:pt>
                <c:pt idx="780">
                  <c:v>30.763999999999989</c:v>
                </c:pt>
                <c:pt idx="781">
                  <c:v>30.797000000000001</c:v>
                </c:pt>
                <c:pt idx="782">
                  <c:v>30.830000000000005</c:v>
                </c:pt>
                <c:pt idx="783">
                  <c:v>30.863</c:v>
                </c:pt>
                <c:pt idx="784">
                  <c:v>30.896000000000001</c:v>
                </c:pt>
                <c:pt idx="785">
                  <c:v>30.928999999999977</c:v>
                </c:pt>
                <c:pt idx="786">
                  <c:v>30.961999999999989</c:v>
                </c:pt>
                <c:pt idx="787">
                  <c:v>30.994999999999987</c:v>
                </c:pt>
                <c:pt idx="788">
                  <c:v>31.027999999999999</c:v>
                </c:pt>
                <c:pt idx="789">
                  <c:v>31.061</c:v>
                </c:pt>
                <c:pt idx="790">
                  <c:v>31.094000000000001</c:v>
                </c:pt>
                <c:pt idx="791">
                  <c:v>31.126999999999999</c:v>
                </c:pt>
                <c:pt idx="792">
                  <c:v>31.16</c:v>
                </c:pt>
                <c:pt idx="793">
                  <c:v>31.193000000000001</c:v>
                </c:pt>
                <c:pt idx="794">
                  <c:v>31.225999999999985</c:v>
                </c:pt>
                <c:pt idx="795">
                  <c:v>31.259</c:v>
                </c:pt>
                <c:pt idx="796">
                  <c:v>31.292000000000002</c:v>
                </c:pt>
                <c:pt idx="797">
                  <c:v>31.324999999999999</c:v>
                </c:pt>
                <c:pt idx="798">
                  <c:v>31.358000000000001</c:v>
                </c:pt>
                <c:pt idx="799">
                  <c:v>31.390999999999988</c:v>
                </c:pt>
                <c:pt idx="800">
                  <c:v>31.423999999999989</c:v>
                </c:pt>
                <c:pt idx="801">
                  <c:v>31.457000000000001</c:v>
                </c:pt>
                <c:pt idx="802">
                  <c:v>31.49</c:v>
                </c:pt>
                <c:pt idx="803">
                  <c:v>31.523</c:v>
                </c:pt>
                <c:pt idx="804">
                  <c:v>31.556000000000001</c:v>
                </c:pt>
                <c:pt idx="805">
                  <c:v>31.588999999999981</c:v>
                </c:pt>
                <c:pt idx="806">
                  <c:v>31.622</c:v>
                </c:pt>
                <c:pt idx="807">
                  <c:v>31.655000000000001</c:v>
                </c:pt>
                <c:pt idx="808">
                  <c:v>31.687999999999999</c:v>
                </c:pt>
                <c:pt idx="809">
                  <c:v>31.721</c:v>
                </c:pt>
                <c:pt idx="810">
                  <c:v>31.754000000000001</c:v>
                </c:pt>
                <c:pt idx="811">
                  <c:v>31.786999999999981</c:v>
                </c:pt>
                <c:pt idx="812">
                  <c:v>31.82</c:v>
                </c:pt>
                <c:pt idx="813">
                  <c:v>31.853000000000005</c:v>
                </c:pt>
                <c:pt idx="814">
                  <c:v>31.885999999999989</c:v>
                </c:pt>
                <c:pt idx="815">
                  <c:v>31.919</c:v>
                </c:pt>
                <c:pt idx="816">
                  <c:v>31.952000000000002</c:v>
                </c:pt>
                <c:pt idx="817">
                  <c:v>31.984999999999989</c:v>
                </c:pt>
                <c:pt idx="818">
                  <c:v>32.018000000000001</c:v>
                </c:pt>
                <c:pt idx="819">
                  <c:v>32.051000000000002</c:v>
                </c:pt>
                <c:pt idx="820">
                  <c:v>32.084000000000003</c:v>
                </c:pt>
                <c:pt idx="821">
                  <c:v>32.117000000000004</c:v>
                </c:pt>
                <c:pt idx="822">
                  <c:v>32.15</c:v>
                </c:pt>
                <c:pt idx="823">
                  <c:v>32.183</c:v>
                </c:pt>
                <c:pt idx="824">
                  <c:v>32.216000000000001</c:v>
                </c:pt>
                <c:pt idx="825">
                  <c:v>32.249000000000002</c:v>
                </c:pt>
                <c:pt idx="826">
                  <c:v>32.282000000000011</c:v>
                </c:pt>
                <c:pt idx="827">
                  <c:v>32.314999999999998</c:v>
                </c:pt>
                <c:pt idx="828">
                  <c:v>32.347999999999999</c:v>
                </c:pt>
                <c:pt idx="829">
                  <c:v>32.380999999999993</c:v>
                </c:pt>
                <c:pt idx="830">
                  <c:v>32.414000000000001</c:v>
                </c:pt>
                <c:pt idx="831">
                  <c:v>32.447000000000003</c:v>
                </c:pt>
                <c:pt idx="832">
                  <c:v>32.480000000000004</c:v>
                </c:pt>
                <c:pt idx="833">
                  <c:v>32.513000000000005</c:v>
                </c:pt>
                <c:pt idx="834">
                  <c:v>32.546000000000006</c:v>
                </c:pt>
                <c:pt idx="835">
                  <c:v>32.579000000000001</c:v>
                </c:pt>
                <c:pt idx="836">
                  <c:v>32.612000000000002</c:v>
                </c:pt>
                <c:pt idx="837">
                  <c:v>32.645000000000003</c:v>
                </c:pt>
                <c:pt idx="838">
                  <c:v>32.678000000000011</c:v>
                </c:pt>
                <c:pt idx="839">
                  <c:v>32.711000000000006</c:v>
                </c:pt>
                <c:pt idx="840">
                  <c:v>32.744</c:v>
                </c:pt>
                <c:pt idx="841">
                  <c:v>32.777000000000001</c:v>
                </c:pt>
                <c:pt idx="842">
                  <c:v>32.81</c:v>
                </c:pt>
                <c:pt idx="843">
                  <c:v>32.843000000000004</c:v>
                </c:pt>
                <c:pt idx="844">
                  <c:v>32.876000000000005</c:v>
                </c:pt>
                <c:pt idx="845">
                  <c:v>32.909000000000006</c:v>
                </c:pt>
                <c:pt idx="846">
                  <c:v>32.942</c:v>
                </c:pt>
                <c:pt idx="847">
                  <c:v>32.975000000000001</c:v>
                </c:pt>
                <c:pt idx="848">
                  <c:v>33.008000000000003</c:v>
                </c:pt>
                <c:pt idx="849">
                  <c:v>33.041000000000004</c:v>
                </c:pt>
                <c:pt idx="850">
                  <c:v>33.074000000000005</c:v>
                </c:pt>
                <c:pt idx="851">
                  <c:v>33.107000000000006</c:v>
                </c:pt>
                <c:pt idx="852">
                  <c:v>33.14</c:v>
                </c:pt>
                <c:pt idx="853">
                  <c:v>33.173000000000002</c:v>
                </c:pt>
                <c:pt idx="854">
                  <c:v>33.206000000000003</c:v>
                </c:pt>
                <c:pt idx="855">
                  <c:v>33.239000000000011</c:v>
                </c:pt>
                <c:pt idx="856">
                  <c:v>33.272000000000013</c:v>
                </c:pt>
                <c:pt idx="857">
                  <c:v>33.305</c:v>
                </c:pt>
                <c:pt idx="858">
                  <c:v>33.338000000000001</c:v>
                </c:pt>
                <c:pt idx="859">
                  <c:v>33.371000000000002</c:v>
                </c:pt>
                <c:pt idx="860">
                  <c:v>33.404000000000003</c:v>
                </c:pt>
                <c:pt idx="861">
                  <c:v>33.437000000000005</c:v>
                </c:pt>
                <c:pt idx="862">
                  <c:v>33.47</c:v>
                </c:pt>
                <c:pt idx="863">
                  <c:v>33.503</c:v>
                </c:pt>
                <c:pt idx="864">
                  <c:v>33.536000000000001</c:v>
                </c:pt>
                <c:pt idx="865">
                  <c:v>33.569000000000003</c:v>
                </c:pt>
                <c:pt idx="866">
                  <c:v>33.602000000000011</c:v>
                </c:pt>
                <c:pt idx="867">
                  <c:v>33.635000000000012</c:v>
                </c:pt>
                <c:pt idx="868">
                  <c:v>33.668000000000013</c:v>
                </c:pt>
                <c:pt idx="869">
                  <c:v>33.701000000000001</c:v>
                </c:pt>
                <c:pt idx="870">
                  <c:v>33.734000000000002</c:v>
                </c:pt>
                <c:pt idx="871">
                  <c:v>33.767000000000003</c:v>
                </c:pt>
                <c:pt idx="872">
                  <c:v>33.800000000000004</c:v>
                </c:pt>
                <c:pt idx="873">
                  <c:v>33.833000000000006</c:v>
                </c:pt>
                <c:pt idx="874">
                  <c:v>33.866</c:v>
                </c:pt>
                <c:pt idx="875">
                  <c:v>33.899000000000001</c:v>
                </c:pt>
                <c:pt idx="876">
                  <c:v>33.932000000000002</c:v>
                </c:pt>
                <c:pt idx="877">
                  <c:v>33.965000000000003</c:v>
                </c:pt>
                <c:pt idx="878">
                  <c:v>33.998000000000012</c:v>
                </c:pt>
                <c:pt idx="879">
                  <c:v>34.031000000000006</c:v>
                </c:pt>
                <c:pt idx="880">
                  <c:v>34.064</c:v>
                </c:pt>
                <c:pt idx="881">
                  <c:v>34.097000000000001</c:v>
                </c:pt>
                <c:pt idx="882">
                  <c:v>34.130000000000003</c:v>
                </c:pt>
                <c:pt idx="883">
                  <c:v>34.163000000000011</c:v>
                </c:pt>
                <c:pt idx="884">
                  <c:v>34.196000000000012</c:v>
                </c:pt>
                <c:pt idx="885">
                  <c:v>34.229000000000013</c:v>
                </c:pt>
                <c:pt idx="886">
                  <c:v>34.262000000000029</c:v>
                </c:pt>
                <c:pt idx="887">
                  <c:v>34.29500000000003</c:v>
                </c:pt>
                <c:pt idx="888">
                  <c:v>34.328000000000003</c:v>
                </c:pt>
                <c:pt idx="889">
                  <c:v>34.361000000000004</c:v>
                </c:pt>
                <c:pt idx="890">
                  <c:v>34.394000000000005</c:v>
                </c:pt>
                <c:pt idx="891">
                  <c:v>34.427</c:v>
                </c:pt>
                <c:pt idx="892">
                  <c:v>34.46</c:v>
                </c:pt>
                <c:pt idx="893">
                  <c:v>34.493000000000002</c:v>
                </c:pt>
                <c:pt idx="894">
                  <c:v>34.526000000000003</c:v>
                </c:pt>
                <c:pt idx="895">
                  <c:v>34.559000000000005</c:v>
                </c:pt>
                <c:pt idx="896">
                  <c:v>34.592000000000013</c:v>
                </c:pt>
                <c:pt idx="897">
                  <c:v>34.625000000000028</c:v>
                </c:pt>
                <c:pt idx="898">
                  <c:v>34.658000000000001</c:v>
                </c:pt>
                <c:pt idx="899">
                  <c:v>34.691000000000003</c:v>
                </c:pt>
                <c:pt idx="900">
                  <c:v>34.724000000000011</c:v>
                </c:pt>
                <c:pt idx="901">
                  <c:v>34.757000000000005</c:v>
                </c:pt>
                <c:pt idx="902">
                  <c:v>34.790000000000013</c:v>
                </c:pt>
                <c:pt idx="903">
                  <c:v>34.823</c:v>
                </c:pt>
                <c:pt idx="904">
                  <c:v>34.856000000000002</c:v>
                </c:pt>
                <c:pt idx="905">
                  <c:v>34.889000000000003</c:v>
                </c:pt>
                <c:pt idx="906">
                  <c:v>34.922000000000011</c:v>
                </c:pt>
                <c:pt idx="907">
                  <c:v>34.954999999999998</c:v>
                </c:pt>
                <c:pt idx="908">
                  <c:v>34.988</c:v>
                </c:pt>
                <c:pt idx="909">
                  <c:v>35.021000000000001</c:v>
                </c:pt>
                <c:pt idx="910">
                  <c:v>35.054000000000002</c:v>
                </c:pt>
                <c:pt idx="911">
                  <c:v>35.087000000000003</c:v>
                </c:pt>
                <c:pt idx="912">
                  <c:v>35.120000000000012</c:v>
                </c:pt>
                <c:pt idx="913">
                  <c:v>35.153000000000006</c:v>
                </c:pt>
                <c:pt idx="914">
                  <c:v>35.186</c:v>
                </c:pt>
                <c:pt idx="915">
                  <c:v>35.219000000000001</c:v>
                </c:pt>
                <c:pt idx="916">
                  <c:v>35.252000000000002</c:v>
                </c:pt>
                <c:pt idx="917">
                  <c:v>35.285000000000011</c:v>
                </c:pt>
                <c:pt idx="918">
                  <c:v>35.317999999999998</c:v>
                </c:pt>
                <c:pt idx="919">
                  <c:v>35.350999999999999</c:v>
                </c:pt>
                <c:pt idx="920">
                  <c:v>35.383999999999993</c:v>
                </c:pt>
                <c:pt idx="921">
                  <c:v>35.417000000000002</c:v>
                </c:pt>
                <c:pt idx="922">
                  <c:v>35.450000000000003</c:v>
                </c:pt>
                <c:pt idx="923">
                  <c:v>35.483000000000004</c:v>
                </c:pt>
                <c:pt idx="924">
                  <c:v>35.516000000000005</c:v>
                </c:pt>
                <c:pt idx="925">
                  <c:v>35.549000000000007</c:v>
                </c:pt>
                <c:pt idx="926">
                  <c:v>35.582000000000001</c:v>
                </c:pt>
                <c:pt idx="927">
                  <c:v>35.615000000000002</c:v>
                </c:pt>
                <c:pt idx="928">
                  <c:v>35.648000000000003</c:v>
                </c:pt>
                <c:pt idx="929">
                  <c:v>35.681000000000004</c:v>
                </c:pt>
                <c:pt idx="930">
                  <c:v>35.714000000000006</c:v>
                </c:pt>
                <c:pt idx="931">
                  <c:v>35.747</c:v>
                </c:pt>
                <c:pt idx="932">
                  <c:v>35.78</c:v>
                </c:pt>
                <c:pt idx="933">
                  <c:v>35.813000000000002</c:v>
                </c:pt>
                <c:pt idx="934">
                  <c:v>35.846000000000004</c:v>
                </c:pt>
                <c:pt idx="935">
                  <c:v>35.879000000000005</c:v>
                </c:pt>
                <c:pt idx="936">
                  <c:v>35.911999999999999</c:v>
                </c:pt>
                <c:pt idx="937">
                  <c:v>35.945</c:v>
                </c:pt>
                <c:pt idx="938">
                  <c:v>35.978000000000002</c:v>
                </c:pt>
                <c:pt idx="939">
                  <c:v>36.011000000000003</c:v>
                </c:pt>
                <c:pt idx="940">
                  <c:v>36.044000000000004</c:v>
                </c:pt>
                <c:pt idx="941">
                  <c:v>36.077000000000005</c:v>
                </c:pt>
                <c:pt idx="942">
                  <c:v>36.11</c:v>
                </c:pt>
                <c:pt idx="943">
                  <c:v>36.143000000000001</c:v>
                </c:pt>
                <c:pt idx="944">
                  <c:v>36.176000000000002</c:v>
                </c:pt>
                <c:pt idx="945">
                  <c:v>36.209000000000003</c:v>
                </c:pt>
                <c:pt idx="946">
                  <c:v>36.242000000000012</c:v>
                </c:pt>
                <c:pt idx="947">
                  <c:v>36.275000000000013</c:v>
                </c:pt>
                <c:pt idx="948">
                  <c:v>36.308</c:v>
                </c:pt>
                <c:pt idx="949">
                  <c:v>36.341000000000001</c:v>
                </c:pt>
                <c:pt idx="950">
                  <c:v>36.374000000000002</c:v>
                </c:pt>
                <c:pt idx="951">
                  <c:v>36.407000000000004</c:v>
                </c:pt>
                <c:pt idx="952">
                  <c:v>36.44</c:v>
                </c:pt>
                <c:pt idx="953">
                  <c:v>36.473000000000006</c:v>
                </c:pt>
                <c:pt idx="954">
                  <c:v>36.506</c:v>
                </c:pt>
                <c:pt idx="955">
                  <c:v>36.539000000000001</c:v>
                </c:pt>
                <c:pt idx="956">
                  <c:v>36.572000000000003</c:v>
                </c:pt>
                <c:pt idx="957">
                  <c:v>36.605000000000011</c:v>
                </c:pt>
                <c:pt idx="958">
                  <c:v>36.638000000000012</c:v>
                </c:pt>
                <c:pt idx="959">
                  <c:v>36.671000000000006</c:v>
                </c:pt>
                <c:pt idx="960">
                  <c:v>36.704000000000001</c:v>
                </c:pt>
                <c:pt idx="961">
                  <c:v>36.737000000000002</c:v>
                </c:pt>
                <c:pt idx="962">
                  <c:v>36.770000000000003</c:v>
                </c:pt>
                <c:pt idx="963">
                  <c:v>36.803000000000004</c:v>
                </c:pt>
                <c:pt idx="964">
                  <c:v>36.836000000000006</c:v>
                </c:pt>
                <c:pt idx="965">
                  <c:v>36.869</c:v>
                </c:pt>
                <c:pt idx="966">
                  <c:v>36.902000000000001</c:v>
                </c:pt>
                <c:pt idx="967">
                  <c:v>36.935000000000002</c:v>
                </c:pt>
                <c:pt idx="968">
                  <c:v>36.968000000000011</c:v>
                </c:pt>
                <c:pt idx="969">
                  <c:v>37.001000000000005</c:v>
                </c:pt>
                <c:pt idx="970">
                  <c:v>37.034000000000006</c:v>
                </c:pt>
                <c:pt idx="971">
                  <c:v>37.067</c:v>
                </c:pt>
                <c:pt idx="972">
                  <c:v>37.1</c:v>
                </c:pt>
                <c:pt idx="973">
                  <c:v>37.133000000000003</c:v>
                </c:pt>
                <c:pt idx="974">
                  <c:v>37.166000000000011</c:v>
                </c:pt>
                <c:pt idx="975">
                  <c:v>37.199000000000012</c:v>
                </c:pt>
                <c:pt idx="976">
                  <c:v>37.232000000000028</c:v>
                </c:pt>
                <c:pt idx="977">
                  <c:v>37.265000000000029</c:v>
                </c:pt>
                <c:pt idx="978">
                  <c:v>37.29800000000003</c:v>
                </c:pt>
                <c:pt idx="979">
                  <c:v>37.331000000000003</c:v>
                </c:pt>
                <c:pt idx="980">
                  <c:v>37.364000000000004</c:v>
                </c:pt>
                <c:pt idx="981">
                  <c:v>37.397000000000006</c:v>
                </c:pt>
                <c:pt idx="982">
                  <c:v>37.43</c:v>
                </c:pt>
                <c:pt idx="983">
                  <c:v>37.463000000000001</c:v>
                </c:pt>
                <c:pt idx="984">
                  <c:v>37.496000000000002</c:v>
                </c:pt>
                <c:pt idx="985">
                  <c:v>37.529000000000003</c:v>
                </c:pt>
                <c:pt idx="986">
                  <c:v>37.562000000000012</c:v>
                </c:pt>
                <c:pt idx="987">
                  <c:v>37.595000000000013</c:v>
                </c:pt>
                <c:pt idx="988">
                  <c:v>37.628000000000029</c:v>
                </c:pt>
                <c:pt idx="989">
                  <c:v>37.661000000000001</c:v>
                </c:pt>
                <c:pt idx="990">
                  <c:v>37.694000000000003</c:v>
                </c:pt>
                <c:pt idx="991">
                  <c:v>37.727000000000011</c:v>
                </c:pt>
                <c:pt idx="992">
                  <c:v>37.760000000000012</c:v>
                </c:pt>
                <c:pt idx="993">
                  <c:v>37.793000000000013</c:v>
                </c:pt>
                <c:pt idx="994">
                  <c:v>37.826000000000001</c:v>
                </c:pt>
                <c:pt idx="995">
                  <c:v>37.859000000000002</c:v>
                </c:pt>
                <c:pt idx="996">
                  <c:v>37.892000000000003</c:v>
                </c:pt>
                <c:pt idx="997">
                  <c:v>37.925000000000011</c:v>
                </c:pt>
                <c:pt idx="998">
                  <c:v>37.957999999999998</c:v>
                </c:pt>
                <c:pt idx="999">
                  <c:v>37.991</c:v>
                </c:pt>
                <c:pt idx="1000">
                  <c:v>38.024000000000001</c:v>
                </c:pt>
                <c:pt idx="1001">
                  <c:v>38.057000000000002</c:v>
                </c:pt>
                <c:pt idx="1002">
                  <c:v>38.090000000000003</c:v>
                </c:pt>
                <c:pt idx="1003">
                  <c:v>38.123000000000012</c:v>
                </c:pt>
                <c:pt idx="1004">
                  <c:v>38.156000000000006</c:v>
                </c:pt>
                <c:pt idx="1005">
                  <c:v>38.189</c:v>
                </c:pt>
                <c:pt idx="1006">
                  <c:v>38.22200000000003</c:v>
                </c:pt>
                <c:pt idx="1007">
                  <c:v>38.255000000000003</c:v>
                </c:pt>
                <c:pt idx="1008">
                  <c:v>38.288000000000011</c:v>
                </c:pt>
                <c:pt idx="1009">
                  <c:v>38.321000000000005</c:v>
                </c:pt>
                <c:pt idx="1010">
                  <c:v>38.353999999999999</c:v>
                </c:pt>
                <c:pt idx="1011">
                  <c:v>38.386999999999993</c:v>
                </c:pt>
                <c:pt idx="1012">
                  <c:v>38.42</c:v>
                </c:pt>
                <c:pt idx="1013">
                  <c:v>38.453000000000003</c:v>
                </c:pt>
                <c:pt idx="1014">
                  <c:v>38.486000000000004</c:v>
                </c:pt>
                <c:pt idx="1015">
                  <c:v>38.519000000000005</c:v>
                </c:pt>
                <c:pt idx="1016">
                  <c:v>38.552</c:v>
                </c:pt>
                <c:pt idx="1017">
                  <c:v>38.585000000000001</c:v>
                </c:pt>
                <c:pt idx="1018">
                  <c:v>38.618000000000002</c:v>
                </c:pt>
                <c:pt idx="1019">
                  <c:v>38.651000000000003</c:v>
                </c:pt>
                <c:pt idx="1020">
                  <c:v>38.684000000000005</c:v>
                </c:pt>
                <c:pt idx="1021">
                  <c:v>38.717000000000006</c:v>
                </c:pt>
                <c:pt idx="1022">
                  <c:v>38.75</c:v>
                </c:pt>
                <c:pt idx="1023">
                  <c:v>38.783000000000001</c:v>
                </c:pt>
                <c:pt idx="1024">
                  <c:v>38.816000000000003</c:v>
                </c:pt>
                <c:pt idx="1025">
                  <c:v>38.849000000000004</c:v>
                </c:pt>
                <c:pt idx="1026">
                  <c:v>38.881999999999998</c:v>
                </c:pt>
                <c:pt idx="1027">
                  <c:v>38.914999999999999</c:v>
                </c:pt>
                <c:pt idx="1028">
                  <c:v>38.948</c:v>
                </c:pt>
                <c:pt idx="1029">
                  <c:v>38.981000000000002</c:v>
                </c:pt>
                <c:pt idx="1030">
                  <c:v>39.014000000000003</c:v>
                </c:pt>
                <c:pt idx="1031">
                  <c:v>39.047000000000004</c:v>
                </c:pt>
                <c:pt idx="1032">
                  <c:v>39.08</c:v>
                </c:pt>
                <c:pt idx="1033">
                  <c:v>39.113</c:v>
                </c:pt>
                <c:pt idx="1034">
                  <c:v>39.146000000000001</c:v>
                </c:pt>
                <c:pt idx="1035">
                  <c:v>39.179000000000002</c:v>
                </c:pt>
                <c:pt idx="1036">
                  <c:v>39.212000000000003</c:v>
                </c:pt>
                <c:pt idx="1037">
                  <c:v>39.245000000000012</c:v>
                </c:pt>
                <c:pt idx="1038">
                  <c:v>39.278000000000013</c:v>
                </c:pt>
                <c:pt idx="1039">
                  <c:v>39.310999999999993</c:v>
                </c:pt>
                <c:pt idx="1040">
                  <c:v>39.344000000000001</c:v>
                </c:pt>
                <c:pt idx="1041">
                  <c:v>39.377000000000002</c:v>
                </c:pt>
                <c:pt idx="1042">
                  <c:v>39.410000000000004</c:v>
                </c:pt>
                <c:pt idx="1043">
                  <c:v>39.443000000000005</c:v>
                </c:pt>
                <c:pt idx="1044">
                  <c:v>39.476000000000006</c:v>
                </c:pt>
                <c:pt idx="1045">
                  <c:v>39.509</c:v>
                </c:pt>
                <c:pt idx="1046">
                  <c:v>39.542000000000002</c:v>
                </c:pt>
                <c:pt idx="1047">
                  <c:v>39.575000000000003</c:v>
                </c:pt>
                <c:pt idx="1048">
                  <c:v>39.608000000000011</c:v>
                </c:pt>
                <c:pt idx="1049">
                  <c:v>39.641000000000005</c:v>
                </c:pt>
                <c:pt idx="1050">
                  <c:v>39.674000000000007</c:v>
                </c:pt>
                <c:pt idx="1051">
                  <c:v>39.707000000000001</c:v>
                </c:pt>
                <c:pt idx="1052">
                  <c:v>39.74</c:v>
                </c:pt>
                <c:pt idx="1053">
                  <c:v>39.773000000000003</c:v>
                </c:pt>
                <c:pt idx="1054">
                  <c:v>39.806000000000004</c:v>
                </c:pt>
                <c:pt idx="1055">
                  <c:v>39.839000000000006</c:v>
                </c:pt>
                <c:pt idx="1056">
                  <c:v>39.872</c:v>
                </c:pt>
                <c:pt idx="1057">
                  <c:v>39.905000000000001</c:v>
                </c:pt>
                <c:pt idx="1058">
                  <c:v>39.938000000000002</c:v>
                </c:pt>
                <c:pt idx="1059">
                  <c:v>39.971000000000004</c:v>
                </c:pt>
              </c:numCache>
            </c:numRef>
          </c:xVal>
          <c:yVal>
            <c:numRef>
              <c:f>Sheet1!$L$8:$L$1067</c:f>
              <c:numCache>
                <c:formatCode>General</c:formatCode>
                <c:ptCount val="1060"/>
                <c:pt idx="0">
                  <c:v>469</c:v>
                </c:pt>
                <c:pt idx="1">
                  <c:v>491</c:v>
                </c:pt>
                <c:pt idx="2">
                  <c:v>468</c:v>
                </c:pt>
                <c:pt idx="3">
                  <c:v>457</c:v>
                </c:pt>
                <c:pt idx="4">
                  <c:v>511</c:v>
                </c:pt>
                <c:pt idx="5">
                  <c:v>510</c:v>
                </c:pt>
                <c:pt idx="6">
                  <c:v>509</c:v>
                </c:pt>
                <c:pt idx="7">
                  <c:v>488</c:v>
                </c:pt>
                <c:pt idx="8">
                  <c:v>511</c:v>
                </c:pt>
                <c:pt idx="9">
                  <c:v>513</c:v>
                </c:pt>
                <c:pt idx="10">
                  <c:v>536</c:v>
                </c:pt>
                <c:pt idx="11">
                  <c:v>521</c:v>
                </c:pt>
                <c:pt idx="12">
                  <c:v>522</c:v>
                </c:pt>
                <c:pt idx="13">
                  <c:v>529</c:v>
                </c:pt>
                <c:pt idx="14">
                  <c:v>503</c:v>
                </c:pt>
                <c:pt idx="15">
                  <c:v>500</c:v>
                </c:pt>
                <c:pt idx="16">
                  <c:v>550</c:v>
                </c:pt>
                <c:pt idx="17">
                  <c:v>523</c:v>
                </c:pt>
                <c:pt idx="18">
                  <c:v>542</c:v>
                </c:pt>
                <c:pt idx="19">
                  <c:v>530</c:v>
                </c:pt>
                <c:pt idx="20">
                  <c:v>531</c:v>
                </c:pt>
                <c:pt idx="21">
                  <c:v>489</c:v>
                </c:pt>
                <c:pt idx="22">
                  <c:v>494</c:v>
                </c:pt>
                <c:pt idx="23">
                  <c:v>543</c:v>
                </c:pt>
                <c:pt idx="24">
                  <c:v>516</c:v>
                </c:pt>
                <c:pt idx="25">
                  <c:v>556</c:v>
                </c:pt>
                <c:pt idx="26">
                  <c:v>559</c:v>
                </c:pt>
                <c:pt idx="27">
                  <c:v>552</c:v>
                </c:pt>
                <c:pt idx="28">
                  <c:v>564</c:v>
                </c:pt>
                <c:pt idx="29">
                  <c:v>554</c:v>
                </c:pt>
                <c:pt idx="30">
                  <c:v>577</c:v>
                </c:pt>
                <c:pt idx="31">
                  <c:v>568</c:v>
                </c:pt>
                <c:pt idx="32">
                  <c:v>558</c:v>
                </c:pt>
                <c:pt idx="33">
                  <c:v>568</c:v>
                </c:pt>
                <c:pt idx="34">
                  <c:v>582</c:v>
                </c:pt>
                <c:pt idx="35">
                  <c:v>591</c:v>
                </c:pt>
                <c:pt idx="36">
                  <c:v>590</c:v>
                </c:pt>
                <c:pt idx="37">
                  <c:v>611</c:v>
                </c:pt>
                <c:pt idx="38">
                  <c:v>597</c:v>
                </c:pt>
                <c:pt idx="39">
                  <c:v>593</c:v>
                </c:pt>
                <c:pt idx="40">
                  <c:v>595</c:v>
                </c:pt>
                <c:pt idx="41">
                  <c:v>566</c:v>
                </c:pt>
                <c:pt idx="42">
                  <c:v>555</c:v>
                </c:pt>
                <c:pt idx="43">
                  <c:v>579</c:v>
                </c:pt>
                <c:pt idx="44">
                  <c:v>597</c:v>
                </c:pt>
                <c:pt idx="45">
                  <c:v>552</c:v>
                </c:pt>
                <c:pt idx="46">
                  <c:v>538</c:v>
                </c:pt>
                <c:pt idx="47">
                  <c:v>594</c:v>
                </c:pt>
                <c:pt idx="48">
                  <c:v>625</c:v>
                </c:pt>
                <c:pt idx="49">
                  <c:v>609</c:v>
                </c:pt>
                <c:pt idx="50">
                  <c:v>592</c:v>
                </c:pt>
                <c:pt idx="51">
                  <c:v>597</c:v>
                </c:pt>
                <c:pt idx="52">
                  <c:v>624</c:v>
                </c:pt>
                <c:pt idx="53">
                  <c:v>653</c:v>
                </c:pt>
                <c:pt idx="54">
                  <c:v>610</c:v>
                </c:pt>
                <c:pt idx="55">
                  <c:v>575</c:v>
                </c:pt>
                <c:pt idx="56">
                  <c:v>602</c:v>
                </c:pt>
                <c:pt idx="57">
                  <c:v>622</c:v>
                </c:pt>
                <c:pt idx="58">
                  <c:v>632</c:v>
                </c:pt>
                <c:pt idx="59">
                  <c:v>616</c:v>
                </c:pt>
                <c:pt idx="60">
                  <c:v>673</c:v>
                </c:pt>
                <c:pt idx="61">
                  <c:v>677</c:v>
                </c:pt>
                <c:pt idx="62">
                  <c:v>666</c:v>
                </c:pt>
                <c:pt idx="63">
                  <c:v>612</c:v>
                </c:pt>
                <c:pt idx="64">
                  <c:v>651</c:v>
                </c:pt>
                <c:pt idx="65">
                  <c:v>629</c:v>
                </c:pt>
                <c:pt idx="66">
                  <c:v>663</c:v>
                </c:pt>
                <c:pt idx="67">
                  <c:v>658</c:v>
                </c:pt>
                <c:pt idx="68">
                  <c:v>663</c:v>
                </c:pt>
                <c:pt idx="69">
                  <c:v>690</c:v>
                </c:pt>
                <c:pt idx="70">
                  <c:v>634</c:v>
                </c:pt>
                <c:pt idx="71">
                  <c:v>622</c:v>
                </c:pt>
                <c:pt idx="72">
                  <c:v>618</c:v>
                </c:pt>
                <c:pt idx="73">
                  <c:v>673</c:v>
                </c:pt>
                <c:pt idx="74">
                  <c:v>619</c:v>
                </c:pt>
                <c:pt idx="75">
                  <c:v>647</c:v>
                </c:pt>
                <c:pt idx="76">
                  <c:v>689</c:v>
                </c:pt>
                <c:pt idx="77">
                  <c:v>690</c:v>
                </c:pt>
                <c:pt idx="78">
                  <c:v>667</c:v>
                </c:pt>
                <c:pt idx="79">
                  <c:v>673</c:v>
                </c:pt>
                <c:pt idx="80">
                  <c:v>675</c:v>
                </c:pt>
                <c:pt idx="81">
                  <c:v>682</c:v>
                </c:pt>
                <c:pt idx="82">
                  <c:v>681</c:v>
                </c:pt>
                <c:pt idx="83">
                  <c:v>673</c:v>
                </c:pt>
                <c:pt idx="84">
                  <c:v>690</c:v>
                </c:pt>
                <c:pt idx="85">
                  <c:v>753</c:v>
                </c:pt>
                <c:pt idx="86">
                  <c:v>701</c:v>
                </c:pt>
                <c:pt idx="87">
                  <c:v>668</c:v>
                </c:pt>
                <c:pt idx="88">
                  <c:v>719</c:v>
                </c:pt>
                <c:pt idx="89">
                  <c:v>675</c:v>
                </c:pt>
                <c:pt idx="90">
                  <c:v>641</c:v>
                </c:pt>
                <c:pt idx="91">
                  <c:v>689</c:v>
                </c:pt>
                <c:pt idx="92">
                  <c:v>705</c:v>
                </c:pt>
                <c:pt idx="93">
                  <c:v>684</c:v>
                </c:pt>
                <c:pt idx="94">
                  <c:v>695</c:v>
                </c:pt>
                <c:pt idx="95">
                  <c:v>679</c:v>
                </c:pt>
                <c:pt idx="96">
                  <c:v>680</c:v>
                </c:pt>
                <c:pt idx="97">
                  <c:v>702</c:v>
                </c:pt>
                <c:pt idx="98">
                  <c:v>708</c:v>
                </c:pt>
                <c:pt idx="99">
                  <c:v>737</c:v>
                </c:pt>
                <c:pt idx="100">
                  <c:v>721</c:v>
                </c:pt>
                <c:pt idx="101">
                  <c:v>731</c:v>
                </c:pt>
                <c:pt idx="102">
                  <c:v>742</c:v>
                </c:pt>
                <c:pt idx="103">
                  <c:v>716</c:v>
                </c:pt>
                <c:pt idx="104">
                  <c:v>705</c:v>
                </c:pt>
                <c:pt idx="105">
                  <c:v>735</c:v>
                </c:pt>
                <c:pt idx="106">
                  <c:v>700</c:v>
                </c:pt>
                <c:pt idx="107">
                  <c:v>701</c:v>
                </c:pt>
                <c:pt idx="108">
                  <c:v>683</c:v>
                </c:pt>
                <c:pt idx="109">
                  <c:v>695</c:v>
                </c:pt>
                <c:pt idx="110">
                  <c:v>681</c:v>
                </c:pt>
                <c:pt idx="111">
                  <c:v>692</c:v>
                </c:pt>
                <c:pt idx="112">
                  <c:v>722</c:v>
                </c:pt>
                <c:pt idx="113">
                  <c:v>697</c:v>
                </c:pt>
                <c:pt idx="114">
                  <c:v>713</c:v>
                </c:pt>
                <c:pt idx="115">
                  <c:v>751</c:v>
                </c:pt>
                <c:pt idx="116">
                  <c:v>763</c:v>
                </c:pt>
                <c:pt idx="117">
                  <c:v>738</c:v>
                </c:pt>
                <c:pt idx="118">
                  <c:v>718</c:v>
                </c:pt>
                <c:pt idx="119">
                  <c:v>721</c:v>
                </c:pt>
                <c:pt idx="120">
                  <c:v>726</c:v>
                </c:pt>
                <c:pt idx="121">
                  <c:v>741</c:v>
                </c:pt>
                <c:pt idx="122">
                  <c:v>740</c:v>
                </c:pt>
                <c:pt idx="123">
                  <c:v>719</c:v>
                </c:pt>
                <c:pt idx="124">
                  <c:v>714</c:v>
                </c:pt>
                <c:pt idx="125">
                  <c:v>737</c:v>
                </c:pt>
                <c:pt idx="126">
                  <c:v>748</c:v>
                </c:pt>
                <c:pt idx="127">
                  <c:v>728</c:v>
                </c:pt>
                <c:pt idx="128">
                  <c:v>720</c:v>
                </c:pt>
                <c:pt idx="129">
                  <c:v>755</c:v>
                </c:pt>
                <c:pt idx="130">
                  <c:v>786</c:v>
                </c:pt>
                <c:pt idx="131">
                  <c:v>738</c:v>
                </c:pt>
                <c:pt idx="132">
                  <c:v>688</c:v>
                </c:pt>
                <c:pt idx="133">
                  <c:v>711</c:v>
                </c:pt>
                <c:pt idx="134">
                  <c:v>741</c:v>
                </c:pt>
                <c:pt idx="135">
                  <c:v>763</c:v>
                </c:pt>
                <c:pt idx="136">
                  <c:v>764</c:v>
                </c:pt>
                <c:pt idx="137">
                  <c:v>744</c:v>
                </c:pt>
                <c:pt idx="138">
                  <c:v>762</c:v>
                </c:pt>
                <c:pt idx="139">
                  <c:v>761</c:v>
                </c:pt>
                <c:pt idx="140">
                  <c:v>720</c:v>
                </c:pt>
                <c:pt idx="141">
                  <c:v>766</c:v>
                </c:pt>
                <c:pt idx="142">
                  <c:v>762</c:v>
                </c:pt>
                <c:pt idx="143">
                  <c:v>757</c:v>
                </c:pt>
                <c:pt idx="144">
                  <c:v>757</c:v>
                </c:pt>
                <c:pt idx="145">
                  <c:v>723</c:v>
                </c:pt>
                <c:pt idx="146">
                  <c:v>755</c:v>
                </c:pt>
                <c:pt idx="147">
                  <c:v>737</c:v>
                </c:pt>
                <c:pt idx="148">
                  <c:v>730</c:v>
                </c:pt>
                <c:pt idx="149">
                  <c:v>776</c:v>
                </c:pt>
                <c:pt idx="150">
                  <c:v>765</c:v>
                </c:pt>
                <c:pt idx="151">
                  <c:v>748</c:v>
                </c:pt>
                <c:pt idx="152">
                  <c:v>738</c:v>
                </c:pt>
                <c:pt idx="153">
                  <c:v>767</c:v>
                </c:pt>
                <c:pt idx="154">
                  <c:v>782</c:v>
                </c:pt>
                <c:pt idx="155">
                  <c:v>715</c:v>
                </c:pt>
                <c:pt idx="156">
                  <c:v>715</c:v>
                </c:pt>
                <c:pt idx="157">
                  <c:v>760</c:v>
                </c:pt>
                <c:pt idx="158">
                  <c:v>736</c:v>
                </c:pt>
                <c:pt idx="159">
                  <c:v>743</c:v>
                </c:pt>
                <c:pt idx="160">
                  <c:v>739</c:v>
                </c:pt>
                <c:pt idx="161">
                  <c:v>744</c:v>
                </c:pt>
                <c:pt idx="162">
                  <c:v>760</c:v>
                </c:pt>
                <c:pt idx="163">
                  <c:v>740</c:v>
                </c:pt>
                <c:pt idx="164">
                  <c:v>731</c:v>
                </c:pt>
                <c:pt idx="165">
                  <c:v>737</c:v>
                </c:pt>
                <c:pt idx="166">
                  <c:v>772</c:v>
                </c:pt>
                <c:pt idx="167">
                  <c:v>747</c:v>
                </c:pt>
                <c:pt idx="168">
                  <c:v>748</c:v>
                </c:pt>
                <c:pt idx="169">
                  <c:v>776</c:v>
                </c:pt>
                <c:pt idx="170">
                  <c:v>745</c:v>
                </c:pt>
                <c:pt idx="171">
                  <c:v>750</c:v>
                </c:pt>
                <c:pt idx="172">
                  <c:v>730</c:v>
                </c:pt>
                <c:pt idx="173">
                  <c:v>720</c:v>
                </c:pt>
                <c:pt idx="174">
                  <c:v>709</c:v>
                </c:pt>
                <c:pt idx="175">
                  <c:v>748</c:v>
                </c:pt>
                <c:pt idx="176">
                  <c:v>771</c:v>
                </c:pt>
                <c:pt idx="177">
                  <c:v>742</c:v>
                </c:pt>
                <c:pt idx="178">
                  <c:v>745</c:v>
                </c:pt>
                <c:pt idx="179">
                  <c:v>748</c:v>
                </c:pt>
                <c:pt idx="180">
                  <c:v>741</c:v>
                </c:pt>
                <c:pt idx="181">
                  <c:v>779</c:v>
                </c:pt>
                <c:pt idx="182">
                  <c:v>746</c:v>
                </c:pt>
                <c:pt idx="183">
                  <c:v>713</c:v>
                </c:pt>
                <c:pt idx="184">
                  <c:v>694</c:v>
                </c:pt>
                <c:pt idx="185">
                  <c:v>733</c:v>
                </c:pt>
                <c:pt idx="186">
                  <c:v>751</c:v>
                </c:pt>
                <c:pt idx="187">
                  <c:v>725</c:v>
                </c:pt>
                <c:pt idx="188">
                  <c:v>736</c:v>
                </c:pt>
                <c:pt idx="189">
                  <c:v>726</c:v>
                </c:pt>
                <c:pt idx="190">
                  <c:v>722</c:v>
                </c:pt>
                <c:pt idx="191">
                  <c:v>708</c:v>
                </c:pt>
                <c:pt idx="192">
                  <c:v>727</c:v>
                </c:pt>
                <c:pt idx="193">
                  <c:v>756</c:v>
                </c:pt>
                <c:pt idx="194">
                  <c:v>754</c:v>
                </c:pt>
                <c:pt idx="195">
                  <c:v>730</c:v>
                </c:pt>
                <c:pt idx="196">
                  <c:v>750</c:v>
                </c:pt>
                <c:pt idx="197">
                  <c:v>765</c:v>
                </c:pt>
                <c:pt idx="198">
                  <c:v>740</c:v>
                </c:pt>
                <c:pt idx="199">
                  <c:v>751</c:v>
                </c:pt>
                <c:pt idx="200">
                  <c:v>769</c:v>
                </c:pt>
                <c:pt idx="201">
                  <c:v>753</c:v>
                </c:pt>
                <c:pt idx="202">
                  <c:v>733</c:v>
                </c:pt>
                <c:pt idx="203">
                  <c:v>716</c:v>
                </c:pt>
                <c:pt idx="204">
                  <c:v>727</c:v>
                </c:pt>
                <c:pt idx="205">
                  <c:v>731</c:v>
                </c:pt>
                <c:pt idx="206">
                  <c:v>703</c:v>
                </c:pt>
                <c:pt idx="207">
                  <c:v>720</c:v>
                </c:pt>
                <c:pt idx="208">
                  <c:v>716</c:v>
                </c:pt>
                <c:pt idx="209">
                  <c:v>743</c:v>
                </c:pt>
                <c:pt idx="210">
                  <c:v>772</c:v>
                </c:pt>
                <c:pt idx="211">
                  <c:v>774</c:v>
                </c:pt>
                <c:pt idx="212">
                  <c:v>738</c:v>
                </c:pt>
                <c:pt idx="213">
                  <c:v>752</c:v>
                </c:pt>
                <c:pt idx="214">
                  <c:v>734</c:v>
                </c:pt>
                <c:pt idx="215">
                  <c:v>723</c:v>
                </c:pt>
                <c:pt idx="216">
                  <c:v>754</c:v>
                </c:pt>
                <c:pt idx="217">
                  <c:v>734</c:v>
                </c:pt>
                <c:pt idx="218">
                  <c:v>762</c:v>
                </c:pt>
                <c:pt idx="219">
                  <c:v>743</c:v>
                </c:pt>
                <c:pt idx="220">
                  <c:v>741</c:v>
                </c:pt>
                <c:pt idx="221">
                  <c:v>731</c:v>
                </c:pt>
                <c:pt idx="222">
                  <c:v>759</c:v>
                </c:pt>
                <c:pt idx="223">
                  <c:v>709</c:v>
                </c:pt>
                <c:pt idx="224">
                  <c:v>722</c:v>
                </c:pt>
                <c:pt idx="225">
                  <c:v>721</c:v>
                </c:pt>
                <c:pt idx="226">
                  <c:v>672</c:v>
                </c:pt>
                <c:pt idx="227">
                  <c:v>734</c:v>
                </c:pt>
                <c:pt idx="228">
                  <c:v>722</c:v>
                </c:pt>
                <c:pt idx="229">
                  <c:v>739</c:v>
                </c:pt>
                <c:pt idx="230">
                  <c:v>660</c:v>
                </c:pt>
                <c:pt idx="231">
                  <c:v>695</c:v>
                </c:pt>
                <c:pt idx="232">
                  <c:v>733</c:v>
                </c:pt>
                <c:pt idx="233">
                  <c:v>698</c:v>
                </c:pt>
                <c:pt idx="234">
                  <c:v>749</c:v>
                </c:pt>
                <c:pt idx="235">
                  <c:v>750</c:v>
                </c:pt>
                <c:pt idx="236">
                  <c:v>780</c:v>
                </c:pt>
                <c:pt idx="237">
                  <c:v>664</c:v>
                </c:pt>
                <c:pt idx="238">
                  <c:v>717</c:v>
                </c:pt>
                <c:pt idx="239">
                  <c:v>758</c:v>
                </c:pt>
                <c:pt idx="240">
                  <c:v>745</c:v>
                </c:pt>
                <c:pt idx="241">
                  <c:v>719</c:v>
                </c:pt>
                <c:pt idx="242">
                  <c:v>737</c:v>
                </c:pt>
                <c:pt idx="243">
                  <c:v>714</c:v>
                </c:pt>
                <c:pt idx="244">
                  <c:v>705</c:v>
                </c:pt>
                <c:pt idx="245">
                  <c:v>699</c:v>
                </c:pt>
                <c:pt idx="246">
                  <c:v>721</c:v>
                </c:pt>
                <c:pt idx="247">
                  <c:v>755</c:v>
                </c:pt>
                <c:pt idx="248">
                  <c:v>766</c:v>
                </c:pt>
                <c:pt idx="249">
                  <c:v>734</c:v>
                </c:pt>
                <c:pt idx="250">
                  <c:v>662</c:v>
                </c:pt>
                <c:pt idx="251">
                  <c:v>730</c:v>
                </c:pt>
                <c:pt idx="252">
                  <c:v>711</c:v>
                </c:pt>
                <c:pt idx="253">
                  <c:v>708</c:v>
                </c:pt>
                <c:pt idx="254">
                  <c:v>721</c:v>
                </c:pt>
                <c:pt idx="255">
                  <c:v>704</c:v>
                </c:pt>
                <c:pt idx="256">
                  <c:v>711</c:v>
                </c:pt>
                <c:pt idx="257">
                  <c:v>716</c:v>
                </c:pt>
                <c:pt idx="258">
                  <c:v>727</c:v>
                </c:pt>
                <c:pt idx="259">
                  <c:v>704</c:v>
                </c:pt>
                <c:pt idx="260">
                  <c:v>676</c:v>
                </c:pt>
                <c:pt idx="261">
                  <c:v>694</c:v>
                </c:pt>
                <c:pt idx="262">
                  <c:v>717</c:v>
                </c:pt>
                <c:pt idx="263">
                  <c:v>712</c:v>
                </c:pt>
                <c:pt idx="264">
                  <c:v>701</c:v>
                </c:pt>
                <c:pt idx="265">
                  <c:v>731</c:v>
                </c:pt>
                <c:pt idx="266">
                  <c:v>718</c:v>
                </c:pt>
                <c:pt idx="267">
                  <c:v>709</c:v>
                </c:pt>
                <c:pt idx="268">
                  <c:v>700</c:v>
                </c:pt>
                <c:pt idx="269">
                  <c:v>691</c:v>
                </c:pt>
                <c:pt idx="270">
                  <c:v>695</c:v>
                </c:pt>
                <c:pt idx="271">
                  <c:v>733</c:v>
                </c:pt>
                <c:pt idx="272">
                  <c:v>746</c:v>
                </c:pt>
                <c:pt idx="273">
                  <c:v>719</c:v>
                </c:pt>
                <c:pt idx="274">
                  <c:v>701</c:v>
                </c:pt>
                <c:pt idx="275">
                  <c:v>693</c:v>
                </c:pt>
                <c:pt idx="276">
                  <c:v>711</c:v>
                </c:pt>
                <c:pt idx="277">
                  <c:v>738</c:v>
                </c:pt>
                <c:pt idx="278">
                  <c:v>721</c:v>
                </c:pt>
                <c:pt idx="279">
                  <c:v>713</c:v>
                </c:pt>
                <c:pt idx="280">
                  <c:v>703</c:v>
                </c:pt>
                <c:pt idx="281">
                  <c:v>680</c:v>
                </c:pt>
                <c:pt idx="282">
                  <c:v>697</c:v>
                </c:pt>
                <c:pt idx="283">
                  <c:v>714</c:v>
                </c:pt>
                <c:pt idx="284">
                  <c:v>712</c:v>
                </c:pt>
                <c:pt idx="285">
                  <c:v>704</c:v>
                </c:pt>
                <c:pt idx="286">
                  <c:v>715</c:v>
                </c:pt>
                <c:pt idx="287">
                  <c:v>710</c:v>
                </c:pt>
                <c:pt idx="288">
                  <c:v>704</c:v>
                </c:pt>
                <c:pt idx="289">
                  <c:v>699</c:v>
                </c:pt>
                <c:pt idx="290">
                  <c:v>682</c:v>
                </c:pt>
                <c:pt idx="291">
                  <c:v>705</c:v>
                </c:pt>
                <c:pt idx="292">
                  <c:v>716</c:v>
                </c:pt>
                <c:pt idx="293">
                  <c:v>717</c:v>
                </c:pt>
                <c:pt idx="294">
                  <c:v>738</c:v>
                </c:pt>
                <c:pt idx="295">
                  <c:v>705</c:v>
                </c:pt>
                <c:pt idx="296">
                  <c:v>687</c:v>
                </c:pt>
                <c:pt idx="297">
                  <c:v>724</c:v>
                </c:pt>
                <c:pt idx="298">
                  <c:v>730</c:v>
                </c:pt>
                <c:pt idx="299">
                  <c:v>682</c:v>
                </c:pt>
                <c:pt idx="300">
                  <c:v>727</c:v>
                </c:pt>
                <c:pt idx="301">
                  <c:v>721</c:v>
                </c:pt>
                <c:pt idx="302">
                  <c:v>666</c:v>
                </c:pt>
                <c:pt idx="303">
                  <c:v>698</c:v>
                </c:pt>
                <c:pt idx="304">
                  <c:v>718</c:v>
                </c:pt>
                <c:pt idx="305">
                  <c:v>713</c:v>
                </c:pt>
                <c:pt idx="306">
                  <c:v>702</c:v>
                </c:pt>
                <c:pt idx="307">
                  <c:v>713</c:v>
                </c:pt>
                <c:pt idx="308">
                  <c:v>682</c:v>
                </c:pt>
                <c:pt idx="309">
                  <c:v>689</c:v>
                </c:pt>
                <c:pt idx="310">
                  <c:v>719</c:v>
                </c:pt>
                <c:pt idx="311">
                  <c:v>719</c:v>
                </c:pt>
                <c:pt idx="312">
                  <c:v>736</c:v>
                </c:pt>
                <c:pt idx="313">
                  <c:v>707</c:v>
                </c:pt>
                <c:pt idx="314">
                  <c:v>669</c:v>
                </c:pt>
                <c:pt idx="315">
                  <c:v>698</c:v>
                </c:pt>
                <c:pt idx="316">
                  <c:v>665</c:v>
                </c:pt>
                <c:pt idx="317">
                  <c:v>727</c:v>
                </c:pt>
                <c:pt idx="318">
                  <c:v>736</c:v>
                </c:pt>
                <c:pt idx="319">
                  <c:v>698</c:v>
                </c:pt>
                <c:pt idx="320">
                  <c:v>692</c:v>
                </c:pt>
                <c:pt idx="321">
                  <c:v>679</c:v>
                </c:pt>
                <c:pt idx="322">
                  <c:v>770</c:v>
                </c:pt>
                <c:pt idx="323">
                  <c:v>732</c:v>
                </c:pt>
                <c:pt idx="324">
                  <c:v>725</c:v>
                </c:pt>
                <c:pt idx="325">
                  <c:v>682</c:v>
                </c:pt>
                <c:pt idx="326">
                  <c:v>730</c:v>
                </c:pt>
                <c:pt idx="327">
                  <c:v>703</c:v>
                </c:pt>
                <c:pt idx="328">
                  <c:v>680</c:v>
                </c:pt>
                <c:pt idx="329">
                  <c:v>666</c:v>
                </c:pt>
                <c:pt idx="330">
                  <c:v>718</c:v>
                </c:pt>
                <c:pt idx="331">
                  <c:v>735</c:v>
                </c:pt>
                <c:pt idx="332">
                  <c:v>717</c:v>
                </c:pt>
                <c:pt idx="333">
                  <c:v>766</c:v>
                </c:pt>
                <c:pt idx="334">
                  <c:v>752</c:v>
                </c:pt>
                <c:pt idx="335">
                  <c:v>746</c:v>
                </c:pt>
                <c:pt idx="336">
                  <c:v>708</c:v>
                </c:pt>
                <c:pt idx="337">
                  <c:v>740</c:v>
                </c:pt>
                <c:pt idx="338">
                  <c:v>787</c:v>
                </c:pt>
                <c:pt idx="339">
                  <c:v>788</c:v>
                </c:pt>
                <c:pt idx="340">
                  <c:v>740</c:v>
                </c:pt>
                <c:pt idx="341">
                  <c:v>740</c:v>
                </c:pt>
                <c:pt idx="342">
                  <c:v>776</c:v>
                </c:pt>
                <c:pt idx="343">
                  <c:v>726</c:v>
                </c:pt>
                <c:pt idx="344">
                  <c:v>738</c:v>
                </c:pt>
                <c:pt idx="345">
                  <c:v>710</c:v>
                </c:pt>
                <c:pt idx="346">
                  <c:v>727</c:v>
                </c:pt>
                <c:pt idx="347">
                  <c:v>741</c:v>
                </c:pt>
                <c:pt idx="348">
                  <c:v>734</c:v>
                </c:pt>
                <c:pt idx="349">
                  <c:v>724</c:v>
                </c:pt>
                <c:pt idx="350">
                  <c:v>727</c:v>
                </c:pt>
                <c:pt idx="351">
                  <c:v>711</c:v>
                </c:pt>
                <c:pt idx="352">
                  <c:v>716</c:v>
                </c:pt>
                <c:pt idx="353">
                  <c:v>721</c:v>
                </c:pt>
                <c:pt idx="354">
                  <c:v>717</c:v>
                </c:pt>
                <c:pt idx="355">
                  <c:v>742</c:v>
                </c:pt>
                <c:pt idx="356">
                  <c:v>746</c:v>
                </c:pt>
                <c:pt idx="357">
                  <c:v>746</c:v>
                </c:pt>
                <c:pt idx="358">
                  <c:v>766</c:v>
                </c:pt>
                <c:pt idx="359">
                  <c:v>728</c:v>
                </c:pt>
                <c:pt idx="360">
                  <c:v>704</c:v>
                </c:pt>
                <c:pt idx="361">
                  <c:v>729</c:v>
                </c:pt>
                <c:pt idx="362">
                  <c:v>735</c:v>
                </c:pt>
                <c:pt idx="363">
                  <c:v>764</c:v>
                </c:pt>
                <c:pt idx="364">
                  <c:v>784</c:v>
                </c:pt>
                <c:pt idx="365">
                  <c:v>773</c:v>
                </c:pt>
                <c:pt idx="366">
                  <c:v>748</c:v>
                </c:pt>
                <c:pt idx="367">
                  <c:v>753</c:v>
                </c:pt>
                <c:pt idx="368">
                  <c:v>764</c:v>
                </c:pt>
                <c:pt idx="369">
                  <c:v>778</c:v>
                </c:pt>
                <c:pt idx="370">
                  <c:v>730</c:v>
                </c:pt>
                <c:pt idx="371">
                  <c:v>711</c:v>
                </c:pt>
                <c:pt idx="372">
                  <c:v>728</c:v>
                </c:pt>
                <c:pt idx="373">
                  <c:v>715</c:v>
                </c:pt>
                <c:pt idx="374">
                  <c:v>752</c:v>
                </c:pt>
                <c:pt idx="375">
                  <c:v>783</c:v>
                </c:pt>
                <c:pt idx="376">
                  <c:v>753</c:v>
                </c:pt>
                <c:pt idx="377">
                  <c:v>765</c:v>
                </c:pt>
                <c:pt idx="378">
                  <c:v>730</c:v>
                </c:pt>
                <c:pt idx="379">
                  <c:v>748</c:v>
                </c:pt>
                <c:pt idx="380">
                  <c:v>757</c:v>
                </c:pt>
                <c:pt idx="381">
                  <c:v>743</c:v>
                </c:pt>
                <c:pt idx="382">
                  <c:v>749</c:v>
                </c:pt>
                <c:pt idx="383">
                  <c:v>772</c:v>
                </c:pt>
                <c:pt idx="384">
                  <c:v>768</c:v>
                </c:pt>
                <c:pt idx="385">
                  <c:v>731</c:v>
                </c:pt>
                <c:pt idx="386">
                  <c:v>744</c:v>
                </c:pt>
                <c:pt idx="387">
                  <c:v>804</c:v>
                </c:pt>
                <c:pt idx="388">
                  <c:v>760</c:v>
                </c:pt>
                <c:pt idx="389">
                  <c:v>732</c:v>
                </c:pt>
                <c:pt idx="390">
                  <c:v>783</c:v>
                </c:pt>
                <c:pt idx="391">
                  <c:v>815</c:v>
                </c:pt>
                <c:pt idx="392">
                  <c:v>781</c:v>
                </c:pt>
                <c:pt idx="393">
                  <c:v>820</c:v>
                </c:pt>
                <c:pt idx="394">
                  <c:v>797</c:v>
                </c:pt>
                <c:pt idx="395">
                  <c:v>748</c:v>
                </c:pt>
                <c:pt idx="396">
                  <c:v>736</c:v>
                </c:pt>
                <c:pt idx="397">
                  <c:v>707</c:v>
                </c:pt>
                <c:pt idx="398">
                  <c:v>739</c:v>
                </c:pt>
                <c:pt idx="399">
                  <c:v>795</c:v>
                </c:pt>
                <c:pt idx="400">
                  <c:v>772</c:v>
                </c:pt>
                <c:pt idx="401">
                  <c:v>791</c:v>
                </c:pt>
                <c:pt idx="402">
                  <c:v>729</c:v>
                </c:pt>
                <c:pt idx="403">
                  <c:v>793</c:v>
                </c:pt>
                <c:pt idx="404">
                  <c:v>781</c:v>
                </c:pt>
                <c:pt idx="405">
                  <c:v>763</c:v>
                </c:pt>
                <c:pt idx="406">
                  <c:v>786</c:v>
                </c:pt>
                <c:pt idx="407">
                  <c:v>761</c:v>
                </c:pt>
                <c:pt idx="408">
                  <c:v>810</c:v>
                </c:pt>
                <c:pt idx="409">
                  <c:v>794</c:v>
                </c:pt>
                <c:pt idx="410">
                  <c:v>785</c:v>
                </c:pt>
                <c:pt idx="411">
                  <c:v>813</c:v>
                </c:pt>
                <c:pt idx="412">
                  <c:v>818</c:v>
                </c:pt>
                <c:pt idx="413">
                  <c:v>796</c:v>
                </c:pt>
                <c:pt idx="414">
                  <c:v>794</c:v>
                </c:pt>
                <c:pt idx="415">
                  <c:v>773</c:v>
                </c:pt>
                <c:pt idx="416">
                  <c:v>742</c:v>
                </c:pt>
                <c:pt idx="417">
                  <c:v>760</c:v>
                </c:pt>
                <c:pt idx="418">
                  <c:v>770</c:v>
                </c:pt>
                <c:pt idx="419">
                  <c:v>767</c:v>
                </c:pt>
                <c:pt idx="420">
                  <c:v>746</c:v>
                </c:pt>
                <c:pt idx="421">
                  <c:v>788</c:v>
                </c:pt>
                <c:pt idx="422">
                  <c:v>823</c:v>
                </c:pt>
                <c:pt idx="423">
                  <c:v>809</c:v>
                </c:pt>
                <c:pt idx="424">
                  <c:v>832</c:v>
                </c:pt>
                <c:pt idx="425">
                  <c:v>829</c:v>
                </c:pt>
                <c:pt idx="426">
                  <c:v>790</c:v>
                </c:pt>
                <c:pt idx="427">
                  <c:v>838</c:v>
                </c:pt>
                <c:pt idx="428">
                  <c:v>854</c:v>
                </c:pt>
                <c:pt idx="429">
                  <c:v>837</c:v>
                </c:pt>
                <c:pt idx="430">
                  <c:v>799</c:v>
                </c:pt>
                <c:pt idx="431">
                  <c:v>795</c:v>
                </c:pt>
                <c:pt idx="432">
                  <c:v>816</c:v>
                </c:pt>
                <c:pt idx="433">
                  <c:v>808</c:v>
                </c:pt>
                <c:pt idx="434">
                  <c:v>803</c:v>
                </c:pt>
                <c:pt idx="435">
                  <c:v>818</c:v>
                </c:pt>
                <c:pt idx="436">
                  <c:v>820</c:v>
                </c:pt>
                <c:pt idx="437">
                  <c:v>794</c:v>
                </c:pt>
                <c:pt idx="438">
                  <c:v>793</c:v>
                </c:pt>
                <c:pt idx="439">
                  <c:v>805</c:v>
                </c:pt>
                <c:pt idx="440">
                  <c:v>810</c:v>
                </c:pt>
                <c:pt idx="441">
                  <c:v>821</c:v>
                </c:pt>
                <c:pt idx="442">
                  <c:v>836</c:v>
                </c:pt>
                <c:pt idx="443">
                  <c:v>842</c:v>
                </c:pt>
                <c:pt idx="444">
                  <c:v>818</c:v>
                </c:pt>
                <c:pt idx="445">
                  <c:v>816</c:v>
                </c:pt>
                <c:pt idx="446">
                  <c:v>837</c:v>
                </c:pt>
                <c:pt idx="447">
                  <c:v>852</c:v>
                </c:pt>
                <c:pt idx="448">
                  <c:v>805</c:v>
                </c:pt>
                <c:pt idx="449">
                  <c:v>814</c:v>
                </c:pt>
                <c:pt idx="450">
                  <c:v>845</c:v>
                </c:pt>
                <c:pt idx="451">
                  <c:v>836</c:v>
                </c:pt>
                <c:pt idx="452">
                  <c:v>847</c:v>
                </c:pt>
                <c:pt idx="453">
                  <c:v>852</c:v>
                </c:pt>
                <c:pt idx="454">
                  <c:v>826</c:v>
                </c:pt>
                <c:pt idx="455">
                  <c:v>899</c:v>
                </c:pt>
                <c:pt idx="456">
                  <c:v>902</c:v>
                </c:pt>
                <c:pt idx="457">
                  <c:v>874</c:v>
                </c:pt>
                <c:pt idx="458">
                  <c:v>883</c:v>
                </c:pt>
                <c:pt idx="459">
                  <c:v>900</c:v>
                </c:pt>
                <c:pt idx="460">
                  <c:v>889</c:v>
                </c:pt>
                <c:pt idx="461">
                  <c:v>888</c:v>
                </c:pt>
                <c:pt idx="462">
                  <c:v>835</c:v>
                </c:pt>
                <c:pt idx="463">
                  <c:v>842</c:v>
                </c:pt>
                <c:pt idx="464">
                  <c:v>912</c:v>
                </c:pt>
                <c:pt idx="465">
                  <c:v>897</c:v>
                </c:pt>
                <c:pt idx="466">
                  <c:v>857</c:v>
                </c:pt>
                <c:pt idx="467">
                  <c:v>863</c:v>
                </c:pt>
                <c:pt idx="468">
                  <c:v>777</c:v>
                </c:pt>
                <c:pt idx="469">
                  <c:v>789</c:v>
                </c:pt>
                <c:pt idx="470">
                  <c:v>879</c:v>
                </c:pt>
                <c:pt idx="471">
                  <c:v>880</c:v>
                </c:pt>
                <c:pt idx="472">
                  <c:v>834</c:v>
                </c:pt>
                <c:pt idx="473">
                  <c:v>879</c:v>
                </c:pt>
                <c:pt idx="474">
                  <c:v>826</c:v>
                </c:pt>
                <c:pt idx="475">
                  <c:v>903</c:v>
                </c:pt>
                <c:pt idx="476">
                  <c:v>831</c:v>
                </c:pt>
                <c:pt idx="477">
                  <c:v>815</c:v>
                </c:pt>
                <c:pt idx="478">
                  <c:v>911</c:v>
                </c:pt>
                <c:pt idx="479">
                  <c:v>887</c:v>
                </c:pt>
                <c:pt idx="480">
                  <c:v>871</c:v>
                </c:pt>
                <c:pt idx="481">
                  <c:v>909</c:v>
                </c:pt>
                <c:pt idx="482">
                  <c:v>971</c:v>
                </c:pt>
                <c:pt idx="483">
                  <c:v>881</c:v>
                </c:pt>
                <c:pt idx="484">
                  <c:v>924</c:v>
                </c:pt>
                <c:pt idx="485">
                  <c:v>898</c:v>
                </c:pt>
                <c:pt idx="486">
                  <c:v>846</c:v>
                </c:pt>
                <c:pt idx="487">
                  <c:v>897</c:v>
                </c:pt>
                <c:pt idx="488">
                  <c:v>899</c:v>
                </c:pt>
                <c:pt idx="489">
                  <c:v>862</c:v>
                </c:pt>
                <c:pt idx="490">
                  <c:v>893</c:v>
                </c:pt>
                <c:pt idx="491">
                  <c:v>900</c:v>
                </c:pt>
                <c:pt idx="492">
                  <c:v>907</c:v>
                </c:pt>
                <c:pt idx="493">
                  <c:v>889</c:v>
                </c:pt>
                <c:pt idx="494">
                  <c:v>901</c:v>
                </c:pt>
                <c:pt idx="495">
                  <c:v>957</c:v>
                </c:pt>
                <c:pt idx="496">
                  <c:v>937</c:v>
                </c:pt>
                <c:pt idx="497">
                  <c:v>874</c:v>
                </c:pt>
                <c:pt idx="498">
                  <c:v>846</c:v>
                </c:pt>
                <c:pt idx="499">
                  <c:v>891</c:v>
                </c:pt>
                <c:pt idx="500">
                  <c:v>884</c:v>
                </c:pt>
                <c:pt idx="501">
                  <c:v>882</c:v>
                </c:pt>
                <c:pt idx="502">
                  <c:v>868</c:v>
                </c:pt>
                <c:pt idx="503">
                  <c:v>857</c:v>
                </c:pt>
                <c:pt idx="504">
                  <c:v>883</c:v>
                </c:pt>
                <c:pt idx="505">
                  <c:v>905</c:v>
                </c:pt>
                <c:pt idx="506">
                  <c:v>894</c:v>
                </c:pt>
                <c:pt idx="507">
                  <c:v>913</c:v>
                </c:pt>
                <c:pt idx="508">
                  <c:v>904</c:v>
                </c:pt>
                <c:pt idx="509">
                  <c:v>895</c:v>
                </c:pt>
                <c:pt idx="510">
                  <c:v>885</c:v>
                </c:pt>
                <c:pt idx="511">
                  <c:v>920</c:v>
                </c:pt>
                <c:pt idx="512">
                  <c:v>947</c:v>
                </c:pt>
                <c:pt idx="513">
                  <c:v>926</c:v>
                </c:pt>
                <c:pt idx="514">
                  <c:v>924</c:v>
                </c:pt>
                <c:pt idx="515">
                  <c:v>895</c:v>
                </c:pt>
                <c:pt idx="516">
                  <c:v>892</c:v>
                </c:pt>
                <c:pt idx="517">
                  <c:v>962</c:v>
                </c:pt>
                <c:pt idx="518">
                  <c:v>960</c:v>
                </c:pt>
                <c:pt idx="519">
                  <c:v>898</c:v>
                </c:pt>
                <c:pt idx="520">
                  <c:v>896</c:v>
                </c:pt>
                <c:pt idx="521">
                  <c:v>911</c:v>
                </c:pt>
                <c:pt idx="522">
                  <c:v>925</c:v>
                </c:pt>
                <c:pt idx="523">
                  <c:v>939</c:v>
                </c:pt>
                <c:pt idx="524">
                  <c:v>923</c:v>
                </c:pt>
                <c:pt idx="525">
                  <c:v>953</c:v>
                </c:pt>
                <c:pt idx="526">
                  <c:v>950</c:v>
                </c:pt>
                <c:pt idx="527">
                  <c:v>963</c:v>
                </c:pt>
                <c:pt idx="528">
                  <c:v>963</c:v>
                </c:pt>
                <c:pt idx="529">
                  <c:v>924</c:v>
                </c:pt>
                <c:pt idx="530">
                  <c:v>934</c:v>
                </c:pt>
                <c:pt idx="531">
                  <c:v>949</c:v>
                </c:pt>
                <c:pt idx="532">
                  <c:v>952</c:v>
                </c:pt>
                <c:pt idx="533">
                  <c:v>925</c:v>
                </c:pt>
                <c:pt idx="534">
                  <c:v>928</c:v>
                </c:pt>
                <c:pt idx="535">
                  <c:v>969</c:v>
                </c:pt>
                <c:pt idx="536">
                  <c:v>953</c:v>
                </c:pt>
                <c:pt idx="537">
                  <c:v>996</c:v>
                </c:pt>
                <c:pt idx="538">
                  <c:v>941</c:v>
                </c:pt>
                <c:pt idx="539">
                  <c:v>988</c:v>
                </c:pt>
                <c:pt idx="540">
                  <c:v>945</c:v>
                </c:pt>
                <c:pt idx="541">
                  <c:v>965</c:v>
                </c:pt>
                <c:pt idx="542">
                  <c:v>933</c:v>
                </c:pt>
                <c:pt idx="543">
                  <c:v>932</c:v>
                </c:pt>
                <c:pt idx="544">
                  <c:v>994</c:v>
                </c:pt>
                <c:pt idx="545">
                  <c:v>941</c:v>
                </c:pt>
                <c:pt idx="546">
                  <c:v>952</c:v>
                </c:pt>
                <c:pt idx="547">
                  <c:v>1052</c:v>
                </c:pt>
                <c:pt idx="548">
                  <c:v>930</c:v>
                </c:pt>
                <c:pt idx="549">
                  <c:v>913</c:v>
                </c:pt>
                <c:pt idx="550">
                  <c:v>989</c:v>
                </c:pt>
                <c:pt idx="551">
                  <c:v>1021</c:v>
                </c:pt>
                <c:pt idx="552">
                  <c:v>993</c:v>
                </c:pt>
                <c:pt idx="553">
                  <c:v>967</c:v>
                </c:pt>
                <c:pt idx="554">
                  <c:v>950</c:v>
                </c:pt>
                <c:pt idx="555">
                  <c:v>930</c:v>
                </c:pt>
                <c:pt idx="556">
                  <c:v>1009</c:v>
                </c:pt>
                <c:pt idx="557">
                  <c:v>951</c:v>
                </c:pt>
                <c:pt idx="558">
                  <c:v>959</c:v>
                </c:pt>
                <c:pt idx="559">
                  <c:v>973</c:v>
                </c:pt>
                <c:pt idx="560">
                  <c:v>994</c:v>
                </c:pt>
                <c:pt idx="561">
                  <c:v>935</c:v>
                </c:pt>
                <c:pt idx="562">
                  <c:v>972</c:v>
                </c:pt>
                <c:pt idx="563">
                  <c:v>998</c:v>
                </c:pt>
                <c:pt idx="564">
                  <c:v>995</c:v>
                </c:pt>
                <c:pt idx="565">
                  <c:v>958</c:v>
                </c:pt>
                <c:pt idx="566">
                  <c:v>1010</c:v>
                </c:pt>
                <c:pt idx="567">
                  <c:v>1004</c:v>
                </c:pt>
                <c:pt idx="568">
                  <c:v>994</c:v>
                </c:pt>
                <c:pt idx="569">
                  <c:v>937</c:v>
                </c:pt>
                <c:pt idx="570">
                  <c:v>967</c:v>
                </c:pt>
                <c:pt idx="571">
                  <c:v>983</c:v>
                </c:pt>
                <c:pt idx="572">
                  <c:v>993</c:v>
                </c:pt>
                <c:pt idx="573">
                  <c:v>1000</c:v>
                </c:pt>
                <c:pt idx="574">
                  <c:v>1003</c:v>
                </c:pt>
                <c:pt idx="575">
                  <c:v>977</c:v>
                </c:pt>
                <c:pt idx="576">
                  <c:v>1005</c:v>
                </c:pt>
                <c:pt idx="577">
                  <c:v>995</c:v>
                </c:pt>
                <c:pt idx="578">
                  <c:v>1015</c:v>
                </c:pt>
                <c:pt idx="579">
                  <c:v>1018</c:v>
                </c:pt>
                <c:pt idx="580">
                  <c:v>977</c:v>
                </c:pt>
                <c:pt idx="581">
                  <c:v>996</c:v>
                </c:pt>
                <c:pt idx="582">
                  <c:v>1008</c:v>
                </c:pt>
                <c:pt idx="583">
                  <c:v>1004</c:v>
                </c:pt>
                <c:pt idx="584">
                  <c:v>997</c:v>
                </c:pt>
                <c:pt idx="585">
                  <c:v>1015</c:v>
                </c:pt>
                <c:pt idx="586">
                  <c:v>1018</c:v>
                </c:pt>
                <c:pt idx="587">
                  <c:v>971</c:v>
                </c:pt>
                <c:pt idx="588">
                  <c:v>949</c:v>
                </c:pt>
                <c:pt idx="589">
                  <c:v>954</c:v>
                </c:pt>
                <c:pt idx="590">
                  <c:v>968</c:v>
                </c:pt>
                <c:pt idx="591">
                  <c:v>987</c:v>
                </c:pt>
                <c:pt idx="592">
                  <c:v>987</c:v>
                </c:pt>
                <c:pt idx="593">
                  <c:v>991</c:v>
                </c:pt>
                <c:pt idx="594">
                  <c:v>992</c:v>
                </c:pt>
                <c:pt idx="595">
                  <c:v>1010</c:v>
                </c:pt>
                <c:pt idx="596">
                  <c:v>1035</c:v>
                </c:pt>
                <c:pt idx="597">
                  <c:v>1024</c:v>
                </c:pt>
                <c:pt idx="598">
                  <c:v>1033</c:v>
                </c:pt>
                <c:pt idx="599">
                  <c:v>1038</c:v>
                </c:pt>
                <c:pt idx="600">
                  <c:v>1000</c:v>
                </c:pt>
                <c:pt idx="601">
                  <c:v>994</c:v>
                </c:pt>
                <c:pt idx="602">
                  <c:v>1015</c:v>
                </c:pt>
                <c:pt idx="603">
                  <c:v>999</c:v>
                </c:pt>
                <c:pt idx="604">
                  <c:v>983</c:v>
                </c:pt>
                <c:pt idx="605">
                  <c:v>1021</c:v>
                </c:pt>
                <c:pt idx="606">
                  <c:v>1039</c:v>
                </c:pt>
                <c:pt idx="607">
                  <c:v>1037</c:v>
                </c:pt>
                <c:pt idx="608">
                  <c:v>1010</c:v>
                </c:pt>
                <c:pt idx="609">
                  <c:v>989</c:v>
                </c:pt>
                <c:pt idx="610">
                  <c:v>983</c:v>
                </c:pt>
                <c:pt idx="611">
                  <c:v>989</c:v>
                </c:pt>
                <c:pt idx="612">
                  <c:v>960</c:v>
                </c:pt>
                <c:pt idx="613">
                  <c:v>1013</c:v>
                </c:pt>
                <c:pt idx="614">
                  <c:v>995</c:v>
                </c:pt>
                <c:pt idx="615">
                  <c:v>1026</c:v>
                </c:pt>
                <c:pt idx="616">
                  <c:v>1016</c:v>
                </c:pt>
                <c:pt idx="617">
                  <c:v>1052</c:v>
                </c:pt>
                <c:pt idx="618">
                  <c:v>1035</c:v>
                </c:pt>
                <c:pt idx="619">
                  <c:v>1021</c:v>
                </c:pt>
                <c:pt idx="620">
                  <c:v>959</c:v>
                </c:pt>
                <c:pt idx="621">
                  <c:v>964</c:v>
                </c:pt>
                <c:pt idx="622">
                  <c:v>974</c:v>
                </c:pt>
                <c:pt idx="623">
                  <c:v>1026</c:v>
                </c:pt>
                <c:pt idx="624">
                  <c:v>982</c:v>
                </c:pt>
                <c:pt idx="625">
                  <c:v>956</c:v>
                </c:pt>
                <c:pt idx="626">
                  <c:v>990</c:v>
                </c:pt>
                <c:pt idx="627">
                  <c:v>1065</c:v>
                </c:pt>
                <c:pt idx="628">
                  <c:v>1021</c:v>
                </c:pt>
                <c:pt idx="629">
                  <c:v>985</c:v>
                </c:pt>
                <c:pt idx="630">
                  <c:v>958</c:v>
                </c:pt>
                <c:pt idx="631">
                  <c:v>1017</c:v>
                </c:pt>
                <c:pt idx="632">
                  <c:v>1073</c:v>
                </c:pt>
                <c:pt idx="633">
                  <c:v>1002</c:v>
                </c:pt>
                <c:pt idx="634">
                  <c:v>962</c:v>
                </c:pt>
                <c:pt idx="635">
                  <c:v>984</c:v>
                </c:pt>
                <c:pt idx="636">
                  <c:v>1023</c:v>
                </c:pt>
                <c:pt idx="637">
                  <c:v>997</c:v>
                </c:pt>
                <c:pt idx="638">
                  <c:v>963</c:v>
                </c:pt>
                <c:pt idx="639">
                  <c:v>961</c:v>
                </c:pt>
                <c:pt idx="640">
                  <c:v>998</c:v>
                </c:pt>
                <c:pt idx="641">
                  <c:v>1014</c:v>
                </c:pt>
                <c:pt idx="642">
                  <c:v>1006</c:v>
                </c:pt>
                <c:pt idx="643">
                  <c:v>1008</c:v>
                </c:pt>
                <c:pt idx="644">
                  <c:v>1010</c:v>
                </c:pt>
                <c:pt idx="645">
                  <c:v>992</c:v>
                </c:pt>
                <c:pt idx="646">
                  <c:v>935</c:v>
                </c:pt>
                <c:pt idx="647">
                  <c:v>976</c:v>
                </c:pt>
                <c:pt idx="648">
                  <c:v>1002</c:v>
                </c:pt>
                <c:pt idx="649">
                  <c:v>990</c:v>
                </c:pt>
                <c:pt idx="650">
                  <c:v>921</c:v>
                </c:pt>
                <c:pt idx="651">
                  <c:v>908</c:v>
                </c:pt>
                <c:pt idx="652">
                  <c:v>924</c:v>
                </c:pt>
                <c:pt idx="653">
                  <c:v>923</c:v>
                </c:pt>
                <c:pt idx="654">
                  <c:v>971</c:v>
                </c:pt>
                <c:pt idx="655">
                  <c:v>1006</c:v>
                </c:pt>
                <c:pt idx="656">
                  <c:v>1008</c:v>
                </c:pt>
                <c:pt idx="657">
                  <c:v>939</c:v>
                </c:pt>
                <c:pt idx="658">
                  <c:v>979</c:v>
                </c:pt>
                <c:pt idx="659">
                  <c:v>977</c:v>
                </c:pt>
                <c:pt idx="660">
                  <c:v>954</c:v>
                </c:pt>
                <c:pt idx="661">
                  <c:v>945</c:v>
                </c:pt>
                <c:pt idx="662">
                  <c:v>954</c:v>
                </c:pt>
                <c:pt idx="663">
                  <c:v>969</c:v>
                </c:pt>
                <c:pt idx="664">
                  <c:v>929</c:v>
                </c:pt>
                <c:pt idx="665">
                  <c:v>943</c:v>
                </c:pt>
                <c:pt idx="666">
                  <c:v>946</c:v>
                </c:pt>
                <c:pt idx="667">
                  <c:v>901</c:v>
                </c:pt>
                <c:pt idx="668">
                  <c:v>903</c:v>
                </c:pt>
                <c:pt idx="669">
                  <c:v>919</c:v>
                </c:pt>
                <c:pt idx="670">
                  <c:v>899</c:v>
                </c:pt>
                <c:pt idx="671">
                  <c:v>904</c:v>
                </c:pt>
                <c:pt idx="672">
                  <c:v>915</c:v>
                </c:pt>
                <c:pt idx="673">
                  <c:v>906</c:v>
                </c:pt>
                <c:pt idx="674">
                  <c:v>883</c:v>
                </c:pt>
                <c:pt idx="675">
                  <c:v>889</c:v>
                </c:pt>
                <c:pt idx="676">
                  <c:v>909</c:v>
                </c:pt>
                <c:pt idx="677">
                  <c:v>894</c:v>
                </c:pt>
                <c:pt idx="678">
                  <c:v>888</c:v>
                </c:pt>
                <c:pt idx="679">
                  <c:v>868</c:v>
                </c:pt>
                <c:pt idx="680">
                  <c:v>848</c:v>
                </c:pt>
                <c:pt idx="681">
                  <c:v>856</c:v>
                </c:pt>
                <c:pt idx="682">
                  <c:v>868</c:v>
                </c:pt>
                <c:pt idx="683">
                  <c:v>848</c:v>
                </c:pt>
                <c:pt idx="684">
                  <c:v>822</c:v>
                </c:pt>
                <c:pt idx="685">
                  <c:v>892</c:v>
                </c:pt>
                <c:pt idx="686">
                  <c:v>868</c:v>
                </c:pt>
                <c:pt idx="687">
                  <c:v>836</c:v>
                </c:pt>
                <c:pt idx="688">
                  <c:v>858</c:v>
                </c:pt>
                <c:pt idx="689">
                  <c:v>868</c:v>
                </c:pt>
                <c:pt idx="690">
                  <c:v>812</c:v>
                </c:pt>
                <c:pt idx="691">
                  <c:v>863</c:v>
                </c:pt>
                <c:pt idx="692">
                  <c:v>855</c:v>
                </c:pt>
                <c:pt idx="693">
                  <c:v>835</c:v>
                </c:pt>
                <c:pt idx="694">
                  <c:v>776</c:v>
                </c:pt>
                <c:pt idx="695">
                  <c:v>817</c:v>
                </c:pt>
                <c:pt idx="696">
                  <c:v>820</c:v>
                </c:pt>
                <c:pt idx="697">
                  <c:v>816</c:v>
                </c:pt>
                <c:pt idx="698">
                  <c:v>796</c:v>
                </c:pt>
                <c:pt idx="699">
                  <c:v>809</c:v>
                </c:pt>
                <c:pt idx="700">
                  <c:v>751</c:v>
                </c:pt>
                <c:pt idx="701">
                  <c:v>795</c:v>
                </c:pt>
                <c:pt idx="702">
                  <c:v>798</c:v>
                </c:pt>
                <c:pt idx="703">
                  <c:v>773</c:v>
                </c:pt>
                <c:pt idx="704">
                  <c:v>758</c:v>
                </c:pt>
                <c:pt idx="705">
                  <c:v>821</c:v>
                </c:pt>
                <c:pt idx="706">
                  <c:v>784</c:v>
                </c:pt>
                <c:pt idx="707">
                  <c:v>748</c:v>
                </c:pt>
                <c:pt idx="708">
                  <c:v>777</c:v>
                </c:pt>
                <c:pt idx="709">
                  <c:v>788</c:v>
                </c:pt>
                <c:pt idx="710">
                  <c:v>772</c:v>
                </c:pt>
                <c:pt idx="711">
                  <c:v>747</c:v>
                </c:pt>
                <c:pt idx="712">
                  <c:v>807</c:v>
                </c:pt>
                <c:pt idx="713">
                  <c:v>713</c:v>
                </c:pt>
                <c:pt idx="714">
                  <c:v>711</c:v>
                </c:pt>
                <c:pt idx="715">
                  <c:v>766</c:v>
                </c:pt>
                <c:pt idx="716">
                  <c:v>755</c:v>
                </c:pt>
                <c:pt idx="717">
                  <c:v>768</c:v>
                </c:pt>
                <c:pt idx="718">
                  <c:v>746</c:v>
                </c:pt>
                <c:pt idx="719">
                  <c:v>765</c:v>
                </c:pt>
                <c:pt idx="720">
                  <c:v>769</c:v>
                </c:pt>
                <c:pt idx="721">
                  <c:v>756</c:v>
                </c:pt>
                <c:pt idx="722">
                  <c:v>754</c:v>
                </c:pt>
                <c:pt idx="723">
                  <c:v>704</c:v>
                </c:pt>
                <c:pt idx="724">
                  <c:v>747</c:v>
                </c:pt>
                <c:pt idx="725">
                  <c:v>742</c:v>
                </c:pt>
                <c:pt idx="726">
                  <c:v>733</c:v>
                </c:pt>
                <c:pt idx="727">
                  <c:v>716</c:v>
                </c:pt>
                <c:pt idx="728">
                  <c:v>687</c:v>
                </c:pt>
                <c:pt idx="729">
                  <c:v>740</c:v>
                </c:pt>
                <c:pt idx="730">
                  <c:v>742</c:v>
                </c:pt>
                <c:pt idx="731">
                  <c:v>720</c:v>
                </c:pt>
                <c:pt idx="732">
                  <c:v>699</c:v>
                </c:pt>
                <c:pt idx="733">
                  <c:v>701</c:v>
                </c:pt>
                <c:pt idx="734">
                  <c:v>712</c:v>
                </c:pt>
                <c:pt idx="735">
                  <c:v>737</c:v>
                </c:pt>
                <c:pt idx="736">
                  <c:v>719</c:v>
                </c:pt>
                <c:pt idx="737">
                  <c:v>654</c:v>
                </c:pt>
                <c:pt idx="738">
                  <c:v>655</c:v>
                </c:pt>
                <c:pt idx="739">
                  <c:v>702</c:v>
                </c:pt>
                <c:pt idx="740">
                  <c:v>708</c:v>
                </c:pt>
                <c:pt idx="741">
                  <c:v>710</c:v>
                </c:pt>
                <c:pt idx="742">
                  <c:v>703</c:v>
                </c:pt>
                <c:pt idx="743">
                  <c:v>711</c:v>
                </c:pt>
                <c:pt idx="744">
                  <c:v>703</c:v>
                </c:pt>
                <c:pt idx="745">
                  <c:v>686</c:v>
                </c:pt>
                <c:pt idx="746">
                  <c:v>688</c:v>
                </c:pt>
                <c:pt idx="747">
                  <c:v>672</c:v>
                </c:pt>
                <c:pt idx="748">
                  <c:v>672</c:v>
                </c:pt>
                <c:pt idx="749">
                  <c:v>702</c:v>
                </c:pt>
                <c:pt idx="750">
                  <c:v>688</c:v>
                </c:pt>
                <c:pt idx="751">
                  <c:v>658</c:v>
                </c:pt>
                <c:pt idx="752">
                  <c:v>662</c:v>
                </c:pt>
                <c:pt idx="753">
                  <c:v>661</c:v>
                </c:pt>
                <c:pt idx="754">
                  <c:v>634</c:v>
                </c:pt>
                <c:pt idx="755">
                  <c:v>651</c:v>
                </c:pt>
                <c:pt idx="756">
                  <c:v>656</c:v>
                </c:pt>
                <c:pt idx="757">
                  <c:v>628</c:v>
                </c:pt>
                <c:pt idx="758">
                  <c:v>661</c:v>
                </c:pt>
                <c:pt idx="759">
                  <c:v>660</c:v>
                </c:pt>
                <c:pt idx="760">
                  <c:v>652</c:v>
                </c:pt>
                <c:pt idx="761">
                  <c:v>648</c:v>
                </c:pt>
                <c:pt idx="762">
                  <c:v>635</c:v>
                </c:pt>
                <c:pt idx="763">
                  <c:v>652</c:v>
                </c:pt>
                <c:pt idx="764">
                  <c:v>645</c:v>
                </c:pt>
                <c:pt idx="765">
                  <c:v>611</c:v>
                </c:pt>
                <c:pt idx="766">
                  <c:v>609</c:v>
                </c:pt>
                <c:pt idx="767">
                  <c:v>650</c:v>
                </c:pt>
                <c:pt idx="768">
                  <c:v>623</c:v>
                </c:pt>
                <c:pt idx="769">
                  <c:v>679</c:v>
                </c:pt>
                <c:pt idx="770">
                  <c:v>644</c:v>
                </c:pt>
                <c:pt idx="771">
                  <c:v>669</c:v>
                </c:pt>
                <c:pt idx="772">
                  <c:v>664</c:v>
                </c:pt>
                <c:pt idx="773">
                  <c:v>633</c:v>
                </c:pt>
                <c:pt idx="774">
                  <c:v>628</c:v>
                </c:pt>
                <c:pt idx="775">
                  <c:v>628</c:v>
                </c:pt>
                <c:pt idx="776">
                  <c:v>647</c:v>
                </c:pt>
                <c:pt idx="777">
                  <c:v>629</c:v>
                </c:pt>
                <c:pt idx="778">
                  <c:v>603</c:v>
                </c:pt>
                <c:pt idx="779">
                  <c:v>636</c:v>
                </c:pt>
                <c:pt idx="780">
                  <c:v>617</c:v>
                </c:pt>
                <c:pt idx="781">
                  <c:v>621</c:v>
                </c:pt>
                <c:pt idx="782">
                  <c:v>591</c:v>
                </c:pt>
                <c:pt idx="783">
                  <c:v>588</c:v>
                </c:pt>
                <c:pt idx="784">
                  <c:v>619</c:v>
                </c:pt>
                <c:pt idx="785">
                  <c:v>579</c:v>
                </c:pt>
                <c:pt idx="786">
                  <c:v>597</c:v>
                </c:pt>
                <c:pt idx="787">
                  <c:v>582</c:v>
                </c:pt>
                <c:pt idx="788">
                  <c:v>598</c:v>
                </c:pt>
                <c:pt idx="789">
                  <c:v>570</c:v>
                </c:pt>
                <c:pt idx="790">
                  <c:v>593</c:v>
                </c:pt>
                <c:pt idx="791">
                  <c:v>625</c:v>
                </c:pt>
                <c:pt idx="792">
                  <c:v>612</c:v>
                </c:pt>
                <c:pt idx="793">
                  <c:v>602</c:v>
                </c:pt>
                <c:pt idx="794">
                  <c:v>604</c:v>
                </c:pt>
                <c:pt idx="795">
                  <c:v>600</c:v>
                </c:pt>
                <c:pt idx="796">
                  <c:v>566</c:v>
                </c:pt>
                <c:pt idx="797">
                  <c:v>556</c:v>
                </c:pt>
                <c:pt idx="798">
                  <c:v>586</c:v>
                </c:pt>
                <c:pt idx="799">
                  <c:v>572</c:v>
                </c:pt>
                <c:pt idx="800">
                  <c:v>562</c:v>
                </c:pt>
                <c:pt idx="801">
                  <c:v>586</c:v>
                </c:pt>
                <c:pt idx="802">
                  <c:v>579</c:v>
                </c:pt>
                <c:pt idx="803">
                  <c:v>590</c:v>
                </c:pt>
                <c:pt idx="804">
                  <c:v>564</c:v>
                </c:pt>
                <c:pt idx="805">
                  <c:v>590</c:v>
                </c:pt>
                <c:pt idx="806">
                  <c:v>549</c:v>
                </c:pt>
                <c:pt idx="807">
                  <c:v>591</c:v>
                </c:pt>
                <c:pt idx="808">
                  <c:v>617</c:v>
                </c:pt>
                <c:pt idx="809">
                  <c:v>552</c:v>
                </c:pt>
                <c:pt idx="810">
                  <c:v>560</c:v>
                </c:pt>
                <c:pt idx="811">
                  <c:v>604</c:v>
                </c:pt>
                <c:pt idx="812">
                  <c:v>565</c:v>
                </c:pt>
                <c:pt idx="813">
                  <c:v>556</c:v>
                </c:pt>
                <c:pt idx="814">
                  <c:v>564</c:v>
                </c:pt>
                <c:pt idx="815">
                  <c:v>556</c:v>
                </c:pt>
                <c:pt idx="816">
                  <c:v>551</c:v>
                </c:pt>
                <c:pt idx="817">
                  <c:v>525</c:v>
                </c:pt>
                <c:pt idx="818">
                  <c:v>549</c:v>
                </c:pt>
                <c:pt idx="819">
                  <c:v>550</c:v>
                </c:pt>
                <c:pt idx="820">
                  <c:v>569</c:v>
                </c:pt>
                <c:pt idx="821">
                  <c:v>564</c:v>
                </c:pt>
                <c:pt idx="822">
                  <c:v>556</c:v>
                </c:pt>
                <c:pt idx="823">
                  <c:v>524</c:v>
                </c:pt>
                <c:pt idx="824">
                  <c:v>544</c:v>
                </c:pt>
                <c:pt idx="825">
                  <c:v>561</c:v>
                </c:pt>
                <c:pt idx="826">
                  <c:v>557</c:v>
                </c:pt>
                <c:pt idx="827">
                  <c:v>549</c:v>
                </c:pt>
                <c:pt idx="828">
                  <c:v>521</c:v>
                </c:pt>
                <c:pt idx="829">
                  <c:v>518</c:v>
                </c:pt>
                <c:pt idx="830">
                  <c:v>515</c:v>
                </c:pt>
                <c:pt idx="831">
                  <c:v>556</c:v>
                </c:pt>
                <c:pt idx="832">
                  <c:v>560</c:v>
                </c:pt>
                <c:pt idx="833">
                  <c:v>520</c:v>
                </c:pt>
                <c:pt idx="834">
                  <c:v>540</c:v>
                </c:pt>
                <c:pt idx="835">
                  <c:v>546</c:v>
                </c:pt>
                <c:pt idx="836">
                  <c:v>558</c:v>
                </c:pt>
                <c:pt idx="837">
                  <c:v>558</c:v>
                </c:pt>
                <c:pt idx="838">
                  <c:v>518</c:v>
                </c:pt>
                <c:pt idx="839">
                  <c:v>503</c:v>
                </c:pt>
                <c:pt idx="840">
                  <c:v>533</c:v>
                </c:pt>
                <c:pt idx="841">
                  <c:v>534</c:v>
                </c:pt>
                <c:pt idx="842">
                  <c:v>518</c:v>
                </c:pt>
                <c:pt idx="843">
                  <c:v>559</c:v>
                </c:pt>
                <c:pt idx="844">
                  <c:v>520</c:v>
                </c:pt>
                <c:pt idx="845">
                  <c:v>522</c:v>
                </c:pt>
                <c:pt idx="846">
                  <c:v>529</c:v>
                </c:pt>
                <c:pt idx="847">
                  <c:v>516</c:v>
                </c:pt>
                <c:pt idx="848">
                  <c:v>506</c:v>
                </c:pt>
                <c:pt idx="849">
                  <c:v>509</c:v>
                </c:pt>
                <c:pt idx="850">
                  <c:v>489</c:v>
                </c:pt>
                <c:pt idx="851">
                  <c:v>476</c:v>
                </c:pt>
                <c:pt idx="852">
                  <c:v>486</c:v>
                </c:pt>
                <c:pt idx="853">
                  <c:v>481</c:v>
                </c:pt>
                <c:pt idx="854">
                  <c:v>498</c:v>
                </c:pt>
                <c:pt idx="855">
                  <c:v>477</c:v>
                </c:pt>
                <c:pt idx="856">
                  <c:v>448</c:v>
                </c:pt>
                <c:pt idx="857">
                  <c:v>467</c:v>
                </c:pt>
                <c:pt idx="858">
                  <c:v>496</c:v>
                </c:pt>
                <c:pt idx="859">
                  <c:v>488</c:v>
                </c:pt>
                <c:pt idx="860">
                  <c:v>503</c:v>
                </c:pt>
                <c:pt idx="861">
                  <c:v>541</c:v>
                </c:pt>
                <c:pt idx="862">
                  <c:v>495</c:v>
                </c:pt>
                <c:pt idx="863">
                  <c:v>477</c:v>
                </c:pt>
                <c:pt idx="864">
                  <c:v>473</c:v>
                </c:pt>
                <c:pt idx="865">
                  <c:v>481</c:v>
                </c:pt>
                <c:pt idx="866">
                  <c:v>478</c:v>
                </c:pt>
                <c:pt idx="867">
                  <c:v>519</c:v>
                </c:pt>
                <c:pt idx="868">
                  <c:v>470</c:v>
                </c:pt>
                <c:pt idx="869">
                  <c:v>488</c:v>
                </c:pt>
                <c:pt idx="870">
                  <c:v>478</c:v>
                </c:pt>
                <c:pt idx="871">
                  <c:v>487</c:v>
                </c:pt>
                <c:pt idx="872">
                  <c:v>460</c:v>
                </c:pt>
                <c:pt idx="873">
                  <c:v>502</c:v>
                </c:pt>
                <c:pt idx="874">
                  <c:v>505</c:v>
                </c:pt>
                <c:pt idx="875">
                  <c:v>478</c:v>
                </c:pt>
                <c:pt idx="876">
                  <c:v>483</c:v>
                </c:pt>
                <c:pt idx="877">
                  <c:v>486</c:v>
                </c:pt>
                <c:pt idx="878">
                  <c:v>522</c:v>
                </c:pt>
                <c:pt idx="879">
                  <c:v>480</c:v>
                </c:pt>
                <c:pt idx="880">
                  <c:v>499</c:v>
                </c:pt>
                <c:pt idx="881">
                  <c:v>485</c:v>
                </c:pt>
                <c:pt idx="882">
                  <c:v>499</c:v>
                </c:pt>
                <c:pt idx="883">
                  <c:v>500</c:v>
                </c:pt>
                <c:pt idx="884">
                  <c:v>505</c:v>
                </c:pt>
                <c:pt idx="885">
                  <c:v>498</c:v>
                </c:pt>
                <c:pt idx="886">
                  <c:v>438</c:v>
                </c:pt>
                <c:pt idx="887">
                  <c:v>465</c:v>
                </c:pt>
                <c:pt idx="888">
                  <c:v>450</c:v>
                </c:pt>
                <c:pt idx="889">
                  <c:v>461</c:v>
                </c:pt>
                <c:pt idx="890">
                  <c:v>460</c:v>
                </c:pt>
                <c:pt idx="891">
                  <c:v>455</c:v>
                </c:pt>
                <c:pt idx="892">
                  <c:v>496</c:v>
                </c:pt>
                <c:pt idx="893">
                  <c:v>460</c:v>
                </c:pt>
                <c:pt idx="894">
                  <c:v>466</c:v>
                </c:pt>
                <c:pt idx="895">
                  <c:v>466</c:v>
                </c:pt>
                <c:pt idx="896">
                  <c:v>467</c:v>
                </c:pt>
                <c:pt idx="897">
                  <c:v>467</c:v>
                </c:pt>
                <c:pt idx="898">
                  <c:v>451</c:v>
                </c:pt>
                <c:pt idx="899">
                  <c:v>464</c:v>
                </c:pt>
                <c:pt idx="900">
                  <c:v>488</c:v>
                </c:pt>
                <c:pt idx="901">
                  <c:v>494</c:v>
                </c:pt>
                <c:pt idx="902">
                  <c:v>494</c:v>
                </c:pt>
                <c:pt idx="903">
                  <c:v>479</c:v>
                </c:pt>
                <c:pt idx="904">
                  <c:v>468</c:v>
                </c:pt>
                <c:pt idx="905">
                  <c:v>461</c:v>
                </c:pt>
                <c:pt idx="906">
                  <c:v>450</c:v>
                </c:pt>
                <c:pt idx="907">
                  <c:v>451</c:v>
                </c:pt>
                <c:pt idx="908">
                  <c:v>450</c:v>
                </c:pt>
                <c:pt idx="909">
                  <c:v>413</c:v>
                </c:pt>
                <c:pt idx="910">
                  <c:v>435</c:v>
                </c:pt>
                <c:pt idx="911">
                  <c:v>465</c:v>
                </c:pt>
                <c:pt idx="912">
                  <c:v>444</c:v>
                </c:pt>
                <c:pt idx="913">
                  <c:v>455</c:v>
                </c:pt>
                <c:pt idx="914">
                  <c:v>452</c:v>
                </c:pt>
                <c:pt idx="915">
                  <c:v>437</c:v>
                </c:pt>
                <c:pt idx="916">
                  <c:v>436</c:v>
                </c:pt>
                <c:pt idx="917">
                  <c:v>428</c:v>
                </c:pt>
                <c:pt idx="918">
                  <c:v>412</c:v>
                </c:pt>
                <c:pt idx="919">
                  <c:v>422</c:v>
                </c:pt>
                <c:pt idx="920">
                  <c:v>450</c:v>
                </c:pt>
                <c:pt idx="921">
                  <c:v>433</c:v>
                </c:pt>
                <c:pt idx="922">
                  <c:v>407</c:v>
                </c:pt>
                <c:pt idx="923">
                  <c:v>416</c:v>
                </c:pt>
                <c:pt idx="924">
                  <c:v>467</c:v>
                </c:pt>
                <c:pt idx="925">
                  <c:v>484</c:v>
                </c:pt>
                <c:pt idx="926">
                  <c:v>473</c:v>
                </c:pt>
                <c:pt idx="927">
                  <c:v>439</c:v>
                </c:pt>
                <c:pt idx="928">
                  <c:v>450</c:v>
                </c:pt>
                <c:pt idx="929">
                  <c:v>421</c:v>
                </c:pt>
                <c:pt idx="930">
                  <c:v>426</c:v>
                </c:pt>
                <c:pt idx="931">
                  <c:v>429</c:v>
                </c:pt>
                <c:pt idx="932">
                  <c:v>428</c:v>
                </c:pt>
                <c:pt idx="933">
                  <c:v>427</c:v>
                </c:pt>
                <c:pt idx="934">
                  <c:v>412</c:v>
                </c:pt>
                <c:pt idx="935">
                  <c:v>438</c:v>
                </c:pt>
                <c:pt idx="936">
                  <c:v>443</c:v>
                </c:pt>
                <c:pt idx="937">
                  <c:v>418</c:v>
                </c:pt>
                <c:pt idx="938">
                  <c:v>431</c:v>
                </c:pt>
                <c:pt idx="939">
                  <c:v>408</c:v>
                </c:pt>
                <c:pt idx="940">
                  <c:v>401</c:v>
                </c:pt>
                <c:pt idx="941">
                  <c:v>413</c:v>
                </c:pt>
                <c:pt idx="942">
                  <c:v>445</c:v>
                </c:pt>
                <c:pt idx="943">
                  <c:v>397</c:v>
                </c:pt>
                <c:pt idx="944">
                  <c:v>418</c:v>
                </c:pt>
                <c:pt idx="945">
                  <c:v>404</c:v>
                </c:pt>
                <c:pt idx="946">
                  <c:v>457</c:v>
                </c:pt>
                <c:pt idx="947">
                  <c:v>390</c:v>
                </c:pt>
                <c:pt idx="948">
                  <c:v>403</c:v>
                </c:pt>
                <c:pt idx="949">
                  <c:v>385</c:v>
                </c:pt>
                <c:pt idx="950">
                  <c:v>403</c:v>
                </c:pt>
                <c:pt idx="951">
                  <c:v>389</c:v>
                </c:pt>
                <c:pt idx="952">
                  <c:v>435</c:v>
                </c:pt>
                <c:pt idx="953">
                  <c:v>405</c:v>
                </c:pt>
                <c:pt idx="954">
                  <c:v>397</c:v>
                </c:pt>
                <c:pt idx="955">
                  <c:v>383</c:v>
                </c:pt>
                <c:pt idx="956">
                  <c:v>425</c:v>
                </c:pt>
                <c:pt idx="957">
                  <c:v>388</c:v>
                </c:pt>
                <c:pt idx="958">
                  <c:v>387</c:v>
                </c:pt>
                <c:pt idx="959">
                  <c:v>433</c:v>
                </c:pt>
                <c:pt idx="960">
                  <c:v>403</c:v>
                </c:pt>
                <c:pt idx="961">
                  <c:v>399</c:v>
                </c:pt>
                <c:pt idx="962">
                  <c:v>413</c:v>
                </c:pt>
                <c:pt idx="963">
                  <c:v>423</c:v>
                </c:pt>
                <c:pt idx="964">
                  <c:v>407</c:v>
                </c:pt>
                <c:pt idx="965">
                  <c:v>409</c:v>
                </c:pt>
                <c:pt idx="966">
                  <c:v>429</c:v>
                </c:pt>
                <c:pt idx="967">
                  <c:v>414</c:v>
                </c:pt>
                <c:pt idx="968">
                  <c:v>366</c:v>
                </c:pt>
                <c:pt idx="969">
                  <c:v>391</c:v>
                </c:pt>
                <c:pt idx="970">
                  <c:v>380</c:v>
                </c:pt>
                <c:pt idx="971">
                  <c:v>393</c:v>
                </c:pt>
                <c:pt idx="972">
                  <c:v>362</c:v>
                </c:pt>
                <c:pt idx="973">
                  <c:v>369</c:v>
                </c:pt>
                <c:pt idx="974">
                  <c:v>397</c:v>
                </c:pt>
                <c:pt idx="975">
                  <c:v>386</c:v>
                </c:pt>
                <c:pt idx="976">
                  <c:v>361</c:v>
                </c:pt>
                <c:pt idx="977">
                  <c:v>386</c:v>
                </c:pt>
                <c:pt idx="978">
                  <c:v>406</c:v>
                </c:pt>
                <c:pt idx="979">
                  <c:v>398</c:v>
                </c:pt>
                <c:pt idx="980">
                  <c:v>381</c:v>
                </c:pt>
                <c:pt idx="981">
                  <c:v>398</c:v>
                </c:pt>
                <c:pt idx="982">
                  <c:v>370</c:v>
                </c:pt>
                <c:pt idx="983">
                  <c:v>375</c:v>
                </c:pt>
                <c:pt idx="984">
                  <c:v>373</c:v>
                </c:pt>
                <c:pt idx="985">
                  <c:v>374</c:v>
                </c:pt>
                <c:pt idx="986">
                  <c:v>390</c:v>
                </c:pt>
                <c:pt idx="987">
                  <c:v>394</c:v>
                </c:pt>
                <c:pt idx="988">
                  <c:v>382</c:v>
                </c:pt>
                <c:pt idx="989">
                  <c:v>379</c:v>
                </c:pt>
                <c:pt idx="990">
                  <c:v>380</c:v>
                </c:pt>
                <c:pt idx="991">
                  <c:v>366</c:v>
                </c:pt>
                <c:pt idx="992">
                  <c:v>378</c:v>
                </c:pt>
                <c:pt idx="993">
                  <c:v>384</c:v>
                </c:pt>
                <c:pt idx="994">
                  <c:v>387</c:v>
                </c:pt>
                <c:pt idx="995">
                  <c:v>400</c:v>
                </c:pt>
                <c:pt idx="996">
                  <c:v>402</c:v>
                </c:pt>
                <c:pt idx="997">
                  <c:v>401</c:v>
                </c:pt>
                <c:pt idx="998">
                  <c:v>384</c:v>
                </c:pt>
                <c:pt idx="999">
                  <c:v>372</c:v>
                </c:pt>
                <c:pt idx="1000">
                  <c:v>341</c:v>
                </c:pt>
                <c:pt idx="1001">
                  <c:v>366</c:v>
                </c:pt>
                <c:pt idx="1002">
                  <c:v>386</c:v>
                </c:pt>
                <c:pt idx="1003">
                  <c:v>407</c:v>
                </c:pt>
                <c:pt idx="1004">
                  <c:v>390</c:v>
                </c:pt>
                <c:pt idx="1005">
                  <c:v>357</c:v>
                </c:pt>
                <c:pt idx="1006">
                  <c:v>389</c:v>
                </c:pt>
                <c:pt idx="1007">
                  <c:v>393</c:v>
                </c:pt>
                <c:pt idx="1008">
                  <c:v>392</c:v>
                </c:pt>
                <c:pt idx="1009">
                  <c:v>377</c:v>
                </c:pt>
                <c:pt idx="1010">
                  <c:v>366</c:v>
                </c:pt>
                <c:pt idx="1011">
                  <c:v>392</c:v>
                </c:pt>
                <c:pt idx="1012">
                  <c:v>416</c:v>
                </c:pt>
                <c:pt idx="1013">
                  <c:v>383</c:v>
                </c:pt>
                <c:pt idx="1014">
                  <c:v>396</c:v>
                </c:pt>
                <c:pt idx="1015">
                  <c:v>402</c:v>
                </c:pt>
                <c:pt idx="1016">
                  <c:v>403</c:v>
                </c:pt>
                <c:pt idx="1017">
                  <c:v>340</c:v>
                </c:pt>
                <c:pt idx="1018">
                  <c:v>374</c:v>
                </c:pt>
                <c:pt idx="1019">
                  <c:v>359</c:v>
                </c:pt>
                <c:pt idx="1020">
                  <c:v>378</c:v>
                </c:pt>
                <c:pt idx="1021">
                  <c:v>385</c:v>
                </c:pt>
                <c:pt idx="1022">
                  <c:v>359</c:v>
                </c:pt>
                <c:pt idx="1023">
                  <c:v>401</c:v>
                </c:pt>
                <c:pt idx="1024">
                  <c:v>375</c:v>
                </c:pt>
                <c:pt idx="1025">
                  <c:v>369</c:v>
                </c:pt>
                <c:pt idx="1026">
                  <c:v>375</c:v>
                </c:pt>
                <c:pt idx="1027">
                  <c:v>385</c:v>
                </c:pt>
                <c:pt idx="1028">
                  <c:v>371</c:v>
                </c:pt>
                <c:pt idx="1029">
                  <c:v>395</c:v>
                </c:pt>
                <c:pt idx="1030">
                  <c:v>343</c:v>
                </c:pt>
                <c:pt idx="1031">
                  <c:v>356</c:v>
                </c:pt>
                <c:pt idx="1032">
                  <c:v>356</c:v>
                </c:pt>
                <c:pt idx="1033">
                  <c:v>393</c:v>
                </c:pt>
                <c:pt idx="1034">
                  <c:v>383</c:v>
                </c:pt>
                <c:pt idx="1035">
                  <c:v>376</c:v>
                </c:pt>
                <c:pt idx="1036">
                  <c:v>373</c:v>
                </c:pt>
                <c:pt idx="1037">
                  <c:v>360</c:v>
                </c:pt>
                <c:pt idx="1038">
                  <c:v>358</c:v>
                </c:pt>
                <c:pt idx="1039">
                  <c:v>375</c:v>
                </c:pt>
                <c:pt idx="1040">
                  <c:v>375</c:v>
                </c:pt>
                <c:pt idx="1041">
                  <c:v>337</c:v>
                </c:pt>
                <c:pt idx="1042">
                  <c:v>362</c:v>
                </c:pt>
                <c:pt idx="1043">
                  <c:v>375</c:v>
                </c:pt>
                <c:pt idx="1044">
                  <c:v>360</c:v>
                </c:pt>
                <c:pt idx="1045">
                  <c:v>396</c:v>
                </c:pt>
                <c:pt idx="1046">
                  <c:v>387</c:v>
                </c:pt>
                <c:pt idx="1047">
                  <c:v>379</c:v>
                </c:pt>
                <c:pt idx="1048">
                  <c:v>367</c:v>
                </c:pt>
                <c:pt idx="1049">
                  <c:v>349</c:v>
                </c:pt>
                <c:pt idx="1050">
                  <c:v>358</c:v>
                </c:pt>
                <c:pt idx="1051">
                  <c:v>356</c:v>
                </c:pt>
                <c:pt idx="1052">
                  <c:v>341</c:v>
                </c:pt>
                <c:pt idx="1053">
                  <c:v>355</c:v>
                </c:pt>
                <c:pt idx="1054">
                  <c:v>347</c:v>
                </c:pt>
                <c:pt idx="1055">
                  <c:v>380</c:v>
                </c:pt>
                <c:pt idx="1056">
                  <c:v>393</c:v>
                </c:pt>
                <c:pt idx="1057">
                  <c:v>364</c:v>
                </c:pt>
                <c:pt idx="1058">
                  <c:v>346</c:v>
                </c:pt>
                <c:pt idx="1059">
                  <c:v>355</c:v>
                </c:pt>
              </c:numCache>
            </c:numRef>
          </c:yVal>
          <c:smooth val="1"/>
        </c:ser>
        <c:ser>
          <c:idx val="1"/>
          <c:order val="1"/>
          <c:tx>
            <c:strRef>
              <c:f>Sheet1!$M$7</c:f>
              <c:strCache>
                <c:ptCount val="1"/>
                <c:pt idx="0">
                  <c:v>0.7% chi</c:v>
                </c:pt>
              </c:strCache>
            </c:strRef>
          </c:tx>
          <c:spPr>
            <a:ln w="25400">
              <a:solidFill>
                <a:srgbClr val="000080"/>
              </a:solidFill>
              <a:prstDash val="solid"/>
            </a:ln>
          </c:spPr>
          <c:marker>
            <c:symbol val="none"/>
          </c:marker>
          <c:xVal>
            <c:numRef>
              <c:f>Sheet1!$K$8:$K$1067</c:f>
              <c:numCache>
                <c:formatCode>General</c:formatCode>
                <c:ptCount val="1060"/>
                <c:pt idx="0">
                  <c:v>5.0239999999999965</c:v>
                </c:pt>
                <c:pt idx="1">
                  <c:v>5.0569999999999995</c:v>
                </c:pt>
                <c:pt idx="2">
                  <c:v>5.09</c:v>
                </c:pt>
                <c:pt idx="3">
                  <c:v>5.1229999999999958</c:v>
                </c:pt>
                <c:pt idx="4">
                  <c:v>5.1559999999999961</c:v>
                </c:pt>
                <c:pt idx="5">
                  <c:v>5.1890000000000001</c:v>
                </c:pt>
                <c:pt idx="6">
                  <c:v>5.2219999999999995</c:v>
                </c:pt>
                <c:pt idx="7">
                  <c:v>5.2549999999999963</c:v>
                </c:pt>
                <c:pt idx="8">
                  <c:v>5.2880000000000003</c:v>
                </c:pt>
                <c:pt idx="9">
                  <c:v>5.3209999999999962</c:v>
                </c:pt>
                <c:pt idx="10">
                  <c:v>5.3539999999999965</c:v>
                </c:pt>
                <c:pt idx="11">
                  <c:v>5.3869999999999996</c:v>
                </c:pt>
                <c:pt idx="12">
                  <c:v>5.42</c:v>
                </c:pt>
                <c:pt idx="13">
                  <c:v>5.4530000000000003</c:v>
                </c:pt>
                <c:pt idx="14">
                  <c:v>5.4859999999999998</c:v>
                </c:pt>
                <c:pt idx="15">
                  <c:v>5.5190000000000001</c:v>
                </c:pt>
                <c:pt idx="16">
                  <c:v>5.5519999999999996</c:v>
                </c:pt>
                <c:pt idx="17">
                  <c:v>5.585</c:v>
                </c:pt>
                <c:pt idx="18">
                  <c:v>5.6179999999999959</c:v>
                </c:pt>
                <c:pt idx="19">
                  <c:v>5.6509999999999962</c:v>
                </c:pt>
                <c:pt idx="20">
                  <c:v>5.6839999999999975</c:v>
                </c:pt>
                <c:pt idx="21">
                  <c:v>5.7169999999999996</c:v>
                </c:pt>
                <c:pt idx="22">
                  <c:v>5.75</c:v>
                </c:pt>
                <c:pt idx="23">
                  <c:v>5.7830000000000004</c:v>
                </c:pt>
                <c:pt idx="24">
                  <c:v>5.8159999999999963</c:v>
                </c:pt>
                <c:pt idx="25">
                  <c:v>5.8490000000000002</c:v>
                </c:pt>
                <c:pt idx="26">
                  <c:v>5.8819999999999997</c:v>
                </c:pt>
                <c:pt idx="27">
                  <c:v>5.915</c:v>
                </c:pt>
                <c:pt idx="28">
                  <c:v>5.9480000000000004</c:v>
                </c:pt>
                <c:pt idx="29">
                  <c:v>5.9809999999999999</c:v>
                </c:pt>
                <c:pt idx="30">
                  <c:v>6.0139999999999985</c:v>
                </c:pt>
                <c:pt idx="31">
                  <c:v>6.0469999999999997</c:v>
                </c:pt>
                <c:pt idx="32">
                  <c:v>6.08</c:v>
                </c:pt>
                <c:pt idx="33">
                  <c:v>6.1129999999999969</c:v>
                </c:pt>
                <c:pt idx="34">
                  <c:v>6.1459999999999964</c:v>
                </c:pt>
                <c:pt idx="35">
                  <c:v>6.1790000000000003</c:v>
                </c:pt>
                <c:pt idx="36">
                  <c:v>6.2119999999999997</c:v>
                </c:pt>
                <c:pt idx="37">
                  <c:v>6.2450000000000001</c:v>
                </c:pt>
                <c:pt idx="38">
                  <c:v>6.2779999999999996</c:v>
                </c:pt>
                <c:pt idx="39">
                  <c:v>6.3109999999999964</c:v>
                </c:pt>
                <c:pt idx="40">
                  <c:v>6.3439999999999985</c:v>
                </c:pt>
                <c:pt idx="41">
                  <c:v>6.3769999999999998</c:v>
                </c:pt>
                <c:pt idx="42">
                  <c:v>6.41</c:v>
                </c:pt>
                <c:pt idx="43">
                  <c:v>6.4429999999999996</c:v>
                </c:pt>
                <c:pt idx="44">
                  <c:v>6.4760000000000035</c:v>
                </c:pt>
                <c:pt idx="45">
                  <c:v>6.5090000000000003</c:v>
                </c:pt>
                <c:pt idx="46">
                  <c:v>6.5419999999999998</c:v>
                </c:pt>
                <c:pt idx="47">
                  <c:v>6.5750000000000002</c:v>
                </c:pt>
                <c:pt idx="48">
                  <c:v>6.6079999999999961</c:v>
                </c:pt>
                <c:pt idx="49">
                  <c:v>6.641</c:v>
                </c:pt>
                <c:pt idx="50">
                  <c:v>6.6739999999999995</c:v>
                </c:pt>
                <c:pt idx="51">
                  <c:v>6.7069999999999999</c:v>
                </c:pt>
                <c:pt idx="52">
                  <c:v>6.74</c:v>
                </c:pt>
                <c:pt idx="53">
                  <c:v>6.7729999999999997</c:v>
                </c:pt>
                <c:pt idx="54">
                  <c:v>6.806</c:v>
                </c:pt>
                <c:pt idx="55">
                  <c:v>6.8390000000000004</c:v>
                </c:pt>
                <c:pt idx="56">
                  <c:v>6.8719999999999999</c:v>
                </c:pt>
                <c:pt idx="57">
                  <c:v>6.9050000000000002</c:v>
                </c:pt>
                <c:pt idx="58">
                  <c:v>6.9379999999999997</c:v>
                </c:pt>
                <c:pt idx="59">
                  <c:v>6.9710000000000036</c:v>
                </c:pt>
                <c:pt idx="60">
                  <c:v>7.0039999999999996</c:v>
                </c:pt>
                <c:pt idx="61">
                  <c:v>7.0369999999999999</c:v>
                </c:pt>
                <c:pt idx="62">
                  <c:v>7.07</c:v>
                </c:pt>
                <c:pt idx="63">
                  <c:v>7.1029999999999962</c:v>
                </c:pt>
                <c:pt idx="64">
                  <c:v>7.1360000000000001</c:v>
                </c:pt>
                <c:pt idx="65">
                  <c:v>7.168999999999996</c:v>
                </c:pt>
                <c:pt idx="66">
                  <c:v>7.202</c:v>
                </c:pt>
                <c:pt idx="67">
                  <c:v>7.2350000000000003</c:v>
                </c:pt>
                <c:pt idx="68">
                  <c:v>7.2679999999999962</c:v>
                </c:pt>
                <c:pt idx="69">
                  <c:v>7.3010000000000002</c:v>
                </c:pt>
                <c:pt idx="70">
                  <c:v>7.3339999999999996</c:v>
                </c:pt>
                <c:pt idx="71">
                  <c:v>7.3669999999999964</c:v>
                </c:pt>
                <c:pt idx="72">
                  <c:v>7.4</c:v>
                </c:pt>
                <c:pt idx="73">
                  <c:v>7.4329999999999998</c:v>
                </c:pt>
                <c:pt idx="74">
                  <c:v>7.4660000000000002</c:v>
                </c:pt>
                <c:pt idx="75">
                  <c:v>7.4989999999999997</c:v>
                </c:pt>
                <c:pt idx="76">
                  <c:v>7.532</c:v>
                </c:pt>
                <c:pt idx="77">
                  <c:v>7.5649999999999968</c:v>
                </c:pt>
                <c:pt idx="78">
                  <c:v>7.5979999999999963</c:v>
                </c:pt>
                <c:pt idx="79">
                  <c:v>7.6310000000000002</c:v>
                </c:pt>
                <c:pt idx="80">
                  <c:v>7.6639999999999961</c:v>
                </c:pt>
                <c:pt idx="81">
                  <c:v>7.6969999999999965</c:v>
                </c:pt>
                <c:pt idx="82">
                  <c:v>7.73</c:v>
                </c:pt>
                <c:pt idx="83">
                  <c:v>7.7629999999999963</c:v>
                </c:pt>
                <c:pt idx="84">
                  <c:v>7.7960000000000003</c:v>
                </c:pt>
                <c:pt idx="85">
                  <c:v>7.8289999999999962</c:v>
                </c:pt>
                <c:pt idx="86">
                  <c:v>7.8619999999999965</c:v>
                </c:pt>
                <c:pt idx="87">
                  <c:v>7.894999999999996</c:v>
                </c:pt>
                <c:pt idx="88">
                  <c:v>7.9279999999999964</c:v>
                </c:pt>
                <c:pt idx="89">
                  <c:v>7.9610000000000003</c:v>
                </c:pt>
                <c:pt idx="90">
                  <c:v>7.9939999999999998</c:v>
                </c:pt>
                <c:pt idx="91">
                  <c:v>8.027000000000001</c:v>
                </c:pt>
                <c:pt idx="92">
                  <c:v>8.06</c:v>
                </c:pt>
                <c:pt idx="93">
                  <c:v>8.093</c:v>
                </c:pt>
                <c:pt idx="94">
                  <c:v>8.1260000000000012</c:v>
                </c:pt>
                <c:pt idx="95">
                  <c:v>8.1590000000000007</c:v>
                </c:pt>
                <c:pt idx="96">
                  <c:v>8.1920000000000002</c:v>
                </c:pt>
                <c:pt idx="97">
                  <c:v>8.2249999999999996</c:v>
                </c:pt>
                <c:pt idx="98">
                  <c:v>8.2580000000000009</c:v>
                </c:pt>
                <c:pt idx="99">
                  <c:v>8.2910000000000004</c:v>
                </c:pt>
                <c:pt idx="100">
                  <c:v>8.3240000000000016</c:v>
                </c:pt>
                <c:pt idx="101">
                  <c:v>8.3570000000000046</c:v>
                </c:pt>
                <c:pt idx="102">
                  <c:v>8.39</c:v>
                </c:pt>
                <c:pt idx="103">
                  <c:v>8.423</c:v>
                </c:pt>
                <c:pt idx="104">
                  <c:v>8.4560000000000048</c:v>
                </c:pt>
                <c:pt idx="105">
                  <c:v>8.4890000000000008</c:v>
                </c:pt>
                <c:pt idx="106">
                  <c:v>8.5220000000000002</c:v>
                </c:pt>
                <c:pt idx="107">
                  <c:v>8.5550000000000068</c:v>
                </c:pt>
                <c:pt idx="108">
                  <c:v>8.588000000000001</c:v>
                </c:pt>
                <c:pt idx="109">
                  <c:v>8.6210000000000004</c:v>
                </c:pt>
                <c:pt idx="110">
                  <c:v>8.6540000000000035</c:v>
                </c:pt>
                <c:pt idx="111">
                  <c:v>8.6870000000000012</c:v>
                </c:pt>
                <c:pt idx="112">
                  <c:v>8.7199999999999989</c:v>
                </c:pt>
                <c:pt idx="113">
                  <c:v>8.7530000000000001</c:v>
                </c:pt>
                <c:pt idx="114">
                  <c:v>8.7860000000000014</c:v>
                </c:pt>
                <c:pt idx="115">
                  <c:v>8.8190000000000008</c:v>
                </c:pt>
                <c:pt idx="116">
                  <c:v>8.8520000000000092</c:v>
                </c:pt>
                <c:pt idx="117">
                  <c:v>8.8850000000000069</c:v>
                </c:pt>
                <c:pt idx="118">
                  <c:v>8.918000000000001</c:v>
                </c:pt>
                <c:pt idx="119">
                  <c:v>8.9510000000000005</c:v>
                </c:pt>
                <c:pt idx="120">
                  <c:v>8.984</c:v>
                </c:pt>
                <c:pt idx="121">
                  <c:v>9.0170000000000012</c:v>
                </c:pt>
                <c:pt idx="122">
                  <c:v>9.0500000000000007</c:v>
                </c:pt>
                <c:pt idx="123">
                  <c:v>9.0830000000000002</c:v>
                </c:pt>
                <c:pt idx="124">
                  <c:v>9.1160000000000014</c:v>
                </c:pt>
                <c:pt idx="125">
                  <c:v>9.1489999999999991</c:v>
                </c:pt>
                <c:pt idx="126">
                  <c:v>9.1820000000000004</c:v>
                </c:pt>
                <c:pt idx="127">
                  <c:v>9.2150000000000016</c:v>
                </c:pt>
                <c:pt idx="128">
                  <c:v>9.2479999999999993</c:v>
                </c:pt>
                <c:pt idx="129">
                  <c:v>9.2810000000000006</c:v>
                </c:pt>
                <c:pt idx="130">
                  <c:v>9.3140000000000001</c:v>
                </c:pt>
                <c:pt idx="131">
                  <c:v>9.3470000000000013</c:v>
                </c:pt>
                <c:pt idx="132">
                  <c:v>9.3800000000000008</c:v>
                </c:pt>
                <c:pt idx="133">
                  <c:v>9.4130000000000003</c:v>
                </c:pt>
                <c:pt idx="134">
                  <c:v>9.4460000000000015</c:v>
                </c:pt>
                <c:pt idx="135">
                  <c:v>9.4790000000000028</c:v>
                </c:pt>
                <c:pt idx="136">
                  <c:v>9.5120000000000005</c:v>
                </c:pt>
                <c:pt idx="137">
                  <c:v>9.5450000000000017</c:v>
                </c:pt>
                <c:pt idx="138">
                  <c:v>9.5780000000000012</c:v>
                </c:pt>
                <c:pt idx="139">
                  <c:v>9.6109999999999989</c:v>
                </c:pt>
                <c:pt idx="140">
                  <c:v>9.6440000000000001</c:v>
                </c:pt>
                <c:pt idx="141">
                  <c:v>9.6770000000000014</c:v>
                </c:pt>
                <c:pt idx="142">
                  <c:v>9.7100000000000009</c:v>
                </c:pt>
                <c:pt idx="143">
                  <c:v>9.7430000000000003</c:v>
                </c:pt>
                <c:pt idx="144">
                  <c:v>9.7760000000000016</c:v>
                </c:pt>
                <c:pt idx="145">
                  <c:v>9.8090000000000028</c:v>
                </c:pt>
                <c:pt idx="146">
                  <c:v>9.8420000000000005</c:v>
                </c:pt>
                <c:pt idx="147">
                  <c:v>9.8750000000000071</c:v>
                </c:pt>
                <c:pt idx="148">
                  <c:v>9.9080000000000013</c:v>
                </c:pt>
                <c:pt idx="149">
                  <c:v>9.9409999999999989</c:v>
                </c:pt>
                <c:pt idx="150">
                  <c:v>9.9740000000000002</c:v>
                </c:pt>
                <c:pt idx="151">
                  <c:v>10.007</c:v>
                </c:pt>
                <c:pt idx="152">
                  <c:v>10.040000000000001</c:v>
                </c:pt>
                <c:pt idx="153">
                  <c:v>10.073</c:v>
                </c:pt>
                <c:pt idx="154">
                  <c:v>10.106</c:v>
                </c:pt>
                <c:pt idx="155">
                  <c:v>10.138999999999999</c:v>
                </c:pt>
                <c:pt idx="156">
                  <c:v>10.172000000000002</c:v>
                </c:pt>
                <c:pt idx="157">
                  <c:v>10.205</c:v>
                </c:pt>
                <c:pt idx="158">
                  <c:v>10.238</c:v>
                </c:pt>
                <c:pt idx="159">
                  <c:v>10.271000000000001</c:v>
                </c:pt>
                <c:pt idx="160">
                  <c:v>10.304</c:v>
                </c:pt>
                <c:pt idx="161">
                  <c:v>10.337</c:v>
                </c:pt>
                <c:pt idx="162">
                  <c:v>10.370000000000006</c:v>
                </c:pt>
                <c:pt idx="163">
                  <c:v>10.403</c:v>
                </c:pt>
                <c:pt idx="164">
                  <c:v>10.436</c:v>
                </c:pt>
                <c:pt idx="165">
                  <c:v>10.469000000000007</c:v>
                </c:pt>
                <c:pt idx="166">
                  <c:v>10.502000000000002</c:v>
                </c:pt>
                <c:pt idx="167">
                  <c:v>10.535</c:v>
                </c:pt>
                <c:pt idx="168">
                  <c:v>10.568</c:v>
                </c:pt>
                <c:pt idx="169">
                  <c:v>10.601000000000001</c:v>
                </c:pt>
                <c:pt idx="170">
                  <c:v>10.634</c:v>
                </c:pt>
                <c:pt idx="171">
                  <c:v>10.667</c:v>
                </c:pt>
                <c:pt idx="172">
                  <c:v>10.7</c:v>
                </c:pt>
                <c:pt idx="173">
                  <c:v>10.733000000000001</c:v>
                </c:pt>
                <c:pt idx="174">
                  <c:v>10.766</c:v>
                </c:pt>
                <c:pt idx="175">
                  <c:v>10.798999999999999</c:v>
                </c:pt>
                <c:pt idx="176">
                  <c:v>10.832000000000004</c:v>
                </c:pt>
                <c:pt idx="177">
                  <c:v>10.865000000000007</c:v>
                </c:pt>
                <c:pt idx="178">
                  <c:v>10.898</c:v>
                </c:pt>
                <c:pt idx="179">
                  <c:v>10.931000000000001</c:v>
                </c:pt>
                <c:pt idx="180">
                  <c:v>10.964</c:v>
                </c:pt>
                <c:pt idx="181">
                  <c:v>10.997</c:v>
                </c:pt>
                <c:pt idx="182">
                  <c:v>11.03</c:v>
                </c:pt>
                <c:pt idx="183">
                  <c:v>11.063000000000002</c:v>
                </c:pt>
                <c:pt idx="184">
                  <c:v>11.096</c:v>
                </c:pt>
                <c:pt idx="185">
                  <c:v>11.129</c:v>
                </c:pt>
                <c:pt idx="186">
                  <c:v>11.162000000000004</c:v>
                </c:pt>
                <c:pt idx="187">
                  <c:v>11.195</c:v>
                </c:pt>
                <c:pt idx="188">
                  <c:v>11.228</c:v>
                </c:pt>
                <c:pt idx="189">
                  <c:v>11.261000000000001</c:v>
                </c:pt>
                <c:pt idx="190">
                  <c:v>11.294</c:v>
                </c:pt>
                <c:pt idx="191">
                  <c:v>11.327</c:v>
                </c:pt>
                <c:pt idx="192">
                  <c:v>11.360000000000007</c:v>
                </c:pt>
                <c:pt idx="193">
                  <c:v>11.393000000000002</c:v>
                </c:pt>
                <c:pt idx="194">
                  <c:v>11.426</c:v>
                </c:pt>
                <c:pt idx="195">
                  <c:v>11.459000000000007</c:v>
                </c:pt>
                <c:pt idx="196">
                  <c:v>11.492000000000004</c:v>
                </c:pt>
                <c:pt idx="197">
                  <c:v>11.525</c:v>
                </c:pt>
                <c:pt idx="198">
                  <c:v>11.558</c:v>
                </c:pt>
                <c:pt idx="199">
                  <c:v>11.591000000000001</c:v>
                </c:pt>
                <c:pt idx="200">
                  <c:v>11.624000000000001</c:v>
                </c:pt>
                <c:pt idx="201">
                  <c:v>11.657</c:v>
                </c:pt>
                <c:pt idx="202">
                  <c:v>11.69</c:v>
                </c:pt>
                <c:pt idx="203">
                  <c:v>11.723000000000001</c:v>
                </c:pt>
                <c:pt idx="204">
                  <c:v>11.756</c:v>
                </c:pt>
                <c:pt idx="205">
                  <c:v>11.789</c:v>
                </c:pt>
                <c:pt idx="206">
                  <c:v>11.822000000000006</c:v>
                </c:pt>
                <c:pt idx="207">
                  <c:v>11.855000000000008</c:v>
                </c:pt>
                <c:pt idx="208">
                  <c:v>11.888</c:v>
                </c:pt>
                <c:pt idx="209">
                  <c:v>11.921000000000001</c:v>
                </c:pt>
                <c:pt idx="210">
                  <c:v>11.954000000000002</c:v>
                </c:pt>
                <c:pt idx="211">
                  <c:v>11.987</c:v>
                </c:pt>
                <c:pt idx="212">
                  <c:v>12.02</c:v>
                </c:pt>
                <c:pt idx="213">
                  <c:v>12.053000000000004</c:v>
                </c:pt>
                <c:pt idx="214">
                  <c:v>12.086</c:v>
                </c:pt>
                <c:pt idx="215">
                  <c:v>12.119</c:v>
                </c:pt>
                <c:pt idx="216">
                  <c:v>12.152000000000006</c:v>
                </c:pt>
                <c:pt idx="217">
                  <c:v>12.185</c:v>
                </c:pt>
                <c:pt idx="218">
                  <c:v>12.218</c:v>
                </c:pt>
                <c:pt idx="219">
                  <c:v>12.251000000000001</c:v>
                </c:pt>
                <c:pt idx="220">
                  <c:v>12.284000000000001</c:v>
                </c:pt>
                <c:pt idx="221">
                  <c:v>12.317</c:v>
                </c:pt>
                <c:pt idx="222">
                  <c:v>12.350000000000007</c:v>
                </c:pt>
                <c:pt idx="223">
                  <c:v>12.383000000000004</c:v>
                </c:pt>
                <c:pt idx="224">
                  <c:v>12.416</c:v>
                </c:pt>
                <c:pt idx="225">
                  <c:v>12.449</c:v>
                </c:pt>
                <c:pt idx="226">
                  <c:v>12.482000000000006</c:v>
                </c:pt>
                <c:pt idx="227">
                  <c:v>12.515000000000002</c:v>
                </c:pt>
                <c:pt idx="228">
                  <c:v>12.548</c:v>
                </c:pt>
                <c:pt idx="229">
                  <c:v>12.581</c:v>
                </c:pt>
                <c:pt idx="230">
                  <c:v>12.614000000000001</c:v>
                </c:pt>
                <c:pt idx="231">
                  <c:v>12.647</c:v>
                </c:pt>
                <c:pt idx="232">
                  <c:v>12.68</c:v>
                </c:pt>
                <c:pt idx="233">
                  <c:v>12.713000000000001</c:v>
                </c:pt>
                <c:pt idx="234">
                  <c:v>12.746</c:v>
                </c:pt>
                <c:pt idx="235">
                  <c:v>12.779</c:v>
                </c:pt>
                <c:pt idx="236">
                  <c:v>12.812000000000006</c:v>
                </c:pt>
                <c:pt idx="237">
                  <c:v>12.845000000000002</c:v>
                </c:pt>
                <c:pt idx="238">
                  <c:v>12.878</c:v>
                </c:pt>
                <c:pt idx="239">
                  <c:v>12.911</c:v>
                </c:pt>
                <c:pt idx="240">
                  <c:v>12.944000000000001</c:v>
                </c:pt>
                <c:pt idx="241">
                  <c:v>12.977</c:v>
                </c:pt>
                <c:pt idx="242">
                  <c:v>13.01</c:v>
                </c:pt>
                <c:pt idx="243">
                  <c:v>13.043000000000001</c:v>
                </c:pt>
                <c:pt idx="244">
                  <c:v>13.076000000000002</c:v>
                </c:pt>
                <c:pt idx="245">
                  <c:v>13.109</c:v>
                </c:pt>
                <c:pt idx="246">
                  <c:v>13.141999999999999</c:v>
                </c:pt>
                <c:pt idx="247">
                  <c:v>13.175000000000002</c:v>
                </c:pt>
                <c:pt idx="248">
                  <c:v>13.208</c:v>
                </c:pt>
                <c:pt idx="249">
                  <c:v>13.241</c:v>
                </c:pt>
                <c:pt idx="250">
                  <c:v>13.274000000000001</c:v>
                </c:pt>
                <c:pt idx="251">
                  <c:v>13.307</c:v>
                </c:pt>
                <c:pt idx="252">
                  <c:v>13.34</c:v>
                </c:pt>
                <c:pt idx="253">
                  <c:v>13.373000000000006</c:v>
                </c:pt>
                <c:pt idx="254">
                  <c:v>13.406000000000002</c:v>
                </c:pt>
                <c:pt idx="255">
                  <c:v>13.439</c:v>
                </c:pt>
                <c:pt idx="256">
                  <c:v>13.472000000000007</c:v>
                </c:pt>
                <c:pt idx="257">
                  <c:v>13.505000000000004</c:v>
                </c:pt>
                <c:pt idx="258">
                  <c:v>13.538</c:v>
                </c:pt>
                <c:pt idx="259">
                  <c:v>13.571</c:v>
                </c:pt>
                <c:pt idx="260">
                  <c:v>13.604000000000001</c:v>
                </c:pt>
                <c:pt idx="261">
                  <c:v>13.637</c:v>
                </c:pt>
                <c:pt idx="262">
                  <c:v>13.67</c:v>
                </c:pt>
                <c:pt idx="263">
                  <c:v>13.703000000000001</c:v>
                </c:pt>
                <c:pt idx="264">
                  <c:v>13.736000000000001</c:v>
                </c:pt>
                <c:pt idx="265">
                  <c:v>13.769</c:v>
                </c:pt>
                <c:pt idx="266">
                  <c:v>13.802000000000007</c:v>
                </c:pt>
                <c:pt idx="267">
                  <c:v>13.835000000000004</c:v>
                </c:pt>
                <c:pt idx="268">
                  <c:v>13.868</c:v>
                </c:pt>
                <c:pt idx="269">
                  <c:v>13.901</c:v>
                </c:pt>
                <c:pt idx="270">
                  <c:v>13.934000000000001</c:v>
                </c:pt>
                <c:pt idx="271">
                  <c:v>13.967000000000002</c:v>
                </c:pt>
                <c:pt idx="272">
                  <c:v>14</c:v>
                </c:pt>
                <c:pt idx="273">
                  <c:v>14.033000000000001</c:v>
                </c:pt>
                <c:pt idx="274">
                  <c:v>14.066000000000004</c:v>
                </c:pt>
                <c:pt idx="275">
                  <c:v>14.099</c:v>
                </c:pt>
                <c:pt idx="276">
                  <c:v>14.132</c:v>
                </c:pt>
                <c:pt idx="277">
                  <c:v>14.165000000000004</c:v>
                </c:pt>
                <c:pt idx="278">
                  <c:v>14.198</c:v>
                </c:pt>
                <c:pt idx="279">
                  <c:v>14.231</c:v>
                </c:pt>
                <c:pt idx="280">
                  <c:v>14.264000000000001</c:v>
                </c:pt>
                <c:pt idx="281">
                  <c:v>14.297000000000001</c:v>
                </c:pt>
                <c:pt idx="282">
                  <c:v>14.33</c:v>
                </c:pt>
                <c:pt idx="283">
                  <c:v>14.363000000000007</c:v>
                </c:pt>
                <c:pt idx="284">
                  <c:v>14.396000000000004</c:v>
                </c:pt>
                <c:pt idx="285">
                  <c:v>14.429</c:v>
                </c:pt>
                <c:pt idx="286">
                  <c:v>14.462000000000007</c:v>
                </c:pt>
                <c:pt idx="287">
                  <c:v>14.495000000000006</c:v>
                </c:pt>
                <c:pt idx="288">
                  <c:v>14.528</c:v>
                </c:pt>
                <c:pt idx="289">
                  <c:v>14.561</c:v>
                </c:pt>
                <c:pt idx="290">
                  <c:v>14.594000000000001</c:v>
                </c:pt>
                <c:pt idx="291">
                  <c:v>14.627000000000001</c:v>
                </c:pt>
                <c:pt idx="292">
                  <c:v>14.66</c:v>
                </c:pt>
                <c:pt idx="293">
                  <c:v>14.693</c:v>
                </c:pt>
                <c:pt idx="294">
                  <c:v>14.726000000000001</c:v>
                </c:pt>
                <c:pt idx="295">
                  <c:v>14.759</c:v>
                </c:pt>
                <c:pt idx="296">
                  <c:v>14.792</c:v>
                </c:pt>
                <c:pt idx="297">
                  <c:v>14.825000000000006</c:v>
                </c:pt>
                <c:pt idx="298">
                  <c:v>14.858000000000002</c:v>
                </c:pt>
                <c:pt idx="299">
                  <c:v>14.891</c:v>
                </c:pt>
                <c:pt idx="300">
                  <c:v>14.924000000000001</c:v>
                </c:pt>
                <c:pt idx="301">
                  <c:v>14.957000000000004</c:v>
                </c:pt>
                <c:pt idx="302">
                  <c:v>14.99</c:v>
                </c:pt>
                <c:pt idx="303">
                  <c:v>15.023</c:v>
                </c:pt>
                <c:pt idx="304">
                  <c:v>15.056000000000004</c:v>
                </c:pt>
                <c:pt idx="305">
                  <c:v>15.089</c:v>
                </c:pt>
                <c:pt idx="306">
                  <c:v>15.122</c:v>
                </c:pt>
                <c:pt idx="307">
                  <c:v>15.155000000000006</c:v>
                </c:pt>
                <c:pt idx="308">
                  <c:v>15.188000000000001</c:v>
                </c:pt>
                <c:pt idx="309">
                  <c:v>15.221</c:v>
                </c:pt>
                <c:pt idx="310">
                  <c:v>15.254</c:v>
                </c:pt>
                <c:pt idx="311">
                  <c:v>15.287000000000001</c:v>
                </c:pt>
                <c:pt idx="312">
                  <c:v>15.32</c:v>
                </c:pt>
                <c:pt idx="313">
                  <c:v>15.353000000000007</c:v>
                </c:pt>
                <c:pt idx="314">
                  <c:v>15.386000000000006</c:v>
                </c:pt>
                <c:pt idx="315">
                  <c:v>15.419</c:v>
                </c:pt>
                <c:pt idx="316">
                  <c:v>15.452000000000007</c:v>
                </c:pt>
                <c:pt idx="317">
                  <c:v>15.485000000000007</c:v>
                </c:pt>
                <c:pt idx="318">
                  <c:v>15.518000000000001</c:v>
                </c:pt>
                <c:pt idx="319">
                  <c:v>15.551</c:v>
                </c:pt>
                <c:pt idx="320">
                  <c:v>15.584</c:v>
                </c:pt>
                <c:pt idx="321">
                  <c:v>15.617000000000001</c:v>
                </c:pt>
                <c:pt idx="322">
                  <c:v>15.65</c:v>
                </c:pt>
                <c:pt idx="323">
                  <c:v>15.683</c:v>
                </c:pt>
                <c:pt idx="324">
                  <c:v>15.716000000000001</c:v>
                </c:pt>
                <c:pt idx="325">
                  <c:v>15.749000000000001</c:v>
                </c:pt>
                <c:pt idx="326">
                  <c:v>15.782</c:v>
                </c:pt>
                <c:pt idx="327">
                  <c:v>15.815000000000007</c:v>
                </c:pt>
                <c:pt idx="328">
                  <c:v>15.848000000000001</c:v>
                </c:pt>
                <c:pt idx="329">
                  <c:v>15.881</c:v>
                </c:pt>
                <c:pt idx="330">
                  <c:v>15.914</c:v>
                </c:pt>
                <c:pt idx="331">
                  <c:v>15.947000000000001</c:v>
                </c:pt>
                <c:pt idx="332">
                  <c:v>15.98</c:v>
                </c:pt>
                <c:pt idx="333">
                  <c:v>16.013000000000005</c:v>
                </c:pt>
                <c:pt idx="334">
                  <c:v>16.045999999999989</c:v>
                </c:pt>
                <c:pt idx="335">
                  <c:v>16.079000000000001</c:v>
                </c:pt>
                <c:pt idx="336">
                  <c:v>16.111999999999998</c:v>
                </c:pt>
                <c:pt idx="337">
                  <c:v>16.145</c:v>
                </c:pt>
                <c:pt idx="338">
                  <c:v>16.178000000000001</c:v>
                </c:pt>
                <c:pt idx="339">
                  <c:v>16.210999999999999</c:v>
                </c:pt>
                <c:pt idx="340">
                  <c:v>16.244</c:v>
                </c:pt>
                <c:pt idx="341">
                  <c:v>16.277000000000001</c:v>
                </c:pt>
                <c:pt idx="342">
                  <c:v>16.309999999999999</c:v>
                </c:pt>
                <c:pt idx="343">
                  <c:v>16.343</c:v>
                </c:pt>
                <c:pt idx="344">
                  <c:v>16.376000000000001</c:v>
                </c:pt>
                <c:pt idx="345">
                  <c:v>16.408999999999981</c:v>
                </c:pt>
                <c:pt idx="346">
                  <c:v>16.441999999999986</c:v>
                </c:pt>
                <c:pt idx="347">
                  <c:v>16.474999999999987</c:v>
                </c:pt>
                <c:pt idx="348">
                  <c:v>16.507999999999999</c:v>
                </c:pt>
                <c:pt idx="349">
                  <c:v>16.541</c:v>
                </c:pt>
                <c:pt idx="350">
                  <c:v>16.574000000000005</c:v>
                </c:pt>
                <c:pt idx="351">
                  <c:v>16.606999999999999</c:v>
                </c:pt>
                <c:pt idx="352">
                  <c:v>16.64</c:v>
                </c:pt>
                <c:pt idx="353">
                  <c:v>16.672999999999988</c:v>
                </c:pt>
                <c:pt idx="354">
                  <c:v>16.706</c:v>
                </c:pt>
                <c:pt idx="355">
                  <c:v>16.739000000000001</c:v>
                </c:pt>
                <c:pt idx="356">
                  <c:v>16.771999999999988</c:v>
                </c:pt>
                <c:pt idx="357">
                  <c:v>16.805</c:v>
                </c:pt>
                <c:pt idx="358">
                  <c:v>16.838000000000001</c:v>
                </c:pt>
                <c:pt idx="359">
                  <c:v>16.870999999999999</c:v>
                </c:pt>
                <c:pt idx="360">
                  <c:v>16.904</c:v>
                </c:pt>
                <c:pt idx="361">
                  <c:v>16.937000000000001</c:v>
                </c:pt>
                <c:pt idx="362">
                  <c:v>16.97</c:v>
                </c:pt>
                <c:pt idx="363">
                  <c:v>17.003</c:v>
                </c:pt>
                <c:pt idx="364">
                  <c:v>17.036000000000001</c:v>
                </c:pt>
                <c:pt idx="365">
                  <c:v>17.068999999999985</c:v>
                </c:pt>
                <c:pt idx="366">
                  <c:v>17.102</c:v>
                </c:pt>
                <c:pt idx="367">
                  <c:v>17.135000000000005</c:v>
                </c:pt>
                <c:pt idx="368">
                  <c:v>17.167999999999999</c:v>
                </c:pt>
                <c:pt idx="369">
                  <c:v>17.201000000000001</c:v>
                </c:pt>
                <c:pt idx="370">
                  <c:v>17.234000000000005</c:v>
                </c:pt>
                <c:pt idx="371">
                  <c:v>17.266999999999989</c:v>
                </c:pt>
                <c:pt idx="372">
                  <c:v>17.3</c:v>
                </c:pt>
                <c:pt idx="373">
                  <c:v>17.332999999999988</c:v>
                </c:pt>
                <c:pt idx="374">
                  <c:v>17.366</c:v>
                </c:pt>
                <c:pt idx="375">
                  <c:v>17.399000000000001</c:v>
                </c:pt>
                <c:pt idx="376">
                  <c:v>17.431999999999999</c:v>
                </c:pt>
                <c:pt idx="377">
                  <c:v>17.464999999999989</c:v>
                </c:pt>
                <c:pt idx="378">
                  <c:v>17.497999999999987</c:v>
                </c:pt>
                <c:pt idx="379">
                  <c:v>17.530999999999999</c:v>
                </c:pt>
                <c:pt idx="380">
                  <c:v>17.564</c:v>
                </c:pt>
                <c:pt idx="381">
                  <c:v>17.597000000000001</c:v>
                </c:pt>
                <c:pt idx="382">
                  <c:v>17.630000000000013</c:v>
                </c:pt>
                <c:pt idx="383">
                  <c:v>17.663</c:v>
                </c:pt>
                <c:pt idx="384">
                  <c:v>17.696000000000005</c:v>
                </c:pt>
                <c:pt idx="385">
                  <c:v>17.728999999999989</c:v>
                </c:pt>
                <c:pt idx="386">
                  <c:v>17.761999999999986</c:v>
                </c:pt>
                <c:pt idx="387">
                  <c:v>17.795000000000002</c:v>
                </c:pt>
                <c:pt idx="388">
                  <c:v>17.827999999999999</c:v>
                </c:pt>
                <c:pt idx="389">
                  <c:v>17.861000000000001</c:v>
                </c:pt>
                <c:pt idx="390">
                  <c:v>17.893999999999988</c:v>
                </c:pt>
                <c:pt idx="391">
                  <c:v>17.927</c:v>
                </c:pt>
                <c:pt idx="392">
                  <c:v>17.959999999999987</c:v>
                </c:pt>
                <c:pt idx="393">
                  <c:v>17.992999999999981</c:v>
                </c:pt>
                <c:pt idx="394">
                  <c:v>18.026</c:v>
                </c:pt>
                <c:pt idx="395">
                  <c:v>18.059000000000001</c:v>
                </c:pt>
                <c:pt idx="396">
                  <c:v>18.091999999999999</c:v>
                </c:pt>
                <c:pt idx="397">
                  <c:v>18.125</c:v>
                </c:pt>
                <c:pt idx="398">
                  <c:v>18.158000000000001</c:v>
                </c:pt>
                <c:pt idx="399">
                  <c:v>18.190999999999999</c:v>
                </c:pt>
                <c:pt idx="400">
                  <c:v>18.224</c:v>
                </c:pt>
                <c:pt idx="401">
                  <c:v>18.257000000000001</c:v>
                </c:pt>
                <c:pt idx="402">
                  <c:v>18.29</c:v>
                </c:pt>
                <c:pt idx="403">
                  <c:v>18.323</c:v>
                </c:pt>
                <c:pt idx="404">
                  <c:v>18.356000000000005</c:v>
                </c:pt>
                <c:pt idx="405">
                  <c:v>18.388999999999989</c:v>
                </c:pt>
                <c:pt idx="406">
                  <c:v>18.421999999999986</c:v>
                </c:pt>
                <c:pt idx="407">
                  <c:v>18.454999999999988</c:v>
                </c:pt>
                <c:pt idx="408">
                  <c:v>18.487999999999989</c:v>
                </c:pt>
                <c:pt idx="409">
                  <c:v>18.521000000000001</c:v>
                </c:pt>
                <c:pt idx="410">
                  <c:v>18.553999999999988</c:v>
                </c:pt>
                <c:pt idx="411">
                  <c:v>18.587</c:v>
                </c:pt>
                <c:pt idx="412">
                  <c:v>18.62</c:v>
                </c:pt>
                <c:pt idx="413">
                  <c:v>18.652999999999999</c:v>
                </c:pt>
                <c:pt idx="414">
                  <c:v>18.686</c:v>
                </c:pt>
                <c:pt idx="415">
                  <c:v>18.719000000000001</c:v>
                </c:pt>
                <c:pt idx="416">
                  <c:v>18.751999999999999</c:v>
                </c:pt>
                <c:pt idx="417">
                  <c:v>18.784999999999989</c:v>
                </c:pt>
                <c:pt idx="418">
                  <c:v>18.818000000000001</c:v>
                </c:pt>
                <c:pt idx="419">
                  <c:v>18.850999999999999</c:v>
                </c:pt>
                <c:pt idx="420">
                  <c:v>18.884</c:v>
                </c:pt>
                <c:pt idx="421">
                  <c:v>18.917000000000005</c:v>
                </c:pt>
                <c:pt idx="422">
                  <c:v>18.95</c:v>
                </c:pt>
                <c:pt idx="423">
                  <c:v>18.982999999999979</c:v>
                </c:pt>
                <c:pt idx="424">
                  <c:v>19.015999999999988</c:v>
                </c:pt>
                <c:pt idx="425">
                  <c:v>19.048999999999989</c:v>
                </c:pt>
                <c:pt idx="426">
                  <c:v>19.081999999999987</c:v>
                </c:pt>
                <c:pt idx="427">
                  <c:v>19.114999999999998</c:v>
                </c:pt>
                <c:pt idx="428">
                  <c:v>19.148</c:v>
                </c:pt>
                <c:pt idx="429">
                  <c:v>19.181000000000001</c:v>
                </c:pt>
                <c:pt idx="430">
                  <c:v>19.213999999999999</c:v>
                </c:pt>
                <c:pt idx="431">
                  <c:v>19.247</c:v>
                </c:pt>
                <c:pt idx="432">
                  <c:v>19.279999999999987</c:v>
                </c:pt>
                <c:pt idx="433">
                  <c:v>19.312999999999999</c:v>
                </c:pt>
                <c:pt idx="434">
                  <c:v>19.346</c:v>
                </c:pt>
                <c:pt idx="435">
                  <c:v>19.379000000000001</c:v>
                </c:pt>
                <c:pt idx="436">
                  <c:v>19.411999999999999</c:v>
                </c:pt>
                <c:pt idx="437">
                  <c:v>19.444999999999986</c:v>
                </c:pt>
                <c:pt idx="438">
                  <c:v>19.478000000000002</c:v>
                </c:pt>
                <c:pt idx="439">
                  <c:v>19.510999999999999</c:v>
                </c:pt>
                <c:pt idx="440">
                  <c:v>19.544</c:v>
                </c:pt>
                <c:pt idx="441">
                  <c:v>19.577000000000005</c:v>
                </c:pt>
                <c:pt idx="442">
                  <c:v>19.610000000000014</c:v>
                </c:pt>
                <c:pt idx="443">
                  <c:v>19.643000000000001</c:v>
                </c:pt>
                <c:pt idx="444">
                  <c:v>19.675999999999988</c:v>
                </c:pt>
                <c:pt idx="445">
                  <c:v>19.709</c:v>
                </c:pt>
                <c:pt idx="446">
                  <c:v>19.741999999999987</c:v>
                </c:pt>
                <c:pt idx="447">
                  <c:v>19.774999999999999</c:v>
                </c:pt>
                <c:pt idx="448">
                  <c:v>19.808</c:v>
                </c:pt>
                <c:pt idx="449">
                  <c:v>19.841000000000001</c:v>
                </c:pt>
                <c:pt idx="450">
                  <c:v>19.873999999999999</c:v>
                </c:pt>
                <c:pt idx="451">
                  <c:v>19.907</c:v>
                </c:pt>
                <c:pt idx="452">
                  <c:v>19.939999999999987</c:v>
                </c:pt>
                <c:pt idx="453">
                  <c:v>19.972999999999981</c:v>
                </c:pt>
                <c:pt idx="454">
                  <c:v>20.006</c:v>
                </c:pt>
                <c:pt idx="455">
                  <c:v>20.039000000000001</c:v>
                </c:pt>
                <c:pt idx="456">
                  <c:v>20.071999999999999</c:v>
                </c:pt>
                <c:pt idx="457">
                  <c:v>20.105</c:v>
                </c:pt>
                <c:pt idx="458">
                  <c:v>20.138000000000005</c:v>
                </c:pt>
                <c:pt idx="459">
                  <c:v>20.170999999999999</c:v>
                </c:pt>
                <c:pt idx="460">
                  <c:v>20.204000000000001</c:v>
                </c:pt>
                <c:pt idx="461">
                  <c:v>20.236999999999988</c:v>
                </c:pt>
                <c:pt idx="462">
                  <c:v>20.27</c:v>
                </c:pt>
                <c:pt idx="463">
                  <c:v>20.303000000000001</c:v>
                </c:pt>
                <c:pt idx="464">
                  <c:v>20.335999999999999</c:v>
                </c:pt>
                <c:pt idx="465">
                  <c:v>20.369</c:v>
                </c:pt>
                <c:pt idx="466">
                  <c:v>20.401999999999987</c:v>
                </c:pt>
                <c:pt idx="467">
                  <c:v>20.434999999999999</c:v>
                </c:pt>
                <c:pt idx="468">
                  <c:v>20.467999999999989</c:v>
                </c:pt>
                <c:pt idx="469">
                  <c:v>20.501000000000001</c:v>
                </c:pt>
                <c:pt idx="470">
                  <c:v>20.533999999999999</c:v>
                </c:pt>
                <c:pt idx="471">
                  <c:v>20.567</c:v>
                </c:pt>
                <c:pt idx="472">
                  <c:v>20.6</c:v>
                </c:pt>
                <c:pt idx="473">
                  <c:v>20.632999999999999</c:v>
                </c:pt>
                <c:pt idx="474">
                  <c:v>20.666</c:v>
                </c:pt>
                <c:pt idx="475">
                  <c:v>20.699000000000005</c:v>
                </c:pt>
                <c:pt idx="476">
                  <c:v>20.731999999999999</c:v>
                </c:pt>
                <c:pt idx="477">
                  <c:v>20.764999999999986</c:v>
                </c:pt>
                <c:pt idx="478">
                  <c:v>20.797999999999988</c:v>
                </c:pt>
                <c:pt idx="479">
                  <c:v>20.831000000000014</c:v>
                </c:pt>
                <c:pt idx="480">
                  <c:v>20.864000000000001</c:v>
                </c:pt>
                <c:pt idx="481">
                  <c:v>20.896999999999988</c:v>
                </c:pt>
                <c:pt idx="482">
                  <c:v>20.93</c:v>
                </c:pt>
                <c:pt idx="483">
                  <c:v>20.96299999999998</c:v>
                </c:pt>
                <c:pt idx="484">
                  <c:v>20.995999999999981</c:v>
                </c:pt>
                <c:pt idx="485">
                  <c:v>21.029</c:v>
                </c:pt>
                <c:pt idx="486">
                  <c:v>21.061999999999987</c:v>
                </c:pt>
                <c:pt idx="487">
                  <c:v>21.094999999999999</c:v>
                </c:pt>
                <c:pt idx="488">
                  <c:v>21.128</c:v>
                </c:pt>
                <c:pt idx="489">
                  <c:v>21.161000000000001</c:v>
                </c:pt>
                <c:pt idx="490">
                  <c:v>21.193999999999999</c:v>
                </c:pt>
                <c:pt idx="491">
                  <c:v>21.227</c:v>
                </c:pt>
                <c:pt idx="492">
                  <c:v>21.259999999999987</c:v>
                </c:pt>
                <c:pt idx="493">
                  <c:v>21.292999999999989</c:v>
                </c:pt>
                <c:pt idx="494">
                  <c:v>21.326000000000001</c:v>
                </c:pt>
                <c:pt idx="495">
                  <c:v>21.359000000000005</c:v>
                </c:pt>
                <c:pt idx="496">
                  <c:v>21.391999999999999</c:v>
                </c:pt>
                <c:pt idx="497">
                  <c:v>21.424999999999986</c:v>
                </c:pt>
                <c:pt idx="498">
                  <c:v>21.457999999999988</c:v>
                </c:pt>
                <c:pt idx="499">
                  <c:v>21.491</c:v>
                </c:pt>
                <c:pt idx="500">
                  <c:v>21.524000000000001</c:v>
                </c:pt>
                <c:pt idx="501">
                  <c:v>21.556999999999999</c:v>
                </c:pt>
                <c:pt idx="502">
                  <c:v>21.59</c:v>
                </c:pt>
                <c:pt idx="503">
                  <c:v>21.623000000000001</c:v>
                </c:pt>
                <c:pt idx="504">
                  <c:v>21.655999999999999</c:v>
                </c:pt>
                <c:pt idx="505">
                  <c:v>21.689</c:v>
                </c:pt>
                <c:pt idx="506">
                  <c:v>21.721999999999987</c:v>
                </c:pt>
                <c:pt idx="507">
                  <c:v>21.754999999999999</c:v>
                </c:pt>
                <c:pt idx="508">
                  <c:v>21.787999999999986</c:v>
                </c:pt>
                <c:pt idx="509">
                  <c:v>21.821000000000005</c:v>
                </c:pt>
                <c:pt idx="510">
                  <c:v>21.853999999999999</c:v>
                </c:pt>
                <c:pt idx="511">
                  <c:v>21.887</c:v>
                </c:pt>
                <c:pt idx="512">
                  <c:v>21.919999999999987</c:v>
                </c:pt>
                <c:pt idx="513">
                  <c:v>21.952999999999989</c:v>
                </c:pt>
                <c:pt idx="514">
                  <c:v>21.985999999999979</c:v>
                </c:pt>
                <c:pt idx="515">
                  <c:v>22.018999999999988</c:v>
                </c:pt>
                <c:pt idx="516">
                  <c:v>22.052</c:v>
                </c:pt>
                <c:pt idx="517">
                  <c:v>22.084999999999987</c:v>
                </c:pt>
                <c:pt idx="518">
                  <c:v>22.118000000000013</c:v>
                </c:pt>
                <c:pt idx="519">
                  <c:v>22.151000000000014</c:v>
                </c:pt>
                <c:pt idx="520">
                  <c:v>22.184000000000001</c:v>
                </c:pt>
                <c:pt idx="521">
                  <c:v>22.216999999999999</c:v>
                </c:pt>
                <c:pt idx="522">
                  <c:v>22.25</c:v>
                </c:pt>
                <c:pt idx="523">
                  <c:v>22.28299999999998</c:v>
                </c:pt>
                <c:pt idx="524">
                  <c:v>22.315999999999999</c:v>
                </c:pt>
                <c:pt idx="525">
                  <c:v>22.349</c:v>
                </c:pt>
                <c:pt idx="526">
                  <c:v>22.381999999999987</c:v>
                </c:pt>
                <c:pt idx="527">
                  <c:v>22.414999999999999</c:v>
                </c:pt>
                <c:pt idx="528">
                  <c:v>22.447999999999986</c:v>
                </c:pt>
                <c:pt idx="529">
                  <c:v>22.481000000000002</c:v>
                </c:pt>
                <c:pt idx="530">
                  <c:v>22.513999999999999</c:v>
                </c:pt>
                <c:pt idx="531">
                  <c:v>22.547000000000001</c:v>
                </c:pt>
                <c:pt idx="532">
                  <c:v>22.58</c:v>
                </c:pt>
                <c:pt idx="533">
                  <c:v>22.613000000000014</c:v>
                </c:pt>
                <c:pt idx="534">
                  <c:v>22.646000000000001</c:v>
                </c:pt>
                <c:pt idx="535">
                  <c:v>22.678999999999988</c:v>
                </c:pt>
                <c:pt idx="536">
                  <c:v>22.712</c:v>
                </c:pt>
                <c:pt idx="537">
                  <c:v>22.744999999999987</c:v>
                </c:pt>
                <c:pt idx="538">
                  <c:v>22.777999999999999</c:v>
                </c:pt>
                <c:pt idx="539">
                  <c:v>22.811000000000014</c:v>
                </c:pt>
                <c:pt idx="540">
                  <c:v>22.844000000000001</c:v>
                </c:pt>
                <c:pt idx="541">
                  <c:v>22.876999999999999</c:v>
                </c:pt>
                <c:pt idx="542">
                  <c:v>22.91</c:v>
                </c:pt>
                <c:pt idx="543">
                  <c:v>22.94299999999998</c:v>
                </c:pt>
                <c:pt idx="544">
                  <c:v>22.975999999999985</c:v>
                </c:pt>
                <c:pt idx="545">
                  <c:v>23.009</c:v>
                </c:pt>
                <c:pt idx="546">
                  <c:v>23.042000000000002</c:v>
                </c:pt>
                <c:pt idx="547">
                  <c:v>23.074999999999999</c:v>
                </c:pt>
                <c:pt idx="548">
                  <c:v>23.108000000000001</c:v>
                </c:pt>
                <c:pt idx="549">
                  <c:v>23.140999999999988</c:v>
                </c:pt>
                <c:pt idx="550">
                  <c:v>23.173999999999999</c:v>
                </c:pt>
                <c:pt idx="551">
                  <c:v>23.207000000000001</c:v>
                </c:pt>
                <c:pt idx="552">
                  <c:v>23.24</c:v>
                </c:pt>
                <c:pt idx="553">
                  <c:v>23.273</c:v>
                </c:pt>
                <c:pt idx="554">
                  <c:v>23.306000000000001</c:v>
                </c:pt>
                <c:pt idx="555">
                  <c:v>23.338999999999999</c:v>
                </c:pt>
                <c:pt idx="556">
                  <c:v>23.372</c:v>
                </c:pt>
                <c:pt idx="557">
                  <c:v>23.404999999999987</c:v>
                </c:pt>
                <c:pt idx="558">
                  <c:v>23.437999999999999</c:v>
                </c:pt>
                <c:pt idx="559">
                  <c:v>23.471</c:v>
                </c:pt>
                <c:pt idx="560">
                  <c:v>23.504000000000001</c:v>
                </c:pt>
                <c:pt idx="561">
                  <c:v>23.536999999999999</c:v>
                </c:pt>
                <c:pt idx="562">
                  <c:v>23.57</c:v>
                </c:pt>
                <c:pt idx="563">
                  <c:v>23.603000000000005</c:v>
                </c:pt>
                <c:pt idx="564">
                  <c:v>23.635999999999999</c:v>
                </c:pt>
                <c:pt idx="565">
                  <c:v>23.669</c:v>
                </c:pt>
                <c:pt idx="566">
                  <c:v>23.702000000000002</c:v>
                </c:pt>
                <c:pt idx="567">
                  <c:v>23.734999999999999</c:v>
                </c:pt>
                <c:pt idx="568">
                  <c:v>23.767999999999986</c:v>
                </c:pt>
                <c:pt idx="569">
                  <c:v>23.800999999999988</c:v>
                </c:pt>
                <c:pt idx="570">
                  <c:v>23.834000000000014</c:v>
                </c:pt>
                <c:pt idx="571">
                  <c:v>23.867000000000001</c:v>
                </c:pt>
                <c:pt idx="572">
                  <c:v>23.9</c:v>
                </c:pt>
                <c:pt idx="573">
                  <c:v>23.933</c:v>
                </c:pt>
                <c:pt idx="574">
                  <c:v>23.96599999999998</c:v>
                </c:pt>
                <c:pt idx="575">
                  <c:v>23.998999999999981</c:v>
                </c:pt>
                <c:pt idx="576">
                  <c:v>24.032</c:v>
                </c:pt>
                <c:pt idx="577">
                  <c:v>24.064999999999987</c:v>
                </c:pt>
                <c:pt idx="578">
                  <c:v>24.097999999999999</c:v>
                </c:pt>
                <c:pt idx="579">
                  <c:v>24.131000000000014</c:v>
                </c:pt>
                <c:pt idx="580">
                  <c:v>24.164000000000001</c:v>
                </c:pt>
                <c:pt idx="581">
                  <c:v>24.196999999999999</c:v>
                </c:pt>
                <c:pt idx="582">
                  <c:v>24.23</c:v>
                </c:pt>
                <c:pt idx="583">
                  <c:v>24.263000000000002</c:v>
                </c:pt>
                <c:pt idx="584">
                  <c:v>24.295999999999989</c:v>
                </c:pt>
                <c:pt idx="585">
                  <c:v>24.329000000000001</c:v>
                </c:pt>
                <c:pt idx="586">
                  <c:v>24.361999999999988</c:v>
                </c:pt>
                <c:pt idx="587">
                  <c:v>24.395</c:v>
                </c:pt>
                <c:pt idx="588">
                  <c:v>24.427999999999987</c:v>
                </c:pt>
                <c:pt idx="589">
                  <c:v>24.460999999999981</c:v>
                </c:pt>
                <c:pt idx="590">
                  <c:v>24.494</c:v>
                </c:pt>
                <c:pt idx="591">
                  <c:v>24.527000000000001</c:v>
                </c:pt>
                <c:pt idx="592">
                  <c:v>24.56</c:v>
                </c:pt>
                <c:pt idx="593">
                  <c:v>24.593</c:v>
                </c:pt>
                <c:pt idx="594">
                  <c:v>24.626000000000001</c:v>
                </c:pt>
                <c:pt idx="595">
                  <c:v>24.658999999999999</c:v>
                </c:pt>
                <c:pt idx="596">
                  <c:v>24.692</c:v>
                </c:pt>
                <c:pt idx="597">
                  <c:v>24.724999999999987</c:v>
                </c:pt>
                <c:pt idx="598">
                  <c:v>24.757999999999999</c:v>
                </c:pt>
                <c:pt idx="599">
                  <c:v>24.791</c:v>
                </c:pt>
                <c:pt idx="600">
                  <c:v>24.824000000000005</c:v>
                </c:pt>
                <c:pt idx="601">
                  <c:v>24.856999999999999</c:v>
                </c:pt>
                <c:pt idx="602">
                  <c:v>24.89</c:v>
                </c:pt>
                <c:pt idx="603">
                  <c:v>24.922999999999977</c:v>
                </c:pt>
                <c:pt idx="604">
                  <c:v>24.956</c:v>
                </c:pt>
                <c:pt idx="605">
                  <c:v>24.988999999999979</c:v>
                </c:pt>
                <c:pt idx="606">
                  <c:v>25.021999999999988</c:v>
                </c:pt>
                <c:pt idx="607">
                  <c:v>25.055</c:v>
                </c:pt>
                <c:pt idx="608">
                  <c:v>25.087999999999987</c:v>
                </c:pt>
                <c:pt idx="609">
                  <c:v>25.120999999999999</c:v>
                </c:pt>
                <c:pt idx="610">
                  <c:v>25.154000000000014</c:v>
                </c:pt>
                <c:pt idx="611">
                  <c:v>25.187000000000001</c:v>
                </c:pt>
                <c:pt idx="612">
                  <c:v>25.22</c:v>
                </c:pt>
                <c:pt idx="613">
                  <c:v>25.253</c:v>
                </c:pt>
                <c:pt idx="614">
                  <c:v>25.28599999999998</c:v>
                </c:pt>
                <c:pt idx="615">
                  <c:v>25.318999999999999</c:v>
                </c:pt>
                <c:pt idx="616">
                  <c:v>25.352</c:v>
                </c:pt>
                <c:pt idx="617">
                  <c:v>25.385000000000002</c:v>
                </c:pt>
                <c:pt idx="618">
                  <c:v>25.417999999999999</c:v>
                </c:pt>
                <c:pt idx="619">
                  <c:v>25.451000000000001</c:v>
                </c:pt>
                <c:pt idx="620">
                  <c:v>25.484000000000002</c:v>
                </c:pt>
                <c:pt idx="621">
                  <c:v>25.516999999999999</c:v>
                </c:pt>
                <c:pt idx="622">
                  <c:v>25.55</c:v>
                </c:pt>
                <c:pt idx="623">
                  <c:v>25.582999999999977</c:v>
                </c:pt>
                <c:pt idx="624">
                  <c:v>25.616000000000014</c:v>
                </c:pt>
                <c:pt idx="625">
                  <c:v>25.649000000000001</c:v>
                </c:pt>
                <c:pt idx="626">
                  <c:v>25.681999999999999</c:v>
                </c:pt>
                <c:pt idx="627">
                  <c:v>25.715</c:v>
                </c:pt>
                <c:pt idx="628">
                  <c:v>25.747999999999987</c:v>
                </c:pt>
                <c:pt idx="629">
                  <c:v>25.780999999999981</c:v>
                </c:pt>
                <c:pt idx="630">
                  <c:v>25.814000000000014</c:v>
                </c:pt>
                <c:pt idx="631">
                  <c:v>25.847000000000001</c:v>
                </c:pt>
                <c:pt idx="632">
                  <c:v>25.88</c:v>
                </c:pt>
                <c:pt idx="633">
                  <c:v>25.913</c:v>
                </c:pt>
                <c:pt idx="634">
                  <c:v>25.946000000000002</c:v>
                </c:pt>
                <c:pt idx="635">
                  <c:v>25.978999999999989</c:v>
                </c:pt>
                <c:pt idx="636">
                  <c:v>26.012</c:v>
                </c:pt>
                <c:pt idx="637">
                  <c:v>26.045000000000002</c:v>
                </c:pt>
                <c:pt idx="638">
                  <c:v>26.077999999999999</c:v>
                </c:pt>
                <c:pt idx="639">
                  <c:v>26.111000000000015</c:v>
                </c:pt>
                <c:pt idx="640">
                  <c:v>26.143999999999988</c:v>
                </c:pt>
                <c:pt idx="641">
                  <c:v>26.177000000000014</c:v>
                </c:pt>
                <c:pt idx="642">
                  <c:v>26.21</c:v>
                </c:pt>
                <c:pt idx="643">
                  <c:v>26.242999999999981</c:v>
                </c:pt>
                <c:pt idx="644">
                  <c:v>26.276</c:v>
                </c:pt>
                <c:pt idx="645">
                  <c:v>26.309000000000001</c:v>
                </c:pt>
                <c:pt idx="646">
                  <c:v>26.341999999999999</c:v>
                </c:pt>
                <c:pt idx="647">
                  <c:v>26.375</c:v>
                </c:pt>
                <c:pt idx="648">
                  <c:v>26.407999999999987</c:v>
                </c:pt>
                <c:pt idx="649">
                  <c:v>26.440999999999981</c:v>
                </c:pt>
                <c:pt idx="650">
                  <c:v>26.474</c:v>
                </c:pt>
                <c:pt idx="651">
                  <c:v>26.507000000000001</c:v>
                </c:pt>
                <c:pt idx="652">
                  <c:v>26.54</c:v>
                </c:pt>
                <c:pt idx="653">
                  <c:v>26.573</c:v>
                </c:pt>
                <c:pt idx="654">
                  <c:v>26.606000000000005</c:v>
                </c:pt>
                <c:pt idx="655">
                  <c:v>26.638999999999999</c:v>
                </c:pt>
                <c:pt idx="656">
                  <c:v>26.672000000000001</c:v>
                </c:pt>
                <c:pt idx="657">
                  <c:v>26.704999999999988</c:v>
                </c:pt>
                <c:pt idx="658">
                  <c:v>26.738</c:v>
                </c:pt>
                <c:pt idx="659">
                  <c:v>26.771000000000001</c:v>
                </c:pt>
                <c:pt idx="660">
                  <c:v>26.803999999999988</c:v>
                </c:pt>
                <c:pt idx="661">
                  <c:v>26.837000000000014</c:v>
                </c:pt>
                <c:pt idx="662">
                  <c:v>26.87</c:v>
                </c:pt>
                <c:pt idx="663">
                  <c:v>26.902999999999981</c:v>
                </c:pt>
                <c:pt idx="664">
                  <c:v>26.936</c:v>
                </c:pt>
                <c:pt idx="665">
                  <c:v>26.96899999999998</c:v>
                </c:pt>
                <c:pt idx="666">
                  <c:v>27.001999999999999</c:v>
                </c:pt>
                <c:pt idx="667">
                  <c:v>27.035</c:v>
                </c:pt>
                <c:pt idx="668">
                  <c:v>27.067999999999987</c:v>
                </c:pt>
                <c:pt idx="669">
                  <c:v>27.100999999999999</c:v>
                </c:pt>
                <c:pt idx="670">
                  <c:v>27.134000000000015</c:v>
                </c:pt>
                <c:pt idx="671">
                  <c:v>27.167000000000005</c:v>
                </c:pt>
                <c:pt idx="672">
                  <c:v>27.2</c:v>
                </c:pt>
                <c:pt idx="673">
                  <c:v>27.233000000000001</c:v>
                </c:pt>
                <c:pt idx="674">
                  <c:v>27.265999999999977</c:v>
                </c:pt>
                <c:pt idx="675">
                  <c:v>27.298999999999989</c:v>
                </c:pt>
                <c:pt idx="676">
                  <c:v>27.332000000000001</c:v>
                </c:pt>
                <c:pt idx="677">
                  <c:v>27.364999999999988</c:v>
                </c:pt>
                <c:pt idx="678">
                  <c:v>27.398</c:v>
                </c:pt>
                <c:pt idx="679">
                  <c:v>27.431000000000001</c:v>
                </c:pt>
                <c:pt idx="680">
                  <c:v>27.463999999999981</c:v>
                </c:pt>
                <c:pt idx="681">
                  <c:v>27.497</c:v>
                </c:pt>
                <c:pt idx="682">
                  <c:v>27.53</c:v>
                </c:pt>
                <c:pt idx="683">
                  <c:v>27.562999999999981</c:v>
                </c:pt>
                <c:pt idx="684">
                  <c:v>27.596</c:v>
                </c:pt>
                <c:pt idx="685">
                  <c:v>27.629000000000001</c:v>
                </c:pt>
                <c:pt idx="686">
                  <c:v>27.661999999999999</c:v>
                </c:pt>
                <c:pt idx="687">
                  <c:v>27.695</c:v>
                </c:pt>
                <c:pt idx="688">
                  <c:v>27.728000000000002</c:v>
                </c:pt>
                <c:pt idx="689">
                  <c:v>27.760999999999989</c:v>
                </c:pt>
                <c:pt idx="690">
                  <c:v>27.794</c:v>
                </c:pt>
                <c:pt idx="691">
                  <c:v>27.827000000000005</c:v>
                </c:pt>
                <c:pt idx="692">
                  <c:v>27.86</c:v>
                </c:pt>
                <c:pt idx="693">
                  <c:v>27.893000000000001</c:v>
                </c:pt>
                <c:pt idx="694">
                  <c:v>27.925999999999977</c:v>
                </c:pt>
                <c:pt idx="695">
                  <c:v>27.959</c:v>
                </c:pt>
                <c:pt idx="696">
                  <c:v>27.991999999999987</c:v>
                </c:pt>
                <c:pt idx="697">
                  <c:v>28.024999999999999</c:v>
                </c:pt>
                <c:pt idx="698">
                  <c:v>28.058</c:v>
                </c:pt>
                <c:pt idx="699">
                  <c:v>28.091000000000001</c:v>
                </c:pt>
                <c:pt idx="700">
                  <c:v>28.123999999999999</c:v>
                </c:pt>
                <c:pt idx="701">
                  <c:v>28.157000000000014</c:v>
                </c:pt>
                <c:pt idx="702">
                  <c:v>28.19</c:v>
                </c:pt>
                <c:pt idx="703">
                  <c:v>28.222999999999981</c:v>
                </c:pt>
                <c:pt idx="704">
                  <c:v>28.256</c:v>
                </c:pt>
                <c:pt idx="705">
                  <c:v>28.28899999999998</c:v>
                </c:pt>
                <c:pt idx="706">
                  <c:v>28.321999999999999</c:v>
                </c:pt>
                <c:pt idx="707">
                  <c:v>28.355</c:v>
                </c:pt>
                <c:pt idx="708">
                  <c:v>28.388000000000002</c:v>
                </c:pt>
                <c:pt idx="709">
                  <c:v>28.420999999999989</c:v>
                </c:pt>
                <c:pt idx="710">
                  <c:v>28.454000000000001</c:v>
                </c:pt>
                <c:pt idx="711">
                  <c:v>28.486999999999977</c:v>
                </c:pt>
                <c:pt idx="712">
                  <c:v>28.52</c:v>
                </c:pt>
                <c:pt idx="713">
                  <c:v>28.553000000000001</c:v>
                </c:pt>
                <c:pt idx="714">
                  <c:v>28.585999999999981</c:v>
                </c:pt>
                <c:pt idx="715">
                  <c:v>28.619000000000014</c:v>
                </c:pt>
                <c:pt idx="716">
                  <c:v>28.652000000000001</c:v>
                </c:pt>
                <c:pt idx="717">
                  <c:v>28.684999999999999</c:v>
                </c:pt>
                <c:pt idx="718">
                  <c:v>28.718</c:v>
                </c:pt>
                <c:pt idx="719">
                  <c:v>28.751000000000001</c:v>
                </c:pt>
                <c:pt idx="720">
                  <c:v>28.783999999999981</c:v>
                </c:pt>
                <c:pt idx="721">
                  <c:v>28.817000000000014</c:v>
                </c:pt>
                <c:pt idx="722">
                  <c:v>28.85</c:v>
                </c:pt>
                <c:pt idx="723">
                  <c:v>28.882999999999985</c:v>
                </c:pt>
                <c:pt idx="724">
                  <c:v>28.916</c:v>
                </c:pt>
                <c:pt idx="725">
                  <c:v>28.949000000000002</c:v>
                </c:pt>
                <c:pt idx="726">
                  <c:v>28.981999999999989</c:v>
                </c:pt>
                <c:pt idx="727">
                  <c:v>29.015000000000001</c:v>
                </c:pt>
                <c:pt idx="728">
                  <c:v>29.047999999999988</c:v>
                </c:pt>
                <c:pt idx="729">
                  <c:v>29.081</c:v>
                </c:pt>
                <c:pt idx="730">
                  <c:v>29.114000000000015</c:v>
                </c:pt>
                <c:pt idx="731">
                  <c:v>29.146999999999988</c:v>
                </c:pt>
                <c:pt idx="732">
                  <c:v>29.18</c:v>
                </c:pt>
                <c:pt idx="733">
                  <c:v>29.213000000000001</c:v>
                </c:pt>
                <c:pt idx="734">
                  <c:v>29.245999999999981</c:v>
                </c:pt>
                <c:pt idx="735">
                  <c:v>29.279</c:v>
                </c:pt>
                <c:pt idx="736">
                  <c:v>29.312000000000001</c:v>
                </c:pt>
                <c:pt idx="737">
                  <c:v>29.344999999999999</c:v>
                </c:pt>
                <c:pt idx="738">
                  <c:v>29.378</c:v>
                </c:pt>
                <c:pt idx="739">
                  <c:v>29.411000000000001</c:v>
                </c:pt>
                <c:pt idx="740">
                  <c:v>29.443999999999985</c:v>
                </c:pt>
                <c:pt idx="741">
                  <c:v>29.477</c:v>
                </c:pt>
                <c:pt idx="742">
                  <c:v>29.51</c:v>
                </c:pt>
                <c:pt idx="743">
                  <c:v>29.542999999999989</c:v>
                </c:pt>
                <c:pt idx="744">
                  <c:v>29.576000000000001</c:v>
                </c:pt>
                <c:pt idx="745">
                  <c:v>29.609000000000005</c:v>
                </c:pt>
                <c:pt idx="746">
                  <c:v>29.641999999999999</c:v>
                </c:pt>
                <c:pt idx="747">
                  <c:v>29.675000000000001</c:v>
                </c:pt>
                <c:pt idx="748">
                  <c:v>29.707999999999988</c:v>
                </c:pt>
                <c:pt idx="749">
                  <c:v>29.741</c:v>
                </c:pt>
                <c:pt idx="750">
                  <c:v>29.774000000000001</c:v>
                </c:pt>
                <c:pt idx="751">
                  <c:v>29.806999999999999</c:v>
                </c:pt>
                <c:pt idx="752">
                  <c:v>29.84</c:v>
                </c:pt>
                <c:pt idx="753">
                  <c:v>29.873000000000001</c:v>
                </c:pt>
                <c:pt idx="754">
                  <c:v>29.905999999999981</c:v>
                </c:pt>
                <c:pt idx="755">
                  <c:v>29.939</c:v>
                </c:pt>
                <c:pt idx="756">
                  <c:v>29.971999999999987</c:v>
                </c:pt>
                <c:pt idx="757">
                  <c:v>30.004999999999999</c:v>
                </c:pt>
                <c:pt idx="758">
                  <c:v>30.038</c:v>
                </c:pt>
                <c:pt idx="759">
                  <c:v>30.071000000000005</c:v>
                </c:pt>
                <c:pt idx="760">
                  <c:v>30.103999999999999</c:v>
                </c:pt>
                <c:pt idx="761">
                  <c:v>30.137000000000015</c:v>
                </c:pt>
                <c:pt idx="762">
                  <c:v>30.17</c:v>
                </c:pt>
                <c:pt idx="763">
                  <c:v>30.202999999999989</c:v>
                </c:pt>
                <c:pt idx="764">
                  <c:v>30.236000000000001</c:v>
                </c:pt>
                <c:pt idx="765">
                  <c:v>30.268999999999977</c:v>
                </c:pt>
                <c:pt idx="766">
                  <c:v>30.302</c:v>
                </c:pt>
                <c:pt idx="767">
                  <c:v>30.335000000000001</c:v>
                </c:pt>
                <c:pt idx="768">
                  <c:v>30.367999999999999</c:v>
                </c:pt>
                <c:pt idx="769">
                  <c:v>30.401</c:v>
                </c:pt>
                <c:pt idx="770">
                  <c:v>30.434000000000001</c:v>
                </c:pt>
                <c:pt idx="771">
                  <c:v>30.466999999999981</c:v>
                </c:pt>
                <c:pt idx="772">
                  <c:v>30.5</c:v>
                </c:pt>
                <c:pt idx="773">
                  <c:v>30.533000000000001</c:v>
                </c:pt>
                <c:pt idx="774">
                  <c:v>30.565999999999981</c:v>
                </c:pt>
                <c:pt idx="775">
                  <c:v>30.599</c:v>
                </c:pt>
                <c:pt idx="776">
                  <c:v>30.632000000000001</c:v>
                </c:pt>
                <c:pt idx="777">
                  <c:v>30.664999999999999</c:v>
                </c:pt>
                <c:pt idx="778">
                  <c:v>30.698</c:v>
                </c:pt>
                <c:pt idx="779">
                  <c:v>30.731000000000005</c:v>
                </c:pt>
                <c:pt idx="780">
                  <c:v>30.763999999999989</c:v>
                </c:pt>
                <c:pt idx="781">
                  <c:v>30.797000000000001</c:v>
                </c:pt>
                <c:pt idx="782">
                  <c:v>30.830000000000005</c:v>
                </c:pt>
                <c:pt idx="783">
                  <c:v>30.863</c:v>
                </c:pt>
                <c:pt idx="784">
                  <c:v>30.896000000000001</c:v>
                </c:pt>
                <c:pt idx="785">
                  <c:v>30.928999999999977</c:v>
                </c:pt>
                <c:pt idx="786">
                  <c:v>30.961999999999989</c:v>
                </c:pt>
                <c:pt idx="787">
                  <c:v>30.994999999999987</c:v>
                </c:pt>
                <c:pt idx="788">
                  <c:v>31.027999999999999</c:v>
                </c:pt>
                <c:pt idx="789">
                  <c:v>31.061</c:v>
                </c:pt>
                <c:pt idx="790">
                  <c:v>31.094000000000001</c:v>
                </c:pt>
                <c:pt idx="791">
                  <c:v>31.126999999999999</c:v>
                </c:pt>
                <c:pt idx="792">
                  <c:v>31.16</c:v>
                </c:pt>
                <c:pt idx="793">
                  <c:v>31.193000000000001</c:v>
                </c:pt>
                <c:pt idx="794">
                  <c:v>31.225999999999985</c:v>
                </c:pt>
                <c:pt idx="795">
                  <c:v>31.259</c:v>
                </c:pt>
                <c:pt idx="796">
                  <c:v>31.292000000000002</c:v>
                </c:pt>
                <c:pt idx="797">
                  <c:v>31.324999999999999</c:v>
                </c:pt>
                <c:pt idx="798">
                  <c:v>31.358000000000001</c:v>
                </c:pt>
                <c:pt idx="799">
                  <c:v>31.390999999999988</c:v>
                </c:pt>
                <c:pt idx="800">
                  <c:v>31.423999999999989</c:v>
                </c:pt>
                <c:pt idx="801">
                  <c:v>31.457000000000001</c:v>
                </c:pt>
                <c:pt idx="802">
                  <c:v>31.49</c:v>
                </c:pt>
                <c:pt idx="803">
                  <c:v>31.523</c:v>
                </c:pt>
                <c:pt idx="804">
                  <c:v>31.556000000000001</c:v>
                </c:pt>
                <c:pt idx="805">
                  <c:v>31.588999999999981</c:v>
                </c:pt>
                <c:pt idx="806">
                  <c:v>31.622</c:v>
                </c:pt>
                <c:pt idx="807">
                  <c:v>31.655000000000001</c:v>
                </c:pt>
                <c:pt idx="808">
                  <c:v>31.687999999999999</c:v>
                </c:pt>
                <c:pt idx="809">
                  <c:v>31.721</c:v>
                </c:pt>
                <c:pt idx="810">
                  <c:v>31.754000000000001</c:v>
                </c:pt>
                <c:pt idx="811">
                  <c:v>31.786999999999981</c:v>
                </c:pt>
                <c:pt idx="812">
                  <c:v>31.82</c:v>
                </c:pt>
                <c:pt idx="813">
                  <c:v>31.853000000000005</c:v>
                </c:pt>
                <c:pt idx="814">
                  <c:v>31.885999999999989</c:v>
                </c:pt>
                <c:pt idx="815">
                  <c:v>31.919</c:v>
                </c:pt>
                <c:pt idx="816">
                  <c:v>31.952000000000002</c:v>
                </c:pt>
                <c:pt idx="817">
                  <c:v>31.984999999999989</c:v>
                </c:pt>
                <c:pt idx="818">
                  <c:v>32.018000000000001</c:v>
                </c:pt>
                <c:pt idx="819">
                  <c:v>32.051000000000002</c:v>
                </c:pt>
                <c:pt idx="820">
                  <c:v>32.084000000000003</c:v>
                </c:pt>
                <c:pt idx="821">
                  <c:v>32.117000000000004</c:v>
                </c:pt>
                <c:pt idx="822">
                  <c:v>32.15</c:v>
                </c:pt>
                <c:pt idx="823">
                  <c:v>32.183</c:v>
                </c:pt>
                <c:pt idx="824">
                  <c:v>32.216000000000001</c:v>
                </c:pt>
                <c:pt idx="825">
                  <c:v>32.249000000000002</c:v>
                </c:pt>
                <c:pt idx="826">
                  <c:v>32.282000000000011</c:v>
                </c:pt>
                <c:pt idx="827">
                  <c:v>32.314999999999998</c:v>
                </c:pt>
                <c:pt idx="828">
                  <c:v>32.347999999999999</c:v>
                </c:pt>
                <c:pt idx="829">
                  <c:v>32.380999999999993</c:v>
                </c:pt>
                <c:pt idx="830">
                  <c:v>32.414000000000001</c:v>
                </c:pt>
                <c:pt idx="831">
                  <c:v>32.447000000000003</c:v>
                </c:pt>
                <c:pt idx="832">
                  <c:v>32.480000000000004</c:v>
                </c:pt>
                <c:pt idx="833">
                  <c:v>32.513000000000005</c:v>
                </c:pt>
                <c:pt idx="834">
                  <c:v>32.546000000000006</c:v>
                </c:pt>
                <c:pt idx="835">
                  <c:v>32.579000000000001</c:v>
                </c:pt>
                <c:pt idx="836">
                  <c:v>32.612000000000002</c:v>
                </c:pt>
                <c:pt idx="837">
                  <c:v>32.645000000000003</c:v>
                </c:pt>
                <c:pt idx="838">
                  <c:v>32.678000000000011</c:v>
                </c:pt>
                <c:pt idx="839">
                  <c:v>32.711000000000006</c:v>
                </c:pt>
                <c:pt idx="840">
                  <c:v>32.744</c:v>
                </c:pt>
                <c:pt idx="841">
                  <c:v>32.777000000000001</c:v>
                </c:pt>
                <c:pt idx="842">
                  <c:v>32.81</c:v>
                </c:pt>
                <c:pt idx="843">
                  <c:v>32.843000000000004</c:v>
                </c:pt>
                <c:pt idx="844">
                  <c:v>32.876000000000005</c:v>
                </c:pt>
                <c:pt idx="845">
                  <c:v>32.909000000000006</c:v>
                </c:pt>
                <c:pt idx="846">
                  <c:v>32.942</c:v>
                </c:pt>
                <c:pt idx="847">
                  <c:v>32.975000000000001</c:v>
                </c:pt>
                <c:pt idx="848">
                  <c:v>33.008000000000003</c:v>
                </c:pt>
                <c:pt idx="849">
                  <c:v>33.041000000000004</c:v>
                </c:pt>
                <c:pt idx="850">
                  <c:v>33.074000000000005</c:v>
                </c:pt>
                <c:pt idx="851">
                  <c:v>33.107000000000006</c:v>
                </c:pt>
                <c:pt idx="852">
                  <c:v>33.14</c:v>
                </c:pt>
                <c:pt idx="853">
                  <c:v>33.173000000000002</c:v>
                </c:pt>
                <c:pt idx="854">
                  <c:v>33.206000000000003</c:v>
                </c:pt>
                <c:pt idx="855">
                  <c:v>33.239000000000011</c:v>
                </c:pt>
                <c:pt idx="856">
                  <c:v>33.272000000000013</c:v>
                </c:pt>
                <c:pt idx="857">
                  <c:v>33.305</c:v>
                </c:pt>
                <c:pt idx="858">
                  <c:v>33.338000000000001</c:v>
                </c:pt>
                <c:pt idx="859">
                  <c:v>33.371000000000002</c:v>
                </c:pt>
                <c:pt idx="860">
                  <c:v>33.404000000000003</c:v>
                </c:pt>
                <c:pt idx="861">
                  <c:v>33.437000000000005</c:v>
                </c:pt>
                <c:pt idx="862">
                  <c:v>33.47</c:v>
                </c:pt>
                <c:pt idx="863">
                  <c:v>33.503</c:v>
                </c:pt>
                <c:pt idx="864">
                  <c:v>33.536000000000001</c:v>
                </c:pt>
                <c:pt idx="865">
                  <c:v>33.569000000000003</c:v>
                </c:pt>
                <c:pt idx="866">
                  <c:v>33.602000000000011</c:v>
                </c:pt>
                <c:pt idx="867">
                  <c:v>33.635000000000012</c:v>
                </c:pt>
                <c:pt idx="868">
                  <c:v>33.668000000000013</c:v>
                </c:pt>
                <c:pt idx="869">
                  <c:v>33.701000000000001</c:v>
                </c:pt>
                <c:pt idx="870">
                  <c:v>33.734000000000002</c:v>
                </c:pt>
                <c:pt idx="871">
                  <c:v>33.767000000000003</c:v>
                </c:pt>
                <c:pt idx="872">
                  <c:v>33.800000000000004</c:v>
                </c:pt>
                <c:pt idx="873">
                  <c:v>33.833000000000006</c:v>
                </c:pt>
                <c:pt idx="874">
                  <c:v>33.866</c:v>
                </c:pt>
                <c:pt idx="875">
                  <c:v>33.899000000000001</c:v>
                </c:pt>
                <c:pt idx="876">
                  <c:v>33.932000000000002</c:v>
                </c:pt>
                <c:pt idx="877">
                  <c:v>33.965000000000003</c:v>
                </c:pt>
                <c:pt idx="878">
                  <c:v>33.998000000000012</c:v>
                </c:pt>
                <c:pt idx="879">
                  <c:v>34.031000000000006</c:v>
                </c:pt>
                <c:pt idx="880">
                  <c:v>34.064</c:v>
                </c:pt>
                <c:pt idx="881">
                  <c:v>34.097000000000001</c:v>
                </c:pt>
                <c:pt idx="882">
                  <c:v>34.130000000000003</c:v>
                </c:pt>
                <c:pt idx="883">
                  <c:v>34.163000000000011</c:v>
                </c:pt>
                <c:pt idx="884">
                  <c:v>34.196000000000012</c:v>
                </c:pt>
                <c:pt idx="885">
                  <c:v>34.229000000000013</c:v>
                </c:pt>
                <c:pt idx="886">
                  <c:v>34.262000000000029</c:v>
                </c:pt>
                <c:pt idx="887">
                  <c:v>34.29500000000003</c:v>
                </c:pt>
                <c:pt idx="888">
                  <c:v>34.328000000000003</c:v>
                </c:pt>
                <c:pt idx="889">
                  <c:v>34.361000000000004</c:v>
                </c:pt>
                <c:pt idx="890">
                  <c:v>34.394000000000005</c:v>
                </c:pt>
                <c:pt idx="891">
                  <c:v>34.427</c:v>
                </c:pt>
                <c:pt idx="892">
                  <c:v>34.46</c:v>
                </c:pt>
                <c:pt idx="893">
                  <c:v>34.493000000000002</c:v>
                </c:pt>
                <c:pt idx="894">
                  <c:v>34.526000000000003</c:v>
                </c:pt>
                <c:pt idx="895">
                  <c:v>34.559000000000005</c:v>
                </c:pt>
                <c:pt idx="896">
                  <c:v>34.592000000000013</c:v>
                </c:pt>
                <c:pt idx="897">
                  <c:v>34.625000000000028</c:v>
                </c:pt>
                <c:pt idx="898">
                  <c:v>34.658000000000001</c:v>
                </c:pt>
                <c:pt idx="899">
                  <c:v>34.691000000000003</c:v>
                </c:pt>
                <c:pt idx="900">
                  <c:v>34.724000000000011</c:v>
                </c:pt>
                <c:pt idx="901">
                  <c:v>34.757000000000005</c:v>
                </c:pt>
                <c:pt idx="902">
                  <c:v>34.790000000000013</c:v>
                </c:pt>
                <c:pt idx="903">
                  <c:v>34.823</c:v>
                </c:pt>
                <c:pt idx="904">
                  <c:v>34.856000000000002</c:v>
                </c:pt>
                <c:pt idx="905">
                  <c:v>34.889000000000003</c:v>
                </c:pt>
                <c:pt idx="906">
                  <c:v>34.922000000000011</c:v>
                </c:pt>
                <c:pt idx="907">
                  <c:v>34.954999999999998</c:v>
                </c:pt>
                <c:pt idx="908">
                  <c:v>34.988</c:v>
                </c:pt>
                <c:pt idx="909">
                  <c:v>35.021000000000001</c:v>
                </c:pt>
                <c:pt idx="910">
                  <c:v>35.054000000000002</c:v>
                </c:pt>
                <c:pt idx="911">
                  <c:v>35.087000000000003</c:v>
                </c:pt>
                <c:pt idx="912">
                  <c:v>35.120000000000012</c:v>
                </c:pt>
                <c:pt idx="913">
                  <c:v>35.153000000000006</c:v>
                </c:pt>
                <c:pt idx="914">
                  <c:v>35.186</c:v>
                </c:pt>
                <c:pt idx="915">
                  <c:v>35.219000000000001</c:v>
                </c:pt>
                <c:pt idx="916">
                  <c:v>35.252000000000002</c:v>
                </c:pt>
                <c:pt idx="917">
                  <c:v>35.285000000000011</c:v>
                </c:pt>
                <c:pt idx="918">
                  <c:v>35.317999999999998</c:v>
                </c:pt>
                <c:pt idx="919">
                  <c:v>35.350999999999999</c:v>
                </c:pt>
                <c:pt idx="920">
                  <c:v>35.383999999999993</c:v>
                </c:pt>
                <c:pt idx="921">
                  <c:v>35.417000000000002</c:v>
                </c:pt>
                <c:pt idx="922">
                  <c:v>35.450000000000003</c:v>
                </c:pt>
                <c:pt idx="923">
                  <c:v>35.483000000000004</c:v>
                </c:pt>
                <c:pt idx="924">
                  <c:v>35.516000000000005</c:v>
                </c:pt>
                <c:pt idx="925">
                  <c:v>35.549000000000007</c:v>
                </c:pt>
                <c:pt idx="926">
                  <c:v>35.582000000000001</c:v>
                </c:pt>
                <c:pt idx="927">
                  <c:v>35.615000000000002</c:v>
                </c:pt>
                <c:pt idx="928">
                  <c:v>35.648000000000003</c:v>
                </c:pt>
                <c:pt idx="929">
                  <c:v>35.681000000000004</c:v>
                </c:pt>
                <c:pt idx="930">
                  <c:v>35.714000000000006</c:v>
                </c:pt>
                <c:pt idx="931">
                  <c:v>35.747</c:v>
                </c:pt>
                <c:pt idx="932">
                  <c:v>35.78</c:v>
                </c:pt>
                <c:pt idx="933">
                  <c:v>35.813000000000002</c:v>
                </c:pt>
                <c:pt idx="934">
                  <c:v>35.846000000000004</c:v>
                </c:pt>
                <c:pt idx="935">
                  <c:v>35.879000000000005</c:v>
                </c:pt>
                <c:pt idx="936">
                  <c:v>35.911999999999999</c:v>
                </c:pt>
                <c:pt idx="937">
                  <c:v>35.945</c:v>
                </c:pt>
                <c:pt idx="938">
                  <c:v>35.978000000000002</c:v>
                </c:pt>
                <c:pt idx="939">
                  <c:v>36.011000000000003</c:v>
                </c:pt>
                <c:pt idx="940">
                  <c:v>36.044000000000004</c:v>
                </c:pt>
                <c:pt idx="941">
                  <c:v>36.077000000000005</c:v>
                </c:pt>
                <c:pt idx="942">
                  <c:v>36.11</c:v>
                </c:pt>
                <c:pt idx="943">
                  <c:v>36.143000000000001</c:v>
                </c:pt>
                <c:pt idx="944">
                  <c:v>36.176000000000002</c:v>
                </c:pt>
                <c:pt idx="945">
                  <c:v>36.209000000000003</c:v>
                </c:pt>
                <c:pt idx="946">
                  <c:v>36.242000000000012</c:v>
                </c:pt>
                <c:pt idx="947">
                  <c:v>36.275000000000013</c:v>
                </c:pt>
                <c:pt idx="948">
                  <c:v>36.308</c:v>
                </c:pt>
                <c:pt idx="949">
                  <c:v>36.341000000000001</c:v>
                </c:pt>
                <c:pt idx="950">
                  <c:v>36.374000000000002</c:v>
                </c:pt>
                <c:pt idx="951">
                  <c:v>36.407000000000004</c:v>
                </c:pt>
                <c:pt idx="952">
                  <c:v>36.44</c:v>
                </c:pt>
                <c:pt idx="953">
                  <c:v>36.473000000000006</c:v>
                </c:pt>
                <c:pt idx="954">
                  <c:v>36.506</c:v>
                </c:pt>
                <c:pt idx="955">
                  <c:v>36.539000000000001</c:v>
                </c:pt>
                <c:pt idx="956">
                  <c:v>36.572000000000003</c:v>
                </c:pt>
                <c:pt idx="957">
                  <c:v>36.605000000000011</c:v>
                </c:pt>
                <c:pt idx="958">
                  <c:v>36.638000000000012</c:v>
                </c:pt>
                <c:pt idx="959">
                  <c:v>36.671000000000006</c:v>
                </c:pt>
                <c:pt idx="960">
                  <c:v>36.704000000000001</c:v>
                </c:pt>
                <c:pt idx="961">
                  <c:v>36.737000000000002</c:v>
                </c:pt>
                <c:pt idx="962">
                  <c:v>36.770000000000003</c:v>
                </c:pt>
                <c:pt idx="963">
                  <c:v>36.803000000000004</c:v>
                </c:pt>
                <c:pt idx="964">
                  <c:v>36.836000000000006</c:v>
                </c:pt>
                <c:pt idx="965">
                  <c:v>36.869</c:v>
                </c:pt>
                <c:pt idx="966">
                  <c:v>36.902000000000001</c:v>
                </c:pt>
                <c:pt idx="967">
                  <c:v>36.935000000000002</c:v>
                </c:pt>
                <c:pt idx="968">
                  <c:v>36.968000000000011</c:v>
                </c:pt>
                <c:pt idx="969">
                  <c:v>37.001000000000005</c:v>
                </c:pt>
                <c:pt idx="970">
                  <c:v>37.034000000000006</c:v>
                </c:pt>
                <c:pt idx="971">
                  <c:v>37.067</c:v>
                </c:pt>
                <c:pt idx="972">
                  <c:v>37.1</c:v>
                </c:pt>
                <c:pt idx="973">
                  <c:v>37.133000000000003</c:v>
                </c:pt>
                <c:pt idx="974">
                  <c:v>37.166000000000011</c:v>
                </c:pt>
                <c:pt idx="975">
                  <c:v>37.199000000000012</c:v>
                </c:pt>
                <c:pt idx="976">
                  <c:v>37.232000000000028</c:v>
                </c:pt>
                <c:pt idx="977">
                  <c:v>37.265000000000029</c:v>
                </c:pt>
                <c:pt idx="978">
                  <c:v>37.29800000000003</c:v>
                </c:pt>
                <c:pt idx="979">
                  <c:v>37.331000000000003</c:v>
                </c:pt>
                <c:pt idx="980">
                  <c:v>37.364000000000004</c:v>
                </c:pt>
                <c:pt idx="981">
                  <c:v>37.397000000000006</c:v>
                </c:pt>
                <c:pt idx="982">
                  <c:v>37.43</c:v>
                </c:pt>
                <c:pt idx="983">
                  <c:v>37.463000000000001</c:v>
                </c:pt>
                <c:pt idx="984">
                  <c:v>37.496000000000002</c:v>
                </c:pt>
                <c:pt idx="985">
                  <c:v>37.529000000000003</c:v>
                </c:pt>
                <c:pt idx="986">
                  <c:v>37.562000000000012</c:v>
                </c:pt>
                <c:pt idx="987">
                  <c:v>37.595000000000013</c:v>
                </c:pt>
                <c:pt idx="988">
                  <c:v>37.628000000000029</c:v>
                </c:pt>
                <c:pt idx="989">
                  <c:v>37.661000000000001</c:v>
                </c:pt>
                <c:pt idx="990">
                  <c:v>37.694000000000003</c:v>
                </c:pt>
                <c:pt idx="991">
                  <c:v>37.727000000000011</c:v>
                </c:pt>
                <c:pt idx="992">
                  <c:v>37.760000000000012</c:v>
                </c:pt>
                <c:pt idx="993">
                  <c:v>37.793000000000013</c:v>
                </c:pt>
                <c:pt idx="994">
                  <c:v>37.826000000000001</c:v>
                </c:pt>
                <c:pt idx="995">
                  <c:v>37.859000000000002</c:v>
                </c:pt>
                <c:pt idx="996">
                  <c:v>37.892000000000003</c:v>
                </c:pt>
                <c:pt idx="997">
                  <c:v>37.925000000000011</c:v>
                </c:pt>
                <c:pt idx="998">
                  <c:v>37.957999999999998</c:v>
                </c:pt>
                <c:pt idx="999">
                  <c:v>37.991</c:v>
                </c:pt>
                <c:pt idx="1000">
                  <c:v>38.024000000000001</c:v>
                </c:pt>
                <c:pt idx="1001">
                  <c:v>38.057000000000002</c:v>
                </c:pt>
                <c:pt idx="1002">
                  <c:v>38.090000000000003</c:v>
                </c:pt>
                <c:pt idx="1003">
                  <c:v>38.123000000000012</c:v>
                </c:pt>
                <c:pt idx="1004">
                  <c:v>38.156000000000006</c:v>
                </c:pt>
                <c:pt idx="1005">
                  <c:v>38.189</c:v>
                </c:pt>
                <c:pt idx="1006">
                  <c:v>38.22200000000003</c:v>
                </c:pt>
                <c:pt idx="1007">
                  <c:v>38.255000000000003</c:v>
                </c:pt>
                <c:pt idx="1008">
                  <c:v>38.288000000000011</c:v>
                </c:pt>
                <c:pt idx="1009">
                  <c:v>38.321000000000005</c:v>
                </c:pt>
                <c:pt idx="1010">
                  <c:v>38.353999999999999</c:v>
                </c:pt>
                <c:pt idx="1011">
                  <c:v>38.386999999999993</c:v>
                </c:pt>
                <c:pt idx="1012">
                  <c:v>38.42</c:v>
                </c:pt>
                <c:pt idx="1013">
                  <c:v>38.453000000000003</c:v>
                </c:pt>
                <c:pt idx="1014">
                  <c:v>38.486000000000004</c:v>
                </c:pt>
                <c:pt idx="1015">
                  <c:v>38.519000000000005</c:v>
                </c:pt>
                <c:pt idx="1016">
                  <c:v>38.552</c:v>
                </c:pt>
                <c:pt idx="1017">
                  <c:v>38.585000000000001</c:v>
                </c:pt>
                <c:pt idx="1018">
                  <c:v>38.618000000000002</c:v>
                </c:pt>
                <c:pt idx="1019">
                  <c:v>38.651000000000003</c:v>
                </c:pt>
                <c:pt idx="1020">
                  <c:v>38.684000000000005</c:v>
                </c:pt>
                <c:pt idx="1021">
                  <c:v>38.717000000000006</c:v>
                </c:pt>
                <c:pt idx="1022">
                  <c:v>38.75</c:v>
                </c:pt>
                <c:pt idx="1023">
                  <c:v>38.783000000000001</c:v>
                </c:pt>
                <c:pt idx="1024">
                  <c:v>38.816000000000003</c:v>
                </c:pt>
                <c:pt idx="1025">
                  <c:v>38.849000000000004</c:v>
                </c:pt>
                <c:pt idx="1026">
                  <c:v>38.881999999999998</c:v>
                </c:pt>
                <c:pt idx="1027">
                  <c:v>38.914999999999999</c:v>
                </c:pt>
                <c:pt idx="1028">
                  <c:v>38.948</c:v>
                </c:pt>
                <c:pt idx="1029">
                  <c:v>38.981000000000002</c:v>
                </c:pt>
                <c:pt idx="1030">
                  <c:v>39.014000000000003</c:v>
                </c:pt>
                <c:pt idx="1031">
                  <c:v>39.047000000000004</c:v>
                </c:pt>
                <c:pt idx="1032">
                  <c:v>39.08</c:v>
                </c:pt>
                <c:pt idx="1033">
                  <c:v>39.113</c:v>
                </c:pt>
                <c:pt idx="1034">
                  <c:v>39.146000000000001</c:v>
                </c:pt>
                <c:pt idx="1035">
                  <c:v>39.179000000000002</c:v>
                </c:pt>
                <c:pt idx="1036">
                  <c:v>39.212000000000003</c:v>
                </c:pt>
                <c:pt idx="1037">
                  <c:v>39.245000000000012</c:v>
                </c:pt>
                <c:pt idx="1038">
                  <c:v>39.278000000000013</c:v>
                </c:pt>
                <c:pt idx="1039">
                  <c:v>39.310999999999993</c:v>
                </c:pt>
                <c:pt idx="1040">
                  <c:v>39.344000000000001</c:v>
                </c:pt>
                <c:pt idx="1041">
                  <c:v>39.377000000000002</c:v>
                </c:pt>
                <c:pt idx="1042">
                  <c:v>39.410000000000004</c:v>
                </c:pt>
                <c:pt idx="1043">
                  <c:v>39.443000000000005</c:v>
                </c:pt>
                <c:pt idx="1044">
                  <c:v>39.476000000000006</c:v>
                </c:pt>
                <c:pt idx="1045">
                  <c:v>39.509</c:v>
                </c:pt>
                <c:pt idx="1046">
                  <c:v>39.542000000000002</c:v>
                </c:pt>
                <c:pt idx="1047">
                  <c:v>39.575000000000003</c:v>
                </c:pt>
                <c:pt idx="1048">
                  <c:v>39.608000000000011</c:v>
                </c:pt>
                <c:pt idx="1049">
                  <c:v>39.641000000000005</c:v>
                </c:pt>
                <c:pt idx="1050">
                  <c:v>39.674000000000007</c:v>
                </c:pt>
                <c:pt idx="1051">
                  <c:v>39.707000000000001</c:v>
                </c:pt>
                <c:pt idx="1052">
                  <c:v>39.74</c:v>
                </c:pt>
                <c:pt idx="1053">
                  <c:v>39.773000000000003</c:v>
                </c:pt>
                <c:pt idx="1054">
                  <c:v>39.806000000000004</c:v>
                </c:pt>
                <c:pt idx="1055">
                  <c:v>39.839000000000006</c:v>
                </c:pt>
                <c:pt idx="1056">
                  <c:v>39.872</c:v>
                </c:pt>
                <c:pt idx="1057">
                  <c:v>39.905000000000001</c:v>
                </c:pt>
                <c:pt idx="1058">
                  <c:v>39.938000000000002</c:v>
                </c:pt>
                <c:pt idx="1059">
                  <c:v>39.971000000000004</c:v>
                </c:pt>
              </c:numCache>
            </c:numRef>
          </c:xVal>
          <c:yVal>
            <c:numRef>
              <c:f>Sheet1!$M$8:$M$1067</c:f>
              <c:numCache>
                <c:formatCode>General</c:formatCode>
                <c:ptCount val="1060"/>
                <c:pt idx="0">
                  <c:v>510</c:v>
                </c:pt>
                <c:pt idx="1">
                  <c:v>541</c:v>
                </c:pt>
                <c:pt idx="2">
                  <c:v>578</c:v>
                </c:pt>
                <c:pt idx="3">
                  <c:v>555</c:v>
                </c:pt>
                <c:pt idx="4">
                  <c:v>513</c:v>
                </c:pt>
                <c:pt idx="5">
                  <c:v>552</c:v>
                </c:pt>
                <c:pt idx="6">
                  <c:v>602</c:v>
                </c:pt>
                <c:pt idx="7">
                  <c:v>527</c:v>
                </c:pt>
                <c:pt idx="8">
                  <c:v>584</c:v>
                </c:pt>
                <c:pt idx="9">
                  <c:v>592</c:v>
                </c:pt>
                <c:pt idx="10">
                  <c:v>603</c:v>
                </c:pt>
                <c:pt idx="11">
                  <c:v>604</c:v>
                </c:pt>
                <c:pt idx="12">
                  <c:v>564</c:v>
                </c:pt>
                <c:pt idx="13">
                  <c:v>581</c:v>
                </c:pt>
                <c:pt idx="14">
                  <c:v>581</c:v>
                </c:pt>
                <c:pt idx="15">
                  <c:v>568</c:v>
                </c:pt>
                <c:pt idx="16">
                  <c:v>570</c:v>
                </c:pt>
                <c:pt idx="17">
                  <c:v>589</c:v>
                </c:pt>
                <c:pt idx="18">
                  <c:v>569</c:v>
                </c:pt>
                <c:pt idx="19">
                  <c:v>560</c:v>
                </c:pt>
                <c:pt idx="20">
                  <c:v>606</c:v>
                </c:pt>
                <c:pt idx="21">
                  <c:v>615</c:v>
                </c:pt>
                <c:pt idx="22">
                  <c:v>591</c:v>
                </c:pt>
                <c:pt idx="23">
                  <c:v>609</c:v>
                </c:pt>
                <c:pt idx="24">
                  <c:v>609</c:v>
                </c:pt>
                <c:pt idx="25">
                  <c:v>631</c:v>
                </c:pt>
                <c:pt idx="26">
                  <c:v>617</c:v>
                </c:pt>
                <c:pt idx="27">
                  <c:v>610</c:v>
                </c:pt>
                <c:pt idx="28">
                  <c:v>635</c:v>
                </c:pt>
                <c:pt idx="29">
                  <c:v>620</c:v>
                </c:pt>
                <c:pt idx="30">
                  <c:v>629</c:v>
                </c:pt>
                <c:pt idx="31">
                  <c:v>611</c:v>
                </c:pt>
                <c:pt idx="32">
                  <c:v>617</c:v>
                </c:pt>
                <c:pt idx="33">
                  <c:v>605</c:v>
                </c:pt>
                <c:pt idx="34">
                  <c:v>595</c:v>
                </c:pt>
                <c:pt idx="35">
                  <c:v>626</c:v>
                </c:pt>
                <c:pt idx="36">
                  <c:v>628</c:v>
                </c:pt>
                <c:pt idx="37">
                  <c:v>597</c:v>
                </c:pt>
                <c:pt idx="38">
                  <c:v>623</c:v>
                </c:pt>
                <c:pt idx="39">
                  <c:v>667</c:v>
                </c:pt>
                <c:pt idx="40">
                  <c:v>694</c:v>
                </c:pt>
                <c:pt idx="41">
                  <c:v>699</c:v>
                </c:pt>
                <c:pt idx="42">
                  <c:v>670</c:v>
                </c:pt>
                <c:pt idx="43">
                  <c:v>662</c:v>
                </c:pt>
                <c:pt idx="44">
                  <c:v>681</c:v>
                </c:pt>
                <c:pt idx="45">
                  <c:v>675</c:v>
                </c:pt>
                <c:pt idx="46">
                  <c:v>646</c:v>
                </c:pt>
                <c:pt idx="47">
                  <c:v>643</c:v>
                </c:pt>
                <c:pt idx="48">
                  <c:v>655</c:v>
                </c:pt>
                <c:pt idx="49">
                  <c:v>681</c:v>
                </c:pt>
                <c:pt idx="50">
                  <c:v>699</c:v>
                </c:pt>
                <c:pt idx="51">
                  <c:v>679</c:v>
                </c:pt>
                <c:pt idx="52">
                  <c:v>648</c:v>
                </c:pt>
                <c:pt idx="53">
                  <c:v>669</c:v>
                </c:pt>
                <c:pt idx="54">
                  <c:v>674</c:v>
                </c:pt>
                <c:pt idx="55">
                  <c:v>697</c:v>
                </c:pt>
                <c:pt idx="56">
                  <c:v>671</c:v>
                </c:pt>
                <c:pt idx="57">
                  <c:v>653</c:v>
                </c:pt>
                <c:pt idx="58">
                  <c:v>707</c:v>
                </c:pt>
                <c:pt idx="59">
                  <c:v>727</c:v>
                </c:pt>
                <c:pt idx="60">
                  <c:v>725</c:v>
                </c:pt>
                <c:pt idx="61">
                  <c:v>745</c:v>
                </c:pt>
                <c:pt idx="62">
                  <c:v>767</c:v>
                </c:pt>
                <c:pt idx="63">
                  <c:v>725</c:v>
                </c:pt>
                <c:pt idx="64">
                  <c:v>691</c:v>
                </c:pt>
                <c:pt idx="65">
                  <c:v>703</c:v>
                </c:pt>
                <c:pt idx="66">
                  <c:v>743</c:v>
                </c:pt>
                <c:pt idx="67">
                  <c:v>708</c:v>
                </c:pt>
                <c:pt idx="68">
                  <c:v>699</c:v>
                </c:pt>
                <c:pt idx="69">
                  <c:v>755</c:v>
                </c:pt>
                <c:pt idx="70">
                  <c:v>735</c:v>
                </c:pt>
                <c:pt idx="71">
                  <c:v>729</c:v>
                </c:pt>
                <c:pt idx="72">
                  <c:v>678</c:v>
                </c:pt>
                <c:pt idx="73">
                  <c:v>725</c:v>
                </c:pt>
                <c:pt idx="74">
                  <c:v>710</c:v>
                </c:pt>
                <c:pt idx="75">
                  <c:v>723</c:v>
                </c:pt>
                <c:pt idx="76">
                  <c:v>703</c:v>
                </c:pt>
                <c:pt idx="77">
                  <c:v>792</c:v>
                </c:pt>
                <c:pt idx="78">
                  <c:v>706</c:v>
                </c:pt>
                <c:pt idx="79">
                  <c:v>767</c:v>
                </c:pt>
                <c:pt idx="80">
                  <c:v>756</c:v>
                </c:pt>
                <c:pt idx="81">
                  <c:v>769</c:v>
                </c:pt>
                <c:pt idx="82">
                  <c:v>777</c:v>
                </c:pt>
                <c:pt idx="83">
                  <c:v>750</c:v>
                </c:pt>
                <c:pt idx="84">
                  <c:v>816</c:v>
                </c:pt>
                <c:pt idx="85">
                  <c:v>765</c:v>
                </c:pt>
                <c:pt idx="86">
                  <c:v>802</c:v>
                </c:pt>
                <c:pt idx="87">
                  <c:v>791</c:v>
                </c:pt>
                <c:pt idx="88">
                  <c:v>798</c:v>
                </c:pt>
                <c:pt idx="89">
                  <c:v>763</c:v>
                </c:pt>
                <c:pt idx="90">
                  <c:v>789</c:v>
                </c:pt>
                <c:pt idx="91">
                  <c:v>768</c:v>
                </c:pt>
                <c:pt idx="92">
                  <c:v>766</c:v>
                </c:pt>
                <c:pt idx="93">
                  <c:v>777</c:v>
                </c:pt>
                <c:pt idx="94">
                  <c:v>734</c:v>
                </c:pt>
                <c:pt idx="95">
                  <c:v>769</c:v>
                </c:pt>
                <c:pt idx="96">
                  <c:v>773</c:v>
                </c:pt>
                <c:pt idx="97">
                  <c:v>810</c:v>
                </c:pt>
                <c:pt idx="98">
                  <c:v>797</c:v>
                </c:pt>
                <c:pt idx="99">
                  <c:v>796</c:v>
                </c:pt>
                <c:pt idx="100">
                  <c:v>859</c:v>
                </c:pt>
                <c:pt idx="101">
                  <c:v>829</c:v>
                </c:pt>
                <c:pt idx="102">
                  <c:v>849</c:v>
                </c:pt>
                <c:pt idx="103">
                  <c:v>823</c:v>
                </c:pt>
                <c:pt idx="104">
                  <c:v>836</c:v>
                </c:pt>
                <c:pt idx="105">
                  <c:v>828</c:v>
                </c:pt>
                <c:pt idx="106">
                  <c:v>814</c:v>
                </c:pt>
                <c:pt idx="107">
                  <c:v>819</c:v>
                </c:pt>
                <c:pt idx="108">
                  <c:v>824</c:v>
                </c:pt>
                <c:pt idx="109">
                  <c:v>792</c:v>
                </c:pt>
                <c:pt idx="110">
                  <c:v>795</c:v>
                </c:pt>
                <c:pt idx="111">
                  <c:v>834</c:v>
                </c:pt>
                <c:pt idx="112">
                  <c:v>836</c:v>
                </c:pt>
                <c:pt idx="113">
                  <c:v>788</c:v>
                </c:pt>
                <c:pt idx="114">
                  <c:v>780</c:v>
                </c:pt>
                <c:pt idx="115">
                  <c:v>804</c:v>
                </c:pt>
                <c:pt idx="116">
                  <c:v>829</c:v>
                </c:pt>
                <c:pt idx="117">
                  <c:v>811</c:v>
                </c:pt>
                <c:pt idx="118">
                  <c:v>802</c:v>
                </c:pt>
                <c:pt idx="119">
                  <c:v>809</c:v>
                </c:pt>
                <c:pt idx="120">
                  <c:v>815</c:v>
                </c:pt>
                <c:pt idx="121">
                  <c:v>853</c:v>
                </c:pt>
                <c:pt idx="122">
                  <c:v>861</c:v>
                </c:pt>
                <c:pt idx="123">
                  <c:v>822</c:v>
                </c:pt>
                <c:pt idx="124">
                  <c:v>820</c:v>
                </c:pt>
                <c:pt idx="125">
                  <c:v>836</c:v>
                </c:pt>
                <c:pt idx="126">
                  <c:v>819</c:v>
                </c:pt>
                <c:pt idx="127">
                  <c:v>838</c:v>
                </c:pt>
                <c:pt idx="128">
                  <c:v>841</c:v>
                </c:pt>
                <c:pt idx="129">
                  <c:v>825</c:v>
                </c:pt>
                <c:pt idx="130">
                  <c:v>830</c:v>
                </c:pt>
                <c:pt idx="131">
                  <c:v>853</c:v>
                </c:pt>
                <c:pt idx="132">
                  <c:v>850</c:v>
                </c:pt>
                <c:pt idx="133">
                  <c:v>846</c:v>
                </c:pt>
                <c:pt idx="134">
                  <c:v>801</c:v>
                </c:pt>
                <c:pt idx="135">
                  <c:v>788</c:v>
                </c:pt>
                <c:pt idx="136">
                  <c:v>836</c:v>
                </c:pt>
                <c:pt idx="137">
                  <c:v>863</c:v>
                </c:pt>
                <c:pt idx="138">
                  <c:v>853</c:v>
                </c:pt>
                <c:pt idx="139">
                  <c:v>838</c:v>
                </c:pt>
                <c:pt idx="140">
                  <c:v>808</c:v>
                </c:pt>
                <c:pt idx="141">
                  <c:v>903</c:v>
                </c:pt>
                <c:pt idx="142">
                  <c:v>856</c:v>
                </c:pt>
                <c:pt idx="143">
                  <c:v>873</c:v>
                </c:pt>
                <c:pt idx="144">
                  <c:v>886</c:v>
                </c:pt>
                <c:pt idx="145">
                  <c:v>869</c:v>
                </c:pt>
                <c:pt idx="146">
                  <c:v>848</c:v>
                </c:pt>
                <c:pt idx="147">
                  <c:v>816</c:v>
                </c:pt>
                <c:pt idx="148">
                  <c:v>892</c:v>
                </c:pt>
                <c:pt idx="149">
                  <c:v>794</c:v>
                </c:pt>
                <c:pt idx="150">
                  <c:v>853</c:v>
                </c:pt>
                <c:pt idx="151">
                  <c:v>833</c:v>
                </c:pt>
                <c:pt idx="152">
                  <c:v>834</c:v>
                </c:pt>
                <c:pt idx="153">
                  <c:v>787</c:v>
                </c:pt>
                <c:pt idx="154">
                  <c:v>797</c:v>
                </c:pt>
                <c:pt idx="155">
                  <c:v>840</c:v>
                </c:pt>
                <c:pt idx="156">
                  <c:v>797</c:v>
                </c:pt>
                <c:pt idx="157">
                  <c:v>859</c:v>
                </c:pt>
                <c:pt idx="158">
                  <c:v>869</c:v>
                </c:pt>
                <c:pt idx="159">
                  <c:v>798</c:v>
                </c:pt>
                <c:pt idx="160">
                  <c:v>849</c:v>
                </c:pt>
                <c:pt idx="161">
                  <c:v>794</c:v>
                </c:pt>
                <c:pt idx="162">
                  <c:v>846</c:v>
                </c:pt>
                <c:pt idx="163">
                  <c:v>915</c:v>
                </c:pt>
                <c:pt idx="164">
                  <c:v>906</c:v>
                </c:pt>
                <c:pt idx="165">
                  <c:v>836</c:v>
                </c:pt>
                <c:pt idx="166">
                  <c:v>838</c:v>
                </c:pt>
                <c:pt idx="167">
                  <c:v>864</c:v>
                </c:pt>
                <c:pt idx="168">
                  <c:v>812</c:v>
                </c:pt>
                <c:pt idx="169">
                  <c:v>852</c:v>
                </c:pt>
                <c:pt idx="170">
                  <c:v>890</c:v>
                </c:pt>
                <c:pt idx="171">
                  <c:v>902</c:v>
                </c:pt>
                <c:pt idx="172">
                  <c:v>876</c:v>
                </c:pt>
                <c:pt idx="173">
                  <c:v>919</c:v>
                </c:pt>
                <c:pt idx="174">
                  <c:v>878</c:v>
                </c:pt>
                <c:pt idx="175">
                  <c:v>908</c:v>
                </c:pt>
                <c:pt idx="176">
                  <c:v>878</c:v>
                </c:pt>
                <c:pt idx="177">
                  <c:v>837</c:v>
                </c:pt>
                <c:pt idx="178">
                  <c:v>804</c:v>
                </c:pt>
                <c:pt idx="179">
                  <c:v>829</c:v>
                </c:pt>
                <c:pt idx="180">
                  <c:v>867</c:v>
                </c:pt>
                <c:pt idx="181">
                  <c:v>874</c:v>
                </c:pt>
                <c:pt idx="182">
                  <c:v>839</c:v>
                </c:pt>
                <c:pt idx="183">
                  <c:v>818</c:v>
                </c:pt>
                <c:pt idx="184">
                  <c:v>857</c:v>
                </c:pt>
                <c:pt idx="185">
                  <c:v>862</c:v>
                </c:pt>
                <c:pt idx="186">
                  <c:v>902</c:v>
                </c:pt>
                <c:pt idx="187">
                  <c:v>892</c:v>
                </c:pt>
                <c:pt idx="188">
                  <c:v>873</c:v>
                </c:pt>
                <c:pt idx="189">
                  <c:v>893</c:v>
                </c:pt>
                <c:pt idx="190">
                  <c:v>892</c:v>
                </c:pt>
                <c:pt idx="191">
                  <c:v>869</c:v>
                </c:pt>
                <c:pt idx="192">
                  <c:v>859</c:v>
                </c:pt>
                <c:pt idx="193">
                  <c:v>825</c:v>
                </c:pt>
                <c:pt idx="194">
                  <c:v>852</c:v>
                </c:pt>
                <c:pt idx="195">
                  <c:v>909</c:v>
                </c:pt>
                <c:pt idx="196">
                  <c:v>924</c:v>
                </c:pt>
                <c:pt idx="197">
                  <c:v>921</c:v>
                </c:pt>
                <c:pt idx="198">
                  <c:v>880</c:v>
                </c:pt>
                <c:pt idx="199">
                  <c:v>846</c:v>
                </c:pt>
                <c:pt idx="200">
                  <c:v>843</c:v>
                </c:pt>
                <c:pt idx="201">
                  <c:v>851</c:v>
                </c:pt>
                <c:pt idx="202">
                  <c:v>850</c:v>
                </c:pt>
                <c:pt idx="203">
                  <c:v>865</c:v>
                </c:pt>
                <c:pt idx="204">
                  <c:v>891</c:v>
                </c:pt>
                <c:pt idx="205">
                  <c:v>862</c:v>
                </c:pt>
                <c:pt idx="206">
                  <c:v>885</c:v>
                </c:pt>
                <c:pt idx="207">
                  <c:v>912</c:v>
                </c:pt>
                <c:pt idx="208">
                  <c:v>880</c:v>
                </c:pt>
                <c:pt idx="209">
                  <c:v>849</c:v>
                </c:pt>
                <c:pt idx="210">
                  <c:v>864</c:v>
                </c:pt>
                <c:pt idx="211">
                  <c:v>874</c:v>
                </c:pt>
                <c:pt idx="212">
                  <c:v>864</c:v>
                </c:pt>
                <c:pt idx="213">
                  <c:v>861</c:v>
                </c:pt>
                <c:pt idx="214">
                  <c:v>837</c:v>
                </c:pt>
                <c:pt idx="215">
                  <c:v>880</c:v>
                </c:pt>
                <c:pt idx="216">
                  <c:v>866</c:v>
                </c:pt>
                <c:pt idx="217">
                  <c:v>837</c:v>
                </c:pt>
                <c:pt idx="218">
                  <c:v>915</c:v>
                </c:pt>
                <c:pt idx="219">
                  <c:v>896</c:v>
                </c:pt>
                <c:pt idx="220">
                  <c:v>865</c:v>
                </c:pt>
                <c:pt idx="221">
                  <c:v>860</c:v>
                </c:pt>
                <c:pt idx="222">
                  <c:v>889</c:v>
                </c:pt>
                <c:pt idx="223">
                  <c:v>879</c:v>
                </c:pt>
                <c:pt idx="224">
                  <c:v>841</c:v>
                </c:pt>
                <c:pt idx="225">
                  <c:v>915</c:v>
                </c:pt>
                <c:pt idx="226">
                  <c:v>871</c:v>
                </c:pt>
                <c:pt idx="227">
                  <c:v>869</c:v>
                </c:pt>
                <c:pt idx="228">
                  <c:v>938</c:v>
                </c:pt>
                <c:pt idx="229">
                  <c:v>893</c:v>
                </c:pt>
                <c:pt idx="230">
                  <c:v>853</c:v>
                </c:pt>
                <c:pt idx="231">
                  <c:v>879</c:v>
                </c:pt>
                <c:pt idx="232">
                  <c:v>848</c:v>
                </c:pt>
                <c:pt idx="233">
                  <c:v>874</c:v>
                </c:pt>
                <c:pt idx="234">
                  <c:v>810</c:v>
                </c:pt>
                <c:pt idx="235">
                  <c:v>916</c:v>
                </c:pt>
                <c:pt idx="236">
                  <c:v>879</c:v>
                </c:pt>
                <c:pt idx="237">
                  <c:v>859</c:v>
                </c:pt>
                <c:pt idx="238">
                  <c:v>825</c:v>
                </c:pt>
                <c:pt idx="239">
                  <c:v>869</c:v>
                </c:pt>
                <c:pt idx="240">
                  <c:v>872</c:v>
                </c:pt>
                <c:pt idx="241">
                  <c:v>830</c:v>
                </c:pt>
                <c:pt idx="242">
                  <c:v>909</c:v>
                </c:pt>
                <c:pt idx="243">
                  <c:v>867</c:v>
                </c:pt>
                <c:pt idx="244">
                  <c:v>900</c:v>
                </c:pt>
                <c:pt idx="245">
                  <c:v>857</c:v>
                </c:pt>
                <c:pt idx="246">
                  <c:v>900</c:v>
                </c:pt>
                <c:pt idx="247">
                  <c:v>862</c:v>
                </c:pt>
                <c:pt idx="248">
                  <c:v>894</c:v>
                </c:pt>
                <c:pt idx="249">
                  <c:v>828</c:v>
                </c:pt>
                <c:pt idx="250">
                  <c:v>811</c:v>
                </c:pt>
                <c:pt idx="251">
                  <c:v>784</c:v>
                </c:pt>
                <c:pt idx="252">
                  <c:v>823</c:v>
                </c:pt>
                <c:pt idx="253">
                  <c:v>838</c:v>
                </c:pt>
                <c:pt idx="254">
                  <c:v>829</c:v>
                </c:pt>
                <c:pt idx="255">
                  <c:v>828</c:v>
                </c:pt>
                <c:pt idx="256">
                  <c:v>867</c:v>
                </c:pt>
                <c:pt idx="257">
                  <c:v>882</c:v>
                </c:pt>
                <c:pt idx="258">
                  <c:v>852</c:v>
                </c:pt>
                <c:pt idx="259">
                  <c:v>887</c:v>
                </c:pt>
                <c:pt idx="260">
                  <c:v>886</c:v>
                </c:pt>
                <c:pt idx="261">
                  <c:v>842</c:v>
                </c:pt>
                <c:pt idx="262">
                  <c:v>834</c:v>
                </c:pt>
                <c:pt idx="263">
                  <c:v>860</c:v>
                </c:pt>
                <c:pt idx="264">
                  <c:v>883</c:v>
                </c:pt>
                <c:pt idx="265">
                  <c:v>902</c:v>
                </c:pt>
                <c:pt idx="266">
                  <c:v>896</c:v>
                </c:pt>
                <c:pt idx="267">
                  <c:v>844</c:v>
                </c:pt>
                <c:pt idx="268">
                  <c:v>844</c:v>
                </c:pt>
                <c:pt idx="269">
                  <c:v>846</c:v>
                </c:pt>
                <c:pt idx="270">
                  <c:v>858</c:v>
                </c:pt>
                <c:pt idx="271">
                  <c:v>812</c:v>
                </c:pt>
                <c:pt idx="272">
                  <c:v>823</c:v>
                </c:pt>
                <c:pt idx="273">
                  <c:v>861</c:v>
                </c:pt>
                <c:pt idx="274">
                  <c:v>844</c:v>
                </c:pt>
                <c:pt idx="275">
                  <c:v>850</c:v>
                </c:pt>
                <c:pt idx="276">
                  <c:v>834</c:v>
                </c:pt>
                <c:pt idx="277">
                  <c:v>839</c:v>
                </c:pt>
                <c:pt idx="278">
                  <c:v>856</c:v>
                </c:pt>
                <c:pt idx="279">
                  <c:v>870</c:v>
                </c:pt>
                <c:pt idx="280">
                  <c:v>848</c:v>
                </c:pt>
                <c:pt idx="281">
                  <c:v>794</c:v>
                </c:pt>
                <c:pt idx="282">
                  <c:v>817</c:v>
                </c:pt>
                <c:pt idx="283">
                  <c:v>839</c:v>
                </c:pt>
                <c:pt idx="284">
                  <c:v>871</c:v>
                </c:pt>
                <c:pt idx="285">
                  <c:v>870</c:v>
                </c:pt>
                <c:pt idx="286">
                  <c:v>820</c:v>
                </c:pt>
                <c:pt idx="287">
                  <c:v>831</c:v>
                </c:pt>
                <c:pt idx="288">
                  <c:v>849</c:v>
                </c:pt>
                <c:pt idx="289">
                  <c:v>830</c:v>
                </c:pt>
                <c:pt idx="290">
                  <c:v>840</c:v>
                </c:pt>
                <c:pt idx="291">
                  <c:v>875</c:v>
                </c:pt>
                <c:pt idx="292">
                  <c:v>844</c:v>
                </c:pt>
                <c:pt idx="293">
                  <c:v>808</c:v>
                </c:pt>
                <c:pt idx="294">
                  <c:v>830</c:v>
                </c:pt>
                <c:pt idx="295">
                  <c:v>808</c:v>
                </c:pt>
                <c:pt idx="296">
                  <c:v>842</c:v>
                </c:pt>
                <c:pt idx="297">
                  <c:v>802</c:v>
                </c:pt>
                <c:pt idx="298">
                  <c:v>793</c:v>
                </c:pt>
                <c:pt idx="299">
                  <c:v>828</c:v>
                </c:pt>
                <c:pt idx="300">
                  <c:v>876</c:v>
                </c:pt>
                <c:pt idx="301">
                  <c:v>869</c:v>
                </c:pt>
                <c:pt idx="302">
                  <c:v>860</c:v>
                </c:pt>
                <c:pt idx="303">
                  <c:v>851</c:v>
                </c:pt>
                <c:pt idx="304">
                  <c:v>822</c:v>
                </c:pt>
                <c:pt idx="305">
                  <c:v>858</c:v>
                </c:pt>
                <c:pt idx="306">
                  <c:v>892</c:v>
                </c:pt>
                <c:pt idx="307">
                  <c:v>904</c:v>
                </c:pt>
                <c:pt idx="308">
                  <c:v>840</c:v>
                </c:pt>
                <c:pt idx="309">
                  <c:v>874</c:v>
                </c:pt>
                <c:pt idx="310">
                  <c:v>853</c:v>
                </c:pt>
                <c:pt idx="311">
                  <c:v>884</c:v>
                </c:pt>
                <c:pt idx="312">
                  <c:v>848</c:v>
                </c:pt>
                <c:pt idx="313">
                  <c:v>857</c:v>
                </c:pt>
                <c:pt idx="314">
                  <c:v>865</c:v>
                </c:pt>
                <c:pt idx="315">
                  <c:v>826</c:v>
                </c:pt>
                <c:pt idx="316">
                  <c:v>810</c:v>
                </c:pt>
                <c:pt idx="317">
                  <c:v>908</c:v>
                </c:pt>
                <c:pt idx="318">
                  <c:v>881</c:v>
                </c:pt>
                <c:pt idx="319">
                  <c:v>856</c:v>
                </c:pt>
                <c:pt idx="320">
                  <c:v>853</c:v>
                </c:pt>
                <c:pt idx="321">
                  <c:v>868</c:v>
                </c:pt>
                <c:pt idx="322">
                  <c:v>866</c:v>
                </c:pt>
                <c:pt idx="323">
                  <c:v>875</c:v>
                </c:pt>
                <c:pt idx="324">
                  <c:v>820</c:v>
                </c:pt>
                <c:pt idx="325">
                  <c:v>907</c:v>
                </c:pt>
                <c:pt idx="326">
                  <c:v>855</c:v>
                </c:pt>
                <c:pt idx="327">
                  <c:v>849</c:v>
                </c:pt>
                <c:pt idx="328">
                  <c:v>885</c:v>
                </c:pt>
                <c:pt idx="329">
                  <c:v>881</c:v>
                </c:pt>
                <c:pt idx="330">
                  <c:v>882</c:v>
                </c:pt>
                <c:pt idx="331">
                  <c:v>826</c:v>
                </c:pt>
                <c:pt idx="332">
                  <c:v>845</c:v>
                </c:pt>
                <c:pt idx="333">
                  <c:v>872</c:v>
                </c:pt>
                <c:pt idx="334">
                  <c:v>847</c:v>
                </c:pt>
                <c:pt idx="335">
                  <c:v>841</c:v>
                </c:pt>
                <c:pt idx="336">
                  <c:v>875</c:v>
                </c:pt>
                <c:pt idx="337">
                  <c:v>904</c:v>
                </c:pt>
                <c:pt idx="338">
                  <c:v>897</c:v>
                </c:pt>
                <c:pt idx="339">
                  <c:v>885</c:v>
                </c:pt>
                <c:pt idx="340">
                  <c:v>872</c:v>
                </c:pt>
                <c:pt idx="341">
                  <c:v>878</c:v>
                </c:pt>
                <c:pt idx="342">
                  <c:v>874</c:v>
                </c:pt>
                <c:pt idx="343">
                  <c:v>852</c:v>
                </c:pt>
                <c:pt idx="344">
                  <c:v>838</c:v>
                </c:pt>
                <c:pt idx="345">
                  <c:v>848</c:v>
                </c:pt>
                <c:pt idx="346">
                  <c:v>887</c:v>
                </c:pt>
                <c:pt idx="347">
                  <c:v>900</c:v>
                </c:pt>
                <c:pt idx="348">
                  <c:v>891</c:v>
                </c:pt>
                <c:pt idx="349">
                  <c:v>889</c:v>
                </c:pt>
                <c:pt idx="350">
                  <c:v>855</c:v>
                </c:pt>
                <c:pt idx="351">
                  <c:v>875</c:v>
                </c:pt>
                <c:pt idx="352">
                  <c:v>877</c:v>
                </c:pt>
                <c:pt idx="353">
                  <c:v>874</c:v>
                </c:pt>
                <c:pt idx="354">
                  <c:v>897</c:v>
                </c:pt>
                <c:pt idx="355">
                  <c:v>895</c:v>
                </c:pt>
                <c:pt idx="356">
                  <c:v>848</c:v>
                </c:pt>
                <c:pt idx="357">
                  <c:v>825</c:v>
                </c:pt>
                <c:pt idx="358">
                  <c:v>882</c:v>
                </c:pt>
                <c:pt idx="359">
                  <c:v>896</c:v>
                </c:pt>
                <c:pt idx="360">
                  <c:v>879</c:v>
                </c:pt>
                <c:pt idx="361">
                  <c:v>906</c:v>
                </c:pt>
                <c:pt idx="362">
                  <c:v>903</c:v>
                </c:pt>
                <c:pt idx="363">
                  <c:v>863</c:v>
                </c:pt>
                <c:pt idx="364">
                  <c:v>844</c:v>
                </c:pt>
                <c:pt idx="365">
                  <c:v>873</c:v>
                </c:pt>
                <c:pt idx="366">
                  <c:v>918</c:v>
                </c:pt>
                <c:pt idx="367">
                  <c:v>911</c:v>
                </c:pt>
                <c:pt idx="368">
                  <c:v>900</c:v>
                </c:pt>
                <c:pt idx="369">
                  <c:v>863</c:v>
                </c:pt>
                <c:pt idx="370">
                  <c:v>824</c:v>
                </c:pt>
                <c:pt idx="371">
                  <c:v>857</c:v>
                </c:pt>
                <c:pt idx="372">
                  <c:v>892</c:v>
                </c:pt>
                <c:pt idx="373">
                  <c:v>877</c:v>
                </c:pt>
                <c:pt idx="374">
                  <c:v>907</c:v>
                </c:pt>
                <c:pt idx="375">
                  <c:v>927</c:v>
                </c:pt>
                <c:pt idx="376">
                  <c:v>917</c:v>
                </c:pt>
                <c:pt idx="377">
                  <c:v>919</c:v>
                </c:pt>
                <c:pt idx="378">
                  <c:v>901</c:v>
                </c:pt>
                <c:pt idx="379">
                  <c:v>887</c:v>
                </c:pt>
                <c:pt idx="380">
                  <c:v>937</c:v>
                </c:pt>
                <c:pt idx="381">
                  <c:v>886</c:v>
                </c:pt>
                <c:pt idx="382">
                  <c:v>869</c:v>
                </c:pt>
                <c:pt idx="383">
                  <c:v>838</c:v>
                </c:pt>
                <c:pt idx="384">
                  <c:v>899</c:v>
                </c:pt>
                <c:pt idx="385">
                  <c:v>995</c:v>
                </c:pt>
                <c:pt idx="386">
                  <c:v>949</c:v>
                </c:pt>
                <c:pt idx="387">
                  <c:v>871</c:v>
                </c:pt>
                <c:pt idx="388">
                  <c:v>916</c:v>
                </c:pt>
                <c:pt idx="389">
                  <c:v>951</c:v>
                </c:pt>
                <c:pt idx="390">
                  <c:v>914</c:v>
                </c:pt>
                <c:pt idx="391">
                  <c:v>952</c:v>
                </c:pt>
                <c:pt idx="392">
                  <c:v>908</c:v>
                </c:pt>
                <c:pt idx="393">
                  <c:v>885</c:v>
                </c:pt>
                <c:pt idx="394">
                  <c:v>912</c:v>
                </c:pt>
                <c:pt idx="395">
                  <c:v>975</c:v>
                </c:pt>
                <c:pt idx="396">
                  <c:v>910</c:v>
                </c:pt>
                <c:pt idx="397">
                  <c:v>935</c:v>
                </c:pt>
                <c:pt idx="398">
                  <c:v>930</c:v>
                </c:pt>
                <c:pt idx="399">
                  <c:v>974</c:v>
                </c:pt>
                <c:pt idx="400">
                  <c:v>956</c:v>
                </c:pt>
                <c:pt idx="401">
                  <c:v>927</c:v>
                </c:pt>
                <c:pt idx="402">
                  <c:v>933</c:v>
                </c:pt>
                <c:pt idx="403">
                  <c:v>901</c:v>
                </c:pt>
                <c:pt idx="404">
                  <c:v>926</c:v>
                </c:pt>
                <c:pt idx="405">
                  <c:v>967</c:v>
                </c:pt>
                <c:pt idx="406">
                  <c:v>908</c:v>
                </c:pt>
                <c:pt idx="407">
                  <c:v>960</c:v>
                </c:pt>
                <c:pt idx="408">
                  <c:v>961</c:v>
                </c:pt>
                <c:pt idx="409">
                  <c:v>913</c:v>
                </c:pt>
                <c:pt idx="410">
                  <c:v>941</c:v>
                </c:pt>
                <c:pt idx="411">
                  <c:v>952</c:v>
                </c:pt>
                <c:pt idx="412">
                  <c:v>925</c:v>
                </c:pt>
                <c:pt idx="413">
                  <c:v>932</c:v>
                </c:pt>
                <c:pt idx="414">
                  <c:v>941</c:v>
                </c:pt>
                <c:pt idx="415">
                  <c:v>938</c:v>
                </c:pt>
                <c:pt idx="416">
                  <c:v>945</c:v>
                </c:pt>
                <c:pt idx="417">
                  <c:v>939</c:v>
                </c:pt>
                <c:pt idx="418">
                  <c:v>956</c:v>
                </c:pt>
                <c:pt idx="419">
                  <c:v>971</c:v>
                </c:pt>
                <c:pt idx="420">
                  <c:v>956</c:v>
                </c:pt>
                <c:pt idx="421">
                  <c:v>914</c:v>
                </c:pt>
                <c:pt idx="422">
                  <c:v>904</c:v>
                </c:pt>
                <c:pt idx="423">
                  <c:v>947</c:v>
                </c:pt>
                <c:pt idx="424">
                  <c:v>959</c:v>
                </c:pt>
                <c:pt idx="425">
                  <c:v>943</c:v>
                </c:pt>
                <c:pt idx="426">
                  <c:v>955</c:v>
                </c:pt>
                <c:pt idx="427">
                  <c:v>978</c:v>
                </c:pt>
                <c:pt idx="428">
                  <c:v>983</c:v>
                </c:pt>
                <c:pt idx="429">
                  <c:v>910</c:v>
                </c:pt>
                <c:pt idx="430">
                  <c:v>925</c:v>
                </c:pt>
                <c:pt idx="431">
                  <c:v>966</c:v>
                </c:pt>
                <c:pt idx="432">
                  <c:v>973</c:v>
                </c:pt>
                <c:pt idx="433">
                  <c:v>980</c:v>
                </c:pt>
                <c:pt idx="434">
                  <c:v>980</c:v>
                </c:pt>
                <c:pt idx="435">
                  <c:v>1004</c:v>
                </c:pt>
                <c:pt idx="436">
                  <c:v>1013</c:v>
                </c:pt>
                <c:pt idx="437">
                  <c:v>971</c:v>
                </c:pt>
                <c:pt idx="438">
                  <c:v>983</c:v>
                </c:pt>
                <c:pt idx="439">
                  <c:v>1023</c:v>
                </c:pt>
                <c:pt idx="440">
                  <c:v>1008</c:v>
                </c:pt>
                <c:pt idx="441">
                  <c:v>997</c:v>
                </c:pt>
                <c:pt idx="442">
                  <c:v>992</c:v>
                </c:pt>
                <c:pt idx="443">
                  <c:v>1000</c:v>
                </c:pt>
                <c:pt idx="444">
                  <c:v>1020</c:v>
                </c:pt>
                <c:pt idx="445">
                  <c:v>1021</c:v>
                </c:pt>
                <c:pt idx="446">
                  <c:v>982</c:v>
                </c:pt>
                <c:pt idx="447">
                  <c:v>1010</c:v>
                </c:pt>
                <c:pt idx="448">
                  <c:v>1015</c:v>
                </c:pt>
                <c:pt idx="449">
                  <c:v>1022</c:v>
                </c:pt>
                <c:pt idx="450">
                  <c:v>1026</c:v>
                </c:pt>
                <c:pt idx="451">
                  <c:v>1023</c:v>
                </c:pt>
                <c:pt idx="452">
                  <c:v>974</c:v>
                </c:pt>
                <c:pt idx="453">
                  <c:v>964</c:v>
                </c:pt>
                <c:pt idx="454">
                  <c:v>964</c:v>
                </c:pt>
                <c:pt idx="455">
                  <c:v>1010</c:v>
                </c:pt>
                <c:pt idx="456">
                  <c:v>1024</c:v>
                </c:pt>
                <c:pt idx="457">
                  <c:v>1023</c:v>
                </c:pt>
                <c:pt idx="458">
                  <c:v>1056</c:v>
                </c:pt>
                <c:pt idx="459">
                  <c:v>1049</c:v>
                </c:pt>
                <c:pt idx="460">
                  <c:v>1069</c:v>
                </c:pt>
                <c:pt idx="461">
                  <c:v>1087</c:v>
                </c:pt>
                <c:pt idx="462">
                  <c:v>1027</c:v>
                </c:pt>
                <c:pt idx="463">
                  <c:v>976</c:v>
                </c:pt>
                <c:pt idx="464">
                  <c:v>1010</c:v>
                </c:pt>
                <c:pt idx="465">
                  <c:v>1043</c:v>
                </c:pt>
                <c:pt idx="466">
                  <c:v>1047</c:v>
                </c:pt>
                <c:pt idx="467">
                  <c:v>1010</c:v>
                </c:pt>
                <c:pt idx="468">
                  <c:v>1011</c:v>
                </c:pt>
                <c:pt idx="469">
                  <c:v>1068</c:v>
                </c:pt>
                <c:pt idx="470">
                  <c:v>1063</c:v>
                </c:pt>
                <c:pt idx="471">
                  <c:v>1051</c:v>
                </c:pt>
                <c:pt idx="472">
                  <c:v>1012</c:v>
                </c:pt>
                <c:pt idx="473">
                  <c:v>984</c:v>
                </c:pt>
                <c:pt idx="474">
                  <c:v>1028</c:v>
                </c:pt>
                <c:pt idx="475">
                  <c:v>1002</c:v>
                </c:pt>
                <c:pt idx="476">
                  <c:v>986</c:v>
                </c:pt>
                <c:pt idx="477">
                  <c:v>1110</c:v>
                </c:pt>
                <c:pt idx="478">
                  <c:v>1036</c:v>
                </c:pt>
                <c:pt idx="479">
                  <c:v>1052</c:v>
                </c:pt>
                <c:pt idx="480">
                  <c:v>1062</c:v>
                </c:pt>
                <c:pt idx="481">
                  <c:v>1054</c:v>
                </c:pt>
                <c:pt idx="482">
                  <c:v>1021</c:v>
                </c:pt>
                <c:pt idx="483">
                  <c:v>1044</c:v>
                </c:pt>
                <c:pt idx="484">
                  <c:v>1036</c:v>
                </c:pt>
                <c:pt idx="485">
                  <c:v>1078</c:v>
                </c:pt>
                <c:pt idx="486">
                  <c:v>1080</c:v>
                </c:pt>
                <c:pt idx="487">
                  <c:v>1098</c:v>
                </c:pt>
                <c:pt idx="488">
                  <c:v>1077</c:v>
                </c:pt>
                <c:pt idx="489">
                  <c:v>1079</c:v>
                </c:pt>
                <c:pt idx="490">
                  <c:v>1025</c:v>
                </c:pt>
                <c:pt idx="491">
                  <c:v>1031</c:v>
                </c:pt>
                <c:pt idx="492">
                  <c:v>1103</c:v>
                </c:pt>
                <c:pt idx="493">
                  <c:v>1064</c:v>
                </c:pt>
                <c:pt idx="494">
                  <c:v>1072</c:v>
                </c:pt>
                <c:pt idx="495">
                  <c:v>1082</c:v>
                </c:pt>
                <c:pt idx="496">
                  <c:v>1119</c:v>
                </c:pt>
                <c:pt idx="497">
                  <c:v>1120</c:v>
                </c:pt>
                <c:pt idx="498">
                  <c:v>1070</c:v>
                </c:pt>
                <c:pt idx="499">
                  <c:v>1078</c:v>
                </c:pt>
                <c:pt idx="500">
                  <c:v>1109</c:v>
                </c:pt>
                <c:pt idx="501">
                  <c:v>1085</c:v>
                </c:pt>
                <c:pt idx="502">
                  <c:v>1100</c:v>
                </c:pt>
                <c:pt idx="503">
                  <c:v>1158</c:v>
                </c:pt>
                <c:pt idx="504">
                  <c:v>1141</c:v>
                </c:pt>
                <c:pt idx="505">
                  <c:v>1090</c:v>
                </c:pt>
                <c:pt idx="506">
                  <c:v>1120</c:v>
                </c:pt>
                <c:pt idx="507">
                  <c:v>1079</c:v>
                </c:pt>
                <c:pt idx="508">
                  <c:v>1082</c:v>
                </c:pt>
                <c:pt idx="509">
                  <c:v>1102</c:v>
                </c:pt>
                <c:pt idx="510">
                  <c:v>1095</c:v>
                </c:pt>
                <c:pt idx="511">
                  <c:v>1125</c:v>
                </c:pt>
                <c:pt idx="512">
                  <c:v>1159</c:v>
                </c:pt>
                <c:pt idx="513">
                  <c:v>1148</c:v>
                </c:pt>
                <c:pt idx="514">
                  <c:v>1126</c:v>
                </c:pt>
                <c:pt idx="515">
                  <c:v>1083</c:v>
                </c:pt>
                <c:pt idx="516">
                  <c:v>1100</c:v>
                </c:pt>
                <c:pt idx="517">
                  <c:v>1149</c:v>
                </c:pt>
                <c:pt idx="518">
                  <c:v>1128</c:v>
                </c:pt>
                <c:pt idx="519">
                  <c:v>1117</c:v>
                </c:pt>
                <c:pt idx="520">
                  <c:v>1097</c:v>
                </c:pt>
                <c:pt idx="521">
                  <c:v>1118</c:v>
                </c:pt>
                <c:pt idx="522">
                  <c:v>1193</c:v>
                </c:pt>
                <c:pt idx="523">
                  <c:v>1188</c:v>
                </c:pt>
                <c:pt idx="524">
                  <c:v>1128</c:v>
                </c:pt>
                <c:pt idx="525">
                  <c:v>1090</c:v>
                </c:pt>
                <c:pt idx="526">
                  <c:v>1074</c:v>
                </c:pt>
                <c:pt idx="527">
                  <c:v>1126</c:v>
                </c:pt>
                <c:pt idx="528">
                  <c:v>1129</c:v>
                </c:pt>
                <c:pt idx="529">
                  <c:v>1098</c:v>
                </c:pt>
                <c:pt idx="530">
                  <c:v>1179</c:v>
                </c:pt>
                <c:pt idx="531">
                  <c:v>1211</c:v>
                </c:pt>
                <c:pt idx="532">
                  <c:v>1127</c:v>
                </c:pt>
                <c:pt idx="533">
                  <c:v>1166</c:v>
                </c:pt>
                <c:pt idx="534">
                  <c:v>1141</c:v>
                </c:pt>
                <c:pt idx="535">
                  <c:v>1173</c:v>
                </c:pt>
                <c:pt idx="536">
                  <c:v>1155</c:v>
                </c:pt>
                <c:pt idx="537">
                  <c:v>1164</c:v>
                </c:pt>
                <c:pt idx="538">
                  <c:v>1169</c:v>
                </c:pt>
                <c:pt idx="539">
                  <c:v>1207</c:v>
                </c:pt>
                <c:pt idx="540">
                  <c:v>1184</c:v>
                </c:pt>
                <c:pt idx="541">
                  <c:v>1191</c:v>
                </c:pt>
                <c:pt idx="542">
                  <c:v>1189</c:v>
                </c:pt>
                <c:pt idx="543">
                  <c:v>1177</c:v>
                </c:pt>
                <c:pt idx="544">
                  <c:v>1183</c:v>
                </c:pt>
                <c:pt idx="545">
                  <c:v>1199</c:v>
                </c:pt>
                <c:pt idx="546">
                  <c:v>1126</c:v>
                </c:pt>
                <c:pt idx="547">
                  <c:v>1222</c:v>
                </c:pt>
                <c:pt idx="548">
                  <c:v>1198</c:v>
                </c:pt>
                <c:pt idx="549">
                  <c:v>1182</c:v>
                </c:pt>
                <c:pt idx="550">
                  <c:v>1198</c:v>
                </c:pt>
                <c:pt idx="551">
                  <c:v>1209</c:v>
                </c:pt>
                <c:pt idx="552">
                  <c:v>1223</c:v>
                </c:pt>
                <c:pt idx="553">
                  <c:v>1215</c:v>
                </c:pt>
                <c:pt idx="554">
                  <c:v>1179</c:v>
                </c:pt>
                <c:pt idx="555">
                  <c:v>1233</c:v>
                </c:pt>
                <c:pt idx="556">
                  <c:v>1182</c:v>
                </c:pt>
                <c:pt idx="557">
                  <c:v>1207</c:v>
                </c:pt>
                <c:pt idx="558">
                  <c:v>1223</c:v>
                </c:pt>
                <c:pt idx="559">
                  <c:v>1285</c:v>
                </c:pt>
                <c:pt idx="560">
                  <c:v>1205</c:v>
                </c:pt>
                <c:pt idx="561">
                  <c:v>1296</c:v>
                </c:pt>
                <c:pt idx="562">
                  <c:v>1207</c:v>
                </c:pt>
                <c:pt idx="563">
                  <c:v>1195</c:v>
                </c:pt>
                <c:pt idx="564">
                  <c:v>1214</c:v>
                </c:pt>
                <c:pt idx="565">
                  <c:v>1198</c:v>
                </c:pt>
                <c:pt idx="566">
                  <c:v>1226</c:v>
                </c:pt>
                <c:pt idx="567">
                  <c:v>1214</c:v>
                </c:pt>
                <c:pt idx="568">
                  <c:v>1230</c:v>
                </c:pt>
                <c:pt idx="569">
                  <c:v>1239</c:v>
                </c:pt>
                <c:pt idx="570">
                  <c:v>1262</c:v>
                </c:pt>
                <c:pt idx="571">
                  <c:v>1293</c:v>
                </c:pt>
                <c:pt idx="572">
                  <c:v>1215</c:v>
                </c:pt>
                <c:pt idx="573">
                  <c:v>1221</c:v>
                </c:pt>
                <c:pt idx="574">
                  <c:v>1223</c:v>
                </c:pt>
                <c:pt idx="575">
                  <c:v>1210</c:v>
                </c:pt>
                <c:pt idx="576">
                  <c:v>1261</c:v>
                </c:pt>
                <c:pt idx="577">
                  <c:v>1325</c:v>
                </c:pt>
                <c:pt idx="578">
                  <c:v>1297</c:v>
                </c:pt>
                <c:pt idx="579">
                  <c:v>1257</c:v>
                </c:pt>
                <c:pt idx="580">
                  <c:v>1262</c:v>
                </c:pt>
                <c:pt idx="581">
                  <c:v>1274</c:v>
                </c:pt>
                <c:pt idx="582">
                  <c:v>1256</c:v>
                </c:pt>
                <c:pt idx="583">
                  <c:v>1271</c:v>
                </c:pt>
                <c:pt idx="584">
                  <c:v>1265</c:v>
                </c:pt>
                <c:pt idx="585">
                  <c:v>1297</c:v>
                </c:pt>
                <c:pt idx="586">
                  <c:v>1294</c:v>
                </c:pt>
                <c:pt idx="587">
                  <c:v>1295</c:v>
                </c:pt>
                <c:pt idx="588">
                  <c:v>1343</c:v>
                </c:pt>
                <c:pt idx="589">
                  <c:v>1346</c:v>
                </c:pt>
                <c:pt idx="590">
                  <c:v>1332</c:v>
                </c:pt>
                <c:pt idx="591">
                  <c:v>1304</c:v>
                </c:pt>
                <c:pt idx="592">
                  <c:v>1274</c:v>
                </c:pt>
                <c:pt idx="593">
                  <c:v>1299</c:v>
                </c:pt>
                <c:pt idx="594">
                  <c:v>1327</c:v>
                </c:pt>
                <c:pt idx="595">
                  <c:v>1343</c:v>
                </c:pt>
                <c:pt idx="596">
                  <c:v>1370</c:v>
                </c:pt>
                <c:pt idx="597">
                  <c:v>1369</c:v>
                </c:pt>
                <c:pt idx="598">
                  <c:v>1367</c:v>
                </c:pt>
                <c:pt idx="599">
                  <c:v>1367</c:v>
                </c:pt>
                <c:pt idx="600">
                  <c:v>1334</c:v>
                </c:pt>
                <c:pt idx="601">
                  <c:v>1341</c:v>
                </c:pt>
                <c:pt idx="602">
                  <c:v>1368</c:v>
                </c:pt>
                <c:pt idx="603">
                  <c:v>1366</c:v>
                </c:pt>
                <c:pt idx="604">
                  <c:v>1391</c:v>
                </c:pt>
                <c:pt idx="605">
                  <c:v>1392</c:v>
                </c:pt>
                <c:pt idx="606">
                  <c:v>1371</c:v>
                </c:pt>
                <c:pt idx="607">
                  <c:v>1388</c:v>
                </c:pt>
                <c:pt idx="608">
                  <c:v>1386</c:v>
                </c:pt>
                <c:pt idx="609">
                  <c:v>1378</c:v>
                </c:pt>
                <c:pt idx="610">
                  <c:v>1332</c:v>
                </c:pt>
                <c:pt idx="611">
                  <c:v>1351</c:v>
                </c:pt>
                <c:pt idx="612">
                  <c:v>1437</c:v>
                </c:pt>
                <c:pt idx="613">
                  <c:v>1412</c:v>
                </c:pt>
                <c:pt idx="614">
                  <c:v>1411</c:v>
                </c:pt>
                <c:pt idx="615">
                  <c:v>1341</c:v>
                </c:pt>
                <c:pt idx="616">
                  <c:v>1377</c:v>
                </c:pt>
                <c:pt idx="617">
                  <c:v>1479</c:v>
                </c:pt>
                <c:pt idx="618">
                  <c:v>1401</c:v>
                </c:pt>
                <c:pt idx="619">
                  <c:v>1405</c:v>
                </c:pt>
                <c:pt idx="620">
                  <c:v>1476</c:v>
                </c:pt>
                <c:pt idx="621">
                  <c:v>1389</c:v>
                </c:pt>
                <c:pt idx="622">
                  <c:v>1440</c:v>
                </c:pt>
                <c:pt idx="623">
                  <c:v>1390</c:v>
                </c:pt>
                <c:pt idx="624">
                  <c:v>1376</c:v>
                </c:pt>
                <c:pt idx="625">
                  <c:v>1394</c:v>
                </c:pt>
                <c:pt idx="626">
                  <c:v>1408</c:v>
                </c:pt>
                <c:pt idx="627">
                  <c:v>1422</c:v>
                </c:pt>
                <c:pt idx="628">
                  <c:v>1425</c:v>
                </c:pt>
                <c:pt idx="629">
                  <c:v>1412</c:v>
                </c:pt>
                <c:pt idx="630">
                  <c:v>1408</c:v>
                </c:pt>
                <c:pt idx="631">
                  <c:v>1439</c:v>
                </c:pt>
                <c:pt idx="632">
                  <c:v>1382</c:v>
                </c:pt>
                <c:pt idx="633">
                  <c:v>1371</c:v>
                </c:pt>
                <c:pt idx="634">
                  <c:v>1458</c:v>
                </c:pt>
                <c:pt idx="635">
                  <c:v>1506</c:v>
                </c:pt>
                <c:pt idx="636">
                  <c:v>1434</c:v>
                </c:pt>
                <c:pt idx="637">
                  <c:v>1411</c:v>
                </c:pt>
                <c:pt idx="638">
                  <c:v>1415</c:v>
                </c:pt>
                <c:pt idx="639">
                  <c:v>1482</c:v>
                </c:pt>
                <c:pt idx="640">
                  <c:v>1452</c:v>
                </c:pt>
                <c:pt idx="641">
                  <c:v>1384</c:v>
                </c:pt>
                <c:pt idx="642">
                  <c:v>1387</c:v>
                </c:pt>
                <c:pt idx="643">
                  <c:v>1420</c:v>
                </c:pt>
                <c:pt idx="644">
                  <c:v>1342</c:v>
                </c:pt>
                <c:pt idx="645">
                  <c:v>1369</c:v>
                </c:pt>
                <c:pt idx="646">
                  <c:v>1400</c:v>
                </c:pt>
                <c:pt idx="647">
                  <c:v>1355</c:v>
                </c:pt>
                <c:pt idx="648">
                  <c:v>1346</c:v>
                </c:pt>
                <c:pt idx="649">
                  <c:v>1293</c:v>
                </c:pt>
                <c:pt idx="650">
                  <c:v>1356</c:v>
                </c:pt>
                <c:pt idx="651">
                  <c:v>1393</c:v>
                </c:pt>
                <c:pt idx="652">
                  <c:v>1357</c:v>
                </c:pt>
                <c:pt idx="653">
                  <c:v>1353</c:v>
                </c:pt>
                <c:pt idx="654">
                  <c:v>1393</c:v>
                </c:pt>
                <c:pt idx="655">
                  <c:v>1383</c:v>
                </c:pt>
                <c:pt idx="656">
                  <c:v>1291</c:v>
                </c:pt>
                <c:pt idx="657">
                  <c:v>1288</c:v>
                </c:pt>
                <c:pt idx="658">
                  <c:v>1350</c:v>
                </c:pt>
                <c:pt idx="659">
                  <c:v>1346</c:v>
                </c:pt>
                <c:pt idx="660">
                  <c:v>1353</c:v>
                </c:pt>
                <c:pt idx="661">
                  <c:v>1310</c:v>
                </c:pt>
                <c:pt idx="662">
                  <c:v>1304</c:v>
                </c:pt>
                <c:pt idx="663">
                  <c:v>1252</c:v>
                </c:pt>
                <c:pt idx="664">
                  <c:v>1258</c:v>
                </c:pt>
                <c:pt idx="665">
                  <c:v>1293</c:v>
                </c:pt>
                <c:pt idx="666">
                  <c:v>1256</c:v>
                </c:pt>
                <c:pt idx="667">
                  <c:v>1213</c:v>
                </c:pt>
                <c:pt idx="668">
                  <c:v>1258</c:v>
                </c:pt>
                <c:pt idx="669">
                  <c:v>1234</c:v>
                </c:pt>
                <c:pt idx="670">
                  <c:v>1226</c:v>
                </c:pt>
                <c:pt idx="671">
                  <c:v>1215</c:v>
                </c:pt>
                <c:pt idx="672">
                  <c:v>1175</c:v>
                </c:pt>
                <c:pt idx="673">
                  <c:v>1157</c:v>
                </c:pt>
                <c:pt idx="674">
                  <c:v>1141</c:v>
                </c:pt>
                <c:pt idx="675">
                  <c:v>1140</c:v>
                </c:pt>
                <c:pt idx="676">
                  <c:v>1106</c:v>
                </c:pt>
                <c:pt idx="677">
                  <c:v>1157</c:v>
                </c:pt>
                <c:pt idx="678">
                  <c:v>1218</c:v>
                </c:pt>
                <c:pt idx="679">
                  <c:v>1172</c:v>
                </c:pt>
                <c:pt idx="680">
                  <c:v>1156</c:v>
                </c:pt>
                <c:pt idx="681">
                  <c:v>1122</c:v>
                </c:pt>
                <c:pt idx="682">
                  <c:v>1143</c:v>
                </c:pt>
                <c:pt idx="683">
                  <c:v>1201</c:v>
                </c:pt>
                <c:pt idx="684">
                  <c:v>1166</c:v>
                </c:pt>
                <c:pt idx="685">
                  <c:v>1152</c:v>
                </c:pt>
                <c:pt idx="686">
                  <c:v>1136</c:v>
                </c:pt>
                <c:pt idx="687">
                  <c:v>1108</c:v>
                </c:pt>
                <c:pt idx="688">
                  <c:v>1087</c:v>
                </c:pt>
                <c:pt idx="689">
                  <c:v>1068</c:v>
                </c:pt>
                <c:pt idx="690">
                  <c:v>1052</c:v>
                </c:pt>
                <c:pt idx="691">
                  <c:v>1051</c:v>
                </c:pt>
                <c:pt idx="692">
                  <c:v>1078</c:v>
                </c:pt>
                <c:pt idx="693">
                  <c:v>1056</c:v>
                </c:pt>
                <c:pt idx="694">
                  <c:v>1014</c:v>
                </c:pt>
                <c:pt idx="695">
                  <c:v>1072</c:v>
                </c:pt>
                <c:pt idx="696">
                  <c:v>1051</c:v>
                </c:pt>
                <c:pt idx="697">
                  <c:v>1022</c:v>
                </c:pt>
                <c:pt idx="698">
                  <c:v>1031</c:v>
                </c:pt>
                <c:pt idx="699">
                  <c:v>1050</c:v>
                </c:pt>
                <c:pt idx="700">
                  <c:v>1010</c:v>
                </c:pt>
                <c:pt idx="701">
                  <c:v>996</c:v>
                </c:pt>
                <c:pt idx="702">
                  <c:v>1039</c:v>
                </c:pt>
                <c:pt idx="703">
                  <c:v>987</c:v>
                </c:pt>
                <c:pt idx="704">
                  <c:v>1051</c:v>
                </c:pt>
                <c:pt idx="705">
                  <c:v>1005</c:v>
                </c:pt>
                <c:pt idx="706">
                  <c:v>975</c:v>
                </c:pt>
                <c:pt idx="707">
                  <c:v>964</c:v>
                </c:pt>
                <c:pt idx="708">
                  <c:v>1005</c:v>
                </c:pt>
                <c:pt idx="709">
                  <c:v>994</c:v>
                </c:pt>
                <c:pt idx="710">
                  <c:v>940</c:v>
                </c:pt>
                <c:pt idx="711">
                  <c:v>955</c:v>
                </c:pt>
                <c:pt idx="712">
                  <c:v>913</c:v>
                </c:pt>
                <c:pt idx="713">
                  <c:v>932</c:v>
                </c:pt>
                <c:pt idx="714">
                  <c:v>952</c:v>
                </c:pt>
                <c:pt idx="715">
                  <c:v>914</c:v>
                </c:pt>
                <c:pt idx="716">
                  <c:v>959</c:v>
                </c:pt>
                <c:pt idx="717">
                  <c:v>913</c:v>
                </c:pt>
                <c:pt idx="718">
                  <c:v>948</c:v>
                </c:pt>
                <c:pt idx="719">
                  <c:v>940</c:v>
                </c:pt>
                <c:pt idx="720">
                  <c:v>927</c:v>
                </c:pt>
                <c:pt idx="721">
                  <c:v>938</c:v>
                </c:pt>
                <c:pt idx="722">
                  <c:v>871</c:v>
                </c:pt>
                <c:pt idx="723">
                  <c:v>881</c:v>
                </c:pt>
                <c:pt idx="724">
                  <c:v>883</c:v>
                </c:pt>
                <c:pt idx="725">
                  <c:v>846</c:v>
                </c:pt>
                <c:pt idx="726">
                  <c:v>799</c:v>
                </c:pt>
                <c:pt idx="727">
                  <c:v>803</c:v>
                </c:pt>
                <c:pt idx="728">
                  <c:v>845</c:v>
                </c:pt>
                <c:pt idx="729">
                  <c:v>786</c:v>
                </c:pt>
                <c:pt idx="730">
                  <c:v>820</c:v>
                </c:pt>
                <c:pt idx="731">
                  <c:v>814</c:v>
                </c:pt>
                <c:pt idx="732">
                  <c:v>847</c:v>
                </c:pt>
                <c:pt idx="733">
                  <c:v>838</c:v>
                </c:pt>
                <c:pt idx="734">
                  <c:v>818</c:v>
                </c:pt>
                <c:pt idx="735">
                  <c:v>838</c:v>
                </c:pt>
                <c:pt idx="736">
                  <c:v>835</c:v>
                </c:pt>
                <c:pt idx="737">
                  <c:v>844</c:v>
                </c:pt>
                <c:pt idx="738">
                  <c:v>841</c:v>
                </c:pt>
                <c:pt idx="739">
                  <c:v>840</c:v>
                </c:pt>
                <c:pt idx="740">
                  <c:v>832</c:v>
                </c:pt>
                <c:pt idx="741">
                  <c:v>823</c:v>
                </c:pt>
                <c:pt idx="742">
                  <c:v>797</c:v>
                </c:pt>
                <c:pt idx="743">
                  <c:v>784</c:v>
                </c:pt>
                <c:pt idx="744">
                  <c:v>794</c:v>
                </c:pt>
                <c:pt idx="745">
                  <c:v>786</c:v>
                </c:pt>
                <c:pt idx="746">
                  <c:v>823</c:v>
                </c:pt>
                <c:pt idx="747">
                  <c:v>823</c:v>
                </c:pt>
                <c:pt idx="748">
                  <c:v>832</c:v>
                </c:pt>
                <c:pt idx="749">
                  <c:v>793</c:v>
                </c:pt>
                <c:pt idx="750">
                  <c:v>758</c:v>
                </c:pt>
                <c:pt idx="751">
                  <c:v>771</c:v>
                </c:pt>
                <c:pt idx="752">
                  <c:v>783</c:v>
                </c:pt>
                <c:pt idx="753">
                  <c:v>779</c:v>
                </c:pt>
                <c:pt idx="754">
                  <c:v>749</c:v>
                </c:pt>
                <c:pt idx="755">
                  <c:v>751</c:v>
                </c:pt>
                <c:pt idx="756">
                  <c:v>786</c:v>
                </c:pt>
                <c:pt idx="757">
                  <c:v>806</c:v>
                </c:pt>
                <c:pt idx="758">
                  <c:v>799</c:v>
                </c:pt>
                <c:pt idx="759">
                  <c:v>787</c:v>
                </c:pt>
                <c:pt idx="760">
                  <c:v>765</c:v>
                </c:pt>
                <c:pt idx="761">
                  <c:v>771</c:v>
                </c:pt>
                <c:pt idx="762">
                  <c:v>740</c:v>
                </c:pt>
                <c:pt idx="763">
                  <c:v>728</c:v>
                </c:pt>
                <c:pt idx="764">
                  <c:v>755</c:v>
                </c:pt>
                <c:pt idx="765">
                  <c:v>749</c:v>
                </c:pt>
                <c:pt idx="766">
                  <c:v>763</c:v>
                </c:pt>
                <c:pt idx="767">
                  <c:v>761</c:v>
                </c:pt>
                <c:pt idx="768">
                  <c:v>719</c:v>
                </c:pt>
                <c:pt idx="769">
                  <c:v>734</c:v>
                </c:pt>
                <c:pt idx="770">
                  <c:v>742</c:v>
                </c:pt>
                <c:pt idx="771">
                  <c:v>707</c:v>
                </c:pt>
                <c:pt idx="772">
                  <c:v>720</c:v>
                </c:pt>
                <c:pt idx="773">
                  <c:v>711</c:v>
                </c:pt>
                <c:pt idx="774">
                  <c:v>726</c:v>
                </c:pt>
                <c:pt idx="775">
                  <c:v>749</c:v>
                </c:pt>
                <c:pt idx="776">
                  <c:v>742</c:v>
                </c:pt>
                <c:pt idx="777">
                  <c:v>710</c:v>
                </c:pt>
                <c:pt idx="778">
                  <c:v>709</c:v>
                </c:pt>
                <c:pt idx="779">
                  <c:v>671</c:v>
                </c:pt>
                <c:pt idx="780">
                  <c:v>671</c:v>
                </c:pt>
                <c:pt idx="781">
                  <c:v>682</c:v>
                </c:pt>
                <c:pt idx="782">
                  <c:v>718</c:v>
                </c:pt>
                <c:pt idx="783">
                  <c:v>729</c:v>
                </c:pt>
                <c:pt idx="784">
                  <c:v>661</c:v>
                </c:pt>
                <c:pt idx="785">
                  <c:v>658</c:v>
                </c:pt>
                <c:pt idx="786">
                  <c:v>705</c:v>
                </c:pt>
                <c:pt idx="787">
                  <c:v>657</c:v>
                </c:pt>
                <c:pt idx="788">
                  <c:v>690</c:v>
                </c:pt>
                <c:pt idx="789">
                  <c:v>712</c:v>
                </c:pt>
                <c:pt idx="790">
                  <c:v>683</c:v>
                </c:pt>
                <c:pt idx="791">
                  <c:v>662</c:v>
                </c:pt>
                <c:pt idx="792">
                  <c:v>673</c:v>
                </c:pt>
                <c:pt idx="793">
                  <c:v>673</c:v>
                </c:pt>
                <c:pt idx="794">
                  <c:v>632</c:v>
                </c:pt>
                <c:pt idx="795">
                  <c:v>716</c:v>
                </c:pt>
                <c:pt idx="796">
                  <c:v>643</c:v>
                </c:pt>
                <c:pt idx="797">
                  <c:v>674</c:v>
                </c:pt>
                <c:pt idx="798">
                  <c:v>666</c:v>
                </c:pt>
                <c:pt idx="799">
                  <c:v>647</c:v>
                </c:pt>
                <c:pt idx="800">
                  <c:v>678</c:v>
                </c:pt>
                <c:pt idx="801">
                  <c:v>709</c:v>
                </c:pt>
                <c:pt idx="802">
                  <c:v>696</c:v>
                </c:pt>
                <c:pt idx="803">
                  <c:v>658</c:v>
                </c:pt>
                <c:pt idx="804">
                  <c:v>683</c:v>
                </c:pt>
                <c:pt idx="805">
                  <c:v>691</c:v>
                </c:pt>
                <c:pt idx="806">
                  <c:v>689</c:v>
                </c:pt>
                <c:pt idx="807">
                  <c:v>707</c:v>
                </c:pt>
                <c:pt idx="808">
                  <c:v>679</c:v>
                </c:pt>
                <c:pt idx="809">
                  <c:v>684</c:v>
                </c:pt>
                <c:pt idx="810">
                  <c:v>663</c:v>
                </c:pt>
                <c:pt idx="811">
                  <c:v>653</c:v>
                </c:pt>
                <c:pt idx="812">
                  <c:v>654</c:v>
                </c:pt>
                <c:pt idx="813">
                  <c:v>656</c:v>
                </c:pt>
                <c:pt idx="814">
                  <c:v>630</c:v>
                </c:pt>
                <c:pt idx="815">
                  <c:v>613</c:v>
                </c:pt>
                <c:pt idx="816">
                  <c:v>649</c:v>
                </c:pt>
                <c:pt idx="817">
                  <c:v>665</c:v>
                </c:pt>
                <c:pt idx="818">
                  <c:v>632</c:v>
                </c:pt>
                <c:pt idx="819">
                  <c:v>608</c:v>
                </c:pt>
                <c:pt idx="820">
                  <c:v>639</c:v>
                </c:pt>
                <c:pt idx="821">
                  <c:v>666</c:v>
                </c:pt>
                <c:pt idx="822">
                  <c:v>630</c:v>
                </c:pt>
                <c:pt idx="823">
                  <c:v>596</c:v>
                </c:pt>
                <c:pt idx="824">
                  <c:v>628</c:v>
                </c:pt>
                <c:pt idx="825">
                  <c:v>623</c:v>
                </c:pt>
                <c:pt idx="826">
                  <c:v>608</c:v>
                </c:pt>
                <c:pt idx="827">
                  <c:v>626</c:v>
                </c:pt>
                <c:pt idx="828">
                  <c:v>658</c:v>
                </c:pt>
                <c:pt idx="829">
                  <c:v>644</c:v>
                </c:pt>
                <c:pt idx="830">
                  <c:v>623</c:v>
                </c:pt>
                <c:pt idx="831">
                  <c:v>616</c:v>
                </c:pt>
                <c:pt idx="832">
                  <c:v>602</c:v>
                </c:pt>
                <c:pt idx="833">
                  <c:v>607</c:v>
                </c:pt>
                <c:pt idx="834">
                  <c:v>618</c:v>
                </c:pt>
                <c:pt idx="835">
                  <c:v>641</c:v>
                </c:pt>
                <c:pt idx="836">
                  <c:v>622</c:v>
                </c:pt>
                <c:pt idx="837">
                  <c:v>583</c:v>
                </c:pt>
                <c:pt idx="838">
                  <c:v>602</c:v>
                </c:pt>
                <c:pt idx="839">
                  <c:v>629</c:v>
                </c:pt>
                <c:pt idx="840">
                  <c:v>625</c:v>
                </c:pt>
                <c:pt idx="841">
                  <c:v>576</c:v>
                </c:pt>
                <c:pt idx="842">
                  <c:v>585</c:v>
                </c:pt>
                <c:pt idx="843">
                  <c:v>646</c:v>
                </c:pt>
                <c:pt idx="844">
                  <c:v>622</c:v>
                </c:pt>
                <c:pt idx="845">
                  <c:v>581</c:v>
                </c:pt>
                <c:pt idx="846">
                  <c:v>540</c:v>
                </c:pt>
                <c:pt idx="847">
                  <c:v>532</c:v>
                </c:pt>
                <c:pt idx="848">
                  <c:v>567</c:v>
                </c:pt>
                <c:pt idx="849">
                  <c:v>589</c:v>
                </c:pt>
                <c:pt idx="850">
                  <c:v>585</c:v>
                </c:pt>
                <c:pt idx="851">
                  <c:v>577</c:v>
                </c:pt>
                <c:pt idx="852">
                  <c:v>577</c:v>
                </c:pt>
                <c:pt idx="853">
                  <c:v>540</c:v>
                </c:pt>
                <c:pt idx="854">
                  <c:v>570</c:v>
                </c:pt>
                <c:pt idx="855">
                  <c:v>562</c:v>
                </c:pt>
                <c:pt idx="856">
                  <c:v>574</c:v>
                </c:pt>
                <c:pt idx="857">
                  <c:v>617</c:v>
                </c:pt>
                <c:pt idx="858">
                  <c:v>546</c:v>
                </c:pt>
                <c:pt idx="859">
                  <c:v>576</c:v>
                </c:pt>
                <c:pt idx="860">
                  <c:v>584</c:v>
                </c:pt>
                <c:pt idx="861">
                  <c:v>557</c:v>
                </c:pt>
                <c:pt idx="862">
                  <c:v>535</c:v>
                </c:pt>
                <c:pt idx="863">
                  <c:v>561</c:v>
                </c:pt>
                <c:pt idx="864">
                  <c:v>576</c:v>
                </c:pt>
                <c:pt idx="865">
                  <c:v>562</c:v>
                </c:pt>
                <c:pt idx="866">
                  <c:v>539</c:v>
                </c:pt>
                <c:pt idx="867">
                  <c:v>577</c:v>
                </c:pt>
                <c:pt idx="868">
                  <c:v>515</c:v>
                </c:pt>
                <c:pt idx="869">
                  <c:v>594</c:v>
                </c:pt>
                <c:pt idx="870">
                  <c:v>524</c:v>
                </c:pt>
                <c:pt idx="871">
                  <c:v>577</c:v>
                </c:pt>
                <c:pt idx="872">
                  <c:v>507</c:v>
                </c:pt>
                <c:pt idx="873">
                  <c:v>537</c:v>
                </c:pt>
                <c:pt idx="874">
                  <c:v>540</c:v>
                </c:pt>
                <c:pt idx="875">
                  <c:v>548</c:v>
                </c:pt>
                <c:pt idx="876">
                  <c:v>541</c:v>
                </c:pt>
                <c:pt idx="877">
                  <c:v>560</c:v>
                </c:pt>
                <c:pt idx="878">
                  <c:v>537</c:v>
                </c:pt>
                <c:pt idx="879">
                  <c:v>541</c:v>
                </c:pt>
                <c:pt idx="880">
                  <c:v>538</c:v>
                </c:pt>
                <c:pt idx="881">
                  <c:v>548</c:v>
                </c:pt>
                <c:pt idx="882">
                  <c:v>553</c:v>
                </c:pt>
                <c:pt idx="883">
                  <c:v>516</c:v>
                </c:pt>
                <c:pt idx="884">
                  <c:v>531</c:v>
                </c:pt>
                <c:pt idx="885">
                  <c:v>557</c:v>
                </c:pt>
                <c:pt idx="886">
                  <c:v>500</c:v>
                </c:pt>
                <c:pt idx="887">
                  <c:v>514</c:v>
                </c:pt>
                <c:pt idx="888">
                  <c:v>531</c:v>
                </c:pt>
                <c:pt idx="889">
                  <c:v>545</c:v>
                </c:pt>
                <c:pt idx="890">
                  <c:v>533</c:v>
                </c:pt>
                <c:pt idx="891">
                  <c:v>519</c:v>
                </c:pt>
                <c:pt idx="892">
                  <c:v>532</c:v>
                </c:pt>
                <c:pt idx="893">
                  <c:v>542</c:v>
                </c:pt>
                <c:pt idx="894">
                  <c:v>494</c:v>
                </c:pt>
                <c:pt idx="895">
                  <c:v>494</c:v>
                </c:pt>
                <c:pt idx="896">
                  <c:v>534</c:v>
                </c:pt>
                <c:pt idx="897">
                  <c:v>541</c:v>
                </c:pt>
                <c:pt idx="898">
                  <c:v>537</c:v>
                </c:pt>
                <c:pt idx="899">
                  <c:v>532</c:v>
                </c:pt>
                <c:pt idx="900">
                  <c:v>519</c:v>
                </c:pt>
                <c:pt idx="901">
                  <c:v>486</c:v>
                </c:pt>
                <c:pt idx="902">
                  <c:v>485</c:v>
                </c:pt>
                <c:pt idx="903">
                  <c:v>503</c:v>
                </c:pt>
                <c:pt idx="904">
                  <c:v>513</c:v>
                </c:pt>
                <c:pt idx="905">
                  <c:v>527</c:v>
                </c:pt>
                <c:pt idx="906">
                  <c:v>524</c:v>
                </c:pt>
                <c:pt idx="907">
                  <c:v>523</c:v>
                </c:pt>
                <c:pt idx="908">
                  <c:v>518</c:v>
                </c:pt>
                <c:pt idx="909">
                  <c:v>502</c:v>
                </c:pt>
                <c:pt idx="910">
                  <c:v>487</c:v>
                </c:pt>
                <c:pt idx="911">
                  <c:v>506</c:v>
                </c:pt>
                <c:pt idx="912">
                  <c:v>525</c:v>
                </c:pt>
                <c:pt idx="913">
                  <c:v>502</c:v>
                </c:pt>
                <c:pt idx="914">
                  <c:v>491</c:v>
                </c:pt>
                <c:pt idx="915">
                  <c:v>493</c:v>
                </c:pt>
                <c:pt idx="916">
                  <c:v>493</c:v>
                </c:pt>
                <c:pt idx="917">
                  <c:v>489</c:v>
                </c:pt>
                <c:pt idx="918">
                  <c:v>511</c:v>
                </c:pt>
                <c:pt idx="919">
                  <c:v>523</c:v>
                </c:pt>
                <c:pt idx="920">
                  <c:v>487</c:v>
                </c:pt>
                <c:pt idx="921">
                  <c:v>481</c:v>
                </c:pt>
                <c:pt idx="922">
                  <c:v>482</c:v>
                </c:pt>
                <c:pt idx="923">
                  <c:v>493</c:v>
                </c:pt>
                <c:pt idx="924">
                  <c:v>476</c:v>
                </c:pt>
                <c:pt idx="925">
                  <c:v>458</c:v>
                </c:pt>
                <c:pt idx="926">
                  <c:v>495</c:v>
                </c:pt>
                <c:pt idx="927">
                  <c:v>472</c:v>
                </c:pt>
                <c:pt idx="928">
                  <c:v>509</c:v>
                </c:pt>
                <c:pt idx="929">
                  <c:v>526</c:v>
                </c:pt>
                <c:pt idx="930">
                  <c:v>504</c:v>
                </c:pt>
                <c:pt idx="931">
                  <c:v>491</c:v>
                </c:pt>
                <c:pt idx="932">
                  <c:v>488</c:v>
                </c:pt>
                <c:pt idx="933">
                  <c:v>465</c:v>
                </c:pt>
                <c:pt idx="934">
                  <c:v>459</c:v>
                </c:pt>
                <c:pt idx="935">
                  <c:v>478</c:v>
                </c:pt>
                <c:pt idx="936">
                  <c:v>438</c:v>
                </c:pt>
                <c:pt idx="937">
                  <c:v>449</c:v>
                </c:pt>
                <c:pt idx="938">
                  <c:v>475</c:v>
                </c:pt>
                <c:pt idx="939">
                  <c:v>453</c:v>
                </c:pt>
                <c:pt idx="940">
                  <c:v>474</c:v>
                </c:pt>
                <c:pt idx="941">
                  <c:v>465</c:v>
                </c:pt>
                <c:pt idx="942">
                  <c:v>440</c:v>
                </c:pt>
                <c:pt idx="943">
                  <c:v>440</c:v>
                </c:pt>
                <c:pt idx="944">
                  <c:v>485</c:v>
                </c:pt>
                <c:pt idx="945">
                  <c:v>505</c:v>
                </c:pt>
                <c:pt idx="946">
                  <c:v>489</c:v>
                </c:pt>
                <c:pt idx="947">
                  <c:v>442</c:v>
                </c:pt>
                <c:pt idx="948">
                  <c:v>466</c:v>
                </c:pt>
                <c:pt idx="949">
                  <c:v>426</c:v>
                </c:pt>
                <c:pt idx="950">
                  <c:v>445</c:v>
                </c:pt>
                <c:pt idx="951">
                  <c:v>446</c:v>
                </c:pt>
                <c:pt idx="952">
                  <c:v>456</c:v>
                </c:pt>
                <c:pt idx="953">
                  <c:v>424</c:v>
                </c:pt>
                <c:pt idx="954">
                  <c:v>401</c:v>
                </c:pt>
                <c:pt idx="955">
                  <c:v>450</c:v>
                </c:pt>
                <c:pt idx="956">
                  <c:v>473</c:v>
                </c:pt>
                <c:pt idx="957">
                  <c:v>451</c:v>
                </c:pt>
                <c:pt idx="958">
                  <c:v>468</c:v>
                </c:pt>
                <c:pt idx="959">
                  <c:v>438</c:v>
                </c:pt>
                <c:pt idx="960">
                  <c:v>467</c:v>
                </c:pt>
                <c:pt idx="961">
                  <c:v>466</c:v>
                </c:pt>
                <c:pt idx="962">
                  <c:v>473</c:v>
                </c:pt>
                <c:pt idx="963">
                  <c:v>471</c:v>
                </c:pt>
                <c:pt idx="964">
                  <c:v>435</c:v>
                </c:pt>
                <c:pt idx="965">
                  <c:v>462</c:v>
                </c:pt>
                <c:pt idx="966">
                  <c:v>464</c:v>
                </c:pt>
                <c:pt idx="967">
                  <c:v>441</c:v>
                </c:pt>
                <c:pt idx="968">
                  <c:v>429</c:v>
                </c:pt>
                <c:pt idx="969">
                  <c:v>450</c:v>
                </c:pt>
                <c:pt idx="970">
                  <c:v>444</c:v>
                </c:pt>
                <c:pt idx="971">
                  <c:v>428</c:v>
                </c:pt>
                <c:pt idx="972">
                  <c:v>442</c:v>
                </c:pt>
                <c:pt idx="973">
                  <c:v>455</c:v>
                </c:pt>
                <c:pt idx="974">
                  <c:v>476</c:v>
                </c:pt>
                <c:pt idx="975">
                  <c:v>463</c:v>
                </c:pt>
                <c:pt idx="976">
                  <c:v>420</c:v>
                </c:pt>
                <c:pt idx="977">
                  <c:v>414</c:v>
                </c:pt>
                <c:pt idx="978">
                  <c:v>440</c:v>
                </c:pt>
                <c:pt idx="979">
                  <c:v>434</c:v>
                </c:pt>
                <c:pt idx="980">
                  <c:v>418</c:v>
                </c:pt>
                <c:pt idx="981">
                  <c:v>427</c:v>
                </c:pt>
                <c:pt idx="982">
                  <c:v>449</c:v>
                </c:pt>
                <c:pt idx="983">
                  <c:v>427</c:v>
                </c:pt>
                <c:pt idx="984">
                  <c:v>420</c:v>
                </c:pt>
                <c:pt idx="985">
                  <c:v>439</c:v>
                </c:pt>
                <c:pt idx="986">
                  <c:v>430</c:v>
                </c:pt>
                <c:pt idx="987">
                  <c:v>423</c:v>
                </c:pt>
                <c:pt idx="988">
                  <c:v>412</c:v>
                </c:pt>
                <c:pt idx="989">
                  <c:v>434</c:v>
                </c:pt>
                <c:pt idx="990">
                  <c:v>449</c:v>
                </c:pt>
                <c:pt idx="991">
                  <c:v>423</c:v>
                </c:pt>
                <c:pt idx="992">
                  <c:v>419</c:v>
                </c:pt>
                <c:pt idx="993">
                  <c:v>438</c:v>
                </c:pt>
                <c:pt idx="994">
                  <c:v>451</c:v>
                </c:pt>
                <c:pt idx="995">
                  <c:v>441</c:v>
                </c:pt>
                <c:pt idx="996">
                  <c:v>428</c:v>
                </c:pt>
                <c:pt idx="997">
                  <c:v>416</c:v>
                </c:pt>
                <c:pt idx="998">
                  <c:v>416</c:v>
                </c:pt>
                <c:pt idx="999">
                  <c:v>416</c:v>
                </c:pt>
                <c:pt idx="1000">
                  <c:v>429</c:v>
                </c:pt>
                <c:pt idx="1001">
                  <c:v>434</c:v>
                </c:pt>
                <c:pt idx="1002">
                  <c:v>430</c:v>
                </c:pt>
                <c:pt idx="1003">
                  <c:v>414</c:v>
                </c:pt>
                <c:pt idx="1004">
                  <c:v>431</c:v>
                </c:pt>
                <c:pt idx="1005">
                  <c:v>453</c:v>
                </c:pt>
                <c:pt idx="1006">
                  <c:v>418</c:v>
                </c:pt>
                <c:pt idx="1007">
                  <c:v>388</c:v>
                </c:pt>
                <c:pt idx="1008">
                  <c:v>377</c:v>
                </c:pt>
                <c:pt idx="1009">
                  <c:v>429</c:v>
                </c:pt>
                <c:pt idx="1010">
                  <c:v>437</c:v>
                </c:pt>
                <c:pt idx="1011">
                  <c:v>407</c:v>
                </c:pt>
                <c:pt idx="1012">
                  <c:v>417</c:v>
                </c:pt>
                <c:pt idx="1013">
                  <c:v>457</c:v>
                </c:pt>
                <c:pt idx="1014">
                  <c:v>442</c:v>
                </c:pt>
                <c:pt idx="1015">
                  <c:v>436</c:v>
                </c:pt>
                <c:pt idx="1016">
                  <c:v>417</c:v>
                </c:pt>
                <c:pt idx="1017">
                  <c:v>409</c:v>
                </c:pt>
                <c:pt idx="1018">
                  <c:v>428</c:v>
                </c:pt>
                <c:pt idx="1019">
                  <c:v>432</c:v>
                </c:pt>
                <c:pt idx="1020">
                  <c:v>415</c:v>
                </c:pt>
                <c:pt idx="1021">
                  <c:v>397</c:v>
                </c:pt>
                <c:pt idx="1022">
                  <c:v>415</c:v>
                </c:pt>
                <c:pt idx="1023">
                  <c:v>401</c:v>
                </c:pt>
                <c:pt idx="1024">
                  <c:v>364</c:v>
                </c:pt>
                <c:pt idx="1025">
                  <c:v>436</c:v>
                </c:pt>
                <c:pt idx="1026">
                  <c:v>419</c:v>
                </c:pt>
                <c:pt idx="1027">
                  <c:v>416</c:v>
                </c:pt>
                <c:pt idx="1028">
                  <c:v>410</c:v>
                </c:pt>
                <c:pt idx="1029">
                  <c:v>423</c:v>
                </c:pt>
                <c:pt idx="1030">
                  <c:v>418</c:v>
                </c:pt>
                <c:pt idx="1031">
                  <c:v>405</c:v>
                </c:pt>
                <c:pt idx="1032">
                  <c:v>417</c:v>
                </c:pt>
                <c:pt idx="1033">
                  <c:v>433</c:v>
                </c:pt>
                <c:pt idx="1034">
                  <c:v>422</c:v>
                </c:pt>
                <c:pt idx="1035">
                  <c:v>443</c:v>
                </c:pt>
                <c:pt idx="1036">
                  <c:v>430</c:v>
                </c:pt>
                <c:pt idx="1037">
                  <c:v>383</c:v>
                </c:pt>
                <c:pt idx="1038">
                  <c:v>409</c:v>
                </c:pt>
                <c:pt idx="1039">
                  <c:v>407</c:v>
                </c:pt>
                <c:pt idx="1040">
                  <c:v>388</c:v>
                </c:pt>
                <c:pt idx="1041">
                  <c:v>405</c:v>
                </c:pt>
                <c:pt idx="1042">
                  <c:v>435</c:v>
                </c:pt>
                <c:pt idx="1043">
                  <c:v>377</c:v>
                </c:pt>
                <c:pt idx="1044">
                  <c:v>402</c:v>
                </c:pt>
                <c:pt idx="1045">
                  <c:v>429</c:v>
                </c:pt>
                <c:pt idx="1046">
                  <c:v>377</c:v>
                </c:pt>
                <c:pt idx="1047">
                  <c:v>387</c:v>
                </c:pt>
                <c:pt idx="1048">
                  <c:v>359</c:v>
                </c:pt>
                <c:pt idx="1049">
                  <c:v>415</c:v>
                </c:pt>
                <c:pt idx="1050">
                  <c:v>397</c:v>
                </c:pt>
                <c:pt idx="1051">
                  <c:v>404</c:v>
                </c:pt>
                <c:pt idx="1052">
                  <c:v>376</c:v>
                </c:pt>
                <c:pt idx="1053">
                  <c:v>380</c:v>
                </c:pt>
                <c:pt idx="1054">
                  <c:v>400</c:v>
                </c:pt>
                <c:pt idx="1055">
                  <c:v>402</c:v>
                </c:pt>
                <c:pt idx="1056">
                  <c:v>402</c:v>
                </c:pt>
                <c:pt idx="1057">
                  <c:v>412</c:v>
                </c:pt>
                <c:pt idx="1058">
                  <c:v>418</c:v>
                </c:pt>
                <c:pt idx="1059">
                  <c:v>399</c:v>
                </c:pt>
              </c:numCache>
            </c:numRef>
          </c:yVal>
          <c:smooth val="1"/>
        </c:ser>
        <c:ser>
          <c:idx val="2"/>
          <c:order val="2"/>
          <c:tx>
            <c:strRef>
              <c:f>Sheet1!$N$7</c:f>
              <c:strCache>
                <c:ptCount val="1"/>
              </c:strCache>
            </c:strRef>
          </c:tx>
          <c:spPr>
            <a:ln w="3175">
              <a:solidFill>
                <a:srgbClr val="800000"/>
              </a:solidFill>
              <a:prstDash val="solid"/>
            </a:ln>
          </c:spPr>
          <c:marker>
            <c:symbol val="triangle"/>
            <c:size val="2"/>
            <c:spPr>
              <a:solidFill>
                <a:srgbClr val="800000"/>
              </a:solidFill>
              <a:ln>
                <a:solidFill>
                  <a:srgbClr val="800000"/>
                </a:solidFill>
                <a:prstDash val="solid"/>
              </a:ln>
            </c:spPr>
          </c:marker>
          <c:xVal>
            <c:numRef>
              <c:f>Sheet1!$K$8:$K$1067</c:f>
              <c:numCache>
                <c:formatCode>General</c:formatCode>
                <c:ptCount val="1060"/>
                <c:pt idx="0">
                  <c:v>5.0239999999999965</c:v>
                </c:pt>
                <c:pt idx="1">
                  <c:v>5.0569999999999995</c:v>
                </c:pt>
                <c:pt idx="2">
                  <c:v>5.09</c:v>
                </c:pt>
                <c:pt idx="3">
                  <c:v>5.1229999999999958</c:v>
                </c:pt>
                <c:pt idx="4">
                  <c:v>5.1559999999999961</c:v>
                </c:pt>
                <c:pt idx="5">
                  <c:v>5.1890000000000001</c:v>
                </c:pt>
                <c:pt idx="6">
                  <c:v>5.2219999999999995</c:v>
                </c:pt>
                <c:pt idx="7">
                  <c:v>5.2549999999999963</c:v>
                </c:pt>
                <c:pt idx="8">
                  <c:v>5.2880000000000003</c:v>
                </c:pt>
                <c:pt idx="9">
                  <c:v>5.3209999999999962</c:v>
                </c:pt>
                <c:pt idx="10">
                  <c:v>5.3539999999999965</c:v>
                </c:pt>
                <c:pt idx="11">
                  <c:v>5.3869999999999996</c:v>
                </c:pt>
                <c:pt idx="12">
                  <c:v>5.42</c:v>
                </c:pt>
                <c:pt idx="13">
                  <c:v>5.4530000000000003</c:v>
                </c:pt>
                <c:pt idx="14">
                  <c:v>5.4859999999999998</c:v>
                </c:pt>
                <c:pt idx="15">
                  <c:v>5.5190000000000001</c:v>
                </c:pt>
                <c:pt idx="16">
                  <c:v>5.5519999999999996</c:v>
                </c:pt>
                <c:pt idx="17">
                  <c:v>5.585</c:v>
                </c:pt>
                <c:pt idx="18">
                  <c:v>5.6179999999999959</c:v>
                </c:pt>
                <c:pt idx="19">
                  <c:v>5.6509999999999962</c:v>
                </c:pt>
                <c:pt idx="20">
                  <c:v>5.6839999999999975</c:v>
                </c:pt>
                <c:pt idx="21">
                  <c:v>5.7169999999999996</c:v>
                </c:pt>
                <c:pt idx="22">
                  <c:v>5.75</c:v>
                </c:pt>
                <c:pt idx="23">
                  <c:v>5.7830000000000004</c:v>
                </c:pt>
                <c:pt idx="24">
                  <c:v>5.8159999999999963</c:v>
                </c:pt>
                <c:pt idx="25">
                  <c:v>5.8490000000000002</c:v>
                </c:pt>
                <c:pt idx="26">
                  <c:v>5.8819999999999997</c:v>
                </c:pt>
                <c:pt idx="27">
                  <c:v>5.915</c:v>
                </c:pt>
                <c:pt idx="28">
                  <c:v>5.9480000000000004</c:v>
                </c:pt>
                <c:pt idx="29">
                  <c:v>5.9809999999999999</c:v>
                </c:pt>
                <c:pt idx="30">
                  <c:v>6.0139999999999985</c:v>
                </c:pt>
                <c:pt idx="31">
                  <c:v>6.0469999999999997</c:v>
                </c:pt>
                <c:pt idx="32">
                  <c:v>6.08</c:v>
                </c:pt>
                <c:pt idx="33">
                  <c:v>6.1129999999999969</c:v>
                </c:pt>
                <c:pt idx="34">
                  <c:v>6.1459999999999964</c:v>
                </c:pt>
                <c:pt idx="35">
                  <c:v>6.1790000000000003</c:v>
                </c:pt>
                <c:pt idx="36">
                  <c:v>6.2119999999999997</c:v>
                </c:pt>
                <c:pt idx="37">
                  <c:v>6.2450000000000001</c:v>
                </c:pt>
                <c:pt idx="38">
                  <c:v>6.2779999999999996</c:v>
                </c:pt>
                <c:pt idx="39">
                  <c:v>6.3109999999999964</c:v>
                </c:pt>
                <c:pt idx="40">
                  <c:v>6.3439999999999985</c:v>
                </c:pt>
                <c:pt idx="41">
                  <c:v>6.3769999999999998</c:v>
                </c:pt>
                <c:pt idx="42">
                  <c:v>6.41</c:v>
                </c:pt>
                <c:pt idx="43">
                  <c:v>6.4429999999999996</c:v>
                </c:pt>
                <c:pt idx="44">
                  <c:v>6.4760000000000035</c:v>
                </c:pt>
                <c:pt idx="45">
                  <c:v>6.5090000000000003</c:v>
                </c:pt>
                <c:pt idx="46">
                  <c:v>6.5419999999999998</c:v>
                </c:pt>
                <c:pt idx="47">
                  <c:v>6.5750000000000002</c:v>
                </c:pt>
                <c:pt idx="48">
                  <c:v>6.6079999999999961</c:v>
                </c:pt>
                <c:pt idx="49">
                  <c:v>6.641</c:v>
                </c:pt>
                <c:pt idx="50">
                  <c:v>6.6739999999999995</c:v>
                </c:pt>
                <c:pt idx="51">
                  <c:v>6.7069999999999999</c:v>
                </c:pt>
                <c:pt idx="52">
                  <c:v>6.74</c:v>
                </c:pt>
                <c:pt idx="53">
                  <c:v>6.7729999999999997</c:v>
                </c:pt>
                <c:pt idx="54">
                  <c:v>6.806</c:v>
                </c:pt>
                <c:pt idx="55">
                  <c:v>6.8390000000000004</c:v>
                </c:pt>
                <c:pt idx="56">
                  <c:v>6.8719999999999999</c:v>
                </c:pt>
                <c:pt idx="57">
                  <c:v>6.9050000000000002</c:v>
                </c:pt>
                <c:pt idx="58">
                  <c:v>6.9379999999999997</c:v>
                </c:pt>
                <c:pt idx="59">
                  <c:v>6.9710000000000036</c:v>
                </c:pt>
                <c:pt idx="60">
                  <c:v>7.0039999999999996</c:v>
                </c:pt>
                <c:pt idx="61">
                  <c:v>7.0369999999999999</c:v>
                </c:pt>
                <c:pt idx="62">
                  <c:v>7.07</c:v>
                </c:pt>
                <c:pt idx="63">
                  <c:v>7.1029999999999962</c:v>
                </c:pt>
                <c:pt idx="64">
                  <c:v>7.1360000000000001</c:v>
                </c:pt>
                <c:pt idx="65">
                  <c:v>7.168999999999996</c:v>
                </c:pt>
                <c:pt idx="66">
                  <c:v>7.202</c:v>
                </c:pt>
                <c:pt idx="67">
                  <c:v>7.2350000000000003</c:v>
                </c:pt>
                <c:pt idx="68">
                  <c:v>7.2679999999999962</c:v>
                </c:pt>
                <c:pt idx="69">
                  <c:v>7.3010000000000002</c:v>
                </c:pt>
                <c:pt idx="70">
                  <c:v>7.3339999999999996</c:v>
                </c:pt>
                <c:pt idx="71">
                  <c:v>7.3669999999999964</c:v>
                </c:pt>
                <c:pt idx="72">
                  <c:v>7.4</c:v>
                </c:pt>
                <c:pt idx="73">
                  <c:v>7.4329999999999998</c:v>
                </c:pt>
                <c:pt idx="74">
                  <c:v>7.4660000000000002</c:v>
                </c:pt>
                <c:pt idx="75">
                  <c:v>7.4989999999999997</c:v>
                </c:pt>
                <c:pt idx="76">
                  <c:v>7.532</c:v>
                </c:pt>
                <c:pt idx="77">
                  <c:v>7.5649999999999968</c:v>
                </c:pt>
                <c:pt idx="78">
                  <c:v>7.5979999999999963</c:v>
                </c:pt>
                <c:pt idx="79">
                  <c:v>7.6310000000000002</c:v>
                </c:pt>
                <c:pt idx="80">
                  <c:v>7.6639999999999961</c:v>
                </c:pt>
                <c:pt idx="81">
                  <c:v>7.6969999999999965</c:v>
                </c:pt>
                <c:pt idx="82">
                  <c:v>7.73</c:v>
                </c:pt>
                <c:pt idx="83">
                  <c:v>7.7629999999999963</c:v>
                </c:pt>
                <c:pt idx="84">
                  <c:v>7.7960000000000003</c:v>
                </c:pt>
                <c:pt idx="85">
                  <c:v>7.8289999999999962</c:v>
                </c:pt>
                <c:pt idx="86">
                  <c:v>7.8619999999999965</c:v>
                </c:pt>
                <c:pt idx="87">
                  <c:v>7.894999999999996</c:v>
                </c:pt>
                <c:pt idx="88">
                  <c:v>7.9279999999999964</c:v>
                </c:pt>
                <c:pt idx="89">
                  <c:v>7.9610000000000003</c:v>
                </c:pt>
                <c:pt idx="90">
                  <c:v>7.9939999999999998</c:v>
                </c:pt>
                <c:pt idx="91">
                  <c:v>8.027000000000001</c:v>
                </c:pt>
                <c:pt idx="92">
                  <c:v>8.06</c:v>
                </c:pt>
                <c:pt idx="93">
                  <c:v>8.093</c:v>
                </c:pt>
                <c:pt idx="94">
                  <c:v>8.1260000000000012</c:v>
                </c:pt>
                <c:pt idx="95">
                  <c:v>8.1590000000000007</c:v>
                </c:pt>
                <c:pt idx="96">
                  <c:v>8.1920000000000002</c:v>
                </c:pt>
                <c:pt idx="97">
                  <c:v>8.2249999999999996</c:v>
                </c:pt>
                <c:pt idx="98">
                  <c:v>8.2580000000000009</c:v>
                </c:pt>
                <c:pt idx="99">
                  <c:v>8.2910000000000004</c:v>
                </c:pt>
                <c:pt idx="100">
                  <c:v>8.3240000000000016</c:v>
                </c:pt>
                <c:pt idx="101">
                  <c:v>8.3570000000000046</c:v>
                </c:pt>
                <c:pt idx="102">
                  <c:v>8.39</c:v>
                </c:pt>
                <c:pt idx="103">
                  <c:v>8.423</c:v>
                </c:pt>
                <c:pt idx="104">
                  <c:v>8.4560000000000048</c:v>
                </c:pt>
                <c:pt idx="105">
                  <c:v>8.4890000000000008</c:v>
                </c:pt>
                <c:pt idx="106">
                  <c:v>8.5220000000000002</c:v>
                </c:pt>
                <c:pt idx="107">
                  <c:v>8.5550000000000068</c:v>
                </c:pt>
                <c:pt idx="108">
                  <c:v>8.588000000000001</c:v>
                </c:pt>
                <c:pt idx="109">
                  <c:v>8.6210000000000004</c:v>
                </c:pt>
                <c:pt idx="110">
                  <c:v>8.6540000000000035</c:v>
                </c:pt>
                <c:pt idx="111">
                  <c:v>8.6870000000000012</c:v>
                </c:pt>
                <c:pt idx="112">
                  <c:v>8.7199999999999989</c:v>
                </c:pt>
                <c:pt idx="113">
                  <c:v>8.7530000000000001</c:v>
                </c:pt>
                <c:pt idx="114">
                  <c:v>8.7860000000000014</c:v>
                </c:pt>
                <c:pt idx="115">
                  <c:v>8.8190000000000008</c:v>
                </c:pt>
                <c:pt idx="116">
                  <c:v>8.8520000000000092</c:v>
                </c:pt>
                <c:pt idx="117">
                  <c:v>8.8850000000000069</c:v>
                </c:pt>
                <c:pt idx="118">
                  <c:v>8.918000000000001</c:v>
                </c:pt>
                <c:pt idx="119">
                  <c:v>8.9510000000000005</c:v>
                </c:pt>
                <c:pt idx="120">
                  <c:v>8.984</c:v>
                </c:pt>
                <c:pt idx="121">
                  <c:v>9.0170000000000012</c:v>
                </c:pt>
                <c:pt idx="122">
                  <c:v>9.0500000000000007</c:v>
                </c:pt>
                <c:pt idx="123">
                  <c:v>9.0830000000000002</c:v>
                </c:pt>
                <c:pt idx="124">
                  <c:v>9.1160000000000014</c:v>
                </c:pt>
                <c:pt idx="125">
                  <c:v>9.1489999999999991</c:v>
                </c:pt>
                <c:pt idx="126">
                  <c:v>9.1820000000000004</c:v>
                </c:pt>
                <c:pt idx="127">
                  <c:v>9.2150000000000016</c:v>
                </c:pt>
                <c:pt idx="128">
                  <c:v>9.2479999999999993</c:v>
                </c:pt>
                <c:pt idx="129">
                  <c:v>9.2810000000000006</c:v>
                </c:pt>
                <c:pt idx="130">
                  <c:v>9.3140000000000001</c:v>
                </c:pt>
                <c:pt idx="131">
                  <c:v>9.3470000000000013</c:v>
                </c:pt>
                <c:pt idx="132">
                  <c:v>9.3800000000000008</c:v>
                </c:pt>
                <c:pt idx="133">
                  <c:v>9.4130000000000003</c:v>
                </c:pt>
                <c:pt idx="134">
                  <c:v>9.4460000000000015</c:v>
                </c:pt>
                <c:pt idx="135">
                  <c:v>9.4790000000000028</c:v>
                </c:pt>
                <c:pt idx="136">
                  <c:v>9.5120000000000005</c:v>
                </c:pt>
                <c:pt idx="137">
                  <c:v>9.5450000000000017</c:v>
                </c:pt>
                <c:pt idx="138">
                  <c:v>9.5780000000000012</c:v>
                </c:pt>
                <c:pt idx="139">
                  <c:v>9.6109999999999989</c:v>
                </c:pt>
                <c:pt idx="140">
                  <c:v>9.6440000000000001</c:v>
                </c:pt>
                <c:pt idx="141">
                  <c:v>9.6770000000000014</c:v>
                </c:pt>
                <c:pt idx="142">
                  <c:v>9.7100000000000009</c:v>
                </c:pt>
                <c:pt idx="143">
                  <c:v>9.7430000000000003</c:v>
                </c:pt>
                <c:pt idx="144">
                  <c:v>9.7760000000000016</c:v>
                </c:pt>
                <c:pt idx="145">
                  <c:v>9.8090000000000028</c:v>
                </c:pt>
                <c:pt idx="146">
                  <c:v>9.8420000000000005</c:v>
                </c:pt>
                <c:pt idx="147">
                  <c:v>9.8750000000000071</c:v>
                </c:pt>
                <c:pt idx="148">
                  <c:v>9.9080000000000013</c:v>
                </c:pt>
                <c:pt idx="149">
                  <c:v>9.9409999999999989</c:v>
                </c:pt>
                <c:pt idx="150">
                  <c:v>9.9740000000000002</c:v>
                </c:pt>
                <c:pt idx="151">
                  <c:v>10.007</c:v>
                </c:pt>
                <c:pt idx="152">
                  <c:v>10.040000000000001</c:v>
                </c:pt>
                <c:pt idx="153">
                  <c:v>10.073</c:v>
                </c:pt>
                <c:pt idx="154">
                  <c:v>10.106</c:v>
                </c:pt>
                <c:pt idx="155">
                  <c:v>10.138999999999999</c:v>
                </c:pt>
                <c:pt idx="156">
                  <c:v>10.172000000000002</c:v>
                </c:pt>
                <c:pt idx="157">
                  <c:v>10.205</c:v>
                </c:pt>
                <c:pt idx="158">
                  <c:v>10.238</c:v>
                </c:pt>
                <c:pt idx="159">
                  <c:v>10.271000000000001</c:v>
                </c:pt>
                <c:pt idx="160">
                  <c:v>10.304</c:v>
                </c:pt>
                <c:pt idx="161">
                  <c:v>10.337</c:v>
                </c:pt>
                <c:pt idx="162">
                  <c:v>10.370000000000006</c:v>
                </c:pt>
                <c:pt idx="163">
                  <c:v>10.403</c:v>
                </c:pt>
                <c:pt idx="164">
                  <c:v>10.436</c:v>
                </c:pt>
                <c:pt idx="165">
                  <c:v>10.469000000000007</c:v>
                </c:pt>
                <c:pt idx="166">
                  <c:v>10.502000000000002</c:v>
                </c:pt>
                <c:pt idx="167">
                  <c:v>10.535</c:v>
                </c:pt>
                <c:pt idx="168">
                  <c:v>10.568</c:v>
                </c:pt>
                <c:pt idx="169">
                  <c:v>10.601000000000001</c:v>
                </c:pt>
                <c:pt idx="170">
                  <c:v>10.634</c:v>
                </c:pt>
                <c:pt idx="171">
                  <c:v>10.667</c:v>
                </c:pt>
                <c:pt idx="172">
                  <c:v>10.7</c:v>
                </c:pt>
                <c:pt idx="173">
                  <c:v>10.733000000000001</c:v>
                </c:pt>
                <c:pt idx="174">
                  <c:v>10.766</c:v>
                </c:pt>
                <c:pt idx="175">
                  <c:v>10.798999999999999</c:v>
                </c:pt>
                <c:pt idx="176">
                  <c:v>10.832000000000004</c:v>
                </c:pt>
                <c:pt idx="177">
                  <c:v>10.865000000000007</c:v>
                </c:pt>
                <c:pt idx="178">
                  <c:v>10.898</c:v>
                </c:pt>
                <c:pt idx="179">
                  <c:v>10.931000000000001</c:v>
                </c:pt>
                <c:pt idx="180">
                  <c:v>10.964</c:v>
                </c:pt>
                <c:pt idx="181">
                  <c:v>10.997</c:v>
                </c:pt>
                <c:pt idx="182">
                  <c:v>11.03</c:v>
                </c:pt>
                <c:pt idx="183">
                  <c:v>11.063000000000002</c:v>
                </c:pt>
                <c:pt idx="184">
                  <c:v>11.096</c:v>
                </c:pt>
                <c:pt idx="185">
                  <c:v>11.129</c:v>
                </c:pt>
                <c:pt idx="186">
                  <c:v>11.162000000000004</c:v>
                </c:pt>
                <c:pt idx="187">
                  <c:v>11.195</c:v>
                </c:pt>
                <c:pt idx="188">
                  <c:v>11.228</c:v>
                </c:pt>
                <c:pt idx="189">
                  <c:v>11.261000000000001</c:v>
                </c:pt>
                <c:pt idx="190">
                  <c:v>11.294</c:v>
                </c:pt>
                <c:pt idx="191">
                  <c:v>11.327</c:v>
                </c:pt>
                <c:pt idx="192">
                  <c:v>11.360000000000007</c:v>
                </c:pt>
                <c:pt idx="193">
                  <c:v>11.393000000000002</c:v>
                </c:pt>
                <c:pt idx="194">
                  <c:v>11.426</c:v>
                </c:pt>
                <c:pt idx="195">
                  <c:v>11.459000000000007</c:v>
                </c:pt>
                <c:pt idx="196">
                  <c:v>11.492000000000004</c:v>
                </c:pt>
                <c:pt idx="197">
                  <c:v>11.525</c:v>
                </c:pt>
                <c:pt idx="198">
                  <c:v>11.558</c:v>
                </c:pt>
                <c:pt idx="199">
                  <c:v>11.591000000000001</c:v>
                </c:pt>
                <c:pt idx="200">
                  <c:v>11.624000000000001</c:v>
                </c:pt>
                <c:pt idx="201">
                  <c:v>11.657</c:v>
                </c:pt>
                <c:pt idx="202">
                  <c:v>11.69</c:v>
                </c:pt>
                <c:pt idx="203">
                  <c:v>11.723000000000001</c:v>
                </c:pt>
                <c:pt idx="204">
                  <c:v>11.756</c:v>
                </c:pt>
                <c:pt idx="205">
                  <c:v>11.789</c:v>
                </c:pt>
                <c:pt idx="206">
                  <c:v>11.822000000000006</c:v>
                </c:pt>
                <c:pt idx="207">
                  <c:v>11.855000000000008</c:v>
                </c:pt>
                <c:pt idx="208">
                  <c:v>11.888</c:v>
                </c:pt>
                <c:pt idx="209">
                  <c:v>11.921000000000001</c:v>
                </c:pt>
                <c:pt idx="210">
                  <c:v>11.954000000000002</c:v>
                </c:pt>
                <c:pt idx="211">
                  <c:v>11.987</c:v>
                </c:pt>
                <c:pt idx="212">
                  <c:v>12.02</c:v>
                </c:pt>
                <c:pt idx="213">
                  <c:v>12.053000000000004</c:v>
                </c:pt>
                <c:pt idx="214">
                  <c:v>12.086</c:v>
                </c:pt>
                <c:pt idx="215">
                  <c:v>12.119</c:v>
                </c:pt>
                <c:pt idx="216">
                  <c:v>12.152000000000006</c:v>
                </c:pt>
                <c:pt idx="217">
                  <c:v>12.185</c:v>
                </c:pt>
                <c:pt idx="218">
                  <c:v>12.218</c:v>
                </c:pt>
                <c:pt idx="219">
                  <c:v>12.251000000000001</c:v>
                </c:pt>
                <c:pt idx="220">
                  <c:v>12.284000000000001</c:v>
                </c:pt>
                <c:pt idx="221">
                  <c:v>12.317</c:v>
                </c:pt>
                <c:pt idx="222">
                  <c:v>12.350000000000007</c:v>
                </c:pt>
                <c:pt idx="223">
                  <c:v>12.383000000000004</c:v>
                </c:pt>
                <c:pt idx="224">
                  <c:v>12.416</c:v>
                </c:pt>
                <c:pt idx="225">
                  <c:v>12.449</c:v>
                </c:pt>
                <c:pt idx="226">
                  <c:v>12.482000000000006</c:v>
                </c:pt>
                <c:pt idx="227">
                  <c:v>12.515000000000002</c:v>
                </c:pt>
                <c:pt idx="228">
                  <c:v>12.548</c:v>
                </c:pt>
                <c:pt idx="229">
                  <c:v>12.581</c:v>
                </c:pt>
                <c:pt idx="230">
                  <c:v>12.614000000000001</c:v>
                </c:pt>
                <c:pt idx="231">
                  <c:v>12.647</c:v>
                </c:pt>
                <c:pt idx="232">
                  <c:v>12.68</c:v>
                </c:pt>
                <c:pt idx="233">
                  <c:v>12.713000000000001</c:v>
                </c:pt>
                <c:pt idx="234">
                  <c:v>12.746</c:v>
                </c:pt>
                <c:pt idx="235">
                  <c:v>12.779</c:v>
                </c:pt>
                <c:pt idx="236">
                  <c:v>12.812000000000006</c:v>
                </c:pt>
                <c:pt idx="237">
                  <c:v>12.845000000000002</c:v>
                </c:pt>
                <c:pt idx="238">
                  <c:v>12.878</c:v>
                </c:pt>
                <c:pt idx="239">
                  <c:v>12.911</c:v>
                </c:pt>
                <c:pt idx="240">
                  <c:v>12.944000000000001</c:v>
                </c:pt>
                <c:pt idx="241">
                  <c:v>12.977</c:v>
                </c:pt>
                <c:pt idx="242">
                  <c:v>13.01</c:v>
                </c:pt>
                <c:pt idx="243">
                  <c:v>13.043000000000001</c:v>
                </c:pt>
                <c:pt idx="244">
                  <c:v>13.076000000000002</c:v>
                </c:pt>
                <c:pt idx="245">
                  <c:v>13.109</c:v>
                </c:pt>
                <c:pt idx="246">
                  <c:v>13.141999999999999</c:v>
                </c:pt>
                <c:pt idx="247">
                  <c:v>13.175000000000002</c:v>
                </c:pt>
                <c:pt idx="248">
                  <c:v>13.208</c:v>
                </c:pt>
                <c:pt idx="249">
                  <c:v>13.241</c:v>
                </c:pt>
                <c:pt idx="250">
                  <c:v>13.274000000000001</c:v>
                </c:pt>
                <c:pt idx="251">
                  <c:v>13.307</c:v>
                </c:pt>
                <c:pt idx="252">
                  <c:v>13.34</c:v>
                </c:pt>
                <c:pt idx="253">
                  <c:v>13.373000000000006</c:v>
                </c:pt>
                <c:pt idx="254">
                  <c:v>13.406000000000002</c:v>
                </c:pt>
                <c:pt idx="255">
                  <c:v>13.439</c:v>
                </c:pt>
                <c:pt idx="256">
                  <c:v>13.472000000000007</c:v>
                </c:pt>
                <c:pt idx="257">
                  <c:v>13.505000000000004</c:v>
                </c:pt>
                <c:pt idx="258">
                  <c:v>13.538</c:v>
                </c:pt>
                <c:pt idx="259">
                  <c:v>13.571</c:v>
                </c:pt>
                <c:pt idx="260">
                  <c:v>13.604000000000001</c:v>
                </c:pt>
                <c:pt idx="261">
                  <c:v>13.637</c:v>
                </c:pt>
                <c:pt idx="262">
                  <c:v>13.67</c:v>
                </c:pt>
                <c:pt idx="263">
                  <c:v>13.703000000000001</c:v>
                </c:pt>
                <c:pt idx="264">
                  <c:v>13.736000000000001</c:v>
                </c:pt>
                <c:pt idx="265">
                  <c:v>13.769</c:v>
                </c:pt>
                <c:pt idx="266">
                  <c:v>13.802000000000007</c:v>
                </c:pt>
                <c:pt idx="267">
                  <c:v>13.835000000000004</c:v>
                </c:pt>
                <c:pt idx="268">
                  <c:v>13.868</c:v>
                </c:pt>
                <c:pt idx="269">
                  <c:v>13.901</c:v>
                </c:pt>
                <c:pt idx="270">
                  <c:v>13.934000000000001</c:v>
                </c:pt>
                <c:pt idx="271">
                  <c:v>13.967000000000002</c:v>
                </c:pt>
                <c:pt idx="272">
                  <c:v>14</c:v>
                </c:pt>
                <c:pt idx="273">
                  <c:v>14.033000000000001</c:v>
                </c:pt>
                <c:pt idx="274">
                  <c:v>14.066000000000004</c:v>
                </c:pt>
                <c:pt idx="275">
                  <c:v>14.099</c:v>
                </c:pt>
                <c:pt idx="276">
                  <c:v>14.132</c:v>
                </c:pt>
                <c:pt idx="277">
                  <c:v>14.165000000000004</c:v>
                </c:pt>
                <c:pt idx="278">
                  <c:v>14.198</c:v>
                </c:pt>
                <c:pt idx="279">
                  <c:v>14.231</c:v>
                </c:pt>
                <c:pt idx="280">
                  <c:v>14.264000000000001</c:v>
                </c:pt>
                <c:pt idx="281">
                  <c:v>14.297000000000001</c:v>
                </c:pt>
                <c:pt idx="282">
                  <c:v>14.33</c:v>
                </c:pt>
                <c:pt idx="283">
                  <c:v>14.363000000000007</c:v>
                </c:pt>
                <c:pt idx="284">
                  <c:v>14.396000000000004</c:v>
                </c:pt>
                <c:pt idx="285">
                  <c:v>14.429</c:v>
                </c:pt>
                <c:pt idx="286">
                  <c:v>14.462000000000007</c:v>
                </c:pt>
                <c:pt idx="287">
                  <c:v>14.495000000000006</c:v>
                </c:pt>
                <c:pt idx="288">
                  <c:v>14.528</c:v>
                </c:pt>
                <c:pt idx="289">
                  <c:v>14.561</c:v>
                </c:pt>
                <c:pt idx="290">
                  <c:v>14.594000000000001</c:v>
                </c:pt>
                <c:pt idx="291">
                  <c:v>14.627000000000001</c:v>
                </c:pt>
                <c:pt idx="292">
                  <c:v>14.66</c:v>
                </c:pt>
                <c:pt idx="293">
                  <c:v>14.693</c:v>
                </c:pt>
                <c:pt idx="294">
                  <c:v>14.726000000000001</c:v>
                </c:pt>
                <c:pt idx="295">
                  <c:v>14.759</c:v>
                </c:pt>
                <c:pt idx="296">
                  <c:v>14.792</c:v>
                </c:pt>
                <c:pt idx="297">
                  <c:v>14.825000000000006</c:v>
                </c:pt>
                <c:pt idx="298">
                  <c:v>14.858000000000002</c:v>
                </c:pt>
                <c:pt idx="299">
                  <c:v>14.891</c:v>
                </c:pt>
                <c:pt idx="300">
                  <c:v>14.924000000000001</c:v>
                </c:pt>
                <c:pt idx="301">
                  <c:v>14.957000000000004</c:v>
                </c:pt>
                <c:pt idx="302">
                  <c:v>14.99</c:v>
                </c:pt>
                <c:pt idx="303">
                  <c:v>15.023</c:v>
                </c:pt>
                <c:pt idx="304">
                  <c:v>15.056000000000004</c:v>
                </c:pt>
                <c:pt idx="305">
                  <c:v>15.089</c:v>
                </c:pt>
                <c:pt idx="306">
                  <c:v>15.122</c:v>
                </c:pt>
                <c:pt idx="307">
                  <c:v>15.155000000000006</c:v>
                </c:pt>
                <c:pt idx="308">
                  <c:v>15.188000000000001</c:v>
                </c:pt>
                <c:pt idx="309">
                  <c:v>15.221</c:v>
                </c:pt>
                <c:pt idx="310">
                  <c:v>15.254</c:v>
                </c:pt>
                <c:pt idx="311">
                  <c:v>15.287000000000001</c:v>
                </c:pt>
                <c:pt idx="312">
                  <c:v>15.32</c:v>
                </c:pt>
                <c:pt idx="313">
                  <c:v>15.353000000000007</c:v>
                </c:pt>
                <c:pt idx="314">
                  <c:v>15.386000000000006</c:v>
                </c:pt>
                <c:pt idx="315">
                  <c:v>15.419</c:v>
                </c:pt>
                <c:pt idx="316">
                  <c:v>15.452000000000007</c:v>
                </c:pt>
                <c:pt idx="317">
                  <c:v>15.485000000000007</c:v>
                </c:pt>
                <c:pt idx="318">
                  <c:v>15.518000000000001</c:v>
                </c:pt>
                <c:pt idx="319">
                  <c:v>15.551</c:v>
                </c:pt>
                <c:pt idx="320">
                  <c:v>15.584</c:v>
                </c:pt>
                <c:pt idx="321">
                  <c:v>15.617000000000001</c:v>
                </c:pt>
                <c:pt idx="322">
                  <c:v>15.65</c:v>
                </c:pt>
                <c:pt idx="323">
                  <c:v>15.683</c:v>
                </c:pt>
                <c:pt idx="324">
                  <c:v>15.716000000000001</c:v>
                </c:pt>
                <c:pt idx="325">
                  <c:v>15.749000000000001</c:v>
                </c:pt>
                <c:pt idx="326">
                  <c:v>15.782</c:v>
                </c:pt>
                <c:pt idx="327">
                  <c:v>15.815000000000007</c:v>
                </c:pt>
                <c:pt idx="328">
                  <c:v>15.848000000000001</c:v>
                </c:pt>
                <c:pt idx="329">
                  <c:v>15.881</c:v>
                </c:pt>
                <c:pt idx="330">
                  <c:v>15.914</c:v>
                </c:pt>
                <c:pt idx="331">
                  <c:v>15.947000000000001</c:v>
                </c:pt>
                <c:pt idx="332">
                  <c:v>15.98</c:v>
                </c:pt>
                <c:pt idx="333">
                  <c:v>16.013000000000005</c:v>
                </c:pt>
                <c:pt idx="334">
                  <c:v>16.045999999999989</c:v>
                </c:pt>
                <c:pt idx="335">
                  <c:v>16.079000000000001</c:v>
                </c:pt>
                <c:pt idx="336">
                  <c:v>16.111999999999998</c:v>
                </c:pt>
                <c:pt idx="337">
                  <c:v>16.145</c:v>
                </c:pt>
                <c:pt idx="338">
                  <c:v>16.178000000000001</c:v>
                </c:pt>
                <c:pt idx="339">
                  <c:v>16.210999999999999</c:v>
                </c:pt>
                <c:pt idx="340">
                  <c:v>16.244</c:v>
                </c:pt>
                <c:pt idx="341">
                  <c:v>16.277000000000001</c:v>
                </c:pt>
                <c:pt idx="342">
                  <c:v>16.309999999999999</c:v>
                </c:pt>
                <c:pt idx="343">
                  <c:v>16.343</c:v>
                </c:pt>
                <c:pt idx="344">
                  <c:v>16.376000000000001</c:v>
                </c:pt>
                <c:pt idx="345">
                  <c:v>16.408999999999981</c:v>
                </c:pt>
                <c:pt idx="346">
                  <c:v>16.441999999999986</c:v>
                </c:pt>
                <c:pt idx="347">
                  <c:v>16.474999999999987</c:v>
                </c:pt>
                <c:pt idx="348">
                  <c:v>16.507999999999999</c:v>
                </c:pt>
                <c:pt idx="349">
                  <c:v>16.541</c:v>
                </c:pt>
                <c:pt idx="350">
                  <c:v>16.574000000000005</c:v>
                </c:pt>
                <c:pt idx="351">
                  <c:v>16.606999999999999</c:v>
                </c:pt>
                <c:pt idx="352">
                  <c:v>16.64</c:v>
                </c:pt>
                <c:pt idx="353">
                  <c:v>16.672999999999988</c:v>
                </c:pt>
                <c:pt idx="354">
                  <c:v>16.706</c:v>
                </c:pt>
                <c:pt idx="355">
                  <c:v>16.739000000000001</c:v>
                </c:pt>
                <c:pt idx="356">
                  <c:v>16.771999999999988</c:v>
                </c:pt>
                <c:pt idx="357">
                  <c:v>16.805</c:v>
                </c:pt>
                <c:pt idx="358">
                  <c:v>16.838000000000001</c:v>
                </c:pt>
                <c:pt idx="359">
                  <c:v>16.870999999999999</c:v>
                </c:pt>
                <c:pt idx="360">
                  <c:v>16.904</c:v>
                </c:pt>
                <c:pt idx="361">
                  <c:v>16.937000000000001</c:v>
                </c:pt>
                <c:pt idx="362">
                  <c:v>16.97</c:v>
                </c:pt>
                <c:pt idx="363">
                  <c:v>17.003</c:v>
                </c:pt>
                <c:pt idx="364">
                  <c:v>17.036000000000001</c:v>
                </c:pt>
                <c:pt idx="365">
                  <c:v>17.068999999999985</c:v>
                </c:pt>
                <c:pt idx="366">
                  <c:v>17.102</c:v>
                </c:pt>
                <c:pt idx="367">
                  <c:v>17.135000000000005</c:v>
                </c:pt>
                <c:pt idx="368">
                  <c:v>17.167999999999999</c:v>
                </c:pt>
                <c:pt idx="369">
                  <c:v>17.201000000000001</c:v>
                </c:pt>
                <c:pt idx="370">
                  <c:v>17.234000000000005</c:v>
                </c:pt>
                <c:pt idx="371">
                  <c:v>17.266999999999989</c:v>
                </c:pt>
                <c:pt idx="372">
                  <c:v>17.3</c:v>
                </c:pt>
                <c:pt idx="373">
                  <c:v>17.332999999999988</c:v>
                </c:pt>
                <c:pt idx="374">
                  <c:v>17.366</c:v>
                </c:pt>
                <c:pt idx="375">
                  <c:v>17.399000000000001</c:v>
                </c:pt>
                <c:pt idx="376">
                  <c:v>17.431999999999999</c:v>
                </c:pt>
                <c:pt idx="377">
                  <c:v>17.464999999999989</c:v>
                </c:pt>
                <c:pt idx="378">
                  <c:v>17.497999999999987</c:v>
                </c:pt>
                <c:pt idx="379">
                  <c:v>17.530999999999999</c:v>
                </c:pt>
                <c:pt idx="380">
                  <c:v>17.564</c:v>
                </c:pt>
                <c:pt idx="381">
                  <c:v>17.597000000000001</c:v>
                </c:pt>
                <c:pt idx="382">
                  <c:v>17.630000000000013</c:v>
                </c:pt>
                <c:pt idx="383">
                  <c:v>17.663</c:v>
                </c:pt>
                <c:pt idx="384">
                  <c:v>17.696000000000005</c:v>
                </c:pt>
                <c:pt idx="385">
                  <c:v>17.728999999999989</c:v>
                </c:pt>
                <c:pt idx="386">
                  <c:v>17.761999999999986</c:v>
                </c:pt>
                <c:pt idx="387">
                  <c:v>17.795000000000002</c:v>
                </c:pt>
                <c:pt idx="388">
                  <c:v>17.827999999999999</c:v>
                </c:pt>
                <c:pt idx="389">
                  <c:v>17.861000000000001</c:v>
                </c:pt>
                <c:pt idx="390">
                  <c:v>17.893999999999988</c:v>
                </c:pt>
                <c:pt idx="391">
                  <c:v>17.927</c:v>
                </c:pt>
                <c:pt idx="392">
                  <c:v>17.959999999999987</c:v>
                </c:pt>
                <c:pt idx="393">
                  <c:v>17.992999999999981</c:v>
                </c:pt>
                <c:pt idx="394">
                  <c:v>18.026</c:v>
                </c:pt>
                <c:pt idx="395">
                  <c:v>18.059000000000001</c:v>
                </c:pt>
                <c:pt idx="396">
                  <c:v>18.091999999999999</c:v>
                </c:pt>
                <c:pt idx="397">
                  <c:v>18.125</c:v>
                </c:pt>
                <c:pt idx="398">
                  <c:v>18.158000000000001</c:v>
                </c:pt>
                <c:pt idx="399">
                  <c:v>18.190999999999999</c:v>
                </c:pt>
                <c:pt idx="400">
                  <c:v>18.224</c:v>
                </c:pt>
                <c:pt idx="401">
                  <c:v>18.257000000000001</c:v>
                </c:pt>
                <c:pt idx="402">
                  <c:v>18.29</c:v>
                </c:pt>
                <c:pt idx="403">
                  <c:v>18.323</c:v>
                </c:pt>
                <c:pt idx="404">
                  <c:v>18.356000000000005</c:v>
                </c:pt>
                <c:pt idx="405">
                  <c:v>18.388999999999989</c:v>
                </c:pt>
                <c:pt idx="406">
                  <c:v>18.421999999999986</c:v>
                </c:pt>
                <c:pt idx="407">
                  <c:v>18.454999999999988</c:v>
                </c:pt>
                <c:pt idx="408">
                  <c:v>18.487999999999989</c:v>
                </c:pt>
                <c:pt idx="409">
                  <c:v>18.521000000000001</c:v>
                </c:pt>
                <c:pt idx="410">
                  <c:v>18.553999999999988</c:v>
                </c:pt>
                <c:pt idx="411">
                  <c:v>18.587</c:v>
                </c:pt>
                <c:pt idx="412">
                  <c:v>18.62</c:v>
                </c:pt>
                <c:pt idx="413">
                  <c:v>18.652999999999999</c:v>
                </c:pt>
                <c:pt idx="414">
                  <c:v>18.686</c:v>
                </c:pt>
                <c:pt idx="415">
                  <c:v>18.719000000000001</c:v>
                </c:pt>
                <c:pt idx="416">
                  <c:v>18.751999999999999</c:v>
                </c:pt>
                <c:pt idx="417">
                  <c:v>18.784999999999989</c:v>
                </c:pt>
                <c:pt idx="418">
                  <c:v>18.818000000000001</c:v>
                </c:pt>
                <c:pt idx="419">
                  <c:v>18.850999999999999</c:v>
                </c:pt>
                <c:pt idx="420">
                  <c:v>18.884</c:v>
                </c:pt>
                <c:pt idx="421">
                  <c:v>18.917000000000005</c:v>
                </c:pt>
                <c:pt idx="422">
                  <c:v>18.95</c:v>
                </c:pt>
                <c:pt idx="423">
                  <c:v>18.982999999999979</c:v>
                </c:pt>
                <c:pt idx="424">
                  <c:v>19.015999999999988</c:v>
                </c:pt>
                <c:pt idx="425">
                  <c:v>19.048999999999989</c:v>
                </c:pt>
                <c:pt idx="426">
                  <c:v>19.081999999999987</c:v>
                </c:pt>
                <c:pt idx="427">
                  <c:v>19.114999999999998</c:v>
                </c:pt>
                <c:pt idx="428">
                  <c:v>19.148</c:v>
                </c:pt>
                <c:pt idx="429">
                  <c:v>19.181000000000001</c:v>
                </c:pt>
                <c:pt idx="430">
                  <c:v>19.213999999999999</c:v>
                </c:pt>
                <c:pt idx="431">
                  <c:v>19.247</c:v>
                </c:pt>
                <c:pt idx="432">
                  <c:v>19.279999999999987</c:v>
                </c:pt>
                <c:pt idx="433">
                  <c:v>19.312999999999999</c:v>
                </c:pt>
                <c:pt idx="434">
                  <c:v>19.346</c:v>
                </c:pt>
                <c:pt idx="435">
                  <c:v>19.379000000000001</c:v>
                </c:pt>
                <c:pt idx="436">
                  <c:v>19.411999999999999</c:v>
                </c:pt>
                <c:pt idx="437">
                  <c:v>19.444999999999986</c:v>
                </c:pt>
                <c:pt idx="438">
                  <c:v>19.478000000000002</c:v>
                </c:pt>
                <c:pt idx="439">
                  <c:v>19.510999999999999</c:v>
                </c:pt>
                <c:pt idx="440">
                  <c:v>19.544</c:v>
                </c:pt>
                <c:pt idx="441">
                  <c:v>19.577000000000005</c:v>
                </c:pt>
                <c:pt idx="442">
                  <c:v>19.610000000000014</c:v>
                </c:pt>
                <c:pt idx="443">
                  <c:v>19.643000000000001</c:v>
                </c:pt>
                <c:pt idx="444">
                  <c:v>19.675999999999988</c:v>
                </c:pt>
                <c:pt idx="445">
                  <c:v>19.709</c:v>
                </c:pt>
                <c:pt idx="446">
                  <c:v>19.741999999999987</c:v>
                </c:pt>
                <c:pt idx="447">
                  <c:v>19.774999999999999</c:v>
                </c:pt>
                <c:pt idx="448">
                  <c:v>19.808</c:v>
                </c:pt>
                <c:pt idx="449">
                  <c:v>19.841000000000001</c:v>
                </c:pt>
                <c:pt idx="450">
                  <c:v>19.873999999999999</c:v>
                </c:pt>
                <c:pt idx="451">
                  <c:v>19.907</c:v>
                </c:pt>
                <c:pt idx="452">
                  <c:v>19.939999999999987</c:v>
                </c:pt>
                <c:pt idx="453">
                  <c:v>19.972999999999981</c:v>
                </c:pt>
                <c:pt idx="454">
                  <c:v>20.006</c:v>
                </c:pt>
                <c:pt idx="455">
                  <c:v>20.039000000000001</c:v>
                </c:pt>
                <c:pt idx="456">
                  <c:v>20.071999999999999</c:v>
                </c:pt>
                <c:pt idx="457">
                  <c:v>20.105</c:v>
                </c:pt>
                <c:pt idx="458">
                  <c:v>20.138000000000005</c:v>
                </c:pt>
                <c:pt idx="459">
                  <c:v>20.170999999999999</c:v>
                </c:pt>
                <c:pt idx="460">
                  <c:v>20.204000000000001</c:v>
                </c:pt>
                <c:pt idx="461">
                  <c:v>20.236999999999988</c:v>
                </c:pt>
                <c:pt idx="462">
                  <c:v>20.27</c:v>
                </c:pt>
                <c:pt idx="463">
                  <c:v>20.303000000000001</c:v>
                </c:pt>
                <c:pt idx="464">
                  <c:v>20.335999999999999</c:v>
                </c:pt>
                <c:pt idx="465">
                  <c:v>20.369</c:v>
                </c:pt>
                <c:pt idx="466">
                  <c:v>20.401999999999987</c:v>
                </c:pt>
                <c:pt idx="467">
                  <c:v>20.434999999999999</c:v>
                </c:pt>
                <c:pt idx="468">
                  <c:v>20.467999999999989</c:v>
                </c:pt>
                <c:pt idx="469">
                  <c:v>20.501000000000001</c:v>
                </c:pt>
                <c:pt idx="470">
                  <c:v>20.533999999999999</c:v>
                </c:pt>
                <c:pt idx="471">
                  <c:v>20.567</c:v>
                </c:pt>
                <c:pt idx="472">
                  <c:v>20.6</c:v>
                </c:pt>
                <c:pt idx="473">
                  <c:v>20.632999999999999</c:v>
                </c:pt>
                <c:pt idx="474">
                  <c:v>20.666</c:v>
                </c:pt>
                <c:pt idx="475">
                  <c:v>20.699000000000005</c:v>
                </c:pt>
                <c:pt idx="476">
                  <c:v>20.731999999999999</c:v>
                </c:pt>
                <c:pt idx="477">
                  <c:v>20.764999999999986</c:v>
                </c:pt>
                <c:pt idx="478">
                  <c:v>20.797999999999988</c:v>
                </c:pt>
                <c:pt idx="479">
                  <c:v>20.831000000000014</c:v>
                </c:pt>
                <c:pt idx="480">
                  <c:v>20.864000000000001</c:v>
                </c:pt>
                <c:pt idx="481">
                  <c:v>20.896999999999988</c:v>
                </c:pt>
                <c:pt idx="482">
                  <c:v>20.93</c:v>
                </c:pt>
                <c:pt idx="483">
                  <c:v>20.96299999999998</c:v>
                </c:pt>
                <c:pt idx="484">
                  <c:v>20.995999999999981</c:v>
                </c:pt>
                <c:pt idx="485">
                  <c:v>21.029</c:v>
                </c:pt>
                <c:pt idx="486">
                  <c:v>21.061999999999987</c:v>
                </c:pt>
                <c:pt idx="487">
                  <c:v>21.094999999999999</c:v>
                </c:pt>
                <c:pt idx="488">
                  <c:v>21.128</c:v>
                </c:pt>
                <c:pt idx="489">
                  <c:v>21.161000000000001</c:v>
                </c:pt>
                <c:pt idx="490">
                  <c:v>21.193999999999999</c:v>
                </c:pt>
                <c:pt idx="491">
                  <c:v>21.227</c:v>
                </c:pt>
                <c:pt idx="492">
                  <c:v>21.259999999999987</c:v>
                </c:pt>
                <c:pt idx="493">
                  <c:v>21.292999999999989</c:v>
                </c:pt>
                <c:pt idx="494">
                  <c:v>21.326000000000001</c:v>
                </c:pt>
                <c:pt idx="495">
                  <c:v>21.359000000000005</c:v>
                </c:pt>
                <c:pt idx="496">
                  <c:v>21.391999999999999</c:v>
                </c:pt>
                <c:pt idx="497">
                  <c:v>21.424999999999986</c:v>
                </c:pt>
                <c:pt idx="498">
                  <c:v>21.457999999999988</c:v>
                </c:pt>
                <c:pt idx="499">
                  <c:v>21.491</c:v>
                </c:pt>
                <c:pt idx="500">
                  <c:v>21.524000000000001</c:v>
                </c:pt>
                <c:pt idx="501">
                  <c:v>21.556999999999999</c:v>
                </c:pt>
                <c:pt idx="502">
                  <c:v>21.59</c:v>
                </c:pt>
                <c:pt idx="503">
                  <c:v>21.623000000000001</c:v>
                </c:pt>
                <c:pt idx="504">
                  <c:v>21.655999999999999</c:v>
                </c:pt>
                <c:pt idx="505">
                  <c:v>21.689</c:v>
                </c:pt>
                <c:pt idx="506">
                  <c:v>21.721999999999987</c:v>
                </c:pt>
                <c:pt idx="507">
                  <c:v>21.754999999999999</c:v>
                </c:pt>
                <c:pt idx="508">
                  <c:v>21.787999999999986</c:v>
                </c:pt>
                <c:pt idx="509">
                  <c:v>21.821000000000005</c:v>
                </c:pt>
                <c:pt idx="510">
                  <c:v>21.853999999999999</c:v>
                </c:pt>
                <c:pt idx="511">
                  <c:v>21.887</c:v>
                </c:pt>
                <c:pt idx="512">
                  <c:v>21.919999999999987</c:v>
                </c:pt>
                <c:pt idx="513">
                  <c:v>21.952999999999989</c:v>
                </c:pt>
                <c:pt idx="514">
                  <c:v>21.985999999999979</c:v>
                </c:pt>
                <c:pt idx="515">
                  <c:v>22.018999999999988</c:v>
                </c:pt>
                <c:pt idx="516">
                  <c:v>22.052</c:v>
                </c:pt>
                <c:pt idx="517">
                  <c:v>22.084999999999987</c:v>
                </c:pt>
                <c:pt idx="518">
                  <c:v>22.118000000000013</c:v>
                </c:pt>
                <c:pt idx="519">
                  <c:v>22.151000000000014</c:v>
                </c:pt>
                <c:pt idx="520">
                  <c:v>22.184000000000001</c:v>
                </c:pt>
                <c:pt idx="521">
                  <c:v>22.216999999999999</c:v>
                </c:pt>
                <c:pt idx="522">
                  <c:v>22.25</c:v>
                </c:pt>
                <c:pt idx="523">
                  <c:v>22.28299999999998</c:v>
                </c:pt>
                <c:pt idx="524">
                  <c:v>22.315999999999999</c:v>
                </c:pt>
                <c:pt idx="525">
                  <c:v>22.349</c:v>
                </c:pt>
                <c:pt idx="526">
                  <c:v>22.381999999999987</c:v>
                </c:pt>
                <c:pt idx="527">
                  <c:v>22.414999999999999</c:v>
                </c:pt>
                <c:pt idx="528">
                  <c:v>22.447999999999986</c:v>
                </c:pt>
                <c:pt idx="529">
                  <c:v>22.481000000000002</c:v>
                </c:pt>
                <c:pt idx="530">
                  <c:v>22.513999999999999</c:v>
                </c:pt>
                <c:pt idx="531">
                  <c:v>22.547000000000001</c:v>
                </c:pt>
                <c:pt idx="532">
                  <c:v>22.58</c:v>
                </c:pt>
                <c:pt idx="533">
                  <c:v>22.613000000000014</c:v>
                </c:pt>
                <c:pt idx="534">
                  <c:v>22.646000000000001</c:v>
                </c:pt>
                <c:pt idx="535">
                  <c:v>22.678999999999988</c:v>
                </c:pt>
                <c:pt idx="536">
                  <c:v>22.712</c:v>
                </c:pt>
                <c:pt idx="537">
                  <c:v>22.744999999999987</c:v>
                </c:pt>
                <c:pt idx="538">
                  <c:v>22.777999999999999</c:v>
                </c:pt>
                <c:pt idx="539">
                  <c:v>22.811000000000014</c:v>
                </c:pt>
                <c:pt idx="540">
                  <c:v>22.844000000000001</c:v>
                </c:pt>
                <c:pt idx="541">
                  <c:v>22.876999999999999</c:v>
                </c:pt>
                <c:pt idx="542">
                  <c:v>22.91</c:v>
                </c:pt>
                <c:pt idx="543">
                  <c:v>22.94299999999998</c:v>
                </c:pt>
                <c:pt idx="544">
                  <c:v>22.975999999999985</c:v>
                </c:pt>
                <c:pt idx="545">
                  <c:v>23.009</c:v>
                </c:pt>
                <c:pt idx="546">
                  <c:v>23.042000000000002</c:v>
                </c:pt>
                <c:pt idx="547">
                  <c:v>23.074999999999999</c:v>
                </c:pt>
                <c:pt idx="548">
                  <c:v>23.108000000000001</c:v>
                </c:pt>
                <c:pt idx="549">
                  <c:v>23.140999999999988</c:v>
                </c:pt>
                <c:pt idx="550">
                  <c:v>23.173999999999999</c:v>
                </c:pt>
                <c:pt idx="551">
                  <c:v>23.207000000000001</c:v>
                </c:pt>
                <c:pt idx="552">
                  <c:v>23.24</c:v>
                </c:pt>
                <c:pt idx="553">
                  <c:v>23.273</c:v>
                </c:pt>
                <c:pt idx="554">
                  <c:v>23.306000000000001</c:v>
                </c:pt>
                <c:pt idx="555">
                  <c:v>23.338999999999999</c:v>
                </c:pt>
                <c:pt idx="556">
                  <c:v>23.372</c:v>
                </c:pt>
                <c:pt idx="557">
                  <c:v>23.404999999999987</c:v>
                </c:pt>
                <c:pt idx="558">
                  <c:v>23.437999999999999</c:v>
                </c:pt>
                <c:pt idx="559">
                  <c:v>23.471</c:v>
                </c:pt>
                <c:pt idx="560">
                  <c:v>23.504000000000001</c:v>
                </c:pt>
                <c:pt idx="561">
                  <c:v>23.536999999999999</c:v>
                </c:pt>
                <c:pt idx="562">
                  <c:v>23.57</c:v>
                </c:pt>
                <c:pt idx="563">
                  <c:v>23.603000000000005</c:v>
                </c:pt>
                <c:pt idx="564">
                  <c:v>23.635999999999999</c:v>
                </c:pt>
                <c:pt idx="565">
                  <c:v>23.669</c:v>
                </c:pt>
                <c:pt idx="566">
                  <c:v>23.702000000000002</c:v>
                </c:pt>
                <c:pt idx="567">
                  <c:v>23.734999999999999</c:v>
                </c:pt>
                <c:pt idx="568">
                  <c:v>23.767999999999986</c:v>
                </c:pt>
                <c:pt idx="569">
                  <c:v>23.800999999999988</c:v>
                </c:pt>
                <c:pt idx="570">
                  <c:v>23.834000000000014</c:v>
                </c:pt>
                <c:pt idx="571">
                  <c:v>23.867000000000001</c:v>
                </c:pt>
                <c:pt idx="572">
                  <c:v>23.9</c:v>
                </c:pt>
                <c:pt idx="573">
                  <c:v>23.933</c:v>
                </c:pt>
                <c:pt idx="574">
                  <c:v>23.96599999999998</c:v>
                </c:pt>
                <c:pt idx="575">
                  <c:v>23.998999999999981</c:v>
                </c:pt>
                <c:pt idx="576">
                  <c:v>24.032</c:v>
                </c:pt>
                <c:pt idx="577">
                  <c:v>24.064999999999987</c:v>
                </c:pt>
                <c:pt idx="578">
                  <c:v>24.097999999999999</c:v>
                </c:pt>
                <c:pt idx="579">
                  <c:v>24.131000000000014</c:v>
                </c:pt>
                <c:pt idx="580">
                  <c:v>24.164000000000001</c:v>
                </c:pt>
                <c:pt idx="581">
                  <c:v>24.196999999999999</c:v>
                </c:pt>
                <c:pt idx="582">
                  <c:v>24.23</c:v>
                </c:pt>
                <c:pt idx="583">
                  <c:v>24.263000000000002</c:v>
                </c:pt>
                <c:pt idx="584">
                  <c:v>24.295999999999989</c:v>
                </c:pt>
                <c:pt idx="585">
                  <c:v>24.329000000000001</c:v>
                </c:pt>
                <c:pt idx="586">
                  <c:v>24.361999999999988</c:v>
                </c:pt>
                <c:pt idx="587">
                  <c:v>24.395</c:v>
                </c:pt>
                <c:pt idx="588">
                  <c:v>24.427999999999987</c:v>
                </c:pt>
                <c:pt idx="589">
                  <c:v>24.460999999999981</c:v>
                </c:pt>
                <c:pt idx="590">
                  <c:v>24.494</c:v>
                </c:pt>
                <c:pt idx="591">
                  <c:v>24.527000000000001</c:v>
                </c:pt>
                <c:pt idx="592">
                  <c:v>24.56</c:v>
                </c:pt>
                <c:pt idx="593">
                  <c:v>24.593</c:v>
                </c:pt>
                <c:pt idx="594">
                  <c:v>24.626000000000001</c:v>
                </c:pt>
                <c:pt idx="595">
                  <c:v>24.658999999999999</c:v>
                </c:pt>
                <c:pt idx="596">
                  <c:v>24.692</c:v>
                </c:pt>
                <c:pt idx="597">
                  <c:v>24.724999999999987</c:v>
                </c:pt>
                <c:pt idx="598">
                  <c:v>24.757999999999999</c:v>
                </c:pt>
                <c:pt idx="599">
                  <c:v>24.791</c:v>
                </c:pt>
                <c:pt idx="600">
                  <c:v>24.824000000000005</c:v>
                </c:pt>
                <c:pt idx="601">
                  <c:v>24.856999999999999</c:v>
                </c:pt>
                <c:pt idx="602">
                  <c:v>24.89</c:v>
                </c:pt>
                <c:pt idx="603">
                  <c:v>24.922999999999977</c:v>
                </c:pt>
                <c:pt idx="604">
                  <c:v>24.956</c:v>
                </c:pt>
                <c:pt idx="605">
                  <c:v>24.988999999999979</c:v>
                </c:pt>
                <c:pt idx="606">
                  <c:v>25.021999999999988</c:v>
                </c:pt>
                <c:pt idx="607">
                  <c:v>25.055</c:v>
                </c:pt>
                <c:pt idx="608">
                  <c:v>25.087999999999987</c:v>
                </c:pt>
                <c:pt idx="609">
                  <c:v>25.120999999999999</c:v>
                </c:pt>
                <c:pt idx="610">
                  <c:v>25.154000000000014</c:v>
                </c:pt>
                <c:pt idx="611">
                  <c:v>25.187000000000001</c:v>
                </c:pt>
                <c:pt idx="612">
                  <c:v>25.22</c:v>
                </c:pt>
                <c:pt idx="613">
                  <c:v>25.253</c:v>
                </c:pt>
                <c:pt idx="614">
                  <c:v>25.28599999999998</c:v>
                </c:pt>
                <c:pt idx="615">
                  <c:v>25.318999999999999</c:v>
                </c:pt>
                <c:pt idx="616">
                  <c:v>25.352</c:v>
                </c:pt>
                <c:pt idx="617">
                  <c:v>25.385000000000002</c:v>
                </c:pt>
                <c:pt idx="618">
                  <c:v>25.417999999999999</c:v>
                </c:pt>
                <c:pt idx="619">
                  <c:v>25.451000000000001</c:v>
                </c:pt>
                <c:pt idx="620">
                  <c:v>25.484000000000002</c:v>
                </c:pt>
                <c:pt idx="621">
                  <c:v>25.516999999999999</c:v>
                </c:pt>
                <c:pt idx="622">
                  <c:v>25.55</c:v>
                </c:pt>
                <c:pt idx="623">
                  <c:v>25.582999999999977</c:v>
                </c:pt>
                <c:pt idx="624">
                  <c:v>25.616000000000014</c:v>
                </c:pt>
                <c:pt idx="625">
                  <c:v>25.649000000000001</c:v>
                </c:pt>
                <c:pt idx="626">
                  <c:v>25.681999999999999</c:v>
                </c:pt>
                <c:pt idx="627">
                  <c:v>25.715</c:v>
                </c:pt>
                <c:pt idx="628">
                  <c:v>25.747999999999987</c:v>
                </c:pt>
                <c:pt idx="629">
                  <c:v>25.780999999999981</c:v>
                </c:pt>
                <c:pt idx="630">
                  <c:v>25.814000000000014</c:v>
                </c:pt>
                <c:pt idx="631">
                  <c:v>25.847000000000001</c:v>
                </c:pt>
                <c:pt idx="632">
                  <c:v>25.88</c:v>
                </c:pt>
                <c:pt idx="633">
                  <c:v>25.913</c:v>
                </c:pt>
                <c:pt idx="634">
                  <c:v>25.946000000000002</c:v>
                </c:pt>
                <c:pt idx="635">
                  <c:v>25.978999999999989</c:v>
                </c:pt>
                <c:pt idx="636">
                  <c:v>26.012</c:v>
                </c:pt>
                <c:pt idx="637">
                  <c:v>26.045000000000002</c:v>
                </c:pt>
                <c:pt idx="638">
                  <c:v>26.077999999999999</c:v>
                </c:pt>
                <c:pt idx="639">
                  <c:v>26.111000000000015</c:v>
                </c:pt>
                <c:pt idx="640">
                  <c:v>26.143999999999988</c:v>
                </c:pt>
                <c:pt idx="641">
                  <c:v>26.177000000000014</c:v>
                </c:pt>
                <c:pt idx="642">
                  <c:v>26.21</c:v>
                </c:pt>
                <c:pt idx="643">
                  <c:v>26.242999999999981</c:v>
                </c:pt>
                <c:pt idx="644">
                  <c:v>26.276</c:v>
                </c:pt>
                <c:pt idx="645">
                  <c:v>26.309000000000001</c:v>
                </c:pt>
                <c:pt idx="646">
                  <c:v>26.341999999999999</c:v>
                </c:pt>
                <c:pt idx="647">
                  <c:v>26.375</c:v>
                </c:pt>
                <c:pt idx="648">
                  <c:v>26.407999999999987</c:v>
                </c:pt>
                <c:pt idx="649">
                  <c:v>26.440999999999981</c:v>
                </c:pt>
                <c:pt idx="650">
                  <c:v>26.474</c:v>
                </c:pt>
                <c:pt idx="651">
                  <c:v>26.507000000000001</c:v>
                </c:pt>
                <c:pt idx="652">
                  <c:v>26.54</c:v>
                </c:pt>
                <c:pt idx="653">
                  <c:v>26.573</c:v>
                </c:pt>
                <c:pt idx="654">
                  <c:v>26.606000000000005</c:v>
                </c:pt>
                <c:pt idx="655">
                  <c:v>26.638999999999999</c:v>
                </c:pt>
                <c:pt idx="656">
                  <c:v>26.672000000000001</c:v>
                </c:pt>
                <c:pt idx="657">
                  <c:v>26.704999999999988</c:v>
                </c:pt>
                <c:pt idx="658">
                  <c:v>26.738</c:v>
                </c:pt>
                <c:pt idx="659">
                  <c:v>26.771000000000001</c:v>
                </c:pt>
                <c:pt idx="660">
                  <c:v>26.803999999999988</c:v>
                </c:pt>
                <c:pt idx="661">
                  <c:v>26.837000000000014</c:v>
                </c:pt>
                <c:pt idx="662">
                  <c:v>26.87</c:v>
                </c:pt>
                <c:pt idx="663">
                  <c:v>26.902999999999981</c:v>
                </c:pt>
                <c:pt idx="664">
                  <c:v>26.936</c:v>
                </c:pt>
                <c:pt idx="665">
                  <c:v>26.96899999999998</c:v>
                </c:pt>
                <c:pt idx="666">
                  <c:v>27.001999999999999</c:v>
                </c:pt>
                <c:pt idx="667">
                  <c:v>27.035</c:v>
                </c:pt>
                <c:pt idx="668">
                  <c:v>27.067999999999987</c:v>
                </c:pt>
                <c:pt idx="669">
                  <c:v>27.100999999999999</c:v>
                </c:pt>
                <c:pt idx="670">
                  <c:v>27.134000000000015</c:v>
                </c:pt>
                <c:pt idx="671">
                  <c:v>27.167000000000005</c:v>
                </c:pt>
                <c:pt idx="672">
                  <c:v>27.2</c:v>
                </c:pt>
                <c:pt idx="673">
                  <c:v>27.233000000000001</c:v>
                </c:pt>
                <c:pt idx="674">
                  <c:v>27.265999999999977</c:v>
                </c:pt>
                <c:pt idx="675">
                  <c:v>27.298999999999989</c:v>
                </c:pt>
                <c:pt idx="676">
                  <c:v>27.332000000000001</c:v>
                </c:pt>
                <c:pt idx="677">
                  <c:v>27.364999999999988</c:v>
                </c:pt>
                <c:pt idx="678">
                  <c:v>27.398</c:v>
                </c:pt>
                <c:pt idx="679">
                  <c:v>27.431000000000001</c:v>
                </c:pt>
                <c:pt idx="680">
                  <c:v>27.463999999999981</c:v>
                </c:pt>
                <c:pt idx="681">
                  <c:v>27.497</c:v>
                </c:pt>
                <c:pt idx="682">
                  <c:v>27.53</c:v>
                </c:pt>
                <c:pt idx="683">
                  <c:v>27.562999999999981</c:v>
                </c:pt>
                <c:pt idx="684">
                  <c:v>27.596</c:v>
                </c:pt>
                <c:pt idx="685">
                  <c:v>27.629000000000001</c:v>
                </c:pt>
                <c:pt idx="686">
                  <c:v>27.661999999999999</c:v>
                </c:pt>
                <c:pt idx="687">
                  <c:v>27.695</c:v>
                </c:pt>
                <c:pt idx="688">
                  <c:v>27.728000000000002</c:v>
                </c:pt>
                <c:pt idx="689">
                  <c:v>27.760999999999989</c:v>
                </c:pt>
                <c:pt idx="690">
                  <c:v>27.794</c:v>
                </c:pt>
                <c:pt idx="691">
                  <c:v>27.827000000000005</c:v>
                </c:pt>
                <c:pt idx="692">
                  <c:v>27.86</c:v>
                </c:pt>
                <c:pt idx="693">
                  <c:v>27.893000000000001</c:v>
                </c:pt>
                <c:pt idx="694">
                  <c:v>27.925999999999977</c:v>
                </c:pt>
                <c:pt idx="695">
                  <c:v>27.959</c:v>
                </c:pt>
                <c:pt idx="696">
                  <c:v>27.991999999999987</c:v>
                </c:pt>
                <c:pt idx="697">
                  <c:v>28.024999999999999</c:v>
                </c:pt>
                <c:pt idx="698">
                  <c:v>28.058</c:v>
                </c:pt>
                <c:pt idx="699">
                  <c:v>28.091000000000001</c:v>
                </c:pt>
                <c:pt idx="700">
                  <c:v>28.123999999999999</c:v>
                </c:pt>
                <c:pt idx="701">
                  <c:v>28.157000000000014</c:v>
                </c:pt>
                <c:pt idx="702">
                  <c:v>28.19</c:v>
                </c:pt>
                <c:pt idx="703">
                  <c:v>28.222999999999981</c:v>
                </c:pt>
                <c:pt idx="704">
                  <c:v>28.256</c:v>
                </c:pt>
                <c:pt idx="705">
                  <c:v>28.28899999999998</c:v>
                </c:pt>
                <c:pt idx="706">
                  <c:v>28.321999999999999</c:v>
                </c:pt>
                <c:pt idx="707">
                  <c:v>28.355</c:v>
                </c:pt>
                <c:pt idx="708">
                  <c:v>28.388000000000002</c:v>
                </c:pt>
                <c:pt idx="709">
                  <c:v>28.420999999999989</c:v>
                </c:pt>
                <c:pt idx="710">
                  <c:v>28.454000000000001</c:v>
                </c:pt>
                <c:pt idx="711">
                  <c:v>28.486999999999977</c:v>
                </c:pt>
                <c:pt idx="712">
                  <c:v>28.52</c:v>
                </c:pt>
                <c:pt idx="713">
                  <c:v>28.553000000000001</c:v>
                </c:pt>
                <c:pt idx="714">
                  <c:v>28.585999999999981</c:v>
                </c:pt>
                <c:pt idx="715">
                  <c:v>28.619000000000014</c:v>
                </c:pt>
                <c:pt idx="716">
                  <c:v>28.652000000000001</c:v>
                </c:pt>
                <c:pt idx="717">
                  <c:v>28.684999999999999</c:v>
                </c:pt>
                <c:pt idx="718">
                  <c:v>28.718</c:v>
                </c:pt>
                <c:pt idx="719">
                  <c:v>28.751000000000001</c:v>
                </c:pt>
                <c:pt idx="720">
                  <c:v>28.783999999999981</c:v>
                </c:pt>
                <c:pt idx="721">
                  <c:v>28.817000000000014</c:v>
                </c:pt>
                <c:pt idx="722">
                  <c:v>28.85</c:v>
                </c:pt>
                <c:pt idx="723">
                  <c:v>28.882999999999985</c:v>
                </c:pt>
                <c:pt idx="724">
                  <c:v>28.916</c:v>
                </c:pt>
                <c:pt idx="725">
                  <c:v>28.949000000000002</c:v>
                </c:pt>
                <c:pt idx="726">
                  <c:v>28.981999999999989</c:v>
                </c:pt>
                <c:pt idx="727">
                  <c:v>29.015000000000001</c:v>
                </c:pt>
                <c:pt idx="728">
                  <c:v>29.047999999999988</c:v>
                </c:pt>
                <c:pt idx="729">
                  <c:v>29.081</c:v>
                </c:pt>
                <c:pt idx="730">
                  <c:v>29.114000000000015</c:v>
                </c:pt>
                <c:pt idx="731">
                  <c:v>29.146999999999988</c:v>
                </c:pt>
                <c:pt idx="732">
                  <c:v>29.18</c:v>
                </c:pt>
                <c:pt idx="733">
                  <c:v>29.213000000000001</c:v>
                </c:pt>
                <c:pt idx="734">
                  <c:v>29.245999999999981</c:v>
                </c:pt>
                <c:pt idx="735">
                  <c:v>29.279</c:v>
                </c:pt>
                <c:pt idx="736">
                  <c:v>29.312000000000001</c:v>
                </c:pt>
                <c:pt idx="737">
                  <c:v>29.344999999999999</c:v>
                </c:pt>
                <c:pt idx="738">
                  <c:v>29.378</c:v>
                </c:pt>
                <c:pt idx="739">
                  <c:v>29.411000000000001</c:v>
                </c:pt>
                <c:pt idx="740">
                  <c:v>29.443999999999985</c:v>
                </c:pt>
                <c:pt idx="741">
                  <c:v>29.477</c:v>
                </c:pt>
                <c:pt idx="742">
                  <c:v>29.51</c:v>
                </c:pt>
                <c:pt idx="743">
                  <c:v>29.542999999999989</c:v>
                </c:pt>
                <c:pt idx="744">
                  <c:v>29.576000000000001</c:v>
                </c:pt>
                <c:pt idx="745">
                  <c:v>29.609000000000005</c:v>
                </c:pt>
                <c:pt idx="746">
                  <c:v>29.641999999999999</c:v>
                </c:pt>
                <c:pt idx="747">
                  <c:v>29.675000000000001</c:v>
                </c:pt>
                <c:pt idx="748">
                  <c:v>29.707999999999988</c:v>
                </c:pt>
                <c:pt idx="749">
                  <c:v>29.741</c:v>
                </c:pt>
                <c:pt idx="750">
                  <c:v>29.774000000000001</c:v>
                </c:pt>
                <c:pt idx="751">
                  <c:v>29.806999999999999</c:v>
                </c:pt>
                <c:pt idx="752">
                  <c:v>29.84</c:v>
                </c:pt>
                <c:pt idx="753">
                  <c:v>29.873000000000001</c:v>
                </c:pt>
                <c:pt idx="754">
                  <c:v>29.905999999999981</c:v>
                </c:pt>
                <c:pt idx="755">
                  <c:v>29.939</c:v>
                </c:pt>
                <c:pt idx="756">
                  <c:v>29.971999999999987</c:v>
                </c:pt>
                <c:pt idx="757">
                  <c:v>30.004999999999999</c:v>
                </c:pt>
                <c:pt idx="758">
                  <c:v>30.038</c:v>
                </c:pt>
                <c:pt idx="759">
                  <c:v>30.071000000000005</c:v>
                </c:pt>
                <c:pt idx="760">
                  <c:v>30.103999999999999</c:v>
                </c:pt>
                <c:pt idx="761">
                  <c:v>30.137000000000015</c:v>
                </c:pt>
                <c:pt idx="762">
                  <c:v>30.17</c:v>
                </c:pt>
                <c:pt idx="763">
                  <c:v>30.202999999999989</c:v>
                </c:pt>
                <c:pt idx="764">
                  <c:v>30.236000000000001</c:v>
                </c:pt>
                <c:pt idx="765">
                  <c:v>30.268999999999977</c:v>
                </c:pt>
                <c:pt idx="766">
                  <c:v>30.302</c:v>
                </c:pt>
                <c:pt idx="767">
                  <c:v>30.335000000000001</c:v>
                </c:pt>
                <c:pt idx="768">
                  <c:v>30.367999999999999</c:v>
                </c:pt>
                <c:pt idx="769">
                  <c:v>30.401</c:v>
                </c:pt>
                <c:pt idx="770">
                  <c:v>30.434000000000001</c:v>
                </c:pt>
                <c:pt idx="771">
                  <c:v>30.466999999999981</c:v>
                </c:pt>
                <c:pt idx="772">
                  <c:v>30.5</c:v>
                </c:pt>
                <c:pt idx="773">
                  <c:v>30.533000000000001</c:v>
                </c:pt>
                <c:pt idx="774">
                  <c:v>30.565999999999981</c:v>
                </c:pt>
                <c:pt idx="775">
                  <c:v>30.599</c:v>
                </c:pt>
                <c:pt idx="776">
                  <c:v>30.632000000000001</c:v>
                </c:pt>
                <c:pt idx="777">
                  <c:v>30.664999999999999</c:v>
                </c:pt>
                <c:pt idx="778">
                  <c:v>30.698</c:v>
                </c:pt>
                <c:pt idx="779">
                  <c:v>30.731000000000005</c:v>
                </c:pt>
                <c:pt idx="780">
                  <c:v>30.763999999999989</c:v>
                </c:pt>
                <c:pt idx="781">
                  <c:v>30.797000000000001</c:v>
                </c:pt>
                <c:pt idx="782">
                  <c:v>30.830000000000005</c:v>
                </c:pt>
                <c:pt idx="783">
                  <c:v>30.863</c:v>
                </c:pt>
                <c:pt idx="784">
                  <c:v>30.896000000000001</c:v>
                </c:pt>
                <c:pt idx="785">
                  <c:v>30.928999999999977</c:v>
                </c:pt>
                <c:pt idx="786">
                  <c:v>30.961999999999989</c:v>
                </c:pt>
                <c:pt idx="787">
                  <c:v>30.994999999999987</c:v>
                </c:pt>
                <c:pt idx="788">
                  <c:v>31.027999999999999</c:v>
                </c:pt>
                <c:pt idx="789">
                  <c:v>31.061</c:v>
                </c:pt>
                <c:pt idx="790">
                  <c:v>31.094000000000001</c:v>
                </c:pt>
                <c:pt idx="791">
                  <c:v>31.126999999999999</c:v>
                </c:pt>
                <c:pt idx="792">
                  <c:v>31.16</c:v>
                </c:pt>
                <c:pt idx="793">
                  <c:v>31.193000000000001</c:v>
                </c:pt>
                <c:pt idx="794">
                  <c:v>31.225999999999985</c:v>
                </c:pt>
                <c:pt idx="795">
                  <c:v>31.259</c:v>
                </c:pt>
                <c:pt idx="796">
                  <c:v>31.292000000000002</c:v>
                </c:pt>
                <c:pt idx="797">
                  <c:v>31.324999999999999</c:v>
                </c:pt>
                <c:pt idx="798">
                  <c:v>31.358000000000001</c:v>
                </c:pt>
                <c:pt idx="799">
                  <c:v>31.390999999999988</c:v>
                </c:pt>
                <c:pt idx="800">
                  <c:v>31.423999999999989</c:v>
                </c:pt>
                <c:pt idx="801">
                  <c:v>31.457000000000001</c:v>
                </c:pt>
                <c:pt idx="802">
                  <c:v>31.49</c:v>
                </c:pt>
                <c:pt idx="803">
                  <c:v>31.523</c:v>
                </c:pt>
                <c:pt idx="804">
                  <c:v>31.556000000000001</c:v>
                </c:pt>
                <c:pt idx="805">
                  <c:v>31.588999999999981</c:v>
                </c:pt>
                <c:pt idx="806">
                  <c:v>31.622</c:v>
                </c:pt>
                <c:pt idx="807">
                  <c:v>31.655000000000001</c:v>
                </c:pt>
                <c:pt idx="808">
                  <c:v>31.687999999999999</c:v>
                </c:pt>
                <c:pt idx="809">
                  <c:v>31.721</c:v>
                </c:pt>
                <c:pt idx="810">
                  <c:v>31.754000000000001</c:v>
                </c:pt>
                <c:pt idx="811">
                  <c:v>31.786999999999981</c:v>
                </c:pt>
                <c:pt idx="812">
                  <c:v>31.82</c:v>
                </c:pt>
                <c:pt idx="813">
                  <c:v>31.853000000000005</c:v>
                </c:pt>
                <c:pt idx="814">
                  <c:v>31.885999999999989</c:v>
                </c:pt>
                <c:pt idx="815">
                  <c:v>31.919</c:v>
                </c:pt>
                <c:pt idx="816">
                  <c:v>31.952000000000002</c:v>
                </c:pt>
                <c:pt idx="817">
                  <c:v>31.984999999999989</c:v>
                </c:pt>
                <c:pt idx="818">
                  <c:v>32.018000000000001</c:v>
                </c:pt>
                <c:pt idx="819">
                  <c:v>32.051000000000002</c:v>
                </c:pt>
                <c:pt idx="820">
                  <c:v>32.084000000000003</c:v>
                </c:pt>
                <c:pt idx="821">
                  <c:v>32.117000000000004</c:v>
                </c:pt>
                <c:pt idx="822">
                  <c:v>32.15</c:v>
                </c:pt>
                <c:pt idx="823">
                  <c:v>32.183</c:v>
                </c:pt>
                <c:pt idx="824">
                  <c:v>32.216000000000001</c:v>
                </c:pt>
                <c:pt idx="825">
                  <c:v>32.249000000000002</c:v>
                </c:pt>
                <c:pt idx="826">
                  <c:v>32.282000000000011</c:v>
                </c:pt>
                <c:pt idx="827">
                  <c:v>32.314999999999998</c:v>
                </c:pt>
                <c:pt idx="828">
                  <c:v>32.347999999999999</c:v>
                </c:pt>
                <c:pt idx="829">
                  <c:v>32.380999999999993</c:v>
                </c:pt>
                <c:pt idx="830">
                  <c:v>32.414000000000001</c:v>
                </c:pt>
                <c:pt idx="831">
                  <c:v>32.447000000000003</c:v>
                </c:pt>
                <c:pt idx="832">
                  <c:v>32.480000000000004</c:v>
                </c:pt>
                <c:pt idx="833">
                  <c:v>32.513000000000005</c:v>
                </c:pt>
                <c:pt idx="834">
                  <c:v>32.546000000000006</c:v>
                </c:pt>
                <c:pt idx="835">
                  <c:v>32.579000000000001</c:v>
                </c:pt>
                <c:pt idx="836">
                  <c:v>32.612000000000002</c:v>
                </c:pt>
                <c:pt idx="837">
                  <c:v>32.645000000000003</c:v>
                </c:pt>
                <c:pt idx="838">
                  <c:v>32.678000000000011</c:v>
                </c:pt>
                <c:pt idx="839">
                  <c:v>32.711000000000006</c:v>
                </c:pt>
                <c:pt idx="840">
                  <c:v>32.744</c:v>
                </c:pt>
                <c:pt idx="841">
                  <c:v>32.777000000000001</c:v>
                </c:pt>
                <c:pt idx="842">
                  <c:v>32.81</c:v>
                </c:pt>
                <c:pt idx="843">
                  <c:v>32.843000000000004</c:v>
                </c:pt>
                <c:pt idx="844">
                  <c:v>32.876000000000005</c:v>
                </c:pt>
                <c:pt idx="845">
                  <c:v>32.909000000000006</c:v>
                </c:pt>
                <c:pt idx="846">
                  <c:v>32.942</c:v>
                </c:pt>
                <c:pt idx="847">
                  <c:v>32.975000000000001</c:v>
                </c:pt>
                <c:pt idx="848">
                  <c:v>33.008000000000003</c:v>
                </c:pt>
                <c:pt idx="849">
                  <c:v>33.041000000000004</c:v>
                </c:pt>
                <c:pt idx="850">
                  <c:v>33.074000000000005</c:v>
                </c:pt>
                <c:pt idx="851">
                  <c:v>33.107000000000006</c:v>
                </c:pt>
                <c:pt idx="852">
                  <c:v>33.14</c:v>
                </c:pt>
                <c:pt idx="853">
                  <c:v>33.173000000000002</c:v>
                </c:pt>
                <c:pt idx="854">
                  <c:v>33.206000000000003</c:v>
                </c:pt>
                <c:pt idx="855">
                  <c:v>33.239000000000011</c:v>
                </c:pt>
                <c:pt idx="856">
                  <c:v>33.272000000000013</c:v>
                </c:pt>
                <c:pt idx="857">
                  <c:v>33.305</c:v>
                </c:pt>
                <c:pt idx="858">
                  <c:v>33.338000000000001</c:v>
                </c:pt>
                <c:pt idx="859">
                  <c:v>33.371000000000002</c:v>
                </c:pt>
                <c:pt idx="860">
                  <c:v>33.404000000000003</c:v>
                </c:pt>
                <c:pt idx="861">
                  <c:v>33.437000000000005</c:v>
                </c:pt>
                <c:pt idx="862">
                  <c:v>33.47</c:v>
                </c:pt>
                <c:pt idx="863">
                  <c:v>33.503</c:v>
                </c:pt>
                <c:pt idx="864">
                  <c:v>33.536000000000001</c:v>
                </c:pt>
                <c:pt idx="865">
                  <c:v>33.569000000000003</c:v>
                </c:pt>
                <c:pt idx="866">
                  <c:v>33.602000000000011</c:v>
                </c:pt>
                <c:pt idx="867">
                  <c:v>33.635000000000012</c:v>
                </c:pt>
                <c:pt idx="868">
                  <c:v>33.668000000000013</c:v>
                </c:pt>
                <c:pt idx="869">
                  <c:v>33.701000000000001</c:v>
                </c:pt>
                <c:pt idx="870">
                  <c:v>33.734000000000002</c:v>
                </c:pt>
                <c:pt idx="871">
                  <c:v>33.767000000000003</c:v>
                </c:pt>
                <c:pt idx="872">
                  <c:v>33.800000000000004</c:v>
                </c:pt>
                <c:pt idx="873">
                  <c:v>33.833000000000006</c:v>
                </c:pt>
                <c:pt idx="874">
                  <c:v>33.866</c:v>
                </c:pt>
                <c:pt idx="875">
                  <c:v>33.899000000000001</c:v>
                </c:pt>
                <c:pt idx="876">
                  <c:v>33.932000000000002</c:v>
                </c:pt>
                <c:pt idx="877">
                  <c:v>33.965000000000003</c:v>
                </c:pt>
                <c:pt idx="878">
                  <c:v>33.998000000000012</c:v>
                </c:pt>
                <c:pt idx="879">
                  <c:v>34.031000000000006</c:v>
                </c:pt>
                <c:pt idx="880">
                  <c:v>34.064</c:v>
                </c:pt>
                <c:pt idx="881">
                  <c:v>34.097000000000001</c:v>
                </c:pt>
                <c:pt idx="882">
                  <c:v>34.130000000000003</c:v>
                </c:pt>
                <c:pt idx="883">
                  <c:v>34.163000000000011</c:v>
                </c:pt>
                <c:pt idx="884">
                  <c:v>34.196000000000012</c:v>
                </c:pt>
                <c:pt idx="885">
                  <c:v>34.229000000000013</c:v>
                </c:pt>
                <c:pt idx="886">
                  <c:v>34.262000000000029</c:v>
                </c:pt>
                <c:pt idx="887">
                  <c:v>34.29500000000003</c:v>
                </c:pt>
                <c:pt idx="888">
                  <c:v>34.328000000000003</c:v>
                </c:pt>
                <c:pt idx="889">
                  <c:v>34.361000000000004</c:v>
                </c:pt>
                <c:pt idx="890">
                  <c:v>34.394000000000005</c:v>
                </c:pt>
                <c:pt idx="891">
                  <c:v>34.427</c:v>
                </c:pt>
                <c:pt idx="892">
                  <c:v>34.46</c:v>
                </c:pt>
                <c:pt idx="893">
                  <c:v>34.493000000000002</c:v>
                </c:pt>
                <c:pt idx="894">
                  <c:v>34.526000000000003</c:v>
                </c:pt>
                <c:pt idx="895">
                  <c:v>34.559000000000005</c:v>
                </c:pt>
                <c:pt idx="896">
                  <c:v>34.592000000000013</c:v>
                </c:pt>
                <c:pt idx="897">
                  <c:v>34.625000000000028</c:v>
                </c:pt>
                <c:pt idx="898">
                  <c:v>34.658000000000001</c:v>
                </c:pt>
                <c:pt idx="899">
                  <c:v>34.691000000000003</c:v>
                </c:pt>
                <c:pt idx="900">
                  <c:v>34.724000000000011</c:v>
                </c:pt>
                <c:pt idx="901">
                  <c:v>34.757000000000005</c:v>
                </c:pt>
                <c:pt idx="902">
                  <c:v>34.790000000000013</c:v>
                </c:pt>
                <c:pt idx="903">
                  <c:v>34.823</c:v>
                </c:pt>
                <c:pt idx="904">
                  <c:v>34.856000000000002</c:v>
                </c:pt>
                <c:pt idx="905">
                  <c:v>34.889000000000003</c:v>
                </c:pt>
                <c:pt idx="906">
                  <c:v>34.922000000000011</c:v>
                </c:pt>
                <c:pt idx="907">
                  <c:v>34.954999999999998</c:v>
                </c:pt>
                <c:pt idx="908">
                  <c:v>34.988</c:v>
                </c:pt>
                <c:pt idx="909">
                  <c:v>35.021000000000001</c:v>
                </c:pt>
                <c:pt idx="910">
                  <c:v>35.054000000000002</c:v>
                </c:pt>
                <c:pt idx="911">
                  <c:v>35.087000000000003</c:v>
                </c:pt>
                <c:pt idx="912">
                  <c:v>35.120000000000012</c:v>
                </c:pt>
                <c:pt idx="913">
                  <c:v>35.153000000000006</c:v>
                </c:pt>
                <c:pt idx="914">
                  <c:v>35.186</c:v>
                </c:pt>
                <c:pt idx="915">
                  <c:v>35.219000000000001</c:v>
                </c:pt>
                <c:pt idx="916">
                  <c:v>35.252000000000002</c:v>
                </c:pt>
                <c:pt idx="917">
                  <c:v>35.285000000000011</c:v>
                </c:pt>
                <c:pt idx="918">
                  <c:v>35.317999999999998</c:v>
                </c:pt>
                <c:pt idx="919">
                  <c:v>35.350999999999999</c:v>
                </c:pt>
                <c:pt idx="920">
                  <c:v>35.383999999999993</c:v>
                </c:pt>
                <c:pt idx="921">
                  <c:v>35.417000000000002</c:v>
                </c:pt>
                <c:pt idx="922">
                  <c:v>35.450000000000003</c:v>
                </c:pt>
                <c:pt idx="923">
                  <c:v>35.483000000000004</c:v>
                </c:pt>
                <c:pt idx="924">
                  <c:v>35.516000000000005</c:v>
                </c:pt>
                <c:pt idx="925">
                  <c:v>35.549000000000007</c:v>
                </c:pt>
                <c:pt idx="926">
                  <c:v>35.582000000000001</c:v>
                </c:pt>
                <c:pt idx="927">
                  <c:v>35.615000000000002</c:v>
                </c:pt>
                <c:pt idx="928">
                  <c:v>35.648000000000003</c:v>
                </c:pt>
                <c:pt idx="929">
                  <c:v>35.681000000000004</c:v>
                </c:pt>
                <c:pt idx="930">
                  <c:v>35.714000000000006</c:v>
                </c:pt>
                <c:pt idx="931">
                  <c:v>35.747</c:v>
                </c:pt>
                <c:pt idx="932">
                  <c:v>35.78</c:v>
                </c:pt>
                <c:pt idx="933">
                  <c:v>35.813000000000002</c:v>
                </c:pt>
                <c:pt idx="934">
                  <c:v>35.846000000000004</c:v>
                </c:pt>
                <c:pt idx="935">
                  <c:v>35.879000000000005</c:v>
                </c:pt>
                <c:pt idx="936">
                  <c:v>35.911999999999999</c:v>
                </c:pt>
                <c:pt idx="937">
                  <c:v>35.945</c:v>
                </c:pt>
                <c:pt idx="938">
                  <c:v>35.978000000000002</c:v>
                </c:pt>
                <c:pt idx="939">
                  <c:v>36.011000000000003</c:v>
                </c:pt>
                <c:pt idx="940">
                  <c:v>36.044000000000004</c:v>
                </c:pt>
                <c:pt idx="941">
                  <c:v>36.077000000000005</c:v>
                </c:pt>
                <c:pt idx="942">
                  <c:v>36.11</c:v>
                </c:pt>
                <c:pt idx="943">
                  <c:v>36.143000000000001</c:v>
                </c:pt>
                <c:pt idx="944">
                  <c:v>36.176000000000002</c:v>
                </c:pt>
                <c:pt idx="945">
                  <c:v>36.209000000000003</c:v>
                </c:pt>
                <c:pt idx="946">
                  <c:v>36.242000000000012</c:v>
                </c:pt>
                <c:pt idx="947">
                  <c:v>36.275000000000013</c:v>
                </c:pt>
                <c:pt idx="948">
                  <c:v>36.308</c:v>
                </c:pt>
                <c:pt idx="949">
                  <c:v>36.341000000000001</c:v>
                </c:pt>
                <c:pt idx="950">
                  <c:v>36.374000000000002</c:v>
                </c:pt>
                <c:pt idx="951">
                  <c:v>36.407000000000004</c:v>
                </c:pt>
                <c:pt idx="952">
                  <c:v>36.44</c:v>
                </c:pt>
                <c:pt idx="953">
                  <c:v>36.473000000000006</c:v>
                </c:pt>
                <c:pt idx="954">
                  <c:v>36.506</c:v>
                </c:pt>
                <c:pt idx="955">
                  <c:v>36.539000000000001</c:v>
                </c:pt>
                <c:pt idx="956">
                  <c:v>36.572000000000003</c:v>
                </c:pt>
                <c:pt idx="957">
                  <c:v>36.605000000000011</c:v>
                </c:pt>
                <c:pt idx="958">
                  <c:v>36.638000000000012</c:v>
                </c:pt>
                <c:pt idx="959">
                  <c:v>36.671000000000006</c:v>
                </c:pt>
                <c:pt idx="960">
                  <c:v>36.704000000000001</c:v>
                </c:pt>
                <c:pt idx="961">
                  <c:v>36.737000000000002</c:v>
                </c:pt>
                <c:pt idx="962">
                  <c:v>36.770000000000003</c:v>
                </c:pt>
                <c:pt idx="963">
                  <c:v>36.803000000000004</c:v>
                </c:pt>
                <c:pt idx="964">
                  <c:v>36.836000000000006</c:v>
                </c:pt>
                <c:pt idx="965">
                  <c:v>36.869</c:v>
                </c:pt>
                <c:pt idx="966">
                  <c:v>36.902000000000001</c:v>
                </c:pt>
                <c:pt idx="967">
                  <c:v>36.935000000000002</c:v>
                </c:pt>
                <c:pt idx="968">
                  <c:v>36.968000000000011</c:v>
                </c:pt>
                <c:pt idx="969">
                  <c:v>37.001000000000005</c:v>
                </c:pt>
                <c:pt idx="970">
                  <c:v>37.034000000000006</c:v>
                </c:pt>
                <c:pt idx="971">
                  <c:v>37.067</c:v>
                </c:pt>
                <c:pt idx="972">
                  <c:v>37.1</c:v>
                </c:pt>
                <c:pt idx="973">
                  <c:v>37.133000000000003</c:v>
                </c:pt>
                <c:pt idx="974">
                  <c:v>37.166000000000011</c:v>
                </c:pt>
                <c:pt idx="975">
                  <c:v>37.199000000000012</c:v>
                </c:pt>
                <c:pt idx="976">
                  <c:v>37.232000000000028</c:v>
                </c:pt>
                <c:pt idx="977">
                  <c:v>37.265000000000029</c:v>
                </c:pt>
                <c:pt idx="978">
                  <c:v>37.29800000000003</c:v>
                </c:pt>
                <c:pt idx="979">
                  <c:v>37.331000000000003</c:v>
                </c:pt>
                <c:pt idx="980">
                  <c:v>37.364000000000004</c:v>
                </c:pt>
                <c:pt idx="981">
                  <c:v>37.397000000000006</c:v>
                </c:pt>
                <c:pt idx="982">
                  <c:v>37.43</c:v>
                </c:pt>
                <c:pt idx="983">
                  <c:v>37.463000000000001</c:v>
                </c:pt>
                <c:pt idx="984">
                  <c:v>37.496000000000002</c:v>
                </c:pt>
                <c:pt idx="985">
                  <c:v>37.529000000000003</c:v>
                </c:pt>
                <c:pt idx="986">
                  <c:v>37.562000000000012</c:v>
                </c:pt>
                <c:pt idx="987">
                  <c:v>37.595000000000013</c:v>
                </c:pt>
                <c:pt idx="988">
                  <c:v>37.628000000000029</c:v>
                </c:pt>
                <c:pt idx="989">
                  <c:v>37.661000000000001</c:v>
                </c:pt>
                <c:pt idx="990">
                  <c:v>37.694000000000003</c:v>
                </c:pt>
                <c:pt idx="991">
                  <c:v>37.727000000000011</c:v>
                </c:pt>
                <c:pt idx="992">
                  <c:v>37.760000000000012</c:v>
                </c:pt>
                <c:pt idx="993">
                  <c:v>37.793000000000013</c:v>
                </c:pt>
                <c:pt idx="994">
                  <c:v>37.826000000000001</c:v>
                </c:pt>
                <c:pt idx="995">
                  <c:v>37.859000000000002</c:v>
                </c:pt>
                <c:pt idx="996">
                  <c:v>37.892000000000003</c:v>
                </c:pt>
                <c:pt idx="997">
                  <c:v>37.925000000000011</c:v>
                </c:pt>
                <c:pt idx="998">
                  <c:v>37.957999999999998</c:v>
                </c:pt>
                <c:pt idx="999">
                  <c:v>37.991</c:v>
                </c:pt>
                <c:pt idx="1000">
                  <c:v>38.024000000000001</c:v>
                </c:pt>
                <c:pt idx="1001">
                  <c:v>38.057000000000002</c:v>
                </c:pt>
                <c:pt idx="1002">
                  <c:v>38.090000000000003</c:v>
                </c:pt>
                <c:pt idx="1003">
                  <c:v>38.123000000000012</c:v>
                </c:pt>
                <c:pt idx="1004">
                  <c:v>38.156000000000006</c:v>
                </c:pt>
                <c:pt idx="1005">
                  <c:v>38.189</c:v>
                </c:pt>
                <c:pt idx="1006">
                  <c:v>38.22200000000003</c:v>
                </c:pt>
                <c:pt idx="1007">
                  <c:v>38.255000000000003</c:v>
                </c:pt>
                <c:pt idx="1008">
                  <c:v>38.288000000000011</c:v>
                </c:pt>
                <c:pt idx="1009">
                  <c:v>38.321000000000005</c:v>
                </c:pt>
                <c:pt idx="1010">
                  <c:v>38.353999999999999</c:v>
                </c:pt>
                <c:pt idx="1011">
                  <c:v>38.386999999999993</c:v>
                </c:pt>
                <c:pt idx="1012">
                  <c:v>38.42</c:v>
                </c:pt>
                <c:pt idx="1013">
                  <c:v>38.453000000000003</c:v>
                </c:pt>
                <c:pt idx="1014">
                  <c:v>38.486000000000004</c:v>
                </c:pt>
                <c:pt idx="1015">
                  <c:v>38.519000000000005</c:v>
                </c:pt>
                <c:pt idx="1016">
                  <c:v>38.552</c:v>
                </c:pt>
                <c:pt idx="1017">
                  <c:v>38.585000000000001</c:v>
                </c:pt>
                <c:pt idx="1018">
                  <c:v>38.618000000000002</c:v>
                </c:pt>
                <c:pt idx="1019">
                  <c:v>38.651000000000003</c:v>
                </c:pt>
                <c:pt idx="1020">
                  <c:v>38.684000000000005</c:v>
                </c:pt>
                <c:pt idx="1021">
                  <c:v>38.717000000000006</c:v>
                </c:pt>
                <c:pt idx="1022">
                  <c:v>38.75</c:v>
                </c:pt>
                <c:pt idx="1023">
                  <c:v>38.783000000000001</c:v>
                </c:pt>
                <c:pt idx="1024">
                  <c:v>38.816000000000003</c:v>
                </c:pt>
                <c:pt idx="1025">
                  <c:v>38.849000000000004</c:v>
                </c:pt>
                <c:pt idx="1026">
                  <c:v>38.881999999999998</c:v>
                </c:pt>
                <c:pt idx="1027">
                  <c:v>38.914999999999999</c:v>
                </c:pt>
                <c:pt idx="1028">
                  <c:v>38.948</c:v>
                </c:pt>
                <c:pt idx="1029">
                  <c:v>38.981000000000002</c:v>
                </c:pt>
                <c:pt idx="1030">
                  <c:v>39.014000000000003</c:v>
                </c:pt>
                <c:pt idx="1031">
                  <c:v>39.047000000000004</c:v>
                </c:pt>
                <c:pt idx="1032">
                  <c:v>39.08</c:v>
                </c:pt>
                <c:pt idx="1033">
                  <c:v>39.113</c:v>
                </c:pt>
                <c:pt idx="1034">
                  <c:v>39.146000000000001</c:v>
                </c:pt>
                <c:pt idx="1035">
                  <c:v>39.179000000000002</c:v>
                </c:pt>
                <c:pt idx="1036">
                  <c:v>39.212000000000003</c:v>
                </c:pt>
                <c:pt idx="1037">
                  <c:v>39.245000000000012</c:v>
                </c:pt>
                <c:pt idx="1038">
                  <c:v>39.278000000000013</c:v>
                </c:pt>
                <c:pt idx="1039">
                  <c:v>39.310999999999993</c:v>
                </c:pt>
                <c:pt idx="1040">
                  <c:v>39.344000000000001</c:v>
                </c:pt>
                <c:pt idx="1041">
                  <c:v>39.377000000000002</c:v>
                </c:pt>
                <c:pt idx="1042">
                  <c:v>39.410000000000004</c:v>
                </c:pt>
                <c:pt idx="1043">
                  <c:v>39.443000000000005</c:v>
                </c:pt>
                <c:pt idx="1044">
                  <c:v>39.476000000000006</c:v>
                </c:pt>
                <c:pt idx="1045">
                  <c:v>39.509</c:v>
                </c:pt>
                <c:pt idx="1046">
                  <c:v>39.542000000000002</c:v>
                </c:pt>
                <c:pt idx="1047">
                  <c:v>39.575000000000003</c:v>
                </c:pt>
                <c:pt idx="1048">
                  <c:v>39.608000000000011</c:v>
                </c:pt>
                <c:pt idx="1049">
                  <c:v>39.641000000000005</c:v>
                </c:pt>
                <c:pt idx="1050">
                  <c:v>39.674000000000007</c:v>
                </c:pt>
                <c:pt idx="1051">
                  <c:v>39.707000000000001</c:v>
                </c:pt>
                <c:pt idx="1052">
                  <c:v>39.74</c:v>
                </c:pt>
                <c:pt idx="1053">
                  <c:v>39.773000000000003</c:v>
                </c:pt>
                <c:pt idx="1054">
                  <c:v>39.806000000000004</c:v>
                </c:pt>
                <c:pt idx="1055">
                  <c:v>39.839000000000006</c:v>
                </c:pt>
                <c:pt idx="1056">
                  <c:v>39.872</c:v>
                </c:pt>
                <c:pt idx="1057">
                  <c:v>39.905000000000001</c:v>
                </c:pt>
                <c:pt idx="1058">
                  <c:v>39.938000000000002</c:v>
                </c:pt>
                <c:pt idx="1059">
                  <c:v>39.971000000000004</c:v>
                </c:pt>
              </c:numCache>
            </c:numRef>
          </c:xVal>
          <c:yVal>
            <c:numRef>
              <c:f>Sheet1!$N$8:$N$1067</c:f>
              <c:numCache>
                <c:formatCode>General</c:formatCode>
                <c:ptCount val="1060"/>
              </c:numCache>
            </c:numRef>
          </c:yVal>
          <c:smooth val="1"/>
        </c:ser>
        <c:ser>
          <c:idx val="3"/>
          <c:order val="3"/>
          <c:tx>
            <c:strRef>
              <c:f>Sheet1!$O$7</c:f>
              <c:strCache>
                <c:ptCount val="1"/>
                <c:pt idx="0">
                  <c:v>chitosan</c:v>
                </c:pt>
              </c:strCache>
            </c:strRef>
          </c:tx>
          <c:spPr>
            <a:ln w="25400">
              <a:solidFill>
                <a:srgbClr val="FF0000"/>
              </a:solidFill>
              <a:prstDash val="solid"/>
            </a:ln>
          </c:spPr>
          <c:marker>
            <c:symbol val="square"/>
            <c:size val="6"/>
            <c:spPr>
              <a:noFill/>
              <a:ln w="9525">
                <a:noFill/>
              </a:ln>
            </c:spPr>
          </c:marker>
          <c:xVal>
            <c:numRef>
              <c:f>Sheet1!$K$8:$K$1067</c:f>
              <c:numCache>
                <c:formatCode>General</c:formatCode>
                <c:ptCount val="1060"/>
                <c:pt idx="0">
                  <c:v>5.0239999999999965</c:v>
                </c:pt>
                <c:pt idx="1">
                  <c:v>5.0569999999999995</c:v>
                </c:pt>
                <c:pt idx="2">
                  <c:v>5.09</c:v>
                </c:pt>
                <c:pt idx="3">
                  <c:v>5.1229999999999958</c:v>
                </c:pt>
                <c:pt idx="4">
                  <c:v>5.1559999999999961</c:v>
                </c:pt>
                <c:pt idx="5">
                  <c:v>5.1890000000000001</c:v>
                </c:pt>
                <c:pt idx="6">
                  <c:v>5.2219999999999995</c:v>
                </c:pt>
                <c:pt idx="7">
                  <c:v>5.2549999999999963</c:v>
                </c:pt>
                <c:pt idx="8">
                  <c:v>5.2880000000000003</c:v>
                </c:pt>
                <c:pt idx="9">
                  <c:v>5.3209999999999962</c:v>
                </c:pt>
                <c:pt idx="10">
                  <c:v>5.3539999999999965</c:v>
                </c:pt>
                <c:pt idx="11">
                  <c:v>5.3869999999999996</c:v>
                </c:pt>
                <c:pt idx="12">
                  <c:v>5.42</c:v>
                </c:pt>
                <c:pt idx="13">
                  <c:v>5.4530000000000003</c:v>
                </c:pt>
                <c:pt idx="14">
                  <c:v>5.4859999999999998</c:v>
                </c:pt>
                <c:pt idx="15">
                  <c:v>5.5190000000000001</c:v>
                </c:pt>
                <c:pt idx="16">
                  <c:v>5.5519999999999996</c:v>
                </c:pt>
                <c:pt idx="17">
                  <c:v>5.585</c:v>
                </c:pt>
                <c:pt idx="18">
                  <c:v>5.6179999999999959</c:v>
                </c:pt>
                <c:pt idx="19">
                  <c:v>5.6509999999999962</c:v>
                </c:pt>
                <c:pt idx="20">
                  <c:v>5.6839999999999975</c:v>
                </c:pt>
                <c:pt idx="21">
                  <c:v>5.7169999999999996</c:v>
                </c:pt>
                <c:pt idx="22">
                  <c:v>5.75</c:v>
                </c:pt>
                <c:pt idx="23">
                  <c:v>5.7830000000000004</c:v>
                </c:pt>
                <c:pt idx="24">
                  <c:v>5.8159999999999963</c:v>
                </c:pt>
                <c:pt idx="25">
                  <c:v>5.8490000000000002</c:v>
                </c:pt>
                <c:pt idx="26">
                  <c:v>5.8819999999999997</c:v>
                </c:pt>
                <c:pt idx="27">
                  <c:v>5.915</c:v>
                </c:pt>
                <c:pt idx="28">
                  <c:v>5.9480000000000004</c:v>
                </c:pt>
                <c:pt idx="29">
                  <c:v>5.9809999999999999</c:v>
                </c:pt>
                <c:pt idx="30">
                  <c:v>6.0139999999999985</c:v>
                </c:pt>
                <c:pt idx="31">
                  <c:v>6.0469999999999997</c:v>
                </c:pt>
                <c:pt idx="32">
                  <c:v>6.08</c:v>
                </c:pt>
                <c:pt idx="33">
                  <c:v>6.1129999999999969</c:v>
                </c:pt>
                <c:pt idx="34">
                  <c:v>6.1459999999999964</c:v>
                </c:pt>
                <c:pt idx="35">
                  <c:v>6.1790000000000003</c:v>
                </c:pt>
                <c:pt idx="36">
                  <c:v>6.2119999999999997</c:v>
                </c:pt>
                <c:pt idx="37">
                  <c:v>6.2450000000000001</c:v>
                </c:pt>
                <c:pt idx="38">
                  <c:v>6.2779999999999996</c:v>
                </c:pt>
                <c:pt idx="39">
                  <c:v>6.3109999999999964</c:v>
                </c:pt>
                <c:pt idx="40">
                  <c:v>6.3439999999999985</c:v>
                </c:pt>
                <c:pt idx="41">
                  <c:v>6.3769999999999998</c:v>
                </c:pt>
                <c:pt idx="42">
                  <c:v>6.41</c:v>
                </c:pt>
                <c:pt idx="43">
                  <c:v>6.4429999999999996</c:v>
                </c:pt>
                <c:pt idx="44">
                  <c:v>6.4760000000000035</c:v>
                </c:pt>
                <c:pt idx="45">
                  <c:v>6.5090000000000003</c:v>
                </c:pt>
                <c:pt idx="46">
                  <c:v>6.5419999999999998</c:v>
                </c:pt>
                <c:pt idx="47">
                  <c:v>6.5750000000000002</c:v>
                </c:pt>
                <c:pt idx="48">
                  <c:v>6.6079999999999961</c:v>
                </c:pt>
                <c:pt idx="49">
                  <c:v>6.641</c:v>
                </c:pt>
                <c:pt idx="50">
                  <c:v>6.6739999999999995</c:v>
                </c:pt>
                <c:pt idx="51">
                  <c:v>6.7069999999999999</c:v>
                </c:pt>
                <c:pt idx="52">
                  <c:v>6.74</c:v>
                </c:pt>
                <c:pt idx="53">
                  <c:v>6.7729999999999997</c:v>
                </c:pt>
                <c:pt idx="54">
                  <c:v>6.806</c:v>
                </c:pt>
                <c:pt idx="55">
                  <c:v>6.8390000000000004</c:v>
                </c:pt>
                <c:pt idx="56">
                  <c:v>6.8719999999999999</c:v>
                </c:pt>
                <c:pt idx="57">
                  <c:v>6.9050000000000002</c:v>
                </c:pt>
                <c:pt idx="58">
                  <c:v>6.9379999999999997</c:v>
                </c:pt>
                <c:pt idx="59">
                  <c:v>6.9710000000000036</c:v>
                </c:pt>
                <c:pt idx="60">
                  <c:v>7.0039999999999996</c:v>
                </c:pt>
                <c:pt idx="61">
                  <c:v>7.0369999999999999</c:v>
                </c:pt>
                <c:pt idx="62">
                  <c:v>7.07</c:v>
                </c:pt>
                <c:pt idx="63">
                  <c:v>7.1029999999999962</c:v>
                </c:pt>
                <c:pt idx="64">
                  <c:v>7.1360000000000001</c:v>
                </c:pt>
                <c:pt idx="65">
                  <c:v>7.168999999999996</c:v>
                </c:pt>
                <c:pt idx="66">
                  <c:v>7.202</c:v>
                </c:pt>
                <c:pt idx="67">
                  <c:v>7.2350000000000003</c:v>
                </c:pt>
                <c:pt idx="68">
                  <c:v>7.2679999999999962</c:v>
                </c:pt>
                <c:pt idx="69">
                  <c:v>7.3010000000000002</c:v>
                </c:pt>
                <c:pt idx="70">
                  <c:v>7.3339999999999996</c:v>
                </c:pt>
                <c:pt idx="71">
                  <c:v>7.3669999999999964</c:v>
                </c:pt>
                <c:pt idx="72">
                  <c:v>7.4</c:v>
                </c:pt>
                <c:pt idx="73">
                  <c:v>7.4329999999999998</c:v>
                </c:pt>
                <c:pt idx="74">
                  <c:v>7.4660000000000002</c:v>
                </c:pt>
                <c:pt idx="75">
                  <c:v>7.4989999999999997</c:v>
                </c:pt>
                <c:pt idx="76">
                  <c:v>7.532</c:v>
                </c:pt>
                <c:pt idx="77">
                  <c:v>7.5649999999999968</c:v>
                </c:pt>
                <c:pt idx="78">
                  <c:v>7.5979999999999963</c:v>
                </c:pt>
                <c:pt idx="79">
                  <c:v>7.6310000000000002</c:v>
                </c:pt>
                <c:pt idx="80">
                  <c:v>7.6639999999999961</c:v>
                </c:pt>
                <c:pt idx="81">
                  <c:v>7.6969999999999965</c:v>
                </c:pt>
                <c:pt idx="82">
                  <c:v>7.73</c:v>
                </c:pt>
                <c:pt idx="83">
                  <c:v>7.7629999999999963</c:v>
                </c:pt>
                <c:pt idx="84">
                  <c:v>7.7960000000000003</c:v>
                </c:pt>
                <c:pt idx="85">
                  <c:v>7.8289999999999962</c:v>
                </c:pt>
                <c:pt idx="86">
                  <c:v>7.8619999999999965</c:v>
                </c:pt>
                <c:pt idx="87">
                  <c:v>7.894999999999996</c:v>
                </c:pt>
                <c:pt idx="88">
                  <c:v>7.9279999999999964</c:v>
                </c:pt>
                <c:pt idx="89">
                  <c:v>7.9610000000000003</c:v>
                </c:pt>
                <c:pt idx="90">
                  <c:v>7.9939999999999998</c:v>
                </c:pt>
                <c:pt idx="91">
                  <c:v>8.027000000000001</c:v>
                </c:pt>
                <c:pt idx="92">
                  <c:v>8.06</c:v>
                </c:pt>
                <c:pt idx="93">
                  <c:v>8.093</c:v>
                </c:pt>
                <c:pt idx="94">
                  <c:v>8.1260000000000012</c:v>
                </c:pt>
                <c:pt idx="95">
                  <c:v>8.1590000000000007</c:v>
                </c:pt>
                <c:pt idx="96">
                  <c:v>8.1920000000000002</c:v>
                </c:pt>
                <c:pt idx="97">
                  <c:v>8.2249999999999996</c:v>
                </c:pt>
                <c:pt idx="98">
                  <c:v>8.2580000000000009</c:v>
                </c:pt>
                <c:pt idx="99">
                  <c:v>8.2910000000000004</c:v>
                </c:pt>
                <c:pt idx="100">
                  <c:v>8.3240000000000016</c:v>
                </c:pt>
                <c:pt idx="101">
                  <c:v>8.3570000000000046</c:v>
                </c:pt>
                <c:pt idx="102">
                  <c:v>8.39</c:v>
                </c:pt>
                <c:pt idx="103">
                  <c:v>8.423</c:v>
                </c:pt>
                <c:pt idx="104">
                  <c:v>8.4560000000000048</c:v>
                </c:pt>
                <c:pt idx="105">
                  <c:v>8.4890000000000008</c:v>
                </c:pt>
                <c:pt idx="106">
                  <c:v>8.5220000000000002</c:v>
                </c:pt>
                <c:pt idx="107">
                  <c:v>8.5550000000000068</c:v>
                </c:pt>
                <c:pt idx="108">
                  <c:v>8.588000000000001</c:v>
                </c:pt>
                <c:pt idx="109">
                  <c:v>8.6210000000000004</c:v>
                </c:pt>
                <c:pt idx="110">
                  <c:v>8.6540000000000035</c:v>
                </c:pt>
                <c:pt idx="111">
                  <c:v>8.6870000000000012</c:v>
                </c:pt>
                <c:pt idx="112">
                  <c:v>8.7199999999999989</c:v>
                </c:pt>
                <c:pt idx="113">
                  <c:v>8.7530000000000001</c:v>
                </c:pt>
                <c:pt idx="114">
                  <c:v>8.7860000000000014</c:v>
                </c:pt>
                <c:pt idx="115">
                  <c:v>8.8190000000000008</c:v>
                </c:pt>
                <c:pt idx="116">
                  <c:v>8.8520000000000092</c:v>
                </c:pt>
                <c:pt idx="117">
                  <c:v>8.8850000000000069</c:v>
                </c:pt>
                <c:pt idx="118">
                  <c:v>8.918000000000001</c:v>
                </c:pt>
                <c:pt idx="119">
                  <c:v>8.9510000000000005</c:v>
                </c:pt>
                <c:pt idx="120">
                  <c:v>8.984</c:v>
                </c:pt>
                <c:pt idx="121">
                  <c:v>9.0170000000000012</c:v>
                </c:pt>
                <c:pt idx="122">
                  <c:v>9.0500000000000007</c:v>
                </c:pt>
                <c:pt idx="123">
                  <c:v>9.0830000000000002</c:v>
                </c:pt>
                <c:pt idx="124">
                  <c:v>9.1160000000000014</c:v>
                </c:pt>
                <c:pt idx="125">
                  <c:v>9.1489999999999991</c:v>
                </c:pt>
                <c:pt idx="126">
                  <c:v>9.1820000000000004</c:v>
                </c:pt>
                <c:pt idx="127">
                  <c:v>9.2150000000000016</c:v>
                </c:pt>
                <c:pt idx="128">
                  <c:v>9.2479999999999993</c:v>
                </c:pt>
                <c:pt idx="129">
                  <c:v>9.2810000000000006</c:v>
                </c:pt>
                <c:pt idx="130">
                  <c:v>9.3140000000000001</c:v>
                </c:pt>
                <c:pt idx="131">
                  <c:v>9.3470000000000013</c:v>
                </c:pt>
                <c:pt idx="132">
                  <c:v>9.3800000000000008</c:v>
                </c:pt>
                <c:pt idx="133">
                  <c:v>9.4130000000000003</c:v>
                </c:pt>
                <c:pt idx="134">
                  <c:v>9.4460000000000015</c:v>
                </c:pt>
                <c:pt idx="135">
                  <c:v>9.4790000000000028</c:v>
                </c:pt>
                <c:pt idx="136">
                  <c:v>9.5120000000000005</c:v>
                </c:pt>
                <c:pt idx="137">
                  <c:v>9.5450000000000017</c:v>
                </c:pt>
                <c:pt idx="138">
                  <c:v>9.5780000000000012</c:v>
                </c:pt>
                <c:pt idx="139">
                  <c:v>9.6109999999999989</c:v>
                </c:pt>
                <c:pt idx="140">
                  <c:v>9.6440000000000001</c:v>
                </c:pt>
                <c:pt idx="141">
                  <c:v>9.6770000000000014</c:v>
                </c:pt>
                <c:pt idx="142">
                  <c:v>9.7100000000000009</c:v>
                </c:pt>
                <c:pt idx="143">
                  <c:v>9.7430000000000003</c:v>
                </c:pt>
                <c:pt idx="144">
                  <c:v>9.7760000000000016</c:v>
                </c:pt>
                <c:pt idx="145">
                  <c:v>9.8090000000000028</c:v>
                </c:pt>
                <c:pt idx="146">
                  <c:v>9.8420000000000005</c:v>
                </c:pt>
                <c:pt idx="147">
                  <c:v>9.8750000000000071</c:v>
                </c:pt>
                <c:pt idx="148">
                  <c:v>9.9080000000000013</c:v>
                </c:pt>
                <c:pt idx="149">
                  <c:v>9.9409999999999989</c:v>
                </c:pt>
                <c:pt idx="150">
                  <c:v>9.9740000000000002</c:v>
                </c:pt>
                <c:pt idx="151">
                  <c:v>10.007</c:v>
                </c:pt>
                <c:pt idx="152">
                  <c:v>10.040000000000001</c:v>
                </c:pt>
                <c:pt idx="153">
                  <c:v>10.073</c:v>
                </c:pt>
                <c:pt idx="154">
                  <c:v>10.106</c:v>
                </c:pt>
                <c:pt idx="155">
                  <c:v>10.138999999999999</c:v>
                </c:pt>
                <c:pt idx="156">
                  <c:v>10.172000000000002</c:v>
                </c:pt>
                <c:pt idx="157">
                  <c:v>10.205</c:v>
                </c:pt>
                <c:pt idx="158">
                  <c:v>10.238</c:v>
                </c:pt>
                <c:pt idx="159">
                  <c:v>10.271000000000001</c:v>
                </c:pt>
                <c:pt idx="160">
                  <c:v>10.304</c:v>
                </c:pt>
                <c:pt idx="161">
                  <c:v>10.337</c:v>
                </c:pt>
                <c:pt idx="162">
                  <c:v>10.370000000000006</c:v>
                </c:pt>
                <c:pt idx="163">
                  <c:v>10.403</c:v>
                </c:pt>
                <c:pt idx="164">
                  <c:v>10.436</c:v>
                </c:pt>
                <c:pt idx="165">
                  <c:v>10.469000000000007</c:v>
                </c:pt>
                <c:pt idx="166">
                  <c:v>10.502000000000002</c:v>
                </c:pt>
                <c:pt idx="167">
                  <c:v>10.535</c:v>
                </c:pt>
                <c:pt idx="168">
                  <c:v>10.568</c:v>
                </c:pt>
                <c:pt idx="169">
                  <c:v>10.601000000000001</c:v>
                </c:pt>
                <c:pt idx="170">
                  <c:v>10.634</c:v>
                </c:pt>
                <c:pt idx="171">
                  <c:v>10.667</c:v>
                </c:pt>
                <c:pt idx="172">
                  <c:v>10.7</c:v>
                </c:pt>
                <c:pt idx="173">
                  <c:v>10.733000000000001</c:v>
                </c:pt>
                <c:pt idx="174">
                  <c:v>10.766</c:v>
                </c:pt>
                <c:pt idx="175">
                  <c:v>10.798999999999999</c:v>
                </c:pt>
                <c:pt idx="176">
                  <c:v>10.832000000000004</c:v>
                </c:pt>
                <c:pt idx="177">
                  <c:v>10.865000000000007</c:v>
                </c:pt>
                <c:pt idx="178">
                  <c:v>10.898</c:v>
                </c:pt>
                <c:pt idx="179">
                  <c:v>10.931000000000001</c:v>
                </c:pt>
                <c:pt idx="180">
                  <c:v>10.964</c:v>
                </c:pt>
                <c:pt idx="181">
                  <c:v>10.997</c:v>
                </c:pt>
                <c:pt idx="182">
                  <c:v>11.03</c:v>
                </c:pt>
                <c:pt idx="183">
                  <c:v>11.063000000000002</c:v>
                </c:pt>
                <c:pt idx="184">
                  <c:v>11.096</c:v>
                </c:pt>
                <c:pt idx="185">
                  <c:v>11.129</c:v>
                </c:pt>
                <c:pt idx="186">
                  <c:v>11.162000000000004</c:v>
                </c:pt>
                <c:pt idx="187">
                  <c:v>11.195</c:v>
                </c:pt>
                <c:pt idx="188">
                  <c:v>11.228</c:v>
                </c:pt>
                <c:pt idx="189">
                  <c:v>11.261000000000001</c:v>
                </c:pt>
                <c:pt idx="190">
                  <c:v>11.294</c:v>
                </c:pt>
                <c:pt idx="191">
                  <c:v>11.327</c:v>
                </c:pt>
                <c:pt idx="192">
                  <c:v>11.360000000000007</c:v>
                </c:pt>
                <c:pt idx="193">
                  <c:v>11.393000000000002</c:v>
                </c:pt>
                <c:pt idx="194">
                  <c:v>11.426</c:v>
                </c:pt>
                <c:pt idx="195">
                  <c:v>11.459000000000007</c:v>
                </c:pt>
                <c:pt idx="196">
                  <c:v>11.492000000000004</c:v>
                </c:pt>
                <c:pt idx="197">
                  <c:v>11.525</c:v>
                </c:pt>
                <c:pt idx="198">
                  <c:v>11.558</c:v>
                </c:pt>
                <c:pt idx="199">
                  <c:v>11.591000000000001</c:v>
                </c:pt>
                <c:pt idx="200">
                  <c:v>11.624000000000001</c:v>
                </c:pt>
                <c:pt idx="201">
                  <c:v>11.657</c:v>
                </c:pt>
                <c:pt idx="202">
                  <c:v>11.69</c:v>
                </c:pt>
                <c:pt idx="203">
                  <c:v>11.723000000000001</c:v>
                </c:pt>
                <c:pt idx="204">
                  <c:v>11.756</c:v>
                </c:pt>
                <c:pt idx="205">
                  <c:v>11.789</c:v>
                </c:pt>
                <c:pt idx="206">
                  <c:v>11.822000000000006</c:v>
                </c:pt>
                <c:pt idx="207">
                  <c:v>11.855000000000008</c:v>
                </c:pt>
                <c:pt idx="208">
                  <c:v>11.888</c:v>
                </c:pt>
                <c:pt idx="209">
                  <c:v>11.921000000000001</c:v>
                </c:pt>
                <c:pt idx="210">
                  <c:v>11.954000000000002</c:v>
                </c:pt>
                <c:pt idx="211">
                  <c:v>11.987</c:v>
                </c:pt>
                <c:pt idx="212">
                  <c:v>12.02</c:v>
                </c:pt>
                <c:pt idx="213">
                  <c:v>12.053000000000004</c:v>
                </c:pt>
                <c:pt idx="214">
                  <c:v>12.086</c:v>
                </c:pt>
                <c:pt idx="215">
                  <c:v>12.119</c:v>
                </c:pt>
                <c:pt idx="216">
                  <c:v>12.152000000000006</c:v>
                </c:pt>
                <c:pt idx="217">
                  <c:v>12.185</c:v>
                </c:pt>
                <c:pt idx="218">
                  <c:v>12.218</c:v>
                </c:pt>
                <c:pt idx="219">
                  <c:v>12.251000000000001</c:v>
                </c:pt>
                <c:pt idx="220">
                  <c:v>12.284000000000001</c:v>
                </c:pt>
                <c:pt idx="221">
                  <c:v>12.317</c:v>
                </c:pt>
                <c:pt idx="222">
                  <c:v>12.350000000000007</c:v>
                </c:pt>
                <c:pt idx="223">
                  <c:v>12.383000000000004</c:v>
                </c:pt>
                <c:pt idx="224">
                  <c:v>12.416</c:v>
                </c:pt>
                <c:pt idx="225">
                  <c:v>12.449</c:v>
                </c:pt>
                <c:pt idx="226">
                  <c:v>12.482000000000006</c:v>
                </c:pt>
                <c:pt idx="227">
                  <c:v>12.515000000000002</c:v>
                </c:pt>
                <c:pt idx="228">
                  <c:v>12.548</c:v>
                </c:pt>
                <c:pt idx="229">
                  <c:v>12.581</c:v>
                </c:pt>
                <c:pt idx="230">
                  <c:v>12.614000000000001</c:v>
                </c:pt>
                <c:pt idx="231">
                  <c:v>12.647</c:v>
                </c:pt>
                <c:pt idx="232">
                  <c:v>12.68</c:v>
                </c:pt>
                <c:pt idx="233">
                  <c:v>12.713000000000001</c:v>
                </c:pt>
                <c:pt idx="234">
                  <c:v>12.746</c:v>
                </c:pt>
                <c:pt idx="235">
                  <c:v>12.779</c:v>
                </c:pt>
                <c:pt idx="236">
                  <c:v>12.812000000000006</c:v>
                </c:pt>
                <c:pt idx="237">
                  <c:v>12.845000000000002</c:v>
                </c:pt>
                <c:pt idx="238">
                  <c:v>12.878</c:v>
                </c:pt>
                <c:pt idx="239">
                  <c:v>12.911</c:v>
                </c:pt>
                <c:pt idx="240">
                  <c:v>12.944000000000001</c:v>
                </c:pt>
                <c:pt idx="241">
                  <c:v>12.977</c:v>
                </c:pt>
                <c:pt idx="242">
                  <c:v>13.01</c:v>
                </c:pt>
                <c:pt idx="243">
                  <c:v>13.043000000000001</c:v>
                </c:pt>
                <c:pt idx="244">
                  <c:v>13.076000000000002</c:v>
                </c:pt>
                <c:pt idx="245">
                  <c:v>13.109</c:v>
                </c:pt>
                <c:pt idx="246">
                  <c:v>13.141999999999999</c:v>
                </c:pt>
                <c:pt idx="247">
                  <c:v>13.175000000000002</c:v>
                </c:pt>
                <c:pt idx="248">
                  <c:v>13.208</c:v>
                </c:pt>
                <c:pt idx="249">
                  <c:v>13.241</c:v>
                </c:pt>
                <c:pt idx="250">
                  <c:v>13.274000000000001</c:v>
                </c:pt>
                <c:pt idx="251">
                  <c:v>13.307</c:v>
                </c:pt>
                <c:pt idx="252">
                  <c:v>13.34</c:v>
                </c:pt>
                <c:pt idx="253">
                  <c:v>13.373000000000006</c:v>
                </c:pt>
                <c:pt idx="254">
                  <c:v>13.406000000000002</c:v>
                </c:pt>
                <c:pt idx="255">
                  <c:v>13.439</c:v>
                </c:pt>
                <c:pt idx="256">
                  <c:v>13.472000000000007</c:v>
                </c:pt>
                <c:pt idx="257">
                  <c:v>13.505000000000004</c:v>
                </c:pt>
                <c:pt idx="258">
                  <c:v>13.538</c:v>
                </c:pt>
                <c:pt idx="259">
                  <c:v>13.571</c:v>
                </c:pt>
                <c:pt idx="260">
                  <c:v>13.604000000000001</c:v>
                </c:pt>
                <c:pt idx="261">
                  <c:v>13.637</c:v>
                </c:pt>
                <c:pt idx="262">
                  <c:v>13.67</c:v>
                </c:pt>
                <c:pt idx="263">
                  <c:v>13.703000000000001</c:v>
                </c:pt>
                <c:pt idx="264">
                  <c:v>13.736000000000001</c:v>
                </c:pt>
                <c:pt idx="265">
                  <c:v>13.769</c:v>
                </c:pt>
                <c:pt idx="266">
                  <c:v>13.802000000000007</c:v>
                </c:pt>
                <c:pt idx="267">
                  <c:v>13.835000000000004</c:v>
                </c:pt>
                <c:pt idx="268">
                  <c:v>13.868</c:v>
                </c:pt>
                <c:pt idx="269">
                  <c:v>13.901</c:v>
                </c:pt>
                <c:pt idx="270">
                  <c:v>13.934000000000001</c:v>
                </c:pt>
                <c:pt idx="271">
                  <c:v>13.967000000000002</c:v>
                </c:pt>
                <c:pt idx="272">
                  <c:v>14</c:v>
                </c:pt>
                <c:pt idx="273">
                  <c:v>14.033000000000001</c:v>
                </c:pt>
                <c:pt idx="274">
                  <c:v>14.066000000000004</c:v>
                </c:pt>
                <c:pt idx="275">
                  <c:v>14.099</c:v>
                </c:pt>
                <c:pt idx="276">
                  <c:v>14.132</c:v>
                </c:pt>
                <c:pt idx="277">
                  <c:v>14.165000000000004</c:v>
                </c:pt>
                <c:pt idx="278">
                  <c:v>14.198</c:v>
                </c:pt>
                <c:pt idx="279">
                  <c:v>14.231</c:v>
                </c:pt>
                <c:pt idx="280">
                  <c:v>14.264000000000001</c:v>
                </c:pt>
                <c:pt idx="281">
                  <c:v>14.297000000000001</c:v>
                </c:pt>
                <c:pt idx="282">
                  <c:v>14.33</c:v>
                </c:pt>
                <c:pt idx="283">
                  <c:v>14.363000000000007</c:v>
                </c:pt>
                <c:pt idx="284">
                  <c:v>14.396000000000004</c:v>
                </c:pt>
                <c:pt idx="285">
                  <c:v>14.429</c:v>
                </c:pt>
                <c:pt idx="286">
                  <c:v>14.462000000000007</c:v>
                </c:pt>
                <c:pt idx="287">
                  <c:v>14.495000000000006</c:v>
                </c:pt>
                <c:pt idx="288">
                  <c:v>14.528</c:v>
                </c:pt>
                <c:pt idx="289">
                  <c:v>14.561</c:v>
                </c:pt>
                <c:pt idx="290">
                  <c:v>14.594000000000001</c:v>
                </c:pt>
                <c:pt idx="291">
                  <c:v>14.627000000000001</c:v>
                </c:pt>
                <c:pt idx="292">
                  <c:v>14.66</c:v>
                </c:pt>
                <c:pt idx="293">
                  <c:v>14.693</c:v>
                </c:pt>
                <c:pt idx="294">
                  <c:v>14.726000000000001</c:v>
                </c:pt>
                <c:pt idx="295">
                  <c:v>14.759</c:v>
                </c:pt>
                <c:pt idx="296">
                  <c:v>14.792</c:v>
                </c:pt>
                <c:pt idx="297">
                  <c:v>14.825000000000006</c:v>
                </c:pt>
                <c:pt idx="298">
                  <c:v>14.858000000000002</c:v>
                </c:pt>
                <c:pt idx="299">
                  <c:v>14.891</c:v>
                </c:pt>
                <c:pt idx="300">
                  <c:v>14.924000000000001</c:v>
                </c:pt>
                <c:pt idx="301">
                  <c:v>14.957000000000004</c:v>
                </c:pt>
                <c:pt idx="302">
                  <c:v>14.99</c:v>
                </c:pt>
                <c:pt idx="303">
                  <c:v>15.023</c:v>
                </c:pt>
                <c:pt idx="304">
                  <c:v>15.056000000000004</c:v>
                </c:pt>
                <c:pt idx="305">
                  <c:v>15.089</c:v>
                </c:pt>
                <c:pt idx="306">
                  <c:v>15.122</c:v>
                </c:pt>
                <c:pt idx="307">
                  <c:v>15.155000000000006</c:v>
                </c:pt>
                <c:pt idx="308">
                  <c:v>15.188000000000001</c:v>
                </c:pt>
                <c:pt idx="309">
                  <c:v>15.221</c:v>
                </c:pt>
                <c:pt idx="310">
                  <c:v>15.254</c:v>
                </c:pt>
                <c:pt idx="311">
                  <c:v>15.287000000000001</c:v>
                </c:pt>
                <c:pt idx="312">
                  <c:v>15.32</c:v>
                </c:pt>
                <c:pt idx="313">
                  <c:v>15.353000000000007</c:v>
                </c:pt>
                <c:pt idx="314">
                  <c:v>15.386000000000006</c:v>
                </c:pt>
                <c:pt idx="315">
                  <c:v>15.419</c:v>
                </c:pt>
                <c:pt idx="316">
                  <c:v>15.452000000000007</c:v>
                </c:pt>
                <c:pt idx="317">
                  <c:v>15.485000000000007</c:v>
                </c:pt>
                <c:pt idx="318">
                  <c:v>15.518000000000001</c:v>
                </c:pt>
                <c:pt idx="319">
                  <c:v>15.551</c:v>
                </c:pt>
                <c:pt idx="320">
                  <c:v>15.584</c:v>
                </c:pt>
                <c:pt idx="321">
                  <c:v>15.617000000000001</c:v>
                </c:pt>
                <c:pt idx="322">
                  <c:v>15.65</c:v>
                </c:pt>
                <c:pt idx="323">
                  <c:v>15.683</c:v>
                </c:pt>
                <c:pt idx="324">
                  <c:v>15.716000000000001</c:v>
                </c:pt>
                <c:pt idx="325">
                  <c:v>15.749000000000001</c:v>
                </c:pt>
                <c:pt idx="326">
                  <c:v>15.782</c:v>
                </c:pt>
                <c:pt idx="327">
                  <c:v>15.815000000000007</c:v>
                </c:pt>
                <c:pt idx="328">
                  <c:v>15.848000000000001</c:v>
                </c:pt>
                <c:pt idx="329">
                  <c:v>15.881</c:v>
                </c:pt>
                <c:pt idx="330">
                  <c:v>15.914</c:v>
                </c:pt>
                <c:pt idx="331">
                  <c:v>15.947000000000001</c:v>
                </c:pt>
                <c:pt idx="332">
                  <c:v>15.98</c:v>
                </c:pt>
                <c:pt idx="333">
                  <c:v>16.013000000000005</c:v>
                </c:pt>
                <c:pt idx="334">
                  <c:v>16.045999999999989</c:v>
                </c:pt>
                <c:pt idx="335">
                  <c:v>16.079000000000001</c:v>
                </c:pt>
                <c:pt idx="336">
                  <c:v>16.111999999999998</c:v>
                </c:pt>
                <c:pt idx="337">
                  <c:v>16.145</c:v>
                </c:pt>
                <c:pt idx="338">
                  <c:v>16.178000000000001</c:v>
                </c:pt>
                <c:pt idx="339">
                  <c:v>16.210999999999999</c:v>
                </c:pt>
                <c:pt idx="340">
                  <c:v>16.244</c:v>
                </c:pt>
                <c:pt idx="341">
                  <c:v>16.277000000000001</c:v>
                </c:pt>
                <c:pt idx="342">
                  <c:v>16.309999999999999</c:v>
                </c:pt>
                <c:pt idx="343">
                  <c:v>16.343</c:v>
                </c:pt>
                <c:pt idx="344">
                  <c:v>16.376000000000001</c:v>
                </c:pt>
                <c:pt idx="345">
                  <c:v>16.408999999999981</c:v>
                </c:pt>
                <c:pt idx="346">
                  <c:v>16.441999999999986</c:v>
                </c:pt>
                <c:pt idx="347">
                  <c:v>16.474999999999987</c:v>
                </c:pt>
                <c:pt idx="348">
                  <c:v>16.507999999999999</c:v>
                </c:pt>
                <c:pt idx="349">
                  <c:v>16.541</c:v>
                </c:pt>
                <c:pt idx="350">
                  <c:v>16.574000000000005</c:v>
                </c:pt>
                <c:pt idx="351">
                  <c:v>16.606999999999999</c:v>
                </c:pt>
                <c:pt idx="352">
                  <c:v>16.64</c:v>
                </c:pt>
                <c:pt idx="353">
                  <c:v>16.672999999999988</c:v>
                </c:pt>
                <c:pt idx="354">
                  <c:v>16.706</c:v>
                </c:pt>
                <c:pt idx="355">
                  <c:v>16.739000000000001</c:v>
                </c:pt>
                <c:pt idx="356">
                  <c:v>16.771999999999988</c:v>
                </c:pt>
                <c:pt idx="357">
                  <c:v>16.805</c:v>
                </c:pt>
                <c:pt idx="358">
                  <c:v>16.838000000000001</c:v>
                </c:pt>
                <c:pt idx="359">
                  <c:v>16.870999999999999</c:v>
                </c:pt>
                <c:pt idx="360">
                  <c:v>16.904</c:v>
                </c:pt>
                <c:pt idx="361">
                  <c:v>16.937000000000001</c:v>
                </c:pt>
                <c:pt idx="362">
                  <c:v>16.97</c:v>
                </c:pt>
                <c:pt idx="363">
                  <c:v>17.003</c:v>
                </c:pt>
                <c:pt idx="364">
                  <c:v>17.036000000000001</c:v>
                </c:pt>
                <c:pt idx="365">
                  <c:v>17.068999999999985</c:v>
                </c:pt>
                <c:pt idx="366">
                  <c:v>17.102</c:v>
                </c:pt>
                <c:pt idx="367">
                  <c:v>17.135000000000005</c:v>
                </c:pt>
                <c:pt idx="368">
                  <c:v>17.167999999999999</c:v>
                </c:pt>
                <c:pt idx="369">
                  <c:v>17.201000000000001</c:v>
                </c:pt>
                <c:pt idx="370">
                  <c:v>17.234000000000005</c:v>
                </c:pt>
                <c:pt idx="371">
                  <c:v>17.266999999999989</c:v>
                </c:pt>
                <c:pt idx="372">
                  <c:v>17.3</c:v>
                </c:pt>
                <c:pt idx="373">
                  <c:v>17.332999999999988</c:v>
                </c:pt>
                <c:pt idx="374">
                  <c:v>17.366</c:v>
                </c:pt>
                <c:pt idx="375">
                  <c:v>17.399000000000001</c:v>
                </c:pt>
                <c:pt idx="376">
                  <c:v>17.431999999999999</c:v>
                </c:pt>
                <c:pt idx="377">
                  <c:v>17.464999999999989</c:v>
                </c:pt>
                <c:pt idx="378">
                  <c:v>17.497999999999987</c:v>
                </c:pt>
                <c:pt idx="379">
                  <c:v>17.530999999999999</c:v>
                </c:pt>
                <c:pt idx="380">
                  <c:v>17.564</c:v>
                </c:pt>
                <c:pt idx="381">
                  <c:v>17.597000000000001</c:v>
                </c:pt>
                <c:pt idx="382">
                  <c:v>17.630000000000013</c:v>
                </c:pt>
                <c:pt idx="383">
                  <c:v>17.663</c:v>
                </c:pt>
                <c:pt idx="384">
                  <c:v>17.696000000000005</c:v>
                </c:pt>
                <c:pt idx="385">
                  <c:v>17.728999999999989</c:v>
                </c:pt>
                <c:pt idx="386">
                  <c:v>17.761999999999986</c:v>
                </c:pt>
                <c:pt idx="387">
                  <c:v>17.795000000000002</c:v>
                </c:pt>
                <c:pt idx="388">
                  <c:v>17.827999999999999</c:v>
                </c:pt>
                <c:pt idx="389">
                  <c:v>17.861000000000001</c:v>
                </c:pt>
                <c:pt idx="390">
                  <c:v>17.893999999999988</c:v>
                </c:pt>
                <c:pt idx="391">
                  <c:v>17.927</c:v>
                </c:pt>
                <c:pt idx="392">
                  <c:v>17.959999999999987</c:v>
                </c:pt>
                <c:pt idx="393">
                  <c:v>17.992999999999981</c:v>
                </c:pt>
                <c:pt idx="394">
                  <c:v>18.026</c:v>
                </c:pt>
                <c:pt idx="395">
                  <c:v>18.059000000000001</c:v>
                </c:pt>
                <c:pt idx="396">
                  <c:v>18.091999999999999</c:v>
                </c:pt>
                <c:pt idx="397">
                  <c:v>18.125</c:v>
                </c:pt>
                <c:pt idx="398">
                  <c:v>18.158000000000001</c:v>
                </c:pt>
                <c:pt idx="399">
                  <c:v>18.190999999999999</c:v>
                </c:pt>
                <c:pt idx="400">
                  <c:v>18.224</c:v>
                </c:pt>
                <c:pt idx="401">
                  <c:v>18.257000000000001</c:v>
                </c:pt>
                <c:pt idx="402">
                  <c:v>18.29</c:v>
                </c:pt>
                <c:pt idx="403">
                  <c:v>18.323</c:v>
                </c:pt>
                <c:pt idx="404">
                  <c:v>18.356000000000005</c:v>
                </c:pt>
                <c:pt idx="405">
                  <c:v>18.388999999999989</c:v>
                </c:pt>
                <c:pt idx="406">
                  <c:v>18.421999999999986</c:v>
                </c:pt>
                <c:pt idx="407">
                  <c:v>18.454999999999988</c:v>
                </c:pt>
                <c:pt idx="408">
                  <c:v>18.487999999999989</c:v>
                </c:pt>
                <c:pt idx="409">
                  <c:v>18.521000000000001</c:v>
                </c:pt>
                <c:pt idx="410">
                  <c:v>18.553999999999988</c:v>
                </c:pt>
                <c:pt idx="411">
                  <c:v>18.587</c:v>
                </c:pt>
                <c:pt idx="412">
                  <c:v>18.62</c:v>
                </c:pt>
                <c:pt idx="413">
                  <c:v>18.652999999999999</c:v>
                </c:pt>
                <c:pt idx="414">
                  <c:v>18.686</c:v>
                </c:pt>
                <c:pt idx="415">
                  <c:v>18.719000000000001</c:v>
                </c:pt>
                <c:pt idx="416">
                  <c:v>18.751999999999999</c:v>
                </c:pt>
                <c:pt idx="417">
                  <c:v>18.784999999999989</c:v>
                </c:pt>
                <c:pt idx="418">
                  <c:v>18.818000000000001</c:v>
                </c:pt>
                <c:pt idx="419">
                  <c:v>18.850999999999999</c:v>
                </c:pt>
                <c:pt idx="420">
                  <c:v>18.884</c:v>
                </c:pt>
                <c:pt idx="421">
                  <c:v>18.917000000000005</c:v>
                </c:pt>
                <c:pt idx="422">
                  <c:v>18.95</c:v>
                </c:pt>
                <c:pt idx="423">
                  <c:v>18.982999999999979</c:v>
                </c:pt>
                <c:pt idx="424">
                  <c:v>19.015999999999988</c:v>
                </c:pt>
                <c:pt idx="425">
                  <c:v>19.048999999999989</c:v>
                </c:pt>
                <c:pt idx="426">
                  <c:v>19.081999999999987</c:v>
                </c:pt>
                <c:pt idx="427">
                  <c:v>19.114999999999998</c:v>
                </c:pt>
                <c:pt idx="428">
                  <c:v>19.148</c:v>
                </c:pt>
                <c:pt idx="429">
                  <c:v>19.181000000000001</c:v>
                </c:pt>
                <c:pt idx="430">
                  <c:v>19.213999999999999</c:v>
                </c:pt>
                <c:pt idx="431">
                  <c:v>19.247</c:v>
                </c:pt>
                <c:pt idx="432">
                  <c:v>19.279999999999987</c:v>
                </c:pt>
                <c:pt idx="433">
                  <c:v>19.312999999999999</c:v>
                </c:pt>
                <c:pt idx="434">
                  <c:v>19.346</c:v>
                </c:pt>
                <c:pt idx="435">
                  <c:v>19.379000000000001</c:v>
                </c:pt>
                <c:pt idx="436">
                  <c:v>19.411999999999999</c:v>
                </c:pt>
                <c:pt idx="437">
                  <c:v>19.444999999999986</c:v>
                </c:pt>
                <c:pt idx="438">
                  <c:v>19.478000000000002</c:v>
                </c:pt>
                <c:pt idx="439">
                  <c:v>19.510999999999999</c:v>
                </c:pt>
                <c:pt idx="440">
                  <c:v>19.544</c:v>
                </c:pt>
                <c:pt idx="441">
                  <c:v>19.577000000000005</c:v>
                </c:pt>
                <c:pt idx="442">
                  <c:v>19.610000000000014</c:v>
                </c:pt>
                <c:pt idx="443">
                  <c:v>19.643000000000001</c:v>
                </c:pt>
                <c:pt idx="444">
                  <c:v>19.675999999999988</c:v>
                </c:pt>
                <c:pt idx="445">
                  <c:v>19.709</c:v>
                </c:pt>
                <c:pt idx="446">
                  <c:v>19.741999999999987</c:v>
                </c:pt>
                <c:pt idx="447">
                  <c:v>19.774999999999999</c:v>
                </c:pt>
                <c:pt idx="448">
                  <c:v>19.808</c:v>
                </c:pt>
                <c:pt idx="449">
                  <c:v>19.841000000000001</c:v>
                </c:pt>
                <c:pt idx="450">
                  <c:v>19.873999999999999</c:v>
                </c:pt>
                <c:pt idx="451">
                  <c:v>19.907</c:v>
                </c:pt>
                <c:pt idx="452">
                  <c:v>19.939999999999987</c:v>
                </c:pt>
                <c:pt idx="453">
                  <c:v>19.972999999999981</c:v>
                </c:pt>
                <c:pt idx="454">
                  <c:v>20.006</c:v>
                </c:pt>
                <c:pt idx="455">
                  <c:v>20.039000000000001</c:v>
                </c:pt>
                <c:pt idx="456">
                  <c:v>20.071999999999999</c:v>
                </c:pt>
                <c:pt idx="457">
                  <c:v>20.105</c:v>
                </c:pt>
                <c:pt idx="458">
                  <c:v>20.138000000000005</c:v>
                </c:pt>
                <c:pt idx="459">
                  <c:v>20.170999999999999</c:v>
                </c:pt>
                <c:pt idx="460">
                  <c:v>20.204000000000001</c:v>
                </c:pt>
                <c:pt idx="461">
                  <c:v>20.236999999999988</c:v>
                </c:pt>
                <c:pt idx="462">
                  <c:v>20.27</c:v>
                </c:pt>
                <c:pt idx="463">
                  <c:v>20.303000000000001</c:v>
                </c:pt>
                <c:pt idx="464">
                  <c:v>20.335999999999999</c:v>
                </c:pt>
                <c:pt idx="465">
                  <c:v>20.369</c:v>
                </c:pt>
                <c:pt idx="466">
                  <c:v>20.401999999999987</c:v>
                </c:pt>
                <c:pt idx="467">
                  <c:v>20.434999999999999</c:v>
                </c:pt>
                <c:pt idx="468">
                  <c:v>20.467999999999989</c:v>
                </c:pt>
                <c:pt idx="469">
                  <c:v>20.501000000000001</c:v>
                </c:pt>
                <c:pt idx="470">
                  <c:v>20.533999999999999</c:v>
                </c:pt>
                <c:pt idx="471">
                  <c:v>20.567</c:v>
                </c:pt>
                <c:pt idx="472">
                  <c:v>20.6</c:v>
                </c:pt>
                <c:pt idx="473">
                  <c:v>20.632999999999999</c:v>
                </c:pt>
                <c:pt idx="474">
                  <c:v>20.666</c:v>
                </c:pt>
                <c:pt idx="475">
                  <c:v>20.699000000000005</c:v>
                </c:pt>
                <c:pt idx="476">
                  <c:v>20.731999999999999</c:v>
                </c:pt>
                <c:pt idx="477">
                  <c:v>20.764999999999986</c:v>
                </c:pt>
                <c:pt idx="478">
                  <c:v>20.797999999999988</c:v>
                </c:pt>
                <c:pt idx="479">
                  <c:v>20.831000000000014</c:v>
                </c:pt>
                <c:pt idx="480">
                  <c:v>20.864000000000001</c:v>
                </c:pt>
                <c:pt idx="481">
                  <c:v>20.896999999999988</c:v>
                </c:pt>
                <c:pt idx="482">
                  <c:v>20.93</c:v>
                </c:pt>
                <c:pt idx="483">
                  <c:v>20.96299999999998</c:v>
                </c:pt>
                <c:pt idx="484">
                  <c:v>20.995999999999981</c:v>
                </c:pt>
                <c:pt idx="485">
                  <c:v>21.029</c:v>
                </c:pt>
                <c:pt idx="486">
                  <c:v>21.061999999999987</c:v>
                </c:pt>
                <c:pt idx="487">
                  <c:v>21.094999999999999</c:v>
                </c:pt>
                <c:pt idx="488">
                  <c:v>21.128</c:v>
                </c:pt>
                <c:pt idx="489">
                  <c:v>21.161000000000001</c:v>
                </c:pt>
                <c:pt idx="490">
                  <c:v>21.193999999999999</c:v>
                </c:pt>
                <c:pt idx="491">
                  <c:v>21.227</c:v>
                </c:pt>
                <c:pt idx="492">
                  <c:v>21.259999999999987</c:v>
                </c:pt>
                <c:pt idx="493">
                  <c:v>21.292999999999989</c:v>
                </c:pt>
                <c:pt idx="494">
                  <c:v>21.326000000000001</c:v>
                </c:pt>
                <c:pt idx="495">
                  <c:v>21.359000000000005</c:v>
                </c:pt>
                <c:pt idx="496">
                  <c:v>21.391999999999999</c:v>
                </c:pt>
                <c:pt idx="497">
                  <c:v>21.424999999999986</c:v>
                </c:pt>
                <c:pt idx="498">
                  <c:v>21.457999999999988</c:v>
                </c:pt>
                <c:pt idx="499">
                  <c:v>21.491</c:v>
                </c:pt>
                <c:pt idx="500">
                  <c:v>21.524000000000001</c:v>
                </c:pt>
                <c:pt idx="501">
                  <c:v>21.556999999999999</c:v>
                </c:pt>
                <c:pt idx="502">
                  <c:v>21.59</c:v>
                </c:pt>
                <c:pt idx="503">
                  <c:v>21.623000000000001</c:v>
                </c:pt>
                <c:pt idx="504">
                  <c:v>21.655999999999999</c:v>
                </c:pt>
                <c:pt idx="505">
                  <c:v>21.689</c:v>
                </c:pt>
                <c:pt idx="506">
                  <c:v>21.721999999999987</c:v>
                </c:pt>
                <c:pt idx="507">
                  <c:v>21.754999999999999</c:v>
                </c:pt>
                <c:pt idx="508">
                  <c:v>21.787999999999986</c:v>
                </c:pt>
                <c:pt idx="509">
                  <c:v>21.821000000000005</c:v>
                </c:pt>
                <c:pt idx="510">
                  <c:v>21.853999999999999</c:v>
                </c:pt>
                <c:pt idx="511">
                  <c:v>21.887</c:v>
                </c:pt>
                <c:pt idx="512">
                  <c:v>21.919999999999987</c:v>
                </c:pt>
                <c:pt idx="513">
                  <c:v>21.952999999999989</c:v>
                </c:pt>
                <c:pt idx="514">
                  <c:v>21.985999999999979</c:v>
                </c:pt>
                <c:pt idx="515">
                  <c:v>22.018999999999988</c:v>
                </c:pt>
                <c:pt idx="516">
                  <c:v>22.052</c:v>
                </c:pt>
                <c:pt idx="517">
                  <c:v>22.084999999999987</c:v>
                </c:pt>
                <c:pt idx="518">
                  <c:v>22.118000000000013</c:v>
                </c:pt>
                <c:pt idx="519">
                  <c:v>22.151000000000014</c:v>
                </c:pt>
                <c:pt idx="520">
                  <c:v>22.184000000000001</c:v>
                </c:pt>
                <c:pt idx="521">
                  <c:v>22.216999999999999</c:v>
                </c:pt>
                <c:pt idx="522">
                  <c:v>22.25</c:v>
                </c:pt>
                <c:pt idx="523">
                  <c:v>22.28299999999998</c:v>
                </c:pt>
                <c:pt idx="524">
                  <c:v>22.315999999999999</c:v>
                </c:pt>
                <c:pt idx="525">
                  <c:v>22.349</c:v>
                </c:pt>
                <c:pt idx="526">
                  <c:v>22.381999999999987</c:v>
                </c:pt>
                <c:pt idx="527">
                  <c:v>22.414999999999999</c:v>
                </c:pt>
                <c:pt idx="528">
                  <c:v>22.447999999999986</c:v>
                </c:pt>
                <c:pt idx="529">
                  <c:v>22.481000000000002</c:v>
                </c:pt>
                <c:pt idx="530">
                  <c:v>22.513999999999999</c:v>
                </c:pt>
                <c:pt idx="531">
                  <c:v>22.547000000000001</c:v>
                </c:pt>
                <c:pt idx="532">
                  <c:v>22.58</c:v>
                </c:pt>
                <c:pt idx="533">
                  <c:v>22.613000000000014</c:v>
                </c:pt>
                <c:pt idx="534">
                  <c:v>22.646000000000001</c:v>
                </c:pt>
                <c:pt idx="535">
                  <c:v>22.678999999999988</c:v>
                </c:pt>
                <c:pt idx="536">
                  <c:v>22.712</c:v>
                </c:pt>
                <c:pt idx="537">
                  <c:v>22.744999999999987</c:v>
                </c:pt>
                <c:pt idx="538">
                  <c:v>22.777999999999999</c:v>
                </c:pt>
                <c:pt idx="539">
                  <c:v>22.811000000000014</c:v>
                </c:pt>
                <c:pt idx="540">
                  <c:v>22.844000000000001</c:v>
                </c:pt>
                <c:pt idx="541">
                  <c:v>22.876999999999999</c:v>
                </c:pt>
                <c:pt idx="542">
                  <c:v>22.91</c:v>
                </c:pt>
                <c:pt idx="543">
                  <c:v>22.94299999999998</c:v>
                </c:pt>
                <c:pt idx="544">
                  <c:v>22.975999999999985</c:v>
                </c:pt>
                <c:pt idx="545">
                  <c:v>23.009</c:v>
                </c:pt>
                <c:pt idx="546">
                  <c:v>23.042000000000002</c:v>
                </c:pt>
                <c:pt idx="547">
                  <c:v>23.074999999999999</c:v>
                </c:pt>
                <c:pt idx="548">
                  <c:v>23.108000000000001</c:v>
                </c:pt>
                <c:pt idx="549">
                  <c:v>23.140999999999988</c:v>
                </c:pt>
                <c:pt idx="550">
                  <c:v>23.173999999999999</c:v>
                </c:pt>
                <c:pt idx="551">
                  <c:v>23.207000000000001</c:v>
                </c:pt>
                <c:pt idx="552">
                  <c:v>23.24</c:v>
                </c:pt>
                <c:pt idx="553">
                  <c:v>23.273</c:v>
                </c:pt>
                <c:pt idx="554">
                  <c:v>23.306000000000001</c:v>
                </c:pt>
                <c:pt idx="555">
                  <c:v>23.338999999999999</c:v>
                </c:pt>
                <c:pt idx="556">
                  <c:v>23.372</c:v>
                </c:pt>
                <c:pt idx="557">
                  <c:v>23.404999999999987</c:v>
                </c:pt>
                <c:pt idx="558">
                  <c:v>23.437999999999999</c:v>
                </c:pt>
                <c:pt idx="559">
                  <c:v>23.471</c:v>
                </c:pt>
                <c:pt idx="560">
                  <c:v>23.504000000000001</c:v>
                </c:pt>
                <c:pt idx="561">
                  <c:v>23.536999999999999</c:v>
                </c:pt>
                <c:pt idx="562">
                  <c:v>23.57</c:v>
                </c:pt>
                <c:pt idx="563">
                  <c:v>23.603000000000005</c:v>
                </c:pt>
                <c:pt idx="564">
                  <c:v>23.635999999999999</c:v>
                </c:pt>
                <c:pt idx="565">
                  <c:v>23.669</c:v>
                </c:pt>
                <c:pt idx="566">
                  <c:v>23.702000000000002</c:v>
                </c:pt>
                <c:pt idx="567">
                  <c:v>23.734999999999999</c:v>
                </c:pt>
                <c:pt idx="568">
                  <c:v>23.767999999999986</c:v>
                </c:pt>
                <c:pt idx="569">
                  <c:v>23.800999999999988</c:v>
                </c:pt>
                <c:pt idx="570">
                  <c:v>23.834000000000014</c:v>
                </c:pt>
                <c:pt idx="571">
                  <c:v>23.867000000000001</c:v>
                </c:pt>
                <c:pt idx="572">
                  <c:v>23.9</c:v>
                </c:pt>
                <c:pt idx="573">
                  <c:v>23.933</c:v>
                </c:pt>
                <c:pt idx="574">
                  <c:v>23.96599999999998</c:v>
                </c:pt>
                <c:pt idx="575">
                  <c:v>23.998999999999981</c:v>
                </c:pt>
                <c:pt idx="576">
                  <c:v>24.032</c:v>
                </c:pt>
                <c:pt idx="577">
                  <c:v>24.064999999999987</c:v>
                </c:pt>
                <c:pt idx="578">
                  <c:v>24.097999999999999</c:v>
                </c:pt>
                <c:pt idx="579">
                  <c:v>24.131000000000014</c:v>
                </c:pt>
                <c:pt idx="580">
                  <c:v>24.164000000000001</c:v>
                </c:pt>
                <c:pt idx="581">
                  <c:v>24.196999999999999</c:v>
                </c:pt>
                <c:pt idx="582">
                  <c:v>24.23</c:v>
                </c:pt>
                <c:pt idx="583">
                  <c:v>24.263000000000002</c:v>
                </c:pt>
                <c:pt idx="584">
                  <c:v>24.295999999999989</c:v>
                </c:pt>
                <c:pt idx="585">
                  <c:v>24.329000000000001</c:v>
                </c:pt>
                <c:pt idx="586">
                  <c:v>24.361999999999988</c:v>
                </c:pt>
                <c:pt idx="587">
                  <c:v>24.395</c:v>
                </c:pt>
                <c:pt idx="588">
                  <c:v>24.427999999999987</c:v>
                </c:pt>
                <c:pt idx="589">
                  <c:v>24.460999999999981</c:v>
                </c:pt>
                <c:pt idx="590">
                  <c:v>24.494</c:v>
                </c:pt>
                <c:pt idx="591">
                  <c:v>24.527000000000001</c:v>
                </c:pt>
                <c:pt idx="592">
                  <c:v>24.56</c:v>
                </c:pt>
                <c:pt idx="593">
                  <c:v>24.593</c:v>
                </c:pt>
                <c:pt idx="594">
                  <c:v>24.626000000000001</c:v>
                </c:pt>
                <c:pt idx="595">
                  <c:v>24.658999999999999</c:v>
                </c:pt>
                <c:pt idx="596">
                  <c:v>24.692</c:v>
                </c:pt>
                <c:pt idx="597">
                  <c:v>24.724999999999987</c:v>
                </c:pt>
                <c:pt idx="598">
                  <c:v>24.757999999999999</c:v>
                </c:pt>
                <c:pt idx="599">
                  <c:v>24.791</c:v>
                </c:pt>
                <c:pt idx="600">
                  <c:v>24.824000000000005</c:v>
                </c:pt>
                <c:pt idx="601">
                  <c:v>24.856999999999999</c:v>
                </c:pt>
                <c:pt idx="602">
                  <c:v>24.89</c:v>
                </c:pt>
                <c:pt idx="603">
                  <c:v>24.922999999999977</c:v>
                </c:pt>
                <c:pt idx="604">
                  <c:v>24.956</c:v>
                </c:pt>
                <c:pt idx="605">
                  <c:v>24.988999999999979</c:v>
                </c:pt>
                <c:pt idx="606">
                  <c:v>25.021999999999988</c:v>
                </c:pt>
                <c:pt idx="607">
                  <c:v>25.055</c:v>
                </c:pt>
                <c:pt idx="608">
                  <c:v>25.087999999999987</c:v>
                </c:pt>
                <c:pt idx="609">
                  <c:v>25.120999999999999</c:v>
                </c:pt>
                <c:pt idx="610">
                  <c:v>25.154000000000014</c:v>
                </c:pt>
                <c:pt idx="611">
                  <c:v>25.187000000000001</c:v>
                </c:pt>
                <c:pt idx="612">
                  <c:v>25.22</c:v>
                </c:pt>
                <c:pt idx="613">
                  <c:v>25.253</c:v>
                </c:pt>
                <c:pt idx="614">
                  <c:v>25.28599999999998</c:v>
                </c:pt>
                <c:pt idx="615">
                  <c:v>25.318999999999999</c:v>
                </c:pt>
                <c:pt idx="616">
                  <c:v>25.352</c:v>
                </c:pt>
                <c:pt idx="617">
                  <c:v>25.385000000000002</c:v>
                </c:pt>
                <c:pt idx="618">
                  <c:v>25.417999999999999</c:v>
                </c:pt>
                <c:pt idx="619">
                  <c:v>25.451000000000001</c:v>
                </c:pt>
                <c:pt idx="620">
                  <c:v>25.484000000000002</c:v>
                </c:pt>
                <c:pt idx="621">
                  <c:v>25.516999999999999</c:v>
                </c:pt>
                <c:pt idx="622">
                  <c:v>25.55</c:v>
                </c:pt>
                <c:pt idx="623">
                  <c:v>25.582999999999977</c:v>
                </c:pt>
                <c:pt idx="624">
                  <c:v>25.616000000000014</c:v>
                </c:pt>
                <c:pt idx="625">
                  <c:v>25.649000000000001</c:v>
                </c:pt>
                <c:pt idx="626">
                  <c:v>25.681999999999999</c:v>
                </c:pt>
                <c:pt idx="627">
                  <c:v>25.715</c:v>
                </c:pt>
                <c:pt idx="628">
                  <c:v>25.747999999999987</c:v>
                </c:pt>
                <c:pt idx="629">
                  <c:v>25.780999999999981</c:v>
                </c:pt>
                <c:pt idx="630">
                  <c:v>25.814000000000014</c:v>
                </c:pt>
                <c:pt idx="631">
                  <c:v>25.847000000000001</c:v>
                </c:pt>
                <c:pt idx="632">
                  <c:v>25.88</c:v>
                </c:pt>
                <c:pt idx="633">
                  <c:v>25.913</c:v>
                </c:pt>
                <c:pt idx="634">
                  <c:v>25.946000000000002</c:v>
                </c:pt>
                <c:pt idx="635">
                  <c:v>25.978999999999989</c:v>
                </c:pt>
                <c:pt idx="636">
                  <c:v>26.012</c:v>
                </c:pt>
                <c:pt idx="637">
                  <c:v>26.045000000000002</c:v>
                </c:pt>
                <c:pt idx="638">
                  <c:v>26.077999999999999</c:v>
                </c:pt>
                <c:pt idx="639">
                  <c:v>26.111000000000015</c:v>
                </c:pt>
                <c:pt idx="640">
                  <c:v>26.143999999999988</c:v>
                </c:pt>
                <c:pt idx="641">
                  <c:v>26.177000000000014</c:v>
                </c:pt>
                <c:pt idx="642">
                  <c:v>26.21</c:v>
                </c:pt>
                <c:pt idx="643">
                  <c:v>26.242999999999981</c:v>
                </c:pt>
                <c:pt idx="644">
                  <c:v>26.276</c:v>
                </c:pt>
                <c:pt idx="645">
                  <c:v>26.309000000000001</c:v>
                </c:pt>
                <c:pt idx="646">
                  <c:v>26.341999999999999</c:v>
                </c:pt>
                <c:pt idx="647">
                  <c:v>26.375</c:v>
                </c:pt>
                <c:pt idx="648">
                  <c:v>26.407999999999987</c:v>
                </c:pt>
                <c:pt idx="649">
                  <c:v>26.440999999999981</c:v>
                </c:pt>
                <c:pt idx="650">
                  <c:v>26.474</c:v>
                </c:pt>
                <c:pt idx="651">
                  <c:v>26.507000000000001</c:v>
                </c:pt>
                <c:pt idx="652">
                  <c:v>26.54</c:v>
                </c:pt>
                <c:pt idx="653">
                  <c:v>26.573</c:v>
                </c:pt>
                <c:pt idx="654">
                  <c:v>26.606000000000005</c:v>
                </c:pt>
                <c:pt idx="655">
                  <c:v>26.638999999999999</c:v>
                </c:pt>
                <c:pt idx="656">
                  <c:v>26.672000000000001</c:v>
                </c:pt>
                <c:pt idx="657">
                  <c:v>26.704999999999988</c:v>
                </c:pt>
                <c:pt idx="658">
                  <c:v>26.738</c:v>
                </c:pt>
                <c:pt idx="659">
                  <c:v>26.771000000000001</c:v>
                </c:pt>
                <c:pt idx="660">
                  <c:v>26.803999999999988</c:v>
                </c:pt>
                <c:pt idx="661">
                  <c:v>26.837000000000014</c:v>
                </c:pt>
                <c:pt idx="662">
                  <c:v>26.87</c:v>
                </c:pt>
                <c:pt idx="663">
                  <c:v>26.902999999999981</c:v>
                </c:pt>
                <c:pt idx="664">
                  <c:v>26.936</c:v>
                </c:pt>
                <c:pt idx="665">
                  <c:v>26.96899999999998</c:v>
                </c:pt>
                <c:pt idx="666">
                  <c:v>27.001999999999999</c:v>
                </c:pt>
                <c:pt idx="667">
                  <c:v>27.035</c:v>
                </c:pt>
                <c:pt idx="668">
                  <c:v>27.067999999999987</c:v>
                </c:pt>
                <c:pt idx="669">
                  <c:v>27.100999999999999</c:v>
                </c:pt>
                <c:pt idx="670">
                  <c:v>27.134000000000015</c:v>
                </c:pt>
                <c:pt idx="671">
                  <c:v>27.167000000000005</c:v>
                </c:pt>
                <c:pt idx="672">
                  <c:v>27.2</c:v>
                </c:pt>
                <c:pt idx="673">
                  <c:v>27.233000000000001</c:v>
                </c:pt>
                <c:pt idx="674">
                  <c:v>27.265999999999977</c:v>
                </c:pt>
                <c:pt idx="675">
                  <c:v>27.298999999999989</c:v>
                </c:pt>
                <c:pt idx="676">
                  <c:v>27.332000000000001</c:v>
                </c:pt>
                <c:pt idx="677">
                  <c:v>27.364999999999988</c:v>
                </c:pt>
                <c:pt idx="678">
                  <c:v>27.398</c:v>
                </c:pt>
                <c:pt idx="679">
                  <c:v>27.431000000000001</c:v>
                </c:pt>
                <c:pt idx="680">
                  <c:v>27.463999999999981</c:v>
                </c:pt>
                <c:pt idx="681">
                  <c:v>27.497</c:v>
                </c:pt>
                <c:pt idx="682">
                  <c:v>27.53</c:v>
                </c:pt>
                <c:pt idx="683">
                  <c:v>27.562999999999981</c:v>
                </c:pt>
                <c:pt idx="684">
                  <c:v>27.596</c:v>
                </c:pt>
                <c:pt idx="685">
                  <c:v>27.629000000000001</c:v>
                </c:pt>
                <c:pt idx="686">
                  <c:v>27.661999999999999</c:v>
                </c:pt>
                <c:pt idx="687">
                  <c:v>27.695</c:v>
                </c:pt>
                <c:pt idx="688">
                  <c:v>27.728000000000002</c:v>
                </c:pt>
                <c:pt idx="689">
                  <c:v>27.760999999999989</c:v>
                </c:pt>
                <c:pt idx="690">
                  <c:v>27.794</c:v>
                </c:pt>
                <c:pt idx="691">
                  <c:v>27.827000000000005</c:v>
                </c:pt>
                <c:pt idx="692">
                  <c:v>27.86</c:v>
                </c:pt>
                <c:pt idx="693">
                  <c:v>27.893000000000001</c:v>
                </c:pt>
                <c:pt idx="694">
                  <c:v>27.925999999999977</c:v>
                </c:pt>
                <c:pt idx="695">
                  <c:v>27.959</c:v>
                </c:pt>
                <c:pt idx="696">
                  <c:v>27.991999999999987</c:v>
                </c:pt>
                <c:pt idx="697">
                  <c:v>28.024999999999999</c:v>
                </c:pt>
                <c:pt idx="698">
                  <c:v>28.058</c:v>
                </c:pt>
                <c:pt idx="699">
                  <c:v>28.091000000000001</c:v>
                </c:pt>
                <c:pt idx="700">
                  <c:v>28.123999999999999</c:v>
                </c:pt>
                <c:pt idx="701">
                  <c:v>28.157000000000014</c:v>
                </c:pt>
                <c:pt idx="702">
                  <c:v>28.19</c:v>
                </c:pt>
                <c:pt idx="703">
                  <c:v>28.222999999999981</c:v>
                </c:pt>
                <c:pt idx="704">
                  <c:v>28.256</c:v>
                </c:pt>
                <c:pt idx="705">
                  <c:v>28.28899999999998</c:v>
                </c:pt>
                <c:pt idx="706">
                  <c:v>28.321999999999999</c:v>
                </c:pt>
                <c:pt idx="707">
                  <c:v>28.355</c:v>
                </c:pt>
                <c:pt idx="708">
                  <c:v>28.388000000000002</c:v>
                </c:pt>
                <c:pt idx="709">
                  <c:v>28.420999999999989</c:v>
                </c:pt>
                <c:pt idx="710">
                  <c:v>28.454000000000001</c:v>
                </c:pt>
                <c:pt idx="711">
                  <c:v>28.486999999999977</c:v>
                </c:pt>
                <c:pt idx="712">
                  <c:v>28.52</c:v>
                </c:pt>
                <c:pt idx="713">
                  <c:v>28.553000000000001</c:v>
                </c:pt>
                <c:pt idx="714">
                  <c:v>28.585999999999981</c:v>
                </c:pt>
                <c:pt idx="715">
                  <c:v>28.619000000000014</c:v>
                </c:pt>
                <c:pt idx="716">
                  <c:v>28.652000000000001</c:v>
                </c:pt>
                <c:pt idx="717">
                  <c:v>28.684999999999999</c:v>
                </c:pt>
                <c:pt idx="718">
                  <c:v>28.718</c:v>
                </c:pt>
                <c:pt idx="719">
                  <c:v>28.751000000000001</c:v>
                </c:pt>
                <c:pt idx="720">
                  <c:v>28.783999999999981</c:v>
                </c:pt>
                <c:pt idx="721">
                  <c:v>28.817000000000014</c:v>
                </c:pt>
                <c:pt idx="722">
                  <c:v>28.85</c:v>
                </c:pt>
                <c:pt idx="723">
                  <c:v>28.882999999999985</c:v>
                </c:pt>
                <c:pt idx="724">
                  <c:v>28.916</c:v>
                </c:pt>
                <c:pt idx="725">
                  <c:v>28.949000000000002</c:v>
                </c:pt>
                <c:pt idx="726">
                  <c:v>28.981999999999989</c:v>
                </c:pt>
                <c:pt idx="727">
                  <c:v>29.015000000000001</c:v>
                </c:pt>
                <c:pt idx="728">
                  <c:v>29.047999999999988</c:v>
                </c:pt>
                <c:pt idx="729">
                  <c:v>29.081</c:v>
                </c:pt>
                <c:pt idx="730">
                  <c:v>29.114000000000015</c:v>
                </c:pt>
                <c:pt idx="731">
                  <c:v>29.146999999999988</c:v>
                </c:pt>
                <c:pt idx="732">
                  <c:v>29.18</c:v>
                </c:pt>
                <c:pt idx="733">
                  <c:v>29.213000000000001</c:v>
                </c:pt>
                <c:pt idx="734">
                  <c:v>29.245999999999981</c:v>
                </c:pt>
                <c:pt idx="735">
                  <c:v>29.279</c:v>
                </c:pt>
                <c:pt idx="736">
                  <c:v>29.312000000000001</c:v>
                </c:pt>
                <c:pt idx="737">
                  <c:v>29.344999999999999</c:v>
                </c:pt>
                <c:pt idx="738">
                  <c:v>29.378</c:v>
                </c:pt>
                <c:pt idx="739">
                  <c:v>29.411000000000001</c:v>
                </c:pt>
                <c:pt idx="740">
                  <c:v>29.443999999999985</c:v>
                </c:pt>
                <c:pt idx="741">
                  <c:v>29.477</c:v>
                </c:pt>
                <c:pt idx="742">
                  <c:v>29.51</c:v>
                </c:pt>
                <c:pt idx="743">
                  <c:v>29.542999999999989</c:v>
                </c:pt>
                <c:pt idx="744">
                  <c:v>29.576000000000001</c:v>
                </c:pt>
                <c:pt idx="745">
                  <c:v>29.609000000000005</c:v>
                </c:pt>
                <c:pt idx="746">
                  <c:v>29.641999999999999</c:v>
                </c:pt>
                <c:pt idx="747">
                  <c:v>29.675000000000001</c:v>
                </c:pt>
                <c:pt idx="748">
                  <c:v>29.707999999999988</c:v>
                </c:pt>
                <c:pt idx="749">
                  <c:v>29.741</c:v>
                </c:pt>
                <c:pt idx="750">
                  <c:v>29.774000000000001</c:v>
                </c:pt>
                <c:pt idx="751">
                  <c:v>29.806999999999999</c:v>
                </c:pt>
                <c:pt idx="752">
                  <c:v>29.84</c:v>
                </c:pt>
                <c:pt idx="753">
                  <c:v>29.873000000000001</c:v>
                </c:pt>
                <c:pt idx="754">
                  <c:v>29.905999999999981</c:v>
                </c:pt>
                <c:pt idx="755">
                  <c:v>29.939</c:v>
                </c:pt>
                <c:pt idx="756">
                  <c:v>29.971999999999987</c:v>
                </c:pt>
                <c:pt idx="757">
                  <c:v>30.004999999999999</c:v>
                </c:pt>
                <c:pt idx="758">
                  <c:v>30.038</c:v>
                </c:pt>
                <c:pt idx="759">
                  <c:v>30.071000000000005</c:v>
                </c:pt>
                <c:pt idx="760">
                  <c:v>30.103999999999999</c:v>
                </c:pt>
                <c:pt idx="761">
                  <c:v>30.137000000000015</c:v>
                </c:pt>
                <c:pt idx="762">
                  <c:v>30.17</c:v>
                </c:pt>
                <c:pt idx="763">
                  <c:v>30.202999999999989</c:v>
                </c:pt>
                <c:pt idx="764">
                  <c:v>30.236000000000001</c:v>
                </c:pt>
                <c:pt idx="765">
                  <c:v>30.268999999999977</c:v>
                </c:pt>
                <c:pt idx="766">
                  <c:v>30.302</c:v>
                </c:pt>
                <c:pt idx="767">
                  <c:v>30.335000000000001</c:v>
                </c:pt>
                <c:pt idx="768">
                  <c:v>30.367999999999999</c:v>
                </c:pt>
                <c:pt idx="769">
                  <c:v>30.401</c:v>
                </c:pt>
                <c:pt idx="770">
                  <c:v>30.434000000000001</c:v>
                </c:pt>
                <c:pt idx="771">
                  <c:v>30.466999999999981</c:v>
                </c:pt>
                <c:pt idx="772">
                  <c:v>30.5</c:v>
                </c:pt>
                <c:pt idx="773">
                  <c:v>30.533000000000001</c:v>
                </c:pt>
                <c:pt idx="774">
                  <c:v>30.565999999999981</c:v>
                </c:pt>
                <c:pt idx="775">
                  <c:v>30.599</c:v>
                </c:pt>
                <c:pt idx="776">
                  <c:v>30.632000000000001</c:v>
                </c:pt>
                <c:pt idx="777">
                  <c:v>30.664999999999999</c:v>
                </c:pt>
                <c:pt idx="778">
                  <c:v>30.698</c:v>
                </c:pt>
                <c:pt idx="779">
                  <c:v>30.731000000000005</c:v>
                </c:pt>
                <c:pt idx="780">
                  <c:v>30.763999999999989</c:v>
                </c:pt>
                <c:pt idx="781">
                  <c:v>30.797000000000001</c:v>
                </c:pt>
                <c:pt idx="782">
                  <c:v>30.830000000000005</c:v>
                </c:pt>
                <c:pt idx="783">
                  <c:v>30.863</c:v>
                </c:pt>
                <c:pt idx="784">
                  <c:v>30.896000000000001</c:v>
                </c:pt>
                <c:pt idx="785">
                  <c:v>30.928999999999977</c:v>
                </c:pt>
                <c:pt idx="786">
                  <c:v>30.961999999999989</c:v>
                </c:pt>
                <c:pt idx="787">
                  <c:v>30.994999999999987</c:v>
                </c:pt>
                <c:pt idx="788">
                  <c:v>31.027999999999999</c:v>
                </c:pt>
                <c:pt idx="789">
                  <c:v>31.061</c:v>
                </c:pt>
                <c:pt idx="790">
                  <c:v>31.094000000000001</c:v>
                </c:pt>
                <c:pt idx="791">
                  <c:v>31.126999999999999</c:v>
                </c:pt>
                <c:pt idx="792">
                  <c:v>31.16</c:v>
                </c:pt>
                <c:pt idx="793">
                  <c:v>31.193000000000001</c:v>
                </c:pt>
                <c:pt idx="794">
                  <c:v>31.225999999999985</c:v>
                </c:pt>
                <c:pt idx="795">
                  <c:v>31.259</c:v>
                </c:pt>
                <c:pt idx="796">
                  <c:v>31.292000000000002</c:v>
                </c:pt>
                <c:pt idx="797">
                  <c:v>31.324999999999999</c:v>
                </c:pt>
                <c:pt idx="798">
                  <c:v>31.358000000000001</c:v>
                </c:pt>
                <c:pt idx="799">
                  <c:v>31.390999999999988</c:v>
                </c:pt>
                <c:pt idx="800">
                  <c:v>31.423999999999989</c:v>
                </c:pt>
                <c:pt idx="801">
                  <c:v>31.457000000000001</c:v>
                </c:pt>
                <c:pt idx="802">
                  <c:v>31.49</c:v>
                </c:pt>
                <c:pt idx="803">
                  <c:v>31.523</c:v>
                </c:pt>
                <c:pt idx="804">
                  <c:v>31.556000000000001</c:v>
                </c:pt>
                <c:pt idx="805">
                  <c:v>31.588999999999981</c:v>
                </c:pt>
                <c:pt idx="806">
                  <c:v>31.622</c:v>
                </c:pt>
                <c:pt idx="807">
                  <c:v>31.655000000000001</c:v>
                </c:pt>
                <c:pt idx="808">
                  <c:v>31.687999999999999</c:v>
                </c:pt>
                <c:pt idx="809">
                  <c:v>31.721</c:v>
                </c:pt>
                <c:pt idx="810">
                  <c:v>31.754000000000001</c:v>
                </c:pt>
                <c:pt idx="811">
                  <c:v>31.786999999999981</c:v>
                </c:pt>
                <c:pt idx="812">
                  <c:v>31.82</c:v>
                </c:pt>
                <c:pt idx="813">
                  <c:v>31.853000000000005</c:v>
                </c:pt>
                <c:pt idx="814">
                  <c:v>31.885999999999989</c:v>
                </c:pt>
                <c:pt idx="815">
                  <c:v>31.919</c:v>
                </c:pt>
                <c:pt idx="816">
                  <c:v>31.952000000000002</c:v>
                </c:pt>
                <c:pt idx="817">
                  <c:v>31.984999999999989</c:v>
                </c:pt>
                <c:pt idx="818">
                  <c:v>32.018000000000001</c:v>
                </c:pt>
                <c:pt idx="819">
                  <c:v>32.051000000000002</c:v>
                </c:pt>
                <c:pt idx="820">
                  <c:v>32.084000000000003</c:v>
                </c:pt>
                <c:pt idx="821">
                  <c:v>32.117000000000004</c:v>
                </c:pt>
                <c:pt idx="822">
                  <c:v>32.15</c:v>
                </c:pt>
                <c:pt idx="823">
                  <c:v>32.183</c:v>
                </c:pt>
                <c:pt idx="824">
                  <c:v>32.216000000000001</c:v>
                </c:pt>
                <c:pt idx="825">
                  <c:v>32.249000000000002</c:v>
                </c:pt>
                <c:pt idx="826">
                  <c:v>32.282000000000011</c:v>
                </c:pt>
                <c:pt idx="827">
                  <c:v>32.314999999999998</c:v>
                </c:pt>
                <c:pt idx="828">
                  <c:v>32.347999999999999</c:v>
                </c:pt>
                <c:pt idx="829">
                  <c:v>32.380999999999993</c:v>
                </c:pt>
                <c:pt idx="830">
                  <c:v>32.414000000000001</c:v>
                </c:pt>
                <c:pt idx="831">
                  <c:v>32.447000000000003</c:v>
                </c:pt>
                <c:pt idx="832">
                  <c:v>32.480000000000004</c:v>
                </c:pt>
                <c:pt idx="833">
                  <c:v>32.513000000000005</c:v>
                </c:pt>
                <c:pt idx="834">
                  <c:v>32.546000000000006</c:v>
                </c:pt>
                <c:pt idx="835">
                  <c:v>32.579000000000001</c:v>
                </c:pt>
                <c:pt idx="836">
                  <c:v>32.612000000000002</c:v>
                </c:pt>
                <c:pt idx="837">
                  <c:v>32.645000000000003</c:v>
                </c:pt>
                <c:pt idx="838">
                  <c:v>32.678000000000011</c:v>
                </c:pt>
                <c:pt idx="839">
                  <c:v>32.711000000000006</c:v>
                </c:pt>
                <c:pt idx="840">
                  <c:v>32.744</c:v>
                </c:pt>
                <c:pt idx="841">
                  <c:v>32.777000000000001</c:v>
                </c:pt>
                <c:pt idx="842">
                  <c:v>32.81</c:v>
                </c:pt>
                <c:pt idx="843">
                  <c:v>32.843000000000004</c:v>
                </c:pt>
                <c:pt idx="844">
                  <c:v>32.876000000000005</c:v>
                </c:pt>
                <c:pt idx="845">
                  <c:v>32.909000000000006</c:v>
                </c:pt>
                <c:pt idx="846">
                  <c:v>32.942</c:v>
                </c:pt>
                <c:pt idx="847">
                  <c:v>32.975000000000001</c:v>
                </c:pt>
                <c:pt idx="848">
                  <c:v>33.008000000000003</c:v>
                </c:pt>
                <c:pt idx="849">
                  <c:v>33.041000000000004</c:v>
                </c:pt>
                <c:pt idx="850">
                  <c:v>33.074000000000005</c:v>
                </c:pt>
                <c:pt idx="851">
                  <c:v>33.107000000000006</c:v>
                </c:pt>
                <c:pt idx="852">
                  <c:v>33.14</c:v>
                </c:pt>
                <c:pt idx="853">
                  <c:v>33.173000000000002</c:v>
                </c:pt>
                <c:pt idx="854">
                  <c:v>33.206000000000003</c:v>
                </c:pt>
                <c:pt idx="855">
                  <c:v>33.239000000000011</c:v>
                </c:pt>
                <c:pt idx="856">
                  <c:v>33.272000000000013</c:v>
                </c:pt>
                <c:pt idx="857">
                  <c:v>33.305</c:v>
                </c:pt>
                <c:pt idx="858">
                  <c:v>33.338000000000001</c:v>
                </c:pt>
                <c:pt idx="859">
                  <c:v>33.371000000000002</c:v>
                </c:pt>
                <c:pt idx="860">
                  <c:v>33.404000000000003</c:v>
                </c:pt>
                <c:pt idx="861">
                  <c:v>33.437000000000005</c:v>
                </c:pt>
                <c:pt idx="862">
                  <c:v>33.47</c:v>
                </c:pt>
                <c:pt idx="863">
                  <c:v>33.503</c:v>
                </c:pt>
                <c:pt idx="864">
                  <c:v>33.536000000000001</c:v>
                </c:pt>
                <c:pt idx="865">
                  <c:v>33.569000000000003</c:v>
                </c:pt>
                <c:pt idx="866">
                  <c:v>33.602000000000011</c:v>
                </c:pt>
                <c:pt idx="867">
                  <c:v>33.635000000000012</c:v>
                </c:pt>
                <c:pt idx="868">
                  <c:v>33.668000000000013</c:v>
                </c:pt>
                <c:pt idx="869">
                  <c:v>33.701000000000001</c:v>
                </c:pt>
                <c:pt idx="870">
                  <c:v>33.734000000000002</c:v>
                </c:pt>
                <c:pt idx="871">
                  <c:v>33.767000000000003</c:v>
                </c:pt>
                <c:pt idx="872">
                  <c:v>33.800000000000004</c:v>
                </c:pt>
                <c:pt idx="873">
                  <c:v>33.833000000000006</c:v>
                </c:pt>
                <c:pt idx="874">
                  <c:v>33.866</c:v>
                </c:pt>
                <c:pt idx="875">
                  <c:v>33.899000000000001</c:v>
                </c:pt>
                <c:pt idx="876">
                  <c:v>33.932000000000002</c:v>
                </c:pt>
                <c:pt idx="877">
                  <c:v>33.965000000000003</c:v>
                </c:pt>
                <c:pt idx="878">
                  <c:v>33.998000000000012</c:v>
                </c:pt>
                <c:pt idx="879">
                  <c:v>34.031000000000006</c:v>
                </c:pt>
                <c:pt idx="880">
                  <c:v>34.064</c:v>
                </c:pt>
                <c:pt idx="881">
                  <c:v>34.097000000000001</c:v>
                </c:pt>
                <c:pt idx="882">
                  <c:v>34.130000000000003</c:v>
                </c:pt>
                <c:pt idx="883">
                  <c:v>34.163000000000011</c:v>
                </c:pt>
                <c:pt idx="884">
                  <c:v>34.196000000000012</c:v>
                </c:pt>
                <c:pt idx="885">
                  <c:v>34.229000000000013</c:v>
                </c:pt>
                <c:pt idx="886">
                  <c:v>34.262000000000029</c:v>
                </c:pt>
                <c:pt idx="887">
                  <c:v>34.29500000000003</c:v>
                </c:pt>
                <c:pt idx="888">
                  <c:v>34.328000000000003</c:v>
                </c:pt>
                <c:pt idx="889">
                  <c:v>34.361000000000004</c:v>
                </c:pt>
                <c:pt idx="890">
                  <c:v>34.394000000000005</c:v>
                </c:pt>
                <c:pt idx="891">
                  <c:v>34.427</c:v>
                </c:pt>
                <c:pt idx="892">
                  <c:v>34.46</c:v>
                </c:pt>
                <c:pt idx="893">
                  <c:v>34.493000000000002</c:v>
                </c:pt>
                <c:pt idx="894">
                  <c:v>34.526000000000003</c:v>
                </c:pt>
                <c:pt idx="895">
                  <c:v>34.559000000000005</c:v>
                </c:pt>
                <c:pt idx="896">
                  <c:v>34.592000000000013</c:v>
                </c:pt>
                <c:pt idx="897">
                  <c:v>34.625000000000028</c:v>
                </c:pt>
                <c:pt idx="898">
                  <c:v>34.658000000000001</c:v>
                </c:pt>
                <c:pt idx="899">
                  <c:v>34.691000000000003</c:v>
                </c:pt>
                <c:pt idx="900">
                  <c:v>34.724000000000011</c:v>
                </c:pt>
                <c:pt idx="901">
                  <c:v>34.757000000000005</c:v>
                </c:pt>
                <c:pt idx="902">
                  <c:v>34.790000000000013</c:v>
                </c:pt>
                <c:pt idx="903">
                  <c:v>34.823</c:v>
                </c:pt>
                <c:pt idx="904">
                  <c:v>34.856000000000002</c:v>
                </c:pt>
                <c:pt idx="905">
                  <c:v>34.889000000000003</c:v>
                </c:pt>
                <c:pt idx="906">
                  <c:v>34.922000000000011</c:v>
                </c:pt>
                <c:pt idx="907">
                  <c:v>34.954999999999998</c:v>
                </c:pt>
                <c:pt idx="908">
                  <c:v>34.988</c:v>
                </c:pt>
                <c:pt idx="909">
                  <c:v>35.021000000000001</c:v>
                </c:pt>
                <c:pt idx="910">
                  <c:v>35.054000000000002</c:v>
                </c:pt>
                <c:pt idx="911">
                  <c:v>35.087000000000003</c:v>
                </c:pt>
                <c:pt idx="912">
                  <c:v>35.120000000000012</c:v>
                </c:pt>
                <c:pt idx="913">
                  <c:v>35.153000000000006</c:v>
                </c:pt>
                <c:pt idx="914">
                  <c:v>35.186</c:v>
                </c:pt>
                <c:pt idx="915">
                  <c:v>35.219000000000001</c:v>
                </c:pt>
                <c:pt idx="916">
                  <c:v>35.252000000000002</c:v>
                </c:pt>
                <c:pt idx="917">
                  <c:v>35.285000000000011</c:v>
                </c:pt>
                <c:pt idx="918">
                  <c:v>35.317999999999998</c:v>
                </c:pt>
                <c:pt idx="919">
                  <c:v>35.350999999999999</c:v>
                </c:pt>
                <c:pt idx="920">
                  <c:v>35.383999999999993</c:v>
                </c:pt>
                <c:pt idx="921">
                  <c:v>35.417000000000002</c:v>
                </c:pt>
                <c:pt idx="922">
                  <c:v>35.450000000000003</c:v>
                </c:pt>
                <c:pt idx="923">
                  <c:v>35.483000000000004</c:v>
                </c:pt>
                <c:pt idx="924">
                  <c:v>35.516000000000005</c:v>
                </c:pt>
                <c:pt idx="925">
                  <c:v>35.549000000000007</c:v>
                </c:pt>
                <c:pt idx="926">
                  <c:v>35.582000000000001</c:v>
                </c:pt>
                <c:pt idx="927">
                  <c:v>35.615000000000002</c:v>
                </c:pt>
                <c:pt idx="928">
                  <c:v>35.648000000000003</c:v>
                </c:pt>
                <c:pt idx="929">
                  <c:v>35.681000000000004</c:v>
                </c:pt>
                <c:pt idx="930">
                  <c:v>35.714000000000006</c:v>
                </c:pt>
                <c:pt idx="931">
                  <c:v>35.747</c:v>
                </c:pt>
                <c:pt idx="932">
                  <c:v>35.78</c:v>
                </c:pt>
                <c:pt idx="933">
                  <c:v>35.813000000000002</c:v>
                </c:pt>
                <c:pt idx="934">
                  <c:v>35.846000000000004</c:v>
                </c:pt>
                <c:pt idx="935">
                  <c:v>35.879000000000005</c:v>
                </c:pt>
                <c:pt idx="936">
                  <c:v>35.911999999999999</c:v>
                </c:pt>
                <c:pt idx="937">
                  <c:v>35.945</c:v>
                </c:pt>
                <c:pt idx="938">
                  <c:v>35.978000000000002</c:v>
                </c:pt>
                <c:pt idx="939">
                  <c:v>36.011000000000003</c:v>
                </c:pt>
                <c:pt idx="940">
                  <c:v>36.044000000000004</c:v>
                </c:pt>
                <c:pt idx="941">
                  <c:v>36.077000000000005</c:v>
                </c:pt>
                <c:pt idx="942">
                  <c:v>36.11</c:v>
                </c:pt>
                <c:pt idx="943">
                  <c:v>36.143000000000001</c:v>
                </c:pt>
                <c:pt idx="944">
                  <c:v>36.176000000000002</c:v>
                </c:pt>
                <c:pt idx="945">
                  <c:v>36.209000000000003</c:v>
                </c:pt>
                <c:pt idx="946">
                  <c:v>36.242000000000012</c:v>
                </c:pt>
                <c:pt idx="947">
                  <c:v>36.275000000000013</c:v>
                </c:pt>
                <c:pt idx="948">
                  <c:v>36.308</c:v>
                </c:pt>
                <c:pt idx="949">
                  <c:v>36.341000000000001</c:v>
                </c:pt>
                <c:pt idx="950">
                  <c:v>36.374000000000002</c:v>
                </c:pt>
                <c:pt idx="951">
                  <c:v>36.407000000000004</c:v>
                </c:pt>
                <c:pt idx="952">
                  <c:v>36.44</c:v>
                </c:pt>
                <c:pt idx="953">
                  <c:v>36.473000000000006</c:v>
                </c:pt>
                <c:pt idx="954">
                  <c:v>36.506</c:v>
                </c:pt>
                <c:pt idx="955">
                  <c:v>36.539000000000001</c:v>
                </c:pt>
                <c:pt idx="956">
                  <c:v>36.572000000000003</c:v>
                </c:pt>
                <c:pt idx="957">
                  <c:v>36.605000000000011</c:v>
                </c:pt>
                <c:pt idx="958">
                  <c:v>36.638000000000012</c:v>
                </c:pt>
                <c:pt idx="959">
                  <c:v>36.671000000000006</c:v>
                </c:pt>
                <c:pt idx="960">
                  <c:v>36.704000000000001</c:v>
                </c:pt>
                <c:pt idx="961">
                  <c:v>36.737000000000002</c:v>
                </c:pt>
                <c:pt idx="962">
                  <c:v>36.770000000000003</c:v>
                </c:pt>
                <c:pt idx="963">
                  <c:v>36.803000000000004</c:v>
                </c:pt>
                <c:pt idx="964">
                  <c:v>36.836000000000006</c:v>
                </c:pt>
                <c:pt idx="965">
                  <c:v>36.869</c:v>
                </c:pt>
                <c:pt idx="966">
                  <c:v>36.902000000000001</c:v>
                </c:pt>
                <c:pt idx="967">
                  <c:v>36.935000000000002</c:v>
                </c:pt>
                <c:pt idx="968">
                  <c:v>36.968000000000011</c:v>
                </c:pt>
                <c:pt idx="969">
                  <c:v>37.001000000000005</c:v>
                </c:pt>
                <c:pt idx="970">
                  <c:v>37.034000000000006</c:v>
                </c:pt>
                <c:pt idx="971">
                  <c:v>37.067</c:v>
                </c:pt>
                <c:pt idx="972">
                  <c:v>37.1</c:v>
                </c:pt>
                <c:pt idx="973">
                  <c:v>37.133000000000003</c:v>
                </c:pt>
                <c:pt idx="974">
                  <c:v>37.166000000000011</c:v>
                </c:pt>
                <c:pt idx="975">
                  <c:v>37.199000000000012</c:v>
                </c:pt>
                <c:pt idx="976">
                  <c:v>37.232000000000028</c:v>
                </c:pt>
                <c:pt idx="977">
                  <c:v>37.265000000000029</c:v>
                </c:pt>
                <c:pt idx="978">
                  <c:v>37.29800000000003</c:v>
                </c:pt>
                <c:pt idx="979">
                  <c:v>37.331000000000003</c:v>
                </c:pt>
                <c:pt idx="980">
                  <c:v>37.364000000000004</c:v>
                </c:pt>
                <c:pt idx="981">
                  <c:v>37.397000000000006</c:v>
                </c:pt>
                <c:pt idx="982">
                  <c:v>37.43</c:v>
                </c:pt>
                <c:pt idx="983">
                  <c:v>37.463000000000001</c:v>
                </c:pt>
                <c:pt idx="984">
                  <c:v>37.496000000000002</c:v>
                </c:pt>
                <c:pt idx="985">
                  <c:v>37.529000000000003</c:v>
                </c:pt>
                <c:pt idx="986">
                  <c:v>37.562000000000012</c:v>
                </c:pt>
                <c:pt idx="987">
                  <c:v>37.595000000000013</c:v>
                </c:pt>
                <c:pt idx="988">
                  <c:v>37.628000000000029</c:v>
                </c:pt>
                <c:pt idx="989">
                  <c:v>37.661000000000001</c:v>
                </c:pt>
                <c:pt idx="990">
                  <c:v>37.694000000000003</c:v>
                </c:pt>
                <c:pt idx="991">
                  <c:v>37.727000000000011</c:v>
                </c:pt>
                <c:pt idx="992">
                  <c:v>37.760000000000012</c:v>
                </c:pt>
                <c:pt idx="993">
                  <c:v>37.793000000000013</c:v>
                </c:pt>
                <c:pt idx="994">
                  <c:v>37.826000000000001</c:v>
                </c:pt>
                <c:pt idx="995">
                  <c:v>37.859000000000002</c:v>
                </c:pt>
                <c:pt idx="996">
                  <c:v>37.892000000000003</c:v>
                </c:pt>
                <c:pt idx="997">
                  <c:v>37.925000000000011</c:v>
                </c:pt>
                <c:pt idx="998">
                  <c:v>37.957999999999998</c:v>
                </c:pt>
                <c:pt idx="999">
                  <c:v>37.991</c:v>
                </c:pt>
                <c:pt idx="1000">
                  <c:v>38.024000000000001</c:v>
                </c:pt>
                <c:pt idx="1001">
                  <c:v>38.057000000000002</c:v>
                </c:pt>
                <c:pt idx="1002">
                  <c:v>38.090000000000003</c:v>
                </c:pt>
                <c:pt idx="1003">
                  <c:v>38.123000000000012</c:v>
                </c:pt>
                <c:pt idx="1004">
                  <c:v>38.156000000000006</c:v>
                </c:pt>
                <c:pt idx="1005">
                  <c:v>38.189</c:v>
                </c:pt>
                <c:pt idx="1006">
                  <c:v>38.22200000000003</c:v>
                </c:pt>
                <c:pt idx="1007">
                  <c:v>38.255000000000003</c:v>
                </c:pt>
                <c:pt idx="1008">
                  <c:v>38.288000000000011</c:v>
                </c:pt>
                <c:pt idx="1009">
                  <c:v>38.321000000000005</c:v>
                </c:pt>
                <c:pt idx="1010">
                  <c:v>38.353999999999999</c:v>
                </c:pt>
                <c:pt idx="1011">
                  <c:v>38.386999999999993</c:v>
                </c:pt>
                <c:pt idx="1012">
                  <c:v>38.42</c:v>
                </c:pt>
                <c:pt idx="1013">
                  <c:v>38.453000000000003</c:v>
                </c:pt>
                <c:pt idx="1014">
                  <c:v>38.486000000000004</c:v>
                </c:pt>
                <c:pt idx="1015">
                  <c:v>38.519000000000005</c:v>
                </c:pt>
                <c:pt idx="1016">
                  <c:v>38.552</c:v>
                </c:pt>
                <c:pt idx="1017">
                  <c:v>38.585000000000001</c:v>
                </c:pt>
                <c:pt idx="1018">
                  <c:v>38.618000000000002</c:v>
                </c:pt>
                <c:pt idx="1019">
                  <c:v>38.651000000000003</c:v>
                </c:pt>
                <c:pt idx="1020">
                  <c:v>38.684000000000005</c:v>
                </c:pt>
                <c:pt idx="1021">
                  <c:v>38.717000000000006</c:v>
                </c:pt>
                <c:pt idx="1022">
                  <c:v>38.75</c:v>
                </c:pt>
                <c:pt idx="1023">
                  <c:v>38.783000000000001</c:v>
                </c:pt>
                <c:pt idx="1024">
                  <c:v>38.816000000000003</c:v>
                </c:pt>
                <c:pt idx="1025">
                  <c:v>38.849000000000004</c:v>
                </c:pt>
                <c:pt idx="1026">
                  <c:v>38.881999999999998</c:v>
                </c:pt>
                <c:pt idx="1027">
                  <c:v>38.914999999999999</c:v>
                </c:pt>
                <c:pt idx="1028">
                  <c:v>38.948</c:v>
                </c:pt>
                <c:pt idx="1029">
                  <c:v>38.981000000000002</c:v>
                </c:pt>
                <c:pt idx="1030">
                  <c:v>39.014000000000003</c:v>
                </c:pt>
                <c:pt idx="1031">
                  <c:v>39.047000000000004</c:v>
                </c:pt>
                <c:pt idx="1032">
                  <c:v>39.08</c:v>
                </c:pt>
                <c:pt idx="1033">
                  <c:v>39.113</c:v>
                </c:pt>
                <c:pt idx="1034">
                  <c:v>39.146000000000001</c:v>
                </c:pt>
                <c:pt idx="1035">
                  <c:v>39.179000000000002</c:v>
                </c:pt>
                <c:pt idx="1036">
                  <c:v>39.212000000000003</c:v>
                </c:pt>
                <c:pt idx="1037">
                  <c:v>39.245000000000012</c:v>
                </c:pt>
                <c:pt idx="1038">
                  <c:v>39.278000000000013</c:v>
                </c:pt>
                <c:pt idx="1039">
                  <c:v>39.310999999999993</c:v>
                </c:pt>
                <c:pt idx="1040">
                  <c:v>39.344000000000001</c:v>
                </c:pt>
                <c:pt idx="1041">
                  <c:v>39.377000000000002</c:v>
                </c:pt>
                <c:pt idx="1042">
                  <c:v>39.410000000000004</c:v>
                </c:pt>
                <c:pt idx="1043">
                  <c:v>39.443000000000005</c:v>
                </c:pt>
                <c:pt idx="1044">
                  <c:v>39.476000000000006</c:v>
                </c:pt>
                <c:pt idx="1045">
                  <c:v>39.509</c:v>
                </c:pt>
                <c:pt idx="1046">
                  <c:v>39.542000000000002</c:v>
                </c:pt>
                <c:pt idx="1047">
                  <c:v>39.575000000000003</c:v>
                </c:pt>
                <c:pt idx="1048">
                  <c:v>39.608000000000011</c:v>
                </c:pt>
                <c:pt idx="1049">
                  <c:v>39.641000000000005</c:v>
                </c:pt>
                <c:pt idx="1050">
                  <c:v>39.674000000000007</c:v>
                </c:pt>
                <c:pt idx="1051">
                  <c:v>39.707000000000001</c:v>
                </c:pt>
                <c:pt idx="1052">
                  <c:v>39.74</c:v>
                </c:pt>
                <c:pt idx="1053">
                  <c:v>39.773000000000003</c:v>
                </c:pt>
                <c:pt idx="1054">
                  <c:v>39.806000000000004</c:v>
                </c:pt>
                <c:pt idx="1055">
                  <c:v>39.839000000000006</c:v>
                </c:pt>
                <c:pt idx="1056">
                  <c:v>39.872</c:v>
                </c:pt>
                <c:pt idx="1057">
                  <c:v>39.905000000000001</c:v>
                </c:pt>
                <c:pt idx="1058">
                  <c:v>39.938000000000002</c:v>
                </c:pt>
                <c:pt idx="1059">
                  <c:v>39.971000000000004</c:v>
                </c:pt>
              </c:numCache>
            </c:numRef>
          </c:xVal>
          <c:yVal>
            <c:numRef>
              <c:f>Sheet1!$O$8:$O$1067</c:f>
              <c:numCache>
                <c:formatCode>General</c:formatCode>
                <c:ptCount val="1060"/>
                <c:pt idx="0">
                  <c:v>1288</c:v>
                </c:pt>
                <c:pt idx="1">
                  <c:v>1330</c:v>
                </c:pt>
                <c:pt idx="2">
                  <c:v>1327</c:v>
                </c:pt>
                <c:pt idx="3">
                  <c:v>1299</c:v>
                </c:pt>
                <c:pt idx="4">
                  <c:v>1381</c:v>
                </c:pt>
                <c:pt idx="5">
                  <c:v>1337</c:v>
                </c:pt>
                <c:pt idx="6">
                  <c:v>1327</c:v>
                </c:pt>
                <c:pt idx="7">
                  <c:v>1344</c:v>
                </c:pt>
                <c:pt idx="8">
                  <c:v>1371</c:v>
                </c:pt>
                <c:pt idx="9">
                  <c:v>1368</c:v>
                </c:pt>
                <c:pt idx="10">
                  <c:v>1317</c:v>
                </c:pt>
                <c:pt idx="11">
                  <c:v>1322</c:v>
                </c:pt>
                <c:pt idx="12">
                  <c:v>1299</c:v>
                </c:pt>
                <c:pt idx="13">
                  <c:v>1357</c:v>
                </c:pt>
                <c:pt idx="14">
                  <c:v>1423</c:v>
                </c:pt>
                <c:pt idx="15">
                  <c:v>1418</c:v>
                </c:pt>
                <c:pt idx="16">
                  <c:v>1455</c:v>
                </c:pt>
                <c:pt idx="17">
                  <c:v>1375</c:v>
                </c:pt>
                <c:pt idx="18">
                  <c:v>1391</c:v>
                </c:pt>
                <c:pt idx="19">
                  <c:v>1367</c:v>
                </c:pt>
                <c:pt idx="20">
                  <c:v>1448</c:v>
                </c:pt>
                <c:pt idx="21">
                  <c:v>1505</c:v>
                </c:pt>
                <c:pt idx="22">
                  <c:v>1413</c:v>
                </c:pt>
                <c:pt idx="23">
                  <c:v>1374</c:v>
                </c:pt>
                <c:pt idx="24">
                  <c:v>1456</c:v>
                </c:pt>
                <c:pt idx="25">
                  <c:v>1487</c:v>
                </c:pt>
                <c:pt idx="26">
                  <c:v>1558</c:v>
                </c:pt>
                <c:pt idx="27">
                  <c:v>1561</c:v>
                </c:pt>
                <c:pt idx="28">
                  <c:v>1496</c:v>
                </c:pt>
                <c:pt idx="29">
                  <c:v>1432</c:v>
                </c:pt>
                <c:pt idx="30">
                  <c:v>1467</c:v>
                </c:pt>
                <c:pt idx="31">
                  <c:v>1546</c:v>
                </c:pt>
                <c:pt idx="32">
                  <c:v>1529</c:v>
                </c:pt>
                <c:pt idx="33">
                  <c:v>1509</c:v>
                </c:pt>
                <c:pt idx="34">
                  <c:v>1535</c:v>
                </c:pt>
                <c:pt idx="35">
                  <c:v>1553</c:v>
                </c:pt>
                <c:pt idx="36">
                  <c:v>1554</c:v>
                </c:pt>
                <c:pt idx="37">
                  <c:v>1526</c:v>
                </c:pt>
                <c:pt idx="38">
                  <c:v>1534</c:v>
                </c:pt>
                <c:pt idx="39">
                  <c:v>1541</c:v>
                </c:pt>
                <c:pt idx="40">
                  <c:v>1572</c:v>
                </c:pt>
                <c:pt idx="41">
                  <c:v>1586</c:v>
                </c:pt>
                <c:pt idx="42">
                  <c:v>1550</c:v>
                </c:pt>
                <c:pt idx="43">
                  <c:v>1567</c:v>
                </c:pt>
                <c:pt idx="44">
                  <c:v>1606</c:v>
                </c:pt>
                <c:pt idx="45">
                  <c:v>1646</c:v>
                </c:pt>
                <c:pt idx="46">
                  <c:v>1664</c:v>
                </c:pt>
                <c:pt idx="47">
                  <c:v>1660</c:v>
                </c:pt>
                <c:pt idx="48">
                  <c:v>1647</c:v>
                </c:pt>
                <c:pt idx="49">
                  <c:v>1613</c:v>
                </c:pt>
                <c:pt idx="50">
                  <c:v>1624</c:v>
                </c:pt>
                <c:pt idx="51">
                  <c:v>1682</c:v>
                </c:pt>
                <c:pt idx="52">
                  <c:v>1695</c:v>
                </c:pt>
                <c:pt idx="53">
                  <c:v>1707</c:v>
                </c:pt>
                <c:pt idx="54">
                  <c:v>1695</c:v>
                </c:pt>
                <c:pt idx="55">
                  <c:v>1737</c:v>
                </c:pt>
                <c:pt idx="56">
                  <c:v>1689</c:v>
                </c:pt>
                <c:pt idx="57">
                  <c:v>1684</c:v>
                </c:pt>
                <c:pt idx="58">
                  <c:v>1722</c:v>
                </c:pt>
                <c:pt idx="59">
                  <c:v>1700</c:v>
                </c:pt>
                <c:pt idx="60">
                  <c:v>1744</c:v>
                </c:pt>
                <c:pt idx="61">
                  <c:v>1741</c:v>
                </c:pt>
                <c:pt idx="62">
                  <c:v>1733</c:v>
                </c:pt>
                <c:pt idx="63">
                  <c:v>1675</c:v>
                </c:pt>
                <c:pt idx="64">
                  <c:v>1776</c:v>
                </c:pt>
                <c:pt idx="65">
                  <c:v>1731</c:v>
                </c:pt>
                <c:pt idx="66">
                  <c:v>1702</c:v>
                </c:pt>
                <c:pt idx="67">
                  <c:v>1743</c:v>
                </c:pt>
                <c:pt idx="68">
                  <c:v>1820</c:v>
                </c:pt>
                <c:pt idx="69">
                  <c:v>1689</c:v>
                </c:pt>
                <c:pt idx="70">
                  <c:v>1756</c:v>
                </c:pt>
                <c:pt idx="71">
                  <c:v>1812</c:v>
                </c:pt>
                <c:pt idx="72">
                  <c:v>1850</c:v>
                </c:pt>
                <c:pt idx="73">
                  <c:v>1817</c:v>
                </c:pt>
                <c:pt idx="74">
                  <c:v>1947</c:v>
                </c:pt>
                <c:pt idx="75">
                  <c:v>1900</c:v>
                </c:pt>
                <c:pt idx="76">
                  <c:v>1874</c:v>
                </c:pt>
                <c:pt idx="77">
                  <c:v>1923</c:v>
                </c:pt>
                <c:pt idx="78">
                  <c:v>1903</c:v>
                </c:pt>
                <c:pt idx="79">
                  <c:v>1922</c:v>
                </c:pt>
                <c:pt idx="80">
                  <c:v>1919</c:v>
                </c:pt>
                <c:pt idx="81">
                  <c:v>1854</c:v>
                </c:pt>
                <c:pt idx="82">
                  <c:v>1920</c:v>
                </c:pt>
                <c:pt idx="83">
                  <c:v>1941</c:v>
                </c:pt>
                <c:pt idx="84">
                  <c:v>1920</c:v>
                </c:pt>
                <c:pt idx="85">
                  <c:v>1941</c:v>
                </c:pt>
                <c:pt idx="86">
                  <c:v>2033</c:v>
                </c:pt>
                <c:pt idx="87">
                  <c:v>1994</c:v>
                </c:pt>
                <c:pt idx="88">
                  <c:v>1999</c:v>
                </c:pt>
                <c:pt idx="89">
                  <c:v>1969</c:v>
                </c:pt>
                <c:pt idx="90">
                  <c:v>1999</c:v>
                </c:pt>
                <c:pt idx="91">
                  <c:v>1922</c:v>
                </c:pt>
                <c:pt idx="92">
                  <c:v>2030</c:v>
                </c:pt>
                <c:pt idx="93">
                  <c:v>2071</c:v>
                </c:pt>
                <c:pt idx="94">
                  <c:v>2068</c:v>
                </c:pt>
                <c:pt idx="95">
                  <c:v>2009</c:v>
                </c:pt>
                <c:pt idx="96">
                  <c:v>2006</c:v>
                </c:pt>
                <c:pt idx="97">
                  <c:v>2076</c:v>
                </c:pt>
                <c:pt idx="98">
                  <c:v>2111</c:v>
                </c:pt>
                <c:pt idx="99">
                  <c:v>2024</c:v>
                </c:pt>
                <c:pt idx="100">
                  <c:v>2119</c:v>
                </c:pt>
                <c:pt idx="101">
                  <c:v>2112</c:v>
                </c:pt>
                <c:pt idx="102">
                  <c:v>2101</c:v>
                </c:pt>
                <c:pt idx="103">
                  <c:v>2123</c:v>
                </c:pt>
                <c:pt idx="104">
                  <c:v>2177</c:v>
                </c:pt>
                <c:pt idx="105">
                  <c:v>2206</c:v>
                </c:pt>
                <c:pt idx="106">
                  <c:v>2120</c:v>
                </c:pt>
                <c:pt idx="107">
                  <c:v>2169</c:v>
                </c:pt>
                <c:pt idx="108">
                  <c:v>2283</c:v>
                </c:pt>
                <c:pt idx="109">
                  <c:v>2299</c:v>
                </c:pt>
                <c:pt idx="110">
                  <c:v>2232</c:v>
                </c:pt>
                <c:pt idx="111">
                  <c:v>2190</c:v>
                </c:pt>
                <c:pt idx="112">
                  <c:v>2220</c:v>
                </c:pt>
                <c:pt idx="113">
                  <c:v>2262</c:v>
                </c:pt>
                <c:pt idx="114">
                  <c:v>2351</c:v>
                </c:pt>
                <c:pt idx="115">
                  <c:v>2361</c:v>
                </c:pt>
                <c:pt idx="116">
                  <c:v>2319</c:v>
                </c:pt>
                <c:pt idx="117">
                  <c:v>2295</c:v>
                </c:pt>
                <c:pt idx="118">
                  <c:v>2342</c:v>
                </c:pt>
                <c:pt idx="119">
                  <c:v>2362</c:v>
                </c:pt>
                <c:pt idx="120">
                  <c:v>2336</c:v>
                </c:pt>
                <c:pt idx="121">
                  <c:v>2376</c:v>
                </c:pt>
                <c:pt idx="122">
                  <c:v>2379</c:v>
                </c:pt>
                <c:pt idx="123">
                  <c:v>2392</c:v>
                </c:pt>
                <c:pt idx="124">
                  <c:v>2414</c:v>
                </c:pt>
                <c:pt idx="125">
                  <c:v>2361</c:v>
                </c:pt>
                <c:pt idx="126">
                  <c:v>2360</c:v>
                </c:pt>
                <c:pt idx="127">
                  <c:v>2415</c:v>
                </c:pt>
                <c:pt idx="128">
                  <c:v>2435</c:v>
                </c:pt>
                <c:pt idx="129">
                  <c:v>2406</c:v>
                </c:pt>
                <c:pt idx="130">
                  <c:v>2441</c:v>
                </c:pt>
                <c:pt idx="131">
                  <c:v>2458</c:v>
                </c:pt>
                <c:pt idx="132">
                  <c:v>2475</c:v>
                </c:pt>
                <c:pt idx="133">
                  <c:v>2530</c:v>
                </c:pt>
                <c:pt idx="134">
                  <c:v>2490</c:v>
                </c:pt>
                <c:pt idx="135">
                  <c:v>2498</c:v>
                </c:pt>
                <c:pt idx="136">
                  <c:v>2506</c:v>
                </c:pt>
                <c:pt idx="137">
                  <c:v>2492</c:v>
                </c:pt>
                <c:pt idx="138">
                  <c:v>2501</c:v>
                </c:pt>
                <c:pt idx="139">
                  <c:v>2487</c:v>
                </c:pt>
                <c:pt idx="140">
                  <c:v>2501</c:v>
                </c:pt>
                <c:pt idx="141">
                  <c:v>2462</c:v>
                </c:pt>
                <c:pt idx="142">
                  <c:v>2490</c:v>
                </c:pt>
                <c:pt idx="143">
                  <c:v>2502</c:v>
                </c:pt>
                <c:pt idx="144">
                  <c:v>2588</c:v>
                </c:pt>
                <c:pt idx="145">
                  <c:v>2584</c:v>
                </c:pt>
                <c:pt idx="146">
                  <c:v>2569</c:v>
                </c:pt>
                <c:pt idx="147">
                  <c:v>2546</c:v>
                </c:pt>
                <c:pt idx="148">
                  <c:v>2559</c:v>
                </c:pt>
                <c:pt idx="149">
                  <c:v>2506</c:v>
                </c:pt>
                <c:pt idx="150">
                  <c:v>2471</c:v>
                </c:pt>
                <c:pt idx="151">
                  <c:v>2477</c:v>
                </c:pt>
                <c:pt idx="152">
                  <c:v>2555</c:v>
                </c:pt>
                <c:pt idx="153">
                  <c:v>2509</c:v>
                </c:pt>
                <c:pt idx="154">
                  <c:v>2534</c:v>
                </c:pt>
                <c:pt idx="155">
                  <c:v>2447</c:v>
                </c:pt>
                <c:pt idx="156">
                  <c:v>2444</c:v>
                </c:pt>
                <c:pt idx="157">
                  <c:v>2539</c:v>
                </c:pt>
                <c:pt idx="158">
                  <c:v>2629</c:v>
                </c:pt>
                <c:pt idx="159">
                  <c:v>2584</c:v>
                </c:pt>
                <c:pt idx="160">
                  <c:v>2490</c:v>
                </c:pt>
                <c:pt idx="161">
                  <c:v>2518</c:v>
                </c:pt>
                <c:pt idx="162">
                  <c:v>2520</c:v>
                </c:pt>
                <c:pt idx="163">
                  <c:v>2486</c:v>
                </c:pt>
                <c:pt idx="164">
                  <c:v>2495</c:v>
                </c:pt>
                <c:pt idx="165">
                  <c:v>2484</c:v>
                </c:pt>
                <c:pt idx="166">
                  <c:v>2461</c:v>
                </c:pt>
                <c:pt idx="167">
                  <c:v>2522</c:v>
                </c:pt>
                <c:pt idx="168">
                  <c:v>2413</c:v>
                </c:pt>
                <c:pt idx="169">
                  <c:v>2466</c:v>
                </c:pt>
                <c:pt idx="170">
                  <c:v>2492</c:v>
                </c:pt>
                <c:pt idx="171">
                  <c:v>2389</c:v>
                </c:pt>
                <c:pt idx="172">
                  <c:v>2373</c:v>
                </c:pt>
                <c:pt idx="173">
                  <c:v>2494</c:v>
                </c:pt>
                <c:pt idx="174">
                  <c:v>2438</c:v>
                </c:pt>
                <c:pt idx="175">
                  <c:v>2471</c:v>
                </c:pt>
                <c:pt idx="176">
                  <c:v>2455</c:v>
                </c:pt>
                <c:pt idx="177">
                  <c:v>2454</c:v>
                </c:pt>
                <c:pt idx="178">
                  <c:v>2360</c:v>
                </c:pt>
                <c:pt idx="179">
                  <c:v>2350</c:v>
                </c:pt>
                <c:pt idx="180">
                  <c:v>2356</c:v>
                </c:pt>
                <c:pt idx="181">
                  <c:v>2337</c:v>
                </c:pt>
                <c:pt idx="182">
                  <c:v>2403</c:v>
                </c:pt>
                <c:pt idx="183">
                  <c:v>2382</c:v>
                </c:pt>
                <c:pt idx="184">
                  <c:v>2356</c:v>
                </c:pt>
                <c:pt idx="185">
                  <c:v>2449</c:v>
                </c:pt>
                <c:pt idx="186">
                  <c:v>2390</c:v>
                </c:pt>
                <c:pt idx="187">
                  <c:v>2386</c:v>
                </c:pt>
                <c:pt idx="188">
                  <c:v>2385</c:v>
                </c:pt>
                <c:pt idx="189">
                  <c:v>2338</c:v>
                </c:pt>
                <c:pt idx="190">
                  <c:v>2265</c:v>
                </c:pt>
                <c:pt idx="191">
                  <c:v>2295</c:v>
                </c:pt>
                <c:pt idx="192">
                  <c:v>2266</c:v>
                </c:pt>
                <c:pt idx="193">
                  <c:v>2187</c:v>
                </c:pt>
                <c:pt idx="194">
                  <c:v>2191</c:v>
                </c:pt>
                <c:pt idx="195">
                  <c:v>2234</c:v>
                </c:pt>
                <c:pt idx="196">
                  <c:v>2260</c:v>
                </c:pt>
                <c:pt idx="197">
                  <c:v>2248</c:v>
                </c:pt>
                <c:pt idx="198">
                  <c:v>2233</c:v>
                </c:pt>
                <c:pt idx="199">
                  <c:v>2240</c:v>
                </c:pt>
                <c:pt idx="200">
                  <c:v>2241</c:v>
                </c:pt>
                <c:pt idx="201">
                  <c:v>2162</c:v>
                </c:pt>
                <c:pt idx="202">
                  <c:v>2116</c:v>
                </c:pt>
                <c:pt idx="203">
                  <c:v>2196</c:v>
                </c:pt>
                <c:pt idx="204">
                  <c:v>2249</c:v>
                </c:pt>
                <c:pt idx="205">
                  <c:v>2174</c:v>
                </c:pt>
                <c:pt idx="206">
                  <c:v>2119</c:v>
                </c:pt>
                <c:pt idx="207">
                  <c:v>2172</c:v>
                </c:pt>
                <c:pt idx="208">
                  <c:v>2160</c:v>
                </c:pt>
                <c:pt idx="209">
                  <c:v>2185</c:v>
                </c:pt>
                <c:pt idx="210">
                  <c:v>2091</c:v>
                </c:pt>
                <c:pt idx="211">
                  <c:v>2021</c:v>
                </c:pt>
                <c:pt idx="212">
                  <c:v>2071</c:v>
                </c:pt>
                <c:pt idx="213">
                  <c:v>2094</c:v>
                </c:pt>
                <c:pt idx="214">
                  <c:v>2093</c:v>
                </c:pt>
                <c:pt idx="215">
                  <c:v>2078</c:v>
                </c:pt>
                <c:pt idx="216">
                  <c:v>2057</c:v>
                </c:pt>
                <c:pt idx="217">
                  <c:v>2087</c:v>
                </c:pt>
                <c:pt idx="218">
                  <c:v>2084</c:v>
                </c:pt>
                <c:pt idx="219">
                  <c:v>2051</c:v>
                </c:pt>
                <c:pt idx="220">
                  <c:v>2065</c:v>
                </c:pt>
                <c:pt idx="221">
                  <c:v>2096</c:v>
                </c:pt>
                <c:pt idx="222">
                  <c:v>2032</c:v>
                </c:pt>
                <c:pt idx="223">
                  <c:v>2038</c:v>
                </c:pt>
                <c:pt idx="224">
                  <c:v>2058</c:v>
                </c:pt>
                <c:pt idx="225">
                  <c:v>2003</c:v>
                </c:pt>
                <c:pt idx="226">
                  <c:v>1933</c:v>
                </c:pt>
                <c:pt idx="227">
                  <c:v>1935</c:v>
                </c:pt>
                <c:pt idx="228">
                  <c:v>1984</c:v>
                </c:pt>
                <c:pt idx="229">
                  <c:v>2003</c:v>
                </c:pt>
                <c:pt idx="230">
                  <c:v>2023</c:v>
                </c:pt>
                <c:pt idx="231">
                  <c:v>1961</c:v>
                </c:pt>
                <c:pt idx="232">
                  <c:v>1974</c:v>
                </c:pt>
                <c:pt idx="233">
                  <c:v>1988</c:v>
                </c:pt>
                <c:pt idx="234">
                  <c:v>1995</c:v>
                </c:pt>
                <c:pt idx="235">
                  <c:v>1981</c:v>
                </c:pt>
                <c:pt idx="236">
                  <c:v>2019</c:v>
                </c:pt>
                <c:pt idx="237">
                  <c:v>2013</c:v>
                </c:pt>
                <c:pt idx="238">
                  <c:v>1970</c:v>
                </c:pt>
                <c:pt idx="239">
                  <c:v>1949</c:v>
                </c:pt>
                <c:pt idx="240">
                  <c:v>2008</c:v>
                </c:pt>
                <c:pt idx="241">
                  <c:v>1992</c:v>
                </c:pt>
                <c:pt idx="242">
                  <c:v>1995</c:v>
                </c:pt>
                <c:pt idx="243">
                  <c:v>1934</c:v>
                </c:pt>
                <c:pt idx="244">
                  <c:v>2084</c:v>
                </c:pt>
                <c:pt idx="245">
                  <c:v>1962</c:v>
                </c:pt>
                <c:pt idx="246">
                  <c:v>2065</c:v>
                </c:pt>
                <c:pt idx="247">
                  <c:v>1990</c:v>
                </c:pt>
                <c:pt idx="248">
                  <c:v>1982</c:v>
                </c:pt>
                <c:pt idx="249">
                  <c:v>1953</c:v>
                </c:pt>
                <c:pt idx="250">
                  <c:v>1930</c:v>
                </c:pt>
                <c:pt idx="251">
                  <c:v>1994</c:v>
                </c:pt>
                <c:pt idx="252">
                  <c:v>1921</c:v>
                </c:pt>
                <c:pt idx="253">
                  <c:v>1945</c:v>
                </c:pt>
                <c:pt idx="254">
                  <c:v>1918</c:v>
                </c:pt>
                <c:pt idx="255">
                  <c:v>1940</c:v>
                </c:pt>
                <c:pt idx="256">
                  <c:v>1986</c:v>
                </c:pt>
                <c:pt idx="257">
                  <c:v>2011</c:v>
                </c:pt>
                <c:pt idx="258">
                  <c:v>1961</c:v>
                </c:pt>
                <c:pt idx="259">
                  <c:v>1969</c:v>
                </c:pt>
                <c:pt idx="260">
                  <c:v>1943</c:v>
                </c:pt>
                <c:pt idx="261">
                  <c:v>1957</c:v>
                </c:pt>
                <c:pt idx="262">
                  <c:v>2023</c:v>
                </c:pt>
                <c:pt idx="263">
                  <c:v>1962</c:v>
                </c:pt>
                <c:pt idx="264">
                  <c:v>1939</c:v>
                </c:pt>
                <c:pt idx="265">
                  <c:v>1930</c:v>
                </c:pt>
                <c:pt idx="266">
                  <c:v>1984</c:v>
                </c:pt>
                <c:pt idx="267">
                  <c:v>2008</c:v>
                </c:pt>
                <c:pt idx="268">
                  <c:v>1895</c:v>
                </c:pt>
                <c:pt idx="269">
                  <c:v>1910</c:v>
                </c:pt>
                <c:pt idx="270">
                  <c:v>1926</c:v>
                </c:pt>
                <c:pt idx="271">
                  <c:v>1929</c:v>
                </c:pt>
                <c:pt idx="272">
                  <c:v>1903</c:v>
                </c:pt>
                <c:pt idx="273">
                  <c:v>1903</c:v>
                </c:pt>
                <c:pt idx="274">
                  <c:v>1900</c:v>
                </c:pt>
                <c:pt idx="275">
                  <c:v>1905</c:v>
                </c:pt>
                <c:pt idx="276">
                  <c:v>1972</c:v>
                </c:pt>
                <c:pt idx="277">
                  <c:v>1989</c:v>
                </c:pt>
                <c:pt idx="278">
                  <c:v>1922</c:v>
                </c:pt>
                <c:pt idx="279">
                  <c:v>1900</c:v>
                </c:pt>
                <c:pt idx="280">
                  <c:v>1974</c:v>
                </c:pt>
                <c:pt idx="281">
                  <c:v>2007</c:v>
                </c:pt>
                <c:pt idx="282">
                  <c:v>1961</c:v>
                </c:pt>
                <c:pt idx="283">
                  <c:v>1944</c:v>
                </c:pt>
                <c:pt idx="284">
                  <c:v>1943</c:v>
                </c:pt>
                <c:pt idx="285">
                  <c:v>1908</c:v>
                </c:pt>
                <c:pt idx="286">
                  <c:v>1879</c:v>
                </c:pt>
                <c:pt idx="287">
                  <c:v>1904</c:v>
                </c:pt>
                <c:pt idx="288">
                  <c:v>1951</c:v>
                </c:pt>
                <c:pt idx="289">
                  <c:v>1906</c:v>
                </c:pt>
                <c:pt idx="290">
                  <c:v>1898</c:v>
                </c:pt>
                <c:pt idx="291">
                  <c:v>1922</c:v>
                </c:pt>
                <c:pt idx="292">
                  <c:v>1956</c:v>
                </c:pt>
                <c:pt idx="293">
                  <c:v>1914</c:v>
                </c:pt>
                <c:pt idx="294">
                  <c:v>1902</c:v>
                </c:pt>
                <c:pt idx="295">
                  <c:v>1925</c:v>
                </c:pt>
                <c:pt idx="296">
                  <c:v>1983</c:v>
                </c:pt>
                <c:pt idx="297">
                  <c:v>1963</c:v>
                </c:pt>
                <c:pt idx="298">
                  <c:v>1984</c:v>
                </c:pt>
                <c:pt idx="299">
                  <c:v>1944</c:v>
                </c:pt>
                <c:pt idx="300">
                  <c:v>1958</c:v>
                </c:pt>
                <c:pt idx="301">
                  <c:v>1919</c:v>
                </c:pt>
                <c:pt idx="302">
                  <c:v>1927</c:v>
                </c:pt>
                <c:pt idx="303">
                  <c:v>1972</c:v>
                </c:pt>
                <c:pt idx="304">
                  <c:v>1899</c:v>
                </c:pt>
                <c:pt idx="305">
                  <c:v>1844</c:v>
                </c:pt>
                <c:pt idx="306">
                  <c:v>1951</c:v>
                </c:pt>
                <c:pt idx="307">
                  <c:v>1990</c:v>
                </c:pt>
                <c:pt idx="308">
                  <c:v>1953</c:v>
                </c:pt>
                <c:pt idx="309">
                  <c:v>1969</c:v>
                </c:pt>
                <c:pt idx="310">
                  <c:v>1998</c:v>
                </c:pt>
                <c:pt idx="311">
                  <c:v>1933</c:v>
                </c:pt>
                <c:pt idx="312">
                  <c:v>1971</c:v>
                </c:pt>
                <c:pt idx="313">
                  <c:v>1947</c:v>
                </c:pt>
                <c:pt idx="314">
                  <c:v>1906</c:v>
                </c:pt>
                <c:pt idx="315">
                  <c:v>1954</c:v>
                </c:pt>
                <c:pt idx="316">
                  <c:v>2004</c:v>
                </c:pt>
                <c:pt idx="317">
                  <c:v>1979</c:v>
                </c:pt>
                <c:pt idx="318">
                  <c:v>1975</c:v>
                </c:pt>
                <c:pt idx="319">
                  <c:v>1996</c:v>
                </c:pt>
                <c:pt idx="320">
                  <c:v>1961</c:v>
                </c:pt>
                <c:pt idx="321">
                  <c:v>1969</c:v>
                </c:pt>
                <c:pt idx="322">
                  <c:v>1993</c:v>
                </c:pt>
                <c:pt idx="323">
                  <c:v>2017</c:v>
                </c:pt>
                <c:pt idx="324">
                  <c:v>1959</c:v>
                </c:pt>
                <c:pt idx="325">
                  <c:v>1922</c:v>
                </c:pt>
                <c:pt idx="326">
                  <c:v>1907</c:v>
                </c:pt>
                <c:pt idx="327">
                  <c:v>1955</c:v>
                </c:pt>
                <c:pt idx="328">
                  <c:v>1945</c:v>
                </c:pt>
                <c:pt idx="329">
                  <c:v>2063</c:v>
                </c:pt>
                <c:pt idx="330">
                  <c:v>2039</c:v>
                </c:pt>
                <c:pt idx="331">
                  <c:v>1966</c:v>
                </c:pt>
                <c:pt idx="332">
                  <c:v>1933</c:v>
                </c:pt>
                <c:pt idx="333">
                  <c:v>1959</c:v>
                </c:pt>
                <c:pt idx="334">
                  <c:v>2067</c:v>
                </c:pt>
                <c:pt idx="335">
                  <c:v>2043</c:v>
                </c:pt>
                <c:pt idx="336">
                  <c:v>2102</c:v>
                </c:pt>
                <c:pt idx="337">
                  <c:v>2060</c:v>
                </c:pt>
                <c:pt idx="338">
                  <c:v>2012</c:v>
                </c:pt>
                <c:pt idx="339">
                  <c:v>2000</c:v>
                </c:pt>
                <c:pt idx="340">
                  <c:v>2002</c:v>
                </c:pt>
                <c:pt idx="341">
                  <c:v>2030</c:v>
                </c:pt>
                <c:pt idx="342">
                  <c:v>2070</c:v>
                </c:pt>
                <c:pt idx="343">
                  <c:v>2096</c:v>
                </c:pt>
                <c:pt idx="344">
                  <c:v>2069</c:v>
                </c:pt>
                <c:pt idx="345">
                  <c:v>2035</c:v>
                </c:pt>
                <c:pt idx="346">
                  <c:v>1999</c:v>
                </c:pt>
                <c:pt idx="347">
                  <c:v>2058</c:v>
                </c:pt>
                <c:pt idx="348">
                  <c:v>2063</c:v>
                </c:pt>
                <c:pt idx="349">
                  <c:v>2049</c:v>
                </c:pt>
                <c:pt idx="350">
                  <c:v>2026</c:v>
                </c:pt>
                <c:pt idx="351">
                  <c:v>2045</c:v>
                </c:pt>
                <c:pt idx="352">
                  <c:v>2059</c:v>
                </c:pt>
                <c:pt idx="353">
                  <c:v>2080</c:v>
                </c:pt>
                <c:pt idx="354">
                  <c:v>2121</c:v>
                </c:pt>
                <c:pt idx="355">
                  <c:v>2147</c:v>
                </c:pt>
                <c:pt idx="356">
                  <c:v>2119</c:v>
                </c:pt>
                <c:pt idx="357">
                  <c:v>2067</c:v>
                </c:pt>
                <c:pt idx="358">
                  <c:v>2077</c:v>
                </c:pt>
                <c:pt idx="359">
                  <c:v>2104</c:v>
                </c:pt>
                <c:pt idx="360">
                  <c:v>2137</c:v>
                </c:pt>
                <c:pt idx="361">
                  <c:v>2114</c:v>
                </c:pt>
                <c:pt idx="362">
                  <c:v>2085</c:v>
                </c:pt>
                <c:pt idx="363">
                  <c:v>2183</c:v>
                </c:pt>
                <c:pt idx="364">
                  <c:v>2206</c:v>
                </c:pt>
                <c:pt idx="365">
                  <c:v>2199</c:v>
                </c:pt>
                <c:pt idx="366">
                  <c:v>2242</c:v>
                </c:pt>
                <c:pt idx="367">
                  <c:v>2227</c:v>
                </c:pt>
                <c:pt idx="368">
                  <c:v>2231</c:v>
                </c:pt>
                <c:pt idx="369">
                  <c:v>2170</c:v>
                </c:pt>
                <c:pt idx="370">
                  <c:v>2188</c:v>
                </c:pt>
                <c:pt idx="371">
                  <c:v>2177</c:v>
                </c:pt>
                <c:pt idx="372">
                  <c:v>2186</c:v>
                </c:pt>
                <c:pt idx="373">
                  <c:v>2231</c:v>
                </c:pt>
                <c:pt idx="374">
                  <c:v>2274</c:v>
                </c:pt>
                <c:pt idx="375">
                  <c:v>2290</c:v>
                </c:pt>
                <c:pt idx="376">
                  <c:v>2247</c:v>
                </c:pt>
                <c:pt idx="377">
                  <c:v>2289</c:v>
                </c:pt>
                <c:pt idx="378">
                  <c:v>2267</c:v>
                </c:pt>
                <c:pt idx="379">
                  <c:v>2255</c:v>
                </c:pt>
                <c:pt idx="380">
                  <c:v>2265</c:v>
                </c:pt>
                <c:pt idx="381">
                  <c:v>2299</c:v>
                </c:pt>
                <c:pt idx="382">
                  <c:v>2239</c:v>
                </c:pt>
                <c:pt idx="383">
                  <c:v>2296</c:v>
                </c:pt>
                <c:pt idx="384">
                  <c:v>2367</c:v>
                </c:pt>
                <c:pt idx="385">
                  <c:v>2301</c:v>
                </c:pt>
                <c:pt idx="386">
                  <c:v>2334</c:v>
                </c:pt>
                <c:pt idx="387">
                  <c:v>2332</c:v>
                </c:pt>
                <c:pt idx="388">
                  <c:v>2300</c:v>
                </c:pt>
                <c:pt idx="389">
                  <c:v>2344</c:v>
                </c:pt>
                <c:pt idx="390">
                  <c:v>2276</c:v>
                </c:pt>
                <c:pt idx="391">
                  <c:v>2350</c:v>
                </c:pt>
                <c:pt idx="392">
                  <c:v>2309</c:v>
                </c:pt>
                <c:pt idx="393">
                  <c:v>2338</c:v>
                </c:pt>
                <c:pt idx="394">
                  <c:v>2385</c:v>
                </c:pt>
                <c:pt idx="395">
                  <c:v>2359</c:v>
                </c:pt>
                <c:pt idx="396">
                  <c:v>2386</c:v>
                </c:pt>
                <c:pt idx="397">
                  <c:v>2492</c:v>
                </c:pt>
                <c:pt idx="398">
                  <c:v>2306</c:v>
                </c:pt>
                <c:pt idx="399">
                  <c:v>2385</c:v>
                </c:pt>
                <c:pt idx="400">
                  <c:v>2372</c:v>
                </c:pt>
                <c:pt idx="401">
                  <c:v>2481</c:v>
                </c:pt>
                <c:pt idx="402">
                  <c:v>2518</c:v>
                </c:pt>
                <c:pt idx="403">
                  <c:v>2499</c:v>
                </c:pt>
                <c:pt idx="404">
                  <c:v>2510</c:v>
                </c:pt>
                <c:pt idx="405">
                  <c:v>2541</c:v>
                </c:pt>
                <c:pt idx="406">
                  <c:v>2501</c:v>
                </c:pt>
                <c:pt idx="407">
                  <c:v>2568</c:v>
                </c:pt>
                <c:pt idx="408">
                  <c:v>2565</c:v>
                </c:pt>
                <c:pt idx="409">
                  <c:v>2580</c:v>
                </c:pt>
                <c:pt idx="410">
                  <c:v>2514</c:v>
                </c:pt>
                <c:pt idx="411">
                  <c:v>2598</c:v>
                </c:pt>
                <c:pt idx="412">
                  <c:v>2653</c:v>
                </c:pt>
                <c:pt idx="413">
                  <c:v>2590</c:v>
                </c:pt>
                <c:pt idx="414">
                  <c:v>2593</c:v>
                </c:pt>
                <c:pt idx="415">
                  <c:v>2639</c:v>
                </c:pt>
                <c:pt idx="416">
                  <c:v>2667</c:v>
                </c:pt>
                <c:pt idx="417">
                  <c:v>2600</c:v>
                </c:pt>
                <c:pt idx="418">
                  <c:v>2578</c:v>
                </c:pt>
                <c:pt idx="419">
                  <c:v>2649</c:v>
                </c:pt>
                <c:pt idx="420">
                  <c:v>2707</c:v>
                </c:pt>
                <c:pt idx="421">
                  <c:v>2716</c:v>
                </c:pt>
                <c:pt idx="422">
                  <c:v>2732</c:v>
                </c:pt>
                <c:pt idx="423">
                  <c:v>2738</c:v>
                </c:pt>
                <c:pt idx="424">
                  <c:v>2743</c:v>
                </c:pt>
                <c:pt idx="425">
                  <c:v>2784</c:v>
                </c:pt>
                <c:pt idx="426">
                  <c:v>2858</c:v>
                </c:pt>
                <c:pt idx="427">
                  <c:v>2909</c:v>
                </c:pt>
                <c:pt idx="428">
                  <c:v>2879</c:v>
                </c:pt>
                <c:pt idx="429">
                  <c:v>2904</c:v>
                </c:pt>
                <c:pt idx="430">
                  <c:v>2926</c:v>
                </c:pt>
                <c:pt idx="431">
                  <c:v>2900</c:v>
                </c:pt>
                <c:pt idx="432">
                  <c:v>2977</c:v>
                </c:pt>
                <c:pt idx="433">
                  <c:v>2956</c:v>
                </c:pt>
                <c:pt idx="434">
                  <c:v>2864</c:v>
                </c:pt>
                <c:pt idx="435">
                  <c:v>2947</c:v>
                </c:pt>
                <c:pt idx="436">
                  <c:v>3036</c:v>
                </c:pt>
                <c:pt idx="437">
                  <c:v>3105</c:v>
                </c:pt>
                <c:pt idx="438">
                  <c:v>3183</c:v>
                </c:pt>
                <c:pt idx="439">
                  <c:v>3162</c:v>
                </c:pt>
                <c:pt idx="440">
                  <c:v>3115</c:v>
                </c:pt>
                <c:pt idx="441">
                  <c:v>3114</c:v>
                </c:pt>
                <c:pt idx="442">
                  <c:v>3180</c:v>
                </c:pt>
                <c:pt idx="443">
                  <c:v>3224</c:v>
                </c:pt>
                <c:pt idx="444">
                  <c:v>3217</c:v>
                </c:pt>
                <c:pt idx="445">
                  <c:v>3205</c:v>
                </c:pt>
                <c:pt idx="446">
                  <c:v>3130</c:v>
                </c:pt>
                <c:pt idx="447">
                  <c:v>3102</c:v>
                </c:pt>
                <c:pt idx="448">
                  <c:v>3206</c:v>
                </c:pt>
                <c:pt idx="449">
                  <c:v>3237</c:v>
                </c:pt>
                <c:pt idx="450">
                  <c:v>3180</c:v>
                </c:pt>
                <c:pt idx="451">
                  <c:v>3224</c:v>
                </c:pt>
                <c:pt idx="452">
                  <c:v>3267</c:v>
                </c:pt>
                <c:pt idx="453">
                  <c:v>3224</c:v>
                </c:pt>
                <c:pt idx="454">
                  <c:v>3255</c:v>
                </c:pt>
                <c:pt idx="455">
                  <c:v>3177</c:v>
                </c:pt>
                <c:pt idx="456">
                  <c:v>3261</c:v>
                </c:pt>
                <c:pt idx="457">
                  <c:v>3258</c:v>
                </c:pt>
                <c:pt idx="458">
                  <c:v>3211</c:v>
                </c:pt>
                <c:pt idx="459">
                  <c:v>3157</c:v>
                </c:pt>
                <c:pt idx="460">
                  <c:v>3114</c:v>
                </c:pt>
                <c:pt idx="461">
                  <c:v>3249</c:v>
                </c:pt>
                <c:pt idx="462">
                  <c:v>3166</c:v>
                </c:pt>
                <c:pt idx="463">
                  <c:v>3145</c:v>
                </c:pt>
                <c:pt idx="464">
                  <c:v>3103</c:v>
                </c:pt>
                <c:pt idx="465">
                  <c:v>3148</c:v>
                </c:pt>
                <c:pt idx="466">
                  <c:v>3142</c:v>
                </c:pt>
                <c:pt idx="467">
                  <c:v>3100</c:v>
                </c:pt>
                <c:pt idx="468">
                  <c:v>3042</c:v>
                </c:pt>
                <c:pt idx="469">
                  <c:v>3115</c:v>
                </c:pt>
                <c:pt idx="470">
                  <c:v>3180</c:v>
                </c:pt>
                <c:pt idx="471">
                  <c:v>3138</c:v>
                </c:pt>
                <c:pt idx="472">
                  <c:v>3013</c:v>
                </c:pt>
                <c:pt idx="473">
                  <c:v>3026</c:v>
                </c:pt>
                <c:pt idx="474">
                  <c:v>2979</c:v>
                </c:pt>
                <c:pt idx="475">
                  <c:v>2940</c:v>
                </c:pt>
                <c:pt idx="476">
                  <c:v>3040</c:v>
                </c:pt>
                <c:pt idx="477">
                  <c:v>2901</c:v>
                </c:pt>
                <c:pt idx="478">
                  <c:v>3002</c:v>
                </c:pt>
                <c:pt idx="479">
                  <c:v>3016</c:v>
                </c:pt>
                <c:pt idx="480">
                  <c:v>2909</c:v>
                </c:pt>
                <c:pt idx="481">
                  <c:v>2994</c:v>
                </c:pt>
                <c:pt idx="482">
                  <c:v>2900</c:v>
                </c:pt>
                <c:pt idx="483">
                  <c:v>2980</c:v>
                </c:pt>
                <c:pt idx="484">
                  <c:v>2800</c:v>
                </c:pt>
                <c:pt idx="485">
                  <c:v>2860</c:v>
                </c:pt>
                <c:pt idx="486">
                  <c:v>2795</c:v>
                </c:pt>
                <c:pt idx="487">
                  <c:v>2822</c:v>
                </c:pt>
                <c:pt idx="488">
                  <c:v>2712</c:v>
                </c:pt>
                <c:pt idx="489">
                  <c:v>2763</c:v>
                </c:pt>
                <c:pt idx="490">
                  <c:v>2739</c:v>
                </c:pt>
                <c:pt idx="491">
                  <c:v>2788</c:v>
                </c:pt>
                <c:pt idx="492">
                  <c:v>2718</c:v>
                </c:pt>
                <c:pt idx="493">
                  <c:v>2653</c:v>
                </c:pt>
                <c:pt idx="494">
                  <c:v>2737</c:v>
                </c:pt>
                <c:pt idx="495">
                  <c:v>2690</c:v>
                </c:pt>
                <c:pt idx="496">
                  <c:v>2726</c:v>
                </c:pt>
                <c:pt idx="497">
                  <c:v>2679</c:v>
                </c:pt>
                <c:pt idx="498">
                  <c:v>2677</c:v>
                </c:pt>
                <c:pt idx="499">
                  <c:v>2595</c:v>
                </c:pt>
                <c:pt idx="500">
                  <c:v>2575</c:v>
                </c:pt>
                <c:pt idx="501">
                  <c:v>2634</c:v>
                </c:pt>
                <c:pt idx="502">
                  <c:v>2608</c:v>
                </c:pt>
                <c:pt idx="503">
                  <c:v>2601</c:v>
                </c:pt>
                <c:pt idx="504">
                  <c:v>2600</c:v>
                </c:pt>
                <c:pt idx="505">
                  <c:v>2575</c:v>
                </c:pt>
                <c:pt idx="506">
                  <c:v>2566</c:v>
                </c:pt>
                <c:pt idx="507">
                  <c:v>2546</c:v>
                </c:pt>
                <c:pt idx="508">
                  <c:v>2564</c:v>
                </c:pt>
                <c:pt idx="509">
                  <c:v>2519</c:v>
                </c:pt>
                <c:pt idx="510">
                  <c:v>2460</c:v>
                </c:pt>
                <c:pt idx="511">
                  <c:v>2436</c:v>
                </c:pt>
                <c:pt idx="512">
                  <c:v>2479</c:v>
                </c:pt>
                <c:pt idx="513">
                  <c:v>2505</c:v>
                </c:pt>
                <c:pt idx="514">
                  <c:v>2397</c:v>
                </c:pt>
                <c:pt idx="515">
                  <c:v>2381</c:v>
                </c:pt>
                <c:pt idx="516">
                  <c:v>2463</c:v>
                </c:pt>
                <c:pt idx="517">
                  <c:v>2408</c:v>
                </c:pt>
                <c:pt idx="518">
                  <c:v>2326</c:v>
                </c:pt>
                <c:pt idx="519">
                  <c:v>2342</c:v>
                </c:pt>
                <c:pt idx="520">
                  <c:v>2366</c:v>
                </c:pt>
                <c:pt idx="521">
                  <c:v>2392</c:v>
                </c:pt>
                <c:pt idx="522">
                  <c:v>2423</c:v>
                </c:pt>
                <c:pt idx="523">
                  <c:v>2379</c:v>
                </c:pt>
                <c:pt idx="524">
                  <c:v>2318</c:v>
                </c:pt>
                <c:pt idx="525">
                  <c:v>2272</c:v>
                </c:pt>
                <c:pt idx="526">
                  <c:v>2182</c:v>
                </c:pt>
                <c:pt idx="527">
                  <c:v>2196</c:v>
                </c:pt>
                <c:pt idx="528">
                  <c:v>2239</c:v>
                </c:pt>
                <c:pt idx="529">
                  <c:v>2268</c:v>
                </c:pt>
                <c:pt idx="530">
                  <c:v>2304</c:v>
                </c:pt>
                <c:pt idx="531">
                  <c:v>2287</c:v>
                </c:pt>
                <c:pt idx="532">
                  <c:v>2207</c:v>
                </c:pt>
                <c:pt idx="533">
                  <c:v>2220</c:v>
                </c:pt>
                <c:pt idx="534">
                  <c:v>2095</c:v>
                </c:pt>
                <c:pt idx="535">
                  <c:v>2122</c:v>
                </c:pt>
                <c:pt idx="536">
                  <c:v>2082</c:v>
                </c:pt>
                <c:pt idx="537">
                  <c:v>2146</c:v>
                </c:pt>
                <c:pt idx="538">
                  <c:v>2082</c:v>
                </c:pt>
                <c:pt idx="539">
                  <c:v>2082</c:v>
                </c:pt>
                <c:pt idx="540">
                  <c:v>2086</c:v>
                </c:pt>
                <c:pt idx="541">
                  <c:v>2009</c:v>
                </c:pt>
                <c:pt idx="542">
                  <c:v>2047</c:v>
                </c:pt>
                <c:pt idx="543">
                  <c:v>2045</c:v>
                </c:pt>
                <c:pt idx="544">
                  <c:v>2122</c:v>
                </c:pt>
                <c:pt idx="545">
                  <c:v>2061</c:v>
                </c:pt>
                <c:pt idx="546">
                  <c:v>1975</c:v>
                </c:pt>
                <c:pt idx="547">
                  <c:v>2014</c:v>
                </c:pt>
                <c:pt idx="548">
                  <c:v>1983</c:v>
                </c:pt>
                <c:pt idx="549">
                  <c:v>1944</c:v>
                </c:pt>
                <c:pt idx="550">
                  <c:v>1967</c:v>
                </c:pt>
                <c:pt idx="551">
                  <c:v>1985</c:v>
                </c:pt>
                <c:pt idx="552">
                  <c:v>2020</c:v>
                </c:pt>
                <c:pt idx="553">
                  <c:v>1854</c:v>
                </c:pt>
                <c:pt idx="554">
                  <c:v>1884</c:v>
                </c:pt>
                <c:pt idx="555">
                  <c:v>1974</c:v>
                </c:pt>
                <c:pt idx="556">
                  <c:v>1871</c:v>
                </c:pt>
                <c:pt idx="557">
                  <c:v>1897</c:v>
                </c:pt>
                <c:pt idx="558">
                  <c:v>1898</c:v>
                </c:pt>
                <c:pt idx="559">
                  <c:v>1844</c:v>
                </c:pt>
                <c:pt idx="560">
                  <c:v>1877</c:v>
                </c:pt>
                <c:pt idx="561">
                  <c:v>1892</c:v>
                </c:pt>
                <c:pt idx="562">
                  <c:v>1794</c:v>
                </c:pt>
                <c:pt idx="563">
                  <c:v>1734</c:v>
                </c:pt>
                <c:pt idx="564">
                  <c:v>1816</c:v>
                </c:pt>
                <c:pt idx="565">
                  <c:v>1823</c:v>
                </c:pt>
                <c:pt idx="566">
                  <c:v>1793</c:v>
                </c:pt>
                <c:pt idx="567">
                  <c:v>1756</c:v>
                </c:pt>
                <c:pt idx="568">
                  <c:v>1743</c:v>
                </c:pt>
                <c:pt idx="569">
                  <c:v>1806</c:v>
                </c:pt>
                <c:pt idx="570">
                  <c:v>1834</c:v>
                </c:pt>
                <c:pt idx="571">
                  <c:v>1757</c:v>
                </c:pt>
                <c:pt idx="572">
                  <c:v>1745</c:v>
                </c:pt>
                <c:pt idx="573">
                  <c:v>1738</c:v>
                </c:pt>
                <c:pt idx="574">
                  <c:v>1767</c:v>
                </c:pt>
                <c:pt idx="575">
                  <c:v>1753</c:v>
                </c:pt>
                <c:pt idx="576">
                  <c:v>1726</c:v>
                </c:pt>
                <c:pt idx="577">
                  <c:v>1758</c:v>
                </c:pt>
                <c:pt idx="578">
                  <c:v>1761</c:v>
                </c:pt>
                <c:pt idx="579">
                  <c:v>1750</c:v>
                </c:pt>
                <c:pt idx="580">
                  <c:v>1664</c:v>
                </c:pt>
                <c:pt idx="581">
                  <c:v>1621</c:v>
                </c:pt>
                <c:pt idx="582">
                  <c:v>1624</c:v>
                </c:pt>
                <c:pt idx="583">
                  <c:v>1687</c:v>
                </c:pt>
                <c:pt idx="584">
                  <c:v>1662</c:v>
                </c:pt>
                <c:pt idx="585">
                  <c:v>1613</c:v>
                </c:pt>
                <c:pt idx="586">
                  <c:v>1652</c:v>
                </c:pt>
                <c:pt idx="587">
                  <c:v>1695</c:v>
                </c:pt>
                <c:pt idx="588">
                  <c:v>1708</c:v>
                </c:pt>
                <c:pt idx="589">
                  <c:v>1707</c:v>
                </c:pt>
                <c:pt idx="590">
                  <c:v>1652</c:v>
                </c:pt>
                <c:pt idx="591">
                  <c:v>1653</c:v>
                </c:pt>
                <c:pt idx="592">
                  <c:v>1645</c:v>
                </c:pt>
                <c:pt idx="593">
                  <c:v>1630</c:v>
                </c:pt>
                <c:pt idx="594">
                  <c:v>1638</c:v>
                </c:pt>
                <c:pt idx="595">
                  <c:v>1630</c:v>
                </c:pt>
                <c:pt idx="596">
                  <c:v>1608</c:v>
                </c:pt>
                <c:pt idx="597">
                  <c:v>1598</c:v>
                </c:pt>
                <c:pt idx="598">
                  <c:v>1629</c:v>
                </c:pt>
                <c:pt idx="599">
                  <c:v>1593</c:v>
                </c:pt>
                <c:pt idx="600">
                  <c:v>1569</c:v>
                </c:pt>
                <c:pt idx="601">
                  <c:v>1570</c:v>
                </c:pt>
                <c:pt idx="602">
                  <c:v>1535</c:v>
                </c:pt>
                <c:pt idx="603">
                  <c:v>1572</c:v>
                </c:pt>
                <c:pt idx="604">
                  <c:v>1618</c:v>
                </c:pt>
                <c:pt idx="605">
                  <c:v>1595</c:v>
                </c:pt>
                <c:pt idx="606">
                  <c:v>1573</c:v>
                </c:pt>
                <c:pt idx="607">
                  <c:v>1567</c:v>
                </c:pt>
                <c:pt idx="608">
                  <c:v>1526</c:v>
                </c:pt>
                <c:pt idx="609">
                  <c:v>1553</c:v>
                </c:pt>
                <c:pt idx="610">
                  <c:v>1585</c:v>
                </c:pt>
                <c:pt idx="611">
                  <c:v>1523</c:v>
                </c:pt>
                <c:pt idx="612">
                  <c:v>1584</c:v>
                </c:pt>
                <c:pt idx="613">
                  <c:v>1578</c:v>
                </c:pt>
                <c:pt idx="614">
                  <c:v>1496</c:v>
                </c:pt>
                <c:pt idx="615">
                  <c:v>1471</c:v>
                </c:pt>
                <c:pt idx="616">
                  <c:v>1570</c:v>
                </c:pt>
                <c:pt idx="617">
                  <c:v>1507</c:v>
                </c:pt>
                <c:pt idx="618">
                  <c:v>1520</c:v>
                </c:pt>
                <c:pt idx="619">
                  <c:v>1536</c:v>
                </c:pt>
                <c:pt idx="620">
                  <c:v>1528</c:v>
                </c:pt>
                <c:pt idx="621">
                  <c:v>1536</c:v>
                </c:pt>
                <c:pt idx="622">
                  <c:v>1458</c:v>
                </c:pt>
                <c:pt idx="623">
                  <c:v>1626</c:v>
                </c:pt>
                <c:pt idx="624">
                  <c:v>1532</c:v>
                </c:pt>
                <c:pt idx="625">
                  <c:v>1462</c:v>
                </c:pt>
                <c:pt idx="626">
                  <c:v>1449</c:v>
                </c:pt>
                <c:pt idx="627">
                  <c:v>1460</c:v>
                </c:pt>
                <c:pt idx="628">
                  <c:v>1525</c:v>
                </c:pt>
                <c:pt idx="629">
                  <c:v>1449</c:v>
                </c:pt>
                <c:pt idx="630">
                  <c:v>1546</c:v>
                </c:pt>
                <c:pt idx="631">
                  <c:v>1468</c:v>
                </c:pt>
                <c:pt idx="632">
                  <c:v>1456</c:v>
                </c:pt>
                <c:pt idx="633">
                  <c:v>1488</c:v>
                </c:pt>
                <c:pt idx="634">
                  <c:v>1489</c:v>
                </c:pt>
                <c:pt idx="635">
                  <c:v>1542</c:v>
                </c:pt>
                <c:pt idx="636">
                  <c:v>1463</c:v>
                </c:pt>
                <c:pt idx="637">
                  <c:v>1457</c:v>
                </c:pt>
                <c:pt idx="638">
                  <c:v>1376</c:v>
                </c:pt>
                <c:pt idx="639">
                  <c:v>1471</c:v>
                </c:pt>
                <c:pt idx="640">
                  <c:v>1478</c:v>
                </c:pt>
                <c:pt idx="641">
                  <c:v>1467</c:v>
                </c:pt>
                <c:pt idx="642">
                  <c:v>1469</c:v>
                </c:pt>
                <c:pt idx="643">
                  <c:v>1498</c:v>
                </c:pt>
                <c:pt idx="644">
                  <c:v>1436</c:v>
                </c:pt>
                <c:pt idx="645">
                  <c:v>1467</c:v>
                </c:pt>
                <c:pt idx="646">
                  <c:v>1501</c:v>
                </c:pt>
                <c:pt idx="647">
                  <c:v>1455</c:v>
                </c:pt>
                <c:pt idx="648">
                  <c:v>1469</c:v>
                </c:pt>
                <c:pt idx="649">
                  <c:v>1511</c:v>
                </c:pt>
                <c:pt idx="650">
                  <c:v>1445</c:v>
                </c:pt>
                <c:pt idx="651">
                  <c:v>1413</c:v>
                </c:pt>
                <c:pt idx="652">
                  <c:v>1523</c:v>
                </c:pt>
                <c:pt idx="653">
                  <c:v>1524</c:v>
                </c:pt>
                <c:pt idx="654">
                  <c:v>1588</c:v>
                </c:pt>
                <c:pt idx="655">
                  <c:v>1618</c:v>
                </c:pt>
                <c:pt idx="656">
                  <c:v>1570</c:v>
                </c:pt>
                <c:pt idx="657">
                  <c:v>1487</c:v>
                </c:pt>
                <c:pt idx="658">
                  <c:v>1510</c:v>
                </c:pt>
                <c:pt idx="659">
                  <c:v>1452</c:v>
                </c:pt>
                <c:pt idx="660">
                  <c:v>1395</c:v>
                </c:pt>
                <c:pt idx="661">
                  <c:v>1360</c:v>
                </c:pt>
                <c:pt idx="662">
                  <c:v>1370</c:v>
                </c:pt>
                <c:pt idx="663">
                  <c:v>1383</c:v>
                </c:pt>
                <c:pt idx="664">
                  <c:v>1378</c:v>
                </c:pt>
                <c:pt idx="665">
                  <c:v>1380</c:v>
                </c:pt>
                <c:pt idx="666">
                  <c:v>1372</c:v>
                </c:pt>
                <c:pt idx="667">
                  <c:v>1368</c:v>
                </c:pt>
                <c:pt idx="668">
                  <c:v>1349</c:v>
                </c:pt>
                <c:pt idx="669">
                  <c:v>1372</c:v>
                </c:pt>
                <c:pt idx="670">
                  <c:v>1376</c:v>
                </c:pt>
                <c:pt idx="671">
                  <c:v>1354</c:v>
                </c:pt>
                <c:pt idx="672">
                  <c:v>1361</c:v>
                </c:pt>
                <c:pt idx="673">
                  <c:v>1348</c:v>
                </c:pt>
                <c:pt idx="674">
                  <c:v>1319</c:v>
                </c:pt>
                <c:pt idx="675">
                  <c:v>1303</c:v>
                </c:pt>
                <c:pt idx="676">
                  <c:v>1272</c:v>
                </c:pt>
                <c:pt idx="677">
                  <c:v>1281</c:v>
                </c:pt>
                <c:pt idx="678">
                  <c:v>1346</c:v>
                </c:pt>
                <c:pt idx="679">
                  <c:v>1314</c:v>
                </c:pt>
                <c:pt idx="680">
                  <c:v>1283</c:v>
                </c:pt>
                <c:pt idx="681">
                  <c:v>1351</c:v>
                </c:pt>
                <c:pt idx="682">
                  <c:v>1362</c:v>
                </c:pt>
                <c:pt idx="683">
                  <c:v>1326</c:v>
                </c:pt>
                <c:pt idx="684">
                  <c:v>1304</c:v>
                </c:pt>
                <c:pt idx="685">
                  <c:v>1298</c:v>
                </c:pt>
                <c:pt idx="686">
                  <c:v>1306</c:v>
                </c:pt>
                <c:pt idx="687">
                  <c:v>1321</c:v>
                </c:pt>
                <c:pt idx="688">
                  <c:v>1312</c:v>
                </c:pt>
                <c:pt idx="689">
                  <c:v>1281</c:v>
                </c:pt>
                <c:pt idx="690">
                  <c:v>1275</c:v>
                </c:pt>
                <c:pt idx="691">
                  <c:v>1255</c:v>
                </c:pt>
                <c:pt idx="692">
                  <c:v>1197</c:v>
                </c:pt>
                <c:pt idx="693">
                  <c:v>1267</c:v>
                </c:pt>
                <c:pt idx="694">
                  <c:v>1257</c:v>
                </c:pt>
                <c:pt idx="695">
                  <c:v>1259</c:v>
                </c:pt>
                <c:pt idx="696">
                  <c:v>1301</c:v>
                </c:pt>
                <c:pt idx="697">
                  <c:v>1313</c:v>
                </c:pt>
                <c:pt idx="698">
                  <c:v>1313</c:v>
                </c:pt>
                <c:pt idx="699">
                  <c:v>1259</c:v>
                </c:pt>
                <c:pt idx="700">
                  <c:v>1279</c:v>
                </c:pt>
                <c:pt idx="701">
                  <c:v>1204</c:v>
                </c:pt>
                <c:pt idx="702">
                  <c:v>1238</c:v>
                </c:pt>
                <c:pt idx="703">
                  <c:v>1276</c:v>
                </c:pt>
                <c:pt idx="704">
                  <c:v>1253</c:v>
                </c:pt>
                <c:pt idx="705">
                  <c:v>1221</c:v>
                </c:pt>
                <c:pt idx="706">
                  <c:v>1266</c:v>
                </c:pt>
                <c:pt idx="707">
                  <c:v>1222</c:v>
                </c:pt>
                <c:pt idx="708">
                  <c:v>1230</c:v>
                </c:pt>
                <c:pt idx="709">
                  <c:v>1169</c:v>
                </c:pt>
                <c:pt idx="710">
                  <c:v>1227</c:v>
                </c:pt>
                <c:pt idx="711">
                  <c:v>1098</c:v>
                </c:pt>
                <c:pt idx="712">
                  <c:v>1232</c:v>
                </c:pt>
                <c:pt idx="713">
                  <c:v>1132</c:v>
                </c:pt>
                <c:pt idx="714">
                  <c:v>1202</c:v>
                </c:pt>
                <c:pt idx="715">
                  <c:v>1217</c:v>
                </c:pt>
                <c:pt idx="716">
                  <c:v>1268</c:v>
                </c:pt>
                <c:pt idx="717">
                  <c:v>1268</c:v>
                </c:pt>
                <c:pt idx="718">
                  <c:v>1237</c:v>
                </c:pt>
                <c:pt idx="719">
                  <c:v>1190</c:v>
                </c:pt>
                <c:pt idx="720">
                  <c:v>1161</c:v>
                </c:pt>
                <c:pt idx="721">
                  <c:v>1197</c:v>
                </c:pt>
                <c:pt idx="722">
                  <c:v>1217</c:v>
                </c:pt>
                <c:pt idx="723">
                  <c:v>1209</c:v>
                </c:pt>
                <c:pt idx="724">
                  <c:v>1194</c:v>
                </c:pt>
                <c:pt idx="725">
                  <c:v>1186</c:v>
                </c:pt>
                <c:pt idx="726">
                  <c:v>1207</c:v>
                </c:pt>
                <c:pt idx="727">
                  <c:v>1194</c:v>
                </c:pt>
                <c:pt idx="728">
                  <c:v>1128</c:v>
                </c:pt>
                <c:pt idx="729">
                  <c:v>1122</c:v>
                </c:pt>
                <c:pt idx="730">
                  <c:v>1172</c:v>
                </c:pt>
                <c:pt idx="731">
                  <c:v>1222</c:v>
                </c:pt>
                <c:pt idx="732">
                  <c:v>1182</c:v>
                </c:pt>
                <c:pt idx="733">
                  <c:v>1183</c:v>
                </c:pt>
                <c:pt idx="734">
                  <c:v>1187</c:v>
                </c:pt>
                <c:pt idx="735">
                  <c:v>1142</c:v>
                </c:pt>
                <c:pt idx="736">
                  <c:v>1118</c:v>
                </c:pt>
                <c:pt idx="737">
                  <c:v>1141</c:v>
                </c:pt>
                <c:pt idx="738">
                  <c:v>1151</c:v>
                </c:pt>
                <c:pt idx="739">
                  <c:v>1172</c:v>
                </c:pt>
                <c:pt idx="740">
                  <c:v>1135</c:v>
                </c:pt>
                <c:pt idx="741">
                  <c:v>1174</c:v>
                </c:pt>
                <c:pt idx="742">
                  <c:v>1167</c:v>
                </c:pt>
                <c:pt idx="743">
                  <c:v>1148</c:v>
                </c:pt>
                <c:pt idx="744">
                  <c:v>1130</c:v>
                </c:pt>
                <c:pt idx="745">
                  <c:v>1127</c:v>
                </c:pt>
                <c:pt idx="746">
                  <c:v>1117</c:v>
                </c:pt>
                <c:pt idx="747">
                  <c:v>1087</c:v>
                </c:pt>
                <c:pt idx="748">
                  <c:v>1097</c:v>
                </c:pt>
                <c:pt idx="749">
                  <c:v>1123</c:v>
                </c:pt>
                <c:pt idx="750">
                  <c:v>1146</c:v>
                </c:pt>
                <c:pt idx="751">
                  <c:v>1137</c:v>
                </c:pt>
                <c:pt idx="752">
                  <c:v>1122</c:v>
                </c:pt>
                <c:pt idx="753">
                  <c:v>1120</c:v>
                </c:pt>
                <c:pt idx="754">
                  <c:v>1114</c:v>
                </c:pt>
                <c:pt idx="755">
                  <c:v>1141</c:v>
                </c:pt>
                <c:pt idx="756">
                  <c:v>1101</c:v>
                </c:pt>
                <c:pt idx="757">
                  <c:v>1050</c:v>
                </c:pt>
                <c:pt idx="758">
                  <c:v>1083</c:v>
                </c:pt>
                <c:pt idx="759">
                  <c:v>1065</c:v>
                </c:pt>
                <c:pt idx="760">
                  <c:v>1091</c:v>
                </c:pt>
                <c:pt idx="761">
                  <c:v>1146</c:v>
                </c:pt>
                <c:pt idx="762">
                  <c:v>1117</c:v>
                </c:pt>
                <c:pt idx="763">
                  <c:v>1097</c:v>
                </c:pt>
                <c:pt idx="764">
                  <c:v>1102</c:v>
                </c:pt>
                <c:pt idx="765">
                  <c:v>1112</c:v>
                </c:pt>
                <c:pt idx="766">
                  <c:v>1113</c:v>
                </c:pt>
                <c:pt idx="767">
                  <c:v>1092</c:v>
                </c:pt>
                <c:pt idx="768">
                  <c:v>1049</c:v>
                </c:pt>
                <c:pt idx="769">
                  <c:v>1038</c:v>
                </c:pt>
                <c:pt idx="770">
                  <c:v>1098</c:v>
                </c:pt>
                <c:pt idx="771">
                  <c:v>1101</c:v>
                </c:pt>
                <c:pt idx="772">
                  <c:v>1100</c:v>
                </c:pt>
                <c:pt idx="773">
                  <c:v>1069</c:v>
                </c:pt>
                <c:pt idx="774">
                  <c:v>1033</c:v>
                </c:pt>
                <c:pt idx="775">
                  <c:v>1091</c:v>
                </c:pt>
                <c:pt idx="776">
                  <c:v>1041</c:v>
                </c:pt>
                <c:pt idx="777">
                  <c:v>1041</c:v>
                </c:pt>
                <c:pt idx="778">
                  <c:v>1040</c:v>
                </c:pt>
                <c:pt idx="779">
                  <c:v>1040</c:v>
                </c:pt>
                <c:pt idx="780">
                  <c:v>1030</c:v>
                </c:pt>
                <c:pt idx="781">
                  <c:v>1098</c:v>
                </c:pt>
                <c:pt idx="782">
                  <c:v>1045</c:v>
                </c:pt>
                <c:pt idx="783">
                  <c:v>1063</c:v>
                </c:pt>
                <c:pt idx="784">
                  <c:v>1058</c:v>
                </c:pt>
                <c:pt idx="785">
                  <c:v>1050</c:v>
                </c:pt>
                <c:pt idx="786">
                  <c:v>1065</c:v>
                </c:pt>
                <c:pt idx="787">
                  <c:v>1052</c:v>
                </c:pt>
                <c:pt idx="788">
                  <c:v>1065</c:v>
                </c:pt>
                <c:pt idx="789">
                  <c:v>1017</c:v>
                </c:pt>
                <c:pt idx="790">
                  <c:v>1029</c:v>
                </c:pt>
                <c:pt idx="791">
                  <c:v>1064</c:v>
                </c:pt>
                <c:pt idx="792">
                  <c:v>1015</c:v>
                </c:pt>
                <c:pt idx="793">
                  <c:v>1078</c:v>
                </c:pt>
                <c:pt idx="794">
                  <c:v>1006</c:v>
                </c:pt>
                <c:pt idx="795">
                  <c:v>955</c:v>
                </c:pt>
                <c:pt idx="796">
                  <c:v>989</c:v>
                </c:pt>
                <c:pt idx="797">
                  <c:v>1009</c:v>
                </c:pt>
                <c:pt idx="798">
                  <c:v>1051</c:v>
                </c:pt>
                <c:pt idx="799">
                  <c:v>981</c:v>
                </c:pt>
                <c:pt idx="800">
                  <c:v>1051</c:v>
                </c:pt>
                <c:pt idx="801">
                  <c:v>981</c:v>
                </c:pt>
                <c:pt idx="802">
                  <c:v>1000</c:v>
                </c:pt>
                <c:pt idx="803">
                  <c:v>1018</c:v>
                </c:pt>
                <c:pt idx="804">
                  <c:v>1055</c:v>
                </c:pt>
                <c:pt idx="805">
                  <c:v>1040</c:v>
                </c:pt>
                <c:pt idx="806">
                  <c:v>992</c:v>
                </c:pt>
                <c:pt idx="807">
                  <c:v>1025</c:v>
                </c:pt>
                <c:pt idx="808">
                  <c:v>1048</c:v>
                </c:pt>
                <c:pt idx="809">
                  <c:v>983</c:v>
                </c:pt>
                <c:pt idx="810">
                  <c:v>1023</c:v>
                </c:pt>
                <c:pt idx="811">
                  <c:v>1039</c:v>
                </c:pt>
                <c:pt idx="812">
                  <c:v>1052</c:v>
                </c:pt>
                <c:pt idx="813">
                  <c:v>1073</c:v>
                </c:pt>
                <c:pt idx="814">
                  <c:v>1020</c:v>
                </c:pt>
                <c:pt idx="815">
                  <c:v>1024</c:v>
                </c:pt>
                <c:pt idx="816">
                  <c:v>1023</c:v>
                </c:pt>
                <c:pt idx="817">
                  <c:v>1015</c:v>
                </c:pt>
                <c:pt idx="818">
                  <c:v>985</c:v>
                </c:pt>
                <c:pt idx="819">
                  <c:v>1002</c:v>
                </c:pt>
                <c:pt idx="820">
                  <c:v>1002</c:v>
                </c:pt>
                <c:pt idx="821">
                  <c:v>973</c:v>
                </c:pt>
                <c:pt idx="822">
                  <c:v>1024</c:v>
                </c:pt>
                <c:pt idx="823">
                  <c:v>1013</c:v>
                </c:pt>
                <c:pt idx="824">
                  <c:v>1007</c:v>
                </c:pt>
                <c:pt idx="825">
                  <c:v>1024</c:v>
                </c:pt>
                <c:pt idx="826">
                  <c:v>1007</c:v>
                </c:pt>
                <c:pt idx="827">
                  <c:v>1000</c:v>
                </c:pt>
                <c:pt idx="828">
                  <c:v>989</c:v>
                </c:pt>
                <c:pt idx="829">
                  <c:v>962</c:v>
                </c:pt>
                <c:pt idx="830">
                  <c:v>995</c:v>
                </c:pt>
                <c:pt idx="831">
                  <c:v>1027</c:v>
                </c:pt>
                <c:pt idx="832">
                  <c:v>1002</c:v>
                </c:pt>
                <c:pt idx="833">
                  <c:v>992</c:v>
                </c:pt>
                <c:pt idx="834">
                  <c:v>989</c:v>
                </c:pt>
                <c:pt idx="835">
                  <c:v>968</c:v>
                </c:pt>
                <c:pt idx="836">
                  <c:v>963</c:v>
                </c:pt>
                <c:pt idx="837">
                  <c:v>999</c:v>
                </c:pt>
                <c:pt idx="838">
                  <c:v>996</c:v>
                </c:pt>
                <c:pt idx="839">
                  <c:v>967</c:v>
                </c:pt>
                <c:pt idx="840">
                  <c:v>996</c:v>
                </c:pt>
                <c:pt idx="841">
                  <c:v>932</c:v>
                </c:pt>
                <c:pt idx="842">
                  <c:v>930</c:v>
                </c:pt>
                <c:pt idx="843">
                  <c:v>946</c:v>
                </c:pt>
                <c:pt idx="844">
                  <c:v>976</c:v>
                </c:pt>
                <c:pt idx="845">
                  <c:v>1022</c:v>
                </c:pt>
                <c:pt idx="846">
                  <c:v>1021</c:v>
                </c:pt>
                <c:pt idx="847">
                  <c:v>1016</c:v>
                </c:pt>
                <c:pt idx="848">
                  <c:v>1000</c:v>
                </c:pt>
                <c:pt idx="849">
                  <c:v>979</c:v>
                </c:pt>
                <c:pt idx="850">
                  <c:v>982</c:v>
                </c:pt>
                <c:pt idx="851">
                  <c:v>947</c:v>
                </c:pt>
                <c:pt idx="852">
                  <c:v>1002</c:v>
                </c:pt>
                <c:pt idx="853">
                  <c:v>1010</c:v>
                </c:pt>
                <c:pt idx="854">
                  <c:v>1055</c:v>
                </c:pt>
                <c:pt idx="855">
                  <c:v>1012</c:v>
                </c:pt>
                <c:pt idx="856">
                  <c:v>999</c:v>
                </c:pt>
                <c:pt idx="857">
                  <c:v>1023</c:v>
                </c:pt>
                <c:pt idx="858">
                  <c:v>983</c:v>
                </c:pt>
                <c:pt idx="859">
                  <c:v>996</c:v>
                </c:pt>
                <c:pt idx="860">
                  <c:v>1041</c:v>
                </c:pt>
                <c:pt idx="861">
                  <c:v>1004</c:v>
                </c:pt>
                <c:pt idx="862">
                  <c:v>984</c:v>
                </c:pt>
                <c:pt idx="863">
                  <c:v>944</c:v>
                </c:pt>
                <c:pt idx="864">
                  <c:v>997</c:v>
                </c:pt>
                <c:pt idx="865">
                  <c:v>982</c:v>
                </c:pt>
                <c:pt idx="866">
                  <c:v>975</c:v>
                </c:pt>
                <c:pt idx="867">
                  <c:v>969</c:v>
                </c:pt>
                <c:pt idx="868">
                  <c:v>1031</c:v>
                </c:pt>
                <c:pt idx="869">
                  <c:v>1012</c:v>
                </c:pt>
                <c:pt idx="870">
                  <c:v>1013</c:v>
                </c:pt>
                <c:pt idx="871">
                  <c:v>1058</c:v>
                </c:pt>
                <c:pt idx="872">
                  <c:v>1002</c:v>
                </c:pt>
                <c:pt idx="873">
                  <c:v>994</c:v>
                </c:pt>
                <c:pt idx="874">
                  <c:v>974</c:v>
                </c:pt>
                <c:pt idx="875">
                  <c:v>974</c:v>
                </c:pt>
                <c:pt idx="876">
                  <c:v>975</c:v>
                </c:pt>
                <c:pt idx="877">
                  <c:v>972</c:v>
                </c:pt>
                <c:pt idx="878">
                  <c:v>976</c:v>
                </c:pt>
                <c:pt idx="879">
                  <c:v>963</c:v>
                </c:pt>
                <c:pt idx="880">
                  <c:v>955</c:v>
                </c:pt>
                <c:pt idx="881">
                  <c:v>995</c:v>
                </c:pt>
                <c:pt idx="882">
                  <c:v>1030</c:v>
                </c:pt>
                <c:pt idx="883">
                  <c:v>993</c:v>
                </c:pt>
                <c:pt idx="884">
                  <c:v>1020</c:v>
                </c:pt>
                <c:pt idx="885">
                  <c:v>1022</c:v>
                </c:pt>
                <c:pt idx="886">
                  <c:v>1015</c:v>
                </c:pt>
                <c:pt idx="887">
                  <c:v>989</c:v>
                </c:pt>
                <c:pt idx="888">
                  <c:v>956</c:v>
                </c:pt>
                <c:pt idx="889">
                  <c:v>951</c:v>
                </c:pt>
                <c:pt idx="890">
                  <c:v>959</c:v>
                </c:pt>
                <c:pt idx="891">
                  <c:v>960</c:v>
                </c:pt>
                <c:pt idx="892">
                  <c:v>982</c:v>
                </c:pt>
                <c:pt idx="893">
                  <c:v>1015</c:v>
                </c:pt>
                <c:pt idx="894">
                  <c:v>1067</c:v>
                </c:pt>
                <c:pt idx="895">
                  <c:v>1024</c:v>
                </c:pt>
                <c:pt idx="896">
                  <c:v>1007</c:v>
                </c:pt>
                <c:pt idx="897">
                  <c:v>1007</c:v>
                </c:pt>
                <c:pt idx="898">
                  <c:v>1004</c:v>
                </c:pt>
                <c:pt idx="899">
                  <c:v>1037</c:v>
                </c:pt>
                <c:pt idx="900">
                  <c:v>994</c:v>
                </c:pt>
                <c:pt idx="901">
                  <c:v>983</c:v>
                </c:pt>
                <c:pt idx="902">
                  <c:v>1019</c:v>
                </c:pt>
                <c:pt idx="903">
                  <c:v>1049</c:v>
                </c:pt>
                <c:pt idx="904">
                  <c:v>1039</c:v>
                </c:pt>
                <c:pt idx="905">
                  <c:v>1017</c:v>
                </c:pt>
                <c:pt idx="906">
                  <c:v>994</c:v>
                </c:pt>
                <c:pt idx="907">
                  <c:v>961</c:v>
                </c:pt>
                <c:pt idx="908">
                  <c:v>991</c:v>
                </c:pt>
                <c:pt idx="909">
                  <c:v>996</c:v>
                </c:pt>
                <c:pt idx="910">
                  <c:v>999</c:v>
                </c:pt>
                <c:pt idx="911">
                  <c:v>1005</c:v>
                </c:pt>
                <c:pt idx="912">
                  <c:v>1006</c:v>
                </c:pt>
                <c:pt idx="913">
                  <c:v>1032</c:v>
                </c:pt>
                <c:pt idx="914">
                  <c:v>1030</c:v>
                </c:pt>
                <c:pt idx="915">
                  <c:v>1021</c:v>
                </c:pt>
                <c:pt idx="916">
                  <c:v>1011</c:v>
                </c:pt>
                <c:pt idx="917">
                  <c:v>1030</c:v>
                </c:pt>
                <c:pt idx="918">
                  <c:v>1019</c:v>
                </c:pt>
                <c:pt idx="919">
                  <c:v>984</c:v>
                </c:pt>
                <c:pt idx="920">
                  <c:v>988</c:v>
                </c:pt>
                <c:pt idx="921">
                  <c:v>991</c:v>
                </c:pt>
                <c:pt idx="922">
                  <c:v>990</c:v>
                </c:pt>
                <c:pt idx="923">
                  <c:v>1012</c:v>
                </c:pt>
                <c:pt idx="924">
                  <c:v>987</c:v>
                </c:pt>
                <c:pt idx="925">
                  <c:v>987</c:v>
                </c:pt>
                <c:pt idx="926">
                  <c:v>999</c:v>
                </c:pt>
                <c:pt idx="927">
                  <c:v>1011</c:v>
                </c:pt>
                <c:pt idx="928">
                  <c:v>965</c:v>
                </c:pt>
                <c:pt idx="929">
                  <c:v>962</c:v>
                </c:pt>
                <c:pt idx="930">
                  <c:v>1014</c:v>
                </c:pt>
                <c:pt idx="931">
                  <c:v>1052</c:v>
                </c:pt>
                <c:pt idx="932">
                  <c:v>1000</c:v>
                </c:pt>
                <c:pt idx="933">
                  <c:v>994</c:v>
                </c:pt>
                <c:pt idx="934">
                  <c:v>1008</c:v>
                </c:pt>
                <c:pt idx="935">
                  <c:v>1010</c:v>
                </c:pt>
                <c:pt idx="936">
                  <c:v>1019</c:v>
                </c:pt>
                <c:pt idx="937">
                  <c:v>1020</c:v>
                </c:pt>
                <c:pt idx="938">
                  <c:v>986</c:v>
                </c:pt>
                <c:pt idx="939">
                  <c:v>986</c:v>
                </c:pt>
                <c:pt idx="940">
                  <c:v>978</c:v>
                </c:pt>
                <c:pt idx="941">
                  <c:v>992</c:v>
                </c:pt>
                <c:pt idx="942">
                  <c:v>1005</c:v>
                </c:pt>
                <c:pt idx="943">
                  <c:v>979</c:v>
                </c:pt>
                <c:pt idx="944">
                  <c:v>995</c:v>
                </c:pt>
                <c:pt idx="945">
                  <c:v>1014</c:v>
                </c:pt>
                <c:pt idx="946">
                  <c:v>1045</c:v>
                </c:pt>
                <c:pt idx="947">
                  <c:v>1038</c:v>
                </c:pt>
                <c:pt idx="948">
                  <c:v>1005</c:v>
                </c:pt>
                <c:pt idx="949">
                  <c:v>985</c:v>
                </c:pt>
                <c:pt idx="950">
                  <c:v>1038</c:v>
                </c:pt>
                <c:pt idx="951">
                  <c:v>981</c:v>
                </c:pt>
                <c:pt idx="952">
                  <c:v>1046</c:v>
                </c:pt>
                <c:pt idx="953">
                  <c:v>1048</c:v>
                </c:pt>
                <c:pt idx="954">
                  <c:v>997</c:v>
                </c:pt>
                <c:pt idx="955">
                  <c:v>1015</c:v>
                </c:pt>
                <c:pt idx="956">
                  <c:v>954</c:v>
                </c:pt>
                <c:pt idx="957">
                  <c:v>972</c:v>
                </c:pt>
                <c:pt idx="958">
                  <c:v>986</c:v>
                </c:pt>
                <c:pt idx="959">
                  <c:v>1021</c:v>
                </c:pt>
                <c:pt idx="960">
                  <c:v>959</c:v>
                </c:pt>
                <c:pt idx="961">
                  <c:v>1019</c:v>
                </c:pt>
                <c:pt idx="962">
                  <c:v>1014</c:v>
                </c:pt>
                <c:pt idx="963">
                  <c:v>1020</c:v>
                </c:pt>
                <c:pt idx="964">
                  <c:v>984</c:v>
                </c:pt>
                <c:pt idx="965">
                  <c:v>1018</c:v>
                </c:pt>
                <c:pt idx="966">
                  <c:v>1045</c:v>
                </c:pt>
                <c:pt idx="967">
                  <c:v>989</c:v>
                </c:pt>
                <c:pt idx="968">
                  <c:v>1040</c:v>
                </c:pt>
                <c:pt idx="969">
                  <c:v>1042</c:v>
                </c:pt>
                <c:pt idx="970">
                  <c:v>1003</c:v>
                </c:pt>
                <c:pt idx="971">
                  <c:v>1019</c:v>
                </c:pt>
                <c:pt idx="972">
                  <c:v>971</c:v>
                </c:pt>
                <c:pt idx="973">
                  <c:v>1017</c:v>
                </c:pt>
                <c:pt idx="974">
                  <c:v>1050</c:v>
                </c:pt>
                <c:pt idx="975">
                  <c:v>989</c:v>
                </c:pt>
                <c:pt idx="976">
                  <c:v>985</c:v>
                </c:pt>
                <c:pt idx="977">
                  <c:v>982</c:v>
                </c:pt>
                <c:pt idx="978">
                  <c:v>979</c:v>
                </c:pt>
                <c:pt idx="979">
                  <c:v>926</c:v>
                </c:pt>
                <c:pt idx="980">
                  <c:v>951</c:v>
                </c:pt>
                <c:pt idx="981">
                  <c:v>1010</c:v>
                </c:pt>
                <c:pt idx="982">
                  <c:v>1022</c:v>
                </c:pt>
                <c:pt idx="983">
                  <c:v>956</c:v>
                </c:pt>
                <c:pt idx="984">
                  <c:v>922</c:v>
                </c:pt>
                <c:pt idx="985">
                  <c:v>943</c:v>
                </c:pt>
                <c:pt idx="986">
                  <c:v>968</c:v>
                </c:pt>
                <c:pt idx="987">
                  <c:v>955</c:v>
                </c:pt>
                <c:pt idx="988">
                  <c:v>966</c:v>
                </c:pt>
                <c:pt idx="989">
                  <c:v>997</c:v>
                </c:pt>
                <c:pt idx="990">
                  <c:v>999</c:v>
                </c:pt>
                <c:pt idx="991">
                  <c:v>998</c:v>
                </c:pt>
                <c:pt idx="992">
                  <c:v>1000</c:v>
                </c:pt>
                <c:pt idx="993">
                  <c:v>1001</c:v>
                </c:pt>
                <c:pt idx="994">
                  <c:v>1010</c:v>
                </c:pt>
                <c:pt idx="995">
                  <c:v>1021</c:v>
                </c:pt>
                <c:pt idx="996">
                  <c:v>1025</c:v>
                </c:pt>
                <c:pt idx="997">
                  <c:v>1019</c:v>
                </c:pt>
                <c:pt idx="998">
                  <c:v>993</c:v>
                </c:pt>
                <c:pt idx="999">
                  <c:v>996</c:v>
                </c:pt>
                <c:pt idx="1000">
                  <c:v>973</c:v>
                </c:pt>
                <c:pt idx="1001">
                  <c:v>1000</c:v>
                </c:pt>
                <c:pt idx="1002">
                  <c:v>961</c:v>
                </c:pt>
                <c:pt idx="1003">
                  <c:v>971</c:v>
                </c:pt>
                <c:pt idx="1004">
                  <c:v>994</c:v>
                </c:pt>
                <c:pt idx="1005">
                  <c:v>1028</c:v>
                </c:pt>
                <c:pt idx="1006">
                  <c:v>992</c:v>
                </c:pt>
                <c:pt idx="1007">
                  <c:v>980</c:v>
                </c:pt>
                <c:pt idx="1008">
                  <c:v>980</c:v>
                </c:pt>
                <c:pt idx="1009">
                  <c:v>978</c:v>
                </c:pt>
                <c:pt idx="1010">
                  <c:v>986</c:v>
                </c:pt>
                <c:pt idx="1011">
                  <c:v>995</c:v>
                </c:pt>
                <c:pt idx="1012">
                  <c:v>978</c:v>
                </c:pt>
                <c:pt idx="1013">
                  <c:v>1013</c:v>
                </c:pt>
                <c:pt idx="1014">
                  <c:v>987</c:v>
                </c:pt>
                <c:pt idx="1015">
                  <c:v>1028</c:v>
                </c:pt>
                <c:pt idx="1016">
                  <c:v>984</c:v>
                </c:pt>
                <c:pt idx="1017">
                  <c:v>975</c:v>
                </c:pt>
                <c:pt idx="1018">
                  <c:v>960</c:v>
                </c:pt>
                <c:pt idx="1019">
                  <c:v>1044</c:v>
                </c:pt>
                <c:pt idx="1020">
                  <c:v>987</c:v>
                </c:pt>
                <c:pt idx="1021">
                  <c:v>1007</c:v>
                </c:pt>
                <c:pt idx="1022">
                  <c:v>948</c:v>
                </c:pt>
                <c:pt idx="1023">
                  <c:v>971</c:v>
                </c:pt>
                <c:pt idx="1024">
                  <c:v>940</c:v>
                </c:pt>
                <c:pt idx="1025">
                  <c:v>926</c:v>
                </c:pt>
                <c:pt idx="1026">
                  <c:v>964</c:v>
                </c:pt>
                <c:pt idx="1027">
                  <c:v>934</c:v>
                </c:pt>
                <c:pt idx="1028">
                  <c:v>980</c:v>
                </c:pt>
                <c:pt idx="1029">
                  <c:v>972</c:v>
                </c:pt>
                <c:pt idx="1030">
                  <c:v>961</c:v>
                </c:pt>
                <c:pt idx="1031">
                  <c:v>989</c:v>
                </c:pt>
                <c:pt idx="1032">
                  <c:v>1051</c:v>
                </c:pt>
                <c:pt idx="1033">
                  <c:v>993</c:v>
                </c:pt>
                <c:pt idx="1034">
                  <c:v>1020</c:v>
                </c:pt>
                <c:pt idx="1035">
                  <c:v>969</c:v>
                </c:pt>
                <c:pt idx="1036">
                  <c:v>985</c:v>
                </c:pt>
                <c:pt idx="1037">
                  <c:v>915</c:v>
                </c:pt>
                <c:pt idx="1038">
                  <c:v>944</c:v>
                </c:pt>
                <c:pt idx="1039">
                  <c:v>978</c:v>
                </c:pt>
                <c:pt idx="1040">
                  <c:v>963</c:v>
                </c:pt>
                <c:pt idx="1041">
                  <c:v>979</c:v>
                </c:pt>
                <c:pt idx="1042">
                  <c:v>944</c:v>
                </c:pt>
                <c:pt idx="1043">
                  <c:v>927</c:v>
                </c:pt>
                <c:pt idx="1044">
                  <c:v>970</c:v>
                </c:pt>
                <c:pt idx="1045">
                  <c:v>1008</c:v>
                </c:pt>
                <c:pt idx="1046">
                  <c:v>1037</c:v>
                </c:pt>
                <c:pt idx="1047">
                  <c:v>996</c:v>
                </c:pt>
                <c:pt idx="1048">
                  <c:v>986</c:v>
                </c:pt>
                <c:pt idx="1049">
                  <c:v>962</c:v>
                </c:pt>
                <c:pt idx="1050">
                  <c:v>994</c:v>
                </c:pt>
                <c:pt idx="1051">
                  <c:v>983</c:v>
                </c:pt>
                <c:pt idx="1052">
                  <c:v>967</c:v>
                </c:pt>
                <c:pt idx="1053">
                  <c:v>955</c:v>
                </c:pt>
                <c:pt idx="1054">
                  <c:v>963</c:v>
                </c:pt>
                <c:pt idx="1055">
                  <c:v>959</c:v>
                </c:pt>
                <c:pt idx="1056">
                  <c:v>968</c:v>
                </c:pt>
                <c:pt idx="1057">
                  <c:v>992</c:v>
                </c:pt>
                <c:pt idx="1058">
                  <c:v>979</c:v>
                </c:pt>
                <c:pt idx="1059">
                  <c:v>983</c:v>
                </c:pt>
              </c:numCache>
            </c:numRef>
          </c:yVal>
          <c:smooth val="1"/>
        </c:ser>
        <c:axId val="69945984"/>
        <c:axId val="69985408"/>
      </c:scatterChart>
      <c:valAx>
        <c:axId val="69945984"/>
        <c:scaling>
          <c:orientation val="minMax"/>
          <c:max val="40"/>
        </c:scaling>
        <c:axPos val="b"/>
        <c:title>
          <c:tx>
            <c:rich>
              <a:bodyPr/>
              <a:lstStyle/>
              <a:p>
                <a:pPr>
                  <a:defRPr sz="1400" b="1" i="0" u="none" strike="noStrike" baseline="0">
                    <a:solidFill>
                      <a:srgbClr val="000000"/>
                    </a:solidFill>
                    <a:latin typeface="Arial"/>
                    <a:ea typeface="Arial"/>
                    <a:cs typeface="Arial"/>
                  </a:defRPr>
                </a:pPr>
                <a:r>
                  <a:rPr lang="en-US"/>
                  <a:t>2</a:t>
                </a:r>
                <a:r>
                  <a:rPr lang="el-GR"/>
                  <a:t>θ</a:t>
                </a:r>
                <a:r>
                  <a:rPr lang="en-US"/>
                  <a:t>  (degree)</a:t>
                </a:r>
              </a:p>
            </c:rich>
          </c:tx>
          <c:layout>
            <c:manualLayout>
              <c:xMode val="edge"/>
              <c:yMode val="edge"/>
              <c:x val="0.48913075928448235"/>
              <c:y val="0.92416384921297856"/>
            </c:manualLayout>
          </c:layout>
          <c:spPr>
            <a:noFill/>
            <a:ln w="25400">
              <a:noFill/>
            </a:ln>
          </c:spPr>
        </c:title>
        <c:numFmt formatCode="General" sourceLinked="1"/>
        <c:tickLblPos val="nextTo"/>
        <c:spPr>
          <a:ln w="25400">
            <a:solidFill>
              <a:srgbClr val="000000"/>
            </a:solidFill>
            <a:prstDash val="solid"/>
          </a:ln>
        </c:spPr>
        <c:txPr>
          <a:bodyPr rot="0" vert="horz"/>
          <a:lstStyle/>
          <a:p>
            <a:pPr>
              <a:defRPr sz="1350" b="1" i="0" u="none" strike="noStrike" baseline="0">
                <a:solidFill>
                  <a:srgbClr val="000000"/>
                </a:solidFill>
                <a:latin typeface="Arial"/>
                <a:ea typeface="Arial"/>
                <a:cs typeface="Arial"/>
              </a:defRPr>
            </a:pPr>
            <a:endParaRPr lang="en-US"/>
          </a:p>
        </c:txPr>
        <c:crossAx val="69985408"/>
        <c:crosses val="autoZero"/>
        <c:crossBetween val="midCat"/>
        <c:majorUnit val="10"/>
      </c:valAx>
      <c:valAx>
        <c:axId val="69985408"/>
        <c:scaling>
          <c:orientation val="minMax"/>
        </c:scaling>
        <c:axPos val="l"/>
        <c:title>
          <c:tx>
            <c:rich>
              <a:bodyPr/>
              <a:lstStyle/>
              <a:p>
                <a:pPr>
                  <a:defRPr sz="1400" b="1" i="0" u="none" strike="noStrike" baseline="0">
                    <a:solidFill>
                      <a:srgbClr val="000000"/>
                    </a:solidFill>
                    <a:latin typeface="Arial"/>
                    <a:ea typeface="Arial"/>
                    <a:cs typeface="Arial"/>
                  </a:defRPr>
                </a:pPr>
                <a:r>
                  <a:rPr lang="en-US"/>
                  <a:t>Intensity (au)</a:t>
                </a:r>
              </a:p>
            </c:rich>
          </c:tx>
          <c:layout>
            <c:manualLayout>
              <c:xMode val="edge"/>
              <c:yMode val="edge"/>
              <c:x val="6.7934827678400337E-3"/>
              <c:y val="0.34038859331699522"/>
            </c:manualLayout>
          </c:layout>
          <c:spPr>
            <a:noFill/>
            <a:ln w="25400">
              <a:noFill/>
            </a:ln>
          </c:spPr>
        </c:title>
        <c:numFmt formatCode="General" sourceLinked="1"/>
        <c:tickLblPos val="nextTo"/>
        <c:spPr>
          <a:ln w="25400">
            <a:solidFill>
              <a:srgbClr val="000000"/>
            </a:solidFill>
            <a:prstDash val="solid"/>
          </a:ln>
        </c:spPr>
        <c:txPr>
          <a:bodyPr rot="0" vert="horz"/>
          <a:lstStyle/>
          <a:p>
            <a:pPr>
              <a:defRPr sz="1175" b="1" i="0" u="none" strike="noStrike" baseline="0">
                <a:solidFill>
                  <a:srgbClr val="000000"/>
                </a:solidFill>
                <a:latin typeface="Arial"/>
                <a:ea typeface="Arial"/>
                <a:cs typeface="Arial"/>
              </a:defRPr>
            </a:pPr>
            <a:endParaRPr lang="en-US"/>
          </a:p>
        </c:txPr>
        <c:crossAx val="69945984"/>
        <c:crosses val="autoZero"/>
        <c:crossBetween val="midCat"/>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500"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0.85709</cdr:x>
      <cdr:y>0.55796</cdr:y>
    </cdr:from>
    <cdr:to>
      <cdr:x>0.94907</cdr:x>
      <cdr:y>0.6088</cdr:y>
    </cdr:to>
    <cdr:sp macro="" textlink="">
      <cdr:nvSpPr>
        <cdr:cNvPr id="2049" name="Text Box 1"/>
        <cdr:cNvSpPr txBox="1">
          <a:spLocks xmlns:a="http://schemas.openxmlformats.org/drawingml/2006/main" noChangeArrowheads="1"/>
        </cdr:cNvSpPr>
      </cdr:nvSpPr>
      <cdr:spPr bwMode="auto">
        <a:xfrm xmlns:a="http://schemas.openxmlformats.org/drawingml/2006/main">
          <a:off x="6019870" y="3021857"/>
          <a:ext cx="645726" cy="275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CHI</a:t>
          </a:r>
        </a:p>
      </cdr:txBody>
    </cdr:sp>
  </cdr:relSizeAnchor>
  <cdr:relSizeAnchor xmlns:cdr="http://schemas.openxmlformats.org/drawingml/2006/chartDrawing">
    <cdr:from>
      <cdr:x>0.85462</cdr:x>
      <cdr:y>0.77679</cdr:y>
    </cdr:from>
    <cdr:to>
      <cdr:x>0.94809</cdr:x>
      <cdr:y>0.82935</cdr:y>
    </cdr:to>
    <cdr:sp macro="" textlink="">
      <cdr:nvSpPr>
        <cdr:cNvPr id="2050" name="Text Box 2"/>
        <cdr:cNvSpPr txBox="1">
          <a:spLocks xmlns:a="http://schemas.openxmlformats.org/drawingml/2006/main" noChangeArrowheads="1"/>
        </cdr:cNvSpPr>
      </cdr:nvSpPr>
      <cdr:spPr bwMode="auto">
        <a:xfrm xmlns:a="http://schemas.openxmlformats.org/drawingml/2006/main">
          <a:off x="6002558" y="4205762"/>
          <a:ext cx="656113" cy="2843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PPy</a:t>
          </a:r>
        </a:p>
      </cdr:txBody>
    </cdr:sp>
  </cdr:relSizeAnchor>
  <cdr:relSizeAnchor xmlns:cdr="http://schemas.openxmlformats.org/drawingml/2006/chartDrawing">
    <cdr:from>
      <cdr:x>0.85462</cdr:x>
      <cdr:y>0.6788</cdr:y>
    </cdr:from>
    <cdr:to>
      <cdr:x>0.97595</cdr:x>
      <cdr:y>0.72742</cdr:y>
    </cdr:to>
    <cdr:sp macro="" textlink="">
      <cdr:nvSpPr>
        <cdr:cNvPr id="2051" name="Text Box 3"/>
        <cdr:cNvSpPr txBox="1">
          <a:spLocks xmlns:a="http://schemas.openxmlformats.org/drawingml/2006/main" noChangeArrowheads="1"/>
        </cdr:cNvSpPr>
      </cdr:nvSpPr>
      <cdr:spPr bwMode="auto">
        <a:xfrm xmlns:a="http://schemas.openxmlformats.org/drawingml/2006/main">
          <a:off x="6002558" y="3675596"/>
          <a:ext cx="851735" cy="2630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PPy-CHI</a:t>
          </a:r>
        </a:p>
      </cdr:txBody>
    </cdr:sp>
  </cdr:relSizeAnchor>
  <cdr:relSizeAnchor xmlns:cdr="http://schemas.openxmlformats.org/drawingml/2006/chartDrawing">
    <cdr:from>
      <cdr:x>0.32935</cdr:x>
      <cdr:y>0.15935</cdr:y>
    </cdr:from>
    <cdr:to>
      <cdr:x>0.40333</cdr:x>
      <cdr:y>0.20872</cdr:y>
    </cdr:to>
    <cdr:sp macro="" textlink="">
      <cdr:nvSpPr>
        <cdr:cNvPr id="2052" name="Text Box 4"/>
        <cdr:cNvSpPr txBox="1">
          <a:spLocks xmlns:a="http://schemas.openxmlformats.org/drawingml/2006/main" noChangeArrowheads="1"/>
        </cdr:cNvSpPr>
      </cdr:nvSpPr>
      <cdr:spPr bwMode="auto">
        <a:xfrm xmlns:a="http://schemas.openxmlformats.org/drawingml/2006/main">
          <a:off x="2315169" y="865316"/>
          <a:ext cx="519350" cy="2670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10.1</a:t>
          </a:r>
        </a:p>
      </cdr:txBody>
    </cdr:sp>
  </cdr:relSizeAnchor>
  <cdr:relSizeAnchor xmlns:cdr="http://schemas.openxmlformats.org/drawingml/2006/chartDrawing">
    <cdr:from>
      <cdr:x>0.56708</cdr:x>
      <cdr:y>0.02354</cdr:y>
    </cdr:from>
    <cdr:to>
      <cdr:x>0.62996</cdr:x>
      <cdr:y>0.07806</cdr:y>
    </cdr:to>
    <cdr:sp macro="" textlink="">
      <cdr:nvSpPr>
        <cdr:cNvPr id="2053" name="Text Box 5"/>
        <cdr:cNvSpPr txBox="1">
          <a:spLocks xmlns:a="http://schemas.openxmlformats.org/drawingml/2006/main" noChangeArrowheads="1"/>
        </cdr:cNvSpPr>
      </cdr:nvSpPr>
      <cdr:spPr bwMode="auto">
        <a:xfrm xmlns:a="http://schemas.openxmlformats.org/drawingml/2006/main">
          <a:off x="3984015" y="130524"/>
          <a:ext cx="441448" cy="2949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19.9</a:t>
          </a:r>
        </a:p>
      </cdr:txBody>
    </cdr:sp>
  </cdr:relSizeAnchor>
  <cdr:relSizeAnchor xmlns:cdr="http://schemas.openxmlformats.org/drawingml/2006/chartDrawing">
    <cdr:from>
      <cdr:x>0.62996</cdr:x>
      <cdr:y>0.70434</cdr:y>
    </cdr:from>
    <cdr:to>
      <cdr:x>0.70493</cdr:x>
      <cdr:y>0.75051</cdr:y>
    </cdr:to>
    <cdr:sp macro="" textlink="">
      <cdr:nvSpPr>
        <cdr:cNvPr id="2054" name="Text Box 6"/>
        <cdr:cNvSpPr txBox="1">
          <a:spLocks xmlns:a="http://schemas.openxmlformats.org/drawingml/2006/main" noChangeArrowheads="1"/>
        </cdr:cNvSpPr>
      </cdr:nvSpPr>
      <cdr:spPr bwMode="auto">
        <a:xfrm xmlns:a="http://schemas.openxmlformats.org/drawingml/2006/main">
          <a:off x="4425463" y="3813785"/>
          <a:ext cx="526276" cy="2498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25.8 </a:t>
          </a:r>
          <a:r>
            <a:rPr lang="en-US" sz="1200" b="0" i="0" u="none" strike="noStrike" baseline="0">
              <a:solidFill>
                <a:srgbClr val="000000"/>
              </a:solidFill>
              <a:latin typeface="Arial"/>
              <a:cs typeface="Arial"/>
            </a:rPr>
            <a:t> </a:t>
          </a:r>
        </a:p>
      </cdr:txBody>
    </cdr:sp>
  </cdr:relSizeAnchor>
  <cdr:relSizeAnchor xmlns:cdr="http://schemas.openxmlformats.org/drawingml/2006/chartDrawing">
    <cdr:from>
      <cdr:x>0.3074</cdr:x>
      <cdr:y>0.74167</cdr:y>
    </cdr:from>
    <cdr:to>
      <cdr:x>0.35425</cdr:x>
      <cdr:y>0.78784</cdr:y>
    </cdr:to>
    <cdr:sp macro="" textlink="">
      <cdr:nvSpPr>
        <cdr:cNvPr id="2055" name="Text Box 7"/>
        <cdr:cNvSpPr txBox="1">
          <a:spLocks xmlns:a="http://schemas.openxmlformats.org/drawingml/2006/main" noChangeArrowheads="1"/>
        </cdr:cNvSpPr>
      </cdr:nvSpPr>
      <cdr:spPr bwMode="auto">
        <a:xfrm xmlns:a="http://schemas.openxmlformats.org/drawingml/2006/main">
          <a:off x="2161095" y="4015753"/>
          <a:ext cx="328922" cy="2498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9</a:t>
          </a:r>
        </a:p>
      </cdr:txBody>
    </cdr:sp>
  </cdr:relSizeAnchor>
  <cdr:relSizeAnchor xmlns:cdr="http://schemas.openxmlformats.org/drawingml/2006/chartDrawing">
    <cdr:from>
      <cdr:x>0.34291</cdr:x>
      <cdr:y>0.20872</cdr:y>
    </cdr:from>
    <cdr:to>
      <cdr:x>0.34291</cdr:x>
      <cdr:y>0.24286</cdr:y>
    </cdr:to>
    <cdr:sp macro="" textlink="">
      <cdr:nvSpPr>
        <cdr:cNvPr id="2056" name="Line 8"/>
        <cdr:cNvSpPr>
          <a:spLocks xmlns:a="http://schemas.openxmlformats.org/drawingml/2006/main" noChangeShapeType="1"/>
        </cdr:cNvSpPr>
      </cdr:nvSpPr>
      <cdr:spPr bwMode="auto">
        <a:xfrm xmlns:a="http://schemas.openxmlformats.org/drawingml/2006/main" flipV="1">
          <a:off x="2410383" y="1132392"/>
          <a:ext cx="0" cy="18469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0.54686</cdr:x>
      <cdr:y>0.03877</cdr:y>
    </cdr:from>
    <cdr:to>
      <cdr:x>0.54686</cdr:x>
      <cdr:y>0.08764</cdr:y>
    </cdr:to>
    <cdr:sp macro="" textlink="">
      <cdr:nvSpPr>
        <cdr:cNvPr id="2057" name="Line 9"/>
        <cdr:cNvSpPr>
          <a:spLocks xmlns:a="http://schemas.openxmlformats.org/drawingml/2006/main" noChangeShapeType="1"/>
        </cdr:cNvSpPr>
      </cdr:nvSpPr>
      <cdr:spPr bwMode="auto">
        <a:xfrm xmlns:a="http://schemas.openxmlformats.org/drawingml/2006/main" flipV="1">
          <a:off x="3842060" y="212906"/>
          <a:ext cx="0" cy="264419"/>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0.32935</cdr:x>
      <cdr:y>0.54445</cdr:y>
    </cdr:from>
    <cdr:to>
      <cdr:x>0.39445</cdr:x>
      <cdr:y>0.5867</cdr:y>
    </cdr:to>
    <cdr:sp macro="" textlink="">
      <cdr:nvSpPr>
        <cdr:cNvPr id="2058" name="Text Box 10"/>
        <cdr:cNvSpPr txBox="1">
          <a:spLocks xmlns:a="http://schemas.openxmlformats.org/drawingml/2006/main" noChangeArrowheads="1"/>
        </cdr:cNvSpPr>
      </cdr:nvSpPr>
      <cdr:spPr bwMode="auto">
        <a:xfrm xmlns:a="http://schemas.openxmlformats.org/drawingml/2006/main">
          <a:off x="2315169" y="2948776"/>
          <a:ext cx="457028" cy="2285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10.3</a:t>
          </a:r>
        </a:p>
      </cdr:txBody>
    </cdr:sp>
  </cdr:relSizeAnchor>
  <cdr:relSizeAnchor xmlns:cdr="http://schemas.openxmlformats.org/drawingml/2006/chartDrawing">
    <cdr:from>
      <cdr:x>0.67583</cdr:x>
      <cdr:y>0.36369</cdr:y>
    </cdr:from>
    <cdr:to>
      <cdr:x>0.74907</cdr:x>
      <cdr:y>0.40127</cdr:y>
    </cdr:to>
    <cdr:sp macro="" textlink="">
      <cdr:nvSpPr>
        <cdr:cNvPr id="2059" name="Text Box 11"/>
        <cdr:cNvSpPr txBox="1">
          <a:spLocks xmlns:a="http://schemas.openxmlformats.org/drawingml/2006/main" noChangeArrowheads="1"/>
        </cdr:cNvSpPr>
      </cdr:nvSpPr>
      <cdr:spPr bwMode="auto">
        <a:xfrm xmlns:a="http://schemas.openxmlformats.org/drawingml/2006/main">
          <a:off x="4747461" y="1970826"/>
          <a:ext cx="514157" cy="2032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26.6</a:t>
          </a:r>
        </a:p>
      </cdr:txBody>
    </cdr:sp>
  </cdr:relSizeAnchor>
  <cdr:relSizeAnchor xmlns:cdr="http://schemas.openxmlformats.org/drawingml/2006/chartDrawing">
    <cdr:from>
      <cdr:x>0.35499</cdr:x>
      <cdr:y>0.57859</cdr:y>
    </cdr:from>
    <cdr:to>
      <cdr:x>0.35499</cdr:x>
      <cdr:y>0.6201</cdr:y>
    </cdr:to>
    <cdr:sp macro="" textlink="">
      <cdr:nvSpPr>
        <cdr:cNvPr id="2060" name="Line 12"/>
        <cdr:cNvSpPr>
          <a:spLocks xmlns:a="http://schemas.openxmlformats.org/drawingml/2006/main" noChangeShapeType="1"/>
        </cdr:cNvSpPr>
      </cdr:nvSpPr>
      <cdr:spPr bwMode="auto">
        <a:xfrm xmlns:a="http://schemas.openxmlformats.org/drawingml/2006/main" flipV="1">
          <a:off x="2495210" y="3133471"/>
          <a:ext cx="0" cy="224557"/>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0.69507</cdr:x>
      <cdr:y>0.41379</cdr:y>
    </cdr:from>
    <cdr:to>
      <cdr:x>0.69507</cdr:x>
      <cdr:y>0.47348</cdr:y>
    </cdr:to>
    <cdr:sp macro="" textlink="">
      <cdr:nvSpPr>
        <cdr:cNvPr id="2061" name="Line 13"/>
        <cdr:cNvSpPr>
          <a:spLocks xmlns:a="http://schemas.openxmlformats.org/drawingml/2006/main" noChangeShapeType="1"/>
        </cdr:cNvSpPr>
      </cdr:nvSpPr>
      <cdr:spPr bwMode="auto">
        <a:xfrm xmlns:a="http://schemas.openxmlformats.org/drawingml/2006/main" flipV="1">
          <a:off x="4882492" y="2241888"/>
          <a:ext cx="0" cy="322883"/>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0.32047</cdr:x>
      <cdr:y>0.69476</cdr:y>
    </cdr:from>
    <cdr:to>
      <cdr:x>0.32047</cdr:x>
      <cdr:y>0.7402</cdr:y>
    </cdr:to>
    <cdr:sp macro="" textlink="">
      <cdr:nvSpPr>
        <cdr:cNvPr id="2062" name="Line 14"/>
        <cdr:cNvSpPr>
          <a:spLocks xmlns:a="http://schemas.openxmlformats.org/drawingml/2006/main" noChangeShapeType="1"/>
        </cdr:cNvSpPr>
      </cdr:nvSpPr>
      <cdr:spPr bwMode="auto">
        <a:xfrm xmlns:a="http://schemas.openxmlformats.org/drawingml/2006/main">
          <a:off x="2252847" y="3761964"/>
          <a:ext cx="0" cy="245816"/>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0.66375</cdr:x>
      <cdr:y>0.64073</cdr:y>
    </cdr:from>
    <cdr:to>
      <cdr:x>0.66523</cdr:x>
      <cdr:y>0.6955</cdr:y>
    </cdr:to>
    <cdr:sp macro="" textlink="">
      <cdr:nvSpPr>
        <cdr:cNvPr id="2063" name="Line 15"/>
        <cdr:cNvSpPr>
          <a:spLocks xmlns:a="http://schemas.openxmlformats.org/drawingml/2006/main" noChangeShapeType="1"/>
        </cdr:cNvSpPr>
      </cdr:nvSpPr>
      <cdr:spPr bwMode="auto">
        <a:xfrm xmlns:a="http://schemas.openxmlformats.org/drawingml/2006/main">
          <a:off x="4662634" y="3469642"/>
          <a:ext cx="10387" cy="296308"/>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MY"/>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08E59928-CEA1-4F71-AB8C-15883DF82B15}" type="datetimeFigureOut">
              <a:rPr lang="en-MY" smtClean="0"/>
              <a:pPr/>
              <a:t>23/9/2014</a:t>
            </a:fld>
            <a:endParaRPr lang="en-MY"/>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MY"/>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8B8C69A8-295A-4CC3-ADB9-5F7259896500}" type="slidenum">
              <a:rPr lang="en-MY" smtClean="0"/>
              <a:pPr/>
              <a:t>‹#›</a:t>
            </a:fld>
            <a:endParaRPr lang="en-MY"/>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30DF3F88-4512-4064-B443-99EC8F13105D}" type="datetimeFigureOut">
              <a:rPr lang="en-US" smtClean="0"/>
              <a:pPr/>
              <a:t>9/23/2014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F7AA901-F436-4118-8754-354B92EECC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A15F3DF3-0934-4522-8D0E-C5D34BC7D527}" type="datetime1">
              <a:rPr kumimoji="0" lang="en-US" altLang="en-US" smtClean="0">
                <a:latin typeface="Times New Roman" pitchFamily="18" charset="0"/>
              </a:rPr>
              <a:pPr>
                <a:spcBef>
                  <a:spcPct val="0"/>
                </a:spcBef>
              </a:pPr>
              <a:t>9/23/2014</a:t>
            </a:fld>
            <a:endParaRPr kumimoji="0" lang="en-US" altLang="en-US" smtClean="0">
              <a:latin typeface="Times New Roman" pitchFamily="18" charset="0"/>
            </a:endParaRPr>
          </a:p>
        </p:txBody>
      </p:sp>
      <p:sp>
        <p:nvSpPr>
          <p:cNvPr id="37891"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F29019CF-52C3-4281-B7B6-C9F80A516E71}" type="slidenum">
              <a:rPr kumimoji="0" lang="en-US" altLang="en-US" smtClean="0">
                <a:latin typeface="Times New Roman" pitchFamily="18" charset="0"/>
              </a:rPr>
              <a:pPr>
                <a:spcBef>
                  <a:spcPct val="0"/>
                </a:spcBef>
              </a:pPr>
              <a:t>19</a:t>
            </a:fld>
            <a:endParaRPr kumimoji="0" lang="en-US" altLang="en-US" smtClean="0">
              <a:latin typeface="Times New Roman" pitchFamily="18" charset="0"/>
            </a:endParaRPr>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A523816D-F270-468E-AA69-E527D278E468}" type="datetime1">
              <a:rPr kumimoji="0" lang="en-US" altLang="en-US" smtClean="0">
                <a:latin typeface="Times New Roman" pitchFamily="18" charset="0"/>
              </a:rPr>
              <a:pPr>
                <a:spcBef>
                  <a:spcPct val="0"/>
                </a:spcBef>
              </a:pPr>
              <a:t>9/23/2014</a:t>
            </a:fld>
            <a:endParaRPr kumimoji="0" lang="en-US" altLang="en-US" smtClean="0">
              <a:latin typeface="Times New Roman" pitchFamily="18" charset="0"/>
            </a:endParaRPr>
          </a:p>
        </p:txBody>
      </p:sp>
      <p:sp>
        <p:nvSpPr>
          <p:cNvPr id="38915"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1E6CB290-E844-407B-AC30-1CB2EEE23515}" type="slidenum">
              <a:rPr kumimoji="0" lang="en-US" altLang="en-US" smtClean="0">
                <a:latin typeface="Times New Roman" pitchFamily="18" charset="0"/>
              </a:rPr>
              <a:pPr>
                <a:spcBef>
                  <a:spcPct val="0"/>
                </a:spcBef>
              </a:pPr>
              <a:t>20</a:t>
            </a:fld>
            <a:endParaRPr kumimoji="0" lang="en-US" altLang="en-US" smtClean="0">
              <a:latin typeface="Times New Roman" pitchFamily="18"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txBox="1">
            <a:spLocks noGrp="1" noChangeArrowheads="1"/>
          </p:cNvSpPr>
          <p:nvPr/>
        </p:nvSpPr>
        <p:spPr bwMode="auto">
          <a:xfrm>
            <a:off x="3996230" y="0"/>
            <a:ext cx="3057033" cy="465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6" tIns="46008" rIns="92016" bIns="46008"/>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lgn="r">
              <a:spcBef>
                <a:spcPct val="0"/>
              </a:spcBef>
            </a:pPr>
            <a:fld id="{593EC1E1-D39D-40F4-AE16-AB7CC8499FE7}" type="datetime1">
              <a:rPr kumimoji="0" lang="en-US" altLang="en-US">
                <a:latin typeface="Times New Roman" pitchFamily="18" charset="0"/>
              </a:rPr>
              <a:pPr algn="r">
                <a:spcBef>
                  <a:spcPct val="0"/>
                </a:spcBef>
              </a:pPr>
              <a:t>9/23/2014</a:t>
            </a:fld>
            <a:endParaRPr kumimoji="0" lang="en-US" altLang="en-US">
              <a:latin typeface="Times New Roman" pitchFamily="18" charset="0"/>
            </a:endParaRPr>
          </a:p>
        </p:txBody>
      </p:sp>
      <p:sp>
        <p:nvSpPr>
          <p:cNvPr id="41987" name="Rectangle 13"/>
          <p:cNvSpPr txBox="1">
            <a:spLocks noGrp="1" noChangeArrowheads="1"/>
          </p:cNvSpPr>
          <p:nvPr/>
        </p:nvSpPr>
        <p:spPr bwMode="auto">
          <a:xfrm>
            <a:off x="3996230" y="8843570"/>
            <a:ext cx="3057033" cy="465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6" tIns="46008" rIns="92016" bIns="46008" anchor="b"/>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lgn="r">
              <a:spcBef>
                <a:spcPct val="0"/>
              </a:spcBef>
            </a:pPr>
            <a:fld id="{D43580A5-CF82-4FFF-A7FD-9D9C25BF0627}" type="slidenum">
              <a:rPr kumimoji="0" lang="en-US" altLang="en-US">
                <a:latin typeface="Times New Roman" pitchFamily="18" charset="0"/>
              </a:rPr>
              <a:pPr algn="r">
                <a:spcBef>
                  <a:spcPct val="0"/>
                </a:spcBef>
              </a:pPr>
              <a:t>21</a:t>
            </a:fld>
            <a:endParaRPr kumimoji="0" lang="en-US" altLang="en-US">
              <a:latin typeface="Times New Roman"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txBox="1">
            <a:spLocks noGrp="1" noChangeArrowheads="1"/>
          </p:cNvSpPr>
          <p:nvPr/>
        </p:nvSpPr>
        <p:spPr bwMode="auto">
          <a:xfrm>
            <a:off x="3996230" y="0"/>
            <a:ext cx="3057033" cy="465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6" tIns="46008" rIns="92016" bIns="46008"/>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lgn="r">
              <a:spcBef>
                <a:spcPct val="0"/>
              </a:spcBef>
            </a:pPr>
            <a:fld id="{3FA8D42A-AF5F-4034-B830-11162213A952}" type="datetime1">
              <a:rPr kumimoji="0" lang="en-US" altLang="en-US">
                <a:latin typeface="Times New Roman" pitchFamily="18" charset="0"/>
              </a:rPr>
              <a:pPr algn="r">
                <a:spcBef>
                  <a:spcPct val="0"/>
                </a:spcBef>
              </a:pPr>
              <a:t>9/23/2014</a:t>
            </a:fld>
            <a:endParaRPr kumimoji="0" lang="en-US" altLang="en-US">
              <a:latin typeface="Times New Roman" pitchFamily="18" charset="0"/>
            </a:endParaRPr>
          </a:p>
        </p:txBody>
      </p:sp>
      <p:sp>
        <p:nvSpPr>
          <p:cNvPr id="40963" name="Rectangle 13"/>
          <p:cNvSpPr txBox="1">
            <a:spLocks noGrp="1" noChangeArrowheads="1"/>
          </p:cNvSpPr>
          <p:nvPr/>
        </p:nvSpPr>
        <p:spPr bwMode="auto">
          <a:xfrm>
            <a:off x="3996230" y="8843570"/>
            <a:ext cx="3057033" cy="465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6" tIns="46008" rIns="92016" bIns="46008" anchor="b"/>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lgn="r">
              <a:spcBef>
                <a:spcPct val="0"/>
              </a:spcBef>
            </a:pPr>
            <a:fld id="{B4F348E0-46E3-49A4-B292-BF575A6120DD}" type="slidenum">
              <a:rPr kumimoji="0" lang="en-US" altLang="en-US">
                <a:latin typeface="Times New Roman" pitchFamily="18" charset="0"/>
              </a:rPr>
              <a:pPr algn="r">
                <a:spcBef>
                  <a:spcPct val="0"/>
                </a:spcBef>
              </a:pPr>
              <a:t>22</a:t>
            </a:fld>
            <a:endParaRPr kumimoji="0" lang="en-US" altLang="en-US">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500677E8-FB4D-4566-8848-6D75E0192F19}" type="datetime1">
              <a:rPr kumimoji="0" lang="en-US" altLang="en-US" smtClean="0">
                <a:latin typeface="Times New Roman" pitchFamily="18" charset="0"/>
              </a:rPr>
              <a:pPr>
                <a:spcBef>
                  <a:spcPct val="0"/>
                </a:spcBef>
              </a:pPr>
              <a:t>9/23/2014</a:t>
            </a:fld>
            <a:endParaRPr kumimoji="0" lang="en-US" altLang="en-US" smtClean="0">
              <a:latin typeface="Times New Roman" pitchFamily="18" charset="0"/>
            </a:endParaRPr>
          </a:p>
        </p:txBody>
      </p:sp>
      <p:sp>
        <p:nvSpPr>
          <p:cNvPr id="29699"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DD95DC9B-1380-432F-B868-13B99E4822EC}" type="slidenum">
              <a:rPr kumimoji="0" lang="en-US" altLang="en-US" smtClean="0">
                <a:latin typeface="Times New Roman" pitchFamily="18" charset="0"/>
              </a:rPr>
              <a:pPr>
                <a:spcBef>
                  <a:spcPct val="0"/>
                </a:spcBef>
              </a:pPr>
              <a:t>6</a:t>
            </a:fld>
            <a:endParaRPr kumimoji="0" lang="en-US" altLang="en-US" smtClean="0">
              <a:latin typeface="Times New Roman" pitchFamily="18"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42290-29E7-4069-94C9-F8AFA50B8D9F}" type="slidenum">
              <a:rPr lang="en-MY" altLang="en-US"/>
              <a:pPr/>
              <a:t>12</a:t>
            </a:fld>
            <a:endParaRPr lang="en-MY" alt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MY"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BB572-C9AA-4568-A308-66984B886134}" type="slidenum">
              <a:rPr lang="en-MY" altLang="en-US"/>
              <a:pPr/>
              <a:t>15</a:t>
            </a:fld>
            <a:endParaRPr lang="en-MY" alt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MY"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BE3C72C1-BCA2-4A4E-9A67-5367159F5F0B}" type="datetime1">
              <a:rPr kumimoji="0" lang="en-US" altLang="en-US" smtClean="0">
                <a:latin typeface="Times New Roman" pitchFamily="18" charset="0"/>
              </a:rPr>
              <a:pPr>
                <a:spcBef>
                  <a:spcPct val="0"/>
                </a:spcBef>
              </a:pPr>
              <a:t>9/23/2014</a:t>
            </a:fld>
            <a:endParaRPr kumimoji="0" lang="en-US" altLang="en-US" smtClean="0">
              <a:latin typeface="Times New Roman" pitchFamily="18" charset="0"/>
            </a:endParaRPr>
          </a:p>
        </p:txBody>
      </p:sp>
      <p:sp>
        <p:nvSpPr>
          <p:cNvPr id="34819"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0C6263E4-2665-4471-9D83-7F1ECB13D293}" type="slidenum">
              <a:rPr kumimoji="0" lang="en-US" altLang="en-US" smtClean="0">
                <a:latin typeface="Times New Roman" pitchFamily="18" charset="0"/>
              </a:rPr>
              <a:pPr>
                <a:spcBef>
                  <a:spcPct val="0"/>
                </a:spcBef>
              </a:pPr>
              <a:t>16</a:t>
            </a:fld>
            <a:endParaRPr kumimoji="0" lang="en-US" altLang="en-US" smtClean="0">
              <a:latin typeface="Times New Roman" pitchFamily="18" charset="0"/>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EC160B07-257F-410C-A7FA-E0295A981BB8}" type="datetime1">
              <a:rPr kumimoji="0" lang="en-US" altLang="en-US" smtClean="0">
                <a:latin typeface="Times New Roman" pitchFamily="18" charset="0"/>
              </a:rPr>
              <a:pPr>
                <a:spcBef>
                  <a:spcPct val="0"/>
                </a:spcBef>
              </a:pPr>
              <a:t>9/23/2014</a:t>
            </a:fld>
            <a:endParaRPr kumimoji="0" lang="en-US" altLang="en-US" smtClean="0">
              <a:latin typeface="Times New Roman" pitchFamily="18" charset="0"/>
            </a:endParaRPr>
          </a:p>
        </p:txBody>
      </p:sp>
      <p:sp>
        <p:nvSpPr>
          <p:cNvPr id="3584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D1DB66A5-85AF-4D77-9D1A-5C80FE48EB78}" type="slidenum">
              <a:rPr kumimoji="0" lang="en-US" altLang="en-US" smtClean="0">
                <a:latin typeface="Times New Roman" pitchFamily="18" charset="0"/>
              </a:rPr>
              <a:pPr>
                <a:spcBef>
                  <a:spcPct val="0"/>
                </a:spcBef>
              </a:pPr>
              <a:t>17</a:t>
            </a:fld>
            <a:endParaRPr kumimoji="0" lang="en-US" altLang="en-US" smtClean="0">
              <a:latin typeface="Times New Roman" pitchFamily="18"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60269531-BE35-46F0-9D84-E99E8EB59D6D}" type="datetime1">
              <a:rPr kumimoji="0" lang="en-US" altLang="en-US" smtClean="0">
                <a:latin typeface="Times New Roman" pitchFamily="18" charset="0"/>
              </a:rPr>
              <a:pPr>
                <a:spcBef>
                  <a:spcPct val="0"/>
                </a:spcBef>
              </a:pPr>
              <a:t>9/23/2014</a:t>
            </a:fld>
            <a:endParaRPr kumimoji="0" lang="en-US" altLang="en-US" smtClean="0">
              <a:latin typeface="Times New Roman" pitchFamily="18" charset="0"/>
            </a:endParaRPr>
          </a:p>
        </p:txBody>
      </p:sp>
      <p:sp>
        <p:nvSpPr>
          <p:cNvPr id="36867"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spcBef>
                <a:spcPct val="0"/>
              </a:spcBef>
            </a:pPr>
            <a:fld id="{E1942A8F-F166-4B7B-B128-40B225CC93D2}" type="slidenum">
              <a:rPr kumimoji="0" lang="en-US" altLang="en-US" smtClean="0">
                <a:latin typeface="Times New Roman" pitchFamily="18" charset="0"/>
              </a:rPr>
              <a:pPr>
                <a:spcBef>
                  <a:spcPct val="0"/>
                </a:spcBef>
              </a:pPr>
              <a:t>18</a:t>
            </a:fld>
            <a:endParaRPr kumimoji="0" lang="en-US" altLang="en-US" smtClean="0">
              <a:latin typeface="Times New Roman" pitchFamily="18"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MY"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99CDB0-54F6-4C07-AA83-E89BA63FE36A}"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9CDB0-54F6-4C07-AA83-E89BA63FE36A}"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9CDB0-54F6-4C07-AA83-E89BA63FE36A}"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9CDB0-54F6-4C07-AA83-E89BA63FE36A}"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9CDB0-54F6-4C07-AA83-E89BA63FE36A}"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99CDB0-54F6-4C07-AA83-E89BA63FE36A}"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99CDB0-54F6-4C07-AA83-E89BA63FE36A}" type="datetimeFigureOut">
              <a:rPr lang="en-US" smtClean="0"/>
              <a:pPr/>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99CDB0-54F6-4C07-AA83-E89BA63FE36A}" type="datetimeFigureOut">
              <a:rPr lang="en-US" smtClean="0"/>
              <a:pPr/>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9CDB0-54F6-4C07-AA83-E89BA63FE36A}" type="datetimeFigureOut">
              <a:rPr lang="en-US" smtClean="0"/>
              <a:pPr/>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9CDB0-54F6-4C07-AA83-E89BA63FE36A}"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9CDB0-54F6-4C07-AA83-E89BA63FE36A}"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9CDB0-54F6-4C07-AA83-E89BA63FE36A}" type="datetimeFigureOut">
              <a:rPr lang="en-US" smtClean="0"/>
              <a:pPr/>
              <a:t>9/23/2014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06914-E4BC-49FF-B84F-59580030A5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jpeg"/><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8.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jpeg"/><Relationship Id="rId4" Type="http://schemas.openxmlformats.org/officeDocument/2006/relationships/oleObject" Target="../embeddings/Microsoft_Office_Excel_97-2003_Worksheet1.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jpeg"/><Relationship Id="rId4" Type="http://schemas.openxmlformats.org/officeDocument/2006/relationships/oleObject" Target="../embeddings/Microsoft_Office_Excel_97-2003_Worksheet2.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21.xml.rels><?xml version="1.0" encoding="UTF-8" standalone="yes"?>
<Relationships xmlns="http://schemas.openxmlformats.org/package/2006/relationships"><Relationship Id="rId8" Type="http://schemas.openxmlformats.org/officeDocument/2006/relationships/hyperlink" Target="http://images.vertmarkets.com/Graphics/thumbnailer.aspx?image=/crlive/files/Images/6DDC2231-8708-4A27-9965-7674994C9E3E/spj1.gif&amp;amp;w=100&amp;amp;h=100" TargetMode="External"/><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upload.wikimedia.org/wikipedia/commons/a/a1/Edinburgh_air_quality_measurement_station_dsc06786.jpg" TargetMode="External"/><Relationship Id="rId10" Type="http://schemas.openxmlformats.org/officeDocument/2006/relationships/image" Target="../media/image1.jpeg"/><Relationship Id="rId4" Type="http://schemas.openxmlformats.org/officeDocument/2006/relationships/image" Target="../media/image32.jpe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www.pharmaceuticalconference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Chisso" TargetMode="External"/><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yout-01.jpg"/>
          <p:cNvPicPr>
            <a:picLocks noChangeAspect="1"/>
          </p:cNvPicPr>
          <p:nvPr/>
        </p:nvPicPr>
        <p:blipFill>
          <a:blip r:embed="rId2" cstate="print"/>
          <a:stretch>
            <a:fillRect/>
          </a:stretch>
        </p:blipFill>
        <p:spPr>
          <a:xfrm>
            <a:off x="0" y="152400"/>
            <a:ext cx="9144000" cy="1095143"/>
          </a:xfrm>
          <a:prstGeom prst="rect">
            <a:avLst/>
          </a:prstGeom>
        </p:spPr>
      </p:pic>
      <p:sp>
        <p:nvSpPr>
          <p:cNvPr id="4" name="TextBox 3"/>
          <p:cNvSpPr txBox="1"/>
          <p:nvPr/>
        </p:nvSpPr>
        <p:spPr>
          <a:xfrm>
            <a:off x="3200400" y="228600"/>
            <a:ext cx="5943600" cy="830997"/>
          </a:xfrm>
          <a:prstGeom prst="rect">
            <a:avLst/>
          </a:prstGeom>
          <a:noFill/>
        </p:spPr>
        <p:txBody>
          <a:bodyPr wrap="square" rtlCol="0">
            <a:spAutoFit/>
          </a:bodyPr>
          <a:lstStyle/>
          <a:p>
            <a:pPr algn="ctr"/>
            <a:r>
              <a:rPr lang="en-US" sz="2400" b="1" dirty="0" smtClean="0">
                <a:solidFill>
                  <a:schemeClr val="bg1"/>
                </a:solidFill>
              </a:rPr>
              <a:t>Composite of </a:t>
            </a:r>
            <a:r>
              <a:rPr lang="en-US" sz="2400" b="1" dirty="0" err="1" smtClean="0">
                <a:solidFill>
                  <a:schemeClr val="bg1"/>
                </a:solidFill>
              </a:rPr>
              <a:t>Polypyrrole-Chitosan</a:t>
            </a:r>
            <a:r>
              <a:rPr lang="en-US" sz="2400" b="1" dirty="0" smtClean="0">
                <a:solidFill>
                  <a:schemeClr val="bg1"/>
                </a:solidFill>
              </a:rPr>
              <a:t> (</a:t>
            </a:r>
            <a:r>
              <a:rPr lang="en-US" sz="2400" b="1" dirty="0" err="1" smtClean="0">
                <a:solidFill>
                  <a:schemeClr val="bg1"/>
                </a:solidFill>
              </a:rPr>
              <a:t>Ppy</a:t>
            </a:r>
            <a:r>
              <a:rPr lang="en-US" sz="2400" b="1" dirty="0" smtClean="0">
                <a:solidFill>
                  <a:schemeClr val="bg1"/>
                </a:solidFill>
              </a:rPr>
              <a:t>-CHI) as Sensing area </a:t>
            </a:r>
            <a:endParaRPr lang="en-US" sz="2400" b="1" dirty="0">
              <a:solidFill>
                <a:schemeClr val="bg1"/>
              </a:solidFill>
            </a:endParaRPr>
          </a:p>
        </p:txBody>
      </p:sp>
      <p:sp>
        <p:nvSpPr>
          <p:cNvPr id="5" name="Text Box 2"/>
          <p:cNvSpPr txBox="1">
            <a:spLocks noChangeArrowheads="1"/>
          </p:cNvSpPr>
          <p:nvPr/>
        </p:nvSpPr>
        <p:spPr bwMode="auto">
          <a:xfrm>
            <a:off x="609600" y="1676400"/>
            <a:ext cx="8229600" cy="4785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kumimoji="1" sz="2400">
                <a:solidFill>
                  <a:schemeClr val="tx1"/>
                </a:solidFill>
                <a:latin typeface="Times New Roman" pitchFamily="18" charset="0"/>
              </a:defRPr>
            </a:lvl1pPr>
            <a:lvl2pPr marL="914400" indent="-457200" eaLnBrk="0" hangingPunct="0">
              <a:defRPr kumimoji="1" sz="2400">
                <a:solidFill>
                  <a:schemeClr val="tx1"/>
                </a:solidFill>
                <a:latin typeface="Times New Roman" pitchFamily="18" charset="0"/>
              </a:defRPr>
            </a:lvl2pPr>
            <a:lvl3pPr marL="1371600" indent="-457200" eaLnBrk="0" hangingPunct="0">
              <a:defRPr kumimoji="1" sz="2400">
                <a:solidFill>
                  <a:schemeClr val="tx1"/>
                </a:solidFill>
                <a:latin typeface="Times New Roman" pitchFamily="18" charset="0"/>
              </a:defRPr>
            </a:lvl3pPr>
            <a:lvl4pPr marL="1828800" indent="-457200" eaLnBrk="0" hangingPunct="0">
              <a:defRPr kumimoji="1" sz="2400">
                <a:solidFill>
                  <a:schemeClr val="tx1"/>
                </a:solidFill>
                <a:latin typeface="Times New Roman" pitchFamily="18" charset="0"/>
              </a:defRPr>
            </a:lvl4pPr>
            <a:lvl5pPr marL="2286000" indent="-457200" eaLnBrk="0" hangingPunct="0">
              <a:defRPr kumimoji="1" sz="2400">
                <a:solidFill>
                  <a:schemeClr val="tx1"/>
                </a:solidFill>
                <a:latin typeface="Times New Roman" pitchFamily="18" charset="0"/>
              </a:defRPr>
            </a:lvl5pPr>
            <a:lvl6pPr marL="2743200" indent="-457200" eaLnBrk="0" fontAlgn="base" hangingPunct="0">
              <a:spcBef>
                <a:spcPct val="0"/>
              </a:spcBef>
              <a:spcAft>
                <a:spcPct val="0"/>
              </a:spcAft>
              <a:defRPr kumimoji="1" sz="2400">
                <a:solidFill>
                  <a:schemeClr val="tx1"/>
                </a:solidFill>
                <a:latin typeface="Times New Roman" pitchFamily="18" charset="0"/>
              </a:defRPr>
            </a:lvl6pPr>
            <a:lvl7pPr marL="3200400" indent="-457200" eaLnBrk="0" fontAlgn="base" hangingPunct="0">
              <a:spcBef>
                <a:spcPct val="0"/>
              </a:spcBef>
              <a:spcAft>
                <a:spcPct val="0"/>
              </a:spcAft>
              <a:defRPr kumimoji="1" sz="2400">
                <a:solidFill>
                  <a:schemeClr val="tx1"/>
                </a:solidFill>
                <a:latin typeface="Times New Roman" pitchFamily="18" charset="0"/>
              </a:defRPr>
            </a:lvl7pPr>
            <a:lvl8pPr marL="3657600" indent="-457200" eaLnBrk="0" fontAlgn="base" hangingPunct="0">
              <a:spcBef>
                <a:spcPct val="0"/>
              </a:spcBef>
              <a:spcAft>
                <a:spcPct val="0"/>
              </a:spcAft>
              <a:defRPr kumimoji="1" sz="2400">
                <a:solidFill>
                  <a:schemeClr val="tx1"/>
                </a:solidFill>
                <a:latin typeface="Times New Roman" pitchFamily="18" charset="0"/>
              </a:defRPr>
            </a:lvl8pPr>
            <a:lvl9pPr marL="4114800" indent="-457200" eaLnBrk="0" fontAlgn="base" hangingPunct="0">
              <a:spcBef>
                <a:spcPct val="0"/>
              </a:spcBef>
              <a:spcAft>
                <a:spcPct val="0"/>
              </a:spcAft>
              <a:defRPr kumimoji="1" sz="2400">
                <a:solidFill>
                  <a:schemeClr val="tx1"/>
                </a:solidFill>
                <a:latin typeface="Times New Roman" pitchFamily="18" charset="0"/>
              </a:defRPr>
            </a:lvl9pPr>
          </a:lstStyle>
          <a:p>
            <a:endParaRPr lang="en-US" altLang="en-US" b="1" dirty="0">
              <a:latin typeface="Arial" charset="0"/>
            </a:endParaRPr>
          </a:p>
          <a:p>
            <a:pPr>
              <a:spcBef>
                <a:spcPct val="50000"/>
              </a:spcBef>
              <a:buClr>
                <a:srgbClr val="0000CC"/>
              </a:buClr>
              <a:buFont typeface="Wingdings" pitchFamily="2" charset="2"/>
              <a:buChar char="Ø"/>
            </a:pPr>
            <a:r>
              <a:rPr lang="en-US" altLang="ja-JP" sz="2000" b="1" dirty="0" err="1" smtClean="0">
                <a:latin typeface="Arial" charset="0"/>
                <a:ea typeface="MS PGothic" pitchFamily="34" charset="-128"/>
              </a:rPr>
              <a:t>Chitosan</a:t>
            </a:r>
            <a:r>
              <a:rPr lang="en-US" altLang="ja-JP" sz="2000" b="1" dirty="0" smtClean="0">
                <a:latin typeface="Arial" charset="0"/>
                <a:ea typeface="MS PGothic" pitchFamily="34" charset="-128"/>
              </a:rPr>
              <a:t> is a biodegradable, biocompatible, nontoxic and low-cost polymer</a:t>
            </a:r>
            <a:endParaRPr lang="en-US" altLang="en-US" sz="2000" b="1" dirty="0" smtClean="0">
              <a:latin typeface="Arial" charset="0"/>
            </a:endParaRPr>
          </a:p>
          <a:p>
            <a:pPr>
              <a:spcBef>
                <a:spcPct val="50000"/>
              </a:spcBef>
              <a:buClr>
                <a:srgbClr val="0000CC"/>
              </a:buClr>
              <a:buFont typeface="Wingdings" pitchFamily="2" charset="2"/>
              <a:buChar char="Ø"/>
            </a:pPr>
            <a:r>
              <a:rPr lang="en-US" altLang="en-US" sz="2000" b="1" dirty="0" err="1" smtClean="0">
                <a:latin typeface="Arial" charset="0"/>
              </a:rPr>
              <a:t>PPy</a:t>
            </a:r>
            <a:r>
              <a:rPr lang="en-US" altLang="en-US" sz="2000" b="1" dirty="0" smtClean="0">
                <a:latin typeface="Arial" charset="0"/>
              </a:rPr>
              <a:t>-CHI </a:t>
            </a:r>
            <a:r>
              <a:rPr lang="en-US" altLang="en-US" sz="2000" b="1" dirty="0">
                <a:latin typeface="Arial" charset="0"/>
              </a:rPr>
              <a:t>is a composite of electrochemical polymerization of </a:t>
            </a:r>
            <a:r>
              <a:rPr lang="en-US" altLang="en-US" sz="2000" b="1" dirty="0" err="1">
                <a:latin typeface="Arial" charset="0"/>
              </a:rPr>
              <a:t>pyrrole</a:t>
            </a:r>
            <a:r>
              <a:rPr lang="en-US" altLang="en-US" sz="2000" b="1" dirty="0">
                <a:latin typeface="Arial" charset="0"/>
              </a:rPr>
              <a:t> in the presence of </a:t>
            </a:r>
            <a:r>
              <a:rPr lang="en-US" altLang="en-US" sz="2000" b="1" dirty="0" err="1" smtClean="0">
                <a:latin typeface="Arial" charset="0"/>
              </a:rPr>
              <a:t>chitosan</a:t>
            </a:r>
            <a:endParaRPr lang="en-US" altLang="en-US" sz="2000" b="1" dirty="0" smtClean="0">
              <a:latin typeface="Arial" charset="0"/>
            </a:endParaRPr>
          </a:p>
          <a:p>
            <a:pPr>
              <a:spcBef>
                <a:spcPct val="50000"/>
              </a:spcBef>
              <a:buClr>
                <a:srgbClr val="0000CC"/>
              </a:buClr>
              <a:buFont typeface="Wingdings" pitchFamily="2" charset="2"/>
              <a:buChar char="Ø"/>
            </a:pPr>
            <a:r>
              <a:rPr kumimoji="0" lang="en-US" altLang="en-US" sz="2000" b="1" dirty="0" smtClean="0">
                <a:latin typeface="Arial" charset="0"/>
              </a:rPr>
              <a:t>Enhance </a:t>
            </a:r>
            <a:r>
              <a:rPr kumimoji="0" lang="en-US" altLang="en-US" sz="2000" b="1" dirty="0">
                <a:latin typeface="Arial" charset="0"/>
              </a:rPr>
              <a:t>mechanical and electrical properties in the presence </a:t>
            </a:r>
            <a:r>
              <a:rPr kumimoji="0" lang="en-US" altLang="en-US" sz="2000" b="1" dirty="0" err="1">
                <a:latin typeface="Arial" charset="0"/>
              </a:rPr>
              <a:t>chitosan</a:t>
            </a:r>
            <a:endParaRPr kumimoji="0" lang="en-US" altLang="en-US" sz="2000" b="1" dirty="0">
              <a:latin typeface="Arial" charset="0"/>
            </a:endParaRPr>
          </a:p>
          <a:p>
            <a:pPr>
              <a:spcBef>
                <a:spcPct val="50000"/>
              </a:spcBef>
              <a:buClr>
                <a:srgbClr val="0000CC"/>
              </a:buClr>
              <a:buFont typeface="Wingdings" pitchFamily="2" charset="2"/>
              <a:buChar char="Ø"/>
            </a:pPr>
            <a:r>
              <a:rPr kumimoji="0" lang="en-US" altLang="en-US" sz="2000" b="1" dirty="0" smtClean="0">
                <a:latin typeface="Arial" charset="0"/>
              </a:rPr>
              <a:t>Capable </a:t>
            </a:r>
            <a:r>
              <a:rPr kumimoji="0" lang="en-US" altLang="en-US" sz="2000" b="1" dirty="0">
                <a:latin typeface="Arial" charset="0"/>
              </a:rPr>
              <a:t>for using in sensitive optical sensors helping SPR(surface </a:t>
            </a:r>
            <a:r>
              <a:rPr kumimoji="0" lang="en-US" altLang="en-US" sz="2000" b="1" dirty="0" err="1">
                <a:latin typeface="Arial" charset="0"/>
              </a:rPr>
              <a:t>plasmon</a:t>
            </a:r>
            <a:r>
              <a:rPr kumimoji="0" lang="en-US" altLang="en-US" sz="2000" b="1" dirty="0">
                <a:latin typeface="Arial" charset="0"/>
              </a:rPr>
              <a:t> resonance) technique</a:t>
            </a:r>
            <a:endParaRPr kumimoji="0" lang="en-US" altLang="en-US" sz="1800" b="1" dirty="0">
              <a:latin typeface="Arial" charset="0"/>
            </a:endParaRPr>
          </a:p>
          <a:p>
            <a:pPr>
              <a:spcBef>
                <a:spcPct val="50000"/>
              </a:spcBef>
              <a:buClr>
                <a:srgbClr val="0000CC"/>
              </a:buClr>
              <a:buFont typeface="Wingdings" pitchFamily="2" charset="2"/>
              <a:buNone/>
            </a:pPr>
            <a:endParaRPr lang="en-MY" altLang="ja-JP" sz="1800" dirty="0">
              <a:latin typeface="Arial" charset="0"/>
              <a:ea typeface="MS PGothic" pitchFamily="34" charset="-128"/>
            </a:endParaRPr>
          </a:p>
          <a:p>
            <a:pPr>
              <a:spcBef>
                <a:spcPct val="50000"/>
              </a:spcBef>
            </a:pPr>
            <a:r>
              <a:rPr lang="en-US" altLang="en-US" sz="1800" dirty="0">
                <a:solidFill>
                  <a:schemeClr val="bg2"/>
                </a:solidFill>
                <a:latin typeface="Arial" charset="0"/>
              </a:rPr>
              <a:t>	</a:t>
            </a:r>
            <a:r>
              <a:rPr lang="en-US" altLang="en-US" sz="1800" b="1" dirty="0">
                <a:solidFill>
                  <a:schemeClr val="bg2"/>
                </a:solidFill>
                <a:latin typeface="Arial" charset="0"/>
              </a:rPr>
              <a:t>	</a:t>
            </a:r>
          </a:p>
          <a:p>
            <a:pPr>
              <a:spcBef>
                <a:spcPct val="50000"/>
              </a:spcBef>
              <a:buFontTx/>
              <a:buChar char="•"/>
            </a:pPr>
            <a:endParaRPr lang="en-US" altLang="en-US" sz="1800" b="1" dirty="0">
              <a:solidFill>
                <a:schemeClr val="bg2"/>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xfrm>
            <a:off x="6820131"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6727D901-9089-4A85-9A7F-C2C66FB86C7F}" type="slidenum">
              <a:rPr lang="en-US" altLang="en-US" sz="1000" smtClean="0"/>
              <a:pPr eaLnBrk="1" hangingPunct="1">
                <a:spcBef>
                  <a:spcPct val="0"/>
                </a:spcBef>
                <a:buClrTx/>
                <a:buSzTx/>
                <a:buFontTx/>
                <a:buNone/>
              </a:pPr>
              <a:t>11</a:t>
            </a:fld>
            <a:endParaRPr lang="en-US" altLang="en-US" sz="1000" smtClean="0"/>
          </a:p>
        </p:txBody>
      </p:sp>
      <p:grpSp>
        <p:nvGrpSpPr>
          <p:cNvPr id="2" name="Group 2"/>
          <p:cNvGrpSpPr>
            <a:grpSpLocks/>
          </p:cNvGrpSpPr>
          <p:nvPr/>
        </p:nvGrpSpPr>
        <p:grpSpPr bwMode="auto">
          <a:xfrm>
            <a:off x="609600" y="1524000"/>
            <a:ext cx="8305800" cy="4953000"/>
            <a:chOff x="1728" y="1775"/>
            <a:chExt cx="7920" cy="4303"/>
          </a:xfrm>
        </p:grpSpPr>
        <p:grpSp>
          <p:nvGrpSpPr>
            <p:cNvPr id="3" name="Group 3"/>
            <p:cNvGrpSpPr>
              <a:grpSpLocks/>
            </p:cNvGrpSpPr>
            <p:nvPr/>
          </p:nvGrpSpPr>
          <p:grpSpPr bwMode="auto">
            <a:xfrm>
              <a:off x="1728" y="1775"/>
              <a:ext cx="7920" cy="4303"/>
              <a:chOff x="2808" y="9158"/>
              <a:chExt cx="7920" cy="4347"/>
            </a:xfrm>
          </p:grpSpPr>
          <p:sp>
            <p:nvSpPr>
              <p:cNvPr id="13325" name="Text Box 4"/>
              <p:cNvSpPr txBox="1">
                <a:spLocks noChangeArrowheads="1"/>
              </p:cNvSpPr>
              <p:nvPr/>
            </p:nvSpPr>
            <p:spPr bwMode="auto">
              <a:xfrm>
                <a:off x="8748" y="10780"/>
                <a:ext cx="1704" cy="51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spcAft>
                    <a:spcPts val="1000"/>
                  </a:spcAft>
                  <a:buClrTx/>
                  <a:buSzTx/>
                  <a:buFontTx/>
                  <a:buNone/>
                </a:pPr>
                <a:r>
                  <a:rPr lang="en-US" altLang="en-US" sz="1600" b="1">
                    <a:latin typeface="Calibri" pitchFamily="34" charset="0"/>
                  </a:rPr>
                  <a:t>Potentiostate</a:t>
                </a:r>
                <a:endParaRPr lang="en-US" altLang="en-US" sz="1600" b="1"/>
              </a:p>
            </p:txBody>
          </p:sp>
          <p:grpSp>
            <p:nvGrpSpPr>
              <p:cNvPr id="4" name="Group 5"/>
              <p:cNvGrpSpPr>
                <a:grpSpLocks/>
              </p:cNvGrpSpPr>
              <p:nvPr/>
            </p:nvGrpSpPr>
            <p:grpSpPr bwMode="auto">
              <a:xfrm>
                <a:off x="4968" y="9158"/>
                <a:ext cx="5760" cy="2145"/>
                <a:chOff x="4968" y="9158"/>
                <a:chExt cx="5760" cy="2145"/>
              </a:xfrm>
            </p:grpSpPr>
            <p:grpSp>
              <p:nvGrpSpPr>
                <p:cNvPr id="5" name="Group 6"/>
                <p:cNvGrpSpPr>
                  <a:grpSpLocks/>
                </p:cNvGrpSpPr>
                <p:nvPr/>
              </p:nvGrpSpPr>
              <p:grpSpPr bwMode="auto">
                <a:xfrm>
                  <a:off x="8388" y="9158"/>
                  <a:ext cx="2340" cy="1440"/>
                  <a:chOff x="7848" y="9158"/>
                  <a:chExt cx="2700" cy="1800"/>
                </a:xfrm>
              </p:grpSpPr>
              <p:sp>
                <p:nvSpPr>
                  <p:cNvPr id="13370" name="Rectangle 7"/>
                  <p:cNvSpPr>
                    <a:spLocks noChangeArrowheads="1"/>
                  </p:cNvSpPr>
                  <p:nvPr/>
                </p:nvSpPr>
                <p:spPr bwMode="auto">
                  <a:xfrm>
                    <a:off x="7848" y="9158"/>
                    <a:ext cx="2700" cy="180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sp>
                <p:nvSpPr>
                  <p:cNvPr id="13371" name="Rectangle 8"/>
                  <p:cNvSpPr>
                    <a:spLocks noChangeArrowheads="1"/>
                  </p:cNvSpPr>
                  <p:nvPr/>
                </p:nvSpPr>
                <p:spPr bwMode="auto">
                  <a:xfrm>
                    <a:off x="7968" y="9383"/>
                    <a:ext cx="960" cy="54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spcAft>
                        <a:spcPts val="1000"/>
                      </a:spcAft>
                      <a:buClrTx/>
                      <a:buSzTx/>
                      <a:buFontTx/>
                      <a:buNone/>
                    </a:pPr>
                    <a:r>
                      <a:rPr lang="en-US" altLang="en-US" sz="800">
                        <a:latin typeface="Calibri" pitchFamily="34" charset="0"/>
                      </a:rPr>
                      <a:t>1.2 </a:t>
                    </a:r>
                    <a:r>
                      <a:rPr lang="en-US" altLang="en-US" sz="800" baseline="30000">
                        <a:latin typeface="Calibri" pitchFamily="34" charset="0"/>
                      </a:rPr>
                      <a:t>volt</a:t>
                    </a:r>
                    <a:endParaRPr lang="en-US" altLang="en-US" sz="1800"/>
                  </a:p>
                </p:txBody>
              </p:sp>
              <p:sp>
                <p:nvSpPr>
                  <p:cNvPr id="13372" name="Rectangle 9"/>
                  <p:cNvSpPr>
                    <a:spLocks noChangeArrowheads="1"/>
                  </p:cNvSpPr>
                  <p:nvPr/>
                </p:nvSpPr>
                <p:spPr bwMode="auto">
                  <a:xfrm>
                    <a:off x="9468" y="9263"/>
                    <a:ext cx="1005" cy="115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spcAft>
                        <a:spcPts val="1000"/>
                      </a:spcAft>
                      <a:buClrTx/>
                      <a:buSzTx/>
                      <a:buFontTx/>
                      <a:buNone/>
                    </a:pPr>
                    <a:r>
                      <a:rPr lang="en-US" altLang="en-US" sz="800">
                        <a:latin typeface="Calibri" pitchFamily="34" charset="0"/>
                      </a:rPr>
                      <a:t>3.123</a:t>
                    </a:r>
                    <a:r>
                      <a:rPr lang="en-US" altLang="en-US" sz="800" baseline="30000">
                        <a:latin typeface="Calibri" pitchFamily="34" charset="0"/>
                      </a:rPr>
                      <a:t>A</a:t>
                    </a:r>
                  </a:p>
                  <a:p>
                    <a:pPr eaLnBrk="1" hangingPunct="1">
                      <a:spcBef>
                        <a:spcPct val="0"/>
                      </a:spcBef>
                      <a:spcAft>
                        <a:spcPts val="1000"/>
                      </a:spcAft>
                      <a:buClrTx/>
                      <a:buSzTx/>
                      <a:buFontTx/>
                      <a:buNone/>
                    </a:pPr>
                    <a:r>
                      <a:rPr lang="en-US" altLang="en-US" sz="800">
                        <a:latin typeface="Calibri" pitchFamily="34" charset="0"/>
                      </a:rPr>
                      <a:t>current</a:t>
                    </a:r>
                    <a:endParaRPr lang="en-US" altLang="en-US" sz="1800"/>
                  </a:p>
                </p:txBody>
              </p:sp>
              <p:sp>
                <p:nvSpPr>
                  <p:cNvPr id="13373" name="Line 10"/>
                  <p:cNvSpPr>
                    <a:spLocks noChangeShapeType="1"/>
                  </p:cNvSpPr>
                  <p:nvPr/>
                </p:nvSpPr>
                <p:spPr bwMode="auto">
                  <a:xfrm>
                    <a:off x="8028" y="10238"/>
                    <a:ext cx="3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74" name="Line 11"/>
                  <p:cNvSpPr>
                    <a:spLocks noChangeShapeType="1"/>
                  </p:cNvSpPr>
                  <p:nvPr/>
                </p:nvSpPr>
                <p:spPr bwMode="auto">
                  <a:xfrm>
                    <a:off x="8568" y="10238"/>
                    <a:ext cx="3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75" name="Line 12"/>
                  <p:cNvSpPr>
                    <a:spLocks noChangeShapeType="1"/>
                  </p:cNvSpPr>
                  <p:nvPr/>
                </p:nvSpPr>
                <p:spPr bwMode="auto">
                  <a:xfrm>
                    <a:off x="8028" y="10418"/>
                    <a:ext cx="3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76" name="Line 13"/>
                  <p:cNvSpPr>
                    <a:spLocks noChangeShapeType="1"/>
                  </p:cNvSpPr>
                  <p:nvPr/>
                </p:nvSpPr>
                <p:spPr bwMode="auto">
                  <a:xfrm>
                    <a:off x="8568" y="10418"/>
                    <a:ext cx="3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77" name="Line 14"/>
                  <p:cNvSpPr>
                    <a:spLocks noChangeShapeType="1"/>
                  </p:cNvSpPr>
                  <p:nvPr/>
                </p:nvSpPr>
                <p:spPr bwMode="auto">
                  <a:xfrm>
                    <a:off x="8028" y="10598"/>
                    <a:ext cx="3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78" name="Line 15"/>
                  <p:cNvSpPr>
                    <a:spLocks noChangeShapeType="1"/>
                  </p:cNvSpPr>
                  <p:nvPr/>
                </p:nvSpPr>
                <p:spPr bwMode="auto">
                  <a:xfrm>
                    <a:off x="8568" y="10598"/>
                    <a:ext cx="3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3364" name="Line 16"/>
                <p:cNvSpPr>
                  <a:spLocks noChangeShapeType="1"/>
                </p:cNvSpPr>
                <p:nvPr/>
              </p:nvSpPr>
              <p:spPr bwMode="auto">
                <a:xfrm flipV="1">
                  <a:off x="7668" y="10238"/>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65" name="Line 17"/>
                <p:cNvSpPr>
                  <a:spLocks noChangeShapeType="1"/>
                </p:cNvSpPr>
                <p:nvPr/>
              </p:nvSpPr>
              <p:spPr bwMode="auto">
                <a:xfrm flipV="1">
                  <a:off x="4968" y="9518"/>
                  <a:ext cx="0" cy="126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66" name="Line 18"/>
                <p:cNvSpPr>
                  <a:spLocks noChangeShapeType="1"/>
                </p:cNvSpPr>
                <p:nvPr/>
              </p:nvSpPr>
              <p:spPr bwMode="auto">
                <a:xfrm>
                  <a:off x="4968" y="9518"/>
                  <a:ext cx="34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67" name="Line 19"/>
                <p:cNvSpPr>
                  <a:spLocks noChangeShapeType="1"/>
                </p:cNvSpPr>
                <p:nvPr/>
              </p:nvSpPr>
              <p:spPr bwMode="auto">
                <a:xfrm flipH="1">
                  <a:off x="6228" y="9878"/>
                  <a:ext cx="21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68" name="Line 20"/>
                <p:cNvSpPr>
                  <a:spLocks noChangeShapeType="1"/>
                </p:cNvSpPr>
                <p:nvPr/>
              </p:nvSpPr>
              <p:spPr bwMode="auto">
                <a:xfrm>
                  <a:off x="6243" y="9863"/>
                  <a:ext cx="0" cy="14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69" name="Line 21"/>
                <p:cNvSpPr>
                  <a:spLocks noChangeShapeType="1"/>
                </p:cNvSpPr>
                <p:nvPr/>
              </p:nvSpPr>
              <p:spPr bwMode="auto">
                <a:xfrm>
                  <a:off x="7668" y="10238"/>
                  <a:ext cx="7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22"/>
              <p:cNvGrpSpPr>
                <a:grpSpLocks/>
              </p:cNvGrpSpPr>
              <p:nvPr/>
            </p:nvGrpSpPr>
            <p:grpSpPr bwMode="auto">
              <a:xfrm>
                <a:off x="2808" y="10223"/>
                <a:ext cx="6999" cy="3282"/>
                <a:chOff x="2808" y="10223"/>
                <a:chExt cx="6999" cy="3282"/>
              </a:xfrm>
            </p:grpSpPr>
            <p:sp>
              <p:nvSpPr>
                <p:cNvPr id="13328" name="Text Box 23"/>
                <p:cNvSpPr txBox="1">
                  <a:spLocks noChangeArrowheads="1"/>
                </p:cNvSpPr>
                <p:nvPr/>
              </p:nvSpPr>
              <p:spPr bwMode="auto">
                <a:xfrm>
                  <a:off x="2808" y="10223"/>
                  <a:ext cx="1750" cy="64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spcAft>
                      <a:spcPts val="1000"/>
                    </a:spcAft>
                    <a:buClrTx/>
                    <a:buSzTx/>
                    <a:buFontTx/>
                    <a:buNone/>
                  </a:pPr>
                  <a:r>
                    <a:rPr lang="en-US" altLang="en-US" sz="1400" b="1">
                      <a:latin typeface="Calibri" pitchFamily="34" charset="0"/>
                    </a:rPr>
                    <a:t>Working Electrode (Gold)</a:t>
                  </a:r>
                  <a:endParaRPr lang="en-US" altLang="en-US" sz="1400" b="1"/>
                </a:p>
              </p:txBody>
            </p:sp>
            <p:grpSp>
              <p:nvGrpSpPr>
                <p:cNvPr id="7" name="Group 24"/>
                <p:cNvGrpSpPr>
                  <a:grpSpLocks/>
                </p:cNvGrpSpPr>
                <p:nvPr/>
              </p:nvGrpSpPr>
              <p:grpSpPr bwMode="auto">
                <a:xfrm>
                  <a:off x="2808" y="10763"/>
                  <a:ext cx="6999" cy="2742"/>
                  <a:chOff x="2808" y="10763"/>
                  <a:chExt cx="6999" cy="2742"/>
                </a:xfrm>
              </p:grpSpPr>
              <p:sp>
                <p:nvSpPr>
                  <p:cNvPr id="13330" name="Line 25"/>
                  <p:cNvSpPr>
                    <a:spLocks noChangeShapeType="1"/>
                  </p:cNvSpPr>
                  <p:nvPr/>
                </p:nvSpPr>
                <p:spPr bwMode="auto">
                  <a:xfrm flipV="1">
                    <a:off x="3528" y="10958"/>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8" name="Group 26"/>
                  <p:cNvGrpSpPr>
                    <a:grpSpLocks/>
                  </p:cNvGrpSpPr>
                  <p:nvPr/>
                </p:nvGrpSpPr>
                <p:grpSpPr bwMode="auto">
                  <a:xfrm>
                    <a:off x="2808" y="10763"/>
                    <a:ext cx="6999" cy="2742"/>
                    <a:chOff x="2808" y="10763"/>
                    <a:chExt cx="6999" cy="2742"/>
                  </a:xfrm>
                </p:grpSpPr>
                <p:sp>
                  <p:nvSpPr>
                    <p:cNvPr id="13332" name="Text Box 27"/>
                    <p:cNvSpPr txBox="1">
                      <a:spLocks noChangeArrowheads="1"/>
                    </p:cNvSpPr>
                    <p:nvPr/>
                  </p:nvSpPr>
                  <p:spPr bwMode="auto">
                    <a:xfrm>
                      <a:off x="2808" y="12775"/>
                      <a:ext cx="1289" cy="73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spcAft>
                          <a:spcPts val="1000"/>
                        </a:spcAft>
                        <a:buClrTx/>
                        <a:buSzTx/>
                        <a:buFontTx/>
                        <a:buNone/>
                      </a:pPr>
                      <a:r>
                        <a:rPr lang="en-US" altLang="en-US" sz="1400" b="1">
                          <a:latin typeface="Calibri" pitchFamily="34" charset="0"/>
                        </a:rPr>
                        <a:t>Counter Electrode</a:t>
                      </a:r>
                    </a:p>
                  </p:txBody>
                </p:sp>
                <p:sp>
                  <p:nvSpPr>
                    <p:cNvPr id="13333" name="Text Box 28"/>
                    <p:cNvSpPr txBox="1">
                      <a:spLocks noChangeArrowheads="1"/>
                    </p:cNvSpPr>
                    <p:nvPr/>
                  </p:nvSpPr>
                  <p:spPr bwMode="auto">
                    <a:xfrm>
                      <a:off x="8613" y="12819"/>
                      <a:ext cx="1194" cy="60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spcAft>
                          <a:spcPts val="1000"/>
                        </a:spcAft>
                        <a:buClrTx/>
                        <a:buSzTx/>
                        <a:buFontTx/>
                        <a:buNone/>
                      </a:pPr>
                      <a:r>
                        <a:rPr lang="en-US" altLang="en-US" sz="1400" b="1">
                          <a:latin typeface="Calibri" pitchFamily="34" charset="0"/>
                        </a:rPr>
                        <a:t>Reference Electrode</a:t>
                      </a:r>
                      <a:endParaRPr lang="en-US" altLang="en-US" sz="1400" b="1"/>
                    </a:p>
                  </p:txBody>
                </p:sp>
                <p:grpSp>
                  <p:nvGrpSpPr>
                    <p:cNvPr id="9" name="Group 29"/>
                    <p:cNvGrpSpPr>
                      <a:grpSpLocks/>
                    </p:cNvGrpSpPr>
                    <p:nvPr/>
                  </p:nvGrpSpPr>
                  <p:grpSpPr bwMode="auto">
                    <a:xfrm>
                      <a:off x="3453" y="10763"/>
                      <a:ext cx="5745" cy="2700"/>
                      <a:chOff x="3453" y="10763"/>
                      <a:chExt cx="5745" cy="2700"/>
                    </a:xfrm>
                  </p:grpSpPr>
                  <p:grpSp>
                    <p:nvGrpSpPr>
                      <p:cNvPr id="10" name="Group 30"/>
                      <p:cNvGrpSpPr>
                        <a:grpSpLocks/>
                      </p:cNvGrpSpPr>
                      <p:nvPr/>
                    </p:nvGrpSpPr>
                    <p:grpSpPr bwMode="auto">
                      <a:xfrm>
                        <a:off x="4868" y="10763"/>
                        <a:ext cx="2892" cy="2700"/>
                        <a:chOff x="5136" y="9158"/>
                        <a:chExt cx="3253" cy="2700"/>
                      </a:xfrm>
                    </p:grpSpPr>
                    <p:grpSp>
                      <p:nvGrpSpPr>
                        <p:cNvPr id="11" name="Group 31"/>
                        <p:cNvGrpSpPr>
                          <a:grpSpLocks/>
                        </p:cNvGrpSpPr>
                        <p:nvPr/>
                      </p:nvGrpSpPr>
                      <p:grpSpPr bwMode="auto">
                        <a:xfrm>
                          <a:off x="5136" y="9158"/>
                          <a:ext cx="3253" cy="2700"/>
                          <a:chOff x="5496" y="9158"/>
                          <a:chExt cx="3072" cy="2700"/>
                        </a:xfrm>
                      </p:grpSpPr>
                      <p:grpSp>
                        <p:nvGrpSpPr>
                          <p:cNvPr id="12" name="Group 32"/>
                          <p:cNvGrpSpPr>
                            <a:grpSpLocks/>
                          </p:cNvGrpSpPr>
                          <p:nvPr/>
                        </p:nvGrpSpPr>
                        <p:grpSpPr bwMode="auto">
                          <a:xfrm>
                            <a:off x="5496" y="9338"/>
                            <a:ext cx="3072" cy="2520"/>
                            <a:chOff x="5483" y="9338"/>
                            <a:chExt cx="2545" cy="2069"/>
                          </a:xfrm>
                        </p:grpSpPr>
                        <p:sp>
                          <p:nvSpPr>
                            <p:cNvPr id="13358" name="Line 33"/>
                            <p:cNvSpPr>
                              <a:spLocks noChangeShapeType="1"/>
                            </p:cNvSpPr>
                            <p:nvPr/>
                          </p:nvSpPr>
                          <p:spPr bwMode="auto">
                            <a:xfrm>
                              <a:off x="5508" y="9338"/>
                              <a:ext cx="0" cy="144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59" name="Line 34"/>
                            <p:cNvSpPr>
                              <a:spLocks noChangeShapeType="1"/>
                            </p:cNvSpPr>
                            <p:nvPr/>
                          </p:nvSpPr>
                          <p:spPr bwMode="auto">
                            <a:xfrm>
                              <a:off x="8028" y="9338"/>
                              <a:ext cx="0" cy="144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60" name="Arc 35"/>
                            <p:cNvSpPr>
                              <a:spLocks/>
                            </p:cNvSpPr>
                            <p:nvPr/>
                          </p:nvSpPr>
                          <p:spPr bwMode="auto">
                            <a:xfrm rot="16431921" flipH="1">
                              <a:off x="5479" y="10788"/>
                              <a:ext cx="577" cy="5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61" name="Arc 36"/>
                            <p:cNvSpPr>
                              <a:spLocks/>
                            </p:cNvSpPr>
                            <p:nvPr/>
                          </p:nvSpPr>
                          <p:spPr bwMode="auto">
                            <a:xfrm rot="11248086" flipH="1">
                              <a:off x="7454" y="10740"/>
                              <a:ext cx="540" cy="667"/>
                            </a:xfrm>
                            <a:custGeom>
                              <a:avLst/>
                              <a:gdLst>
                                <a:gd name="T0" fmla="*/ 0 w 21600"/>
                                <a:gd name="T1" fmla="*/ 0 h 26699"/>
                                <a:gd name="T2" fmla="*/ 0 w 21600"/>
                                <a:gd name="T3" fmla="*/ 0 h 26699"/>
                                <a:gd name="T4" fmla="*/ 0 w 21600"/>
                                <a:gd name="T5" fmla="*/ 0 h 26699"/>
                                <a:gd name="T6" fmla="*/ 0 60000 65536"/>
                                <a:gd name="T7" fmla="*/ 0 60000 65536"/>
                                <a:gd name="T8" fmla="*/ 0 60000 65536"/>
                                <a:gd name="T9" fmla="*/ 0 w 21600"/>
                                <a:gd name="T10" fmla="*/ 0 h 26699"/>
                                <a:gd name="T11" fmla="*/ 21600 w 21600"/>
                                <a:gd name="T12" fmla="*/ 26699 h 26699"/>
                              </a:gdLst>
                              <a:ahLst/>
                              <a:cxnLst>
                                <a:cxn ang="T6">
                                  <a:pos x="T0" y="T1"/>
                                </a:cxn>
                                <a:cxn ang="T7">
                                  <a:pos x="T2" y="T3"/>
                                </a:cxn>
                                <a:cxn ang="T8">
                                  <a:pos x="T4" y="T5"/>
                                </a:cxn>
                              </a:cxnLst>
                              <a:rect l="T9" t="T10" r="T11" b="T12"/>
                              <a:pathLst>
                                <a:path w="21600" h="26699" fill="none" extrusionOk="0">
                                  <a:moveTo>
                                    <a:pt x="-1" y="0"/>
                                  </a:moveTo>
                                  <a:cubicBezTo>
                                    <a:pt x="11929" y="0"/>
                                    <a:pt x="21600" y="9670"/>
                                    <a:pt x="21600" y="21600"/>
                                  </a:cubicBezTo>
                                  <a:cubicBezTo>
                                    <a:pt x="21600" y="23317"/>
                                    <a:pt x="21395" y="25029"/>
                                    <a:pt x="20989" y="26698"/>
                                  </a:cubicBezTo>
                                </a:path>
                                <a:path w="21600" h="26699" stroke="0" extrusionOk="0">
                                  <a:moveTo>
                                    <a:pt x="-1" y="0"/>
                                  </a:moveTo>
                                  <a:cubicBezTo>
                                    <a:pt x="11929" y="0"/>
                                    <a:pt x="21600" y="9670"/>
                                    <a:pt x="21600" y="21600"/>
                                  </a:cubicBezTo>
                                  <a:cubicBezTo>
                                    <a:pt x="21600" y="23317"/>
                                    <a:pt x="21395" y="25029"/>
                                    <a:pt x="20989" y="26698"/>
                                  </a:cubicBezTo>
                                  <a:lnTo>
                                    <a:pt x="0" y="21600"/>
                                  </a:lnTo>
                                  <a:lnTo>
                                    <a:pt x="-1" y="0"/>
                                  </a:lnTo>
                                  <a:close/>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62" name="Line 37"/>
                            <p:cNvSpPr>
                              <a:spLocks noChangeShapeType="1"/>
                            </p:cNvSpPr>
                            <p:nvPr/>
                          </p:nvSpPr>
                          <p:spPr bwMode="auto">
                            <a:xfrm flipH="1" flipV="1">
                              <a:off x="6018" y="11378"/>
                              <a:ext cx="1440"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 name="Group 38"/>
                          <p:cNvGrpSpPr>
                            <a:grpSpLocks/>
                          </p:cNvGrpSpPr>
                          <p:nvPr/>
                        </p:nvGrpSpPr>
                        <p:grpSpPr bwMode="auto">
                          <a:xfrm>
                            <a:off x="5538" y="9158"/>
                            <a:ext cx="3030" cy="2125"/>
                            <a:chOff x="5538" y="9158"/>
                            <a:chExt cx="3030" cy="2125"/>
                          </a:xfrm>
                        </p:grpSpPr>
                        <p:grpSp>
                          <p:nvGrpSpPr>
                            <p:cNvPr id="14" name="Group 39"/>
                            <p:cNvGrpSpPr>
                              <a:grpSpLocks/>
                            </p:cNvGrpSpPr>
                            <p:nvPr/>
                          </p:nvGrpSpPr>
                          <p:grpSpPr bwMode="auto">
                            <a:xfrm>
                              <a:off x="5990" y="9158"/>
                              <a:ext cx="2038" cy="2125"/>
                              <a:chOff x="5990" y="9158"/>
                              <a:chExt cx="2038" cy="2125"/>
                            </a:xfrm>
                          </p:grpSpPr>
                          <p:grpSp>
                            <p:nvGrpSpPr>
                              <p:cNvPr id="15" name="Group 40"/>
                              <p:cNvGrpSpPr>
                                <a:grpSpLocks/>
                              </p:cNvGrpSpPr>
                              <p:nvPr/>
                            </p:nvGrpSpPr>
                            <p:grpSpPr bwMode="auto">
                              <a:xfrm>
                                <a:off x="6588" y="9158"/>
                                <a:ext cx="900" cy="1980"/>
                                <a:chOff x="6408" y="9518"/>
                                <a:chExt cx="900" cy="1515"/>
                              </a:xfrm>
                            </p:grpSpPr>
                            <p:sp>
                              <p:nvSpPr>
                                <p:cNvPr id="13355" name="Line 41"/>
                                <p:cNvSpPr>
                                  <a:spLocks noChangeShapeType="1"/>
                                </p:cNvSpPr>
                                <p:nvPr/>
                              </p:nvSpPr>
                              <p:spPr bwMode="auto">
                                <a:xfrm>
                                  <a:off x="6408" y="9593"/>
                                  <a:ext cx="0" cy="144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56" name="Line 42"/>
                                <p:cNvSpPr>
                                  <a:spLocks noChangeShapeType="1"/>
                                </p:cNvSpPr>
                                <p:nvPr/>
                              </p:nvSpPr>
                              <p:spPr bwMode="auto">
                                <a:xfrm>
                                  <a:off x="7308" y="9593"/>
                                  <a:ext cx="0" cy="144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57" name="Oval 43"/>
                                <p:cNvSpPr>
                                  <a:spLocks noChangeArrowheads="1"/>
                                </p:cNvSpPr>
                                <p:nvPr/>
                              </p:nvSpPr>
                              <p:spPr bwMode="auto">
                                <a:xfrm>
                                  <a:off x="6408" y="9518"/>
                                  <a:ext cx="900" cy="180"/>
                                </a:xfrm>
                                <a:prstGeom prst="ellipse">
                                  <a:avLst/>
                                </a:prstGeom>
                                <a:solidFill>
                                  <a:srgbClr val="FFFFFF"/>
                                </a:solidFill>
                                <a:ln w="15875">
                                  <a:solidFill>
                                    <a:srgbClr val="000000"/>
                                  </a:solidFill>
                                  <a:round/>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pSp>
                          <p:sp>
                            <p:nvSpPr>
                              <p:cNvPr id="13351" name="Line 44"/>
                              <p:cNvSpPr>
                                <a:spLocks noChangeShapeType="1"/>
                              </p:cNvSpPr>
                              <p:nvPr/>
                            </p:nvSpPr>
                            <p:spPr bwMode="auto">
                              <a:xfrm flipH="1">
                                <a:off x="7983" y="9338"/>
                                <a:ext cx="45" cy="180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52" name="Line 45"/>
                              <p:cNvSpPr>
                                <a:spLocks noChangeShapeType="1"/>
                              </p:cNvSpPr>
                              <p:nvPr/>
                            </p:nvSpPr>
                            <p:spPr bwMode="auto">
                              <a:xfrm>
                                <a:off x="6093" y="9323"/>
                                <a:ext cx="0" cy="180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53" name="Arc 46"/>
                              <p:cNvSpPr>
                                <a:spLocks/>
                              </p:cNvSpPr>
                              <p:nvPr/>
                            </p:nvSpPr>
                            <p:spPr bwMode="auto">
                              <a:xfrm rot="14172285" flipH="1">
                                <a:off x="7219" y="10707"/>
                                <a:ext cx="720" cy="431"/>
                              </a:xfrm>
                              <a:custGeom>
                                <a:avLst/>
                                <a:gdLst>
                                  <a:gd name="T0" fmla="*/ 0 w 21600"/>
                                  <a:gd name="T1" fmla="*/ 0 h 15738"/>
                                  <a:gd name="T2" fmla="*/ 0 w 21600"/>
                                  <a:gd name="T3" fmla="*/ 0 h 15738"/>
                                  <a:gd name="T4" fmla="*/ 0 w 21600"/>
                                  <a:gd name="T5" fmla="*/ 0 h 15738"/>
                                  <a:gd name="T6" fmla="*/ 0 60000 65536"/>
                                  <a:gd name="T7" fmla="*/ 0 60000 65536"/>
                                  <a:gd name="T8" fmla="*/ 0 60000 65536"/>
                                  <a:gd name="T9" fmla="*/ 0 w 21600"/>
                                  <a:gd name="T10" fmla="*/ 0 h 15738"/>
                                  <a:gd name="T11" fmla="*/ 21600 w 21600"/>
                                  <a:gd name="T12" fmla="*/ 15738 h 15738"/>
                                </a:gdLst>
                                <a:ahLst/>
                                <a:cxnLst>
                                  <a:cxn ang="T6">
                                    <a:pos x="T0" y="T1"/>
                                  </a:cxn>
                                  <a:cxn ang="T7">
                                    <a:pos x="T2" y="T3"/>
                                  </a:cxn>
                                  <a:cxn ang="T8">
                                    <a:pos x="T4" y="T5"/>
                                  </a:cxn>
                                </a:cxnLst>
                                <a:rect l="T9" t="T10" r="T11" b="T12"/>
                                <a:pathLst>
                                  <a:path w="21600" h="15738" fill="none" extrusionOk="0">
                                    <a:moveTo>
                                      <a:pt x="14794" y="-1"/>
                                    </a:moveTo>
                                    <a:cubicBezTo>
                                      <a:pt x="19137" y="4082"/>
                                      <a:pt x="21600" y="9777"/>
                                      <a:pt x="21600" y="15738"/>
                                    </a:cubicBezTo>
                                  </a:path>
                                  <a:path w="21600" h="15738" stroke="0" extrusionOk="0">
                                    <a:moveTo>
                                      <a:pt x="14794" y="-1"/>
                                    </a:moveTo>
                                    <a:cubicBezTo>
                                      <a:pt x="19137" y="4082"/>
                                      <a:pt x="21600" y="9777"/>
                                      <a:pt x="21600" y="15738"/>
                                    </a:cubicBezTo>
                                    <a:lnTo>
                                      <a:pt x="0" y="15738"/>
                                    </a:lnTo>
                                    <a:lnTo>
                                      <a:pt x="14794" y="-1"/>
                                    </a:lnTo>
                                    <a:close/>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54" name="Arc 47"/>
                              <p:cNvSpPr>
                                <a:spLocks/>
                              </p:cNvSpPr>
                              <p:nvPr/>
                            </p:nvSpPr>
                            <p:spPr bwMode="auto">
                              <a:xfrm rot="14455006" flipH="1">
                                <a:off x="5840" y="10709"/>
                                <a:ext cx="720" cy="420"/>
                              </a:xfrm>
                              <a:custGeom>
                                <a:avLst/>
                                <a:gdLst>
                                  <a:gd name="T0" fmla="*/ 0 w 21600"/>
                                  <a:gd name="T1" fmla="*/ 0 h 15738"/>
                                  <a:gd name="T2" fmla="*/ 0 w 21600"/>
                                  <a:gd name="T3" fmla="*/ 0 h 15738"/>
                                  <a:gd name="T4" fmla="*/ 0 w 21600"/>
                                  <a:gd name="T5" fmla="*/ 0 h 15738"/>
                                  <a:gd name="T6" fmla="*/ 0 60000 65536"/>
                                  <a:gd name="T7" fmla="*/ 0 60000 65536"/>
                                  <a:gd name="T8" fmla="*/ 0 60000 65536"/>
                                  <a:gd name="T9" fmla="*/ 0 w 21600"/>
                                  <a:gd name="T10" fmla="*/ 0 h 15738"/>
                                  <a:gd name="T11" fmla="*/ 21600 w 21600"/>
                                  <a:gd name="T12" fmla="*/ 15738 h 15738"/>
                                </a:gdLst>
                                <a:ahLst/>
                                <a:cxnLst>
                                  <a:cxn ang="T6">
                                    <a:pos x="T0" y="T1"/>
                                  </a:cxn>
                                  <a:cxn ang="T7">
                                    <a:pos x="T2" y="T3"/>
                                  </a:cxn>
                                  <a:cxn ang="T8">
                                    <a:pos x="T4" y="T5"/>
                                  </a:cxn>
                                </a:cxnLst>
                                <a:rect l="T9" t="T10" r="T11" b="T12"/>
                                <a:pathLst>
                                  <a:path w="21600" h="15738" fill="none" extrusionOk="0">
                                    <a:moveTo>
                                      <a:pt x="14794" y="-1"/>
                                    </a:moveTo>
                                    <a:cubicBezTo>
                                      <a:pt x="19137" y="4082"/>
                                      <a:pt x="21600" y="9777"/>
                                      <a:pt x="21600" y="15738"/>
                                    </a:cubicBezTo>
                                  </a:path>
                                  <a:path w="21600" h="15738" stroke="0" extrusionOk="0">
                                    <a:moveTo>
                                      <a:pt x="14794" y="-1"/>
                                    </a:moveTo>
                                    <a:cubicBezTo>
                                      <a:pt x="19137" y="4082"/>
                                      <a:pt x="21600" y="9777"/>
                                      <a:pt x="21600" y="15738"/>
                                    </a:cubicBezTo>
                                    <a:lnTo>
                                      <a:pt x="0" y="15738"/>
                                    </a:lnTo>
                                    <a:lnTo>
                                      <a:pt x="14794" y="-1"/>
                                    </a:lnTo>
                                    <a:close/>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3348" name="Oval 48"/>
                            <p:cNvSpPr>
                              <a:spLocks noChangeArrowheads="1"/>
                            </p:cNvSpPr>
                            <p:nvPr/>
                          </p:nvSpPr>
                          <p:spPr bwMode="auto">
                            <a:xfrm>
                              <a:off x="8028" y="9278"/>
                              <a:ext cx="540" cy="180"/>
                            </a:xfrm>
                            <a:prstGeom prst="ellipse">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sp>
                          <p:nvSpPr>
                            <p:cNvPr id="13349" name="Oval 49"/>
                            <p:cNvSpPr>
                              <a:spLocks noChangeArrowheads="1"/>
                            </p:cNvSpPr>
                            <p:nvPr/>
                          </p:nvSpPr>
                          <p:spPr bwMode="auto">
                            <a:xfrm>
                              <a:off x="5538" y="9248"/>
                              <a:ext cx="540" cy="180"/>
                            </a:xfrm>
                            <a:prstGeom prst="ellipse">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pSp>
                    </p:grpSp>
                    <p:sp>
                      <p:nvSpPr>
                        <p:cNvPr id="1054" name="AutoShape 50"/>
                        <p:cNvSpPr>
                          <a:spLocks noChangeArrowheads="1"/>
                        </p:cNvSpPr>
                        <p:nvPr/>
                      </p:nvSpPr>
                      <p:spPr bwMode="auto">
                        <a:xfrm>
                          <a:off x="6589" y="9697"/>
                          <a:ext cx="358" cy="1440"/>
                        </a:xfrm>
                        <a:prstGeom prst="flowChartProcess">
                          <a:avLst/>
                        </a:prstGeom>
                        <a:solidFill>
                          <a:srgbClr val="FFFF00"/>
                        </a:solidFill>
                        <a:ln w="9525">
                          <a:solidFill>
                            <a:srgbClr val="000000"/>
                          </a:solidFill>
                          <a:miter lim="800000"/>
                          <a:headEnd/>
                          <a:tailEnd/>
                        </a:ln>
                      </p:spPr>
                      <p:txBody>
                        <a:bodyPr/>
                        <a:lstStyle/>
                        <a:p>
                          <a:pPr>
                            <a:defRPr/>
                          </a:pPr>
                          <a:endParaRPr lang="en-US"/>
                        </a:p>
                      </p:txBody>
                    </p:sp>
                    <p:sp>
                      <p:nvSpPr>
                        <p:cNvPr id="13343" name="AutoShape 51"/>
                        <p:cNvSpPr>
                          <a:spLocks noChangeArrowheads="1"/>
                        </p:cNvSpPr>
                        <p:nvPr/>
                      </p:nvSpPr>
                      <p:spPr bwMode="auto">
                        <a:xfrm rot="-526352">
                          <a:off x="5359" y="9165"/>
                          <a:ext cx="179" cy="1948"/>
                        </a:xfrm>
                        <a:prstGeom prst="flowChartProcess">
                          <a:avLst/>
                        </a:prstGeom>
                        <a:solidFill>
                          <a:srgbClr val="000000"/>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sp>
                      <p:nvSpPr>
                        <p:cNvPr id="13344" name="AutoShape 52"/>
                        <p:cNvSpPr>
                          <a:spLocks noChangeArrowheads="1"/>
                        </p:cNvSpPr>
                        <p:nvPr/>
                      </p:nvSpPr>
                      <p:spPr bwMode="auto">
                        <a:xfrm rot="823661">
                          <a:off x="8028" y="9158"/>
                          <a:ext cx="180" cy="1982"/>
                        </a:xfrm>
                        <a:prstGeom prst="flowChartProcess">
                          <a:avLst/>
                        </a:prstGeom>
                        <a:solidFill>
                          <a:srgbClr val="000000"/>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pSp>
                  <p:sp>
                    <p:nvSpPr>
                      <p:cNvPr id="13337" name="Line 53"/>
                      <p:cNvSpPr>
                        <a:spLocks noChangeShapeType="1"/>
                      </p:cNvSpPr>
                      <p:nvPr/>
                    </p:nvSpPr>
                    <p:spPr bwMode="auto">
                      <a:xfrm flipV="1">
                        <a:off x="3468" y="12068"/>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38" name="Line 54"/>
                      <p:cNvSpPr>
                        <a:spLocks noChangeShapeType="1"/>
                      </p:cNvSpPr>
                      <p:nvPr/>
                    </p:nvSpPr>
                    <p:spPr bwMode="auto">
                      <a:xfrm>
                        <a:off x="3453" y="12083"/>
                        <a:ext cx="162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339" name="Line 55"/>
                      <p:cNvSpPr>
                        <a:spLocks noChangeShapeType="1"/>
                      </p:cNvSpPr>
                      <p:nvPr/>
                    </p:nvSpPr>
                    <p:spPr bwMode="auto">
                      <a:xfrm flipH="1">
                        <a:off x="7563" y="12098"/>
                        <a:ext cx="162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340" name="Line 56"/>
                      <p:cNvSpPr>
                        <a:spLocks noChangeShapeType="1"/>
                      </p:cNvSpPr>
                      <p:nvPr/>
                    </p:nvSpPr>
                    <p:spPr bwMode="auto">
                      <a:xfrm>
                        <a:off x="9198" y="12083"/>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3335" name="Line 57"/>
                    <p:cNvSpPr>
                      <a:spLocks noChangeShapeType="1"/>
                    </p:cNvSpPr>
                    <p:nvPr/>
                  </p:nvSpPr>
                  <p:spPr bwMode="auto">
                    <a:xfrm>
                      <a:off x="3528" y="11678"/>
                      <a:ext cx="252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grpSp>
        </p:grpSp>
        <p:grpSp>
          <p:nvGrpSpPr>
            <p:cNvPr id="16" name="Group 58"/>
            <p:cNvGrpSpPr>
              <a:grpSpLocks/>
            </p:cNvGrpSpPr>
            <p:nvPr/>
          </p:nvGrpSpPr>
          <p:grpSpPr bwMode="auto">
            <a:xfrm>
              <a:off x="3813" y="4523"/>
              <a:ext cx="2865" cy="65"/>
              <a:chOff x="3813" y="4523"/>
              <a:chExt cx="2865" cy="65"/>
            </a:xfrm>
          </p:grpSpPr>
          <p:sp>
            <p:nvSpPr>
              <p:cNvPr id="13322" name="Line 59"/>
              <p:cNvSpPr>
                <a:spLocks noChangeShapeType="1"/>
              </p:cNvSpPr>
              <p:nvPr/>
            </p:nvSpPr>
            <p:spPr bwMode="auto">
              <a:xfrm>
                <a:off x="3813" y="4523"/>
                <a:ext cx="54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 name="Line 60"/>
              <p:cNvSpPr>
                <a:spLocks noChangeShapeType="1"/>
              </p:cNvSpPr>
              <p:nvPr/>
            </p:nvSpPr>
            <p:spPr bwMode="auto">
              <a:xfrm flipV="1">
                <a:off x="4797" y="4533"/>
                <a:ext cx="891" cy="5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4" name="Line 61"/>
              <p:cNvSpPr>
                <a:spLocks noChangeShapeType="1"/>
              </p:cNvSpPr>
              <p:nvPr/>
            </p:nvSpPr>
            <p:spPr bwMode="auto">
              <a:xfrm>
                <a:off x="6138" y="4538"/>
                <a:ext cx="54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68" name="Group 67"/>
          <p:cNvGrpSpPr/>
          <p:nvPr/>
        </p:nvGrpSpPr>
        <p:grpSpPr>
          <a:xfrm>
            <a:off x="2971800" y="5638800"/>
            <a:ext cx="2743200" cy="838200"/>
            <a:chOff x="3276600" y="5291138"/>
            <a:chExt cx="1981200" cy="638175"/>
          </a:xfrm>
        </p:grpSpPr>
        <p:graphicFrame>
          <p:nvGraphicFramePr>
            <p:cNvPr id="13317" name="Object 71"/>
            <p:cNvGraphicFramePr>
              <a:graphicFrameLocks noChangeAspect="1"/>
            </p:cNvGraphicFramePr>
            <p:nvPr/>
          </p:nvGraphicFramePr>
          <p:xfrm>
            <a:off x="4343400" y="5291138"/>
            <a:ext cx="304800" cy="638175"/>
          </p:xfrm>
          <a:graphic>
            <a:graphicData uri="http://schemas.openxmlformats.org/presentationml/2006/ole">
              <p:oleObj spid="_x0000_s2050" name="ChemSketch" r:id="rId4" imgW="920496" imgH="1926336" progId="">
                <p:embed/>
              </p:oleObj>
            </a:graphicData>
          </a:graphic>
        </p:graphicFrame>
        <p:graphicFrame>
          <p:nvGraphicFramePr>
            <p:cNvPr id="13318" name="Object 73"/>
            <p:cNvGraphicFramePr>
              <a:graphicFrameLocks noChangeAspect="1"/>
            </p:cNvGraphicFramePr>
            <p:nvPr/>
          </p:nvGraphicFramePr>
          <p:xfrm>
            <a:off x="3276600" y="5334000"/>
            <a:ext cx="990600" cy="381000"/>
          </p:xfrm>
          <a:graphic>
            <a:graphicData uri="http://schemas.openxmlformats.org/presentationml/2006/ole">
              <p:oleObj spid="_x0000_s2051" name="ChemSketch" r:id="rId5" imgW="4809744" imgH="1853184" progId="">
                <p:embed/>
              </p:oleObj>
            </a:graphicData>
          </a:graphic>
        </p:graphicFrame>
        <p:graphicFrame>
          <p:nvGraphicFramePr>
            <p:cNvPr id="13319" name="Object 74"/>
            <p:cNvGraphicFramePr>
              <a:graphicFrameLocks noChangeAspect="1"/>
            </p:cNvGraphicFramePr>
            <p:nvPr/>
          </p:nvGraphicFramePr>
          <p:xfrm>
            <a:off x="4864100" y="5305425"/>
            <a:ext cx="393700" cy="485775"/>
          </p:xfrm>
          <a:graphic>
            <a:graphicData uri="http://schemas.openxmlformats.org/presentationml/2006/ole">
              <p:oleObj spid="_x0000_s2052" name="ChemSketch" r:id="rId6" imgW="545592" imgH="673608" progId="">
                <p:embed/>
              </p:oleObj>
            </a:graphicData>
          </a:graphic>
        </p:graphicFrame>
      </p:grpSp>
      <p:pic>
        <p:nvPicPr>
          <p:cNvPr id="67" name="Picture 66" descr="Layout-01.jpg"/>
          <p:cNvPicPr>
            <a:picLocks noChangeAspect="1"/>
          </p:cNvPicPr>
          <p:nvPr/>
        </p:nvPicPr>
        <p:blipFill>
          <a:blip r:embed="rId7" cstate="print"/>
          <a:stretch>
            <a:fillRect/>
          </a:stretch>
        </p:blipFill>
        <p:spPr>
          <a:xfrm>
            <a:off x="0" y="152400"/>
            <a:ext cx="9144000" cy="1095143"/>
          </a:xfrm>
          <a:prstGeom prst="rect">
            <a:avLst/>
          </a:prstGeom>
        </p:spPr>
      </p:pic>
      <p:sp>
        <p:nvSpPr>
          <p:cNvPr id="13316" name="TextBox 69"/>
          <p:cNvSpPr txBox="1">
            <a:spLocks noChangeArrowheads="1"/>
          </p:cNvSpPr>
          <p:nvPr/>
        </p:nvSpPr>
        <p:spPr bwMode="auto">
          <a:xfrm>
            <a:off x="2057400" y="159603"/>
            <a:ext cx="7467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MY" altLang="en-US" sz="2400" b="1" dirty="0" smtClean="0">
                <a:solidFill>
                  <a:schemeClr val="bg1"/>
                </a:solidFill>
                <a:latin typeface="Times New Roman" pitchFamily="18" charset="0"/>
                <a:cs typeface="Times New Roman" pitchFamily="18" charset="0"/>
              </a:rPr>
              <a:t>Set-up </a:t>
            </a:r>
            <a:r>
              <a:rPr lang="en-MY" altLang="en-US" sz="2400" b="1" dirty="0">
                <a:solidFill>
                  <a:schemeClr val="bg1"/>
                </a:solidFill>
                <a:latin typeface="Times New Roman" pitchFamily="18" charset="0"/>
                <a:cs typeface="Times New Roman" pitchFamily="18" charset="0"/>
              </a:rPr>
              <a:t>for </a:t>
            </a:r>
            <a:r>
              <a:rPr lang="en-MY" altLang="en-US" sz="2400" b="1" dirty="0" err="1">
                <a:solidFill>
                  <a:schemeClr val="bg1"/>
                </a:solidFill>
                <a:latin typeface="Times New Roman" pitchFamily="18" charset="0"/>
                <a:cs typeface="Times New Roman" pitchFamily="18" charset="0"/>
              </a:rPr>
              <a:t>electrodeposition</a:t>
            </a:r>
            <a:r>
              <a:rPr lang="en-MY" altLang="en-US" sz="2400" b="1" dirty="0">
                <a:solidFill>
                  <a:schemeClr val="bg1"/>
                </a:solidFill>
                <a:latin typeface="Times New Roman" pitchFamily="18" charset="0"/>
                <a:cs typeface="Times New Roman" pitchFamily="18" charset="0"/>
              </a:rPr>
              <a:t> of </a:t>
            </a:r>
            <a:endParaRPr lang="en-MY" altLang="en-US" sz="2400" b="1" dirty="0" smtClean="0">
              <a:solidFill>
                <a:schemeClr val="bg1"/>
              </a:solidFill>
              <a:latin typeface="Times New Roman" pitchFamily="18" charset="0"/>
              <a:cs typeface="Times New Roman" pitchFamily="18" charset="0"/>
            </a:endParaRPr>
          </a:p>
          <a:p>
            <a:pPr algn="ctr" eaLnBrk="1" hangingPunct="1">
              <a:spcBef>
                <a:spcPct val="0"/>
              </a:spcBef>
              <a:buClrTx/>
              <a:buSzTx/>
              <a:buFontTx/>
              <a:buNone/>
            </a:pPr>
            <a:r>
              <a:rPr lang="en-MY" altLang="en-US" sz="2400" b="1" dirty="0" smtClean="0">
                <a:solidFill>
                  <a:schemeClr val="bg1"/>
                </a:solidFill>
                <a:latin typeface="Times New Roman" pitchFamily="18" charset="0"/>
                <a:cs typeface="Times New Roman" pitchFamily="18" charset="0"/>
              </a:rPr>
              <a:t>bio-composite </a:t>
            </a:r>
            <a:r>
              <a:rPr lang="en-MY" altLang="en-US" sz="2400" b="1" dirty="0">
                <a:solidFill>
                  <a:schemeClr val="bg1"/>
                </a:solidFill>
                <a:latin typeface="Times New Roman" pitchFamily="18" charset="0"/>
                <a:cs typeface="Times New Roman" pitchFamily="18" charset="0"/>
              </a:rPr>
              <a:t>films.</a:t>
            </a:r>
            <a:endParaRPr lang="en-US" altLang="en-US"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5AF057-570C-4181-B7C6-9AA6A2AB1B9D}" type="slidenum">
              <a:rPr lang="en-MY" altLang="en-US"/>
              <a:pPr/>
              <a:t>12</a:t>
            </a:fld>
            <a:endParaRPr lang="en-MY" altLang="en-US"/>
          </a:p>
        </p:txBody>
      </p:sp>
      <p:sp>
        <p:nvSpPr>
          <p:cNvPr id="596994" name="Rectangle 2"/>
          <p:cNvSpPr>
            <a:spLocks noGrp="1" noChangeArrowheads="1"/>
          </p:cNvSpPr>
          <p:nvPr>
            <p:ph type="title"/>
          </p:nvPr>
        </p:nvSpPr>
        <p:spPr>
          <a:xfrm>
            <a:off x="457200" y="4876800"/>
            <a:ext cx="8686800" cy="1143000"/>
          </a:xfrm>
        </p:spPr>
        <p:txBody>
          <a:bodyPr>
            <a:normAutofit/>
          </a:bodyPr>
          <a:lstStyle/>
          <a:p>
            <a:r>
              <a:rPr lang="en-MY" altLang="en-US" sz="2000" b="1" dirty="0" smtClean="0">
                <a:latin typeface="Times New Roman" pitchFamily="18" charset="0"/>
                <a:cs typeface="Times New Roman" pitchFamily="18" charset="0"/>
              </a:rPr>
              <a:t>SEM </a:t>
            </a:r>
            <a:r>
              <a:rPr lang="en-MY" altLang="en-US" sz="2000" b="1" dirty="0">
                <a:latin typeface="Times New Roman" pitchFamily="18" charset="0"/>
                <a:cs typeface="Times New Roman" pitchFamily="18" charset="0"/>
              </a:rPr>
              <a:t>images of the (a) </a:t>
            </a:r>
            <a:r>
              <a:rPr lang="en-MY" altLang="en-US" sz="2000" b="1" dirty="0" err="1">
                <a:latin typeface="Times New Roman" pitchFamily="18" charset="0"/>
                <a:cs typeface="Times New Roman" pitchFamily="18" charset="0"/>
              </a:rPr>
              <a:t>PPy</a:t>
            </a:r>
            <a:r>
              <a:rPr lang="en-MY" altLang="en-US" sz="2000" b="1" dirty="0">
                <a:latin typeface="Times New Roman" pitchFamily="18" charset="0"/>
                <a:cs typeface="Times New Roman" pitchFamily="18" charset="0"/>
              </a:rPr>
              <a:t> and (b) </a:t>
            </a:r>
            <a:r>
              <a:rPr lang="en-MY" altLang="en-US" sz="2000" b="1" dirty="0" err="1">
                <a:latin typeface="Times New Roman" pitchFamily="18" charset="0"/>
                <a:cs typeface="Times New Roman" pitchFamily="18" charset="0"/>
              </a:rPr>
              <a:t>PPy</a:t>
            </a:r>
            <a:r>
              <a:rPr lang="en-MY" altLang="en-US" sz="2000" b="1" dirty="0">
                <a:latin typeface="Times New Roman" pitchFamily="18" charset="0"/>
                <a:cs typeface="Times New Roman" pitchFamily="18" charset="0"/>
              </a:rPr>
              <a:t>-CHI </a:t>
            </a:r>
            <a:r>
              <a:rPr lang="en-MY" altLang="en-US" sz="1800" b="1" dirty="0">
                <a:latin typeface="Times New Roman" pitchFamily="18" charset="0"/>
                <a:cs typeface="Times New Roman" pitchFamily="18" charset="0"/>
              </a:rPr>
              <a:t>(magnification: 3000X)</a:t>
            </a:r>
            <a:r>
              <a:rPr lang="en-MY" altLang="en-US" sz="3200" dirty="0"/>
              <a:t> </a:t>
            </a:r>
          </a:p>
        </p:txBody>
      </p:sp>
      <p:pic>
        <p:nvPicPr>
          <p:cNvPr id="596996" name="Picture 4" descr="2-3k"/>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381000" y="1752600"/>
            <a:ext cx="4038600" cy="3352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96997" name="Picture 5" descr="1-3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1676400"/>
            <a:ext cx="4162097"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6998" name="Text Box 6"/>
          <p:cNvSpPr txBox="1">
            <a:spLocks noChangeArrowheads="1"/>
          </p:cNvSpPr>
          <p:nvPr/>
        </p:nvSpPr>
        <p:spPr bwMode="auto">
          <a:xfrm>
            <a:off x="304800" y="5942012"/>
            <a:ext cx="87630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en-MY" altLang="en-US" dirty="0"/>
              <a:t>globular morphology can be observed in </a:t>
            </a:r>
            <a:r>
              <a:rPr lang="en-MY" altLang="en-US" dirty="0" err="1"/>
              <a:t>PPy</a:t>
            </a:r>
            <a:r>
              <a:rPr lang="en-MY" altLang="en-US" dirty="0"/>
              <a:t>. Using CHI to prepare conducting polymer composite leads to agglomeration of the resulting </a:t>
            </a:r>
            <a:r>
              <a:rPr lang="en-MY" altLang="en-US" dirty="0" err="1"/>
              <a:t>composiote</a:t>
            </a:r>
            <a:r>
              <a:rPr lang="en-MY" altLang="en-US" dirty="0"/>
              <a:t> polymer </a:t>
            </a:r>
          </a:p>
        </p:txBody>
      </p:sp>
      <p:pic>
        <p:nvPicPr>
          <p:cNvPr id="7" name="Picture 6" descr="Layout-01.jpg"/>
          <p:cNvPicPr>
            <a:picLocks noChangeAspect="1"/>
          </p:cNvPicPr>
          <p:nvPr/>
        </p:nvPicPr>
        <p:blipFill>
          <a:blip r:embed="rId5" cstate="print"/>
          <a:stretch>
            <a:fillRect/>
          </a:stretch>
        </p:blipFill>
        <p:spPr>
          <a:xfrm>
            <a:off x="0" y="152400"/>
            <a:ext cx="9144000" cy="1095143"/>
          </a:xfrm>
          <a:prstGeom prst="rect">
            <a:avLst/>
          </a:prstGeom>
        </p:spPr>
      </p:pic>
    </p:spTree>
    <p:extLst>
      <p:ext uri="{BB962C8B-B14F-4D97-AF65-F5344CB8AC3E}">
        <p14:creationId xmlns:p14="http://schemas.microsoft.com/office/powerpoint/2010/main" xmlns="" val="2954266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5B5447-C757-4C54-9EFC-1873CDB1DFD4}" type="slidenum">
              <a:rPr lang="en-US" smtClean="0"/>
              <a:pPr>
                <a:defRPr/>
              </a:pPr>
              <a:t>13</a:t>
            </a:fld>
            <a:endParaRPr lang="en-US"/>
          </a:p>
        </p:txBody>
      </p:sp>
      <p:graphicFrame>
        <p:nvGraphicFramePr>
          <p:cNvPr id="3" name="Chart 2"/>
          <p:cNvGraphicFramePr>
            <a:graphicFrameLocks/>
          </p:cNvGraphicFramePr>
          <p:nvPr/>
        </p:nvGraphicFramePr>
        <p:xfrm>
          <a:off x="914400" y="762000"/>
          <a:ext cx="7239000" cy="54864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Layout-01.jpg"/>
          <p:cNvPicPr>
            <a:picLocks noChangeAspect="1"/>
          </p:cNvPicPr>
          <p:nvPr/>
        </p:nvPicPr>
        <p:blipFill>
          <a:blip r:embed="rId3" cstate="print"/>
          <a:stretch>
            <a:fillRect/>
          </a:stretch>
        </p:blipFill>
        <p:spPr>
          <a:xfrm>
            <a:off x="0" y="152400"/>
            <a:ext cx="9144000" cy="1095143"/>
          </a:xfrm>
          <a:prstGeom prst="rect">
            <a:avLst/>
          </a:prstGeom>
        </p:spPr>
      </p:pic>
      <p:sp>
        <p:nvSpPr>
          <p:cNvPr id="83969" name="Rectangle 1"/>
          <p:cNvSpPr>
            <a:spLocks noChangeArrowheads="1"/>
          </p:cNvSpPr>
          <p:nvPr/>
        </p:nvSpPr>
        <p:spPr bwMode="auto">
          <a:xfrm>
            <a:off x="1600200" y="6324600"/>
            <a:ext cx="624241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4864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XRD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diffractograms</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CHI,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PPy</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PPy</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-CHI composite films.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5B5447-C757-4C54-9EFC-1873CDB1DFD4}" type="slidenum">
              <a:rPr lang="en-US" smtClean="0"/>
              <a:pPr>
                <a:defRPr/>
              </a:pPr>
              <a:t>14</a:t>
            </a:fld>
            <a:endParaRPr lang="en-US"/>
          </a:p>
        </p:txBody>
      </p:sp>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3185" name="Picture 69"/>
          <p:cNvPicPr>
            <a:picLocks noChangeAspect="1" noChangeArrowheads="1"/>
          </p:cNvPicPr>
          <p:nvPr/>
        </p:nvPicPr>
        <p:blipFill>
          <a:blip r:embed="rId2" cstate="print"/>
          <a:srcRect/>
          <a:stretch>
            <a:fillRect/>
          </a:stretch>
        </p:blipFill>
        <p:spPr bwMode="auto">
          <a:xfrm>
            <a:off x="1066800" y="609600"/>
            <a:ext cx="7010581" cy="5334000"/>
          </a:xfrm>
          <a:prstGeom prst="rect">
            <a:avLst/>
          </a:prstGeom>
          <a:noFill/>
        </p:spPr>
      </p:pic>
      <p:sp>
        <p:nvSpPr>
          <p:cNvPr id="93187" name="Rectangle 3"/>
          <p:cNvSpPr>
            <a:spLocks noChangeArrowheads="1"/>
          </p:cNvSpPr>
          <p:nvPr/>
        </p:nvSpPr>
        <p:spPr bwMode="auto">
          <a:xfrm>
            <a:off x="533400" y="6096000"/>
            <a:ext cx="820154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FT-IR spectra of CA (</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chitosan</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acetate), </a:t>
            </a:r>
            <a:r>
              <a:rPr kumimoji="0" lang="en-US"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-toluene </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sulfonic</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acid sodium salt (</a:t>
            </a:r>
            <a:r>
              <a:rPr kumimoji="0" lang="en-US"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-TS),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PPy</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polypyrrole</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PPy</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-CHI (</a:t>
            </a:r>
            <a:r>
              <a:rPr kumimoji="0" lang="en-US"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polypyrrole-chitosan</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films.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712B750-000D-491F-92F2-0978388A303C}" type="slidenum">
              <a:rPr lang="en-MY" altLang="en-US"/>
              <a:pPr/>
              <a:t>15</a:t>
            </a:fld>
            <a:endParaRPr lang="en-MY" altLang="en-US"/>
          </a:p>
        </p:txBody>
      </p:sp>
      <p:sp>
        <p:nvSpPr>
          <p:cNvPr id="398350" name="Rectangle 14"/>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398352" name="Rectangle 16"/>
          <p:cNvSpPr>
            <a:spLocks noChangeArrowheads="1"/>
          </p:cNvSpPr>
          <p:nvPr/>
        </p:nvSpPr>
        <p:spPr bwMode="auto">
          <a:xfrm>
            <a:off x="0" y="1771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98351" name="Object 15"/>
          <p:cNvGraphicFramePr>
            <a:graphicFrameLocks noChangeAspect="1"/>
          </p:cNvGraphicFramePr>
          <p:nvPr/>
        </p:nvGraphicFramePr>
        <p:xfrm>
          <a:off x="1447800" y="1447800"/>
          <a:ext cx="6705600" cy="4191000"/>
        </p:xfrm>
        <a:graphic>
          <a:graphicData uri="http://schemas.openxmlformats.org/presentationml/2006/ole">
            <p:oleObj spid="_x0000_s86018" name="ChemSketch" r:id="rId4" imgW="4651248" imgH="3444240" progId="">
              <p:embed/>
            </p:oleObj>
          </a:graphicData>
        </a:graphic>
      </p:graphicFrame>
      <p:sp>
        <p:nvSpPr>
          <p:cNvPr id="398353" name="Text Box 17"/>
          <p:cNvSpPr txBox="1">
            <a:spLocks noChangeArrowheads="1"/>
          </p:cNvSpPr>
          <p:nvPr/>
        </p:nvSpPr>
        <p:spPr bwMode="auto">
          <a:xfrm>
            <a:off x="381000" y="5715000"/>
            <a:ext cx="83820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en-MY" altLang="en-US" dirty="0">
                <a:latin typeface="Times New Roman" pitchFamily="18" charset="0"/>
                <a:cs typeface="Times New Roman" pitchFamily="18" charset="0"/>
              </a:rPr>
              <a:t>The band at 1174 cm</a:t>
            </a:r>
            <a:r>
              <a:rPr lang="en-MY" altLang="en-US" baseline="30000" dirty="0">
                <a:latin typeface="Times New Roman" pitchFamily="18" charset="0"/>
                <a:cs typeface="Times New Roman" pitchFamily="18" charset="0"/>
              </a:rPr>
              <a:t>-1</a:t>
            </a:r>
            <a:r>
              <a:rPr lang="en-MY" altLang="en-US" dirty="0">
                <a:latin typeface="Times New Roman" pitchFamily="18" charset="0"/>
                <a:cs typeface="Times New Roman" pitchFamily="18" charset="0"/>
              </a:rPr>
              <a:t>: </a:t>
            </a:r>
            <a:r>
              <a:rPr lang="en-MY" altLang="en-US" i="1" dirty="0">
                <a:latin typeface="Times New Roman" pitchFamily="18" charset="0"/>
                <a:cs typeface="Times New Roman" pitchFamily="18" charset="0"/>
              </a:rPr>
              <a:t>p</a:t>
            </a:r>
            <a:r>
              <a:rPr lang="en-MY" altLang="en-US" dirty="0">
                <a:latin typeface="Times New Roman" pitchFamily="18" charset="0"/>
                <a:cs typeface="Times New Roman" pitchFamily="18" charset="0"/>
              </a:rPr>
              <a:t>-TS has some interaction with CHI and This interaction caused a longer chain for </a:t>
            </a:r>
            <a:r>
              <a:rPr lang="en-MY" altLang="en-US" i="1" dirty="0">
                <a:latin typeface="Times New Roman" pitchFamily="18" charset="0"/>
                <a:cs typeface="Times New Roman" pitchFamily="18" charset="0"/>
              </a:rPr>
              <a:t>p</a:t>
            </a:r>
            <a:r>
              <a:rPr lang="en-MY" altLang="en-US" dirty="0">
                <a:latin typeface="Times New Roman" pitchFamily="18" charset="0"/>
                <a:cs typeface="Times New Roman" pitchFamily="18" charset="0"/>
              </a:rPr>
              <a:t>-TS and subsequently offered higher conductivity for composite film. </a:t>
            </a:r>
          </a:p>
        </p:txBody>
      </p:sp>
      <p:pic>
        <p:nvPicPr>
          <p:cNvPr id="9" name="Picture 8" descr="Layout-01.jpg"/>
          <p:cNvPicPr>
            <a:picLocks noChangeAspect="1"/>
          </p:cNvPicPr>
          <p:nvPr/>
        </p:nvPicPr>
        <p:blipFill>
          <a:blip r:embed="rId5" cstate="print"/>
          <a:stretch>
            <a:fillRect/>
          </a:stretch>
        </p:blipFill>
        <p:spPr>
          <a:xfrm>
            <a:off x="0" y="152400"/>
            <a:ext cx="9144000" cy="1095143"/>
          </a:xfrm>
          <a:prstGeom prst="rect">
            <a:avLst/>
          </a:prstGeom>
        </p:spPr>
      </p:pic>
      <p:sp>
        <p:nvSpPr>
          <p:cNvPr id="398338" name="Rectangle 2"/>
          <p:cNvSpPr>
            <a:spLocks noGrp="1" noChangeArrowheads="1"/>
          </p:cNvSpPr>
          <p:nvPr>
            <p:ph type="title"/>
          </p:nvPr>
        </p:nvSpPr>
        <p:spPr>
          <a:xfrm>
            <a:off x="4191000" y="0"/>
            <a:ext cx="4114800" cy="1143000"/>
          </a:xfrm>
        </p:spPr>
        <p:txBody>
          <a:bodyPr/>
          <a:lstStyle/>
          <a:p>
            <a:pPr marL="261938" indent="-261938" algn="l"/>
            <a:r>
              <a:rPr lang="en-US" altLang="en-US" sz="2400" b="1" dirty="0">
                <a:solidFill>
                  <a:schemeClr val="bg1"/>
                </a:solidFill>
                <a:latin typeface="Times New Roman" pitchFamily="18" charset="0"/>
              </a:rPr>
              <a:t>Suggested structure</a:t>
            </a:r>
            <a:endParaRPr lang="en-MY" altLang="en-US" sz="2400" b="1" dirty="0">
              <a:solidFill>
                <a:schemeClr val="bg1"/>
              </a:solidFill>
              <a:latin typeface="Times New Roman" pitchFamily="18" charset="0"/>
            </a:endParaRPr>
          </a:p>
        </p:txBody>
      </p:sp>
    </p:spTree>
    <p:extLst>
      <p:ext uri="{BB962C8B-B14F-4D97-AF65-F5344CB8AC3E}">
        <p14:creationId xmlns:p14="http://schemas.microsoft.com/office/powerpoint/2010/main" xmlns="" val="912393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400940F3-84D8-4759-B506-5130A7A9407E}" type="slidenum">
              <a:rPr lang="en-US" altLang="en-US" sz="1000" smtClean="0"/>
              <a:pPr eaLnBrk="1" hangingPunct="1">
                <a:spcBef>
                  <a:spcPct val="0"/>
                </a:spcBef>
                <a:buClrTx/>
                <a:buSzTx/>
                <a:buFontTx/>
                <a:buNone/>
              </a:pPr>
              <a:t>16</a:t>
            </a:fld>
            <a:endParaRPr lang="en-US" altLang="en-US" sz="1000" smtClean="0"/>
          </a:p>
        </p:txBody>
      </p:sp>
      <p:grpSp>
        <p:nvGrpSpPr>
          <p:cNvPr id="2" name="Group 785"/>
          <p:cNvGrpSpPr>
            <a:grpSpLocks/>
          </p:cNvGrpSpPr>
          <p:nvPr/>
        </p:nvGrpSpPr>
        <p:grpSpPr bwMode="auto">
          <a:xfrm>
            <a:off x="914400" y="1447800"/>
            <a:ext cx="4648200" cy="5129213"/>
            <a:chOff x="720" y="1377"/>
            <a:chExt cx="2286" cy="2943"/>
          </a:xfrm>
        </p:grpSpPr>
        <p:grpSp>
          <p:nvGrpSpPr>
            <p:cNvPr id="3" name="Group 747"/>
            <p:cNvGrpSpPr>
              <a:grpSpLocks/>
            </p:cNvGrpSpPr>
            <p:nvPr/>
          </p:nvGrpSpPr>
          <p:grpSpPr bwMode="auto">
            <a:xfrm>
              <a:off x="1008" y="3744"/>
              <a:ext cx="670" cy="271"/>
              <a:chOff x="1008" y="3714"/>
              <a:chExt cx="670" cy="271"/>
            </a:xfrm>
          </p:grpSpPr>
          <p:sp>
            <p:nvSpPr>
              <p:cNvPr id="14392" name="Line 748"/>
              <p:cNvSpPr>
                <a:spLocks noChangeShapeType="1"/>
              </p:cNvSpPr>
              <p:nvPr/>
            </p:nvSpPr>
            <p:spPr bwMode="auto">
              <a:xfrm flipH="1">
                <a:off x="1350" y="3714"/>
                <a:ext cx="328" cy="66"/>
              </a:xfrm>
              <a:prstGeom prst="line">
                <a:avLst/>
              </a:prstGeom>
              <a:noFill/>
              <a:ln w="1587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93" name="Text Box 749"/>
              <p:cNvSpPr txBox="1">
                <a:spLocks noChangeArrowheads="1"/>
              </p:cNvSpPr>
              <p:nvPr/>
            </p:nvSpPr>
            <p:spPr bwMode="auto">
              <a:xfrm>
                <a:off x="1008" y="3744"/>
                <a:ext cx="336" cy="24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MY" altLang="en-US" sz="1400" b="1" dirty="0">
                    <a:latin typeface="Times New Roman" pitchFamily="18" charset="0"/>
                  </a:rPr>
                  <a:t>Gold</a:t>
                </a:r>
                <a:endParaRPr lang="en-MY" altLang="en-US" sz="1400" dirty="0"/>
              </a:p>
            </p:txBody>
          </p:sp>
        </p:grpSp>
        <p:grpSp>
          <p:nvGrpSpPr>
            <p:cNvPr id="4" name="Group 750"/>
            <p:cNvGrpSpPr>
              <a:grpSpLocks/>
            </p:cNvGrpSpPr>
            <p:nvPr/>
          </p:nvGrpSpPr>
          <p:grpSpPr bwMode="auto">
            <a:xfrm>
              <a:off x="720" y="1377"/>
              <a:ext cx="2286" cy="2943"/>
              <a:chOff x="702" y="1377"/>
              <a:chExt cx="2286" cy="2943"/>
            </a:xfrm>
          </p:grpSpPr>
          <p:sp>
            <p:nvSpPr>
              <p:cNvPr id="14358" name="Line 751"/>
              <p:cNvSpPr>
                <a:spLocks noChangeShapeType="1"/>
              </p:cNvSpPr>
              <p:nvPr/>
            </p:nvSpPr>
            <p:spPr bwMode="auto">
              <a:xfrm flipH="1">
                <a:off x="1488" y="3777"/>
                <a:ext cx="192" cy="144"/>
              </a:xfrm>
              <a:prstGeom prst="line">
                <a:avLst/>
              </a:prstGeom>
              <a:noFill/>
              <a:ln w="1587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5" name="Group 752"/>
              <p:cNvGrpSpPr>
                <a:grpSpLocks/>
              </p:cNvGrpSpPr>
              <p:nvPr/>
            </p:nvGrpSpPr>
            <p:grpSpPr bwMode="auto">
              <a:xfrm>
                <a:off x="702" y="1377"/>
                <a:ext cx="2286" cy="2943"/>
                <a:chOff x="720" y="1377"/>
                <a:chExt cx="2286" cy="2943"/>
              </a:xfrm>
            </p:grpSpPr>
            <p:sp>
              <p:nvSpPr>
                <p:cNvPr id="14360" name="Text Box 753"/>
                <p:cNvSpPr txBox="1">
                  <a:spLocks noChangeArrowheads="1"/>
                </p:cNvSpPr>
                <p:nvPr/>
              </p:nvSpPr>
              <p:spPr bwMode="auto">
                <a:xfrm>
                  <a:off x="2478" y="3324"/>
                  <a:ext cx="5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en-US" sz="1200" b="1">
                      <a:latin typeface="Times New Roman" pitchFamily="18" charset="0"/>
                      <a:cs typeface="Times New Roman" pitchFamily="18" charset="0"/>
                    </a:rPr>
                    <a:t>Cell </a:t>
                  </a:r>
                  <a:endParaRPr lang="en-MY" altLang="en-US" sz="1200" b="1">
                    <a:latin typeface="Times New Roman" pitchFamily="18" charset="0"/>
                    <a:cs typeface="Times New Roman" pitchFamily="18" charset="0"/>
                  </a:endParaRPr>
                </a:p>
              </p:txBody>
            </p:sp>
            <p:grpSp>
              <p:nvGrpSpPr>
                <p:cNvPr id="6" name="Group 754"/>
                <p:cNvGrpSpPr>
                  <a:grpSpLocks/>
                </p:cNvGrpSpPr>
                <p:nvPr/>
              </p:nvGrpSpPr>
              <p:grpSpPr bwMode="auto">
                <a:xfrm>
                  <a:off x="720" y="1377"/>
                  <a:ext cx="1814" cy="2943"/>
                  <a:chOff x="816" y="1377"/>
                  <a:chExt cx="1814" cy="2943"/>
                </a:xfrm>
              </p:grpSpPr>
              <p:sp>
                <p:nvSpPr>
                  <p:cNvPr id="14362" name="Text Box 755"/>
                  <p:cNvSpPr txBox="1">
                    <a:spLocks noChangeArrowheads="1"/>
                  </p:cNvSpPr>
                  <p:nvPr/>
                </p:nvSpPr>
                <p:spPr bwMode="auto">
                  <a:xfrm>
                    <a:off x="2073" y="2875"/>
                    <a:ext cx="453" cy="25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MY" altLang="en-US" sz="1400" b="1" dirty="0">
                        <a:latin typeface="Times New Roman" pitchFamily="18" charset="0"/>
                      </a:rPr>
                      <a:t>Prism</a:t>
                    </a:r>
                    <a:endParaRPr lang="en-MY" altLang="en-US" sz="1400" dirty="0"/>
                  </a:p>
                </p:txBody>
              </p:sp>
              <p:grpSp>
                <p:nvGrpSpPr>
                  <p:cNvPr id="7" name="Group 756"/>
                  <p:cNvGrpSpPr>
                    <a:grpSpLocks/>
                  </p:cNvGrpSpPr>
                  <p:nvPr/>
                </p:nvGrpSpPr>
                <p:grpSpPr bwMode="auto">
                  <a:xfrm>
                    <a:off x="816" y="1377"/>
                    <a:ext cx="1814" cy="2943"/>
                    <a:chOff x="720" y="1377"/>
                    <a:chExt cx="1814" cy="2943"/>
                  </a:xfrm>
                </p:grpSpPr>
                <p:sp>
                  <p:nvSpPr>
                    <p:cNvPr id="14364" name="Text Box 757"/>
                    <p:cNvSpPr txBox="1">
                      <a:spLocks noChangeArrowheads="1"/>
                    </p:cNvSpPr>
                    <p:nvPr/>
                  </p:nvSpPr>
                  <p:spPr bwMode="auto">
                    <a:xfrm>
                      <a:off x="720" y="3981"/>
                      <a:ext cx="995" cy="33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MY" altLang="en-US" sz="1600" b="1" dirty="0">
                          <a:latin typeface="Times New Roman" pitchFamily="18" charset="0"/>
                        </a:rPr>
                        <a:t>Polymer layer</a:t>
                      </a:r>
                    </a:p>
                    <a:p>
                      <a:pPr eaLnBrk="1" hangingPunct="1">
                        <a:spcBef>
                          <a:spcPct val="0"/>
                        </a:spcBef>
                        <a:buClrTx/>
                        <a:buSzTx/>
                        <a:buFontTx/>
                        <a:buNone/>
                      </a:pPr>
                      <a:r>
                        <a:rPr lang="en-MY" altLang="en-US" sz="1400" b="1" dirty="0">
                          <a:latin typeface="Times New Roman" pitchFamily="18" charset="0"/>
                        </a:rPr>
                        <a:t>(</a:t>
                      </a:r>
                      <a:r>
                        <a:rPr lang="en-MY" altLang="en-US" sz="1400" b="1" dirty="0" err="1">
                          <a:latin typeface="Times New Roman" pitchFamily="18" charset="0"/>
                        </a:rPr>
                        <a:t>PPy</a:t>
                      </a:r>
                      <a:r>
                        <a:rPr lang="en-MY" altLang="en-US" sz="1400" b="1" dirty="0">
                          <a:latin typeface="Times New Roman" pitchFamily="18" charset="0"/>
                        </a:rPr>
                        <a:t> or </a:t>
                      </a:r>
                      <a:r>
                        <a:rPr lang="en-MY" altLang="en-US" sz="1400" b="1" dirty="0" err="1">
                          <a:latin typeface="Times New Roman" pitchFamily="18" charset="0"/>
                        </a:rPr>
                        <a:t>PPy</a:t>
                      </a:r>
                      <a:r>
                        <a:rPr lang="en-MY" altLang="en-US" sz="1400" b="1" dirty="0">
                          <a:latin typeface="Times New Roman" pitchFamily="18" charset="0"/>
                        </a:rPr>
                        <a:t>-CHI)</a:t>
                      </a:r>
                    </a:p>
                    <a:p>
                      <a:pPr eaLnBrk="1" hangingPunct="1">
                        <a:spcBef>
                          <a:spcPct val="0"/>
                        </a:spcBef>
                        <a:buClrTx/>
                        <a:buSzTx/>
                        <a:buFontTx/>
                        <a:buNone/>
                      </a:pPr>
                      <a:endParaRPr lang="en-MY" altLang="en-US" sz="1400" dirty="0"/>
                    </a:p>
                  </p:txBody>
                </p:sp>
                <p:grpSp>
                  <p:nvGrpSpPr>
                    <p:cNvPr id="8" name="Group 758"/>
                    <p:cNvGrpSpPr>
                      <a:grpSpLocks/>
                    </p:cNvGrpSpPr>
                    <p:nvPr/>
                  </p:nvGrpSpPr>
                  <p:grpSpPr bwMode="auto">
                    <a:xfrm>
                      <a:off x="720" y="1377"/>
                      <a:ext cx="1814" cy="2512"/>
                      <a:chOff x="720" y="1332"/>
                      <a:chExt cx="1814" cy="2512"/>
                    </a:xfrm>
                  </p:grpSpPr>
                  <p:sp>
                    <p:nvSpPr>
                      <p:cNvPr id="14366" name="Rectangle 759"/>
                      <p:cNvSpPr>
                        <a:spLocks noChangeArrowheads="1"/>
                      </p:cNvSpPr>
                      <p:nvPr/>
                    </p:nvSpPr>
                    <p:spPr bwMode="auto">
                      <a:xfrm rot="-2174684">
                        <a:off x="1728" y="3456"/>
                        <a:ext cx="806" cy="3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b="1"/>
                          <a:t>Heavy metal</a:t>
                        </a:r>
                      </a:p>
                      <a:p>
                        <a:pPr algn="ctr" eaLnBrk="1" hangingPunct="1">
                          <a:spcBef>
                            <a:spcPct val="0"/>
                          </a:spcBef>
                          <a:buClrTx/>
                          <a:buSzTx/>
                          <a:buFontTx/>
                          <a:buNone/>
                        </a:pPr>
                        <a:r>
                          <a:rPr lang="en-US" altLang="en-US" sz="1200" b="1"/>
                          <a:t> sample</a:t>
                        </a:r>
                        <a:endParaRPr lang="en-MY" altLang="en-US" sz="1200" b="1"/>
                      </a:p>
                    </p:txBody>
                  </p:sp>
                  <p:grpSp>
                    <p:nvGrpSpPr>
                      <p:cNvPr id="9" name="Group 760"/>
                      <p:cNvGrpSpPr>
                        <a:grpSpLocks/>
                      </p:cNvGrpSpPr>
                      <p:nvPr/>
                    </p:nvGrpSpPr>
                    <p:grpSpPr bwMode="auto">
                      <a:xfrm>
                        <a:off x="720" y="1332"/>
                        <a:ext cx="1716" cy="2322"/>
                        <a:chOff x="624" y="1392"/>
                        <a:chExt cx="1716" cy="2322"/>
                      </a:xfrm>
                    </p:grpSpPr>
                    <p:sp>
                      <p:nvSpPr>
                        <p:cNvPr id="14368" name="Text Box 761"/>
                        <p:cNvSpPr txBox="1">
                          <a:spLocks noChangeArrowheads="1"/>
                        </p:cNvSpPr>
                        <p:nvPr/>
                      </p:nvSpPr>
                      <p:spPr bwMode="auto">
                        <a:xfrm>
                          <a:off x="624" y="1392"/>
                          <a:ext cx="905" cy="176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000" dirty="0">
                            <a:latin typeface="Times New Roman" pitchFamily="18" charset="0"/>
                          </a:endParaRPr>
                        </a:p>
                        <a:p>
                          <a:pPr eaLnBrk="1" hangingPunct="1">
                            <a:spcBef>
                              <a:spcPct val="0"/>
                            </a:spcBef>
                            <a:buClrTx/>
                            <a:buSzTx/>
                            <a:buFontTx/>
                            <a:buNone/>
                          </a:pPr>
                          <a:r>
                            <a:rPr lang="en-MY" altLang="en-US" sz="1400" b="1" dirty="0">
                              <a:latin typeface="Times New Roman" pitchFamily="18" charset="0"/>
                            </a:rPr>
                            <a:t>He-Ne laser</a:t>
                          </a:r>
                        </a:p>
                        <a:p>
                          <a:pPr eaLnBrk="1" hangingPunct="1">
                            <a:spcBef>
                              <a:spcPct val="0"/>
                            </a:spcBef>
                            <a:buClrTx/>
                            <a:buSzTx/>
                            <a:buFontTx/>
                            <a:buNone/>
                          </a:pPr>
                          <a:endParaRPr lang="en-US" altLang="en-US" sz="1000" dirty="0">
                            <a:latin typeface="Times New Roman" pitchFamily="18" charset="0"/>
                          </a:endParaRPr>
                        </a:p>
                        <a:p>
                          <a:pPr eaLnBrk="1" hangingPunct="1">
                            <a:spcBef>
                              <a:spcPct val="0"/>
                            </a:spcBef>
                            <a:buClrTx/>
                            <a:buSzTx/>
                            <a:buFontTx/>
                            <a:buNone/>
                          </a:pPr>
                          <a:endParaRPr lang="en-MY" altLang="en-US" sz="1000" dirty="0">
                            <a:latin typeface="Times New Roman" pitchFamily="18" charset="0"/>
                          </a:endParaRPr>
                        </a:p>
                        <a:p>
                          <a:pPr eaLnBrk="1" hangingPunct="1">
                            <a:spcBef>
                              <a:spcPct val="0"/>
                            </a:spcBef>
                            <a:buClrTx/>
                            <a:buSzTx/>
                            <a:buFontTx/>
                            <a:buNone/>
                          </a:pPr>
                          <a:r>
                            <a:rPr lang="en-MY" altLang="en-US" sz="1400" b="1" dirty="0">
                              <a:latin typeface="Times New Roman" pitchFamily="18" charset="0"/>
                            </a:rPr>
                            <a:t>Neutral Density Filter</a:t>
                          </a:r>
                        </a:p>
                        <a:p>
                          <a:pPr eaLnBrk="1" hangingPunct="1">
                            <a:spcBef>
                              <a:spcPct val="0"/>
                            </a:spcBef>
                            <a:buClrTx/>
                            <a:buSzTx/>
                            <a:buFontTx/>
                            <a:buNone/>
                          </a:pPr>
                          <a:endParaRPr lang="en-MY" altLang="en-US" sz="1400" b="1" dirty="0">
                            <a:latin typeface="Times New Roman" pitchFamily="18" charset="0"/>
                          </a:endParaRPr>
                        </a:p>
                        <a:p>
                          <a:pPr eaLnBrk="1" hangingPunct="1">
                            <a:spcBef>
                              <a:spcPct val="0"/>
                            </a:spcBef>
                            <a:buClrTx/>
                            <a:buSzTx/>
                            <a:buFontTx/>
                            <a:buNone/>
                          </a:pPr>
                          <a:endParaRPr lang="en-MY" altLang="en-US" sz="1400" b="1" dirty="0">
                            <a:latin typeface="Times New Roman" pitchFamily="18" charset="0"/>
                          </a:endParaRPr>
                        </a:p>
                        <a:p>
                          <a:pPr eaLnBrk="1" hangingPunct="1">
                            <a:spcBef>
                              <a:spcPct val="0"/>
                            </a:spcBef>
                            <a:buClrTx/>
                            <a:buSzTx/>
                            <a:buFontTx/>
                            <a:buNone/>
                          </a:pPr>
                          <a:r>
                            <a:rPr lang="en-MY" altLang="en-US" sz="1400" b="1" dirty="0">
                              <a:latin typeface="Times New Roman" pitchFamily="18" charset="0"/>
                            </a:rPr>
                            <a:t>Chopper</a:t>
                          </a:r>
                        </a:p>
                        <a:p>
                          <a:pPr eaLnBrk="1" hangingPunct="1">
                            <a:spcBef>
                              <a:spcPct val="0"/>
                            </a:spcBef>
                            <a:buClrTx/>
                            <a:buSzTx/>
                            <a:buFontTx/>
                            <a:buNone/>
                          </a:pPr>
                          <a:endParaRPr lang="en-MY" altLang="en-US" sz="1400" b="1" dirty="0">
                            <a:latin typeface="Times New Roman" pitchFamily="18" charset="0"/>
                          </a:endParaRPr>
                        </a:p>
                        <a:p>
                          <a:pPr eaLnBrk="1" hangingPunct="1">
                            <a:spcBef>
                              <a:spcPct val="0"/>
                            </a:spcBef>
                            <a:buClrTx/>
                            <a:buSzTx/>
                            <a:buFontTx/>
                            <a:buNone/>
                          </a:pPr>
                          <a:endParaRPr lang="en-MY" altLang="en-US" sz="1050" b="1" dirty="0">
                            <a:latin typeface="Times New Roman" pitchFamily="18" charset="0"/>
                          </a:endParaRPr>
                        </a:p>
                        <a:p>
                          <a:pPr eaLnBrk="1" hangingPunct="1">
                            <a:spcBef>
                              <a:spcPct val="0"/>
                            </a:spcBef>
                            <a:buClrTx/>
                            <a:buSzTx/>
                            <a:buFontTx/>
                            <a:buNone/>
                          </a:pPr>
                          <a:r>
                            <a:rPr lang="en-MY" altLang="en-US" sz="1400" b="1" dirty="0">
                              <a:latin typeface="Times New Roman" pitchFamily="18" charset="0"/>
                            </a:rPr>
                            <a:t>Polarizer </a:t>
                          </a:r>
                        </a:p>
                        <a:p>
                          <a:pPr eaLnBrk="1" hangingPunct="1">
                            <a:spcBef>
                              <a:spcPct val="0"/>
                            </a:spcBef>
                            <a:buClrTx/>
                            <a:buSzTx/>
                            <a:buFontTx/>
                            <a:buNone/>
                          </a:pPr>
                          <a:endParaRPr lang="en-MY" altLang="en-US" sz="1050" b="1" dirty="0">
                            <a:latin typeface="Times New Roman" pitchFamily="18" charset="0"/>
                          </a:endParaRPr>
                        </a:p>
                        <a:p>
                          <a:pPr eaLnBrk="1" hangingPunct="1">
                            <a:spcBef>
                              <a:spcPct val="0"/>
                            </a:spcBef>
                            <a:buClrTx/>
                            <a:buSzTx/>
                            <a:buFontTx/>
                            <a:buNone/>
                          </a:pPr>
                          <a:endParaRPr lang="en-US" altLang="en-US" sz="1050" b="1" dirty="0">
                            <a:latin typeface="Times New Roman" pitchFamily="18" charset="0"/>
                          </a:endParaRPr>
                        </a:p>
                        <a:p>
                          <a:pPr eaLnBrk="1" hangingPunct="1">
                            <a:spcBef>
                              <a:spcPct val="0"/>
                            </a:spcBef>
                            <a:buClrTx/>
                            <a:buSzTx/>
                            <a:buFontTx/>
                            <a:buNone/>
                          </a:pPr>
                          <a:endParaRPr lang="en-MY" altLang="en-US" sz="1050" b="1" dirty="0">
                            <a:latin typeface="Times New Roman" pitchFamily="18" charset="0"/>
                          </a:endParaRPr>
                        </a:p>
                        <a:p>
                          <a:pPr eaLnBrk="1" hangingPunct="1">
                            <a:spcBef>
                              <a:spcPct val="0"/>
                            </a:spcBef>
                            <a:buClrTx/>
                            <a:buSzTx/>
                            <a:buFontTx/>
                            <a:buNone/>
                          </a:pPr>
                          <a:r>
                            <a:rPr lang="en-MY" altLang="en-US" sz="1400" b="1" dirty="0">
                              <a:latin typeface="Times New Roman" pitchFamily="18" charset="0"/>
                            </a:rPr>
                            <a:t>Silicon Detector </a:t>
                          </a:r>
                        </a:p>
                        <a:p>
                          <a:pPr eaLnBrk="1" hangingPunct="1">
                            <a:spcBef>
                              <a:spcPct val="0"/>
                            </a:spcBef>
                            <a:buClrTx/>
                            <a:buSzTx/>
                            <a:buFontTx/>
                            <a:buNone/>
                          </a:pPr>
                          <a:endParaRPr lang="en-MY" altLang="en-US" sz="1400" b="1" dirty="0">
                            <a:latin typeface="Times New Roman" pitchFamily="18" charset="0"/>
                          </a:endParaRPr>
                        </a:p>
                        <a:p>
                          <a:pPr eaLnBrk="1" hangingPunct="1">
                            <a:spcBef>
                              <a:spcPct val="0"/>
                            </a:spcBef>
                            <a:buClrTx/>
                            <a:buSzTx/>
                            <a:buFontTx/>
                            <a:buNone/>
                          </a:pPr>
                          <a:endParaRPr lang="en-MY" altLang="en-US" sz="1050" dirty="0">
                            <a:latin typeface="Times New Roman" pitchFamily="18" charset="0"/>
                          </a:endParaRPr>
                        </a:p>
                        <a:p>
                          <a:pPr eaLnBrk="1" hangingPunct="1">
                            <a:spcBef>
                              <a:spcPct val="0"/>
                            </a:spcBef>
                            <a:buClrTx/>
                            <a:buSzTx/>
                            <a:buFontTx/>
                            <a:buNone/>
                          </a:pPr>
                          <a:endParaRPr lang="en-MY" altLang="en-US" sz="1050" dirty="0">
                            <a:latin typeface="Times New Roman" pitchFamily="18" charset="0"/>
                          </a:endParaRPr>
                        </a:p>
                        <a:p>
                          <a:pPr eaLnBrk="1" hangingPunct="1">
                            <a:spcBef>
                              <a:spcPct val="0"/>
                            </a:spcBef>
                            <a:buClrTx/>
                            <a:buSzTx/>
                            <a:buFontTx/>
                            <a:buNone/>
                          </a:pPr>
                          <a:endParaRPr lang="en-MY" altLang="en-US" sz="1000" dirty="0">
                            <a:latin typeface="Times New Roman" pitchFamily="18" charset="0"/>
                          </a:endParaRPr>
                        </a:p>
                        <a:p>
                          <a:pPr eaLnBrk="1" hangingPunct="1">
                            <a:spcBef>
                              <a:spcPct val="0"/>
                            </a:spcBef>
                            <a:buClrTx/>
                            <a:buSzTx/>
                            <a:buFontTx/>
                            <a:buNone/>
                          </a:pPr>
                          <a:endParaRPr lang="en-MY" altLang="en-US" sz="1000" dirty="0">
                            <a:latin typeface="Times New Roman" pitchFamily="18" charset="0"/>
                          </a:endParaRPr>
                        </a:p>
                        <a:p>
                          <a:pPr eaLnBrk="1" hangingPunct="1">
                            <a:spcBef>
                              <a:spcPct val="0"/>
                            </a:spcBef>
                            <a:buClrTx/>
                            <a:buSzTx/>
                            <a:buFontTx/>
                            <a:buNone/>
                          </a:pPr>
                          <a:endParaRPr lang="en-MY" altLang="en-US" sz="2000" dirty="0"/>
                        </a:p>
                      </p:txBody>
                    </p:sp>
                    <p:grpSp>
                      <p:nvGrpSpPr>
                        <p:cNvPr id="10" name="Group 762"/>
                        <p:cNvGrpSpPr>
                          <a:grpSpLocks/>
                        </p:cNvGrpSpPr>
                        <p:nvPr/>
                      </p:nvGrpSpPr>
                      <p:grpSpPr bwMode="auto">
                        <a:xfrm>
                          <a:off x="960" y="1488"/>
                          <a:ext cx="1380" cy="2226"/>
                          <a:chOff x="1056" y="1440"/>
                          <a:chExt cx="1380" cy="2226"/>
                        </a:xfrm>
                      </p:grpSpPr>
                      <p:grpSp>
                        <p:nvGrpSpPr>
                          <p:cNvPr id="11" name="Group 763"/>
                          <p:cNvGrpSpPr>
                            <a:grpSpLocks/>
                          </p:cNvGrpSpPr>
                          <p:nvPr/>
                        </p:nvGrpSpPr>
                        <p:grpSpPr bwMode="auto">
                          <a:xfrm>
                            <a:off x="1056" y="1680"/>
                            <a:ext cx="1380" cy="1986"/>
                            <a:chOff x="6630" y="4200"/>
                            <a:chExt cx="2745" cy="4449"/>
                          </a:xfrm>
                        </p:grpSpPr>
                        <p:sp>
                          <p:nvSpPr>
                            <p:cNvPr id="14372" name="Rectangle 764"/>
                            <p:cNvSpPr>
                              <a:spLocks noChangeArrowheads="1"/>
                            </p:cNvSpPr>
                            <p:nvPr/>
                          </p:nvSpPr>
                          <p:spPr bwMode="auto">
                            <a:xfrm rot="19183">
                              <a:off x="7809" y="4828"/>
                              <a:ext cx="1011" cy="124"/>
                            </a:xfrm>
                            <a:prstGeom prst="rect">
                              <a:avLst/>
                            </a:prstGeom>
                            <a:gradFill rotWithShape="1">
                              <a:gsLst>
                                <a:gs pos="0">
                                  <a:srgbClr val="000000"/>
                                </a:gs>
                                <a:gs pos="100000">
                                  <a:srgbClr val="FFFFFF"/>
                                </a:gs>
                              </a:gsLst>
                              <a:lin ang="0" scaled="1"/>
                            </a:grad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pSp>
                          <p:nvGrpSpPr>
                            <p:cNvPr id="12" name="Group 765"/>
                            <p:cNvGrpSpPr>
                              <a:grpSpLocks/>
                            </p:cNvGrpSpPr>
                            <p:nvPr/>
                          </p:nvGrpSpPr>
                          <p:grpSpPr bwMode="auto">
                            <a:xfrm>
                              <a:off x="6630" y="4200"/>
                              <a:ext cx="2745" cy="4449"/>
                              <a:chOff x="6630" y="4200"/>
                              <a:chExt cx="2745" cy="4449"/>
                            </a:xfrm>
                          </p:grpSpPr>
                          <p:grpSp>
                            <p:nvGrpSpPr>
                              <p:cNvPr id="13" name="Group 766"/>
                              <p:cNvGrpSpPr>
                                <a:grpSpLocks/>
                              </p:cNvGrpSpPr>
                              <p:nvPr/>
                            </p:nvGrpSpPr>
                            <p:grpSpPr bwMode="auto">
                              <a:xfrm>
                                <a:off x="7570" y="5384"/>
                                <a:ext cx="1440" cy="1007"/>
                                <a:chOff x="7570" y="5384"/>
                                <a:chExt cx="1440" cy="1007"/>
                              </a:xfrm>
                            </p:grpSpPr>
                            <p:sp>
                              <p:nvSpPr>
                                <p:cNvPr id="14390" name="Rectangle 767"/>
                                <p:cNvSpPr>
                                  <a:spLocks noChangeArrowheads="1"/>
                                </p:cNvSpPr>
                                <p:nvPr/>
                              </p:nvSpPr>
                              <p:spPr bwMode="auto">
                                <a:xfrm>
                                  <a:off x="7570" y="6211"/>
                                  <a:ext cx="1440" cy="180"/>
                                </a:xfrm>
                                <a:prstGeom prst="rect">
                                  <a:avLst/>
                                </a:prstGeom>
                                <a:solidFill>
                                  <a:srgbClr val="99CC00"/>
                                </a:solidFill>
                                <a:ln w="9525">
                                  <a:solidFill>
                                    <a:srgbClr val="99CC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sp>
                              <p:nvSpPr>
                                <p:cNvPr id="14391" name="AutoShape 768"/>
                                <p:cNvSpPr>
                                  <a:spLocks noChangeArrowheads="1"/>
                                </p:cNvSpPr>
                                <p:nvPr/>
                              </p:nvSpPr>
                              <p:spPr bwMode="auto">
                                <a:xfrm rot="5400000">
                                  <a:off x="8100" y="5024"/>
                                  <a:ext cx="360" cy="1080"/>
                                </a:xfrm>
                                <a:prstGeom prst="flowChartCollate">
                                  <a:avLst/>
                                </a:prstGeom>
                                <a:solidFill>
                                  <a:srgbClr val="FFFFFF"/>
                                </a:solidFill>
                                <a:ln w="25400">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pSp>
                          <p:grpSp>
                            <p:nvGrpSpPr>
                              <p:cNvPr id="14" name="Group 769"/>
                              <p:cNvGrpSpPr>
                                <a:grpSpLocks/>
                              </p:cNvGrpSpPr>
                              <p:nvPr/>
                            </p:nvGrpSpPr>
                            <p:grpSpPr bwMode="auto">
                              <a:xfrm>
                                <a:off x="6630" y="4200"/>
                                <a:ext cx="2745" cy="4449"/>
                                <a:chOff x="6630" y="4296"/>
                                <a:chExt cx="2745" cy="4449"/>
                              </a:xfrm>
                            </p:grpSpPr>
                            <p:sp>
                              <p:nvSpPr>
                                <p:cNvPr id="14376" name="Line 770"/>
                                <p:cNvSpPr>
                                  <a:spLocks noChangeShapeType="1"/>
                                </p:cNvSpPr>
                                <p:nvPr/>
                              </p:nvSpPr>
                              <p:spPr bwMode="auto">
                                <a:xfrm flipH="1">
                                  <a:off x="8280" y="4296"/>
                                  <a:ext cx="27" cy="3174"/>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5" name="Group 771"/>
                                <p:cNvGrpSpPr>
                                  <a:grpSpLocks/>
                                </p:cNvGrpSpPr>
                                <p:nvPr/>
                              </p:nvGrpSpPr>
                              <p:grpSpPr bwMode="auto">
                                <a:xfrm>
                                  <a:off x="6630" y="7020"/>
                                  <a:ext cx="2745" cy="1725"/>
                                  <a:chOff x="6630" y="7020"/>
                                  <a:chExt cx="2745" cy="1725"/>
                                </a:xfrm>
                              </p:grpSpPr>
                              <p:sp>
                                <p:nvSpPr>
                                  <p:cNvPr id="14378" name="Line 772"/>
                                  <p:cNvSpPr>
                                    <a:spLocks noChangeShapeType="1"/>
                                  </p:cNvSpPr>
                                  <p:nvPr/>
                                </p:nvSpPr>
                                <p:spPr bwMode="auto">
                                  <a:xfrm rot="-2512832">
                                    <a:off x="7755" y="8310"/>
                                    <a:ext cx="1620" cy="18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6" name="Group 773"/>
                                  <p:cNvGrpSpPr>
                                    <a:grpSpLocks/>
                                  </p:cNvGrpSpPr>
                                  <p:nvPr/>
                                </p:nvGrpSpPr>
                                <p:grpSpPr bwMode="auto">
                                  <a:xfrm>
                                    <a:off x="6630" y="7020"/>
                                    <a:ext cx="2670" cy="1725"/>
                                    <a:chOff x="6660" y="7472"/>
                                    <a:chExt cx="2670" cy="1725"/>
                                  </a:xfrm>
                                </p:grpSpPr>
                                <p:sp>
                                  <p:nvSpPr>
                                    <p:cNvPr id="14380" name="Rectangle 774" descr="70%"/>
                                    <p:cNvSpPr>
                                      <a:spLocks noChangeArrowheads="1"/>
                                    </p:cNvSpPr>
                                    <p:nvPr/>
                                  </p:nvSpPr>
                                  <p:spPr bwMode="auto">
                                    <a:xfrm rot="21180210" flipH="1">
                                      <a:off x="6660" y="8100"/>
                                      <a:ext cx="180" cy="1097"/>
                                    </a:xfrm>
                                    <a:prstGeom prst="rect">
                                      <a:avLst/>
                                    </a:prstGeom>
                                    <a:pattFill prst="pct70">
                                      <a:fgClr>
                                        <a:srgbClr val="000000"/>
                                      </a:fgClr>
                                      <a:bgClr>
                                        <a:srgbClr val="FFFFFF"/>
                                      </a:bgClr>
                                    </a:patt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pSp>
                                  <p:nvGrpSpPr>
                                    <p:cNvPr id="17" name="Group 775"/>
                                    <p:cNvGrpSpPr>
                                      <a:grpSpLocks/>
                                    </p:cNvGrpSpPr>
                                    <p:nvPr/>
                                  </p:nvGrpSpPr>
                                  <p:grpSpPr bwMode="auto">
                                    <a:xfrm>
                                      <a:off x="6858" y="7472"/>
                                      <a:ext cx="2472" cy="1366"/>
                                      <a:chOff x="6858" y="7472"/>
                                      <a:chExt cx="2472" cy="1366"/>
                                    </a:xfrm>
                                  </p:grpSpPr>
                                  <p:sp>
                                    <p:nvSpPr>
                                      <p:cNvPr id="14382" name="AutoShape 776"/>
                                      <p:cNvSpPr>
                                        <a:spLocks noChangeArrowheads="1"/>
                                      </p:cNvSpPr>
                                      <p:nvPr/>
                                    </p:nvSpPr>
                                    <p:spPr bwMode="auto">
                                      <a:xfrm rot="-2222682">
                                        <a:off x="7275" y="7472"/>
                                        <a:ext cx="1556" cy="1333"/>
                                      </a:xfrm>
                                      <a:prstGeom prst="triangle">
                                        <a:avLst>
                                          <a:gd name="adj" fmla="val 50000"/>
                                        </a:avLst>
                                      </a:prstGeom>
                                      <a:solidFill>
                                        <a:srgbClr val="3366FF"/>
                                      </a:solidFill>
                                      <a:ln w="28575">
                                        <a:solidFill>
                                          <a:srgbClr val="3366FF"/>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pSp>
                                    <p:nvGrpSpPr>
                                      <p:cNvPr id="18" name="Group 777"/>
                                      <p:cNvGrpSpPr>
                                        <a:grpSpLocks/>
                                      </p:cNvGrpSpPr>
                                      <p:nvPr/>
                                    </p:nvGrpSpPr>
                                    <p:grpSpPr bwMode="auto">
                                      <a:xfrm>
                                        <a:off x="6858" y="7844"/>
                                        <a:ext cx="2472" cy="994"/>
                                        <a:chOff x="6858" y="7844"/>
                                        <a:chExt cx="2472" cy="994"/>
                                      </a:xfrm>
                                    </p:grpSpPr>
                                    <p:sp>
                                      <p:nvSpPr>
                                        <p:cNvPr id="14384" name="Rectangle 778"/>
                                        <p:cNvSpPr>
                                          <a:spLocks noChangeArrowheads="1"/>
                                        </p:cNvSpPr>
                                        <p:nvPr/>
                                      </p:nvSpPr>
                                      <p:spPr bwMode="auto">
                                        <a:xfrm rot="-2156870">
                                          <a:off x="7710" y="8658"/>
                                          <a:ext cx="1620" cy="180"/>
                                        </a:xfrm>
                                        <a:prstGeom prst="rect">
                                          <a:avLst/>
                                        </a:prstGeom>
                                        <a:solidFill>
                                          <a:srgbClr val="FFCC00"/>
                                        </a:solidFill>
                                        <a:ln w="9525">
                                          <a:solidFill>
                                            <a:srgbClr val="FFCC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pSp>
                                      <p:nvGrpSpPr>
                                        <p:cNvPr id="19" name="Group 779"/>
                                        <p:cNvGrpSpPr>
                                          <a:grpSpLocks/>
                                        </p:cNvGrpSpPr>
                                        <p:nvPr/>
                                      </p:nvGrpSpPr>
                                      <p:grpSpPr bwMode="auto">
                                        <a:xfrm>
                                          <a:off x="6858" y="7844"/>
                                          <a:ext cx="1602" cy="796"/>
                                          <a:chOff x="6858" y="7844"/>
                                          <a:chExt cx="1602" cy="796"/>
                                        </a:xfrm>
                                      </p:grpSpPr>
                                      <p:sp>
                                        <p:nvSpPr>
                                          <p:cNvPr id="14386" name="Line 780"/>
                                          <p:cNvSpPr>
                                            <a:spLocks noChangeShapeType="1"/>
                                          </p:cNvSpPr>
                                          <p:nvPr/>
                                        </p:nvSpPr>
                                        <p:spPr bwMode="auto">
                                          <a:xfrm rot="-11575">
                                            <a:off x="8303" y="7844"/>
                                            <a:ext cx="157" cy="796"/>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0" name="Group 781"/>
                                          <p:cNvGrpSpPr>
                                            <a:grpSpLocks/>
                                          </p:cNvGrpSpPr>
                                          <p:nvPr/>
                                        </p:nvGrpSpPr>
                                        <p:grpSpPr bwMode="auto">
                                          <a:xfrm>
                                            <a:off x="6858" y="8457"/>
                                            <a:ext cx="1565" cy="183"/>
                                            <a:chOff x="6855" y="8457"/>
                                            <a:chExt cx="1565" cy="183"/>
                                          </a:xfrm>
                                        </p:grpSpPr>
                                        <p:sp>
                                          <p:nvSpPr>
                                            <p:cNvPr id="14388" name="Line 782"/>
                                            <p:cNvSpPr>
                                              <a:spLocks noChangeShapeType="1"/>
                                            </p:cNvSpPr>
                                            <p:nvPr/>
                                          </p:nvSpPr>
                                          <p:spPr bwMode="auto">
                                            <a:xfrm rot="-11575" flipH="1" flipV="1">
                                              <a:off x="7740" y="8457"/>
                                              <a:ext cx="680" cy="163"/>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89" name="Line 783"/>
                                            <p:cNvSpPr>
                                              <a:spLocks noChangeShapeType="1"/>
                                            </p:cNvSpPr>
                                            <p:nvPr/>
                                          </p:nvSpPr>
                                          <p:spPr bwMode="auto">
                                            <a:xfrm flipH="1">
                                              <a:off x="6855" y="8460"/>
                                              <a:ext cx="900" cy="180"/>
                                            </a:xfrm>
                                            <a:prstGeom prst="line">
                                              <a:avLst/>
                                            </a:prstGeom>
                                            <a:noFill/>
                                            <a:ln w="25400">
                                              <a:solidFill>
                                                <a:srgbClr val="000000"/>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grpSp>
                                    </p:grpSp>
                                  </p:grpSp>
                                </p:grpSp>
                              </p:grpSp>
                            </p:grpSp>
                          </p:grpSp>
                        </p:grpSp>
                      </p:grpSp>
                      <p:sp>
                        <p:nvSpPr>
                          <p:cNvPr id="14371" name="Rectangle 784" descr="Dark downward diagonal"/>
                          <p:cNvSpPr>
                            <a:spLocks noChangeArrowheads="1"/>
                          </p:cNvSpPr>
                          <p:nvPr/>
                        </p:nvSpPr>
                        <p:spPr bwMode="auto">
                          <a:xfrm rot="-11575">
                            <a:off x="1872" y="1440"/>
                            <a:ext cx="51" cy="270"/>
                          </a:xfrm>
                          <a:prstGeom prst="rect">
                            <a:avLst/>
                          </a:prstGeom>
                          <a:pattFill prst="dkDnDiag">
                            <a:fgClr>
                              <a:srgbClr val="000000"/>
                            </a:fgClr>
                            <a:bgClr>
                              <a:srgbClr val="FFFFFF"/>
                            </a:bgClr>
                          </a:pattFill>
                          <a:ln w="9525">
                            <a:solidFill>
                              <a:srgbClr val="000000"/>
                            </a:solidFill>
                            <a:miter lim="800000"/>
                            <a:headEnd/>
                            <a:tailEnd/>
                          </a:ln>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pSp>
                  </p:grpSp>
                </p:grpSp>
              </p:grpSp>
            </p:grpSp>
          </p:grpSp>
        </p:grpSp>
      </p:grpSp>
      <p:grpSp>
        <p:nvGrpSpPr>
          <p:cNvPr id="21" name="Group 789"/>
          <p:cNvGrpSpPr>
            <a:grpSpLocks/>
          </p:cNvGrpSpPr>
          <p:nvPr/>
        </p:nvGrpSpPr>
        <p:grpSpPr bwMode="auto">
          <a:xfrm>
            <a:off x="5252861" y="1676400"/>
            <a:ext cx="3205339" cy="4838700"/>
            <a:chOff x="3676" y="1536"/>
            <a:chExt cx="1652" cy="2568"/>
          </a:xfrm>
        </p:grpSpPr>
        <p:sp>
          <p:nvSpPr>
            <p:cNvPr id="14342" name="Line 374"/>
            <p:cNvSpPr>
              <a:spLocks noChangeShapeType="1"/>
            </p:cNvSpPr>
            <p:nvPr/>
          </p:nvSpPr>
          <p:spPr bwMode="auto">
            <a:xfrm>
              <a:off x="4022" y="1536"/>
              <a:ext cx="0" cy="883"/>
            </a:xfrm>
            <a:prstGeom prst="line">
              <a:avLst/>
            </a:prstGeom>
            <a:noFill/>
            <a:ln w="9525">
              <a:solidFill>
                <a:srgbClr val="000000"/>
              </a:solidFill>
              <a:round/>
              <a:headEnd type="arrow" w="med" len="med"/>
              <a:tailEnd/>
            </a:ln>
            <a:extLst>
              <a:ext uri="{909E8E84-426E-40DD-AFC4-6F175D3DCCD1}">
                <a14:hiddenFill xmlns:a14="http://schemas.microsoft.com/office/drawing/2010/main" xmlns="">
                  <a:noFill/>
                </a14:hiddenFill>
              </a:ext>
            </a:extLst>
          </p:spPr>
          <p:txBody>
            <a:bodyPr/>
            <a:lstStyle/>
            <a:p>
              <a:endParaRPr lang="en-US"/>
            </a:p>
          </p:txBody>
        </p:sp>
        <p:sp>
          <p:nvSpPr>
            <p:cNvPr id="14343" name="Line 375"/>
            <p:cNvSpPr>
              <a:spLocks noChangeShapeType="1"/>
            </p:cNvSpPr>
            <p:nvPr/>
          </p:nvSpPr>
          <p:spPr bwMode="auto">
            <a:xfrm>
              <a:off x="4022" y="2419"/>
              <a:ext cx="1306" cy="0"/>
            </a:xfrm>
            <a:prstGeom prst="line">
              <a:avLst/>
            </a:prstGeom>
            <a:noFill/>
            <a:ln w="9525">
              <a:solidFill>
                <a:srgbClr val="000000"/>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14344" name="Freeform 376"/>
            <p:cNvSpPr>
              <a:spLocks/>
            </p:cNvSpPr>
            <p:nvPr/>
          </p:nvSpPr>
          <p:spPr bwMode="auto">
            <a:xfrm rot="-1020645">
              <a:off x="4196" y="1592"/>
              <a:ext cx="544" cy="561"/>
            </a:xfrm>
            <a:custGeom>
              <a:avLst/>
              <a:gdLst>
                <a:gd name="T0" fmla="*/ 0 w 1500"/>
                <a:gd name="T1" fmla="*/ 0 h 1830"/>
                <a:gd name="T2" fmla="*/ 0 w 1500"/>
                <a:gd name="T3" fmla="*/ 0 h 1830"/>
                <a:gd name="T4" fmla="*/ 0 w 1500"/>
                <a:gd name="T5" fmla="*/ 0 h 1830"/>
                <a:gd name="T6" fmla="*/ 0 60000 65536"/>
                <a:gd name="T7" fmla="*/ 0 60000 65536"/>
                <a:gd name="T8" fmla="*/ 0 60000 65536"/>
                <a:gd name="T9" fmla="*/ 0 w 1500"/>
                <a:gd name="T10" fmla="*/ 0 h 1830"/>
                <a:gd name="T11" fmla="*/ 1500 w 1500"/>
                <a:gd name="T12" fmla="*/ 1830 h 1830"/>
              </a:gdLst>
              <a:ahLst/>
              <a:cxnLst>
                <a:cxn ang="T6">
                  <a:pos x="T0" y="T1"/>
                </a:cxn>
                <a:cxn ang="T7">
                  <a:pos x="T2" y="T3"/>
                </a:cxn>
                <a:cxn ang="T8">
                  <a:pos x="T4" y="T5"/>
                </a:cxn>
              </a:cxnLst>
              <a:rect l="T9" t="T10" r="T11" b="T12"/>
              <a:pathLst>
                <a:path w="1500" h="1830">
                  <a:moveTo>
                    <a:pt x="60" y="0"/>
                  </a:moveTo>
                  <a:cubicBezTo>
                    <a:pt x="30" y="885"/>
                    <a:pt x="0" y="1770"/>
                    <a:pt x="240" y="1800"/>
                  </a:cubicBezTo>
                  <a:cubicBezTo>
                    <a:pt x="480" y="1830"/>
                    <a:pt x="1290" y="450"/>
                    <a:pt x="1500" y="180"/>
                  </a:cubicBezTo>
                </a:path>
              </a:pathLst>
            </a:custGeom>
            <a:noFill/>
            <a:ln w="9525">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45" name="Freeform 377"/>
            <p:cNvSpPr>
              <a:spLocks/>
            </p:cNvSpPr>
            <p:nvPr/>
          </p:nvSpPr>
          <p:spPr bwMode="auto">
            <a:xfrm rot="-1020645">
              <a:off x="4349" y="1592"/>
              <a:ext cx="544" cy="561"/>
            </a:xfrm>
            <a:custGeom>
              <a:avLst/>
              <a:gdLst>
                <a:gd name="T0" fmla="*/ 0 w 1500"/>
                <a:gd name="T1" fmla="*/ 0 h 1830"/>
                <a:gd name="T2" fmla="*/ 0 w 1500"/>
                <a:gd name="T3" fmla="*/ 0 h 1830"/>
                <a:gd name="T4" fmla="*/ 0 w 1500"/>
                <a:gd name="T5" fmla="*/ 0 h 1830"/>
                <a:gd name="T6" fmla="*/ 0 60000 65536"/>
                <a:gd name="T7" fmla="*/ 0 60000 65536"/>
                <a:gd name="T8" fmla="*/ 0 60000 65536"/>
                <a:gd name="T9" fmla="*/ 0 w 1500"/>
                <a:gd name="T10" fmla="*/ 0 h 1830"/>
                <a:gd name="T11" fmla="*/ 1500 w 1500"/>
                <a:gd name="T12" fmla="*/ 1830 h 1830"/>
              </a:gdLst>
              <a:ahLst/>
              <a:cxnLst>
                <a:cxn ang="T6">
                  <a:pos x="T0" y="T1"/>
                </a:cxn>
                <a:cxn ang="T7">
                  <a:pos x="T2" y="T3"/>
                </a:cxn>
                <a:cxn ang="T8">
                  <a:pos x="T4" y="T5"/>
                </a:cxn>
              </a:cxnLst>
              <a:rect l="T9" t="T10" r="T11" b="T12"/>
              <a:pathLst>
                <a:path w="1500" h="1830">
                  <a:moveTo>
                    <a:pt x="60" y="0"/>
                  </a:moveTo>
                  <a:cubicBezTo>
                    <a:pt x="30" y="885"/>
                    <a:pt x="0" y="1770"/>
                    <a:pt x="240" y="1800"/>
                  </a:cubicBezTo>
                  <a:cubicBezTo>
                    <a:pt x="480" y="1830"/>
                    <a:pt x="1290" y="450"/>
                    <a:pt x="1500" y="180"/>
                  </a:cubicBezTo>
                </a:path>
              </a:pathLst>
            </a:custGeom>
            <a:noFill/>
            <a:ln w="9525">
              <a:solidFill>
                <a:srgbClr val="33996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46" name="Freeform 378"/>
            <p:cNvSpPr>
              <a:spLocks/>
            </p:cNvSpPr>
            <p:nvPr/>
          </p:nvSpPr>
          <p:spPr bwMode="auto">
            <a:xfrm rot="-1020645">
              <a:off x="4479" y="1592"/>
              <a:ext cx="544" cy="561"/>
            </a:xfrm>
            <a:custGeom>
              <a:avLst/>
              <a:gdLst>
                <a:gd name="T0" fmla="*/ 0 w 1500"/>
                <a:gd name="T1" fmla="*/ 0 h 1830"/>
                <a:gd name="T2" fmla="*/ 0 w 1500"/>
                <a:gd name="T3" fmla="*/ 0 h 1830"/>
                <a:gd name="T4" fmla="*/ 0 w 1500"/>
                <a:gd name="T5" fmla="*/ 0 h 1830"/>
                <a:gd name="T6" fmla="*/ 0 60000 65536"/>
                <a:gd name="T7" fmla="*/ 0 60000 65536"/>
                <a:gd name="T8" fmla="*/ 0 60000 65536"/>
                <a:gd name="T9" fmla="*/ 0 w 1500"/>
                <a:gd name="T10" fmla="*/ 0 h 1830"/>
                <a:gd name="T11" fmla="*/ 1500 w 1500"/>
                <a:gd name="T12" fmla="*/ 1830 h 1830"/>
              </a:gdLst>
              <a:ahLst/>
              <a:cxnLst>
                <a:cxn ang="T6">
                  <a:pos x="T0" y="T1"/>
                </a:cxn>
                <a:cxn ang="T7">
                  <a:pos x="T2" y="T3"/>
                </a:cxn>
                <a:cxn ang="T8">
                  <a:pos x="T4" y="T5"/>
                </a:cxn>
              </a:cxnLst>
              <a:rect l="T9" t="T10" r="T11" b="T12"/>
              <a:pathLst>
                <a:path w="1500" h="1830">
                  <a:moveTo>
                    <a:pt x="60" y="0"/>
                  </a:moveTo>
                  <a:cubicBezTo>
                    <a:pt x="30" y="885"/>
                    <a:pt x="0" y="1770"/>
                    <a:pt x="240" y="1800"/>
                  </a:cubicBezTo>
                  <a:cubicBezTo>
                    <a:pt x="480" y="1830"/>
                    <a:pt x="1290" y="450"/>
                    <a:pt x="1500" y="180"/>
                  </a:cubicBezTo>
                </a:path>
              </a:pathLst>
            </a:cu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47" name="Freeform 379"/>
            <p:cNvSpPr>
              <a:spLocks/>
            </p:cNvSpPr>
            <p:nvPr/>
          </p:nvSpPr>
          <p:spPr bwMode="auto">
            <a:xfrm rot="-1020645">
              <a:off x="4676" y="1592"/>
              <a:ext cx="544" cy="561"/>
            </a:xfrm>
            <a:custGeom>
              <a:avLst/>
              <a:gdLst>
                <a:gd name="T0" fmla="*/ 0 w 1500"/>
                <a:gd name="T1" fmla="*/ 0 h 1830"/>
                <a:gd name="T2" fmla="*/ 0 w 1500"/>
                <a:gd name="T3" fmla="*/ 0 h 1830"/>
                <a:gd name="T4" fmla="*/ 0 w 1500"/>
                <a:gd name="T5" fmla="*/ 0 h 1830"/>
                <a:gd name="T6" fmla="*/ 0 60000 65536"/>
                <a:gd name="T7" fmla="*/ 0 60000 65536"/>
                <a:gd name="T8" fmla="*/ 0 60000 65536"/>
                <a:gd name="T9" fmla="*/ 0 w 1500"/>
                <a:gd name="T10" fmla="*/ 0 h 1830"/>
                <a:gd name="T11" fmla="*/ 1500 w 1500"/>
                <a:gd name="T12" fmla="*/ 1830 h 1830"/>
              </a:gdLst>
              <a:ahLst/>
              <a:cxnLst>
                <a:cxn ang="T6">
                  <a:pos x="T0" y="T1"/>
                </a:cxn>
                <a:cxn ang="T7">
                  <a:pos x="T2" y="T3"/>
                </a:cxn>
                <a:cxn ang="T8">
                  <a:pos x="T4" y="T5"/>
                </a:cxn>
              </a:cxnLst>
              <a:rect l="T9" t="T10" r="T11" b="T12"/>
              <a:pathLst>
                <a:path w="1500" h="1830">
                  <a:moveTo>
                    <a:pt x="60" y="0"/>
                  </a:moveTo>
                  <a:cubicBezTo>
                    <a:pt x="30" y="885"/>
                    <a:pt x="0" y="1770"/>
                    <a:pt x="240" y="1800"/>
                  </a:cubicBezTo>
                  <a:cubicBezTo>
                    <a:pt x="480" y="1830"/>
                    <a:pt x="1290" y="450"/>
                    <a:pt x="1500" y="18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48" name="Text Box 380"/>
            <p:cNvSpPr txBox="1">
              <a:spLocks noChangeArrowheads="1"/>
            </p:cNvSpPr>
            <p:nvPr/>
          </p:nvSpPr>
          <p:spPr bwMode="auto">
            <a:xfrm>
              <a:off x="3696" y="1757"/>
              <a:ext cx="261" cy="2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b="1" dirty="0">
                  <a:latin typeface="Times New Roman" pitchFamily="18" charset="0"/>
                  <a:cs typeface="Times New Roman" pitchFamily="18" charset="0"/>
                </a:rPr>
                <a:t>Ref</a:t>
              </a:r>
              <a:endParaRPr lang="en-MY" altLang="en-US" sz="1400" dirty="0">
                <a:latin typeface="Times New Roman" pitchFamily="18" charset="0"/>
                <a:cs typeface="Times New Roman" pitchFamily="18" charset="0"/>
              </a:endParaRPr>
            </a:p>
          </p:txBody>
        </p:sp>
        <p:sp>
          <p:nvSpPr>
            <p:cNvPr id="14349" name="Text Box 381"/>
            <p:cNvSpPr txBox="1">
              <a:spLocks noChangeArrowheads="1"/>
            </p:cNvSpPr>
            <p:nvPr/>
          </p:nvSpPr>
          <p:spPr bwMode="auto">
            <a:xfrm>
              <a:off x="5002" y="2474"/>
              <a:ext cx="195" cy="1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b="1">
                  <a:latin typeface="Symbol" pitchFamily="18" charset="2"/>
                </a:rPr>
                <a:t>q</a:t>
              </a:r>
              <a:endParaRPr lang="en-MY" altLang="en-US" sz="1800"/>
            </a:p>
          </p:txBody>
        </p:sp>
        <p:sp>
          <p:nvSpPr>
            <p:cNvPr id="14350" name="Line 383"/>
            <p:cNvSpPr>
              <a:spLocks noChangeShapeType="1"/>
            </p:cNvSpPr>
            <p:nvPr/>
          </p:nvSpPr>
          <p:spPr bwMode="auto">
            <a:xfrm>
              <a:off x="3996" y="2976"/>
              <a:ext cx="0" cy="864"/>
            </a:xfrm>
            <a:prstGeom prst="line">
              <a:avLst/>
            </a:prstGeom>
            <a:noFill/>
            <a:ln w="9525">
              <a:solidFill>
                <a:srgbClr val="000000"/>
              </a:solidFill>
              <a:round/>
              <a:headEnd type="arrow" w="med" len="med"/>
              <a:tailEnd/>
            </a:ln>
            <a:extLst>
              <a:ext uri="{909E8E84-426E-40DD-AFC4-6F175D3DCCD1}">
                <a14:hiddenFill xmlns:a14="http://schemas.microsoft.com/office/drawing/2010/main" xmlns="">
                  <a:noFill/>
                </a14:hiddenFill>
              </a:ext>
            </a:extLst>
          </p:spPr>
          <p:txBody>
            <a:bodyPr/>
            <a:lstStyle/>
            <a:p>
              <a:endParaRPr lang="en-US"/>
            </a:p>
          </p:txBody>
        </p:sp>
        <p:sp>
          <p:nvSpPr>
            <p:cNvPr id="14351" name="Line 384"/>
            <p:cNvSpPr>
              <a:spLocks noChangeShapeType="1"/>
            </p:cNvSpPr>
            <p:nvPr/>
          </p:nvSpPr>
          <p:spPr bwMode="auto">
            <a:xfrm>
              <a:off x="3996" y="3840"/>
              <a:ext cx="1109" cy="0"/>
            </a:xfrm>
            <a:prstGeom prst="line">
              <a:avLst/>
            </a:prstGeom>
            <a:noFill/>
            <a:ln w="9525">
              <a:solidFill>
                <a:srgbClr val="000000"/>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14352" name="Line 385"/>
            <p:cNvSpPr>
              <a:spLocks noChangeShapeType="1"/>
            </p:cNvSpPr>
            <p:nvPr/>
          </p:nvSpPr>
          <p:spPr bwMode="auto">
            <a:xfrm flipV="1">
              <a:off x="4176" y="3312"/>
              <a:ext cx="792" cy="36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53" name="Text Box 386"/>
            <p:cNvSpPr txBox="1">
              <a:spLocks noChangeArrowheads="1"/>
            </p:cNvSpPr>
            <p:nvPr/>
          </p:nvSpPr>
          <p:spPr bwMode="auto">
            <a:xfrm>
              <a:off x="4392" y="3888"/>
              <a:ext cx="792" cy="2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b="1" dirty="0">
                  <a:latin typeface="Times New Roman" pitchFamily="18" charset="0"/>
                </a:rPr>
                <a:t>Concentration </a:t>
              </a:r>
              <a:endParaRPr lang="en-MY" altLang="en-US" sz="2000" dirty="0"/>
            </a:p>
          </p:txBody>
        </p:sp>
        <p:sp>
          <p:nvSpPr>
            <p:cNvPr id="14354" name="Text Box 387"/>
            <p:cNvSpPr txBox="1">
              <a:spLocks noChangeArrowheads="1"/>
            </p:cNvSpPr>
            <p:nvPr/>
          </p:nvSpPr>
          <p:spPr bwMode="auto">
            <a:xfrm>
              <a:off x="3676" y="3048"/>
              <a:ext cx="317" cy="2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b="1" dirty="0" err="1">
                  <a:latin typeface="Symbol" pitchFamily="18" charset="2"/>
                </a:rPr>
                <a:t>Dq</a:t>
              </a:r>
              <a:endParaRPr lang="en-MY" altLang="en-US" sz="2000" dirty="0"/>
            </a:p>
          </p:txBody>
        </p:sp>
        <p:sp>
          <p:nvSpPr>
            <p:cNvPr id="14355" name="Line 786"/>
            <p:cNvSpPr>
              <a:spLocks noChangeShapeType="1"/>
            </p:cNvSpPr>
            <p:nvPr/>
          </p:nvSpPr>
          <p:spPr bwMode="auto">
            <a:xfrm flipV="1">
              <a:off x="4128" y="3024"/>
              <a:ext cx="528"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58" name="Picture 57" descr="Layout-01.jpg"/>
          <p:cNvPicPr>
            <a:picLocks noChangeAspect="1"/>
          </p:cNvPicPr>
          <p:nvPr/>
        </p:nvPicPr>
        <p:blipFill>
          <a:blip r:embed="rId3" cstate="print"/>
          <a:stretch>
            <a:fillRect/>
          </a:stretch>
        </p:blipFill>
        <p:spPr>
          <a:xfrm>
            <a:off x="0" y="152400"/>
            <a:ext cx="9144000" cy="1095143"/>
          </a:xfrm>
          <a:prstGeom prst="rect">
            <a:avLst/>
          </a:prstGeom>
        </p:spPr>
      </p:pic>
      <p:sp>
        <p:nvSpPr>
          <p:cNvPr id="14339" name="Rectangle 3"/>
          <p:cNvSpPr>
            <a:spLocks noChangeArrowheads="1"/>
          </p:cNvSpPr>
          <p:nvPr/>
        </p:nvSpPr>
        <p:spPr bwMode="auto">
          <a:xfrm>
            <a:off x="2133600" y="381000"/>
            <a:ext cx="8001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50000"/>
              </a:spcBef>
              <a:buClrTx/>
              <a:buSzTx/>
              <a:buFontTx/>
              <a:buNone/>
            </a:pPr>
            <a:r>
              <a:rPr lang="en-MY" altLang="en-US" sz="2400" b="1" dirty="0">
                <a:solidFill>
                  <a:schemeClr val="bg1"/>
                </a:solidFill>
                <a:latin typeface="Times New Roman" pitchFamily="18" charset="0"/>
                <a:cs typeface="Times New Roman" pitchFamily="18" charset="0"/>
              </a:rPr>
              <a:t>Set up configuration for SPR measurements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A54F7E45-4D7C-4303-815D-327491EF5F43}" type="slidenum">
              <a:rPr lang="en-US" altLang="en-US" sz="1000" smtClean="0"/>
              <a:pPr eaLnBrk="1" hangingPunct="1">
                <a:spcBef>
                  <a:spcPct val="0"/>
                </a:spcBef>
                <a:buClrTx/>
                <a:buSzTx/>
                <a:buFontTx/>
                <a:buNone/>
              </a:pPr>
              <a:t>17</a:t>
            </a:fld>
            <a:endParaRPr lang="en-US" altLang="en-US" sz="1000" smtClean="0"/>
          </a:p>
        </p:txBody>
      </p:sp>
      <p:sp>
        <p:nvSpPr>
          <p:cNvPr id="15363" name="Rectangle 3"/>
          <p:cNvSpPr>
            <a:spLocks noChangeArrowheads="1"/>
          </p:cNvSpPr>
          <p:nvPr/>
        </p:nvSpPr>
        <p:spPr bwMode="auto">
          <a:xfrm>
            <a:off x="228600" y="5159514"/>
            <a:ext cx="8686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a:spcBef>
                <a:spcPct val="0"/>
              </a:spcBef>
              <a:buClrTx/>
              <a:buSzTx/>
              <a:buFontTx/>
              <a:buNone/>
            </a:pPr>
            <a:r>
              <a:rPr lang="en-MY" altLang="en-US" sz="2000" b="1" dirty="0">
                <a:solidFill>
                  <a:srgbClr val="153315"/>
                </a:solidFill>
                <a:latin typeface="Times New Roman" pitchFamily="18" charset="0"/>
                <a:cs typeface="Times New Roman" pitchFamily="18" charset="0"/>
              </a:rPr>
              <a:t>SPR angular profiles for DDW on the Au, Au-</a:t>
            </a:r>
            <a:r>
              <a:rPr lang="en-MY" altLang="en-US" sz="2000" b="1" dirty="0" err="1">
                <a:solidFill>
                  <a:srgbClr val="153315"/>
                </a:solidFill>
                <a:latin typeface="Times New Roman" pitchFamily="18" charset="0"/>
                <a:cs typeface="Times New Roman" pitchFamily="18" charset="0"/>
              </a:rPr>
              <a:t>PPy</a:t>
            </a:r>
            <a:r>
              <a:rPr lang="en-MY" altLang="en-US" sz="2000" b="1" dirty="0">
                <a:solidFill>
                  <a:srgbClr val="153315"/>
                </a:solidFill>
                <a:latin typeface="Times New Roman" pitchFamily="18" charset="0"/>
                <a:cs typeface="Times New Roman" pitchFamily="18" charset="0"/>
              </a:rPr>
              <a:t> and Au- </a:t>
            </a:r>
            <a:r>
              <a:rPr lang="en-MY" altLang="en-US" sz="2000" b="1" dirty="0" err="1">
                <a:solidFill>
                  <a:srgbClr val="153315"/>
                </a:solidFill>
                <a:latin typeface="Times New Roman" pitchFamily="18" charset="0"/>
                <a:cs typeface="Times New Roman" pitchFamily="18" charset="0"/>
              </a:rPr>
              <a:t>PPy</a:t>
            </a:r>
            <a:r>
              <a:rPr lang="en-MY" altLang="en-US" sz="2000" b="1" dirty="0">
                <a:solidFill>
                  <a:srgbClr val="153315"/>
                </a:solidFill>
                <a:latin typeface="Times New Roman" pitchFamily="18" charset="0"/>
                <a:cs typeface="Times New Roman" pitchFamily="18" charset="0"/>
              </a:rPr>
              <a:t>-CHI surface.</a:t>
            </a:r>
          </a:p>
          <a:p>
            <a:pPr>
              <a:spcBef>
                <a:spcPct val="0"/>
              </a:spcBef>
              <a:buClrTx/>
              <a:buSzTx/>
              <a:buFontTx/>
              <a:buNone/>
            </a:pPr>
            <a:endParaRPr kumimoji="1" lang="en-US" altLang="en-US" sz="2000" dirty="0">
              <a:solidFill>
                <a:srgbClr val="153315"/>
              </a:solidFill>
              <a:latin typeface="Times New Roman" pitchFamily="18" charset="0"/>
              <a:cs typeface="Times New Roman" pitchFamily="18" charset="0"/>
            </a:endParaRPr>
          </a:p>
        </p:txBody>
      </p:sp>
      <p:pic>
        <p:nvPicPr>
          <p:cNvPr id="15364" name="Picture 7" descr="ppy&amp;chi"/>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 y="761999"/>
            <a:ext cx="5715000" cy="4329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Rectangle 9"/>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aphicFrame>
        <p:nvGraphicFramePr>
          <p:cNvPr id="15366" name="Object 8"/>
          <p:cNvGraphicFramePr>
            <a:graphicFrameLocks noChangeAspect="1"/>
          </p:cNvGraphicFramePr>
          <p:nvPr/>
        </p:nvGraphicFramePr>
        <p:xfrm>
          <a:off x="6225427" y="1447800"/>
          <a:ext cx="2193086" cy="914400"/>
        </p:xfrm>
        <a:graphic>
          <a:graphicData uri="http://schemas.openxmlformats.org/presentationml/2006/ole">
            <p:oleObj spid="_x0000_s3074" name="Equation" r:id="rId5" imgW="1536480" imgH="507960" progId="Equation.3">
              <p:embed/>
            </p:oleObj>
          </a:graphicData>
        </a:graphic>
      </p:graphicFrame>
      <p:sp>
        <p:nvSpPr>
          <p:cNvPr id="15367" name="Rectangle 11"/>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sp>
        <p:nvSpPr>
          <p:cNvPr id="15369" name="Rectangle 13"/>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pSp>
        <p:nvGrpSpPr>
          <p:cNvPr id="15" name="Group 14"/>
          <p:cNvGrpSpPr/>
          <p:nvPr/>
        </p:nvGrpSpPr>
        <p:grpSpPr>
          <a:xfrm>
            <a:off x="5867400" y="2667000"/>
            <a:ext cx="2590800" cy="723900"/>
            <a:chOff x="6248400" y="3848100"/>
            <a:chExt cx="2590800" cy="723900"/>
          </a:xfrm>
        </p:grpSpPr>
        <p:graphicFrame>
          <p:nvGraphicFramePr>
            <p:cNvPr id="15368" name="Object 10"/>
            <p:cNvGraphicFramePr>
              <a:graphicFrameLocks noChangeAspect="1"/>
            </p:cNvGraphicFramePr>
            <p:nvPr/>
          </p:nvGraphicFramePr>
          <p:xfrm>
            <a:off x="7315200" y="3886200"/>
            <a:ext cx="1524000" cy="304800"/>
          </p:xfrm>
          <a:graphic>
            <a:graphicData uri="http://schemas.openxmlformats.org/presentationml/2006/ole">
              <p:oleObj spid="_x0000_s3075" name="Equation" r:id="rId6" imgW="901309" imgH="177723" progId="Equation.3">
                <p:embed/>
              </p:oleObj>
            </a:graphicData>
          </a:graphic>
        </p:graphicFrame>
        <p:graphicFrame>
          <p:nvGraphicFramePr>
            <p:cNvPr id="15370" name="Object 12"/>
            <p:cNvGraphicFramePr>
              <a:graphicFrameLocks noChangeAspect="1"/>
            </p:cNvGraphicFramePr>
            <p:nvPr/>
          </p:nvGraphicFramePr>
          <p:xfrm>
            <a:off x="7315200" y="4267200"/>
            <a:ext cx="1495425" cy="304800"/>
          </p:xfrm>
          <a:graphic>
            <a:graphicData uri="http://schemas.openxmlformats.org/presentationml/2006/ole">
              <p:oleObj spid="_x0000_s3076" name="Equation" r:id="rId7" imgW="888614" imgH="177723" progId="Equation.3">
                <p:embed/>
              </p:oleObj>
            </a:graphicData>
          </a:graphic>
        </p:graphicFrame>
        <p:sp>
          <p:nvSpPr>
            <p:cNvPr id="15371" name="Text Box 14"/>
            <p:cNvSpPr txBox="1">
              <a:spLocks noChangeArrowheads="1"/>
            </p:cNvSpPr>
            <p:nvPr/>
          </p:nvSpPr>
          <p:spPr bwMode="auto">
            <a:xfrm>
              <a:off x="6477000" y="38481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en-US" sz="1400">
                  <a:latin typeface="Times New Roman" pitchFamily="18" charset="0"/>
                  <a:cs typeface="Times New Roman" pitchFamily="18" charset="0"/>
                </a:rPr>
                <a:t>PPy</a:t>
              </a:r>
              <a:endParaRPr lang="en-MY" altLang="en-US" sz="1400">
                <a:latin typeface="Times New Roman" pitchFamily="18" charset="0"/>
                <a:cs typeface="Times New Roman" pitchFamily="18" charset="0"/>
              </a:endParaRPr>
            </a:p>
          </p:txBody>
        </p:sp>
        <p:sp>
          <p:nvSpPr>
            <p:cNvPr id="15372" name="Text Box 15"/>
            <p:cNvSpPr txBox="1">
              <a:spLocks noChangeArrowheads="1"/>
            </p:cNvSpPr>
            <p:nvPr/>
          </p:nvSpPr>
          <p:spPr bwMode="auto">
            <a:xfrm>
              <a:off x="6248400" y="4267200"/>
              <a:ext cx="914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en-US" sz="1400">
                  <a:latin typeface="Times New Roman" pitchFamily="18" charset="0"/>
                  <a:cs typeface="Times New Roman" pitchFamily="18" charset="0"/>
                </a:rPr>
                <a:t>PPy-CHI</a:t>
              </a:r>
              <a:endParaRPr lang="en-MY" altLang="en-US" sz="1400">
                <a:latin typeface="Times New Roman" pitchFamily="18" charset="0"/>
                <a:cs typeface="Times New Roman" pitchFamily="18" charset="0"/>
              </a:endParaRPr>
            </a:p>
          </p:txBody>
        </p:sp>
      </p:grpSp>
      <p:sp>
        <p:nvSpPr>
          <p:cNvPr id="15373" name="Text Box 16"/>
          <p:cNvSpPr txBox="1">
            <a:spLocks noChangeArrowheads="1"/>
          </p:cNvSpPr>
          <p:nvPr/>
        </p:nvSpPr>
        <p:spPr bwMode="auto">
          <a:xfrm>
            <a:off x="0" y="5867400"/>
            <a:ext cx="8839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just" eaLnBrk="1" hangingPunct="1">
              <a:spcBef>
                <a:spcPct val="0"/>
              </a:spcBef>
              <a:buClrTx/>
              <a:buSzTx/>
              <a:buFontTx/>
              <a:buNone/>
            </a:pPr>
            <a:r>
              <a:rPr lang="en-MY" altLang="en-US" sz="1800" b="1" dirty="0">
                <a:latin typeface="Times New Roman" pitchFamily="18" charset="0"/>
                <a:cs typeface="Times New Roman" pitchFamily="18" charset="0"/>
              </a:rPr>
              <a:t>Since the SPR angle shifted clearly to the right and produced a sharp peak of resonance angle, this conducting polymer is capable for using in sensitive optical sensors.</a:t>
            </a:r>
          </a:p>
        </p:txBody>
      </p:sp>
      <p:pic>
        <p:nvPicPr>
          <p:cNvPr id="14" name="Picture 13" descr="Layout-01.jpg"/>
          <p:cNvPicPr>
            <a:picLocks noChangeAspect="1"/>
          </p:cNvPicPr>
          <p:nvPr/>
        </p:nvPicPr>
        <p:blipFill>
          <a:blip r:embed="rId8" cstate="print"/>
          <a:stretch>
            <a:fillRect/>
          </a:stretch>
        </p:blipFill>
        <p:spPr>
          <a:xfrm>
            <a:off x="0" y="152401"/>
            <a:ext cx="9144000" cy="685800"/>
          </a:xfrm>
          <a:prstGeom prst="rect">
            <a:avLst/>
          </a:prstGeom>
        </p:spPr>
      </p:pic>
    </p:spTree>
  </p:cSld>
  <p:clrMapOvr>
    <a:masterClrMapping/>
  </p:clrMapOvr>
  <p:transition advClick="0"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168BBDBE-1D8B-4623-8ADA-BC4F0D72EFDC}" type="slidenum">
              <a:rPr lang="en-US" altLang="en-US" sz="1000" smtClean="0"/>
              <a:pPr eaLnBrk="1" hangingPunct="1">
                <a:spcBef>
                  <a:spcPct val="0"/>
                </a:spcBef>
                <a:buClrTx/>
                <a:buSzTx/>
                <a:buFontTx/>
                <a:buNone/>
              </a:pPr>
              <a:t>18</a:t>
            </a:fld>
            <a:endParaRPr lang="en-US" altLang="en-US" sz="1000" smtClean="0"/>
          </a:p>
        </p:txBody>
      </p:sp>
      <p:sp>
        <p:nvSpPr>
          <p:cNvPr id="16387" name="Rectangle 2"/>
          <p:cNvSpPr>
            <a:spLocks noChangeArrowheads="1"/>
          </p:cNvSpPr>
          <p:nvPr/>
        </p:nvSpPr>
        <p:spPr bwMode="auto">
          <a:xfrm>
            <a:off x="0" y="5943600"/>
            <a:ext cx="7315200" cy="575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lnSpc>
                <a:spcPct val="50000"/>
              </a:lnSpc>
              <a:spcBef>
                <a:spcPct val="50000"/>
              </a:spcBef>
              <a:buClrTx/>
              <a:buSzTx/>
              <a:buFontTx/>
              <a:buNone/>
            </a:pPr>
            <a:r>
              <a:rPr lang="en-US" altLang="en-US" sz="2000" b="1" dirty="0">
                <a:latin typeface="Times New Roman" pitchFamily="18" charset="0"/>
                <a:cs typeface="Times New Roman" pitchFamily="18" charset="0"/>
              </a:rPr>
              <a:t>The </a:t>
            </a:r>
            <a:r>
              <a:rPr lang="en-US" altLang="en-US" sz="2000" b="1" dirty="0" err="1">
                <a:latin typeface="Times New Roman" pitchFamily="18" charset="0"/>
                <a:cs typeface="Times New Roman" pitchFamily="18" charset="0"/>
              </a:rPr>
              <a:t>sensograms</a:t>
            </a:r>
            <a:r>
              <a:rPr lang="en-US" altLang="en-US" sz="2000" b="1" dirty="0">
                <a:latin typeface="Times New Roman" pitchFamily="18" charset="0"/>
                <a:cs typeface="Times New Roman" pitchFamily="18" charset="0"/>
              </a:rPr>
              <a:t> for 0.5-12 </a:t>
            </a:r>
            <a:r>
              <a:rPr lang="en-US" altLang="en-US" sz="2000" b="1" dirty="0" err="1">
                <a:latin typeface="Times New Roman" pitchFamily="18" charset="0"/>
                <a:cs typeface="Times New Roman" pitchFamily="18" charset="0"/>
              </a:rPr>
              <a:t>ppm</a:t>
            </a:r>
            <a:r>
              <a:rPr lang="en-US" altLang="en-US" sz="2000" b="1" dirty="0">
                <a:latin typeface="Times New Roman" pitchFamily="18" charset="0"/>
                <a:cs typeface="Times New Roman" pitchFamily="18" charset="0"/>
              </a:rPr>
              <a:t> Mercury</a:t>
            </a:r>
            <a:endParaRPr lang="en-MY" altLang="en-US" sz="2000" b="1" dirty="0">
              <a:latin typeface="Times New Roman" pitchFamily="18" charset="0"/>
              <a:cs typeface="Times New Roman" pitchFamily="18" charset="0"/>
            </a:endParaRPr>
          </a:p>
          <a:p>
            <a:pPr algn="ctr" eaLnBrk="1" hangingPunct="1">
              <a:lnSpc>
                <a:spcPct val="50000"/>
              </a:lnSpc>
              <a:spcBef>
                <a:spcPct val="50000"/>
              </a:spcBef>
              <a:buClrTx/>
              <a:buSzTx/>
              <a:buFontTx/>
              <a:buNone/>
            </a:pPr>
            <a:r>
              <a:rPr lang="en-US" altLang="en-US" sz="2000" b="1" dirty="0">
                <a:latin typeface="Times New Roman" pitchFamily="18" charset="0"/>
                <a:cs typeface="Times New Roman" pitchFamily="18" charset="0"/>
              </a:rPr>
              <a:t> binding on polymer surface</a:t>
            </a:r>
            <a:endParaRPr lang="en-MY" altLang="en-US" sz="2000" b="1" dirty="0">
              <a:latin typeface="Times New Roman" pitchFamily="18" charset="0"/>
              <a:cs typeface="Times New Roman" pitchFamily="18" charset="0"/>
            </a:endParaRPr>
          </a:p>
        </p:txBody>
      </p:sp>
      <p:sp>
        <p:nvSpPr>
          <p:cNvPr id="16388" name="Rectangle 5"/>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sp>
        <p:nvSpPr>
          <p:cNvPr id="16389" name="Rectangle 7"/>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sp>
        <p:nvSpPr>
          <p:cNvPr id="16390" name="Rectangle 9"/>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graphicFrame>
        <p:nvGraphicFramePr>
          <p:cNvPr id="16392" name="Object 18"/>
          <p:cNvGraphicFramePr>
            <a:graphicFrameLocks noChangeAspect="1"/>
          </p:cNvGraphicFramePr>
          <p:nvPr/>
        </p:nvGraphicFramePr>
        <p:xfrm>
          <a:off x="457200" y="1600200"/>
          <a:ext cx="6934200" cy="4281487"/>
        </p:xfrm>
        <a:graphic>
          <a:graphicData uri="http://schemas.openxmlformats.org/presentationml/2006/ole">
            <p:oleObj spid="_x0000_s4098" name="Chart" r:id="rId4" imgW="4191135" imgH="2962343" progId="Excel.Sheet.8">
              <p:embed/>
            </p:oleObj>
          </a:graphicData>
        </a:graphic>
      </p:graphicFrame>
      <p:sp>
        <p:nvSpPr>
          <p:cNvPr id="16393" name="Text Box 19"/>
          <p:cNvSpPr txBox="1">
            <a:spLocks noChangeArrowheads="1"/>
          </p:cNvSpPr>
          <p:nvPr/>
        </p:nvSpPr>
        <p:spPr bwMode="auto">
          <a:xfrm>
            <a:off x="2438400" y="1676400"/>
            <a:ext cx="914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en-US" sz="1200" b="1"/>
              <a:t>Mercury</a:t>
            </a:r>
            <a:endParaRPr lang="en-MY" altLang="en-US" sz="1200" b="1"/>
          </a:p>
        </p:txBody>
      </p:sp>
      <p:sp>
        <p:nvSpPr>
          <p:cNvPr id="16394" name="TextBox 12"/>
          <p:cNvSpPr txBox="1">
            <a:spLocks noChangeArrowheads="1"/>
          </p:cNvSpPr>
          <p:nvPr/>
        </p:nvSpPr>
        <p:spPr bwMode="auto">
          <a:xfrm>
            <a:off x="7696200" y="2209800"/>
            <a:ext cx="12954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b="1">
                <a:latin typeface="Times New Roman" pitchFamily="18" charset="0"/>
                <a:cs typeface="Times New Roman" pitchFamily="18" charset="0"/>
              </a:rPr>
              <a:t>Filled symbols (PPy surface)</a:t>
            </a:r>
          </a:p>
          <a:p>
            <a:pPr eaLnBrk="1" hangingPunct="1">
              <a:spcBef>
                <a:spcPct val="0"/>
              </a:spcBef>
              <a:buClrTx/>
              <a:buSzTx/>
              <a:buFontTx/>
              <a:buNone/>
            </a:pPr>
            <a:r>
              <a:rPr lang="en-US" altLang="en-US" sz="1400" b="1">
                <a:latin typeface="Times New Roman" pitchFamily="18" charset="0"/>
                <a:cs typeface="Times New Roman" pitchFamily="18" charset="0"/>
              </a:rPr>
              <a:t>              </a:t>
            </a:r>
          </a:p>
          <a:p>
            <a:pPr eaLnBrk="1" hangingPunct="1">
              <a:spcBef>
                <a:spcPct val="0"/>
              </a:spcBef>
              <a:buClrTx/>
              <a:buSzTx/>
              <a:buFontTx/>
              <a:buNone/>
            </a:pPr>
            <a:r>
              <a:rPr lang="en-US" altLang="en-US" sz="1400" b="1">
                <a:latin typeface="Times New Roman" pitchFamily="18" charset="0"/>
                <a:cs typeface="Times New Roman" pitchFamily="18" charset="0"/>
              </a:rPr>
              <a:t>Open symbols (PPy-CHI)</a:t>
            </a:r>
            <a:endParaRPr lang="en-MY" altLang="en-US" sz="1400" b="1">
              <a:latin typeface="Times New Roman" pitchFamily="18" charset="0"/>
              <a:cs typeface="Times New Roman" pitchFamily="18" charset="0"/>
            </a:endParaRPr>
          </a:p>
          <a:p>
            <a:pPr eaLnBrk="1" hangingPunct="1">
              <a:spcBef>
                <a:spcPct val="0"/>
              </a:spcBef>
              <a:buClrTx/>
              <a:buSzTx/>
              <a:buFontTx/>
              <a:buNone/>
            </a:pPr>
            <a:endParaRPr lang="en-US" altLang="en-US" sz="1800"/>
          </a:p>
        </p:txBody>
      </p:sp>
      <p:pic>
        <p:nvPicPr>
          <p:cNvPr id="11" name="Picture 10" descr="Layout-01.jpg"/>
          <p:cNvPicPr>
            <a:picLocks noChangeAspect="1"/>
          </p:cNvPicPr>
          <p:nvPr/>
        </p:nvPicPr>
        <p:blipFill>
          <a:blip r:embed="rId5" cstate="print"/>
          <a:stretch>
            <a:fillRect/>
          </a:stretch>
        </p:blipFill>
        <p:spPr>
          <a:xfrm>
            <a:off x="0" y="152400"/>
            <a:ext cx="9144000" cy="109514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D57D399A-826A-4D8A-94B0-0ACC08AEA567}" type="slidenum">
              <a:rPr lang="en-US" altLang="en-US" sz="1000" smtClean="0"/>
              <a:pPr eaLnBrk="1" hangingPunct="1">
                <a:spcBef>
                  <a:spcPct val="0"/>
                </a:spcBef>
                <a:buClrTx/>
                <a:buSzTx/>
                <a:buFontTx/>
                <a:buNone/>
              </a:pPr>
              <a:t>19</a:t>
            </a:fld>
            <a:endParaRPr lang="en-US" altLang="en-US" sz="1000" smtClean="0"/>
          </a:p>
        </p:txBody>
      </p:sp>
      <p:sp>
        <p:nvSpPr>
          <p:cNvPr id="17411" name="Rectangle 2"/>
          <p:cNvSpPr>
            <a:spLocks noChangeArrowheads="1"/>
          </p:cNvSpPr>
          <p:nvPr/>
        </p:nvSpPr>
        <p:spPr bwMode="auto">
          <a:xfrm>
            <a:off x="304800" y="6153090"/>
            <a:ext cx="8001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50000"/>
              </a:spcBef>
              <a:buClrTx/>
              <a:buSzTx/>
              <a:buFontTx/>
              <a:buNone/>
            </a:pPr>
            <a:r>
              <a:rPr lang="en-US" altLang="en-US" sz="2000" b="1" dirty="0">
                <a:solidFill>
                  <a:srgbClr val="153315"/>
                </a:solidFill>
                <a:latin typeface="Times New Roman" pitchFamily="18" charset="0"/>
                <a:cs typeface="Times New Roman" pitchFamily="18" charset="0"/>
              </a:rPr>
              <a:t>The </a:t>
            </a:r>
            <a:r>
              <a:rPr lang="en-US" altLang="en-US" sz="2000" b="1" dirty="0" err="1">
                <a:solidFill>
                  <a:srgbClr val="153315"/>
                </a:solidFill>
                <a:latin typeface="Times New Roman" pitchFamily="18" charset="0"/>
                <a:cs typeface="Times New Roman" pitchFamily="18" charset="0"/>
              </a:rPr>
              <a:t>sensograms</a:t>
            </a:r>
            <a:r>
              <a:rPr lang="en-US" altLang="en-US" sz="2000" b="1" dirty="0">
                <a:solidFill>
                  <a:srgbClr val="153315"/>
                </a:solidFill>
                <a:latin typeface="Times New Roman" pitchFamily="18" charset="0"/>
                <a:cs typeface="Times New Roman" pitchFamily="18" charset="0"/>
              </a:rPr>
              <a:t> for 0.5-12 </a:t>
            </a:r>
            <a:r>
              <a:rPr lang="en-US" altLang="en-US" sz="2000" b="1" dirty="0" err="1">
                <a:solidFill>
                  <a:srgbClr val="153315"/>
                </a:solidFill>
                <a:latin typeface="Times New Roman" pitchFamily="18" charset="0"/>
                <a:cs typeface="Times New Roman" pitchFamily="18" charset="0"/>
              </a:rPr>
              <a:t>ppm</a:t>
            </a:r>
            <a:r>
              <a:rPr lang="en-US" altLang="en-US" sz="2000" b="1" dirty="0">
                <a:solidFill>
                  <a:srgbClr val="153315"/>
                </a:solidFill>
                <a:latin typeface="Times New Roman" pitchFamily="18" charset="0"/>
                <a:cs typeface="Times New Roman" pitchFamily="18" charset="0"/>
              </a:rPr>
              <a:t> lead binding on polymer surface</a:t>
            </a:r>
            <a:endParaRPr lang="en-MY" altLang="en-US" sz="2000" b="1" dirty="0">
              <a:solidFill>
                <a:srgbClr val="153315"/>
              </a:solidFill>
              <a:latin typeface="Times New Roman" pitchFamily="18" charset="0"/>
              <a:cs typeface="Times New Roman" pitchFamily="18" charset="0"/>
            </a:endParaRPr>
          </a:p>
        </p:txBody>
      </p:sp>
      <p:sp>
        <p:nvSpPr>
          <p:cNvPr id="17412" name="Rectangle 5"/>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sp>
        <p:nvSpPr>
          <p:cNvPr id="17413" name="Rectangle 7"/>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sp>
        <p:nvSpPr>
          <p:cNvPr id="17414" name="Rectangle 9"/>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MY" altLang="en-US" sz="1800"/>
          </a:p>
        </p:txBody>
      </p:sp>
      <p:sp>
        <p:nvSpPr>
          <p:cNvPr id="17415" name="Text Box 13"/>
          <p:cNvSpPr txBox="1">
            <a:spLocks noChangeArrowheads="1"/>
          </p:cNvSpPr>
          <p:nvPr/>
        </p:nvSpPr>
        <p:spPr bwMode="auto">
          <a:xfrm>
            <a:off x="7772400" y="2286000"/>
            <a:ext cx="1524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b="1">
                <a:latin typeface="Times New Roman" pitchFamily="18" charset="0"/>
                <a:cs typeface="Times New Roman" pitchFamily="18" charset="0"/>
              </a:rPr>
              <a:t>Filled symbols: (PPy surface)</a:t>
            </a:r>
          </a:p>
          <a:p>
            <a:pPr eaLnBrk="1" hangingPunct="1">
              <a:spcBef>
                <a:spcPct val="0"/>
              </a:spcBef>
              <a:buClrTx/>
              <a:buSzTx/>
              <a:buFontTx/>
              <a:buNone/>
            </a:pPr>
            <a:r>
              <a:rPr lang="en-US" altLang="en-US" sz="1400" b="1">
                <a:latin typeface="Times New Roman" pitchFamily="18" charset="0"/>
                <a:cs typeface="Times New Roman" pitchFamily="18" charset="0"/>
              </a:rPr>
              <a:t>              </a:t>
            </a:r>
          </a:p>
          <a:p>
            <a:pPr eaLnBrk="1" hangingPunct="1">
              <a:spcBef>
                <a:spcPct val="0"/>
              </a:spcBef>
              <a:buClrTx/>
              <a:buSzTx/>
              <a:buFontTx/>
              <a:buNone/>
            </a:pPr>
            <a:r>
              <a:rPr lang="en-US" altLang="en-US" sz="1400" b="1">
                <a:latin typeface="Times New Roman" pitchFamily="18" charset="0"/>
                <a:cs typeface="Times New Roman" pitchFamily="18" charset="0"/>
              </a:rPr>
              <a:t>Open symbols: (PPy-CHI)</a:t>
            </a:r>
            <a:endParaRPr lang="en-MY" altLang="en-US" sz="1400" b="1">
              <a:latin typeface="Times New Roman" pitchFamily="18" charset="0"/>
              <a:cs typeface="Times New Roman" pitchFamily="18" charset="0"/>
            </a:endParaRPr>
          </a:p>
          <a:p>
            <a:pPr eaLnBrk="1" hangingPunct="1">
              <a:spcBef>
                <a:spcPct val="0"/>
              </a:spcBef>
              <a:buClrTx/>
              <a:buSzTx/>
              <a:buFontTx/>
              <a:buNone/>
            </a:pPr>
            <a:endParaRPr lang="en-MY" altLang="en-US" sz="1400" b="1">
              <a:latin typeface="Times New Roman" pitchFamily="18" charset="0"/>
              <a:cs typeface="Times New Roman" pitchFamily="18" charset="0"/>
            </a:endParaRPr>
          </a:p>
          <a:p>
            <a:pPr eaLnBrk="1" hangingPunct="1">
              <a:spcBef>
                <a:spcPct val="0"/>
              </a:spcBef>
              <a:buClrTx/>
              <a:buSzTx/>
              <a:buFontTx/>
              <a:buNone/>
            </a:pPr>
            <a:endParaRPr lang="en-MY" altLang="en-US" sz="1400" b="1">
              <a:latin typeface="Times New Roman" pitchFamily="18" charset="0"/>
              <a:cs typeface="Times New Roman" pitchFamily="18" charset="0"/>
            </a:endParaRPr>
          </a:p>
        </p:txBody>
      </p:sp>
      <p:graphicFrame>
        <p:nvGraphicFramePr>
          <p:cNvPr id="17416" name="Object 2"/>
          <p:cNvGraphicFramePr>
            <a:graphicFrameLocks noChangeAspect="1"/>
          </p:cNvGraphicFramePr>
          <p:nvPr/>
        </p:nvGraphicFramePr>
        <p:xfrm>
          <a:off x="990600" y="1215437"/>
          <a:ext cx="6705600" cy="4956763"/>
        </p:xfrm>
        <a:graphic>
          <a:graphicData uri="http://schemas.openxmlformats.org/presentationml/2006/ole">
            <p:oleObj spid="_x0000_s5122" name="Chart" r:id="rId4" imgW="5200751" imgH="3676785" progId="Excel.Sheet.8">
              <p:embed/>
            </p:oleObj>
          </a:graphicData>
        </a:graphic>
      </p:graphicFrame>
      <p:sp>
        <p:nvSpPr>
          <p:cNvPr id="17417" name="Text Box 20"/>
          <p:cNvSpPr txBox="1">
            <a:spLocks noChangeArrowheads="1"/>
          </p:cNvSpPr>
          <p:nvPr/>
        </p:nvSpPr>
        <p:spPr bwMode="auto">
          <a:xfrm>
            <a:off x="2819400" y="1828800"/>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en-US" sz="1600" b="1"/>
              <a:t>Lead</a:t>
            </a:r>
            <a:r>
              <a:rPr lang="en-US" altLang="en-US" sz="1800"/>
              <a:t> </a:t>
            </a:r>
            <a:endParaRPr lang="en-MY" altLang="en-US" sz="1800"/>
          </a:p>
        </p:txBody>
      </p:sp>
      <p:pic>
        <p:nvPicPr>
          <p:cNvPr id="11" name="Picture 10" descr="Layout-01.jpg"/>
          <p:cNvPicPr>
            <a:picLocks noChangeAspect="1"/>
          </p:cNvPicPr>
          <p:nvPr/>
        </p:nvPicPr>
        <p:blipFill>
          <a:blip r:embed="rId5" cstate="print"/>
          <a:stretch>
            <a:fillRect/>
          </a:stretch>
        </p:blipFill>
        <p:spPr>
          <a:xfrm>
            <a:off x="0" y="152400"/>
            <a:ext cx="9144000" cy="109514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Pharma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841D3517-CADE-4142-AEA7-2EFB353AECFE}" type="slidenum">
              <a:rPr lang="en-US" altLang="en-US" sz="1000" smtClean="0"/>
              <a:pPr eaLnBrk="1" hangingPunct="1">
                <a:spcBef>
                  <a:spcPct val="0"/>
                </a:spcBef>
                <a:buClrTx/>
                <a:buSzTx/>
                <a:buFontTx/>
                <a:buNone/>
              </a:pPr>
              <a:t>20</a:t>
            </a:fld>
            <a:endParaRPr lang="en-US" altLang="en-US" sz="1000" smtClean="0"/>
          </a:p>
        </p:txBody>
      </p:sp>
      <p:sp>
        <p:nvSpPr>
          <p:cNvPr id="18435" name="Text Box 2"/>
          <p:cNvSpPr txBox="1">
            <a:spLocks noChangeArrowheads="1"/>
          </p:cNvSpPr>
          <p:nvPr/>
        </p:nvSpPr>
        <p:spPr bwMode="auto">
          <a:xfrm>
            <a:off x="609600" y="1600200"/>
            <a:ext cx="82296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spcBef>
                <a:spcPct val="0"/>
              </a:spcBef>
              <a:buClrTx/>
              <a:buSzTx/>
              <a:buFontTx/>
              <a:buNone/>
            </a:pPr>
            <a:endParaRPr kumimoji="1" lang="en-US" altLang="en-US" sz="2400" b="1">
              <a:solidFill>
                <a:schemeClr val="bg2"/>
              </a:solidFill>
            </a:endParaRPr>
          </a:p>
          <a:p>
            <a:pPr>
              <a:spcBef>
                <a:spcPct val="50000"/>
              </a:spcBef>
              <a:buClrTx/>
              <a:buSzTx/>
              <a:buFontTx/>
              <a:buNone/>
            </a:pPr>
            <a:r>
              <a:rPr kumimoji="1" lang="en-US" altLang="en-US" sz="1600">
                <a:solidFill>
                  <a:schemeClr val="bg2"/>
                </a:solidFill>
              </a:rPr>
              <a:t>	</a:t>
            </a:r>
            <a:r>
              <a:rPr kumimoji="1" lang="en-US" altLang="en-US" sz="2400" b="1">
                <a:solidFill>
                  <a:schemeClr val="bg2"/>
                </a:solidFill>
              </a:rPr>
              <a:t>	</a:t>
            </a:r>
          </a:p>
          <a:p>
            <a:pPr>
              <a:spcBef>
                <a:spcPct val="50000"/>
              </a:spcBef>
              <a:buClrTx/>
              <a:buSzTx/>
              <a:buFontTx/>
              <a:buChar char="•"/>
            </a:pPr>
            <a:endParaRPr kumimoji="1" lang="en-US" altLang="en-US" sz="2400" b="1">
              <a:solidFill>
                <a:schemeClr val="bg2"/>
              </a:solidFill>
            </a:endParaRPr>
          </a:p>
        </p:txBody>
      </p:sp>
      <p:sp>
        <p:nvSpPr>
          <p:cNvPr id="18436" name="Rectangle 3"/>
          <p:cNvSpPr>
            <a:spLocks noChangeArrowheads="1"/>
          </p:cNvSpPr>
          <p:nvPr/>
        </p:nvSpPr>
        <p:spPr bwMode="auto">
          <a:xfrm>
            <a:off x="533400" y="228600"/>
            <a:ext cx="8610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50000"/>
              </a:spcBef>
              <a:buClrTx/>
              <a:buSzTx/>
              <a:buFontTx/>
              <a:buNone/>
            </a:pPr>
            <a:r>
              <a:rPr lang="en-MY" altLang="en-US" b="1" dirty="0">
                <a:solidFill>
                  <a:srgbClr val="153315"/>
                </a:solidFill>
                <a:latin typeface="Times New Roman" pitchFamily="18" charset="0"/>
                <a:cs typeface="Times New Roman" pitchFamily="18" charset="0"/>
              </a:rPr>
              <a:t>Standard calibration curves of ions concentration for </a:t>
            </a:r>
            <a:r>
              <a:rPr lang="en-MY" altLang="en-US" b="1" dirty="0" err="1">
                <a:solidFill>
                  <a:srgbClr val="153315"/>
                </a:solidFill>
                <a:latin typeface="Times New Roman" pitchFamily="18" charset="0"/>
                <a:cs typeface="Times New Roman" pitchFamily="18" charset="0"/>
              </a:rPr>
              <a:t>PPy</a:t>
            </a:r>
            <a:r>
              <a:rPr lang="en-MY" altLang="en-US" b="1" dirty="0">
                <a:solidFill>
                  <a:srgbClr val="153315"/>
                </a:solidFill>
                <a:latin typeface="Times New Roman" pitchFamily="18" charset="0"/>
                <a:cs typeface="Times New Roman" pitchFamily="18" charset="0"/>
              </a:rPr>
              <a:t> and </a:t>
            </a:r>
            <a:r>
              <a:rPr lang="en-MY" altLang="en-US" b="1" dirty="0" err="1">
                <a:solidFill>
                  <a:srgbClr val="153315"/>
                </a:solidFill>
                <a:latin typeface="Times New Roman" pitchFamily="18" charset="0"/>
                <a:cs typeface="Times New Roman" pitchFamily="18" charset="0"/>
              </a:rPr>
              <a:t>PPy</a:t>
            </a:r>
            <a:r>
              <a:rPr lang="en-MY" altLang="en-US" b="1" dirty="0">
                <a:solidFill>
                  <a:srgbClr val="153315"/>
                </a:solidFill>
                <a:latin typeface="Times New Roman" pitchFamily="18" charset="0"/>
                <a:cs typeface="Times New Roman" pitchFamily="18" charset="0"/>
              </a:rPr>
              <a:t>-CHI films</a:t>
            </a:r>
          </a:p>
        </p:txBody>
      </p:sp>
      <p:graphicFrame>
        <p:nvGraphicFramePr>
          <p:cNvPr id="18437" name="Object 42"/>
          <p:cNvGraphicFramePr>
            <a:graphicFrameLocks noChangeAspect="1"/>
          </p:cNvGraphicFramePr>
          <p:nvPr/>
        </p:nvGraphicFramePr>
        <p:xfrm>
          <a:off x="4953000" y="1828800"/>
          <a:ext cx="3890963" cy="2940050"/>
        </p:xfrm>
        <a:graphic>
          <a:graphicData uri="http://schemas.openxmlformats.org/presentationml/2006/ole">
            <p:oleObj spid="_x0000_s6146" r:id="rId4" imgW="3889585" imgH="2938527" progId="Excel.Sheet.8">
              <p:embed/>
            </p:oleObj>
          </a:graphicData>
        </a:graphic>
      </p:graphicFrame>
      <p:graphicFrame>
        <p:nvGraphicFramePr>
          <p:cNvPr id="18438" name="Object 47"/>
          <p:cNvGraphicFramePr>
            <a:graphicFrameLocks noChangeAspect="1"/>
          </p:cNvGraphicFramePr>
          <p:nvPr/>
        </p:nvGraphicFramePr>
        <p:xfrm>
          <a:off x="762000" y="1752600"/>
          <a:ext cx="3952875" cy="3048000"/>
        </p:xfrm>
        <a:graphic>
          <a:graphicData uri="http://schemas.openxmlformats.org/presentationml/2006/ole">
            <p:oleObj spid="_x0000_s6147" name="Chart" r:id="rId5" imgW="3952780" imgH="2762059" progId="Excel.Sheet.8">
              <p:embed/>
            </p:oleObj>
          </a:graphicData>
        </a:graphic>
      </p:graphicFrame>
      <p:sp>
        <p:nvSpPr>
          <p:cNvPr id="18439" name="Text Box 48"/>
          <p:cNvSpPr txBox="1">
            <a:spLocks noChangeArrowheads="1"/>
          </p:cNvSpPr>
          <p:nvPr/>
        </p:nvSpPr>
        <p:spPr bwMode="auto">
          <a:xfrm>
            <a:off x="381000" y="5210175"/>
            <a:ext cx="86106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just" eaLnBrk="1" hangingPunct="1">
              <a:spcBef>
                <a:spcPct val="50000"/>
              </a:spcBef>
              <a:buClrTx/>
              <a:buSzTx/>
              <a:buFontTx/>
              <a:buNone/>
            </a:pPr>
            <a:r>
              <a:rPr lang="en-MY" altLang="en-US" sz="1400" b="1" dirty="0">
                <a:latin typeface="Times New Roman" pitchFamily="18" charset="0"/>
                <a:cs typeface="Times New Roman" pitchFamily="18" charset="0"/>
              </a:rPr>
              <a:t>Correlation coefficient R is greater than 0.97 </a:t>
            </a:r>
          </a:p>
          <a:p>
            <a:pPr algn="just" eaLnBrk="1" hangingPunct="1">
              <a:spcBef>
                <a:spcPct val="50000"/>
              </a:spcBef>
              <a:buClrTx/>
              <a:buSzTx/>
              <a:buFontTx/>
              <a:buNone/>
            </a:pPr>
            <a:r>
              <a:rPr lang="en-MY" altLang="en-US" sz="1400" b="1" dirty="0" err="1">
                <a:latin typeface="Times New Roman" pitchFamily="18" charset="0"/>
                <a:cs typeface="Times New Roman" pitchFamily="18" charset="0"/>
              </a:rPr>
              <a:t>Chitosan</a:t>
            </a:r>
            <a:r>
              <a:rPr lang="en-MY" altLang="en-US" sz="1400" b="1" dirty="0">
                <a:latin typeface="Times New Roman" pitchFamily="18" charset="0"/>
                <a:cs typeface="Times New Roman" pitchFamily="18" charset="0"/>
              </a:rPr>
              <a:t> is used as a sensitivity enhancement agent for detecting the ions, so lower concentrations of ions could be readily detected with less interference. </a:t>
            </a:r>
          </a:p>
          <a:p>
            <a:pPr algn="just" eaLnBrk="1" hangingPunct="1">
              <a:spcBef>
                <a:spcPct val="50000"/>
              </a:spcBef>
              <a:buClrTx/>
              <a:buSzTx/>
              <a:buFontTx/>
              <a:buNone/>
            </a:pPr>
            <a:r>
              <a:rPr lang="en-MY" altLang="en-US" sz="1400" b="1" dirty="0">
                <a:latin typeface="Times New Roman" pitchFamily="18" charset="0"/>
                <a:cs typeface="Times New Roman" pitchFamily="18" charset="0"/>
              </a:rPr>
              <a:t>Both slopes of Pb</a:t>
            </a:r>
            <a:r>
              <a:rPr lang="en-MY" altLang="en-US" sz="1400" b="1" baseline="30000" dirty="0">
                <a:latin typeface="Times New Roman" pitchFamily="18" charset="0"/>
                <a:cs typeface="Times New Roman" pitchFamily="18" charset="0"/>
              </a:rPr>
              <a:t>2+</a:t>
            </a:r>
            <a:r>
              <a:rPr lang="en-MY" altLang="en-US" sz="1400" b="1" dirty="0">
                <a:latin typeface="Times New Roman" pitchFamily="18" charset="0"/>
                <a:cs typeface="Times New Roman" pitchFamily="18" charset="0"/>
              </a:rPr>
              <a:t> ion are higher than their Hg</a:t>
            </a:r>
            <a:r>
              <a:rPr lang="en-MY" altLang="en-US" sz="1400" b="1" baseline="30000" dirty="0">
                <a:latin typeface="Times New Roman" pitchFamily="18" charset="0"/>
                <a:cs typeface="Times New Roman" pitchFamily="18" charset="0"/>
              </a:rPr>
              <a:t>2+</a:t>
            </a:r>
            <a:r>
              <a:rPr lang="en-MY" altLang="en-US" sz="1400" b="1" dirty="0">
                <a:latin typeface="Times New Roman" pitchFamily="18" charset="0"/>
                <a:cs typeface="Times New Roman" pitchFamily="18" charset="0"/>
              </a:rPr>
              <a:t> counterparts. Pb</a:t>
            </a:r>
            <a:r>
              <a:rPr lang="en-MY" altLang="en-US" sz="1400" b="1" baseline="30000" dirty="0">
                <a:latin typeface="Times New Roman" pitchFamily="18" charset="0"/>
                <a:cs typeface="Times New Roman" pitchFamily="18" charset="0"/>
              </a:rPr>
              <a:t>2+</a:t>
            </a:r>
            <a:r>
              <a:rPr lang="en-MY" altLang="en-US" sz="1400" b="1" dirty="0">
                <a:latin typeface="Times New Roman" pitchFamily="18" charset="0"/>
                <a:cs typeface="Times New Roman" pitchFamily="18" charset="0"/>
              </a:rPr>
              <a:t> binds to the polymer film most strongly and the sensors (</a:t>
            </a:r>
            <a:r>
              <a:rPr lang="en-MY" altLang="en-US" sz="1400" b="1" dirty="0" err="1">
                <a:latin typeface="Times New Roman" pitchFamily="18" charset="0"/>
                <a:cs typeface="Times New Roman" pitchFamily="18" charset="0"/>
              </a:rPr>
              <a:t>PPy</a:t>
            </a:r>
            <a:r>
              <a:rPr lang="en-MY" altLang="en-US" sz="1400" b="1" dirty="0">
                <a:latin typeface="Times New Roman" pitchFamily="18" charset="0"/>
                <a:cs typeface="Times New Roman" pitchFamily="18" charset="0"/>
              </a:rPr>
              <a:t> and </a:t>
            </a:r>
            <a:r>
              <a:rPr lang="en-MY" altLang="en-US" sz="1400" b="1" dirty="0" err="1">
                <a:latin typeface="Times New Roman" pitchFamily="18" charset="0"/>
                <a:cs typeface="Times New Roman" pitchFamily="18" charset="0"/>
              </a:rPr>
              <a:t>PPy</a:t>
            </a:r>
            <a:r>
              <a:rPr lang="en-MY" altLang="en-US" sz="1400" b="1" dirty="0">
                <a:latin typeface="Times New Roman" pitchFamily="18" charset="0"/>
                <a:cs typeface="Times New Roman" pitchFamily="18" charset="0"/>
              </a:rPr>
              <a:t>-CHI) are more sensitive to Pb</a:t>
            </a:r>
            <a:r>
              <a:rPr lang="en-MY" altLang="en-US" sz="1400" b="1" baseline="30000" dirty="0">
                <a:latin typeface="Times New Roman" pitchFamily="18" charset="0"/>
                <a:cs typeface="Times New Roman" pitchFamily="18" charset="0"/>
              </a:rPr>
              <a:t>2+</a:t>
            </a:r>
          </a:p>
          <a:p>
            <a:pPr eaLnBrk="1" hangingPunct="1">
              <a:spcBef>
                <a:spcPct val="50000"/>
              </a:spcBef>
              <a:buClrTx/>
              <a:buSzTx/>
              <a:buFontTx/>
              <a:buNone/>
            </a:pPr>
            <a:r>
              <a:rPr lang="en-MY" altLang="en-US" sz="1800"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txBox="1">
            <a:spLocks noGrp="1"/>
          </p:cNvSpPr>
          <p:nvPr/>
        </p:nvSpPr>
        <p:spPr bwMode="auto">
          <a:xfrm>
            <a:off x="6781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r" eaLnBrk="1" hangingPunct="1">
              <a:spcBef>
                <a:spcPct val="0"/>
              </a:spcBef>
              <a:buClrTx/>
              <a:buSzTx/>
              <a:buFontTx/>
              <a:buNone/>
            </a:pPr>
            <a:fld id="{22D6FC9D-B96E-4CDF-B0BE-62CF9334142F}" type="slidenum">
              <a:rPr lang="en-US" altLang="en-US" sz="1000"/>
              <a:pPr algn="r" eaLnBrk="1" hangingPunct="1">
                <a:spcBef>
                  <a:spcPct val="0"/>
                </a:spcBef>
                <a:buClrTx/>
                <a:buSzTx/>
                <a:buFontTx/>
                <a:buNone/>
              </a:pPr>
              <a:t>21</a:t>
            </a:fld>
            <a:endParaRPr lang="en-US" altLang="en-US" sz="1000"/>
          </a:p>
        </p:txBody>
      </p:sp>
      <p:sp>
        <p:nvSpPr>
          <p:cNvPr id="21508" name="Rectangle 4"/>
          <p:cNvSpPr>
            <a:spLocks noChangeArrowheads="1"/>
          </p:cNvSpPr>
          <p:nvPr/>
        </p:nvSpPr>
        <p:spPr bwMode="auto">
          <a:xfrm>
            <a:off x="609600" y="1676400"/>
            <a:ext cx="5562600" cy="478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 typeface="Wingdings" pitchFamily="2" charset="2"/>
              <a:buChar char="Ø"/>
            </a:pPr>
            <a:r>
              <a:rPr lang="en-US" altLang="en-US" sz="2000" b="1">
                <a:latin typeface="Calibri" pitchFamily="34" charset="0"/>
              </a:rPr>
              <a:t>Detection and measuring the heavy metal in:</a:t>
            </a:r>
          </a:p>
          <a:p>
            <a:pPr eaLnBrk="1" hangingPunct="1">
              <a:spcBef>
                <a:spcPct val="0"/>
              </a:spcBef>
              <a:buClrTx/>
              <a:buSzTx/>
              <a:buFont typeface="Wingdings" pitchFamily="2" charset="2"/>
              <a:buChar char="Ø"/>
            </a:pPr>
            <a:endParaRPr lang="en-US" altLang="en-US" sz="2000" b="1">
              <a:latin typeface="Calibri" pitchFamily="34" charset="0"/>
            </a:endParaRPr>
          </a:p>
          <a:p>
            <a:pPr eaLnBrk="1" hangingPunct="1">
              <a:spcBef>
                <a:spcPct val="0"/>
              </a:spcBef>
              <a:buClrTx/>
              <a:buSzTx/>
              <a:buFont typeface="Wingdings" pitchFamily="2" charset="2"/>
              <a:buChar char="Ø"/>
            </a:pPr>
            <a:r>
              <a:rPr lang="en-US" altLang="en-US" sz="2000" b="1">
                <a:latin typeface="Calibri" pitchFamily="34" charset="0"/>
              </a:rPr>
              <a:t>Waste water treatment </a:t>
            </a:r>
            <a:r>
              <a:rPr lang="en-MY" altLang="en-US" sz="2000" b="1">
                <a:latin typeface="Calibri" pitchFamily="34" charset="0"/>
              </a:rPr>
              <a:t>system of the </a:t>
            </a:r>
            <a:r>
              <a:rPr lang="en-MY" altLang="en-US" sz="2000" b="1" i="1">
                <a:latin typeface="Calibri" pitchFamily="34" charset="0"/>
              </a:rPr>
              <a:t>factory</a:t>
            </a:r>
            <a:r>
              <a:rPr lang="en-MY" altLang="en-US" sz="2000">
                <a:latin typeface="Calibri" pitchFamily="34" charset="0"/>
              </a:rPr>
              <a:t> </a:t>
            </a:r>
          </a:p>
          <a:p>
            <a:pPr eaLnBrk="1" hangingPunct="1">
              <a:spcBef>
                <a:spcPct val="0"/>
              </a:spcBef>
              <a:buClrTx/>
              <a:buSzTx/>
              <a:buFont typeface="Wingdings" pitchFamily="2" charset="2"/>
              <a:buChar char="Ø"/>
            </a:pPr>
            <a:endParaRPr lang="en-US" altLang="en-US" sz="2000" b="1">
              <a:latin typeface="Calibri" pitchFamily="34" charset="0"/>
            </a:endParaRPr>
          </a:p>
          <a:p>
            <a:pPr eaLnBrk="1" hangingPunct="1">
              <a:spcBef>
                <a:spcPct val="0"/>
              </a:spcBef>
              <a:buClrTx/>
              <a:buSzTx/>
              <a:buFont typeface="Wingdings" pitchFamily="2" charset="2"/>
              <a:buChar char="Ø"/>
            </a:pPr>
            <a:r>
              <a:rPr lang="en-US" altLang="en-US" sz="2000" b="1">
                <a:latin typeface="Calibri" pitchFamily="34" charset="0"/>
              </a:rPr>
              <a:t>Metal processing manufactory</a:t>
            </a:r>
          </a:p>
          <a:p>
            <a:pPr eaLnBrk="1" hangingPunct="1">
              <a:spcBef>
                <a:spcPct val="0"/>
              </a:spcBef>
              <a:buClrTx/>
              <a:buSzTx/>
              <a:buFontTx/>
              <a:buNone/>
            </a:pPr>
            <a:r>
              <a:rPr lang="en-MY" altLang="en-US" sz="2000" b="1">
                <a:latin typeface="Calibri" pitchFamily="34" charset="0"/>
              </a:rPr>
              <a:t>	smeltery factories </a:t>
            </a:r>
          </a:p>
          <a:p>
            <a:pPr eaLnBrk="1" hangingPunct="1">
              <a:spcBef>
                <a:spcPct val="0"/>
              </a:spcBef>
              <a:buClrTx/>
              <a:buSzTx/>
              <a:buFontTx/>
              <a:buNone/>
            </a:pPr>
            <a:r>
              <a:rPr lang="en-MY" altLang="en-US" sz="2000" b="1">
                <a:latin typeface="Calibri" pitchFamily="34" charset="0"/>
              </a:rPr>
              <a:t>	battery manufacturers. </a:t>
            </a:r>
          </a:p>
          <a:p>
            <a:pPr eaLnBrk="1" hangingPunct="1">
              <a:spcBef>
                <a:spcPct val="0"/>
              </a:spcBef>
              <a:buClrTx/>
              <a:buSzTx/>
              <a:buFont typeface="Wingdings" pitchFamily="2" charset="2"/>
              <a:buNone/>
            </a:pPr>
            <a:r>
              <a:rPr lang="en-US" altLang="en-US" sz="2000" b="1">
                <a:latin typeface="Calibri" pitchFamily="34" charset="0"/>
              </a:rPr>
              <a:t> </a:t>
            </a:r>
          </a:p>
          <a:p>
            <a:pPr eaLnBrk="1" hangingPunct="1">
              <a:spcBef>
                <a:spcPct val="0"/>
              </a:spcBef>
              <a:buClrTx/>
              <a:buSzTx/>
              <a:buFont typeface="Wingdings" pitchFamily="2" charset="2"/>
              <a:buChar char="Ø"/>
            </a:pPr>
            <a:r>
              <a:rPr lang="en-US" altLang="en-US" sz="2000" b="1">
                <a:latin typeface="Calibri" pitchFamily="34" charset="0"/>
              </a:rPr>
              <a:t>Pollution monitoring laboratory</a:t>
            </a:r>
          </a:p>
          <a:p>
            <a:pPr eaLnBrk="1" hangingPunct="1">
              <a:spcBef>
                <a:spcPct val="0"/>
              </a:spcBef>
              <a:buClrTx/>
              <a:buSzTx/>
              <a:buFont typeface="Wingdings" pitchFamily="2" charset="2"/>
              <a:buChar char="Ø"/>
            </a:pPr>
            <a:endParaRPr lang="en-US" altLang="en-US" sz="2000" b="1">
              <a:latin typeface="Calibri" pitchFamily="34" charset="0"/>
            </a:endParaRPr>
          </a:p>
          <a:p>
            <a:pPr eaLnBrk="1" hangingPunct="1">
              <a:spcBef>
                <a:spcPct val="0"/>
              </a:spcBef>
              <a:buClrTx/>
              <a:buSzTx/>
              <a:buFont typeface="Wingdings" pitchFamily="2" charset="2"/>
              <a:buChar char="Ø"/>
            </a:pPr>
            <a:r>
              <a:rPr lang="en-US" altLang="en-US" sz="2000" b="1">
                <a:latin typeface="Calibri" pitchFamily="34" charset="0"/>
              </a:rPr>
              <a:t>Air quality measurment station</a:t>
            </a:r>
          </a:p>
          <a:p>
            <a:pPr eaLnBrk="1" hangingPunct="1">
              <a:spcBef>
                <a:spcPct val="0"/>
              </a:spcBef>
              <a:buClrTx/>
              <a:buSzTx/>
              <a:buFont typeface="Wingdings" pitchFamily="2" charset="2"/>
              <a:buChar char="Ø"/>
            </a:pPr>
            <a:endParaRPr lang="en-MY" altLang="en-US" sz="2000" b="1">
              <a:latin typeface="Calibri" pitchFamily="34" charset="0"/>
            </a:endParaRPr>
          </a:p>
          <a:p>
            <a:pPr eaLnBrk="1" hangingPunct="1">
              <a:spcBef>
                <a:spcPct val="0"/>
              </a:spcBef>
              <a:buClrTx/>
              <a:buSzTx/>
              <a:buFont typeface="Wingdings" pitchFamily="2" charset="2"/>
              <a:buChar char="Ø"/>
            </a:pPr>
            <a:endParaRPr lang="en-US" altLang="en-US" sz="2000" b="1">
              <a:latin typeface="Calibri" pitchFamily="34" charset="0"/>
            </a:endParaRPr>
          </a:p>
          <a:p>
            <a:pPr eaLnBrk="1" hangingPunct="1">
              <a:spcBef>
                <a:spcPct val="0"/>
              </a:spcBef>
              <a:buClrTx/>
              <a:buSzTx/>
              <a:buFont typeface="Wingdings" pitchFamily="2" charset="2"/>
              <a:buChar char="Ø"/>
            </a:pPr>
            <a:endParaRPr lang="en-US" altLang="en-US" sz="1600" b="1"/>
          </a:p>
          <a:p>
            <a:pPr eaLnBrk="1" hangingPunct="1">
              <a:spcBef>
                <a:spcPct val="0"/>
              </a:spcBef>
              <a:buClrTx/>
              <a:buSzTx/>
              <a:buFontTx/>
              <a:buNone/>
            </a:pPr>
            <a:endParaRPr lang="en-US" altLang="en-US" sz="1600" b="1"/>
          </a:p>
          <a:p>
            <a:pPr eaLnBrk="1" hangingPunct="1">
              <a:spcBef>
                <a:spcPct val="0"/>
              </a:spcBef>
              <a:buClrTx/>
              <a:buSzTx/>
              <a:buFontTx/>
              <a:buNone/>
            </a:pPr>
            <a:endParaRPr lang="en-US" altLang="en-US" sz="1600"/>
          </a:p>
        </p:txBody>
      </p:sp>
      <p:pic>
        <p:nvPicPr>
          <p:cNvPr id="21509" name="Picture 36" descr="ANDalyze_AND1000_-_2400p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0250" y="1676400"/>
            <a:ext cx="104775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37" descr="inno_ci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3200" y="5410200"/>
            <a:ext cx="5029200" cy="103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39" descr="File:Edinburgh air quality measurement station dsc06786.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81600" y="3429000"/>
            <a:ext cx="16764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2" name="Text Box 42"/>
          <p:cNvSpPr txBox="1">
            <a:spLocks noChangeArrowheads="1"/>
          </p:cNvSpPr>
          <p:nvPr/>
        </p:nvSpPr>
        <p:spPr bwMode="auto">
          <a:xfrm>
            <a:off x="4724400" y="4800600"/>
            <a:ext cx="2286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en-US" sz="1200" b="1">
                <a:latin typeface="Times New Roman" pitchFamily="18" charset="0"/>
                <a:cs typeface="Times New Roman" pitchFamily="18" charset="0"/>
              </a:rPr>
              <a:t>Air quality measurment station</a:t>
            </a:r>
            <a:endParaRPr lang="en-MY" altLang="en-US" sz="1200" b="1">
              <a:latin typeface="Times New Roman" pitchFamily="18" charset="0"/>
              <a:cs typeface="Times New Roman" pitchFamily="18" charset="0"/>
            </a:endParaRPr>
          </a:p>
        </p:txBody>
      </p:sp>
      <p:pic>
        <p:nvPicPr>
          <p:cNvPr id="21513" name="Picture 46" descr="air_pollution_210x15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62800" y="3397250"/>
            <a:ext cx="1600200" cy="128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4" name="Picture 50" descr="View Image">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62800" y="1676400"/>
            <a:ext cx="1524000" cy="124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Layout-01.jpg"/>
          <p:cNvPicPr>
            <a:picLocks noChangeAspect="1"/>
          </p:cNvPicPr>
          <p:nvPr/>
        </p:nvPicPr>
        <p:blipFill>
          <a:blip r:embed="rId10" cstate="print"/>
          <a:stretch>
            <a:fillRect/>
          </a:stretch>
        </p:blipFill>
        <p:spPr>
          <a:xfrm>
            <a:off x="0" y="152400"/>
            <a:ext cx="9144000" cy="1095143"/>
          </a:xfrm>
          <a:prstGeom prst="rect">
            <a:avLst/>
          </a:prstGeom>
        </p:spPr>
      </p:pic>
      <p:sp>
        <p:nvSpPr>
          <p:cNvPr id="21507" name="Rectangle 3"/>
          <p:cNvSpPr>
            <a:spLocks noChangeArrowheads="1"/>
          </p:cNvSpPr>
          <p:nvPr/>
        </p:nvSpPr>
        <p:spPr bwMode="auto">
          <a:xfrm>
            <a:off x="3200400" y="457200"/>
            <a:ext cx="6248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spcBef>
                <a:spcPct val="0"/>
              </a:spcBef>
              <a:buClrTx/>
              <a:buSzTx/>
              <a:buFontTx/>
              <a:buNone/>
            </a:pPr>
            <a:r>
              <a:rPr kumimoji="1" lang="en-US" altLang="en-US" sz="2400" b="1" dirty="0">
                <a:solidFill>
                  <a:schemeClr val="bg1"/>
                </a:solidFill>
                <a:latin typeface="Times New Roman" pitchFamily="18" charset="0"/>
                <a:cs typeface="Times New Roman" pitchFamily="18" charset="0"/>
              </a:rPr>
              <a:t>Potential Product/ Technology Application(s)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6781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r" eaLnBrk="1" hangingPunct="1">
              <a:spcBef>
                <a:spcPct val="0"/>
              </a:spcBef>
              <a:buClrTx/>
              <a:buSzTx/>
              <a:buFontTx/>
              <a:buNone/>
            </a:pPr>
            <a:fld id="{EDA31262-A0DF-405E-9D84-2E4366C3D1E7}" type="slidenum">
              <a:rPr lang="en-US" altLang="en-US" sz="1000"/>
              <a:pPr algn="r" eaLnBrk="1" hangingPunct="1">
                <a:spcBef>
                  <a:spcPct val="0"/>
                </a:spcBef>
                <a:buClrTx/>
                <a:buSzTx/>
                <a:buFontTx/>
                <a:buNone/>
              </a:pPr>
              <a:t>22</a:t>
            </a:fld>
            <a:endParaRPr lang="en-US" altLang="en-US" sz="1000"/>
          </a:p>
        </p:txBody>
      </p:sp>
      <p:sp>
        <p:nvSpPr>
          <p:cNvPr id="20483" name="Rectangle 2"/>
          <p:cNvSpPr>
            <a:spLocks noGrp="1" noChangeArrowheads="1"/>
          </p:cNvSpPr>
          <p:nvPr>
            <p:ph type="body" idx="4294967295"/>
          </p:nvPr>
        </p:nvSpPr>
        <p:spPr/>
        <p:txBody>
          <a:bodyPr/>
          <a:lstStyle/>
          <a:p>
            <a:pPr marL="533400" indent="-533400" eaLnBrk="1" hangingPunct="1"/>
            <a:endParaRPr lang="en-MY" altLang="en-US" smtClean="0"/>
          </a:p>
          <a:p>
            <a:pPr marL="533400" indent="-533400" eaLnBrk="1" hangingPunct="1">
              <a:lnSpc>
                <a:spcPct val="110000"/>
              </a:lnSpc>
            </a:pPr>
            <a:endParaRPr lang="en-US" altLang="ja-JP" smtClean="0">
              <a:ea typeface="MS PGothic" pitchFamily="34" charset="-128"/>
            </a:endParaRPr>
          </a:p>
          <a:p>
            <a:pPr marL="533400" indent="-533400" eaLnBrk="1" hangingPunct="1"/>
            <a:endParaRPr lang="en-US" altLang="ja-JP" smtClean="0">
              <a:ea typeface="MS PGothic" pitchFamily="34" charset="-128"/>
            </a:endParaRPr>
          </a:p>
          <a:p>
            <a:pPr marL="533400" indent="-533400" eaLnBrk="1" hangingPunct="1">
              <a:buFont typeface="Wingdings" pitchFamily="2" charset="2"/>
              <a:buNone/>
            </a:pPr>
            <a:endParaRPr lang="en-MY" altLang="en-US" sz="1200" smtClean="0"/>
          </a:p>
        </p:txBody>
      </p:sp>
      <p:sp>
        <p:nvSpPr>
          <p:cNvPr id="20484" name="Text Box 4"/>
          <p:cNvSpPr txBox="1">
            <a:spLocks noChangeArrowheads="1"/>
          </p:cNvSpPr>
          <p:nvPr/>
        </p:nvSpPr>
        <p:spPr bwMode="auto">
          <a:xfrm>
            <a:off x="1752600" y="2133600"/>
            <a:ext cx="60198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en-US" sz="4800"/>
              <a:t>Thank you</a:t>
            </a:r>
            <a:endParaRPr lang="en-MY" altLang="en-US" sz="4800"/>
          </a:p>
        </p:txBody>
      </p:sp>
      <p:pic>
        <p:nvPicPr>
          <p:cNvPr id="20485" name="Picture 5" descr="p_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838200"/>
            <a:ext cx="8686799" cy="6446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Text Box 6"/>
          <p:cNvSpPr txBox="1">
            <a:spLocks noChangeArrowheads="1"/>
          </p:cNvSpPr>
          <p:nvPr/>
        </p:nvSpPr>
        <p:spPr bwMode="auto">
          <a:xfrm>
            <a:off x="2667000" y="2286000"/>
            <a:ext cx="4267200"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en-US" sz="8800" b="1" dirty="0">
                <a:latin typeface="Edwardian Script ITC" pitchFamily="66" charset="0"/>
              </a:rPr>
              <a:t>Thank you</a:t>
            </a:r>
            <a:endParaRPr lang="en-MY" altLang="en-US" sz="8800" b="1" dirty="0">
              <a:latin typeface="Edwardian Script ITC" pitchFamily="66" charset="0"/>
            </a:endParaRPr>
          </a:p>
        </p:txBody>
      </p:sp>
      <p:pic>
        <p:nvPicPr>
          <p:cNvPr id="7" name="Picture 6" descr="Layout-01.jpg"/>
          <p:cNvPicPr>
            <a:picLocks noChangeAspect="1"/>
          </p:cNvPicPr>
          <p:nvPr/>
        </p:nvPicPr>
        <p:blipFill>
          <a:blip r:embed="rId4" cstate="print"/>
          <a:stretch>
            <a:fillRect/>
          </a:stretch>
        </p:blipFill>
        <p:spPr>
          <a:xfrm>
            <a:off x="0" y="0"/>
            <a:ext cx="9144000" cy="91440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www.pharmaceuticalconferences.com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C0000"/>
        </a:solidFill>
        <a:effectLst/>
      </p:bgPr>
    </p:bg>
    <p:spTree>
      <p:nvGrpSpPr>
        <p:cNvPr id="1" name=""/>
        <p:cNvGrpSpPr/>
        <p:nvPr/>
      </p:nvGrpSpPr>
      <p:grpSpPr>
        <a:xfrm>
          <a:off x="0" y="0"/>
          <a:ext cx="0" cy="0"/>
          <a:chOff x="0" y="0"/>
          <a:chExt cx="0" cy="0"/>
        </a:xfrm>
      </p:grpSpPr>
      <p:pic>
        <p:nvPicPr>
          <p:cNvPr id="4" name="Picture 3" descr="Layout-01.jpg"/>
          <p:cNvPicPr>
            <a:picLocks noChangeAspect="1"/>
          </p:cNvPicPr>
          <p:nvPr/>
        </p:nvPicPr>
        <p:blipFill>
          <a:blip r:embed="rId2" cstate="print"/>
          <a:stretch>
            <a:fillRect/>
          </a:stretch>
        </p:blipFill>
        <p:spPr>
          <a:xfrm>
            <a:off x="0" y="0"/>
            <a:ext cx="9144000" cy="1600200"/>
          </a:xfrm>
          <a:prstGeom prst="rect">
            <a:avLst/>
          </a:prstGeom>
        </p:spPr>
      </p:pic>
      <p:sp>
        <p:nvSpPr>
          <p:cNvPr id="5" name="Content Placeholder 4"/>
          <p:cNvSpPr>
            <a:spLocks noGrp="1"/>
          </p:cNvSpPr>
          <p:nvPr>
            <p:ph idx="1"/>
          </p:nvPr>
        </p:nvSpPr>
        <p:spPr>
          <a:xfrm>
            <a:off x="457200" y="1752600"/>
            <a:ext cx="8229600" cy="1200329"/>
          </a:xfrm>
          <a:prstGeom prst="rect">
            <a:avLst/>
          </a:prstGeom>
        </p:spPr>
        <p:txBody>
          <a:bodyPr wrap="square">
            <a:spAutoFit/>
          </a:bodyPr>
          <a:lstStyle/>
          <a:p>
            <a:pPr algn="ctr">
              <a:buNone/>
            </a:pPr>
            <a:r>
              <a:rPr lang="en-US" sz="3600" b="1" dirty="0" smtClean="0">
                <a:solidFill>
                  <a:schemeClr val="bg1"/>
                </a:solidFill>
                <a:latin typeface="Calibri" pitchFamily="34" charset="0"/>
                <a:cs typeface="Calibri" pitchFamily="34" charset="0"/>
              </a:rPr>
              <a:t>Sensing Heavy Metals for Environmental Monitoring</a:t>
            </a:r>
            <a:endParaRPr lang="en-US" sz="3600" dirty="0">
              <a:solidFill>
                <a:schemeClr val="bg1"/>
              </a:solidFill>
              <a:latin typeface="Calibri" pitchFamily="34" charset="0"/>
              <a:cs typeface="Calibri" pitchFamily="34" charset="0"/>
            </a:endParaRPr>
          </a:p>
        </p:txBody>
      </p:sp>
      <p:sp>
        <p:nvSpPr>
          <p:cNvPr id="6" name="Rectangle 5"/>
          <p:cNvSpPr/>
          <p:nvPr/>
        </p:nvSpPr>
        <p:spPr>
          <a:xfrm>
            <a:off x="76200" y="3505200"/>
            <a:ext cx="8991600" cy="2923877"/>
          </a:xfrm>
          <a:prstGeom prst="rect">
            <a:avLst/>
          </a:prstGeom>
        </p:spPr>
        <p:txBody>
          <a:bodyPr wrap="square">
            <a:spAutoFit/>
          </a:bodyPr>
          <a:lstStyle/>
          <a:p>
            <a:pPr algn="ctr"/>
            <a:r>
              <a:rPr lang="en-US" sz="2800" b="1" dirty="0" err="1" smtClean="0">
                <a:solidFill>
                  <a:schemeClr val="bg1"/>
                </a:solidFill>
              </a:rPr>
              <a:t>Mahnaz</a:t>
            </a:r>
            <a:r>
              <a:rPr lang="en-US" sz="2800" b="1" dirty="0" smtClean="0">
                <a:solidFill>
                  <a:schemeClr val="bg1"/>
                </a:solidFill>
              </a:rPr>
              <a:t> M. </a:t>
            </a:r>
            <a:r>
              <a:rPr lang="en-US" sz="2800" b="1" dirty="0" err="1" smtClean="0">
                <a:solidFill>
                  <a:schemeClr val="bg1"/>
                </a:solidFill>
              </a:rPr>
              <a:t>Abdi</a:t>
            </a:r>
            <a:r>
              <a:rPr lang="en-US" sz="2800" b="1" dirty="0" smtClean="0">
                <a:solidFill>
                  <a:schemeClr val="bg1"/>
                </a:solidFill>
              </a:rPr>
              <a:t>, Amir Reza </a:t>
            </a:r>
            <a:r>
              <a:rPr lang="en-US" sz="2800" b="1" dirty="0" err="1" smtClean="0">
                <a:solidFill>
                  <a:schemeClr val="bg1"/>
                </a:solidFill>
              </a:rPr>
              <a:t>Sadrolhosseini</a:t>
            </a:r>
            <a:r>
              <a:rPr lang="en-US" sz="2800" b="1" dirty="0" smtClean="0">
                <a:solidFill>
                  <a:schemeClr val="bg1"/>
                </a:solidFill>
              </a:rPr>
              <a:t>, Min </a:t>
            </a:r>
            <a:r>
              <a:rPr lang="en-US" sz="2800" b="1" dirty="0" err="1" smtClean="0">
                <a:solidFill>
                  <a:schemeClr val="bg1"/>
                </a:solidFill>
              </a:rPr>
              <a:t>Min</a:t>
            </a:r>
            <a:r>
              <a:rPr lang="en-US" sz="2800" b="1" dirty="0" smtClean="0">
                <a:solidFill>
                  <a:schemeClr val="bg1"/>
                </a:solidFill>
              </a:rPr>
              <a:t> </a:t>
            </a:r>
            <a:r>
              <a:rPr lang="en-US" sz="2800" b="1" dirty="0" err="1" smtClean="0">
                <a:solidFill>
                  <a:schemeClr val="bg1"/>
                </a:solidFill>
              </a:rPr>
              <a:t>Aung</a:t>
            </a:r>
            <a:r>
              <a:rPr lang="en-US" sz="2800" b="1" dirty="0" smtClean="0">
                <a:solidFill>
                  <a:schemeClr val="bg1"/>
                </a:solidFill>
              </a:rPr>
              <a:t> </a:t>
            </a:r>
            <a:r>
              <a:rPr lang="en-US" sz="2800" b="1" dirty="0" err="1" smtClean="0">
                <a:solidFill>
                  <a:schemeClr val="bg1"/>
                </a:solidFill>
              </a:rPr>
              <a:t>Aishah</a:t>
            </a:r>
            <a:r>
              <a:rPr lang="en-US" sz="2800" b="1" dirty="0" smtClean="0">
                <a:solidFill>
                  <a:schemeClr val="bg1"/>
                </a:solidFill>
              </a:rPr>
              <a:t> Abdullah </a:t>
            </a:r>
          </a:p>
          <a:p>
            <a:pPr algn="ctr"/>
            <a:endParaRPr lang="en-US" sz="3600" b="1" dirty="0" smtClean="0">
              <a:solidFill>
                <a:schemeClr val="bg1"/>
              </a:solidFill>
            </a:endParaRPr>
          </a:p>
          <a:p>
            <a:pPr algn="ctr"/>
            <a:endParaRPr lang="en-US" sz="3600" b="1" dirty="0" smtClean="0">
              <a:solidFill>
                <a:schemeClr val="bg1"/>
              </a:solidFill>
            </a:endParaRPr>
          </a:p>
          <a:p>
            <a:pPr algn="ctr"/>
            <a:r>
              <a:rPr lang="en-US" sz="2800" b="1" dirty="0" smtClean="0">
                <a:solidFill>
                  <a:schemeClr val="bg1"/>
                </a:solidFill>
              </a:rPr>
              <a:t>Department of Chemistry, Faculty of Science, </a:t>
            </a:r>
            <a:r>
              <a:rPr lang="en-US" sz="2800" b="1" dirty="0" err="1" smtClean="0">
                <a:solidFill>
                  <a:schemeClr val="bg1"/>
                </a:solidFill>
              </a:rPr>
              <a:t>Universiti</a:t>
            </a:r>
            <a:r>
              <a:rPr lang="en-US" sz="2800" b="1" dirty="0" smtClean="0">
                <a:solidFill>
                  <a:schemeClr val="bg1"/>
                </a:solidFill>
              </a:rPr>
              <a:t> Putra </a:t>
            </a:r>
            <a:r>
              <a:rPr lang="en-US" sz="2800" b="1" dirty="0" err="1" smtClean="0">
                <a:solidFill>
                  <a:schemeClr val="bg1"/>
                </a:solidFill>
              </a:rPr>
              <a:t>Malysia</a:t>
            </a:r>
            <a:r>
              <a:rPr lang="en-US" sz="2800" b="1" dirty="0" smtClean="0">
                <a:solidFill>
                  <a:schemeClr val="bg1"/>
                </a:solidFill>
              </a:rPr>
              <a:t>, Selangor, Malaysia</a:t>
            </a:r>
            <a:endParaRPr lang="en-US" sz="28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4B5D854E-1823-4E9D-B54A-8E55C3DF405F}" type="slidenum">
              <a:rPr lang="en-US" altLang="en-US" sz="1000" smtClean="0"/>
              <a:pPr eaLnBrk="1" hangingPunct="1">
                <a:spcBef>
                  <a:spcPct val="0"/>
                </a:spcBef>
                <a:buClrTx/>
                <a:buSzTx/>
                <a:buFontTx/>
                <a:buNone/>
              </a:pPr>
              <a:t>4</a:t>
            </a:fld>
            <a:endParaRPr lang="en-US" altLang="en-US" sz="1000" smtClean="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676400"/>
            <a:ext cx="1187450" cy="107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TextBox 5"/>
          <p:cNvSpPr txBox="1">
            <a:spLocks noChangeArrowheads="1"/>
          </p:cNvSpPr>
          <p:nvPr/>
        </p:nvSpPr>
        <p:spPr bwMode="auto">
          <a:xfrm>
            <a:off x="7620000" y="1828800"/>
            <a:ext cx="1295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b="1" dirty="0"/>
              <a:t>H</a:t>
            </a:r>
            <a:r>
              <a:rPr lang="en-US" altLang="en-US" sz="1400" b="1" baseline="-25000" dirty="0"/>
              <a:t>3</a:t>
            </a:r>
            <a:r>
              <a:rPr lang="en-US" altLang="en-US" sz="1400" b="1" dirty="0"/>
              <a:t>C-Hg</a:t>
            </a:r>
            <a:r>
              <a:rPr lang="en-US" altLang="en-US" sz="1400" b="1" baseline="30000" dirty="0"/>
              <a:t>+</a:t>
            </a:r>
            <a:r>
              <a:rPr lang="en-US" altLang="en-US" sz="1400" b="1" dirty="0"/>
              <a:t>X</a:t>
            </a:r>
            <a:r>
              <a:rPr lang="en-US" altLang="en-US" sz="1400" b="1" baseline="30000" dirty="0"/>
              <a:t>-</a:t>
            </a:r>
          </a:p>
        </p:txBody>
      </p:sp>
      <p:sp>
        <p:nvSpPr>
          <p:cNvPr id="7174" name="TextBox 7"/>
          <p:cNvSpPr txBox="1">
            <a:spLocks noChangeArrowheads="1"/>
          </p:cNvSpPr>
          <p:nvPr/>
        </p:nvSpPr>
        <p:spPr bwMode="auto">
          <a:xfrm>
            <a:off x="685800" y="1600200"/>
            <a:ext cx="5334000" cy="542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000" b="1"/>
              <a:t>Heav metals:</a:t>
            </a:r>
          </a:p>
          <a:p>
            <a:pPr eaLnBrk="1" hangingPunct="1">
              <a:spcBef>
                <a:spcPct val="0"/>
              </a:spcBef>
              <a:buClrTx/>
              <a:buSzTx/>
              <a:buFontTx/>
              <a:buNone/>
            </a:pPr>
            <a:endParaRPr lang="en-US" altLang="en-US" sz="2000" b="1"/>
          </a:p>
          <a:p>
            <a:pPr eaLnBrk="1" hangingPunct="1">
              <a:spcBef>
                <a:spcPct val="0"/>
              </a:spcBef>
              <a:buClr>
                <a:srgbClr val="153315"/>
              </a:buClr>
              <a:buSzTx/>
              <a:buFont typeface="Wingdings" pitchFamily="2" charset="2"/>
              <a:buChar char="Ø"/>
            </a:pPr>
            <a:r>
              <a:rPr lang="en-US" altLang="en-US" sz="2000">
                <a:latin typeface="Calibri" pitchFamily="34" charset="0"/>
              </a:rPr>
              <a:t>Any metal with </a:t>
            </a:r>
            <a:r>
              <a:rPr kumimoji="1" lang="en-MY" altLang="en-US" sz="2000">
                <a:latin typeface="Calibri" pitchFamily="34" charset="0"/>
                <a:cs typeface="Times New Roman" pitchFamily="18" charset="0"/>
              </a:rPr>
              <a:t>high relative atomic mass, </a:t>
            </a:r>
            <a:r>
              <a:rPr lang="en-US" altLang="en-US" sz="2000">
                <a:latin typeface="Calibri" pitchFamily="34" charset="0"/>
              </a:rPr>
              <a:t> </a:t>
            </a:r>
            <a:r>
              <a:rPr lang="en-US" altLang="en-US" sz="2000" i="1">
                <a:latin typeface="Calibri" pitchFamily="34" charset="0"/>
              </a:rPr>
              <a:t>density</a:t>
            </a:r>
            <a:r>
              <a:rPr lang="en-US" altLang="en-US" sz="2000">
                <a:latin typeface="Calibri" pitchFamily="34" charset="0"/>
              </a:rPr>
              <a:t> greater than 4 g/cm</a:t>
            </a:r>
            <a:r>
              <a:rPr lang="en-US" altLang="en-US" sz="2000" baseline="30000">
                <a:latin typeface="Calibri" pitchFamily="34" charset="0"/>
              </a:rPr>
              <a:t>3 </a:t>
            </a:r>
          </a:p>
          <a:p>
            <a:pPr eaLnBrk="1" hangingPunct="1">
              <a:spcBef>
                <a:spcPct val="0"/>
              </a:spcBef>
              <a:buClr>
                <a:srgbClr val="153315"/>
              </a:buClr>
              <a:buSzTx/>
              <a:buFont typeface="Wingdings" pitchFamily="2" charset="2"/>
              <a:buChar char="Ø"/>
            </a:pPr>
            <a:endParaRPr lang="en-US" altLang="en-US" sz="2000">
              <a:latin typeface="Calibri" pitchFamily="34" charset="0"/>
            </a:endParaRPr>
          </a:p>
          <a:p>
            <a:pPr eaLnBrk="1" hangingPunct="1">
              <a:spcBef>
                <a:spcPct val="0"/>
              </a:spcBef>
              <a:buClr>
                <a:srgbClr val="153315"/>
              </a:buClr>
              <a:buSzTx/>
              <a:buFont typeface="Wingdings" pitchFamily="2" charset="2"/>
              <a:buChar char="Ø"/>
            </a:pPr>
            <a:r>
              <a:rPr lang="en-US" altLang="en-US" sz="2000">
                <a:latin typeface="Calibri" pitchFamily="34" charset="0"/>
              </a:rPr>
              <a:t>have a tendency to Bioaccumulate </a:t>
            </a:r>
          </a:p>
          <a:p>
            <a:pPr eaLnBrk="1" hangingPunct="1">
              <a:spcBef>
                <a:spcPct val="0"/>
              </a:spcBef>
              <a:buClr>
                <a:srgbClr val="153315"/>
              </a:buClr>
              <a:buSzTx/>
              <a:buFont typeface="Wingdings" pitchFamily="2" charset="2"/>
              <a:buChar char="Ø"/>
            </a:pPr>
            <a:endParaRPr lang="en-US" altLang="en-US" sz="2000">
              <a:latin typeface="Calibri" pitchFamily="34" charset="0"/>
            </a:endParaRPr>
          </a:p>
          <a:p>
            <a:pPr algn="just" eaLnBrk="1" hangingPunct="1">
              <a:spcBef>
                <a:spcPct val="0"/>
              </a:spcBef>
              <a:buClr>
                <a:srgbClr val="153315"/>
              </a:buClr>
              <a:buSzTx/>
              <a:buFont typeface="Wingdings" pitchFamily="2" charset="2"/>
              <a:buChar char="Ø"/>
            </a:pPr>
            <a:r>
              <a:rPr lang="en-US" altLang="en-US" sz="2000">
                <a:latin typeface="Calibri" pitchFamily="34" charset="0"/>
              </a:rPr>
              <a:t>High amounts of mercury can damage the central nervous system which can cause </a:t>
            </a:r>
            <a:r>
              <a:rPr lang="en-US" altLang="en-US" sz="2000" b="1">
                <a:latin typeface="Calibri" pitchFamily="34" charset="0"/>
              </a:rPr>
              <a:t>memory loss</a:t>
            </a:r>
            <a:r>
              <a:rPr lang="en-US" altLang="en-US" sz="2000">
                <a:latin typeface="Calibri" pitchFamily="34" charset="0"/>
              </a:rPr>
              <a:t>, </a:t>
            </a:r>
            <a:r>
              <a:rPr lang="en-US" altLang="en-US" sz="2000" b="1">
                <a:latin typeface="Calibri" pitchFamily="34" charset="0"/>
              </a:rPr>
              <a:t>lack of coordination</a:t>
            </a:r>
            <a:r>
              <a:rPr lang="en-US" altLang="en-US" sz="2000">
                <a:latin typeface="Calibri" pitchFamily="34" charset="0"/>
              </a:rPr>
              <a:t>, kidney problem,  </a:t>
            </a:r>
            <a:r>
              <a:rPr lang="en-US" altLang="en-US" sz="2000" b="1">
                <a:latin typeface="Calibri" pitchFamily="34" charset="0"/>
              </a:rPr>
              <a:t>reproductive problems</a:t>
            </a:r>
            <a:r>
              <a:rPr lang="en-US" altLang="en-US" sz="2000">
                <a:latin typeface="Calibri" pitchFamily="34" charset="0"/>
              </a:rPr>
              <a:t>, and possibly </a:t>
            </a:r>
            <a:r>
              <a:rPr lang="en-US" altLang="en-US" sz="2000" b="1">
                <a:latin typeface="Calibri" pitchFamily="34" charset="0"/>
              </a:rPr>
              <a:t>death</a:t>
            </a:r>
            <a:r>
              <a:rPr lang="en-US" altLang="en-US" sz="2000">
                <a:latin typeface="Calibri" pitchFamily="34" charset="0"/>
              </a:rPr>
              <a:t>.</a:t>
            </a:r>
          </a:p>
          <a:p>
            <a:pPr algn="just" eaLnBrk="1" hangingPunct="1">
              <a:spcBef>
                <a:spcPct val="0"/>
              </a:spcBef>
              <a:buClr>
                <a:srgbClr val="153315"/>
              </a:buClr>
              <a:buSzTx/>
              <a:buFont typeface="Wingdings" pitchFamily="2" charset="2"/>
              <a:buNone/>
            </a:pPr>
            <a:endParaRPr lang="en-US" altLang="en-US" sz="2000">
              <a:latin typeface="Calibri" pitchFamily="34" charset="0"/>
            </a:endParaRPr>
          </a:p>
          <a:p>
            <a:pPr algn="just" eaLnBrk="1" hangingPunct="1">
              <a:spcBef>
                <a:spcPct val="0"/>
              </a:spcBef>
              <a:buClr>
                <a:srgbClr val="153315"/>
              </a:buClr>
              <a:buSzTx/>
              <a:buFont typeface="Wingdings" pitchFamily="2" charset="2"/>
              <a:buChar char="Ø"/>
            </a:pPr>
            <a:r>
              <a:rPr lang="en-US" altLang="en-US" sz="1800" b="1"/>
              <a:t>Lead</a:t>
            </a:r>
            <a:r>
              <a:rPr lang="en-US" altLang="en-US" sz="1800"/>
              <a:t> is especially dangerous for unborn babies and young children causing potentially permanent </a:t>
            </a:r>
            <a:r>
              <a:rPr lang="en-US" altLang="en-US" sz="1800" u="sng"/>
              <a:t>l</a:t>
            </a:r>
            <a:r>
              <a:rPr lang="en-US" altLang="en-US" sz="1800"/>
              <a:t>earning and behavior disorders</a:t>
            </a:r>
            <a:endParaRPr lang="en-US" altLang="en-US" sz="2000">
              <a:latin typeface="Calibri" pitchFamily="34" charset="0"/>
            </a:endParaRPr>
          </a:p>
          <a:p>
            <a:pPr algn="just" eaLnBrk="1" hangingPunct="1">
              <a:spcBef>
                <a:spcPct val="0"/>
              </a:spcBef>
              <a:buClr>
                <a:srgbClr val="153315"/>
              </a:buClr>
              <a:buSzTx/>
              <a:buFont typeface="Wingdings" pitchFamily="2" charset="2"/>
              <a:buNone/>
            </a:pPr>
            <a:endParaRPr lang="en-US" altLang="en-US" sz="2000">
              <a:latin typeface="Calibri" pitchFamily="34" charset="0"/>
            </a:endParaRPr>
          </a:p>
          <a:p>
            <a:pPr eaLnBrk="1" hangingPunct="1">
              <a:spcBef>
                <a:spcPct val="0"/>
              </a:spcBef>
              <a:buClrTx/>
              <a:buSzTx/>
              <a:buFontTx/>
              <a:buNone/>
            </a:pPr>
            <a:endParaRPr lang="en-US" altLang="en-US" sz="1800">
              <a:latin typeface="Calibri" pitchFamily="34" charset="0"/>
            </a:endParaRPr>
          </a:p>
          <a:p>
            <a:pPr eaLnBrk="1" hangingPunct="1">
              <a:spcBef>
                <a:spcPct val="0"/>
              </a:spcBef>
              <a:buClrTx/>
              <a:buSzTx/>
              <a:buFontTx/>
              <a:buNone/>
            </a:pPr>
            <a:endParaRPr lang="en-US" altLang="en-US" sz="1800"/>
          </a:p>
        </p:txBody>
      </p:sp>
      <p:pic>
        <p:nvPicPr>
          <p:cNvPr id="717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2200" y="2895600"/>
            <a:ext cx="2133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2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0" y="4724400"/>
            <a:ext cx="2311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Layout-01.jpg"/>
          <p:cNvPicPr>
            <a:picLocks noChangeAspect="1"/>
          </p:cNvPicPr>
          <p:nvPr/>
        </p:nvPicPr>
        <p:blipFill>
          <a:blip r:embed="rId6" cstate="print"/>
          <a:stretch>
            <a:fillRect/>
          </a:stretch>
        </p:blipFill>
        <p:spPr>
          <a:xfrm>
            <a:off x="0" y="152400"/>
            <a:ext cx="9144000" cy="1095143"/>
          </a:xfrm>
          <a:prstGeom prst="rect">
            <a:avLst/>
          </a:prstGeom>
        </p:spPr>
      </p:pic>
      <p:sp>
        <p:nvSpPr>
          <p:cNvPr id="7173" name="TextBox 6"/>
          <p:cNvSpPr txBox="1">
            <a:spLocks noChangeArrowheads="1"/>
          </p:cNvSpPr>
          <p:nvPr/>
        </p:nvSpPr>
        <p:spPr bwMode="auto">
          <a:xfrm>
            <a:off x="3276600" y="304800"/>
            <a:ext cx="6629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4000" b="1" dirty="0">
                <a:solidFill>
                  <a:schemeClr val="bg1"/>
                </a:solidFill>
                <a:latin typeface="Calibri" pitchFamily="34" charset="0"/>
              </a:rPr>
              <a:t>Heavy metal poisoning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609600" y="1752600"/>
            <a:ext cx="5791200" cy="1616075"/>
          </a:xfrm>
        </p:spPr>
        <p:txBody>
          <a:bodyPr>
            <a:spAutoFit/>
          </a:bodyPr>
          <a:lstStyle/>
          <a:p>
            <a:pPr algn="just"/>
            <a:r>
              <a:rPr lang="en-US" altLang="en-US" sz="2000" b="1" dirty="0" err="1" smtClean="0">
                <a:solidFill>
                  <a:schemeClr val="tx1"/>
                </a:solidFill>
                <a:latin typeface="Calibri" pitchFamily="34" charset="0"/>
              </a:rPr>
              <a:t>Minamata</a:t>
            </a:r>
            <a:r>
              <a:rPr lang="en-US" altLang="en-US" sz="2000" b="1" dirty="0" smtClean="0">
                <a:solidFill>
                  <a:schemeClr val="tx1"/>
                </a:solidFill>
                <a:latin typeface="Calibri" pitchFamily="34" charset="0"/>
              </a:rPr>
              <a:t> disease (neurological</a:t>
            </a:r>
            <a:r>
              <a:rPr lang="en-US" altLang="en-US" sz="2000" dirty="0" smtClean="0">
                <a:solidFill>
                  <a:schemeClr val="tx1"/>
                </a:solidFill>
                <a:latin typeface="Calibri" pitchFamily="34" charset="0"/>
              </a:rPr>
              <a:t> syndrome)</a:t>
            </a:r>
            <a:r>
              <a:rPr lang="en-US" altLang="en-US" sz="2000" dirty="0" smtClean="0">
                <a:solidFill>
                  <a:schemeClr val="tx1"/>
                </a:solidFill>
                <a:latin typeface="Calibri" pitchFamily="34" charset="0"/>
                <a:hlinkClick r:id="rId3" tooltip="Chisso"/>
              </a:rPr>
              <a:t> </a:t>
            </a:r>
            <a:r>
              <a:rPr lang="en-US" altLang="en-US" sz="2000" dirty="0" smtClean="0">
                <a:solidFill>
                  <a:schemeClr val="tx1"/>
                </a:solidFill>
                <a:latin typeface="Calibri" pitchFamily="34" charset="0"/>
              </a:rPr>
              <a:t>it caused from </a:t>
            </a:r>
            <a:r>
              <a:rPr lang="en-US" altLang="en-US" sz="2000" dirty="0" err="1" smtClean="0">
                <a:solidFill>
                  <a:schemeClr val="tx1"/>
                </a:solidFill>
                <a:latin typeface="Calibri" pitchFamily="34" charset="0"/>
              </a:rPr>
              <a:t>methylmercury</a:t>
            </a:r>
            <a:r>
              <a:rPr lang="en-US" altLang="en-US" sz="2000" dirty="0" smtClean="0">
                <a:solidFill>
                  <a:schemeClr val="tx1"/>
                </a:solidFill>
                <a:latin typeface="Calibri" pitchFamily="34" charset="0"/>
              </a:rPr>
              <a:t> in the industrial wastewater from the </a:t>
            </a:r>
            <a:r>
              <a:rPr lang="en-US" altLang="en-US" sz="2000" dirty="0" err="1" smtClean="0">
                <a:solidFill>
                  <a:schemeClr val="tx1"/>
                </a:solidFill>
                <a:latin typeface="Calibri" pitchFamily="34" charset="0"/>
              </a:rPr>
              <a:t>Chisso</a:t>
            </a:r>
            <a:r>
              <a:rPr lang="en-US" altLang="en-US" sz="2000" dirty="0" smtClean="0">
                <a:solidFill>
                  <a:schemeClr val="tx1"/>
                </a:solidFill>
                <a:latin typeface="Calibri" pitchFamily="34" charset="0"/>
              </a:rPr>
              <a:t> Corporation’s chemical factory, Japan in1956.</a:t>
            </a:r>
            <a:br>
              <a:rPr lang="en-US" altLang="en-US" sz="2000" dirty="0" smtClean="0">
                <a:solidFill>
                  <a:schemeClr val="tx1"/>
                </a:solidFill>
                <a:latin typeface="Calibri" pitchFamily="34" charset="0"/>
              </a:rPr>
            </a:br>
            <a:endParaRPr lang="en-US" altLang="en-US" sz="2000" dirty="0" smtClean="0">
              <a:latin typeface="Calibri" pitchFamily="34" charset="0"/>
            </a:endParaRPr>
          </a:p>
        </p:txBody>
      </p:sp>
      <p:pic>
        <p:nvPicPr>
          <p:cNvPr id="819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1800" y="1676400"/>
            <a:ext cx="2057400" cy="193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 y="3733800"/>
            <a:ext cx="2971800" cy="281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TextBox 3"/>
          <p:cNvSpPr txBox="1">
            <a:spLocks noChangeArrowheads="1"/>
          </p:cNvSpPr>
          <p:nvPr/>
        </p:nvSpPr>
        <p:spPr bwMode="auto">
          <a:xfrm>
            <a:off x="6629400" y="3886200"/>
            <a:ext cx="25146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400" b="1">
                <a:latin typeface="Calibri" pitchFamily="34" charset="0"/>
              </a:rPr>
              <a:t>The crippled hand of a Minamata disease victim</a:t>
            </a:r>
          </a:p>
        </p:txBody>
      </p:sp>
      <p:pic>
        <p:nvPicPr>
          <p:cNvPr id="8199"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62400" y="3733800"/>
            <a:ext cx="2735263"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ayout-01.jpg"/>
          <p:cNvPicPr>
            <a:picLocks noChangeAspect="1"/>
          </p:cNvPicPr>
          <p:nvPr/>
        </p:nvPicPr>
        <p:blipFill>
          <a:blip r:embed="rId7" cstate="print"/>
          <a:stretch>
            <a:fillRect/>
          </a:stretch>
        </p:blipFill>
        <p:spPr>
          <a:xfrm>
            <a:off x="0" y="0"/>
            <a:ext cx="9144000" cy="1095143"/>
          </a:xfrm>
          <a:prstGeom prst="rect">
            <a:avLst/>
          </a:prstGeom>
        </p:spPr>
      </p:pic>
      <p:sp>
        <p:nvSpPr>
          <p:cNvPr id="8195" name="TextBox 8"/>
          <p:cNvSpPr txBox="1">
            <a:spLocks noChangeArrowheads="1"/>
          </p:cNvSpPr>
          <p:nvPr/>
        </p:nvSpPr>
        <p:spPr bwMode="auto">
          <a:xfrm>
            <a:off x="3276600" y="304800"/>
            <a:ext cx="5638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3600" b="1" dirty="0">
                <a:solidFill>
                  <a:schemeClr val="bg1"/>
                </a:solidFill>
                <a:latin typeface="Calibri" pitchFamily="34" charset="0"/>
              </a:rPr>
              <a:t>Heavy metal poisoning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A6CDF369-EC5D-44F2-BB80-6A586450777B}" type="slidenum">
              <a:rPr lang="en-US" altLang="en-US" sz="1000" smtClean="0"/>
              <a:pPr eaLnBrk="1" hangingPunct="1">
                <a:spcBef>
                  <a:spcPct val="0"/>
                </a:spcBef>
                <a:buClrTx/>
                <a:buSzTx/>
                <a:buFontTx/>
                <a:buNone/>
              </a:pPr>
              <a:t>6</a:t>
            </a:fld>
            <a:endParaRPr lang="en-US" altLang="en-US" sz="1000" smtClean="0"/>
          </a:p>
        </p:txBody>
      </p:sp>
      <p:sp>
        <p:nvSpPr>
          <p:cNvPr id="9219" name="Text Box 2"/>
          <p:cNvSpPr txBox="1">
            <a:spLocks noChangeArrowheads="1"/>
          </p:cNvSpPr>
          <p:nvPr/>
        </p:nvSpPr>
        <p:spPr bwMode="auto">
          <a:xfrm>
            <a:off x="457200" y="1590675"/>
            <a:ext cx="8229600"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8925" indent="-288925"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spcBef>
                <a:spcPct val="50000"/>
              </a:spcBef>
              <a:buClrTx/>
              <a:buSzTx/>
              <a:buFontTx/>
              <a:buNone/>
            </a:pPr>
            <a:endParaRPr kumimoji="1" lang="en-US" altLang="en-US" sz="2400" b="1">
              <a:solidFill>
                <a:schemeClr val="bg2"/>
              </a:solidFill>
            </a:endParaRPr>
          </a:p>
          <a:p>
            <a:pPr>
              <a:spcBef>
                <a:spcPct val="50000"/>
              </a:spcBef>
              <a:buClrTx/>
              <a:buSzTx/>
              <a:buFontTx/>
              <a:buNone/>
            </a:pPr>
            <a:r>
              <a:rPr kumimoji="1" lang="en-US" altLang="en-US" sz="2400" b="1">
                <a:solidFill>
                  <a:schemeClr val="bg2"/>
                </a:solidFill>
              </a:rPr>
              <a:t>	</a:t>
            </a:r>
          </a:p>
        </p:txBody>
      </p:sp>
      <p:sp>
        <p:nvSpPr>
          <p:cNvPr id="9221" name="Text Box 7"/>
          <p:cNvSpPr txBox="1">
            <a:spLocks noChangeArrowheads="1"/>
          </p:cNvSpPr>
          <p:nvPr/>
        </p:nvSpPr>
        <p:spPr bwMode="auto">
          <a:xfrm>
            <a:off x="1371600" y="2209800"/>
            <a:ext cx="6705600"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en-US" altLang="en-US" sz="1400"/>
          </a:p>
          <a:p>
            <a:pPr eaLnBrk="1" hangingPunct="1">
              <a:spcBef>
                <a:spcPct val="50000"/>
              </a:spcBef>
              <a:buClrTx/>
              <a:buSzTx/>
              <a:buFontTx/>
              <a:buNone/>
            </a:pPr>
            <a:endParaRPr lang="en-MY" altLang="en-US" sz="1400"/>
          </a:p>
        </p:txBody>
      </p:sp>
      <p:sp>
        <p:nvSpPr>
          <p:cNvPr id="9222" name="Text Box 8"/>
          <p:cNvSpPr txBox="1">
            <a:spLocks noChangeArrowheads="1"/>
          </p:cNvSpPr>
          <p:nvPr/>
        </p:nvSpPr>
        <p:spPr bwMode="auto">
          <a:xfrm>
            <a:off x="1600200" y="4038600"/>
            <a:ext cx="2819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en-MY" altLang="en-US" sz="1800"/>
          </a:p>
        </p:txBody>
      </p:sp>
      <p:sp>
        <p:nvSpPr>
          <p:cNvPr id="9223" name="Rectangle 12"/>
          <p:cNvSpPr>
            <a:spLocks noChangeArrowheads="1"/>
          </p:cNvSpPr>
          <p:nvPr/>
        </p:nvSpPr>
        <p:spPr bwMode="auto">
          <a:xfrm>
            <a:off x="685800" y="1671638"/>
            <a:ext cx="5943600" cy="466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spcBef>
                <a:spcPct val="0"/>
              </a:spcBef>
              <a:buClrTx/>
              <a:buSzTx/>
              <a:buFontTx/>
              <a:buNone/>
            </a:pPr>
            <a:endParaRPr kumimoji="1" lang="en-MY" altLang="en-US" sz="2000">
              <a:solidFill>
                <a:srgbClr val="33CC33"/>
              </a:solidFill>
              <a:latin typeface="Calibri" pitchFamily="34" charset="0"/>
              <a:cs typeface="Times New Roman" pitchFamily="18" charset="0"/>
            </a:endParaRPr>
          </a:p>
          <a:p>
            <a:pPr>
              <a:spcBef>
                <a:spcPct val="0"/>
              </a:spcBef>
              <a:buClrTx/>
              <a:buSzTx/>
              <a:buFontTx/>
              <a:buNone/>
            </a:pPr>
            <a:r>
              <a:rPr kumimoji="1" lang="en-MY" altLang="en-US" sz="2000" b="1">
                <a:latin typeface="Calibri" pitchFamily="34" charset="0"/>
                <a:cs typeface="Times New Roman" pitchFamily="18" charset="0"/>
              </a:rPr>
              <a:t>Water</a:t>
            </a:r>
            <a:r>
              <a:rPr kumimoji="1" lang="en-MY" altLang="en-US" sz="2000">
                <a:latin typeface="Calibri" pitchFamily="34" charset="0"/>
                <a:cs typeface="Times New Roman" pitchFamily="18" charset="0"/>
              </a:rPr>
              <a:t>:  drinking water (lead pipe), leaching from metal mine can cause river pollution</a:t>
            </a:r>
          </a:p>
          <a:p>
            <a:pPr>
              <a:spcBef>
                <a:spcPct val="0"/>
              </a:spcBef>
              <a:buClrTx/>
              <a:buSzTx/>
              <a:buFontTx/>
              <a:buNone/>
            </a:pPr>
            <a:endParaRPr kumimoji="1" lang="en-MY" altLang="en-US" sz="2000">
              <a:latin typeface="Calibri" pitchFamily="34" charset="0"/>
              <a:cs typeface="Times New Roman" pitchFamily="18" charset="0"/>
            </a:endParaRPr>
          </a:p>
          <a:p>
            <a:pPr>
              <a:spcBef>
                <a:spcPct val="0"/>
              </a:spcBef>
              <a:buClrTx/>
              <a:buSzTx/>
              <a:buFontTx/>
              <a:buNone/>
            </a:pPr>
            <a:r>
              <a:rPr kumimoji="1" lang="en-MY" altLang="en-US" sz="2000" b="1">
                <a:latin typeface="Calibri" pitchFamily="34" charset="0"/>
                <a:cs typeface="Times New Roman" pitchFamily="18" charset="0"/>
              </a:rPr>
              <a:t>Food</a:t>
            </a:r>
            <a:r>
              <a:rPr kumimoji="1" lang="en-MY" altLang="en-US" sz="2000">
                <a:latin typeface="Calibri" pitchFamily="34" charset="0"/>
                <a:cs typeface="Times New Roman" pitchFamily="18" charset="0"/>
              </a:rPr>
              <a:t>: accumulation of mercury in fish tissue, </a:t>
            </a:r>
            <a:r>
              <a:rPr lang="en-US" altLang="en-US" sz="2000">
                <a:latin typeface="Calibri" pitchFamily="34" charset="0"/>
              </a:rPr>
              <a:t>lead-soldered cans</a:t>
            </a:r>
            <a:endParaRPr kumimoji="1" lang="en-MY" altLang="en-US" sz="2000">
              <a:latin typeface="Calibri" pitchFamily="34" charset="0"/>
              <a:cs typeface="Times New Roman" pitchFamily="18" charset="0"/>
            </a:endParaRPr>
          </a:p>
          <a:p>
            <a:pPr>
              <a:spcBef>
                <a:spcPct val="0"/>
              </a:spcBef>
              <a:buClrTx/>
              <a:buSzTx/>
              <a:buFontTx/>
              <a:buNone/>
            </a:pPr>
            <a:endParaRPr kumimoji="1" lang="en-MY" altLang="en-US" sz="2000">
              <a:latin typeface="Calibri" pitchFamily="34" charset="0"/>
              <a:cs typeface="Times New Roman" pitchFamily="18" charset="0"/>
            </a:endParaRPr>
          </a:p>
          <a:p>
            <a:pPr>
              <a:spcBef>
                <a:spcPct val="0"/>
              </a:spcBef>
              <a:buClrTx/>
              <a:buSzTx/>
              <a:buFontTx/>
              <a:buNone/>
            </a:pPr>
            <a:r>
              <a:rPr kumimoji="1" lang="en-MY" altLang="en-US" sz="2000" b="1">
                <a:latin typeface="Calibri" pitchFamily="34" charset="0"/>
                <a:cs typeface="Times New Roman" pitchFamily="18" charset="0"/>
              </a:rPr>
              <a:t>Air</a:t>
            </a:r>
            <a:r>
              <a:rPr kumimoji="1" lang="en-MY" altLang="en-US" sz="2000">
                <a:latin typeface="Calibri" pitchFamily="34" charset="0"/>
                <a:cs typeface="Times New Roman" pitchFamily="18" charset="0"/>
              </a:rPr>
              <a:t>: metal processing factory such as smeltery and battery manufacturers,</a:t>
            </a:r>
            <a:r>
              <a:rPr lang="en-US" altLang="en-US" sz="2000">
                <a:latin typeface="Calibri" pitchFamily="34" charset="0"/>
              </a:rPr>
              <a:t> leaded gasoline.</a:t>
            </a:r>
          </a:p>
          <a:p>
            <a:pPr>
              <a:spcBef>
                <a:spcPct val="0"/>
              </a:spcBef>
              <a:buClrTx/>
              <a:buSzTx/>
              <a:buFontTx/>
              <a:buNone/>
            </a:pPr>
            <a:endParaRPr kumimoji="1" lang="en-MY" altLang="en-US" sz="2000">
              <a:latin typeface="Calibri" pitchFamily="34" charset="0"/>
              <a:cs typeface="Times New Roman" pitchFamily="18" charset="0"/>
            </a:endParaRPr>
          </a:p>
          <a:p>
            <a:pPr>
              <a:spcBef>
                <a:spcPct val="0"/>
              </a:spcBef>
              <a:buClrTx/>
              <a:buSzTx/>
              <a:buFontTx/>
              <a:buNone/>
            </a:pPr>
            <a:r>
              <a:rPr kumimoji="1" lang="en-MY" altLang="en-US" sz="2000" b="1">
                <a:latin typeface="Calibri" pitchFamily="34" charset="0"/>
                <a:cs typeface="Times New Roman" pitchFamily="18" charset="0"/>
              </a:rPr>
              <a:t>dust and soil</a:t>
            </a:r>
            <a:r>
              <a:rPr kumimoji="1" lang="en-MY" altLang="en-US" sz="2000">
                <a:latin typeface="Calibri" pitchFamily="34" charset="0"/>
                <a:cs typeface="Times New Roman" pitchFamily="18" charset="0"/>
              </a:rPr>
              <a:t>: leaching of metal ions from the soil into lakes and rivers by acid rain. </a:t>
            </a:r>
          </a:p>
          <a:p>
            <a:pPr>
              <a:spcBef>
                <a:spcPct val="0"/>
              </a:spcBef>
              <a:buClrTx/>
              <a:buSzTx/>
              <a:buFontTx/>
              <a:buNone/>
            </a:pPr>
            <a:r>
              <a:rPr lang="en-US" altLang="en-US" sz="2000">
                <a:latin typeface="Calibri" pitchFamily="34" charset="0"/>
              </a:rPr>
              <a:t>chipped or flaking paint</a:t>
            </a:r>
          </a:p>
          <a:p>
            <a:pPr>
              <a:spcBef>
                <a:spcPct val="0"/>
              </a:spcBef>
              <a:buClrTx/>
              <a:buSzTx/>
              <a:buFontTx/>
              <a:buNone/>
            </a:pPr>
            <a:endParaRPr lang="en-US" altLang="en-US" sz="2000">
              <a:latin typeface="Calibri" pitchFamily="34" charset="0"/>
            </a:endParaRPr>
          </a:p>
          <a:p>
            <a:pPr>
              <a:spcBef>
                <a:spcPct val="0"/>
              </a:spcBef>
              <a:buClrTx/>
              <a:buSzTx/>
              <a:buFontTx/>
              <a:buNone/>
            </a:pPr>
            <a:endParaRPr kumimoji="1" lang="en-MY" altLang="en-US" sz="2000">
              <a:latin typeface="Calibri" pitchFamily="34" charset="0"/>
              <a:cs typeface="Times New Roman" pitchFamily="18" charset="0"/>
            </a:endParaRPr>
          </a:p>
        </p:txBody>
      </p:sp>
      <p:pic>
        <p:nvPicPr>
          <p:cNvPr id="9224" name="Picture 25" descr="Oil refinery by fork66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1676400"/>
            <a:ext cx="167640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5" name="imageMain" descr="View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3048000"/>
            <a:ext cx="1695450"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6" name="Picture 27" descr="200px-AbandonedMine_NOA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86600" y="4681538"/>
            <a:ext cx="1676400" cy="143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7" name="Text Box 28"/>
          <p:cNvSpPr txBox="1">
            <a:spLocks noChangeArrowheads="1"/>
          </p:cNvSpPr>
          <p:nvPr/>
        </p:nvSpPr>
        <p:spPr bwMode="auto">
          <a:xfrm>
            <a:off x="7010400" y="6096000"/>
            <a:ext cx="1447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MY" altLang="en-US" sz="1200">
                <a:latin typeface="Times New Roman" pitchFamily="18" charset="0"/>
                <a:cs typeface="Times New Roman" pitchFamily="18" charset="0"/>
              </a:rPr>
              <a:t>Abandoned mining</a:t>
            </a:r>
            <a:r>
              <a:rPr lang="en-MY" altLang="en-US" sz="1800"/>
              <a:t> </a:t>
            </a:r>
          </a:p>
        </p:txBody>
      </p:sp>
      <p:pic>
        <p:nvPicPr>
          <p:cNvPr id="9228" name="Picture 29" descr="5407_CHINA%2520Pollution%2520river%25201%2520(150%2520x%25209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67200" y="5486400"/>
            <a:ext cx="142875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9" name="Text Box 30"/>
          <p:cNvSpPr txBox="1">
            <a:spLocks noChangeArrowheads="1"/>
          </p:cNvSpPr>
          <p:nvPr/>
        </p:nvSpPr>
        <p:spPr bwMode="auto">
          <a:xfrm>
            <a:off x="4191000" y="6400800"/>
            <a:ext cx="1600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MY" altLang="en-US" sz="1200">
                <a:latin typeface="Times New Roman" pitchFamily="18" charset="0"/>
                <a:cs typeface="Times New Roman" pitchFamily="18" charset="0"/>
              </a:rPr>
              <a:t>China Pollution River</a:t>
            </a:r>
          </a:p>
        </p:txBody>
      </p:sp>
      <p:sp>
        <p:nvSpPr>
          <p:cNvPr id="9230" name="Text Box 31"/>
          <p:cNvSpPr txBox="1">
            <a:spLocks noChangeArrowheads="1"/>
          </p:cNvSpPr>
          <p:nvPr/>
        </p:nvSpPr>
        <p:spPr bwMode="auto">
          <a:xfrm>
            <a:off x="6934200" y="4419600"/>
            <a:ext cx="2057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MY" altLang="en-US" sz="1200">
                <a:latin typeface="Times New Roman" pitchFamily="18" charset="0"/>
                <a:cs typeface="Times New Roman" pitchFamily="18" charset="0"/>
              </a:rPr>
              <a:t>Acid mine drainage (AMD)</a:t>
            </a:r>
          </a:p>
        </p:txBody>
      </p:sp>
      <p:pic>
        <p:nvPicPr>
          <p:cNvPr id="15" name="Picture 14" descr="Layout-01.jpg"/>
          <p:cNvPicPr>
            <a:picLocks noChangeAspect="1"/>
          </p:cNvPicPr>
          <p:nvPr/>
        </p:nvPicPr>
        <p:blipFill>
          <a:blip r:embed="rId7" cstate="print"/>
          <a:stretch>
            <a:fillRect/>
          </a:stretch>
        </p:blipFill>
        <p:spPr>
          <a:xfrm>
            <a:off x="0" y="152400"/>
            <a:ext cx="9144000" cy="1095143"/>
          </a:xfrm>
          <a:prstGeom prst="rect">
            <a:avLst/>
          </a:prstGeom>
        </p:spPr>
      </p:pic>
      <p:sp>
        <p:nvSpPr>
          <p:cNvPr id="9220" name="Rectangle 3"/>
          <p:cNvSpPr>
            <a:spLocks noChangeArrowheads="1"/>
          </p:cNvSpPr>
          <p:nvPr/>
        </p:nvSpPr>
        <p:spPr bwMode="auto">
          <a:xfrm>
            <a:off x="3505200" y="381000"/>
            <a:ext cx="529431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spcBef>
                <a:spcPct val="0"/>
              </a:spcBef>
              <a:buClrTx/>
              <a:buSzTx/>
              <a:buFontTx/>
              <a:buNone/>
            </a:pPr>
            <a:r>
              <a:rPr kumimoji="1" lang="en-US" altLang="en-US" sz="4000" b="1" dirty="0">
                <a:solidFill>
                  <a:schemeClr val="bg1"/>
                </a:solidFill>
                <a:latin typeface="Times New Roman" pitchFamily="18" charset="0"/>
                <a:cs typeface="Times New Roman" pitchFamily="18" charset="0"/>
              </a:rPr>
              <a:t>Source of heavy metals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196F778-9D67-481A-8491-D1109712D741}" type="slidenum">
              <a:rPr lang="en-US" altLang="en-US" smtClean="0"/>
              <a:pPr>
                <a:defRPr/>
              </a:pPr>
              <a:t>7</a:t>
            </a:fld>
            <a:endParaRPr lang="en-US" altLang="en-US"/>
          </a:p>
        </p:txBody>
      </p:sp>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537" y="533400"/>
            <a:ext cx="8047463" cy="5499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85906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116" name="Group 115"/>
          <p:cNvGrpSpPr/>
          <p:nvPr/>
        </p:nvGrpSpPr>
        <p:grpSpPr>
          <a:xfrm>
            <a:off x="228600" y="1447800"/>
            <a:ext cx="8534400" cy="5181600"/>
            <a:chOff x="228600" y="1447800"/>
            <a:chExt cx="8534400" cy="5181600"/>
          </a:xfrm>
        </p:grpSpPr>
        <p:sp>
          <p:nvSpPr>
            <p:cNvPr id="115" name="Text Box 82"/>
            <p:cNvSpPr txBox="1">
              <a:spLocks noChangeArrowheads="1"/>
            </p:cNvSpPr>
            <p:nvPr/>
          </p:nvSpPr>
          <p:spPr bwMode="auto">
            <a:xfrm>
              <a:off x="228600" y="1447800"/>
              <a:ext cx="1646989" cy="286913"/>
            </a:xfrm>
            <a:prstGeom prst="rect">
              <a:avLst/>
            </a:prstGeom>
            <a:solidFill>
              <a:srgbClr val="FFFFFF"/>
            </a:solidFill>
            <a:ln w="9525">
              <a:noFill/>
              <a:miter lim="800000"/>
              <a:headEnd/>
              <a:tailEnd/>
            </a:ln>
          </p:spPr>
          <p:txBody>
            <a:bodyPr lIns="129324" tIns="64662" rIns="129324" bIns="64662"/>
            <a:lstStyle/>
            <a:p>
              <a:r>
                <a:rPr lang="en-US" sz="1700" b="1" dirty="0" err="1">
                  <a:latin typeface="Times New Roman" pitchFamily="18" charset="0"/>
                </a:rPr>
                <a:t>Photodetector</a:t>
              </a:r>
              <a:r>
                <a:rPr lang="en-US" sz="1700" b="1" dirty="0">
                  <a:latin typeface="Times New Roman" pitchFamily="18" charset="0"/>
                </a:rPr>
                <a:t> </a:t>
              </a:r>
              <a:endParaRPr lang="en-MY" b="1" dirty="0"/>
            </a:p>
          </p:txBody>
        </p:sp>
        <p:grpSp>
          <p:nvGrpSpPr>
            <p:cNvPr id="114" name="Group 113"/>
            <p:cNvGrpSpPr/>
            <p:nvPr/>
          </p:nvGrpSpPr>
          <p:grpSpPr>
            <a:xfrm>
              <a:off x="677779" y="1663337"/>
              <a:ext cx="8085221" cy="4966063"/>
              <a:chOff x="677779" y="1663337"/>
              <a:chExt cx="8085221" cy="4966063"/>
            </a:xfrm>
          </p:grpSpPr>
          <p:sp>
            <p:nvSpPr>
              <p:cNvPr id="218" name="Line 102"/>
              <p:cNvSpPr>
                <a:spLocks noChangeShapeType="1"/>
              </p:cNvSpPr>
              <p:nvPr/>
            </p:nvSpPr>
            <p:spPr bwMode="auto">
              <a:xfrm>
                <a:off x="762000" y="6120144"/>
                <a:ext cx="2114" cy="0"/>
              </a:xfrm>
              <a:prstGeom prst="line">
                <a:avLst/>
              </a:prstGeom>
              <a:noFill/>
              <a:ln w="9525">
                <a:solidFill>
                  <a:srgbClr val="000000"/>
                </a:solidFill>
                <a:round/>
                <a:headEnd/>
                <a:tailEnd/>
              </a:ln>
            </p:spPr>
            <p:txBody>
              <a:bodyPr/>
              <a:lstStyle/>
              <a:p>
                <a:endParaRPr lang="en-US"/>
              </a:p>
            </p:txBody>
          </p:sp>
          <p:grpSp>
            <p:nvGrpSpPr>
              <p:cNvPr id="113" name="Group 112"/>
              <p:cNvGrpSpPr/>
              <p:nvPr/>
            </p:nvGrpSpPr>
            <p:grpSpPr>
              <a:xfrm>
                <a:off x="3357022" y="5105400"/>
                <a:ext cx="3043778" cy="1524000"/>
                <a:chOff x="3357022" y="5105400"/>
                <a:chExt cx="3043778" cy="1524000"/>
              </a:xfrm>
            </p:grpSpPr>
            <p:sp>
              <p:nvSpPr>
                <p:cNvPr id="216" name="Rectangle 215"/>
                <p:cNvSpPr/>
                <p:nvPr/>
              </p:nvSpPr>
              <p:spPr>
                <a:xfrm>
                  <a:off x="3357022" y="5105400"/>
                  <a:ext cx="3043778" cy="1524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3429000" y="5263223"/>
                  <a:ext cx="2793108" cy="1137577"/>
                  <a:chOff x="3733800" y="5105400"/>
                  <a:chExt cx="2793108" cy="1137577"/>
                </a:xfrm>
              </p:grpSpPr>
              <p:sp>
                <p:nvSpPr>
                  <p:cNvPr id="219" name="Freeform 103"/>
                  <p:cNvSpPr>
                    <a:spLocks/>
                  </p:cNvSpPr>
                  <p:nvPr/>
                </p:nvSpPr>
                <p:spPr bwMode="auto">
                  <a:xfrm rot="20579355">
                    <a:off x="4722015" y="5465763"/>
                    <a:ext cx="507058" cy="450102"/>
                  </a:xfrm>
                  <a:custGeom>
                    <a:avLst/>
                    <a:gdLst>
                      <a:gd name="T0" fmla="*/ 2147483647 w 1500"/>
                      <a:gd name="T1" fmla="*/ 0 h 1830"/>
                      <a:gd name="T2" fmla="*/ 2147483647 w 1500"/>
                      <a:gd name="T3" fmla="*/ 2147483647 h 1830"/>
                      <a:gd name="T4" fmla="*/ 2147483647 w 1500"/>
                      <a:gd name="T5" fmla="*/ 2147483647 h 1830"/>
                      <a:gd name="T6" fmla="*/ 0 60000 65536"/>
                      <a:gd name="T7" fmla="*/ 0 60000 65536"/>
                      <a:gd name="T8" fmla="*/ 0 60000 65536"/>
                      <a:gd name="T9" fmla="*/ 0 w 1500"/>
                      <a:gd name="T10" fmla="*/ 0 h 1830"/>
                      <a:gd name="T11" fmla="*/ 1500 w 1500"/>
                      <a:gd name="T12" fmla="*/ 1830 h 1830"/>
                    </a:gdLst>
                    <a:ahLst/>
                    <a:cxnLst>
                      <a:cxn ang="T6">
                        <a:pos x="T0" y="T1"/>
                      </a:cxn>
                      <a:cxn ang="T7">
                        <a:pos x="T2" y="T3"/>
                      </a:cxn>
                      <a:cxn ang="T8">
                        <a:pos x="T4" y="T5"/>
                      </a:cxn>
                    </a:cxnLst>
                    <a:rect l="T9" t="T10" r="T11" b="T12"/>
                    <a:pathLst>
                      <a:path w="1500" h="1830">
                        <a:moveTo>
                          <a:pt x="60" y="0"/>
                        </a:moveTo>
                        <a:cubicBezTo>
                          <a:pt x="30" y="885"/>
                          <a:pt x="0" y="1770"/>
                          <a:pt x="240" y="1800"/>
                        </a:cubicBezTo>
                        <a:cubicBezTo>
                          <a:pt x="480" y="1830"/>
                          <a:pt x="1290" y="450"/>
                          <a:pt x="1500" y="180"/>
                        </a:cubicBezTo>
                      </a:path>
                    </a:pathLst>
                  </a:custGeom>
                  <a:noFill/>
                  <a:ln w="19050">
                    <a:solidFill>
                      <a:srgbClr val="00FF00"/>
                    </a:solidFill>
                    <a:round/>
                    <a:headEnd/>
                    <a:tailEnd/>
                  </a:ln>
                </p:spPr>
                <p:txBody>
                  <a:bodyPr/>
                  <a:lstStyle/>
                  <a:p>
                    <a:endParaRPr lang="en-MY"/>
                  </a:p>
                </p:txBody>
              </p:sp>
              <p:sp>
                <p:nvSpPr>
                  <p:cNvPr id="220" name="Text Box 107"/>
                  <p:cNvSpPr txBox="1">
                    <a:spLocks noChangeArrowheads="1"/>
                  </p:cNvSpPr>
                  <p:nvPr/>
                </p:nvSpPr>
                <p:spPr bwMode="auto">
                  <a:xfrm>
                    <a:off x="3733800" y="5257800"/>
                    <a:ext cx="532555" cy="339142"/>
                  </a:xfrm>
                  <a:prstGeom prst="rect">
                    <a:avLst/>
                  </a:prstGeom>
                  <a:noFill/>
                  <a:ln w="9525">
                    <a:noFill/>
                    <a:miter lim="800000"/>
                    <a:headEnd/>
                    <a:tailEnd/>
                  </a:ln>
                </p:spPr>
                <p:txBody>
                  <a:bodyPr/>
                  <a:lstStyle/>
                  <a:p>
                    <a:r>
                      <a:rPr lang="en-US" sz="1400" b="1" dirty="0">
                        <a:latin typeface="Times New Roman" pitchFamily="18" charset="0"/>
                        <a:cs typeface="Times New Roman" pitchFamily="18" charset="0"/>
                      </a:rPr>
                      <a:t>Ref</a:t>
                    </a:r>
                    <a:endParaRPr lang="en-MY" sz="1400" dirty="0">
                      <a:latin typeface="Times New Roman" pitchFamily="18" charset="0"/>
                      <a:cs typeface="Times New Roman" pitchFamily="18" charset="0"/>
                    </a:endParaRPr>
                  </a:p>
                </p:txBody>
              </p:sp>
              <p:sp>
                <p:nvSpPr>
                  <p:cNvPr id="221" name="Text Box 108"/>
                  <p:cNvSpPr txBox="1">
                    <a:spLocks noChangeArrowheads="1"/>
                  </p:cNvSpPr>
                  <p:nvPr/>
                </p:nvSpPr>
                <p:spPr bwMode="auto">
                  <a:xfrm>
                    <a:off x="5481399" y="6110161"/>
                    <a:ext cx="182541" cy="132816"/>
                  </a:xfrm>
                  <a:prstGeom prst="rect">
                    <a:avLst/>
                  </a:prstGeom>
                  <a:noFill/>
                  <a:ln w="9525">
                    <a:noFill/>
                    <a:miter lim="800000"/>
                    <a:headEnd/>
                    <a:tailEnd/>
                  </a:ln>
                </p:spPr>
                <p:txBody>
                  <a:bodyPr/>
                  <a:lstStyle/>
                  <a:p>
                    <a:r>
                      <a:rPr lang="en-US" sz="2000" b="1" dirty="0">
                        <a:latin typeface="Symbol" pitchFamily="18" charset="2"/>
                      </a:rPr>
                      <a:t>q</a:t>
                    </a:r>
                    <a:endParaRPr lang="en-MY" dirty="0"/>
                  </a:p>
                </p:txBody>
              </p:sp>
              <p:grpSp>
                <p:nvGrpSpPr>
                  <p:cNvPr id="7" name="Group 542"/>
                  <p:cNvGrpSpPr/>
                  <p:nvPr/>
                </p:nvGrpSpPr>
                <p:grpSpPr>
                  <a:xfrm>
                    <a:off x="4267200" y="5105400"/>
                    <a:ext cx="2259708" cy="1052524"/>
                    <a:chOff x="9019272" y="15520986"/>
                    <a:chExt cx="2161490" cy="1371600"/>
                  </a:xfrm>
                </p:grpSpPr>
                <p:grpSp>
                  <p:nvGrpSpPr>
                    <p:cNvPr id="8" name="Group 532"/>
                    <p:cNvGrpSpPr/>
                    <p:nvPr/>
                  </p:nvGrpSpPr>
                  <p:grpSpPr>
                    <a:xfrm>
                      <a:off x="9707562" y="15673387"/>
                      <a:ext cx="1473200" cy="890587"/>
                      <a:chOff x="7380287" y="15474950"/>
                      <a:chExt cx="1473200" cy="890587"/>
                    </a:xfrm>
                  </p:grpSpPr>
                  <p:sp>
                    <p:nvSpPr>
                      <p:cNvPr id="213" name="Freeform 104"/>
                      <p:cNvSpPr>
                        <a:spLocks/>
                      </p:cNvSpPr>
                      <p:nvPr/>
                    </p:nvSpPr>
                    <p:spPr bwMode="auto">
                      <a:xfrm rot="20579355">
                        <a:off x="7989887" y="15474950"/>
                        <a:ext cx="863600" cy="890587"/>
                      </a:xfrm>
                      <a:custGeom>
                        <a:avLst/>
                        <a:gdLst>
                          <a:gd name="T0" fmla="*/ 2147483647 w 1500"/>
                          <a:gd name="T1" fmla="*/ 0 h 1830"/>
                          <a:gd name="T2" fmla="*/ 2147483647 w 1500"/>
                          <a:gd name="T3" fmla="*/ 2147483647 h 1830"/>
                          <a:gd name="T4" fmla="*/ 2147483647 w 1500"/>
                          <a:gd name="T5" fmla="*/ 2147483647 h 1830"/>
                          <a:gd name="T6" fmla="*/ 0 60000 65536"/>
                          <a:gd name="T7" fmla="*/ 0 60000 65536"/>
                          <a:gd name="T8" fmla="*/ 0 60000 65536"/>
                          <a:gd name="T9" fmla="*/ 0 w 1500"/>
                          <a:gd name="T10" fmla="*/ 0 h 1830"/>
                          <a:gd name="T11" fmla="*/ 1500 w 1500"/>
                          <a:gd name="T12" fmla="*/ 1830 h 1830"/>
                        </a:gdLst>
                        <a:ahLst/>
                        <a:cxnLst>
                          <a:cxn ang="T6">
                            <a:pos x="T0" y="T1"/>
                          </a:cxn>
                          <a:cxn ang="T7">
                            <a:pos x="T2" y="T3"/>
                          </a:cxn>
                          <a:cxn ang="T8">
                            <a:pos x="T4" y="T5"/>
                          </a:cxn>
                        </a:cxnLst>
                        <a:rect l="T9" t="T10" r="T11" b="T12"/>
                        <a:pathLst>
                          <a:path w="1500" h="1830">
                            <a:moveTo>
                              <a:pt x="60" y="0"/>
                            </a:moveTo>
                            <a:cubicBezTo>
                              <a:pt x="30" y="885"/>
                              <a:pt x="0" y="1770"/>
                              <a:pt x="240" y="1800"/>
                            </a:cubicBezTo>
                            <a:cubicBezTo>
                              <a:pt x="480" y="1830"/>
                              <a:pt x="1290" y="450"/>
                              <a:pt x="1500" y="180"/>
                            </a:cubicBezTo>
                          </a:path>
                        </a:pathLst>
                      </a:custGeom>
                      <a:noFill/>
                      <a:ln w="28575">
                        <a:solidFill>
                          <a:srgbClr val="339966"/>
                        </a:solidFill>
                        <a:round/>
                        <a:headEnd/>
                        <a:tailEnd/>
                      </a:ln>
                    </p:spPr>
                    <p:txBody>
                      <a:bodyPr/>
                      <a:lstStyle/>
                      <a:p>
                        <a:endParaRPr lang="en-MY"/>
                      </a:p>
                    </p:txBody>
                  </p:sp>
                  <p:sp>
                    <p:nvSpPr>
                      <p:cNvPr id="214" name="Freeform 105"/>
                      <p:cNvSpPr>
                        <a:spLocks/>
                      </p:cNvSpPr>
                      <p:nvPr/>
                    </p:nvSpPr>
                    <p:spPr bwMode="auto">
                      <a:xfrm rot="20579355">
                        <a:off x="7380287" y="15474950"/>
                        <a:ext cx="863600" cy="890587"/>
                      </a:xfrm>
                      <a:custGeom>
                        <a:avLst/>
                        <a:gdLst>
                          <a:gd name="T0" fmla="*/ 2147483647 w 1500"/>
                          <a:gd name="T1" fmla="*/ 0 h 1830"/>
                          <a:gd name="T2" fmla="*/ 2147483647 w 1500"/>
                          <a:gd name="T3" fmla="*/ 2147483647 h 1830"/>
                          <a:gd name="T4" fmla="*/ 2147483647 w 1500"/>
                          <a:gd name="T5" fmla="*/ 2147483647 h 1830"/>
                          <a:gd name="T6" fmla="*/ 0 60000 65536"/>
                          <a:gd name="T7" fmla="*/ 0 60000 65536"/>
                          <a:gd name="T8" fmla="*/ 0 60000 65536"/>
                          <a:gd name="T9" fmla="*/ 0 w 1500"/>
                          <a:gd name="T10" fmla="*/ 0 h 1830"/>
                          <a:gd name="T11" fmla="*/ 1500 w 1500"/>
                          <a:gd name="T12" fmla="*/ 1830 h 1830"/>
                        </a:gdLst>
                        <a:ahLst/>
                        <a:cxnLst>
                          <a:cxn ang="T6">
                            <a:pos x="T0" y="T1"/>
                          </a:cxn>
                          <a:cxn ang="T7">
                            <a:pos x="T2" y="T3"/>
                          </a:cxn>
                          <a:cxn ang="T8">
                            <a:pos x="T4" y="T5"/>
                          </a:cxn>
                        </a:cxnLst>
                        <a:rect l="T9" t="T10" r="T11" b="T12"/>
                        <a:pathLst>
                          <a:path w="1500" h="1830">
                            <a:moveTo>
                              <a:pt x="60" y="0"/>
                            </a:moveTo>
                            <a:cubicBezTo>
                              <a:pt x="30" y="885"/>
                              <a:pt x="0" y="1770"/>
                              <a:pt x="240" y="1800"/>
                            </a:cubicBezTo>
                            <a:cubicBezTo>
                              <a:pt x="480" y="1830"/>
                              <a:pt x="1290" y="450"/>
                              <a:pt x="1500" y="180"/>
                            </a:cubicBezTo>
                          </a:path>
                        </a:pathLst>
                      </a:custGeom>
                      <a:noFill/>
                      <a:ln w="28575">
                        <a:solidFill>
                          <a:srgbClr val="FF0000"/>
                        </a:solidFill>
                        <a:round/>
                        <a:headEnd/>
                        <a:tailEnd/>
                      </a:ln>
                    </p:spPr>
                    <p:txBody>
                      <a:bodyPr/>
                      <a:lstStyle/>
                      <a:p>
                        <a:endParaRPr lang="en-MY"/>
                      </a:p>
                    </p:txBody>
                  </p:sp>
                  <p:sp>
                    <p:nvSpPr>
                      <p:cNvPr id="215" name="Freeform 106"/>
                      <p:cNvSpPr>
                        <a:spLocks/>
                      </p:cNvSpPr>
                      <p:nvPr/>
                    </p:nvSpPr>
                    <p:spPr bwMode="auto">
                      <a:xfrm rot="20579355">
                        <a:off x="7685087" y="15474950"/>
                        <a:ext cx="863600" cy="890587"/>
                      </a:xfrm>
                      <a:custGeom>
                        <a:avLst/>
                        <a:gdLst>
                          <a:gd name="T0" fmla="*/ 2147483647 w 1500"/>
                          <a:gd name="T1" fmla="*/ 0 h 1830"/>
                          <a:gd name="T2" fmla="*/ 2147483647 w 1500"/>
                          <a:gd name="T3" fmla="*/ 2147483647 h 1830"/>
                          <a:gd name="T4" fmla="*/ 2147483647 w 1500"/>
                          <a:gd name="T5" fmla="*/ 2147483647 h 1830"/>
                          <a:gd name="T6" fmla="*/ 0 60000 65536"/>
                          <a:gd name="T7" fmla="*/ 0 60000 65536"/>
                          <a:gd name="T8" fmla="*/ 0 60000 65536"/>
                          <a:gd name="T9" fmla="*/ 0 w 1500"/>
                          <a:gd name="T10" fmla="*/ 0 h 1830"/>
                          <a:gd name="T11" fmla="*/ 1500 w 1500"/>
                          <a:gd name="T12" fmla="*/ 1830 h 1830"/>
                        </a:gdLst>
                        <a:ahLst/>
                        <a:cxnLst>
                          <a:cxn ang="T6">
                            <a:pos x="T0" y="T1"/>
                          </a:cxn>
                          <a:cxn ang="T7">
                            <a:pos x="T2" y="T3"/>
                          </a:cxn>
                          <a:cxn ang="T8">
                            <a:pos x="T4" y="T5"/>
                          </a:cxn>
                        </a:cxnLst>
                        <a:rect l="T9" t="T10" r="T11" b="T12"/>
                        <a:pathLst>
                          <a:path w="1500" h="1830">
                            <a:moveTo>
                              <a:pt x="60" y="0"/>
                            </a:moveTo>
                            <a:cubicBezTo>
                              <a:pt x="30" y="885"/>
                              <a:pt x="0" y="1770"/>
                              <a:pt x="240" y="1800"/>
                            </a:cubicBezTo>
                            <a:cubicBezTo>
                              <a:pt x="480" y="1830"/>
                              <a:pt x="1290" y="450"/>
                              <a:pt x="1500" y="180"/>
                            </a:cubicBezTo>
                          </a:path>
                        </a:pathLst>
                      </a:custGeom>
                      <a:noFill/>
                      <a:ln w="28575">
                        <a:solidFill>
                          <a:srgbClr val="000000"/>
                        </a:solidFill>
                        <a:round/>
                        <a:headEnd/>
                        <a:tailEnd/>
                      </a:ln>
                    </p:spPr>
                    <p:txBody>
                      <a:bodyPr/>
                      <a:lstStyle/>
                      <a:p>
                        <a:endParaRPr lang="en-MY"/>
                      </a:p>
                    </p:txBody>
                  </p:sp>
                </p:grpSp>
                <p:grpSp>
                  <p:nvGrpSpPr>
                    <p:cNvPr id="9" name="Group 533"/>
                    <p:cNvGrpSpPr/>
                    <p:nvPr/>
                  </p:nvGrpSpPr>
                  <p:grpSpPr>
                    <a:xfrm>
                      <a:off x="9019272" y="15520986"/>
                      <a:ext cx="2136884" cy="1371600"/>
                      <a:chOff x="6580078" y="15521780"/>
                      <a:chExt cx="2136884" cy="1371600"/>
                    </a:xfrm>
                  </p:grpSpPr>
                  <p:cxnSp>
                    <p:nvCxnSpPr>
                      <p:cNvPr id="211" name="Straight Arrow Connector 210"/>
                      <p:cNvCxnSpPr/>
                      <p:nvPr/>
                    </p:nvCxnSpPr>
                    <p:spPr>
                      <a:xfrm flipV="1">
                        <a:off x="6659562" y="16892587"/>
                        <a:ext cx="20574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2" name="Straight Arrow Connector 211"/>
                      <p:cNvCxnSpPr/>
                      <p:nvPr/>
                    </p:nvCxnSpPr>
                    <p:spPr>
                      <a:xfrm rot="5400000" flipH="1" flipV="1">
                        <a:off x="5895072" y="16206786"/>
                        <a:ext cx="1371600" cy="158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grpSp>
            </p:grpSp>
          </p:grpSp>
          <p:sp>
            <p:nvSpPr>
              <p:cNvPr id="123" name="Text Box 115"/>
              <p:cNvSpPr txBox="1">
                <a:spLocks noChangeArrowheads="1"/>
              </p:cNvSpPr>
              <p:nvPr/>
            </p:nvSpPr>
            <p:spPr bwMode="auto">
              <a:xfrm>
                <a:off x="1276684" y="4393475"/>
                <a:ext cx="2636451" cy="548131"/>
              </a:xfrm>
              <a:prstGeom prst="rect">
                <a:avLst/>
              </a:prstGeom>
              <a:solidFill>
                <a:srgbClr val="FFFFFF"/>
              </a:solidFill>
              <a:ln w="9525">
                <a:noFill/>
                <a:miter lim="800000"/>
                <a:headEnd/>
                <a:tailEnd/>
              </a:ln>
            </p:spPr>
            <p:txBody>
              <a:bodyPr lIns="129324" tIns="64662" rIns="129324" bIns="64662"/>
              <a:lstStyle/>
              <a:p>
                <a:r>
                  <a:rPr lang="en-US" sz="1700" dirty="0">
                    <a:latin typeface="Times New Roman" pitchFamily="18" charset="0"/>
                  </a:rPr>
                  <a:t>Before </a:t>
                </a:r>
                <a:r>
                  <a:rPr lang="en-US" sz="1700" dirty="0" err="1">
                    <a:latin typeface="Times New Roman" pitchFamily="18" charset="0"/>
                  </a:rPr>
                  <a:t>analyte</a:t>
                </a:r>
                <a:r>
                  <a:rPr lang="en-US" sz="1700" dirty="0">
                    <a:latin typeface="Times New Roman" pitchFamily="18" charset="0"/>
                  </a:rPr>
                  <a:t> binding:</a:t>
                </a:r>
              </a:p>
              <a:p>
                <a:r>
                  <a:rPr lang="en-US" sz="1700" dirty="0">
                    <a:latin typeface="Times New Roman" pitchFamily="18" charset="0"/>
                  </a:rPr>
                  <a:t>Refractive index: n, k</a:t>
                </a:r>
                <a:endParaRPr lang="en-MY" dirty="0"/>
              </a:p>
            </p:txBody>
          </p:sp>
          <p:grpSp>
            <p:nvGrpSpPr>
              <p:cNvPr id="10" name="Group 4"/>
              <p:cNvGrpSpPr/>
              <p:nvPr/>
            </p:nvGrpSpPr>
            <p:grpSpPr>
              <a:xfrm>
                <a:off x="5595575" y="1676119"/>
                <a:ext cx="3167425" cy="3220275"/>
                <a:chOff x="13843755" y="16557717"/>
                <a:chExt cx="3881554" cy="5063605"/>
              </a:xfrm>
            </p:grpSpPr>
            <p:grpSp>
              <p:nvGrpSpPr>
                <p:cNvPr id="11" name="Group 830"/>
                <p:cNvGrpSpPr/>
                <p:nvPr/>
              </p:nvGrpSpPr>
              <p:grpSpPr>
                <a:xfrm>
                  <a:off x="13843755" y="16557717"/>
                  <a:ext cx="3881553" cy="3986242"/>
                  <a:chOff x="8640762" y="12091987"/>
                  <a:chExt cx="2400301" cy="2479673"/>
                </a:xfrm>
              </p:grpSpPr>
              <p:grpSp>
                <p:nvGrpSpPr>
                  <p:cNvPr id="12" name="Group 829"/>
                  <p:cNvGrpSpPr/>
                  <p:nvPr/>
                </p:nvGrpSpPr>
                <p:grpSpPr>
                  <a:xfrm>
                    <a:off x="8640762" y="12091987"/>
                    <a:ext cx="2400301" cy="2479673"/>
                    <a:chOff x="10410825" y="13692187"/>
                    <a:chExt cx="2400301" cy="2479673"/>
                  </a:xfrm>
                </p:grpSpPr>
                <p:grpSp>
                  <p:nvGrpSpPr>
                    <p:cNvPr id="13" name="Group 828"/>
                    <p:cNvGrpSpPr/>
                    <p:nvPr/>
                  </p:nvGrpSpPr>
                  <p:grpSpPr>
                    <a:xfrm>
                      <a:off x="10898187" y="15184152"/>
                      <a:ext cx="1704975" cy="987708"/>
                      <a:chOff x="10898187" y="15184152"/>
                      <a:chExt cx="1704975" cy="987708"/>
                    </a:xfrm>
                  </p:grpSpPr>
                  <p:grpSp>
                    <p:nvGrpSpPr>
                      <p:cNvPr id="14" name="Group 86"/>
                      <p:cNvGrpSpPr>
                        <a:grpSpLocks/>
                      </p:cNvGrpSpPr>
                      <p:nvPr/>
                    </p:nvGrpSpPr>
                    <p:grpSpPr bwMode="auto">
                      <a:xfrm>
                        <a:off x="10939461" y="15425737"/>
                        <a:ext cx="1635126" cy="746123"/>
                        <a:chOff x="7920" y="4245"/>
                        <a:chExt cx="2640" cy="1260"/>
                      </a:xfrm>
                    </p:grpSpPr>
                    <p:sp>
                      <p:nvSpPr>
                        <p:cNvPr id="199" name="AutoShape 87"/>
                        <p:cNvSpPr>
                          <a:spLocks noChangeArrowheads="1"/>
                        </p:cNvSpPr>
                        <p:nvPr/>
                      </p:nvSpPr>
                      <p:spPr bwMode="auto">
                        <a:xfrm>
                          <a:off x="8400" y="4245"/>
                          <a:ext cx="465" cy="285"/>
                        </a:xfrm>
                        <a:prstGeom prst="diamond">
                          <a:avLst/>
                        </a:prstGeom>
                        <a:solidFill>
                          <a:srgbClr val="00FFCC"/>
                        </a:solidFill>
                        <a:ln w="9525">
                          <a:solidFill>
                            <a:srgbClr val="000000"/>
                          </a:solidFill>
                          <a:miter lim="800000"/>
                          <a:headEnd/>
                          <a:tailEnd/>
                        </a:ln>
                      </p:spPr>
                      <p:txBody>
                        <a:bodyPr/>
                        <a:lstStyle/>
                        <a:p>
                          <a:endParaRPr lang="en-MY"/>
                        </a:p>
                      </p:txBody>
                    </p:sp>
                    <p:sp>
                      <p:nvSpPr>
                        <p:cNvPr id="200" name="AutoShape 88"/>
                        <p:cNvSpPr>
                          <a:spLocks noChangeArrowheads="1"/>
                        </p:cNvSpPr>
                        <p:nvPr/>
                      </p:nvSpPr>
                      <p:spPr bwMode="auto">
                        <a:xfrm>
                          <a:off x="9540" y="4245"/>
                          <a:ext cx="465" cy="285"/>
                        </a:xfrm>
                        <a:prstGeom prst="diamond">
                          <a:avLst/>
                        </a:prstGeom>
                        <a:solidFill>
                          <a:srgbClr val="00FFCC"/>
                        </a:solidFill>
                        <a:ln w="9525">
                          <a:solidFill>
                            <a:srgbClr val="000000"/>
                          </a:solidFill>
                          <a:miter lim="800000"/>
                          <a:headEnd/>
                          <a:tailEnd/>
                        </a:ln>
                      </p:spPr>
                      <p:txBody>
                        <a:bodyPr/>
                        <a:lstStyle/>
                        <a:p>
                          <a:endParaRPr lang="en-MY"/>
                        </a:p>
                      </p:txBody>
                    </p:sp>
                    <p:sp>
                      <p:nvSpPr>
                        <p:cNvPr id="201" name="AutoShape 89"/>
                        <p:cNvSpPr>
                          <a:spLocks noChangeArrowheads="1"/>
                        </p:cNvSpPr>
                        <p:nvPr/>
                      </p:nvSpPr>
                      <p:spPr bwMode="auto">
                        <a:xfrm>
                          <a:off x="8640" y="4680"/>
                          <a:ext cx="465" cy="285"/>
                        </a:xfrm>
                        <a:prstGeom prst="diamond">
                          <a:avLst/>
                        </a:prstGeom>
                        <a:solidFill>
                          <a:srgbClr val="00FFCC"/>
                        </a:solidFill>
                        <a:ln w="9525">
                          <a:solidFill>
                            <a:srgbClr val="000000"/>
                          </a:solidFill>
                          <a:miter lim="800000"/>
                          <a:headEnd/>
                          <a:tailEnd/>
                        </a:ln>
                      </p:spPr>
                      <p:txBody>
                        <a:bodyPr/>
                        <a:lstStyle/>
                        <a:p>
                          <a:endParaRPr lang="en-MY"/>
                        </a:p>
                      </p:txBody>
                    </p:sp>
                    <p:sp>
                      <p:nvSpPr>
                        <p:cNvPr id="202" name="AutoShape 90"/>
                        <p:cNvSpPr>
                          <a:spLocks noChangeArrowheads="1"/>
                        </p:cNvSpPr>
                        <p:nvPr/>
                      </p:nvSpPr>
                      <p:spPr bwMode="auto">
                        <a:xfrm>
                          <a:off x="10095" y="4245"/>
                          <a:ext cx="465" cy="285"/>
                        </a:xfrm>
                        <a:prstGeom prst="diamond">
                          <a:avLst/>
                        </a:prstGeom>
                        <a:solidFill>
                          <a:srgbClr val="00FFCC"/>
                        </a:solidFill>
                        <a:ln w="9525">
                          <a:solidFill>
                            <a:srgbClr val="000000"/>
                          </a:solidFill>
                          <a:miter lim="800000"/>
                          <a:headEnd/>
                          <a:tailEnd/>
                        </a:ln>
                      </p:spPr>
                      <p:txBody>
                        <a:bodyPr/>
                        <a:lstStyle/>
                        <a:p>
                          <a:endParaRPr lang="en-MY"/>
                        </a:p>
                      </p:txBody>
                    </p:sp>
                    <p:sp>
                      <p:nvSpPr>
                        <p:cNvPr id="203" name="AutoShape 91"/>
                        <p:cNvSpPr>
                          <a:spLocks noChangeArrowheads="1"/>
                        </p:cNvSpPr>
                        <p:nvPr/>
                      </p:nvSpPr>
                      <p:spPr bwMode="auto">
                        <a:xfrm>
                          <a:off x="10080" y="4860"/>
                          <a:ext cx="465" cy="285"/>
                        </a:xfrm>
                        <a:prstGeom prst="diamond">
                          <a:avLst/>
                        </a:prstGeom>
                        <a:solidFill>
                          <a:srgbClr val="00FFCC"/>
                        </a:solidFill>
                        <a:ln w="9525">
                          <a:solidFill>
                            <a:srgbClr val="000000"/>
                          </a:solidFill>
                          <a:miter lim="800000"/>
                          <a:headEnd/>
                          <a:tailEnd/>
                        </a:ln>
                      </p:spPr>
                      <p:txBody>
                        <a:bodyPr/>
                        <a:lstStyle/>
                        <a:p>
                          <a:endParaRPr lang="en-MY"/>
                        </a:p>
                      </p:txBody>
                    </p:sp>
                    <p:sp>
                      <p:nvSpPr>
                        <p:cNvPr id="204" name="AutoShape 92"/>
                        <p:cNvSpPr>
                          <a:spLocks noChangeArrowheads="1"/>
                        </p:cNvSpPr>
                        <p:nvPr/>
                      </p:nvSpPr>
                      <p:spPr bwMode="auto">
                        <a:xfrm>
                          <a:off x="7920" y="4680"/>
                          <a:ext cx="465" cy="285"/>
                        </a:xfrm>
                        <a:prstGeom prst="diamond">
                          <a:avLst/>
                        </a:prstGeom>
                        <a:solidFill>
                          <a:srgbClr val="00FFCC"/>
                        </a:solidFill>
                        <a:ln w="9525">
                          <a:solidFill>
                            <a:srgbClr val="000000"/>
                          </a:solidFill>
                          <a:miter lim="800000"/>
                          <a:headEnd/>
                          <a:tailEnd/>
                        </a:ln>
                      </p:spPr>
                      <p:txBody>
                        <a:bodyPr/>
                        <a:lstStyle/>
                        <a:p>
                          <a:endParaRPr lang="en-MY"/>
                        </a:p>
                      </p:txBody>
                    </p:sp>
                    <p:sp>
                      <p:nvSpPr>
                        <p:cNvPr id="205" name="AutoShape 93"/>
                        <p:cNvSpPr>
                          <a:spLocks noChangeArrowheads="1"/>
                        </p:cNvSpPr>
                        <p:nvPr/>
                      </p:nvSpPr>
                      <p:spPr bwMode="auto">
                        <a:xfrm>
                          <a:off x="9360" y="4680"/>
                          <a:ext cx="465" cy="285"/>
                        </a:xfrm>
                        <a:prstGeom prst="diamond">
                          <a:avLst/>
                        </a:prstGeom>
                        <a:solidFill>
                          <a:srgbClr val="00FFCC"/>
                        </a:solidFill>
                        <a:ln w="9525">
                          <a:solidFill>
                            <a:srgbClr val="000000"/>
                          </a:solidFill>
                          <a:miter lim="800000"/>
                          <a:headEnd/>
                          <a:tailEnd/>
                        </a:ln>
                      </p:spPr>
                      <p:txBody>
                        <a:bodyPr/>
                        <a:lstStyle/>
                        <a:p>
                          <a:endParaRPr lang="en-MY"/>
                        </a:p>
                      </p:txBody>
                    </p:sp>
                    <p:sp>
                      <p:nvSpPr>
                        <p:cNvPr id="206" name="AutoShape 94"/>
                        <p:cNvSpPr>
                          <a:spLocks noChangeArrowheads="1"/>
                        </p:cNvSpPr>
                        <p:nvPr/>
                      </p:nvSpPr>
                      <p:spPr bwMode="auto">
                        <a:xfrm>
                          <a:off x="9000" y="5220"/>
                          <a:ext cx="465" cy="285"/>
                        </a:xfrm>
                        <a:prstGeom prst="diamond">
                          <a:avLst/>
                        </a:prstGeom>
                        <a:solidFill>
                          <a:srgbClr val="00FFCC"/>
                        </a:solidFill>
                        <a:ln w="9525">
                          <a:solidFill>
                            <a:srgbClr val="000000"/>
                          </a:solidFill>
                          <a:miter lim="800000"/>
                          <a:headEnd/>
                          <a:tailEnd/>
                        </a:ln>
                      </p:spPr>
                      <p:txBody>
                        <a:bodyPr/>
                        <a:lstStyle/>
                        <a:p>
                          <a:endParaRPr lang="en-MY"/>
                        </a:p>
                      </p:txBody>
                    </p:sp>
                  </p:grpSp>
                  <p:grpSp>
                    <p:nvGrpSpPr>
                      <p:cNvPr id="15" name="Group 827"/>
                      <p:cNvGrpSpPr/>
                      <p:nvPr/>
                    </p:nvGrpSpPr>
                    <p:grpSpPr>
                      <a:xfrm>
                        <a:off x="10898187" y="15184152"/>
                        <a:ext cx="1704975" cy="327311"/>
                        <a:chOff x="10898187" y="15184152"/>
                        <a:chExt cx="1704975" cy="327311"/>
                      </a:xfrm>
                    </p:grpSpPr>
                    <p:grpSp>
                      <p:nvGrpSpPr>
                        <p:cNvPr id="16" name="Group 61"/>
                        <p:cNvGrpSpPr>
                          <a:grpSpLocks/>
                        </p:cNvGrpSpPr>
                        <p:nvPr/>
                      </p:nvGrpSpPr>
                      <p:grpSpPr bwMode="auto">
                        <a:xfrm>
                          <a:off x="11574462" y="15197137"/>
                          <a:ext cx="354010" cy="304800"/>
                          <a:chOff x="2880" y="6300"/>
                          <a:chExt cx="360" cy="540"/>
                        </a:xfrm>
                      </p:grpSpPr>
                      <p:sp>
                        <p:nvSpPr>
                          <p:cNvPr id="196" name="Line 62"/>
                          <p:cNvSpPr>
                            <a:spLocks noChangeShapeType="1"/>
                          </p:cNvSpPr>
                          <p:nvPr/>
                        </p:nvSpPr>
                        <p:spPr bwMode="auto">
                          <a:xfrm>
                            <a:off x="3060" y="6300"/>
                            <a:ext cx="0" cy="360"/>
                          </a:xfrm>
                          <a:prstGeom prst="line">
                            <a:avLst/>
                          </a:prstGeom>
                          <a:noFill/>
                          <a:ln w="15875">
                            <a:solidFill>
                              <a:srgbClr val="000000"/>
                            </a:solidFill>
                            <a:round/>
                            <a:headEnd/>
                            <a:tailEnd/>
                          </a:ln>
                        </p:spPr>
                        <p:txBody>
                          <a:bodyPr/>
                          <a:lstStyle/>
                          <a:p>
                            <a:endParaRPr lang="en-US"/>
                          </a:p>
                        </p:txBody>
                      </p:sp>
                      <p:sp>
                        <p:nvSpPr>
                          <p:cNvPr id="197" name="Line 63"/>
                          <p:cNvSpPr>
                            <a:spLocks noChangeShapeType="1"/>
                          </p:cNvSpPr>
                          <p:nvPr/>
                        </p:nvSpPr>
                        <p:spPr bwMode="auto">
                          <a:xfrm flipH="1">
                            <a:off x="2880" y="6660"/>
                            <a:ext cx="180" cy="180"/>
                          </a:xfrm>
                          <a:prstGeom prst="line">
                            <a:avLst/>
                          </a:prstGeom>
                          <a:noFill/>
                          <a:ln w="15875">
                            <a:solidFill>
                              <a:srgbClr val="000000"/>
                            </a:solidFill>
                            <a:round/>
                            <a:headEnd/>
                            <a:tailEnd/>
                          </a:ln>
                        </p:spPr>
                        <p:txBody>
                          <a:bodyPr/>
                          <a:lstStyle/>
                          <a:p>
                            <a:endParaRPr lang="en-US"/>
                          </a:p>
                        </p:txBody>
                      </p:sp>
                      <p:sp>
                        <p:nvSpPr>
                          <p:cNvPr id="198" name="Line 64"/>
                          <p:cNvSpPr>
                            <a:spLocks noChangeShapeType="1"/>
                          </p:cNvSpPr>
                          <p:nvPr/>
                        </p:nvSpPr>
                        <p:spPr bwMode="auto">
                          <a:xfrm>
                            <a:off x="3060" y="6660"/>
                            <a:ext cx="180" cy="180"/>
                          </a:xfrm>
                          <a:prstGeom prst="line">
                            <a:avLst/>
                          </a:prstGeom>
                          <a:noFill/>
                          <a:ln w="22225">
                            <a:solidFill>
                              <a:srgbClr val="000000"/>
                            </a:solidFill>
                            <a:round/>
                            <a:headEnd/>
                            <a:tailEnd/>
                          </a:ln>
                        </p:spPr>
                        <p:txBody>
                          <a:bodyPr/>
                          <a:lstStyle/>
                          <a:p>
                            <a:endParaRPr lang="en-US"/>
                          </a:p>
                        </p:txBody>
                      </p:sp>
                    </p:grpSp>
                    <p:grpSp>
                      <p:nvGrpSpPr>
                        <p:cNvPr id="17" name="Group 61"/>
                        <p:cNvGrpSpPr>
                          <a:grpSpLocks/>
                        </p:cNvGrpSpPr>
                        <p:nvPr/>
                      </p:nvGrpSpPr>
                      <p:grpSpPr bwMode="auto">
                        <a:xfrm>
                          <a:off x="11222037" y="15184152"/>
                          <a:ext cx="354010" cy="317782"/>
                          <a:chOff x="2880" y="6277"/>
                          <a:chExt cx="360" cy="563"/>
                        </a:xfrm>
                      </p:grpSpPr>
                      <p:sp>
                        <p:nvSpPr>
                          <p:cNvPr id="193" name="Line 62"/>
                          <p:cNvSpPr>
                            <a:spLocks noChangeShapeType="1"/>
                          </p:cNvSpPr>
                          <p:nvPr/>
                        </p:nvSpPr>
                        <p:spPr bwMode="auto">
                          <a:xfrm>
                            <a:off x="3060" y="6277"/>
                            <a:ext cx="0" cy="360"/>
                          </a:xfrm>
                          <a:prstGeom prst="line">
                            <a:avLst/>
                          </a:prstGeom>
                          <a:noFill/>
                          <a:ln w="15875">
                            <a:solidFill>
                              <a:srgbClr val="000000"/>
                            </a:solidFill>
                            <a:round/>
                            <a:headEnd/>
                            <a:tailEnd/>
                          </a:ln>
                        </p:spPr>
                        <p:txBody>
                          <a:bodyPr/>
                          <a:lstStyle/>
                          <a:p>
                            <a:endParaRPr lang="en-US"/>
                          </a:p>
                        </p:txBody>
                      </p:sp>
                      <p:sp>
                        <p:nvSpPr>
                          <p:cNvPr id="194" name="Line 63"/>
                          <p:cNvSpPr>
                            <a:spLocks noChangeShapeType="1"/>
                          </p:cNvSpPr>
                          <p:nvPr/>
                        </p:nvSpPr>
                        <p:spPr bwMode="auto">
                          <a:xfrm flipH="1">
                            <a:off x="2880" y="6660"/>
                            <a:ext cx="180" cy="180"/>
                          </a:xfrm>
                          <a:prstGeom prst="line">
                            <a:avLst/>
                          </a:prstGeom>
                          <a:noFill/>
                          <a:ln w="15875">
                            <a:solidFill>
                              <a:srgbClr val="000000"/>
                            </a:solidFill>
                            <a:round/>
                            <a:headEnd/>
                            <a:tailEnd/>
                          </a:ln>
                        </p:spPr>
                        <p:txBody>
                          <a:bodyPr/>
                          <a:lstStyle/>
                          <a:p>
                            <a:endParaRPr lang="en-US"/>
                          </a:p>
                        </p:txBody>
                      </p:sp>
                      <p:sp>
                        <p:nvSpPr>
                          <p:cNvPr id="195" name="Line 64"/>
                          <p:cNvSpPr>
                            <a:spLocks noChangeShapeType="1"/>
                          </p:cNvSpPr>
                          <p:nvPr/>
                        </p:nvSpPr>
                        <p:spPr bwMode="auto">
                          <a:xfrm>
                            <a:off x="3060" y="6660"/>
                            <a:ext cx="180" cy="180"/>
                          </a:xfrm>
                          <a:prstGeom prst="line">
                            <a:avLst/>
                          </a:prstGeom>
                          <a:noFill/>
                          <a:ln w="22225">
                            <a:solidFill>
                              <a:srgbClr val="000000"/>
                            </a:solidFill>
                            <a:round/>
                            <a:headEnd/>
                            <a:tailEnd/>
                          </a:ln>
                        </p:spPr>
                        <p:txBody>
                          <a:bodyPr/>
                          <a:lstStyle/>
                          <a:p>
                            <a:endParaRPr lang="en-US"/>
                          </a:p>
                        </p:txBody>
                      </p:sp>
                    </p:grpSp>
                    <p:grpSp>
                      <p:nvGrpSpPr>
                        <p:cNvPr id="18" name="Group 61"/>
                        <p:cNvGrpSpPr>
                          <a:grpSpLocks/>
                        </p:cNvGrpSpPr>
                        <p:nvPr/>
                      </p:nvGrpSpPr>
                      <p:grpSpPr bwMode="auto">
                        <a:xfrm>
                          <a:off x="10898187" y="15190294"/>
                          <a:ext cx="317566" cy="321169"/>
                          <a:chOff x="2880" y="6271"/>
                          <a:chExt cx="360" cy="569"/>
                        </a:xfrm>
                      </p:grpSpPr>
                      <p:sp>
                        <p:nvSpPr>
                          <p:cNvPr id="190" name="Line 62"/>
                          <p:cNvSpPr>
                            <a:spLocks noChangeShapeType="1"/>
                          </p:cNvSpPr>
                          <p:nvPr/>
                        </p:nvSpPr>
                        <p:spPr bwMode="auto">
                          <a:xfrm>
                            <a:off x="3060" y="6271"/>
                            <a:ext cx="0" cy="360"/>
                          </a:xfrm>
                          <a:prstGeom prst="line">
                            <a:avLst/>
                          </a:prstGeom>
                          <a:noFill/>
                          <a:ln w="15875">
                            <a:solidFill>
                              <a:srgbClr val="000000"/>
                            </a:solidFill>
                            <a:round/>
                            <a:headEnd/>
                            <a:tailEnd/>
                          </a:ln>
                        </p:spPr>
                        <p:txBody>
                          <a:bodyPr/>
                          <a:lstStyle/>
                          <a:p>
                            <a:endParaRPr lang="en-US"/>
                          </a:p>
                        </p:txBody>
                      </p:sp>
                      <p:sp>
                        <p:nvSpPr>
                          <p:cNvPr id="191" name="Line 63"/>
                          <p:cNvSpPr>
                            <a:spLocks noChangeShapeType="1"/>
                          </p:cNvSpPr>
                          <p:nvPr/>
                        </p:nvSpPr>
                        <p:spPr bwMode="auto">
                          <a:xfrm flipH="1">
                            <a:off x="2880" y="6660"/>
                            <a:ext cx="180" cy="180"/>
                          </a:xfrm>
                          <a:prstGeom prst="line">
                            <a:avLst/>
                          </a:prstGeom>
                          <a:noFill/>
                          <a:ln w="15875">
                            <a:solidFill>
                              <a:srgbClr val="000000"/>
                            </a:solidFill>
                            <a:round/>
                            <a:headEnd/>
                            <a:tailEnd/>
                          </a:ln>
                        </p:spPr>
                        <p:txBody>
                          <a:bodyPr/>
                          <a:lstStyle/>
                          <a:p>
                            <a:endParaRPr lang="en-US"/>
                          </a:p>
                        </p:txBody>
                      </p:sp>
                      <p:sp>
                        <p:nvSpPr>
                          <p:cNvPr id="192" name="Line 64"/>
                          <p:cNvSpPr>
                            <a:spLocks noChangeShapeType="1"/>
                          </p:cNvSpPr>
                          <p:nvPr/>
                        </p:nvSpPr>
                        <p:spPr bwMode="auto">
                          <a:xfrm>
                            <a:off x="3060" y="6660"/>
                            <a:ext cx="180" cy="180"/>
                          </a:xfrm>
                          <a:prstGeom prst="line">
                            <a:avLst/>
                          </a:prstGeom>
                          <a:noFill/>
                          <a:ln w="22225">
                            <a:solidFill>
                              <a:srgbClr val="000000"/>
                            </a:solidFill>
                            <a:round/>
                            <a:headEnd/>
                            <a:tailEnd/>
                          </a:ln>
                        </p:spPr>
                        <p:txBody>
                          <a:bodyPr/>
                          <a:lstStyle/>
                          <a:p>
                            <a:endParaRPr lang="en-US"/>
                          </a:p>
                        </p:txBody>
                      </p:sp>
                    </p:grpSp>
                    <p:grpSp>
                      <p:nvGrpSpPr>
                        <p:cNvPr id="19" name="Group 826"/>
                        <p:cNvGrpSpPr/>
                        <p:nvPr/>
                      </p:nvGrpSpPr>
                      <p:grpSpPr>
                        <a:xfrm>
                          <a:off x="11917362" y="15189232"/>
                          <a:ext cx="685800" cy="312705"/>
                          <a:chOff x="11917362" y="15189232"/>
                          <a:chExt cx="685800" cy="312705"/>
                        </a:xfrm>
                      </p:grpSpPr>
                      <p:grpSp>
                        <p:nvGrpSpPr>
                          <p:cNvPr id="20" name="Group 61"/>
                          <p:cNvGrpSpPr>
                            <a:grpSpLocks/>
                          </p:cNvGrpSpPr>
                          <p:nvPr/>
                        </p:nvGrpSpPr>
                        <p:grpSpPr bwMode="auto">
                          <a:xfrm>
                            <a:off x="12249152" y="15189232"/>
                            <a:ext cx="354010" cy="312702"/>
                            <a:chOff x="2880" y="6286"/>
                            <a:chExt cx="360" cy="554"/>
                          </a:xfrm>
                        </p:grpSpPr>
                        <p:sp>
                          <p:nvSpPr>
                            <p:cNvPr id="187" name="Line 62"/>
                            <p:cNvSpPr>
                              <a:spLocks noChangeShapeType="1"/>
                            </p:cNvSpPr>
                            <p:nvPr/>
                          </p:nvSpPr>
                          <p:spPr bwMode="auto">
                            <a:xfrm>
                              <a:off x="3060" y="6286"/>
                              <a:ext cx="0" cy="360"/>
                            </a:xfrm>
                            <a:prstGeom prst="line">
                              <a:avLst/>
                            </a:prstGeom>
                            <a:noFill/>
                            <a:ln w="15875">
                              <a:solidFill>
                                <a:srgbClr val="000000"/>
                              </a:solidFill>
                              <a:round/>
                              <a:headEnd/>
                              <a:tailEnd/>
                            </a:ln>
                          </p:spPr>
                          <p:txBody>
                            <a:bodyPr/>
                            <a:lstStyle/>
                            <a:p>
                              <a:endParaRPr lang="en-US"/>
                            </a:p>
                          </p:txBody>
                        </p:sp>
                        <p:sp>
                          <p:nvSpPr>
                            <p:cNvPr id="188" name="Line 63"/>
                            <p:cNvSpPr>
                              <a:spLocks noChangeShapeType="1"/>
                            </p:cNvSpPr>
                            <p:nvPr/>
                          </p:nvSpPr>
                          <p:spPr bwMode="auto">
                            <a:xfrm flipH="1">
                              <a:off x="2880" y="6660"/>
                              <a:ext cx="180" cy="180"/>
                            </a:xfrm>
                            <a:prstGeom prst="line">
                              <a:avLst/>
                            </a:prstGeom>
                            <a:noFill/>
                            <a:ln w="15875">
                              <a:solidFill>
                                <a:srgbClr val="000000"/>
                              </a:solidFill>
                              <a:round/>
                              <a:headEnd/>
                              <a:tailEnd/>
                            </a:ln>
                          </p:spPr>
                          <p:txBody>
                            <a:bodyPr/>
                            <a:lstStyle/>
                            <a:p>
                              <a:endParaRPr lang="en-US"/>
                            </a:p>
                          </p:txBody>
                        </p:sp>
                        <p:sp>
                          <p:nvSpPr>
                            <p:cNvPr id="189" name="Line 64"/>
                            <p:cNvSpPr>
                              <a:spLocks noChangeShapeType="1"/>
                            </p:cNvSpPr>
                            <p:nvPr/>
                          </p:nvSpPr>
                          <p:spPr bwMode="auto">
                            <a:xfrm>
                              <a:off x="3060" y="6660"/>
                              <a:ext cx="180" cy="180"/>
                            </a:xfrm>
                            <a:prstGeom prst="line">
                              <a:avLst/>
                            </a:prstGeom>
                            <a:noFill/>
                            <a:ln w="22225">
                              <a:solidFill>
                                <a:srgbClr val="000000"/>
                              </a:solidFill>
                              <a:round/>
                              <a:headEnd/>
                              <a:tailEnd/>
                            </a:ln>
                          </p:spPr>
                          <p:txBody>
                            <a:bodyPr/>
                            <a:lstStyle/>
                            <a:p>
                              <a:endParaRPr lang="en-US"/>
                            </a:p>
                          </p:txBody>
                        </p:sp>
                      </p:grpSp>
                      <p:grpSp>
                        <p:nvGrpSpPr>
                          <p:cNvPr id="21" name="Group 61"/>
                          <p:cNvGrpSpPr>
                            <a:grpSpLocks/>
                          </p:cNvGrpSpPr>
                          <p:nvPr/>
                        </p:nvGrpSpPr>
                        <p:grpSpPr bwMode="auto">
                          <a:xfrm>
                            <a:off x="11917362" y="15197137"/>
                            <a:ext cx="354010" cy="304800"/>
                            <a:chOff x="2880" y="6300"/>
                            <a:chExt cx="360" cy="540"/>
                          </a:xfrm>
                        </p:grpSpPr>
                        <p:sp>
                          <p:nvSpPr>
                            <p:cNvPr id="184" name="Line 62"/>
                            <p:cNvSpPr>
                              <a:spLocks noChangeShapeType="1"/>
                            </p:cNvSpPr>
                            <p:nvPr/>
                          </p:nvSpPr>
                          <p:spPr bwMode="auto">
                            <a:xfrm>
                              <a:off x="3060" y="6300"/>
                              <a:ext cx="0" cy="360"/>
                            </a:xfrm>
                            <a:prstGeom prst="line">
                              <a:avLst/>
                            </a:prstGeom>
                            <a:noFill/>
                            <a:ln w="15875">
                              <a:solidFill>
                                <a:srgbClr val="000000"/>
                              </a:solidFill>
                              <a:round/>
                              <a:headEnd/>
                              <a:tailEnd/>
                            </a:ln>
                          </p:spPr>
                          <p:txBody>
                            <a:bodyPr/>
                            <a:lstStyle/>
                            <a:p>
                              <a:endParaRPr lang="en-US"/>
                            </a:p>
                          </p:txBody>
                        </p:sp>
                        <p:sp>
                          <p:nvSpPr>
                            <p:cNvPr id="185" name="Line 63"/>
                            <p:cNvSpPr>
                              <a:spLocks noChangeShapeType="1"/>
                            </p:cNvSpPr>
                            <p:nvPr/>
                          </p:nvSpPr>
                          <p:spPr bwMode="auto">
                            <a:xfrm flipH="1">
                              <a:off x="2880" y="6660"/>
                              <a:ext cx="180" cy="180"/>
                            </a:xfrm>
                            <a:prstGeom prst="line">
                              <a:avLst/>
                            </a:prstGeom>
                            <a:noFill/>
                            <a:ln w="15875">
                              <a:solidFill>
                                <a:srgbClr val="000000"/>
                              </a:solidFill>
                              <a:round/>
                              <a:headEnd/>
                              <a:tailEnd/>
                            </a:ln>
                          </p:spPr>
                          <p:txBody>
                            <a:bodyPr/>
                            <a:lstStyle/>
                            <a:p>
                              <a:endParaRPr lang="en-US"/>
                            </a:p>
                          </p:txBody>
                        </p:sp>
                        <p:sp>
                          <p:nvSpPr>
                            <p:cNvPr id="186" name="Line 64"/>
                            <p:cNvSpPr>
                              <a:spLocks noChangeShapeType="1"/>
                            </p:cNvSpPr>
                            <p:nvPr/>
                          </p:nvSpPr>
                          <p:spPr bwMode="auto">
                            <a:xfrm>
                              <a:off x="3060" y="6660"/>
                              <a:ext cx="180" cy="180"/>
                            </a:xfrm>
                            <a:prstGeom prst="line">
                              <a:avLst/>
                            </a:prstGeom>
                            <a:noFill/>
                            <a:ln w="22225">
                              <a:solidFill>
                                <a:srgbClr val="000000"/>
                              </a:solidFill>
                              <a:round/>
                              <a:headEnd/>
                              <a:tailEnd/>
                            </a:ln>
                          </p:spPr>
                          <p:txBody>
                            <a:bodyPr/>
                            <a:lstStyle/>
                            <a:p>
                              <a:endParaRPr lang="en-US"/>
                            </a:p>
                          </p:txBody>
                        </p:sp>
                      </p:grpSp>
                    </p:grpSp>
                  </p:grpSp>
                </p:grpSp>
                <p:grpSp>
                  <p:nvGrpSpPr>
                    <p:cNvPr id="22" name="Group 825"/>
                    <p:cNvGrpSpPr/>
                    <p:nvPr/>
                  </p:nvGrpSpPr>
                  <p:grpSpPr>
                    <a:xfrm>
                      <a:off x="10410825" y="13692187"/>
                      <a:ext cx="2400301" cy="1486766"/>
                      <a:chOff x="10410825" y="13692187"/>
                      <a:chExt cx="2400301" cy="1486766"/>
                    </a:xfrm>
                  </p:grpSpPr>
                  <p:sp>
                    <p:nvSpPr>
                      <p:cNvPr id="167" name="AutoShape 52"/>
                      <p:cNvSpPr>
                        <a:spLocks noChangeArrowheads="1"/>
                      </p:cNvSpPr>
                      <p:nvPr/>
                    </p:nvSpPr>
                    <p:spPr bwMode="auto">
                      <a:xfrm>
                        <a:off x="11017250" y="13692187"/>
                        <a:ext cx="1409701" cy="1200150"/>
                      </a:xfrm>
                      <a:prstGeom prst="flowChartExtract">
                        <a:avLst/>
                      </a:prstGeom>
                      <a:solidFill>
                        <a:srgbClr val="FFFFFF"/>
                      </a:solidFill>
                      <a:ln w="9525">
                        <a:solidFill>
                          <a:srgbClr val="000000"/>
                        </a:solidFill>
                        <a:miter lim="800000"/>
                        <a:headEnd/>
                        <a:tailEnd/>
                      </a:ln>
                    </p:spPr>
                    <p:txBody>
                      <a:bodyPr/>
                      <a:lstStyle/>
                      <a:p>
                        <a:r>
                          <a:rPr lang="en-US" sz="1700" dirty="0">
                            <a:latin typeface="Symbol" pitchFamily="18" charset="2"/>
                          </a:rPr>
                          <a:t>          q</a:t>
                        </a:r>
                        <a:endParaRPr lang="en-MY" dirty="0"/>
                      </a:p>
                    </p:txBody>
                  </p:sp>
                  <p:sp>
                    <p:nvSpPr>
                      <p:cNvPr id="168" name="AutoShape 53"/>
                      <p:cNvSpPr>
                        <a:spLocks noChangeArrowheads="1"/>
                      </p:cNvSpPr>
                      <p:nvPr/>
                    </p:nvSpPr>
                    <p:spPr bwMode="auto">
                      <a:xfrm>
                        <a:off x="11039475" y="14912253"/>
                        <a:ext cx="1409701" cy="266700"/>
                      </a:xfrm>
                      <a:prstGeom prst="flowChartProcess">
                        <a:avLst/>
                      </a:prstGeom>
                      <a:solidFill>
                        <a:srgbClr val="FFC000"/>
                      </a:solidFill>
                      <a:ln w="9525">
                        <a:solidFill>
                          <a:srgbClr val="FFFF00"/>
                        </a:solidFill>
                        <a:miter lim="800000"/>
                        <a:headEnd/>
                        <a:tailEnd/>
                      </a:ln>
                    </p:spPr>
                    <p:txBody>
                      <a:bodyPr/>
                      <a:lstStyle/>
                      <a:p>
                        <a:endParaRPr lang="en-MY"/>
                      </a:p>
                    </p:txBody>
                  </p:sp>
                  <p:sp>
                    <p:nvSpPr>
                      <p:cNvPr id="169" name="Line 54"/>
                      <p:cNvSpPr>
                        <a:spLocks noChangeShapeType="1"/>
                      </p:cNvSpPr>
                      <p:nvPr/>
                    </p:nvSpPr>
                    <p:spPr bwMode="auto">
                      <a:xfrm flipH="1">
                        <a:off x="11699876" y="14358937"/>
                        <a:ext cx="469900" cy="544513"/>
                      </a:xfrm>
                      <a:prstGeom prst="line">
                        <a:avLst/>
                      </a:prstGeom>
                      <a:noFill/>
                      <a:ln w="9525">
                        <a:solidFill>
                          <a:srgbClr val="000000"/>
                        </a:solidFill>
                        <a:round/>
                        <a:headEnd/>
                        <a:tailEnd type="triangle" w="med" len="med"/>
                      </a:ln>
                    </p:spPr>
                    <p:txBody>
                      <a:bodyPr/>
                      <a:lstStyle/>
                      <a:p>
                        <a:endParaRPr lang="en-US"/>
                      </a:p>
                    </p:txBody>
                  </p:sp>
                  <p:sp>
                    <p:nvSpPr>
                      <p:cNvPr id="170" name="Line 55"/>
                      <p:cNvSpPr>
                        <a:spLocks noChangeShapeType="1"/>
                      </p:cNvSpPr>
                      <p:nvPr/>
                    </p:nvSpPr>
                    <p:spPr bwMode="auto">
                      <a:xfrm flipH="1" flipV="1">
                        <a:off x="11272838" y="14386681"/>
                        <a:ext cx="415925" cy="488950"/>
                      </a:xfrm>
                      <a:prstGeom prst="line">
                        <a:avLst/>
                      </a:prstGeom>
                      <a:noFill/>
                      <a:ln w="9525">
                        <a:solidFill>
                          <a:srgbClr val="000000"/>
                        </a:solidFill>
                        <a:round/>
                        <a:headEnd/>
                        <a:tailEnd type="triangle" w="med" len="med"/>
                      </a:ln>
                    </p:spPr>
                    <p:txBody>
                      <a:bodyPr/>
                      <a:lstStyle/>
                      <a:p>
                        <a:endParaRPr lang="en-US"/>
                      </a:p>
                    </p:txBody>
                  </p:sp>
                  <p:sp>
                    <p:nvSpPr>
                      <p:cNvPr id="171" name="Line 57"/>
                      <p:cNvSpPr>
                        <a:spLocks noChangeShapeType="1"/>
                      </p:cNvSpPr>
                      <p:nvPr/>
                    </p:nvSpPr>
                    <p:spPr bwMode="auto">
                      <a:xfrm flipH="1" flipV="1">
                        <a:off x="10504486" y="14092236"/>
                        <a:ext cx="757508" cy="294444"/>
                      </a:xfrm>
                      <a:prstGeom prst="line">
                        <a:avLst/>
                      </a:prstGeom>
                      <a:noFill/>
                      <a:ln w="9525">
                        <a:solidFill>
                          <a:srgbClr val="000000"/>
                        </a:solidFill>
                        <a:round/>
                        <a:headEnd/>
                        <a:tailEnd type="triangle" w="med" len="med"/>
                      </a:ln>
                    </p:spPr>
                    <p:txBody>
                      <a:bodyPr/>
                      <a:lstStyle/>
                      <a:p>
                        <a:endParaRPr lang="en-US"/>
                      </a:p>
                    </p:txBody>
                  </p:sp>
                  <p:sp>
                    <p:nvSpPr>
                      <p:cNvPr id="172" name="Line 58"/>
                      <p:cNvSpPr>
                        <a:spLocks noChangeShapeType="1"/>
                      </p:cNvSpPr>
                      <p:nvPr/>
                    </p:nvSpPr>
                    <p:spPr bwMode="auto">
                      <a:xfrm flipV="1">
                        <a:off x="12169776" y="14092237"/>
                        <a:ext cx="641350" cy="266700"/>
                      </a:xfrm>
                      <a:prstGeom prst="line">
                        <a:avLst/>
                      </a:prstGeom>
                      <a:noFill/>
                      <a:ln w="9525">
                        <a:solidFill>
                          <a:srgbClr val="000000"/>
                        </a:solidFill>
                        <a:round/>
                        <a:headEnd/>
                        <a:tailEnd/>
                      </a:ln>
                    </p:spPr>
                    <p:txBody>
                      <a:bodyPr/>
                      <a:lstStyle/>
                      <a:p>
                        <a:endParaRPr lang="en-US"/>
                      </a:p>
                    </p:txBody>
                  </p:sp>
                  <p:sp>
                    <p:nvSpPr>
                      <p:cNvPr id="173" name="Line 59"/>
                      <p:cNvSpPr>
                        <a:spLocks noChangeShapeType="1"/>
                      </p:cNvSpPr>
                      <p:nvPr/>
                    </p:nvSpPr>
                    <p:spPr bwMode="auto">
                      <a:xfrm>
                        <a:off x="11706226" y="14320837"/>
                        <a:ext cx="4763" cy="571500"/>
                      </a:xfrm>
                      <a:prstGeom prst="line">
                        <a:avLst/>
                      </a:prstGeom>
                      <a:noFill/>
                      <a:ln w="9525">
                        <a:solidFill>
                          <a:srgbClr val="000000"/>
                        </a:solidFill>
                        <a:round/>
                        <a:headEnd/>
                        <a:tailEnd/>
                      </a:ln>
                    </p:spPr>
                    <p:txBody>
                      <a:bodyPr/>
                      <a:lstStyle/>
                      <a:p>
                        <a:endParaRPr lang="en-US"/>
                      </a:p>
                    </p:txBody>
                  </p:sp>
                  <p:sp>
                    <p:nvSpPr>
                      <p:cNvPr id="174" name="Line 120"/>
                      <p:cNvSpPr>
                        <a:spLocks noChangeShapeType="1"/>
                      </p:cNvSpPr>
                      <p:nvPr/>
                    </p:nvSpPr>
                    <p:spPr bwMode="auto">
                      <a:xfrm flipH="1">
                        <a:off x="10410825" y="13863637"/>
                        <a:ext cx="152400" cy="457200"/>
                      </a:xfrm>
                      <a:prstGeom prst="line">
                        <a:avLst/>
                      </a:prstGeom>
                      <a:noFill/>
                      <a:ln w="76200">
                        <a:solidFill>
                          <a:schemeClr val="tx1"/>
                        </a:solidFill>
                        <a:round/>
                        <a:headEnd/>
                        <a:tailEnd/>
                      </a:ln>
                    </p:spPr>
                    <p:txBody>
                      <a:bodyPr/>
                      <a:lstStyle/>
                      <a:p>
                        <a:endParaRPr lang="en-US"/>
                      </a:p>
                    </p:txBody>
                  </p:sp>
                  <p:sp>
                    <p:nvSpPr>
                      <p:cNvPr id="175" name="Freeform 60"/>
                      <p:cNvSpPr>
                        <a:spLocks/>
                      </p:cNvSpPr>
                      <p:nvPr/>
                    </p:nvSpPr>
                    <p:spPr bwMode="auto">
                      <a:xfrm>
                        <a:off x="11710988" y="14603412"/>
                        <a:ext cx="128588" cy="133350"/>
                      </a:xfrm>
                      <a:custGeom>
                        <a:avLst/>
                        <a:gdLst>
                          <a:gd name="T0" fmla="*/ 0 w 210"/>
                          <a:gd name="T1" fmla="*/ 0 h 210"/>
                          <a:gd name="T2" fmla="*/ 1 w 210"/>
                          <a:gd name="T3" fmla="*/ 0 h 210"/>
                          <a:gd name="T4" fmla="*/ 1 w 210"/>
                          <a:gd name="T5" fmla="*/ 1 h 210"/>
                          <a:gd name="T6" fmla="*/ 0 60000 65536"/>
                          <a:gd name="T7" fmla="*/ 0 60000 65536"/>
                          <a:gd name="T8" fmla="*/ 0 60000 65536"/>
                          <a:gd name="T9" fmla="*/ 0 w 210"/>
                          <a:gd name="T10" fmla="*/ 0 h 210"/>
                          <a:gd name="T11" fmla="*/ 210 w 210"/>
                          <a:gd name="T12" fmla="*/ 210 h 210"/>
                        </a:gdLst>
                        <a:ahLst/>
                        <a:cxnLst>
                          <a:cxn ang="T6">
                            <a:pos x="T0" y="T1"/>
                          </a:cxn>
                          <a:cxn ang="T7">
                            <a:pos x="T2" y="T3"/>
                          </a:cxn>
                          <a:cxn ang="T8">
                            <a:pos x="T4" y="T5"/>
                          </a:cxn>
                        </a:cxnLst>
                        <a:rect l="T9" t="T10" r="T11" b="T12"/>
                        <a:pathLst>
                          <a:path w="210" h="210">
                            <a:moveTo>
                              <a:pt x="0" y="30"/>
                            </a:moveTo>
                            <a:cubicBezTo>
                              <a:pt x="75" y="15"/>
                              <a:pt x="150" y="0"/>
                              <a:pt x="180" y="30"/>
                            </a:cubicBezTo>
                            <a:cubicBezTo>
                              <a:pt x="210" y="60"/>
                              <a:pt x="180" y="180"/>
                              <a:pt x="180" y="210"/>
                            </a:cubicBezTo>
                          </a:path>
                        </a:pathLst>
                      </a:custGeom>
                      <a:noFill/>
                      <a:ln w="9525">
                        <a:solidFill>
                          <a:srgbClr val="000000"/>
                        </a:solidFill>
                        <a:round/>
                        <a:headEnd/>
                        <a:tailEnd/>
                      </a:ln>
                    </p:spPr>
                    <p:txBody>
                      <a:bodyPr/>
                      <a:lstStyle/>
                      <a:p>
                        <a:endParaRPr lang="en-MY"/>
                      </a:p>
                    </p:txBody>
                  </p:sp>
                </p:grpSp>
              </p:grpSp>
              <p:sp>
                <p:nvSpPr>
                  <p:cNvPr id="164" name="Text Box 81"/>
                  <p:cNvSpPr txBox="1">
                    <a:spLocks noChangeArrowheads="1"/>
                  </p:cNvSpPr>
                  <p:nvPr/>
                </p:nvSpPr>
                <p:spPr bwMode="auto">
                  <a:xfrm>
                    <a:off x="9679497" y="13257687"/>
                    <a:ext cx="669925" cy="367099"/>
                  </a:xfrm>
                  <a:prstGeom prst="rect">
                    <a:avLst/>
                  </a:prstGeom>
                  <a:noFill/>
                  <a:ln w="9525">
                    <a:noFill/>
                    <a:miter lim="800000"/>
                    <a:headEnd/>
                    <a:tailEnd/>
                  </a:ln>
                </p:spPr>
                <p:txBody>
                  <a:bodyPr/>
                  <a:lstStyle/>
                  <a:p>
                    <a:r>
                      <a:rPr lang="en-US" sz="1700" dirty="0">
                        <a:latin typeface="Times New Roman" pitchFamily="18" charset="0"/>
                      </a:rPr>
                      <a:t>Metal</a:t>
                    </a:r>
                  </a:p>
                  <a:p>
                    <a:endParaRPr lang="en-MY" dirty="0"/>
                  </a:p>
                </p:txBody>
              </p:sp>
            </p:grpSp>
            <p:sp>
              <p:nvSpPr>
                <p:cNvPr id="162" name="Text Box 116"/>
                <p:cNvSpPr txBox="1">
                  <a:spLocks noChangeArrowheads="1"/>
                </p:cNvSpPr>
                <p:nvPr/>
              </p:nvSpPr>
              <p:spPr bwMode="auto">
                <a:xfrm>
                  <a:off x="14330862" y="20759433"/>
                  <a:ext cx="3394447" cy="861889"/>
                </a:xfrm>
                <a:prstGeom prst="rect">
                  <a:avLst/>
                </a:prstGeom>
                <a:solidFill>
                  <a:srgbClr val="FFFFFF"/>
                </a:solidFill>
                <a:ln w="9525">
                  <a:noFill/>
                  <a:miter lim="800000"/>
                  <a:headEnd/>
                  <a:tailEnd/>
                </a:ln>
              </p:spPr>
              <p:txBody>
                <a:bodyPr lIns="129324" tIns="64662" rIns="129324" bIns="64662"/>
                <a:lstStyle/>
                <a:p>
                  <a:r>
                    <a:rPr lang="en-US" sz="1700" dirty="0">
                      <a:latin typeface="Times New Roman" pitchFamily="18" charset="0"/>
                    </a:rPr>
                    <a:t>After </a:t>
                  </a:r>
                  <a:r>
                    <a:rPr lang="en-US" sz="1700" dirty="0" smtClean="0">
                      <a:latin typeface="Times New Roman" pitchFamily="18" charset="0"/>
                    </a:rPr>
                    <a:t> binding:</a:t>
                  </a:r>
                  <a:endParaRPr lang="en-US" sz="1700" dirty="0">
                    <a:latin typeface="Times New Roman" pitchFamily="18" charset="0"/>
                  </a:endParaRPr>
                </a:p>
                <a:p>
                  <a:r>
                    <a:rPr lang="en-US" sz="1700" dirty="0" err="1">
                      <a:latin typeface="Times New Roman" pitchFamily="18" charset="0"/>
                    </a:rPr>
                    <a:t>n</a:t>
                  </a:r>
                  <a:r>
                    <a:rPr lang="en-US" sz="1700" baseline="-25000" dirty="0" err="1">
                      <a:latin typeface="Times New Roman" pitchFamily="18" charset="0"/>
                    </a:rPr>
                    <a:t>new</a:t>
                  </a:r>
                  <a:r>
                    <a:rPr lang="en-US" sz="1700" dirty="0">
                      <a:latin typeface="Times New Roman" pitchFamily="18" charset="0"/>
                    </a:rPr>
                    <a:t> = </a:t>
                  </a:r>
                  <a:r>
                    <a:rPr lang="en-US" sz="1700" dirty="0" err="1" smtClean="0">
                      <a:latin typeface="Times New Roman" pitchFamily="18" charset="0"/>
                    </a:rPr>
                    <a:t>n+</a:t>
                  </a:r>
                  <a:r>
                    <a:rPr lang="en-US" sz="1700" dirty="0" err="1" smtClean="0">
                      <a:latin typeface="Symbol" pitchFamily="18" charset="2"/>
                    </a:rPr>
                    <a:t>D</a:t>
                  </a:r>
                  <a:r>
                    <a:rPr lang="en-US" sz="1700" dirty="0" err="1" smtClean="0">
                      <a:latin typeface="Times New Roman" pitchFamily="18" charset="0"/>
                    </a:rPr>
                    <a:t>n</a:t>
                  </a:r>
                  <a:r>
                    <a:rPr lang="en-US" sz="1700" dirty="0" smtClean="0">
                      <a:latin typeface="Times New Roman" pitchFamily="18" charset="0"/>
                    </a:rPr>
                    <a:t>   k</a:t>
                  </a:r>
                  <a:r>
                    <a:rPr lang="en-US" sz="1700" baseline="-25000" dirty="0" smtClean="0">
                      <a:latin typeface="Times New Roman" pitchFamily="18" charset="0"/>
                    </a:rPr>
                    <a:t>new</a:t>
                  </a:r>
                  <a:r>
                    <a:rPr lang="en-US" sz="1700" dirty="0" smtClean="0">
                      <a:latin typeface="Times New Roman" pitchFamily="18" charset="0"/>
                    </a:rPr>
                    <a:t> </a:t>
                  </a:r>
                  <a:r>
                    <a:rPr lang="en-US" sz="1700" dirty="0">
                      <a:latin typeface="Times New Roman" pitchFamily="18" charset="0"/>
                    </a:rPr>
                    <a:t>= </a:t>
                  </a:r>
                  <a:r>
                    <a:rPr lang="en-US" sz="1700" dirty="0" err="1">
                      <a:latin typeface="Times New Roman" pitchFamily="18" charset="0"/>
                    </a:rPr>
                    <a:t>k+</a:t>
                  </a:r>
                  <a:r>
                    <a:rPr lang="en-US" sz="1700" dirty="0" err="1">
                      <a:latin typeface="Symbol" pitchFamily="18" charset="2"/>
                    </a:rPr>
                    <a:t>D</a:t>
                  </a:r>
                  <a:r>
                    <a:rPr lang="en-US" sz="1700" dirty="0" err="1">
                      <a:latin typeface="Times New Roman" pitchFamily="18" charset="0"/>
                    </a:rPr>
                    <a:t>k</a:t>
                  </a:r>
                  <a:endParaRPr lang="en-US" sz="1700" dirty="0">
                    <a:latin typeface="Times New Roman" pitchFamily="18" charset="0"/>
                  </a:endParaRPr>
                </a:p>
                <a:p>
                  <a:endParaRPr lang="en-MY" dirty="0"/>
                </a:p>
              </p:txBody>
            </p:sp>
          </p:grpSp>
          <p:grpSp>
            <p:nvGrpSpPr>
              <p:cNvPr id="23" name="Group 840"/>
              <p:cNvGrpSpPr/>
              <p:nvPr/>
            </p:nvGrpSpPr>
            <p:grpSpPr>
              <a:xfrm>
                <a:off x="677779" y="1663337"/>
                <a:ext cx="3431376" cy="2124011"/>
                <a:chOff x="7040562" y="11329987"/>
                <a:chExt cx="2971800" cy="2362200"/>
              </a:xfrm>
            </p:grpSpPr>
            <p:grpSp>
              <p:nvGrpSpPr>
                <p:cNvPr id="24" name="Group 762"/>
                <p:cNvGrpSpPr/>
                <p:nvPr/>
              </p:nvGrpSpPr>
              <p:grpSpPr>
                <a:xfrm>
                  <a:off x="7040562" y="11329987"/>
                  <a:ext cx="2971800" cy="2133600"/>
                  <a:chOff x="8412162" y="12244387"/>
                  <a:chExt cx="2438400" cy="1831975"/>
                </a:xfrm>
              </p:grpSpPr>
              <p:grpSp>
                <p:nvGrpSpPr>
                  <p:cNvPr id="25" name="Group 760"/>
                  <p:cNvGrpSpPr/>
                  <p:nvPr/>
                </p:nvGrpSpPr>
                <p:grpSpPr>
                  <a:xfrm>
                    <a:off x="8412162" y="12244387"/>
                    <a:ext cx="2438400" cy="1831975"/>
                    <a:chOff x="8488362" y="12853987"/>
                    <a:chExt cx="2438400" cy="1831975"/>
                  </a:xfrm>
                </p:grpSpPr>
                <p:grpSp>
                  <p:nvGrpSpPr>
                    <p:cNvPr id="26" name="Group 759"/>
                    <p:cNvGrpSpPr/>
                    <p:nvPr/>
                  </p:nvGrpSpPr>
                  <p:grpSpPr>
                    <a:xfrm>
                      <a:off x="8488362" y="12853987"/>
                      <a:ext cx="2438400" cy="1831975"/>
                      <a:chOff x="7993062" y="11177587"/>
                      <a:chExt cx="2438400" cy="1831975"/>
                    </a:xfrm>
                  </p:grpSpPr>
                  <p:sp>
                    <p:nvSpPr>
                      <p:cNvPr id="133" name="AutoShape 11"/>
                      <p:cNvSpPr>
                        <a:spLocks noChangeArrowheads="1"/>
                      </p:cNvSpPr>
                      <p:nvPr/>
                    </p:nvSpPr>
                    <p:spPr bwMode="auto">
                      <a:xfrm>
                        <a:off x="8591550" y="11177587"/>
                        <a:ext cx="1446213" cy="1285875"/>
                      </a:xfrm>
                      <a:prstGeom prst="flowChartExtract">
                        <a:avLst/>
                      </a:prstGeom>
                      <a:solidFill>
                        <a:srgbClr val="FFFFFF"/>
                      </a:solidFill>
                      <a:ln w="9525">
                        <a:solidFill>
                          <a:srgbClr val="000000"/>
                        </a:solidFill>
                        <a:miter lim="800000"/>
                        <a:headEnd/>
                        <a:tailEnd/>
                      </a:ln>
                    </p:spPr>
                    <p:txBody>
                      <a:bodyPr/>
                      <a:lstStyle/>
                      <a:p>
                        <a:r>
                          <a:rPr lang="en-US" sz="1700" dirty="0">
                            <a:latin typeface="Symbol" pitchFamily="18" charset="2"/>
                          </a:rPr>
                          <a:t>          q</a:t>
                        </a:r>
                        <a:endParaRPr lang="en-MY" dirty="0"/>
                      </a:p>
                    </p:txBody>
                  </p:sp>
                  <p:sp>
                    <p:nvSpPr>
                      <p:cNvPr id="134" name="AutoShape 12"/>
                      <p:cNvSpPr>
                        <a:spLocks noChangeArrowheads="1"/>
                      </p:cNvSpPr>
                      <p:nvPr/>
                    </p:nvSpPr>
                    <p:spPr bwMode="auto">
                      <a:xfrm>
                        <a:off x="8591550" y="12480607"/>
                        <a:ext cx="1446214" cy="285750"/>
                      </a:xfrm>
                      <a:prstGeom prst="flowChartProcess">
                        <a:avLst/>
                      </a:prstGeom>
                      <a:solidFill>
                        <a:srgbClr val="FFC000"/>
                      </a:solidFill>
                      <a:ln w="9525">
                        <a:solidFill>
                          <a:srgbClr val="FFFF00"/>
                        </a:solidFill>
                        <a:miter lim="800000"/>
                        <a:headEnd/>
                        <a:tailEnd/>
                      </a:ln>
                    </p:spPr>
                    <p:txBody>
                      <a:bodyPr/>
                      <a:lstStyle/>
                      <a:p>
                        <a:endParaRPr lang="en-US"/>
                      </a:p>
                    </p:txBody>
                  </p:sp>
                  <p:sp>
                    <p:nvSpPr>
                      <p:cNvPr id="135" name="Line 14"/>
                      <p:cNvSpPr>
                        <a:spLocks noChangeShapeType="1"/>
                      </p:cNvSpPr>
                      <p:nvPr/>
                    </p:nvSpPr>
                    <p:spPr bwMode="auto">
                      <a:xfrm flipH="1" flipV="1">
                        <a:off x="8853487" y="11891962"/>
                        <a:ext cx="428625" cy="523875"/>
                      </a:xfrm>
                      <a:prstGeom prst="line">
                        <a:avLst/>
                      </a:prstGeom>
                      <a:noFill/>
                      <a:ln w="9525">
                        <a:solidFill>
                          <a:srgbClr val="000000"/>
                        </a:solidFill>
                        <a:round/>
                        <a:headEnd/>
                        <a:tailEnd type="triangle" w="med" len="med"/>
                      </a:ln>
                    </p:spPr>
                    <p:txBody>
                      <a:bodyPr/>
                      <a:lstStyle/>
                      <a:p>
                        <a:endParaRPr lang="en-US"/>
                      </a:p>
                    </p:txBody>
                  </p:sp>
                  <p:sp>
                    <p:nvSpPr>
                      <p:cNvPr id="136" name="Line 16"/>
                      <p:cNvSpPr>
                        <a:spLocks noChangeShapeType="1"/>
                      </p:cNvSpPr>
                      <p:nvPr/>
                    </p:nvSpPr>
                    <p:spPr bwMode="auto">
                      <a:xfrm flipH="1" flipV="1">
                        <a:off x="8066087" y="11606212"/>
                        <a:ext cx="787400" cy="285750"/>
                      </a:xfrm>
                      <a:prstGeom prst="line">
                        <a:avLst/>
                      </a:prstGeom>
                      <a:noFill/>
                      <a:ln w="9525">
                        <a:solidFill>
                          <a:srgbClr val="000000"/>
                        </a:solidFill>
                        <a:round/>
                        <a:headEnd/>
                        <a:tailEnd type="triangle" w="med" len="med"/>
                      </a:ln>
                    </p:spPr>
                    <p:txBody>
                      <a:bodyPr/>
                      <a:lstStyle/>
                      <a:p>
                        <a:endParaRPr lang="en-US"/>
                      </a:p>
                    </p:txBody>
                  </p:sp>
                  <p:sp>
                    <p:nvSpPr>
                      <p:cNvPr id="137" name="Line 17"/>
                      <p:cNvSpPr>
                        <a:spLocks noChangeShapeType="1"/>
                      </p:cNvSpPr>
                      <p:nvPr/>
                    </p:nvSpPr>
                    <p:spPr bwMode="auto">
                      <a:xfrm flipV="1">
                        <a:off x="9774237" y="11606212"/>
                        <a:ext cx="657225" cy="285750"/>
                      </a:xfrm>
                      <a:prstGeom prst="line">
                        <a:avLst/>
                      </a:prstGeom>
                      <a:noFill/>
                      <a:ln w="9525">
                        <a:solidFill>
                          <a:srgbClr val="000000"/>
                        </a:solidFill>
                        <a:round/>
                        <a:headEnd/>
                        <a:tailEnd/>
                      </a:ln>
                    </p:spPr>
                    <p:txBody>
                      <a:bodyPr/>
                      <a:lstStyle/>
                      <a:p>
                        <a:endParaRPr lang="en-US"/>
                      </a:p>
                    </p:txBody>
                  </p:sp>
                  <p:sp>
                    <p:nvSpPr>
                      <p:cNvPr id="138" name="Line 18"/>
                      <p:cNvSpPr>
                        <a:spLocks noChangeShapeType="1"/>
                      </p:cNvSpPr>
                      <p:nvPr/>
                    </p:nvSpPr>
                    <p:spPr bwMode="auto">
                      <a:xfrm>
                        <a:off x="9288462" y="11911012"/>
                        <a:ext cx="14288" cy="552450"/>
                      </a:xfrm>
                      <a:prstGeom prst="line">
                        <a:avLst/>
                      </a:prstGeom>
                      <a:noFill/>
                      <a:ln w="9525">
                        <a:solidFill>
                          <a:srgbClr val="000000"/>
                        </a:solidFill>
                        <a:round/>
                        <a:headEnd/>
                        <a:tailEnd/>
                      </a:ln>
                    </p:spPr>
                    <p:txBody>
                      <a:bodyPr/>
                      <a:lstStyle/>
                      <a:p>
                        <a:endParaRPr lang="en-US"/>
                      </a:p>
                    </p:txBody>
                  </p:sp>
                  <p:grpSp>
                    <p:nvGrpSpPr>
                      <p:cNvPr id="27" name="Group 674"/>
                      <p:cNvGrpSpPr/>
                      <p:nvPr/>
                    </p:nvGrpSpPr>
                    <p:grpSpPr>
                      <a:xfrm>
                        <a:off x="8564562" y="12777787"/>
                        <a:ext cx="1564340" cy="231775"/>
                        <a:chOff x="8564562" y="12777787"/>
                        <a:chExt cx="1564340" cy="231775"/>
                      </a:xfrm>
                    </p:grpSpPr>
                    <p:grpSp>
                      <p:nvGrpSpPr>
                        <p:cNvPr id="28" name="Group 20"/>
                        <p:cNvGrpSpPr>
                          <a:grpSpLocks/>
                        </p:cNvGrpSpPr>
                        <p:nvPr/>
                      </p:nvGrpSpPr>
                      <p:grpSpPr bwMode="auto">
                        <a:xfrm>
                          <a:off x="8869362" y="12777787"/>
                          <a:ext cx="304800" cy="231775"/>
                          <a:chOff x="2880" y="6293"/>
                          <a:chExt cx="360" cy="547"/>
                        </a:xfrm>
                      </p:grpSpPr>
                      <p:sp>
                        <p:nvSpPr>
                          <p:cNvPr id="158" name="Line 21"/>
                          <p:cNvSpPr>
                            <a:spLocks noChangeShapeType="1"/>
                          </p:cNvSpPr>
                          <p:nvPr/>
                        </p:nvSpPr>
                        <p:spPr bwMode="auto">
                          <a:xfrm>
                            <a:off x="3060" y="6293"/>
                            <a:ext cx="0" cy="360"/>
                          </a:xfrm>
                          <a:prstGeom prst="line">
                            <a:avLst/>
                          </a:prstGeom>
                          <a:noFill/>
                          <a:ln w="15875">
                            <a:solidFill>
                              <a:srgbClr val="000000"/>
                            </a:solidFill>
                            <a:round/>
                            <a:headEnd/>
                            <a:tailEnd/>
                          </a:ln>
                        </p:spPr>
                        <p:txBody>
                          <a:bodyPr/>
                          <a:lstStyle/>
                          <a:p>
                            <a:endParaRPr lang="en-US"/>
                          </a:p>
                        </p:txBody>
                      </p:sp>
                      <p:sp>
                        <p:nvSpPr>
                          <p:cNvPr id="159" name="Line 22"/>
                          <p:cNvSpPr>
                            <a:spLocks noChangeShapeType="1"/>
                          </p:cNvSpPr>
                          <p:nvPr/>
                        </p:nvSpPr>
                        <p:spPr bwMode="auto">
                          <a:xfrm flipH="1">
                            <a:off x="2880" y="6660"/>
                            <a:ext cx="180" cy="180"/>
                          </a:xfrm>
                          <a:prstGeom prst="line">
                            <a:avLst/>
                          </a:prstGeom>
                          <a:noFill/>
                          <a:ln w="15875">
                            <a:solidFill>
                              <a:srgbClr val="000000"/>
                            </a:solidFill>
                            <a:round/>
                            <a:headEnd/>
                            <a:tailEnd/>
                          </a:ln>
                        </p:spPr>
                        <p:txBody>
                          <a:bodyPr/>
                          <a:lstStyle/>
                          <a:p>
                            <a:endParaRPr lang="en-US"/>
                          </a:p>
                        </p:txBody>
                      </p:sp>
                      <p:sp>
                        <p:nvSpPr>
                          <p:cNvPr id="160" name="Line 23"/>
                          <p:cNvSpPr>
                            <a:spLocks noChangeShapeType="1"/>
                          </p:cNvSpPr>
                          <p:nvPr/>
                        </p:nvSpPr>
                        <p:spPr bwMode="auto">
                          <a:xfrm>
                            <a:off x="3060" y="6660"/>
                            <a:ext cx="180" cy="180"/>
                          </a:xfrm>
                          <a:prstGeom prst="line">
                            <a:avLst/>
                          </a:prstGeom>
                          <a:noFill/>
                          <a:ln w="22225">
                            <a:solidFill>
                              <a:srgbClr val="000000"/>
                            </a:solidFill>
                            <a:round/>
                            <a:headEnd/>
                            <a:tailEnd/>
                          </a:ln>
                        </p:spPr>
                        <p:txBody>
                          <a:bodyPr/>
                          <a:lstStyle/>
                          <a:p>
                            <a:endParaRPr lang="en-US"/>
                          </a:p>
                        </p:txBody>
                      </p:sp>
                    </p:grpSp>
                    <p:grpSp>
                      <p:nvGrpSpPr>
                        <p:cNvPr id="29" name="Group 24"/>
                        <p:cNvGrpSpPr>
                          <a:grpSpLocks/>
                        </p:cNvGrpSpPr>
                        <p:nvPr/>
                      </p:nvGrpSpPr>
                      <p:grpSpPr bwMode="auto">
                        <a:xfrm>
                          <a:off x="9478962" y="12777787"/>
                          <a:ext cx="342900" cy="228600"/>
                          <a:chOff x="2880" y="6300"/>
                          <a:chExt cx="360" cy="540"/>
                        </a:xfrm>
                      </p:grpSpPr>
                      <p:sp>
                        <p:nvSpPr>
                          <p:cNvPr id="155" name="Line 25"/>
                          <p:cNvSpPr>
                            <a:spLocks noChangeShapeType="1"/>
                          </p:cNvSpPr>
                          <p:nvPr/>
                        </p:nvSpPr>
                        <p:spPr bwMode="auto">
                          <a:xfrm>
                            <a:off x="3060" y="6300"/>
                            <a:ext cx="0" cy="360"/>
                          </a:xfrm>
                          <a:prstGeom prst="line">
                            <a:avLst/>
                          </a:prstGeom>
                          <a:noFill/>
                          <a:ln w="15875">
                            <a:solidFill>
                              <a:srgbClr val="000000"/>
                            </a:solidFill>
                            <a:round/>
                            <a:headEnd/>
                            <a:tailEnd/>
                          </a:ln>
                        </p:spPr>
                        <p:txBody>
                          <a:bodyPr/>
                          <a:lstStyle/>
                          <a:p>
                            <a:endParaRPr lang="en-US"/>
                          </a:p>
                        </p:txBody>
                      </p:sp>
                      <p:sp>
                        <p:nvSpPr>
                          <p:cNvPr id="156" name="Line 26"/>
                          <p:cNvSpPr>
                            <a:spLocks noChangeShapeType="1"/>
                          </p:cNvSpPr>
                          <p:nvPr/>
                        </p:nvSpPr>
                        <p:spPr bwMode="auto">
                          <a:xfrm flipH="1">
                            <a:off x="2880" y="6660"/>
                            <a:ext cx="180" cy="180"/>
                          </a:xfrm>
                          <a:prstGeom prst="line">
                            <a:avLst/>
                          </a:prstGeom>
                          <a:noFill/>
                          <a:ln w="15875">
                            <a:solidFill>
                              <a:srgbClr val="000000"/>
                            </a:solidFill>
                            <a:round/>
                            <a:headEnd/>
                            <a:tailEnd/>
                          </a:ln>
                        </p:spPr>
                        <p:txBody>
                          <a:bodyPr/>
                          <a:lstStyle/>
                          <a:p>
                            <a:endParaRPr lang="en-US"/>
                          </a:p>
                        </p:txBody>
                      </p:sp>
                      <p:sp>
                        <p:nvSpPr>
                          <p:cNvPr id="157" name="Line 27"/>
                          <p:cNvSpPr>
                            <a:spLocks noChangeShapeType="1"/>
                          </p:cNvSpPr>
                          <p:nvPr/>
                        </p:nvSpPr>
                        <p:spPr bwMode="auto">
                          <a:xfrm>
                            <a:off x="3060" y="6660"/>
                            <a:ext cx="180" cy="180"/>
                          </a:xfrm>
                          <a:prstGeom prst="line">
                            <a:avLst/>
                          </a:prstGeom>
                          <a:noFill/>
                          <a:ln w="22225">
                            <a:solidFill>
                              <a:srgbClr val="000000"/>
                            </a:solidFill>
                            <a:round/>
                            <a:headEnd/>
                            <a:tailEnd/>
                          </a:ln>
                        </p:spPr>
                        <p:txBody>
                          <a:bodyPr/>
                          <a:lstStyle/>
                          <a:p>
                            <a:endParaRPr lang="en-US"/>
                          </a:p>
                        </p:txBody>
                      </p:sp>
                    </p:grpSp>
                    <p:grpSp>
                      <p:nvGrpSpPr>
                        <p:cNvPr id="30" name="Group 28"/>
                        <p:cNvGrpSpPr>
                          <a:grpSpLocks/>
                        </p:cNvGrpSpPr>
                        <p:nvPr/>
                      </p:nvGrpSpPr>
                      <p:grpSpPr bwMode="auto">
                        <a:xfrm>
                          <a:off x="9824102" y="12777787"/>
                          <a:ext cx="304800" cy="228600"/>
                          <a:chOff x="2880" y="6300"/>
                          <a:chExt cx="360" cy="540"/>
                        </a:xfrm>
                      </p:grpSpPr>
                      <p:sp>
                        <p:nvSpPr>
                          <p:cNvPr id="152" name="Line 29"/>
                          <p:cNvSpPr>
                            <a:spLocks noChangeShapeType="1"/>
                          </p:cNvSpPr>
                          <p:nvPr/>
                        </p:nvSpPr>
                        <p:spPr bwMode="auto">
                          <a:xfrm>
                            <a:off x="3060" y="6300"/>
                            <a:ext cx="0" cy="360"/>
                          </a:xfrm>
                          <a:prstGeom prst="line">
                            <a:avLst/>
                          </a:prstGeom>
                          <a:noFill/>
                          <a:ln w="15875">
                            <a:solidFill>
                              <a:srgbClr val="000000"/>
                            </a:solidFill>
                            <a:round/>
                            <a:headEnd/>
                            <a:tailEnd/>
                          </a:ln>
                        </p:spPr>
                        <p:txBody>
                          <a:bodyPr/>
                          <a:lstStyle/>
                          <a:p>
                            <a:endParaRPr lang="en-US"/>
                          </a:p>
                        </p:txBody>
                      </p:sp>
                      <p:sp>
                        <p:nvSpPr>
                          <p:cNvPr id="153" name="Line 30"/>
                          <p:cNvSpPr>
                            <a:spLocks noChangeShapeType="1"/>
                          </p:cNvSpPr>
                          <p:nvPr/>
                        </p:nvSpPr>
                        <p:spPr bwMode="auto">
                          <a:xfrm flipH="1">
                            <a:off x="2880" y="6660"/>
                            <a:ext cx="180" cy="180"/>
                          </a:xfrm>
                          <a:prstGeom prst="line">
                            <a:avLst/>
                          </a:prstGeom>
                          <a:noFill/>
                          <a:ln w="15875">
                            <a:solidFill>
                              <a:srgbClr val="000000"/>
                            </a:solidFill>
                            <a:round/>
                            <a:headEnd/>
                            <a:tailEnd/>
                          </a:ln>
                        </p:spPr>
                        <p:txBody>
                          <a:bodyPr/>
                          <a:lstStyle/>
                          <a:p>
                            <a:endParaRPr lang="en-US"/>
                          </a:p>
                        </p:txBody>
                      </p:sp>
                      <p:sp>
                        <p:nvSpPr>
                          <p:cNvPr id="154" name="Line 31"/>
                          <p:cNvSpPr>
                            <a:spLocks noChangeShapeType="1"/>
                          </p:cNvSpPr>
                          <p:nvPr/>
                        </p:nvSpPr>
                        <p:spPr bwMode="auto">
                          <a:xfrm>
                            <a:off x="3060" y="6660"/>
                            <a:ext cx="180" cy="180"/>
                          </a:xfrm>
                          <a:prstGeom prst="line">
                            <a:avLst/>
                          </a:prstGeom>
                          <a:noFill/>
                          <a:ln w="22225">
                            <a:solidFill>
                              <a:srgbClr val="000000"/>
                            </a:solidFill>
                            <a:round/>
                            <a:headEnd/>
                            <a:tailEnd/>
                          </a:ln>
                        </p:spPr>
                        <p:txBody>
                          <a:bodyPr/>
                          <a:lstStyle/>
                          <a:p>
                            <a:endParaRPr lang="en-US"/>
                          </a:p>
                        </p:txBody>
                      </p:sp>
                    </p:grpSp>
                    <p:grpSp>
                      <p:nvGrpSpPr>
                        <p:cNvPr id="31" name="Group 143"/>
                        <p:cNvGrpSpPr>
                          <a:grpSpLocks/>
                        </p:cNvGrpSpPr>
                        <p:nvPr/>
                      </p:nvGrpSpPr>
                      <p:grpSpPr bwMode="auto">
                        <a:xfrm>
                          <a:off x="8564562" y="12777787"/>
                          <a:ext cx="304800" cy="228600"/>
                          <a:chOff x="2880" y="6300"/>
                          <a:chExt cx="360" cy="540"/>
                        </a:xfrm>
                      </p:grpSpPr>
                      <p:sp>
                        <p:nvSpPr>
                          <p:cNvPr id="149" name="Line 33"/>
                          <p:cNvSpPr>
                            <a:spLocks noChangeShapeType="1"/>
                          </p:cNvSpPr>
                          <p:nvPr/>
                        </p:nvSpPr>
                        <p:spPr bwMode="auto">
                          <a:xfrm>
                            <a:off x="3060" y="6300"/>
                            <a:ext cx="0" cy="360"/>
                          </a:xfrm>
                          <a:prstGeom prst="line">
                            <a:avLst/>
                          </a:prstGeom>
                          <a:noFill/>
                          <a:ln w="15875">
                            <a:solidFill>
                              <a:srgbClr val="000000"/>
                            </a:solidFill>
                            <a:round/>
                            <a:headEnd/>
                            <a:tailEnd/>
                          </a:ln>
                        </p:spPr>
                        <p:txBody>
                          <a:bodyPr/>
                          <a:lstStyle/>
                          <a:p>
                            <a:endParaRPr lang="en-US"/>
                          </a:p>
                        </p:txBody>
                      </p:sp>
                      <p:sp>
                        <p:nvSpPr>
                          <p:cNvPr id="150" name="Line 34"/>
                          <p:cNvSpPr>
                            <a:spLocks noChangeShapeType="1"/>
                          </p:cNvSpPr>
                          <p:nvPr/>
                        </p:nvSpPr>
                        <p:spPr bwMode="auto">
                          <a:xfrm flipH="1">
                            <a:off x="2880" y="6660"/>
                            <a:ext cx="180" cy="180"/>
                          </a:xfrm>
                          <a:prstGeom prst="line">
                            <a:avLst/>
                          </a:prstGeom>
                          <a:noFill/>
                          <a:ln w="15875">
                            <a:solidFill>
                              <a:srgbClr val="000000"/>
                            </a:solidFill>
                            <a:round/>
                            <a:headEnd/>
                            <a:tailEnd/>
                          </a:ln>
                        </p:spPr>
                        <p:txBody>
                          <a:bodyPr/>
                          <a:lstStyle/>
                          <a:p>
                            <a:endParaRPr lang="en-US"/>
                          </a:p>
                        </p:txBody>
                      </p:sp>
                      <p:sp>
                        <p:nvSpPr>
                          <p:cNvPr id="151" name="Line 35"/>
                          <p:cNvSpPr>
                            <a:spLocks noChangeShapeType="1"/>
                          </p:cNvSpPr>
                          <p:nvPr/>
                        </p:nvSpPr>
                        <p:spPr bwMode="auto">
                          <a:xfrm>
                            <a:off x="3060" y="6660"/>
                            <a:ext cx="180" cy="180"/>
                          </a:xfrm>
                          <a:prstGeom prst="line">
                            <a:avLst/>
                          </a:prstGeom>
                          <a:noFill/>
                          <a:ln w="22225">
                            <a:solidFill>
                              <a:srgbClr val="000000"/>
                            </a:solidFill>
                            <a:round/>
                            <a:headEnd/>
                            <a:tailEnd/>
                          </a:ln>
                        </p:spPr>
                        <p:txBody>
                          <a:bodyPr/>
                          <a:lstStyle/>
                          <a:p>
                            <a:endParaRPr lang="en-US"/>
                          </a:p>
                        </p:txBody>
                      </p:sp>
                    </p:grpSp>
                    <p:grpSp>
                      <p:nvGrpSpPr>
                        <p:cNvPr id="96" name="Group 36"/>
                        <p:cNvGrpSpPr>
                          <a:grpSpLocks/>
                        </p:cNvGrpSpPr>
                        <p:nvPr/>
                      </p:nvGrpSpPr>
                      <p:grpSpPr bwMode="auto">
                        <a:xfrm>
                          <a:off x="9174162" y="12777787"/>
                          <a:ext cx="304800" cy="228600"/>
                          <a:chOff x="2880" y="6300"/>
                          <a:chExt cx="360" cy="540"/>
                        </a:xfrm>
                      </p:grpSpPr>
                      <p:sp>
                        <p:nvSpPr>
                          <p:cNvPr id="146" name="Line 37"/>
                          <p:cNvSpPr>
                            <a:spLocks noChangeShapeType="1"/>
                          </p:cNvSpPr>
                          <p:nvPr/>
                        </p:nvSpPr>
                        <p:spPr bwMode="auto">
                          <a:xfrm>
                            <a:off x="3060" y="6300"/>
                            <a:ext cx="0" cy="360"/>
                          </a:xfrm>
                          <a:prstGeom prst="line">
                            <a:avLst/>
                          </a:prstGeom>
                          <a:noFill/>
                          <a:ln w="15875">
                            <a:solidFill>
                              <a:srgbClr val="000000"/>
                            </a:solidFill>
                            <a:round/>
                            <a:headEnd/>
                            <a:tailEnd/>
                          </a:ln>
                        </p:spPr>
                        <p:txBody>
                          <a:bodyPr/>
                          <a:lstStyle/>
                          <a:p>
                            <a:endParaRPr lang="en-US"/>
                          </a:p>
                        </p:txBody>
                      </p:sp>
                      <p:sp>
                        <p:nvSpPr>
                          <p:cNvPr id="147" name="Line 38"/>
                          <p:cNvSpPr>
                            <a:spLocks noChangeShapeType="1"/>
                          </p:cNvSpPr>
                          <p:nvPr/>
                        </p:nvSpPr>
                        <p:spPr bwMode="auto">
                          <a:xfrm flipH="1">
                            <a:off x="2880" y="6660"/>
                            <a:ext cx="180" cy="180"/>
                          </a:xfrm>
                          <a:prstGeom prst="line">
                            <a:avLst/>
                          </a:prstGeom>
                          <a:noFill/>
                          <a:ln w="15875">
                            <a:solidFill>
                              <a:srgbClr val="000000"/>
                            </a:solidFill>
                            <a:round/>
                            <a:headEnd/>
                            <a:tailEnd/>
                          </a:ln>
                        </p:spPr>
                        <p:txBody>
                          <a:bodyPr/>
                          <a:lstStyle/>
                          <a:p>
                            <a:endParaRPr lang="en-US"/>
                          </a:p>
                        </p:txBody>
                      </p:sp>
                      <p:sp>
                        <p:nvSpPr>
                          <p:cNvPr id="148" name="Line 39"/>
                          <p:cNvSpPr>
                            <a:spLocks noChangeShapeType="1"/>
                          </p:cNvSpPr>
                          <p:nvPr/>
                        </p:nvSpPr>
                        <p:spPr bwMode="auto">
                          <a:xfrm>
                            <a:off x="3060" y="6660"/>
                            <a:ext cx="180" cy="180"/>
                          </a:xfrm>
                          <a:prstGeom prst="line">
                            <a:avLst/>
                          </a:prstGeom>
                          <a:noFill/>
                          <a:ln w="22225">
                            <a:solidFill>
                              <a:srgbClr val="000000"/>
                            </a:solidFill>
                            <a:round/>
                            <a:headEnd/>
                            <a:tailEnd/>
                          </a:ln>
                        </p:spPr>
                        <p:txBody>
                          <a:bodyPr/>
                          <a:lstStyle/>
                          <a:p>
                            <a:endParaRPr lang="en-US"/>
                          </a:p>
                        </p:txBody>
                      </p:sp>
                    </p:grpSp>
                  </p:grpSp>
                  <p:sp>
                    <p:nvSpPr>
                      <p:cNvPr id="140" name="Line 118"/>
                      <p:cNvSpPr>
                        <a:spLocks noChangeShapeType="1"/>
                      </p:cNvSpPr>
                      <p:nvPr/>
                    </p:nvSpPr>
                    <p:spPr bwMode="auto">
                      <a:xfrm flipH="1">
                        <a:off x="7993062" y="11377612"/>
                        <a:ext cx="152400" cy="381000"/>
                      </a:xfrm>
                      <a:prstGeom prst="line">
                        <a:avLst/>
                      </a:prstGeom>
                      <a:noFill/>
                      <a:ln w="76200">
                        <a:solidFill>
                          <a:schemeClr val="tx1"/>
                        </a:solidFill>
                        <a:round/>
                        <a:headEnd/>
                        <a:tailEnd/>
                      </a:ln>
                      <a:effectLst/>
                    </p:spPr>
                    <p:txBody>
                      <a:bodyPr/>
                      <a:lstStyle/>
                      <a:p>
                        <a:endParaRPr lang="en-US"/>
                      </a:p>
                    </p:txBody>
                  </p:sp>
                </p:grpSp>
                <p:sp>
                  <p:nvSpPr>
                    <p:cNvPr id="131" name="Line 13"/>
                    <p:cNvSpPr>
                      <a:spLocks noChangeShapeType="1"/>
                    </p:cNvSpPr>
                    <p:nvPr/>
                  </p:nvSpPr>
                  <p:spPr bwMode="auto">
                    <a:xfrm flipH="1">
                      <a:off x="9787074" y="13559665"/>
                      <a:ext cx="482600" cy="584200"/>
                    </a:xfrm>
                    <a:prstGeom prst="line">
                      <a:avLst/>
                    </a:prstGeom>
                    <a:noFill/>
                    <a:ln w="9525">
                      <a:solidFill>
                        <a:srgbClr val="000000"/>
                      </a:solidFill>
                      <a:round/>
                      <a:headEnd/>
                      <a:tailEnd type="triangle" w="med" len="med"/>
                    </a:ln>
                  </p:spPr>
                  <p:txBody>
                    <a:bodyPr/>
                    <a:lstStyle/>
                    <a:p>
                      <a:endParaRPr lang="en-US"/>
                    </a:p>
                  </p:txBody>
                </p:sp>
                <p:sp>
                  <p:nvSpPr>
                    <p:cNvPr id="132" name="Freeform 19"/>
                    <p:cNvSpPr>
                      <a:spLocks/>
                    </p:cNvSpPr>
                    <p:nvPr/>
                  </p:nvSpPr>
                  <p:spPr bwMode="auto">
                    <a:xfrm>
                      <a:off x="9803640" y="13808143"/>
                      <a:ext cx="131763" cy="142875"/>
                    </a:xfrm>
                    <a:custGeom>
                      <a:avLst/>
                      <a:gdLst/>
                      <a:ahLst/>
                      <a:cxnLst>
                        <a:cxn ang="0">
                          <a:pos x="0" y="30"/>
                        </a:cxn>
                        <a:cxn ang="0">
                          <a:pos x="180" y="30"/>
                        </a:cxn>
                        <a:cxn ang="0">
                          <a:pos x="180" y="210"/>
                        </a:cxn>
                      </a:cxnLst>
                      <a:rect l="0" t="0" r="r" b="b"/>
                      <a:pathLst>
                        <a:path w="210" h="210">
                          <a:moveTo>
                            <a:pt x="0" y="30"/>
                          </a:moveTo>
                          <a:cubicBezTo>
                            <a:pt x="75" y="15"/>
                            <a:pt x="150" y="0"/>
                            <a:pt x="180" y="30"/>
                          </a:cubicBezTo>
                          <a:cubicBezTo>
                            <a:pt x="210" y="60"/>
                            <a:pt x="180" y="180"/>
                            <a:pt x="180" y="210"/>
                          </a:cubicBezTo>
                        </a:path>
                      </a:pathLst>
                    </a:custGeom>
                    <a:noFill/>
                    <a:ln w="9525">
                      <a:solidFill>
                        <a:srgbClr val="000000"/>
                      </a:solidFill>
                      <a:round/>
                      <a:headEnd/>
                      <a:tailEnd/>
                    </a:ln>
                  </p:spPr>
                  <p:txBody>
                    <a:bodyPr/>
                    <a:lstStyle/>
                    <a:p>
                      <a:endParaRPr lang="en-US"/>
                    </a:p>
                  </p:txBody>
                </p:sp>
              </p:grpSp>
              <p:sp>
                <p:nvSpPr>
                  <p:cNvPr id="129" name="Text Box 40"/>
                  <p:cNvSpPr txBox="1">
                    <a:spLocks noChangeArrowheads="1"/>
                  </p:cNvSpPr>
                  <p:nvPr/>
                </p:nvSpPr>
                <p:spPr bwMode="auto">
                  <a:xfrm>
                    <a:off x="9455089" y="13514743"/>
                    <a:ext cx="685800" cy="301420"/>
                  </a:xfrm>
                  <a:prstGeom prst="rect">
                    <a:avLst/>
                  </a:prstGeom>
                  <a:noFill/>
                  <a:ln w="9525">
                    <a:noFill/>
                    <a:miter lim="800000"/>
                    <a:headEnd/>
                    <a:tailEnd/>
                  </a:ln>
                </p:spPr>
                <p:txBody>
                  <a:bodyPr/>
                  <a:lstStyle/>
                  <a:p>
                    <a:r>
                      <a:rPr lang="en-US" sz="1700" dirty="0">
                        <a:latin typeface="Times New Roman" pitchFamily="18" charset="0"/>
                      </a:rPr>
                      <a:t>Metal</a:t>
                    </a:r>
                  </a:p>
                  <a:p>
                    <a:endParaRPr lang="en-MY" dirty="0"/>
                  </a:p>
                </p:txBody>
              </p:sp>
            </p:grpSp>
            <p:sp>
              <p:nvSpPr>
                <p:cNvPr id="127" name="Oval 126"/>
                <p:cNvSpPr/>
                <p:nvPr/>
              </p:nvSpPr>
              <p:spPr>
                <a:xfrm>
                  <a:off x="7421562" y="12777787"/>
                  <a:ext cx="2514600" cy="914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 Box 83"/>
              <p:cNvSpPr txBox="1">
                <a:spLocks noChangeArrowheads="1"/>
              </p:cNvSpPr>
              <p:nvPr/>
            </p:nvSpPr>
            <p:spPr bwMode="auto">
              <a:xfrm>
                <a:off x="4420936" y="2812869"/>
                <a:ext cx="1272674" cy="411099"/>
              </a:xfrm>
              <a:prstGeom prst="rect">
                <a:avLst/>
              </a:prstGeom>
              <a:solidFill>
                <a:srgbClr val="FFFFFF"/>
              </a:solidFill>
              <a:ln w="9525">
                <a:noFill/>
                <a:miter lim="800000"/>
                <a:headEnd/>
                <a:tailEnd/>
              </a:ln>
            </p:spPr>
            <p:txBody>
              <a:bodyPr lIns="129324" tIns="64662" rIns="129324" bIns="64662"/>
              <a:lstStyle/>
              <a:p>
                <a:r>
                  <a:rPr lang="en-US" sz="1700" b="1" dirty="0">
                    <a:latin typeface="Times New Roman" pitchFamily="18" charset="0"/>
                  </a:rPr>
                  <a:t>Dielectric </a:t>
                </a:r>
              </a:p>
              <a:p>
                <a:r>
                  <a:rPr lang="en-US" sz="1700" b="1" dirty="0">
                    <a:latin typeface="Times New Roman" pitchFamily="18" charset="0"/>
                  </a:rPr>
                  <a:t>(</a:t>
                </a:r>
                <a:r>
                  <a:rPr lang="en-US" sz="1700" b="1" dirty="0" err="1">
                    <a:latin typeface="Times New Roman" pitchFamily="18" charset="0"/>
                  </a:rPr>
                  <a:t>PPy</a:t>
                </a:r>
                <a:r>
                  <a:rPr lang="en-US" sz="1700" b="1" dirty="0">
                    <a:latin typeface="Times New Roman" pitchFamily="18" charset="0"/>
                  </a:rPr>
                  <a:t>-CHI)</a:t>
                </a:r>
                <a:endParaRPr lang="en-MY" b="1" dirty="0"/>
              </a:p>
            </p:txBody>
          </p:sp>
          <p:sp>
            <p:nvSpPr>
              <p:cNvPr id="119" name="Line 84"/>
              <p:cNvSpPr>
                <a:spLocks noChangeShapeType="1"/>
              </p:cNvSpPr>
              <p:nvPr/>
            </p:nvSpPr>
            <p:spPr bwMode="auto">
              <a:xfrm flipV="1">
                <a:off x="3672305" y="3100252"/>
                <a:ext cx="527904" cy="411099"/>
              </a:xfrm>
              <a:prstGeom prst="line">
                <a:avLst/>
              </a:prstGeom>
              <a:noFill/>
              <a:ln w="19050">
                <a:solidFill>
                  <a:srgbClr val="000000"/>
                </a:solidFill>
                <a:round/>
                <a:headEnd/>
                <a:tailEnd type="triangle" w="med" len="med"/>
              </a:ln>
            </p:spPr>
            <p:txBody>
              <a:bodyPr lIns="129324" tIns="64662" rIns="129324" bIns="64662"/>
              <a:lstStyle/>
              <a:p>
                <a:endParaRPr lang="en-US"/>
              </a:p>
            </p:txBody>
          </p:sp>
          <p:sp>
            <p:nvSpPr>
              <p:cNvPr id="120" name="Text Box 96"/>
              <p:cNvSpPr txBox="1">
                <a:spLocks noChangeArrowheads="1"/>
              </p:cNvSpPr>
              <p:nvPr/>
            </p:nvSpPr>
            <p:spPr bwMode="auto">
              <a:xfrm>
                <a:off x="4267200" y="3890555"/>
                <a:ext cx="1271287" cy="529046"/>
              </a:xfrm>
              <a:prstGeom prst="rect">
                <a:avLst/>
              </a:prstGeom>
              <a:solidFill>
                <a:srgbClr val="FFFFFF"/>
              </a:solidFill>
              <a:ln w="9525">
                <a:noFill/>
                <a:miter lim="800000"/>
                <a:headEnd/>
                <a:tailEnd/>
              </a:ln>
            </p:spPr>
            <p:txBody>
              <a:bodyPr lIns="129324" tIns="64662" rIns="129324" bIns="64662"/>
              <a:lstStyle/>
              <a:p>
                <a:r>
                  <a:rPr lang="en-US" sz="1700" b="1" dirty="0" err="1">
                    <a:latin typeface="Times New Roman" pitchFamily="18" charset="0"/>
                  </a:rPr>
                  <a:t>Analyte</a:t>
                </a:r>
                <a:r>
                  <a:rPr lang="en-US" sz="1700" b="1" dirty="0">
                    <a:latin typeface="Times New Roman" pitchFamily="18" charset="0"/>
                  </a:rPr>
                  <a:t> </a:t>
                </a:r>
                <a:endParaRPr lang="en-MY" b="1" dirty="0"/>
              </a:p>
            </p:txBody>
          </p:sp>
          <p:sp>
            <p:nvSpPr>
              <p:cNvPr id="121" name="Line 97"/>
              <p:cNvSpPr>
                <a:spLocks noChangeShapeType="1"/>
              </p:cNvSpPr>
              <p:nvPr/>
            </p:nvSpPr>
            <p:spPr bwMode="auto">
              <a:xfrm flipH="1" flipV="1">
                <a:off x="5543884" y="4034246"/>
                <a:ext cx="524042" cy="0"/>
              </a:xfrm>
              <a:prstGeom prst="line">
                <a:avLst/>
              </a:prstGeom>
              <a:noFill/>
              <a:ln w="9525">
                <a:solidFill>
                  <a:srgbClr val="000000"/>
                </a:solidFill>
                <a:round/>
                <a:headEnd/>
                <a:tailEnd type="triangle" w="med" len="med"/>
              </a:ln>
            </p:spPr>
            <p:txBody>
              <a:bodyPr lIns="129324" tIns="64662" rIns="129324" bIns="64662"/>
              <a:lstStyle/>
              <a:p>
                <a:endParaRPr lang="en-US"/>
              </a:p>
            </p:txBody>
          </p:sp>
          <p:sp>
            <p:nvSpPr>
              <p:cNvPr id="122" name="Line 84"/>
              <p:cNvSpPr>
                <a:spLocks noChangeShapeType="1"/>
              </p:cNvSpPr>
              <p:nvPr/>
            </p:nvSpPr>
            <p:spPr bwMode="auto">
              <a:xfrm flipH="1" flipV="1">
                <a:off x="5543884" y="3100252"/>
                <a:ext cx="615888" cy="342582"/>
              </a:xfrm>
              <a:prstGeom prst="line">
                <a:avLst/>
              </a:prstGeom>
              <a:noFill/>
              <a:ln w="19050">
                <a:solidFill>
                  <a:srgbClr val="000000"/>
                </a:solidFill>
                <a:round/>
                <a:headEnd/>
                <a:tailEnd type="triangle" w="med" len="med"/>
              </a:ln>
            </p:spPr>
            <p:txBody>
              <a:bodyPr lIns="129324" tIns="64662" rIns="129324" bIns="64662"/>
              <a:lstStyle/>
              <a:p>
                <a:endParaRPr lang="en-US"/>
              </a:p>
            </p:txBody>
          </p:sp>
        </p:grpSp>
      </p:grpSp>
      <p:pic>
        <p:nvPicPr>
          <p:cNvPr id="223" name="Picture 222" descr="Layout-01.jpg"/>
          <p:cNvPicPr>
            <a:picLocks noChangeAspect="1"/>
          </p:cNvPicPr>
          <p:nvPr/>
        </p:nvPicPr>
        <p:blipFill>
          <a:blip r:embed="rId2" cstate="print"/>
          <a:stretch>
            <a:fillRect/>
          </a:stretch>
        </p:blipFill>
        <p:spPr>
          <a:xfrm>
            <a:off x="0" y="152400"/>
            <a:ext cx="9144000" cy="1095143"/>
          </a:xfrm>
          <a:prstGeom prst="rect">
            <a:avLst/>
          </a:prstGeom>
        </p:spPr>
      </p:pic>
      <p:sp>
        <p:nvSpPr>
          <p:cNvPr id="111" name="TextBox 110"/>
          <p:cNvSpPr txBox="1"/>
          <p:nvPr/>
        </p:nvSpPr>
        <p:spPr>
          <a:xfrm>
            <a:off x="3429000" y="329625"/>
            <a:ext cx="5715000" cy="646331"/>
          </a:xfrm>
          <a:prstGeom prst="rect">
            <a:avLst/>
          </a:prstGeom>
          <a:noFill/>
        </p:spPr>
        <p:txBody>
          <a:bodyPr wrap="square" rtlCol="0">
            <a:spAutoFit/>
          </a:bodyPr>
          <a:lstStyle/>
          <a:p>
            <a:r>
              <a:rPr lang="en-US" sz="3600" b="1" dirty="0" smtClean="0">
                <a:solidFill>
                  <a:schemeClr val="bg1"/>
                </a:solidFill>
              </a:rPr>
              <a:t>Surface Plasmon Resonance </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empolaron2"/>
          <p:cNvPicPr>
            <a:picLocks noGrp="1" noChangeAspect="1" noChangeArrowheads="1" noCrop="1"/>
          </p:cNvPicPr>
          <p:nvPr>
            <p:ph type="subTitle" idx="1"/>
          </p:nvPr>
        </p:nvPicPr>
        <p:blipFill>
          <a:blip r:embed="rId3" cstate="print"/>
          <a:srcRect/>
          <a:stretch>
            <a:fillRect/>
          </a:stretch>
        </p:blipFill>
        <p:spPr>
          <a:xfrm>
            <a:off x="0" y="2895600"/>
            <a:ext cx="9144000" cy="3429000"/>
          </a:xfrm>
          <a:noFill/>
          <a:ln/>
        </p:spPr>
      </p:pic>
      <p:pic>
        <p:nvPicPr>
          <p:cNvPr id="3" name="Picture 2" descr="Layout-01.jpg"/>
          <p:cNvPicPr>
            <a:picLocks noChangeAspect="1"/>
          </p:cNvPicPr>
          <p:nvPr/>
        </p:nvPicPr>
        <p:blipFill>
          <a:blip r:embed="rId4" cstate="print"/>
          <a:stretch>
            <a:fillRect/>
          </a:stretch>
        </p:blipFill>
        <p:spPr>
          <a:xfrm>
            <a:off x="0" y="152400"/>
            <a:ext cx="9144000" cy="1095143"/>
          </a:xfrm>
          <a:prstGeom prst="rect">
            <a:avLst/>
          </a:prstGeom>
        </p:spPr>
      </p:pic>
      <p:sp>
        <p:nvSpPr>
          <p:cNvPr id="4" name="TextBox 3"/>
          <p:cNvSpPr txBox="1"/>
          <p:nvPr/>
        </p:nvSpPr>
        <p:spPr>
          <a:xfrm>
            <a:off x="3657600" y="381000"/>
            <a:ext cx="4495800" cy="646331"/>
          </a:xfrm>
          <a:prstGeom prst="rect">
            <a:avLst/>
          </a:prstGeom>
          <a:noFill/>
        </p:spPr>
        <p:txBody>
          <a:bodyPr wrap="square" rtlCol="0">
            <a:spAutoFit/>
          </a:bodyPr>
          <a:lstStyle/>
          <a:p>
            <a:r>
              <a:rPr lang="en-US" sz="3600" b="1" dirty="0" smtClean="0">
                <a:solidFill>
                  <a:schemeClr val="bg1"/>
                </a:solidFill>
              </a:rPr>
              <a:t>Conducting polymers</a:t>
            </a:r>
            <a:endParaRPr lang="en-US" sz="3600" b="1" dirty="0">
              <a:solidFill>
                <a:schemeClr val="bg1"/>
              </a:solidFill>
            </a:endParaRPr>
          </a:p>
        </p:txBody>
      </p:sp>
      <p:grpSp>
        <p:nvGrpSpPr>
          <p:cNvPr id="5" name="Group 4"/>
          <p:cNvGrpSpPr/>
          <p:nvPr/>
        </p:nvGrpSpPr>
        <p:grpSpPr>
          <a:xfrm>
            <a:off x="457200" y="1524000"/>
            <a:ext cx="8305800" cy="1143000"/>
            <a:chOff x="228600" y="5181600"/>
            <a:chExt cx="8305800" cy="1143000"/>
          </a:xfrm>
        </p:grpSpPr>
        <p:graphicFrame>
          <p:nvGraphicFramePr>
            <p:cNvPr id="6" name="Object 11"/>
            <p:cNvGraphicFramePr>
              <a:graphicFrameLocks noChangeAspect="1"/>
            </p:cNvGraphicFramePr>
            <p:nvPr/>
          </p:nvGraphicFramePr>
          <p:xfrm>
            <a:off x="5181600" y="5181600"/>
            <a:ext cx="3352800" cy="1143000"/>
          </p:xfrm>
          <a:graphic>
            <a:graphicData uri="http://schemas.openxmlformats.org/presentationml/2006/ole">
              <p:oleObj spid="_x0000_s48130" name="ChemSketch" r:id="rId5" imgW="5212080" imgH="1776984" progId="">
                <p:embed/>
              </p:oleObj>
            </a:graphicData>
          </a:graphic>
        </p:graphicFrame>
        <p:graphicFrame>
          <p:nvGraphicFramePr>
            <p:cNvPr id="7" name="Object 12"/>
            <p:cNvGraphicFramePr>
              <a:graphicFrameLocks noChangeAspect="1"/>
            </p:cNvGraphicFramePr>
            <p:nvPr/>
          </p:nvGraphicFramePr>
          <p:xfrm>
            <a:off x="228600" y="5257800"/>
            <a:ext cx="3581400" cy="1025525"/>
          </p:xfrm>
          <a:graphic>
            <a:graphicData uri="http://schemas.openxmlformats.org/presentationml/2006/ole">
              <p:oleObj spid="_x0000_s48131" name="ChemSketch" r:id="rId6" imgW="5169408" imgH="1478280" progId="">
                <p:embed/>
              </p:oleObj>
            </a:graphicData>
          </a:graphic>
        </p:graphicFrame>
        <p:grpSp>
          <p:nvGrpSpPr>
            <p:cNvPr id="8" name="Group 13"/>
            <p:cNvGrpSpPr>
              <a:grpSpLocks/>
            </p:cNvGrpSpPr>
            <p:nvPr/>
          </p:nvGrpSpPr>
          <p:grpSpPr bwMode="auto">
            <a:xfrm>
              <a:off x="3886200" y="5486400"/>
              <a:ext cx="1295400" cy="685800"/>
              <a:chOff x="2304" y="3456"/>
              <a:chExt cx="816" cy="432"/>
            </a:xfrm>
          </p:grpSpPr>
          <p:sp>
            <p:nvSpPr>
              <p:cNvPr id="9" name="Line 14"/>
              <p:cNvSpPr>
                <a:spLocks noChangeShapeType="1"/>
              </p:cNvSpPr>
              <p:nvPr/>
            </p:nvSpPr>
            <p:spPr bwMode="auto">
              <a:xfrm>
                <a:off x="2352" y="3648"/>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 name="Line 15"/>
              <p:cNvSpPr>
                <a:spLocks noChangeShapeType="1"/>
              </p:cNvSpPr>
              <p:nvPr/>
            </p:nvSpPr>
            <p:spPr bwMode="auto">
              <a:xfrm flipH="1">
                <a:off x="2352" y="3696"/>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 name="Text Box 16"/>
              <p:cNvSpPr txBox="1">
                <a:spLocks noChangeArrowheads="1"/>
              </p:cNvSpPr>
              <p:nvPr/>
            </p:nvSpPr>
            <p:spPr bwMode="auto">
              <a:xfrm>
                <a:off x="2304" y="3456"/>
                <a:ext cx="720"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000" b="1"/>
                  <a:t>Dopping (+e)</a:t>
                </a:r>
                <a:endParaRPr lang="en-MY" altLang="en-US" sz="1000" b="1"/>
              </a:p>
            </p:txBody>
          </p:sp>
          <p:sp>
            <p:nvSpPr>
              <p:cNvPr id="12" name="Text Box 17"/>
              <p:cNvSpPr txBox="1">
                <a:spLocks noChangeArrowheads="1"/>
              </p:cNvSpPr>
              <p:nvPr/>
            </p:nvSpPr>
            <p:spPr bwMode="auto">
              <a:xfrm>
                <a:off x="2304" y="3734"/>
                <a:ext cx="816"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000" b="1"/>
                  <a:t>Undopping(-e)</a:t>
                </a:r>
                <a:endParaRPr lang="en-MY" altLang="en-US" sz="1000" b="1"/>
              </a:p>
            </p:txBody>
          </p:sp>
        </p:gr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4274</TotalTime>
  <Words>798</Words>
  <Application>Microsoft Office PowerPoint</Application>
  <PresentationFormat>On-screen Show (4:3)</PresentationFormat>
  <Paragraphs>207</Paragraphs>
  <Slides>23</Slides>
  <Notes>13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23</vt:i4>
      </vt:variant>
    </vt:vector>
  </HeadingPairs>
  <TitlesOfParts>
    <vt:vector size="28" baseType="lpstr">
      <vt:lpstr>Theme1</vt:lpstr>
      <vt:lpstr>ChemSketch</vt:lpstr>
      <vt:lpstr>Equation</vt:lpstr>
      <vt:lpstr>Chart</vt:lpstr>
      <vt:lpstr>Microsoft Office Excel 97-2003 Worksheet</vt:lpstr>
      <vt:lpstr>About OMICS Group</vt:lpstr>
      <vt:lpstr>About OMICS Group Conferences</vt:lpstr>
      <vt:lpstr>Slide 3</vt:lpstr>
      <vt:lpstr>Slide 4</vt:lpstr>
      <vt:lpstr>Minamata disease (neurological syndrome) it caused from methylmercury in the industrial wastewater from the Chisso Corporation’s chemical factory, Japan in1956. </vt:lpstr>
      <vt:lpstr>Slide 6</vt:lpstr>
      <vt:lpstr>Slide 7</vt:lpstr>
      <vt:lpstr>Slide 8</vt:lpstr>
      <vt:lpstr>Slide 9</vt:lpstr>
      <vt:lpstr>Slide 10</vt:lpstr>
      <vt:lpstr>Slide 11</vt:lpstr>
      <vt:lpstr>SEM images of the (a) PPy and (b) PPy-CHI (magnification: 3000X) </vt:lpstr>
      <vt:lpstr>Slide 13</vt:lpstr>
      <vt:lpstr>Slide 14</vt:lpstr>
      <vt:lpstr>Suggested structure</vt:lpstr>
      <vt:lpstr>Slide 16</vt:lpstr>
      <vt:lpstr>Slide 17</vt:lpstr>
      <vt:lpstr>Slide 18</vt:lpstr>
      <vt:lpstr>Slide 19</vt:lpstr>
      <vt:lpstr>Slide 20</vt:lpstr>
      <vt:lpstr>Slide 21</vt:lpstr>
      <vt:lpstr>Slide 22</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 RAIS</dc:creator>
  <cp:lastModifiedBy>Dipti</cp:lastModifiedBy>
  <cp:revision>407</cp:revision>
  <dcterms:created xsi:type="dcterms:W3CDTF">2013-02-07T04:44:04Z</dcterms:created>
  <dcterms:modified xsi:type="dcterms:W3CDTF">2014-09-23T14:30:10Z</dcterms:modified>
</cp:coreProperties>
</file>