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1"/>
  </p:notesMasterIdLst>
  <p:handoutMasterIdLst>
    <p:handoutMasterId r:id="rId52"/>
  </p:handoutMasterIdLst>
  <p:sldIdLst>
    <p:sldId id="257" r:id="rId4"/>
    <p:sldId id="327" r:id="rId5"/>
    <p:sldId id="258" r:id="rId6"/>
    <p:sldId id="259" r:id="rId7"/>
    <p:sldId id="261" r:id="rId8"/>
    <p:sldId id="289" r:id="rId9"/>
    <p:sldId id="328" r:id="rId10"/>
    <p:sldId id="288" r:id="rId11"/>
    <p:sldId id="263" r:id="rId12"/>
    <p:sldId id="265" r:id="rId13"/>
    <p:sldId id="299" r:id="rId14"/>
    <p:sldId id="266" r:id="rId15"/>
    <p:sldId id="269" r:id="rId16"/>
    <p:sldId id="298" r:id="rId17"/>
    <p:sldId id="315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00" r:id="rId27"/>
    <p:sldId id="312" r:id="rId28"/>
    <p:sldId id="326" r:id="rId29"/>
    <p:sldId id="322" r:id="rId30"/>
    <p:sldId id="323" r:id="rId31"/>
    <p:sldId id="324" r:id="rId32"/>
    <p:sldId id="325" r:id="rId33"/>
    <p:sldId id="329" r:id="rId34"/>
    <p:sldId id="302" r:id="rId35"/>
    <p:sldId id="268" r:id="rId36"/>
    <p:sldId id="301" r:id="rId37"/>
    <p:sldId id="303" r:id="rId38"/>
    <p:sldId id="292" r:id="rId39"/>
    <p:sldId id="291" r:id="rId40"/>
    <p:sldId id="271" r:id="rId41"/>
    <p:sldId id="272" r:id="rId42"/>
    <p:sldId id="273" r:id="rId43"/>
    <p:sldId id="274" r:id="rId44"/>
    <p:sldId id="275" r:id="rId45"/>
    <p:sldId id="276" r:id="rId46"/>
    <p:sldId id="293" r:id="rId47"/>
    <p:sldId id="295" r:id="rId48"/>
    <p:sldId id="296" r:id="rId49"/>
    <p:sldId id="297" r:id="rId50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C3240-07D2-4172-9455-969ADB23C5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3DEBF8B-616D-465C-A23E-B932FF730A2E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Qualitative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305F2BFD-3809-43CC-A671-5645A6A9823D}" type="parTrans" cxnId="{62E62C67-DBAF-44B6-BF30-FD0DC5D75D68}">
      <dgm:prSet/>
      <dgm:spPr/>
      <dgm:t>
        <a:bodyPr/>
        <a:lstStyle/>
        <a:p>
          <a:endParaRPr lang="en-IE"/>
        </a:p>
      </dgm:t>
    </dgm:pt>
    <dgm:pt modelId="{9D4C9641-07C9-42F5-95E5-DED304BA8F95}" type="sibTrans" cxnId="{62E62C67-DBAF-44B6-BF30-FD0DC5D75D68}">
      <dgm:prSet/>
      <dgm:spPr/>
      <dgm:t>
        <a:bodyPr/>
        <a:lstStyle/>
        <a:p>
          <a:endParaRPr lang="en-IE"/>
        </a:p>
      </dgm:t>
    </dgm:pt>
    <dgm:pt modelId="{45612F3B-5D8D-41A0-A64C-F3D044FF0B35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Phenomenology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0CE1B5E0-5AC5-4B47-A782-ABF1C7A21DB2}" type="parTrans" cxnId="{A642867E-CDD8-4E92-9D87-C5423AEDB4FB}">
      <dgm:prSet/>
      <dgm:spPr/>
      <dgm:t>
        <a:bodyPr/>
        <a:lstStyle/>
        <a:p>
          <a:endParaRPr lang="en-IE" dirty="0"/>
        </a:p>
      </dgm:t>
    </dgm:pt>
    <dgm:pt modelId="{957ED5EF-9A61-4FDB-889B-CDE3E2B640CB}" type="sibTrans" cxnId="{A642867E-CDD8-4E92-9D87-C5423AEDB4FB}">
      <dgm:prSet/>
      <dgm:spPr/>
      <dgm:t>
        <a:bodyPr/>
        <a:lstStyle/>
        <a:p>
          <a:endParaRPr lang="en-IE"/>
        </a:p>
      </dgm:t>
    </dgm:pt>
    <dgm:pt modelId="{5CD8171C-B22C-44A1-91C1-584A8DFE3F78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Strengths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0FE68E00-A657-43FC-941B-BA75FBF021AD}" type="parTrans" cxnId="{D015D65C-DA63-4E3D-BD04-D7BC2888FFD7}">
      <dgm:prSet/>
      <dgm:spPr/>
      <dgm:t>
        <a:bodyPr/>
        <a:lstStyle/>
        <a:p>
          <a:endParaRPr lang="en-IE" dirty="0"/>
        </a:p>
      </dgm:t>
    </dgm:pt>
    <dgm:pt modelId="{EEF2E56C-782D-4ED7-ADCF-E8B419880753}" type="sibTrans" cxnId="{D015D65C-DA63-4E3D-BD04-D7BC2888FFD7}">
      <dgm:prSet/>
      <dgm:spPr/>
      <dgm:t>
        <a:bodyPr/>
        <a:lstStyle/>
        <a:p>
          <a:endParaRPr lang="en-IE"/>
        </a:p>
      </dgm:t>
    </dgm:pt>
    <dgm:pt modelId="{E615FC32-83E3-4B1A-B602-368E3853C718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Weaknesses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2F6D3A1E-3CEF-4A11-94DC-3F0FCD23A19E}" type="parTrans" cxnId="{9FB5B5E9-4340-471A-A3F3-6FEFB64EF03E}">
      <dgm:prSet/>
      <dgm:spPr/>
      <dgm:t>
        <a:bodyPr/>
        <a:lstStyle/>
        <a:p>
          <a:endParaRPr lang="en-IE" dirty="0"/>
        </a:p>
      </dgm:t>
    </dgm:pt>
    <dgm:pt modelId="{C64D028C-0EB6-461F-B009-75FD3EFE23EA}" type="sibTrans" cxnId="{9FB5B5E9-4340-471A-A3F3-6FEFB64EF03E}">
      <dgm:prSet/>
      <dgm:spPr/>
      <dgm:t>
        <a:bodyPr/>
        <a:lstStyle/>
        <a:p>
          <a:endParaRPr lang="en-IE"/>
        </a:p>
      </dgm:t>
    </dgm:pt>
    <dgm:pt modelId="{9BA2E99B-7851-41FD-9FB3-137A860B1AEB}" type="pres">
      <dgm:prSet presAssocID="{15BC3240-07D2-4172-9455-969ADB23C5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DBBB72D5-4246-41EB-87BF-589C75509678}" type="pres">
      <dgm:prSet presAssocID="{43DEBF8B-616D-465C-A23E-B932FF730A2E}" presName="hierRoot1" presStyleCnt="0"/>
      <dgm:spPr/>
    </dgm:pt>
    <dgm:pt modelId="{C4B04E41-3BEE-4AE0-B0AA-0B814CDF5DF5}" type="pres">
      <dgm:prSet presAssocID="{43DEBF8B-616D-465C-A23E-B932FF730A2E}" presName="composite" presStyleCnt="0"/>
      <dgm:spPr/>
    </dgm:pt>
    <dgm:pt modelId="{1697B9CE-D958-4BE2-8E9D-769C96193924}" type="pres">
      <dgm:prSet presAssocID="{43DEBF8B-616D-465C-A23E-B932FF730A2E}" presName="background" presStyleLbl="node0" presStyleIdx="0" presStyleCnt="1"/>
      <dgm:spPr/>
    </dgm:pt>
    <dgm:pt modelId="{B6DDBDB0-2169-4576-9181-B37DAF9551AA}" type="pres">
      <dgm:prSet presAssocID="{43DEBF8B-616D-465C-A23E-B932FF730A2E}" presName="text" presStyleLbl="fgAcc0" presStyleIdx="0" presStyleCnt="1" custScaleX="37662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644601B-31C1-4D5D-BEC3-0EA8F94E8B56}" type="pres">
      <dgm:prSet presAssocID="{43DEBF8B-616D-465C-A23E-B932FF730A2E}" presName="hierChild2" presStyleCnt="0"/>
      <dgm:spPr/>
    </dgm:pt>
    <dgm:pt modelId="{34E7DBBC-338C-40EC-B321-8645C88F8626}" type="pres">
      <dgm:prSet presAssocID="{0CE1B5E0-5AC5-4B47-A782-ABF1C7A21DB2}" presName="Name10" presStyleLbl="parChTrans1D2" presStyleIdx="0" presStyleCnt="1"/>
      <dgm:spPr/>
      <dgm:t>
        <a:bodyPr/>
        <a:lstStyle/>
        <a:p>
          <a:endParaRPr lang="en-IE"/>
        </a:p>
      </dgm:t>
    </dgm:pt>
    <dgm:pt modelId="{469630DD-CC8A-4728-9578-52C58ED856D6}" type="pres">
      <dgm:prSet presAssocID="{45612F3B-5D8D-41A0-A64C-F3D044FF0B35}" presName="hierRoot2" presStyleCnt="0"/>
      <dgm:spPr/>
    </dgm:pt>
    <dgm:pt modelId="{E12A31E8-800C-4528-8F62-038850DA7C11}" type="pres">
      <dgm:prSet presAssocID="{45612F3B-5D8D-41A0-A64C-F3D044FF0B35}" presName="composite2" presStyleCnt="0"/>
      <dgm:spPr/>
    </dgm:pt>
    <dgm:pt modelId="{C044F380-CADA-42DF-A2A4-FD7C8EEA71D3}" type="pres">
      <dgm:prSet presAssocID="{45612F3B-5D8D-41A0-A64C-F3D044FF0B35}" presName="background2" presStyleLbl="node2" presStyleIdx="0" presStyleCnt="1"/>
      <dgm:spPr/>
    </dgm:pt>
    <dgm:pt modelId="{CC43E0FF-0F40-4ABD-812A-56A7CEDF95EA}" type="pres">
      <dgm:prSet presAssocID="{45612F3B-5D8D-41A0-A64C-F3D044FF0B35}" presName="text2" presStyleLbl="fgAcc2" presStyleIdx="0" presStyleCnt="1" custScaleX="34518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347D43D-188A-40A9-9356-CE0CD45E24A4}" type="pres">
      <dgm:prSet presAssocID="{45612F3B-5D8D-41A0-A64C-F3D044FF0B35}" presName="hierChild3" presStyleCnt="0"/>
      <dgm:spPr/>
    </dgm:pt>
    <dgm:pt modelId="{3E6BD475-646B-4475-B32A-82B85410AFF8}" type="pres">
      <dgm:prSet presAssocID="{0FE68E00-A657-43FC-941B-BA75FBF021AD}" presName="Name17" presStyleLbl="parChTrans1D3" presStyleIdx="0" presStyleCnt="2"/>
      <dgm:spPr/>
      <dgm:t>
        <a:bodyPr/>
        <a:lstStyle/>
        <a:p>
          <a:endParaRPr lang="en-IE"/>
        </a:p>
      </dgm:t>
    </dgm:pt>
    <dgm:pt modelId="{728FBBE8-59B3-4D60-B339-4F18C1C2712B}" type="pres">
      <dgm:prSet presAssocID="{5CD8171C-B22C-44A1-91C1-584A8DFE3F78}" presName="hierRoot3" presStyleCnt="0"/>
      <dgm:spPr/>
    </dgm:pt>
    <dgm:pt modelId="{9073AA66-5A76-4DE2-826A-0E56CFBF4530}" type="pres">
      <dgm:prSet presAssocID="{5CD8171C-B22C-44A1-91C1-584A8DFE3F78}" presName="composite3" presStyleCnt="0"/>
      <dgm:spPr/>
    </dgm:pt>
    <dgm:pt modelId="{9F7D953D-7BC8-44BB-A037-5DE4A90BE7A0}" type="pres">
      <dgm:prSet presAssocID="{5CD8171C-B22C-44A1-91C1-584A8DFE3F78}" presName="background3" presStyleLbl="node3" presStyleIdx="0" presStyleCnt="2"/>
      <dgm:spPr/>
    </dgm:pt>
    <dgm:pt modelId="{46ABC9B0-72AC-4196-9FCB-49DACE288563}" type="pres">
      <dgm:prSet presAssocID="{5CD8171C-B22C-44A1-91C1-584A8DFE3F78}" presName="text3" presStyleLbl="fgAcc3" presStyleIdx="0" presStyleCnt="2" custScaleX="19775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9F696B4-0C69-48C7-B718-78D2F24A3059}" type="pres">
      <dgm:prSet presAssocID="{5CD8171C-B22C-44A1-91C1-584A8DFE3F78}" presName="hierChild4" presStyleCnt="0"/>
      <dgm:spPr/>
    </dgm:pt>
    <dgm:pt modelId="{E916A39D-8298-4FB1-8637-C78A7364384F}" type="pres">
      <dgm:prSet presAssocID="{2F6D3A1E-3CEF-4A11-94DC-3F0FCD23A19E}" presName="Name17" presStyleLbl="parChTrans1D3" presStyleIdx="1" presStyleCnt="2"/>
      <dgm:spPr/>
      <dgm:t>
        <a:bodyPr/>
        <a:lstStyle/>
        <a:p>
          <a:endParaRPr lang="en-IE"/>
        </a:p>
      </dgm:t>
    </dgm:pt>
    <dgm:pt modelId="{F7CFD273-96ED-4044-B5E2-DEA23935B25D}" type="pres">
      <dgm:prSet presAssocID="{E615FC32-83E3-4B1A-B602-368E3853C718}" presName="hierRoot3" presStyleCnt="0"/>
      <dgm:spPr/>
    </dgm:pt>
    <dgm:pt modelId="{60B63C88-982B-4901-8464-806226F31CA3}" type="pres">
      <dgm:prSet presAssocID="{E615FC32-83E3-4B1A-B602-368E3853C718}" presName="composite3" presStyleCnt="0"/>
      <dgm:spPr/>
    </dgm:pt>
    <dgm:pt modelId="{AC1A976C-441A-4F70-B28F-27EB46C5C000}" type="pres">
      <dgm:prSet presAssocID="{E615FC32-83E3-4B1A-B602-368E3853C718}" presName="background3" presStyleLbl="node3" presStyleIdx="1" presStyleCnt="2"/>
      <dgm:spPr/>
    </dgm:pt>
    <dgm:pt modelId="{DC1C5340-A123-485F-8710-C29402E96F7A}" type="pres">
      <dgm:prSet presAssocID="{E615FC32-83E3-4B1A-B602-368E3853C718}" presName="text3" presStyleLbl="fgAcc3" presStyleIdx="1" presStyleCnt="2" custScaleX="21202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520A6E2-722A-4FBE-ACC8-72BBFEE874C2}" type="pres">
      <dgm:prSet presAssocID="{E615FC32-83E3-4B1A-B602-368E3853C718}" presName="hierChild4" presStyleCnt="0"/>
      <dgm:spPr/>
    </dgm:pt>
  </dgm:ptLst>
  <dgm:cxnLst>
    <dgm:cxn modelId="{2897FDBD-17CE-42AF-9CF4-4FE8C5BA8559}" type="presOf" srcId="{0CE1B5E0-5AC5-4B47-A782-ABF1C7A21DB2}" destId="{34E7DBBC-338C-40EC-B321-8645C88F8626}" srcOrd="0" destOrd="0" presId="urn:microsoft.com/office/officeart/2005/8/layout/hierarchy1"/>
    <dgm:cxn modelId="{9FB5B5E9-4340-471A-A3F3-6FEFB64EF03E}" srcId="{45612F3B-5D8D-41A0-A64C-F3D044FF0B35}" destId="{E615FC32-83E3-4B1A-B602-368E3853C718}" srcOrd="1" destOrd="0" parTransId="{2F6D3A1E-3CEF-4A11-94DC-3F0FCD23A19E}" sibTransId="{C64D028C-0EB6-461F-B009-75FD3EFE23EA}"/>
    <dgm:cxn modelId="{62E62C67-DBAF-44B6-BF30-FD0DC5D75D68}" srcId="{15BC3240-07D2-4172-9455-969ADB23C57D}" destId="{43DEBF8B-616D-465C-A23E-B932FF730A2E}" srcOrd="0" destOrd="0" parTransId="{305F2BFD-3809-43CC-A671-5645A6A9823D}" sibTransId="{9D4C9641-07C9-42F5-95E5-DED304BA8F95}"/>
    <dgm:cxn modelId="{EE35DA82-CF7D-4C46-AC44-ABA08F3EC902}" type="presOf" srcId="{0FE68E00-A657-43FC-941B-BA75FBF021AD}" destId="{3E6BD475-646B-4475-B32A-82B85410AFF8}" srcOrd="0" destOrd="0" presId="urn:microsoft.com/office/officeart/2005/8/layout/hierarchy1"/>
    <dgm:cxn modelId="{A642867E-CDD8-4E92-9D87-C5423AEDB4FB}" srcId="{43DEBF8B-616D-465C-A23E-B932FF730A2E}" destId="{45612F3B-5D8D-41A0-A64C-F3D044FF0B35}" srcOrd="0" destOrd="0" parTransId="{0CE1B5E0-5AC5-4B47-A782-ABF1C7A21DB2}" sibTransId="{957ED5EF-9A61-4FDB-889B-CDE3E2B640CB}"/>
    <dgm:cxn modelId="{A5575012-FED7-4106-A13B-88CC3883C395}" type="presOf" srcId="{2F6D3A1E-3CEF-4A11-94DC-3F0FCD23A19E}" destId="{E916A39D-8298-4FB1-8637-C78A7364384F}" srcOrd="0" destOrd="0" presId="urn:microsoft.com/office/officeart/2005/8/layout/hierarchy1"/>
    <dgm:cxn modelId="{EC453093-DED5-45B7-80AB-D0C689B07E2B}" type="presOf" srcId="{43DEBF8B-616D-465C-A23E-B932FF730A2E}" destId="{B6DDBDB0-2169-4576-9181-B37DAF9551AA}" srcOrd="0" destOrd="0" presId="urn:microsoft.com/office/officeart/2005/8/layout/hierarchy1"/>
    <dgm:cxn modelId="{0A34DEC6-229B-4BAD-A731-5E9E403DF954}" type="presOf" srcId="{E615FC32-83E3-4B1A-B602-368E3853C718}" destId="{DC1C5340-A123-485F-8710-C29402E96F7A}" srcOrd="0" destOrd="0" presId="urn:microsoft.com/office/officeart/2005/8/layout/hierarchy1"/>
    <dgm:cxn modelId="{DE7EF80F-3A32-4097-95CE-64C3FD0B3ADA}" type="presOf" srcId="{15BC3240-07D2-4172-9455-969ADB23C57D}" destId="{9BA2E99B-7851-41FD-9FB3-137A860B1AEB}" srcOrd="0" destOrd="0" presId="urn:microsoft.com/office/officeart/2005/8/layout/hierarchy1"/>
    <dgm:cxn modelId="{D015D65C-DA63-4E3D-BD04-D7BC2888FFD7}" srcId="{45612F3B-5D8D-41A0-A64C-F3D044FF0B35}" destId="{5CD8171C-B22C-44A1-91C1-584A8DFE3F78}" srcOrd="0" destOrd="0" parTransId="{0FE68E00-A657-43FC-941B-BA75FBF021AD}" sibTransId="{EEF2E56C-782D-4ED7-ADCF-E8B419880753}"/>
    <dgm:cxn modelId="{B6D286CC-7BE1-4C1D-B494-8D7AA05B4405}" type="presOf" srcId="{5CD8171C-B22C-44A1-91C1-584A8DFE3F78}" destId="{46ABC9B0-72AC-4196-9FCB-49DACE288563}" srcOrd="0" destOrd="0" presId="urn:microsoft.com/office/officeart/2005/8/layout/hierarchy1"/>
    <dgm:cxn modelId="{262D0E78-20E0-4E53-8348-3E45A2CB4805}" type="presOf" srcId="{45612F3B-5D8D-41A0-A64C-F3D044FF0B35}" destId="{CC43E0FF-0F40-4ABD-812A-56A7CEDF95EA}" srcOrd="0" destOrd="0" presId="urn:microsoft.com/office/officeart/2005/8/layout/hierarchy1"/>
    <dgm:cxn modelId="{C7FD25AD-8C21-4638-B0DD-037A3B99168E}" type="presParOf" srcId="{9BA2E99B-7851-41FD-9FB3-137A860B1AEB}" destId="{DBBB72D5-4246-41EB-87BF-589C75509678}" srcOrd="0" destOrd="0" presId="urn:microsoft.com/office/officeart/2005/8/layout/hierarchy1"/>
    <dgm:cxn modelId="{52763AD7-622D-456A-9574-FCC6426D6E22}" type="presParOf" srcId="{DBBB72D5-4246-41EB-87BF-589C75509678}" destId="{C4B04E41-3BEE-4AE0-B0AA-0B814CDF5DF5}" srcOrd="0" destOrd="0" presId="urn:microsoft.com/office/officeart/2005/8/layout/hierarchy1"/>
    <dgm:cxn modelId="{D9E4393C-BC56-4BE0-BB58-1E091AE75E44}" type="presParOf" srcId="{C4B04E41-3BEE-4AE0-B0AA-0B814CDF5DF5}" destId="{1697B9CE-D958-4BE2-8E9D-769C96193924}" srcOrd="0" destOrd="0" presId="urn:microsoft.com/office/officeart/2005/8/layout/hierarchy1"/>
    <dgm:cxn modelId="{E099DAC5-92DA-4696-9B2B-D91AD553D11C}" type="presParOf" srcId="{C4B04E41-3BEE-4AE0-B0AA-0B814CDF5DF5}" destId="{B6DDBDB0-2169-4576-9181-B37DAF9551AA}" srcOrd="1" destOrd="0" presId="urn:microsoft.com/office/officeart/2005/8/layout/hierarchy1"/>
    <dgm:cxn modelId="{D74D53E3-101A-46EB-8715-0E14A3E3A471}" type="presParOf" srcId="{DBBB72D5-4246-41EB-87BF-589C75509678}" destId="{7644601B-31C1-4D5D-BEC3-0EA8F94E8B56}" srcOrd="1" destOrd="0" presId="urn:microsoft.com/office/officeart/2005/8/layout/hierarchy1"/>
    <dgm:cxn modelId="{4C6DE1DD-AC3D-4C71-9A29-E1087D7DBE02}" type="presParOf" srcId="{7644601B-31C1-4D5D-BEC3-0EA8F94E8B56}" destId="{34E7DBBC-338C-40EC-B321-8645C88F8626}" srcOrd="0" destOrd="0" presId="urn:microsoft.com/office/officeart/2005/8/layout/hierarchy1"/>
    <dgm:cxn modelId="{65D8DD76-399C-4C91-9E34-45556AE4476D}" type="presParOf" srcId="{7644601B-31C1-4D5D-BEC3-0EA8F94E8B56}" destId="{469630DD-CC8A-4728-9578-52C58ED856D6}" srcOrd="1" destOrd="0" presId="urn:microsoft.com/office/officeart/2005/8/layout/hierarchy1"/>
    <dgm:cxn modelId="{E98AC3F3-D24A-4B68-BCE6-9EB01AA3EC9E}" type="presParOf" srcId="{469630DD-CC8A-4728-9578-52C58ED856D6}" destId="{E12A31E8-800C-4528-8F62-038850DA7C11}" srcOrd="0" destOrd="0" presId="urn:microsoft.com/office/officeart/2005/8/layout/hierarchy1"/>
    <dgm:cxn modelId="{39B01012-CE45-4CF8-8CFE-7231195E0E48}" type="presParOf" srcId="{E12A31E8-800C-4528-8F62-038850DA7C11}" destId="{C044F380-CADA-42DF-A2A4-FD7C8EEA71D3}" srcOrd="0" destOrd="0" presId="urn:microsoft.com/office/officeart/2005/8/layout/hierarchy1"/>
    <dgm:cxn modelId="{1216E5F6-71DB-49FF-A8B7-CFDF891A0D6D}" type="presParOf" srcId="{E12A31E8-800C-4528-8F62-038850DA7C11}" destId="{CC43E0FF-0F40-4ABD-812A-56A7CEDF95EA}" srcOrd="1" destOrd="0" presId="urn:microsoft.com/office/officeart/2005/8/layout/hierarchy1"/>
    <dgm:cxn modelId="{B07FBDF6-6DC5-481D-A122-73CADE59E11E}" type="presParOf" srcId="{469630DD-CC8A-4728-9578-52C58ED856D6}" destId="{E347D43D-188A-40A9-9356-CE0CD45E24A4}" srcOrd="1" destOrd="0" presId="urn:microsoft.com/office/officeart/2005/8/layout/hierarchy1"/>
    <dgm:cxn modelId="{80CDB339-A5A3-4CFB-B3AC-8F7C0A8D78F7}" type="presParOf" srcId="{E347D43D-188A-40A9-9356-CE0CD45E24A4}" destId="{3E6BD475-646B-4475-B32A-82B85410AFF8}" srcOrd="0" destOrd="0" presId="urn:microsoft.com/office/officeart/2005/8/layout/hierarchy1"/>
    <dgm:cxn modelId="{3A9F01E0-4F22-4C1F-8BAD-7BC7C23D1039}" type="presParOf" srcId="{E347D43D-188A-40A9-9356-CE0CD45E24A4}" destId="{728FBBE8-59B3-4D60-B339-4F18C1C2712B}" srcOrd="1" destOrd="0" presId="urn:microsoft.com/office/officeart/2005/8/layout/hierarchy1"/>
    <dgm:cxn modelId="{ED4EE5E7-0D70-4EFD-9070-FFE358105C2A}" type="presParOf" srcId="{728FBBE8-59B3-4D60-B339-4F18C1C2712B}" destId="{9073AA66-5A76-4DE2-826A-0E56CFBF4530}" srcOrd="0" destOrd="0" presId="urn:microsoft.com/office/officeart/2005/8/layout/hierarchy1"/>
    <dgm:cxn modelId="{3EE3367B-B748-4E71-B2AC-6C4882D4DF4B}" type="presParOf" srcId="{9073AA66-5A76-4DE2-826A-0E56CFBF4530}" destId="{9F7D953D-7BC8-44BB-A037-5DE4A90BE7A0}" srcOrd="0" destOrd="0" presId="urn:microsoft.com/office/officeart/2005/8/layout/hierarchy1"/>
    <dgm:cxn modelId="{64373BFC-C0BF-42B1-BD50-226B599C5016}" type="presParOf" srcId="{9073AA66-5A76-4DE2-826A-0E56CFBF4530}" destId="{46ABC9B0-72AC-4196-9FCB-49DACE288563}" srcOrd="1" destOrd="0" presId="urn:microsoft.com/office/officeart/2005/8/layout/hierarchy1"/>
    <dgm:cxn modelId="{EAF2CD09-7E65-4FCA-9D17-357841E4FBAD}" type="presParOf" srcId="{728FBBE8-59B3-4D60-B339-4F18C1C2712B}" destId="{79F696B4-0C69-48C7-B718-78D2F24A3059}" srcOrd="1" destOrd="0" presId="urn:microsoft.com/office/officeart/2005/8/layout/hierarchy1"/>
    <dgm:cxn modelId="{A586B888-D26B-41F0-BFED-DB5438ECEDD4}" type="presParOf" srcId="{E347D43D-188A-40A9-9356-CE0CD45E24A4}" destId="{E916A39D-8298-4FB1-8637-C78A7364384F}" srcOrd="2" destOrd="0" presId="urn:microsoft.com/office/officeart/2005/8/layout/hierarchy1"/>
    <dgm:cxn modelId="{E34BFB88-002B-4A5A-8C66-53B9BAA14100}" type="presParOf" srcId="{E347D43D-188A-40A9-9356-CE0CD45E24A4}" destId="{F7CFD273-96ED-4044-B5E2-DEA23935B25D}" srcOrd="3" destOrd="0" presId="urn:microsoft.com/office/officeart/2005/8/layout/hierarchy1"/>
    <dgm:cxn modelId="{17739B47-4E02-462F-B95B-6F4580F9E9A5}" type="presParOf" srcId="{F7CFD273-96ED-4044-B5E2-DEA23935B25D}" destId="{60B63C88-982B-4901-8464-806226F31CA3}" srcOrd="0" destOrd="0" presId="urn:microsoft.com/office/officeart/2005/8/layout/hierarchy1"/>
    <dgm:cxn modelId="{86DF14A9-D520-441B-8AC8-20D80F7FB2D1}" type="presParOf" srcId="{60B63C88-982B-4901-8464-806226F31CA3}" destId="{AC1A976C-441A-4F70-B28F-27EB46C5C000}" srcOrd="0" destOrd="0" presId="urn:microsoft.com/office/officeart/2005/8/layout/hierarchy1"/>
    <dgm:cxn modelId="{425F873B-9C86-4EEA-8B0A-82F7AEDA7729}" type="presParOf" srcId="{60B63C88-982B-4901-8464-806226F31CA3}" destId="{DC1C5340-A123-485F-8710-C29402E96F7A}" srcOrd="1" destOrd="0" presId="urn:microsoft.com/office/officeart/2005/8/layout/hierarchy1"/>
    <dgm:cxn modelId="{D0B49D16-AB82-45FE-9AFC-39DED6815BBF}" type="presParOf" srcId="{F7CFD273-96ED-4044-B5E2-DEA23935B25D}" destId="{3520A6E2-722A-4FBE-ACC8-72BBFEE874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7082C-5828-456D-A9B1-F4604BB4D32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2FD71126-5458-4600-8446-E1903FE371B6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Conformabilit</a:t>
          </a:r>
          <a:r>
            <a:rPr lang="en-IE" sz="2900" dirty="0" smtClean="0"/>
            <a:t>y</a:t>
          </a:r>
          <a:endParaRPr lang="en-IE" sz="2900" dirty="0"/>
        </a:p>
      </dgm:t>
    </dgm:pt>
    <dgm:pt modelId="{117B7C58-F4B5-4981-88F9-7AF0C2E7CCEC}" type="parTrans" cxnId="{98DE1682-3849-4FE5-B253-4BB7DE9C0C68}">
      <dgm:prSet/>
      <dgm:spPr/>
      <dgm:t>
        <a:bodyPr/>
        <a:lstStyle/>
        <a:p>
          <a:endParaRPr lang="en-IE"/>
        </a:p>
      </dgm:t>
    </dgm:pt>
    <dgm:pt modelId="{1CEE7664-767B-47D7-B2C5-B19383B3A782}" type="sibTrans" cxnId="{98DE1682-3849-4FE5-B253-4BB7DE9C0C68}">
      <dgm:prSet/>
      <dgm:spPr/>
      <dgm:t>
        <a:bodyPr/>
        <a:lstStyle/>
        <a:p>
          <a:endParaRPr lang="en-IE"/>
        </a:p>
      </dgm:t>
    </dgm:pt>
    <dgm:pt modelId="{1EA74A30-A6DB-40CF-8F5C-4B48C3CA9B8D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Credibility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67F2869C-78D7-4C3D-B86F-9B98175FA539}" type="parTrans" cxnId="{F208F4D7-20F4-4D00-87FC-82003D2FFEC7}">
      <dgm:prSet/>
      <dgm:spPr/>
      <dgm:t>
        <a:bodyPr/>
        <a:lstStyle/>
        <a:p>
          <a:endParaRPr lang="en-IE"/>
        </a:p>
      </dgm:t>
    </dgm:pt>
    <dgm:pt modelId="{CA45A8A7-4065-4920-BA3D-4B781E5DACA3}" type="sibTrans" cxnId="{F208F4D7-20F4-4D00-87FC-82003D2FFEC7}">
      <dgm:prSet/>
      <dgm:spPr/>
      <dgm:t>
        <a:bodyPr/>
        <a:lstStyle/>
        <a:p>
          <a:endParaRPr lang="en-IE"/>
        </a:p>
      </dgm:t>
    </dgm:pt>
    <dgm:pt modelId="{BD376FB9-4569-4B19-9845-2D4955EE53AB}">
      <dgm:prSet phldrT="[Text]" custT="1"/>
      <dgm:spPr/>
      <dgm:t>
        <a:bodyPr/>
        <a:lstStyle/>
        <a:p>
          <a:r>
            <a:rPr lang="en-IE" sz="2800" dirty="0" smtClean="0">
              <a:latin typeface="Arial" pitchFamily="34" charset="0"/>
              <a:cs typeface="Arial" pitchFamily="34" charset="0"/>
            </a:rPr>
            <a:t>Dependability</a:t>
          </a:r>
          <a:endParaRPr lang="en-IE" sz="2800" dirty="0">
            <a:latin typeface="Arial" pitchFamily="34" charset="0"/>
            <a:cs typeface="Arial" pitchFamily="34" charset="0"/>
          </a:endParaRPr>
        </a:p>
      </dgm:t>
    </dgm:pt>
    <dgm:pt modelId="{6FB92FCB-F912-4597-9AB9-F34AB813A6A9}" type="parTrans" cxnId="{218E230E-D422-4017-B42B-834C7EAA68CD}">
      <dgm:prSet/>
      <dgm:spPr/>
      <dgm:t>
        <a:bodyPr/>
        <a:lstStyle/>
        <a:p>
          <a:endParaRPr lang="en-IE"/>
        </a:p>
      </dgm:t>
    </dgm:pt>
    <dgm:pt modelId="{6AA8B055-E60A-443F-8660-55104C98E089}" type="sibTrans" cxnId="{218E230E-D422-4017-B42B-834C7EAA68CD}">
      <dgm:prSet/>
      <dgm:spPr/>
      <dgm:t>
        <a:bodyPr/>
        <a:lstStyle/>
        <a:p>
          <a:endParaRPr lang="en-IE"/>
        </a:p>
      </dgm:t>
    </dgm:pt>
    <dgm:pt modelId="{1C0A3BBF-E46C-4064-9258-45F444FA8AE9}" type="pres">
      <dgm:prSet presAssocID="{8757082C-5828-456D-A9B1-F4604BB4D32F}" presName="diagram" presStyleCnt="0">
        <dgm:presLayoutVars>
          <dgm:dir/>
          <dgm:resizeHandles val="exact"/>
        </dgm:presLayoutVars>
      </dgm:prSet>
      <dgm:spPr/>
    </dgm:pt>
    <dgm:pt modelId="{4E08082F-39D8-4142-9286-2696CF2DE427}" type="pres">
      <dgm:prSet presAssocID="{2FD71126-5458-4600-8446-E1903FE371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4A33E59-2B49-4359-A9E4-D5224DAEF352}" type="pres">
      <dgm:prSet presAssocID="{1CEE7664-767B-47D7-B2C5-B19383B3A782}" presName="sibTrans" presStyleCnt="0"/>
      <dgm:spPr/>
    </dgm:pt>
    <dgm:pt modelId="{1E283AA8-FC29-4BF6-97EB-3955CD99FC39}" type="pres">
      <dgm:prSet presAssocID="{1EA74A30-A6DB-40CF-8F5C-4B48C3CA9B8D}" presName="node" presStyleLbl="node1" presStyleIdx="1" presStyleCnt="3" custLinFactY="12469" custLinFactNeighborX="-5000" custLinFactNeighbor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CC1B06A-4603-4A58-8C01-09024B7A29DC}" type="pres">
      <dgm:prSet presAssocID="{CA45A8A7-4065-4920-BA3D-4B781E5DACA3}" presName="sibTrans" presStyleCnt="0"/>
      <dgm:spPr/>
    </dgm:pt>
    <dgm:pt modelId="{287DB1B2-F043-4D99-AE9D-BAF1D5E5E12F}" type="pres">
      <dgm:prSet presAssocID="{BD376FB9-4569-4B19-9845-2D4955EE53AB}" presName="node" presStyleLbl="node1" presStyleIdx="2" presStyleCnt="3" custLinFactNeighborX="-54210" custLinFactNeighborY="-4198">
        <dgm:presLayoutVars>
          <dgm:bulletEnabled val="1"/>
        </dgm:presLayoutVars>
      </dgm:prSet>
      <dgm:spPr/>
    </dgm:pt>
  </dgm:ptLst>
  <dgm:cxnLst>
    <dgm:cxn modelId="{1E2F7604-5726-44E6-8B87-65EC268A6766}" type="presOf" srcId="{BD376FB9-4569-4B19-9845-2D4955EE53AB}" destId="{287DB1B2-F043-4D99-AE9D-BAF1D5E5E12F}" srcOrd="0" destOrd="0" presId="urn:microsoft.com/office/officeart/2005/8/layout/default"/>
    <dgm:cxn modelId="{63E181E8-C352-47ED-8DEE-751296CC0048}" type="presOf" srcId="{1EA74A30-A6DB-40CF-8F5C-4B48C3CA9B8D}" destId="{1E283AA8-FC29-4BF6-97EB-3955CD99FC39}" srcOrd="0" destOrd="0" presId="urn:microsoft.com/office/officeart/2005/8/layout/default"/>
    <dgm:cxn modelId="{E8C921A0-C25F-4DED-860C-62D9E77E10FB}" type="presOf" srcId="{2FD71126-5458-4600-8446-E1903FE371B6}" destId="{4E08082F-39D8-4142-9286-2696CF2DE427}" srcOrd="0" destOrd="0" presId="urn:microsoft.com/office/officeart/2005/8/layout/default"/>
    <dgm:cxn modelId="{F208F4D7-20F4-4D00-87FC-82003D2FFEC7}" srcId="{8757082C-5828-456D-A9B1-F4604BB4D32F}" destId="{1EA74A30-A6DB-40CF-8F5C-4B48C3CA9B8D}" srcOrd="1" destOrd="0" parTransId="{67F2869C-78D7-4C3D-B86F-9B98175FA539}" sibTransId="{CA45A8A7-4065-4920-BA3D-4B781E5DACA3}"/>
    <dgm:cxn modelId="{218E230E-D422-4017-B42B-834C7EAA68CD}" srcId="{8757082C-5828-456D-A9B1-F4604BB4D32F}" destId="{BD376FB9-4569-4B19-9845-2D4955EE53AB}" srcOrd="2" destOrd="0" parTransId="{6FB92FCB-F912-4597-9AB9-F34AB813A6A9}" sibTransId="{6AA8B055-E60A-443F-8660-55104C98E089}"/>
    <dgm:cxn modelId="{065F665E-B580-4391-BB4A-829C7F23E037}" type="presOf" srcId="{8757082C-5828-456D-A9B1-F4604BB4D32F}" destId="{1C0A3BBF-E46C-4064-9258-45F444FA8AE9}" srcOrd="0" destOrd="0" presId="urn:microsoft.com/office/officeart/2005/8/layout/default"/>
    <dgm:cxn modelId="{98DE1682-3849-4FE5-B253-4BB7DE9C0C68}" srcId="{8757082C-5828-456D-A9B1-F4604BB4D32F}" destId="{2FD71126-5458-4600-8446-E1903FE371B6}" srcOrd="0" destOrd="0" parTransId="{117B7C58-F4B5-4981-88F9-7AF0C2E7CCEC}" sibTransId="{1CEE7664-767B-47D7-B2C5-B19383B3A782}"/>
    <dgm:cxn modelId="{DF1AA3C7-5D7F-4B8D-BB5C-9E60F806115C}" type="presParOf" srcId="{1C0A3BBF-E46C-4064-9258-45F444FA8AE9}" destId="{4E08082F-39D8-4142-9286-2696CF2DE427}" srcOrd="0" destOrd="0" presId="urn:microsoft.com/office/officeart/2005/8/layout/default"/>
    <dgm:cxn modelId="{8C720667-6EA7-4D61-B420-96E80EDF98DA}" type="presParOf" srcId="{1C0A3BBF-E46C-4064-9258-45F444FA8AE9}" destId="{54A33E59-2B49-4359-A9E4-D5224DAEF352}" srcOrd="1" destOrd="0" presId="urn:microsoft.com/office/officeart/2005/8/layout/default"/>
    <dgm:cxn modelId="{57072435-F8DC-4010-9470-4EF51095B3A6}" type="presParOf" srcId="{1C0A3BBF-E46C-4064-9258-45F444FA8AE9}" destId="{1E283AA8-FC29-4BF6-97EB-3955CD99FC39}" srcOrd="2" destOrd="0" presId="urn:microsoft.com/office/officeart/2005/8/layout/default"/>
    <dgm:cxn modelId="{10369E25-C247-4DE8-85EB-FAC134C536DA}" type="presParOf" srcId="{1C0A3BBF-E46C-4064-9258-45F444FA8AE9}" destId="{9CC1B06A-4603-4A58-8C01-09024B7A29DC}" srcOrd="3" destOrd="0" presId="urn:microsoft.com/office/officeart/2005/8/layout/default"/>
    <dgm:cxn modelId="{E3EF8010-EEE2-4278-8FE5-29D1E78A3914}" type="presParOf" srcId="{1C0A3BBF-E46C-4064-9258-45F444FA8AE9}" destId="{287DB1B2-F043-4D99-AE9D-BAF1D5E5E12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CF75F-B3E1-4CB7-9572-E848584A862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6D2C35C9-A496-4E3C-B821-97D4B52A1B58}">
      <dgm:prSet phldrT="[Text]"/>
      <dgm:spPr/>
      <dgm:t>
        <a:bodyPr/>
        <a:lstStyle/>
        <a:p>
          <a:pPr algn="ctr"/>
          <a:r>
            <a:rPr lang="en-IE" dirty="0" smtClean="0"/>
            <a:t>Social Model of disability</a:t>
          </a:r>
          <a:endParaRPr lang="en-IE" dirty="0"/>
        </a:p>
      </dgm:t>
    </dgm:pt>
    <dgm:pt modelId="{AD2FB5B4-6638-4E33-8881-5491D4CFBF4D}" type="parTrans" cxnId="{1AFCFF05-7EF5-4A48-BD2B-93F4D01878F4}">
      <dgm:prSet/>
      <dgm:spPr/>
      <dgm:t>
        <a:bodyPr/>
        <a:lstStyle/>
        <a:p>
          <a:pPr algn="ctr"/>
          <a:endParaRPr lang="en-IE"/>
        </a:p>
      </dgm:t>
    </dgm:pt>
    <dgm:pt modelId="{C8D47F4C-2E43-465E-8D5B-181933405C56}" type="sibTrans" cxnId="{1AFCFF05-7EF5-4A48-BD2B-93F4D01878F4}">
      <dgm:prSet/>
      <dgm:spPr/>
      <dgm:t>
        <a:bodyPr/>
        <a:lstStyle/>
        <a:p>
          <a:pPr algn="ctr"/>
          <a:endParaRPr lang="en-IE"/>
        </a:p>
      </dgm:t>
    </dgm:pt>
    <dgm:pt modelId="{CBA6A97E-AEA7-4C35-94F1-72E9B290DDFD}">
      <dgm:prSet phldrT="[Text]"/>
      <dgm:spPr/>
      <dgm:t>
        <a:bodyPr/>
        <a:lstStyle/>
        <a:p>
          <a:pPr algn="ctr"/>
          <a:r>
            <a:rPr lang="en-IE" dirty="0" smtClean="0"/>
            <a:t>Community impact </a:t>
          </a:r>
          <a:endParaRPr lang="en-IE" dirty="0"/>
        </a:p>
      </dgm:t>
    </dgm:pt>
    <dgm:pt modelId="{F84F396B-0947-45C3-9E4A-165CB87B59FC}" type="parTrans" cxnId="{DCDFB9E7-BDFA-4160-A14B-7921BA03C132}">
      <dgm:prSet/>
      <dgm:spPr/>
      <dgm:t>
        <a:bodyPr/>
        <a:lstStyle/>
        <a:p>
          <a:pPr algn="ctr"/>
          <a:endParaRPr lang="en-IE"/>
        </a:p>
      </dgm:t>
    </dgm:pt>
    <dgm:pt modelId="{80C7C097-73C9-4834-AEBD-945BAC95DF48}" type="sibTrans" cxnId="{DCDFB9E7-BDFA-4160-A14B-7921BA03C132}">
      <dgm:prSet/>
      <dgm:spPr/>
      <dgm:t>
        <a:bodyPr/>
        <a:lstStyle/>
        <a:p>
          <a:pPr algn="ctr"/>
          <a:endParaRPr lang="en-IE"/>
        </a:p>
      </dgm:t>
    </dgm:pt>
    <dgm:pt modelId="{7C73EF82-81C2-47F4-9ED2-53213B2FDE4C}">
      <dgm:prSet phldrT="[Text]"/>
      <dgm:spPr/>
      <dgm:t>
        <a:bodyPr/>
        <a:lstStyle/>
        <a:p>
          <a:pPr algn="ctr"/>
          <a:r>
            <a:rPr lang="en-IE" dirty="0" smtClean="0"/>
            <a:t>Individual &amp; Environmental Factors </a:t>
          </a:r>
          <a:endParaRPr lang="en-IE" dirty="0"/>
        </a:p>
      </dgm:t>
    </dgm:pt>
    <dgm:pt modelId="{E36CCDB9-EEC7-4533-B042-0AF02334D0BA}" type="parTrans" cxnId="{E56D08D3-F68C-4EED-9929-9A9CA9589D0B}">
      <dgm:prSet/>
      <dgm:spPr/>
      <dgm:t>
        <a:bodyPr/>
        <a:lstStyle/>
        <a:p>
          <a:pPr algn="ctr"/>
          <a:endParaRPr lang="en-IE"/>
        </a:p>
      </dgm:t>
    </dgm:pt>
    <dgm:pt modelId="{DE48ACE1-BE89-4DEA-8FDB-1E81A9F9D18D}" type="sibTrans" cxnId="{E56D08D3-F68C-4EED-9929-9A9CA9589D0B}">
      <dgm:prSet/>
      <dgm:spPr/>
      <dgm:t>
        <a:bodyPr/>
        <a:lstStyle/>
        <a:p>
          <a:pPr algn="ctr"/>
          <a:endParaRPr lang="en-IE"/>
        </a:p>
      </dgm:t>
    </dgm:pt>
    <dgm:pt modelId="{1E172CE1-AB33-4AE2-87BA-C03DA28D4C4E}" type="pres">
      <dgm:prSet presAssocID="{E8CCF75F-B3E1-4CB7-9572-E848584A86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DA78A0D-998C-4505-8179-C8B363E21D0F}" type="pres">
      <dgm:prSet presAssocID="{6D2C35C9-A496-4E3C-B821-97D4B52A1B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836B48B-C191-4C3C-A142-4DB3469555D9}" type="pres">
      <dgm:prSet presAssocID="{C8D47F4C-2E43-465E-8D5B-181933405C56}" presName="sibTrans" presStyleCnt="0"/>
      <dgm:spPr/>
    </dgm:pt>
    <dgm:pt modelId="{47A0146D-24BB-4897-8802-F28A31979550}" type="pres">
      <dgm:prSet presAssocID="{CBA6A97E-AEA7-4C35-94F1-72E9B290DD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FA91ABE-0193-4687-B850-1503D5D99826}" type="pres">
      <dgm:prSet presAssocID="{80C7C097-73C9-4834-AEBD-945BAC95DF48}" presName="sibTrans" presStyleCnt="0"/>
      <dgm:spPr/>
    </dgm:pt>
    <dgm:pt modelId="{72BB713E-0A03-4255-8246-502D5E873C7E}" type="pres">
      <dgm:prSet presAssocID="{7C73EF82-81C2-47F4-9ED2-53213B2FDE4C}" presName="node" presStyleLbl="node1" presStyleIdx="2" presStyleCnt="3" custLinFactNeighborX="-57601" custLinFactNeighborY="-15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3D3F7BF-7833-4143-885E-E09408FA2CFB}" type="presOf" srcId="{E8CCF75F-B3E1-4CB7-9572-E848584A8620}" destId="{1E172CE1-AB33-4AE2-87BA-C03DA28D4C4E}" srcOrd="0" destOrd="0" presId="urn:microsoft.com/office/officeart/2005/8/layout/default"/>
    <dgm:cxn modelId="{3EA42EE9-4142-4D39-9AC9-777E461C59EA}" type="presOf" srcId="{7C73EF82-81C2-47F4-9ED2-53213B2FDE4C}" destId="{72BB713E-0A03-4255-8246-502D5E873C7E}" srcOrd="0" destOrd="0" presId="urn:microsoft.com/office/officeart/2005/8/layout/default"/>
    <dgm:cxn modelId="{11942A77-5DF5-4915-B570-272E56272A60}" type="presOf" srcId="{CBA6A97E-AEA7-4C35-94F1-72E9B290DDFD}" destId="{47A0146D-24BB-4897-8802-F28A31979550}" srcOrd="0" destOrd="0" presId="urn:microsoft.com/office/officeart/2005/8/layout/default"/>
    <dgm:cxn modelId="{1AFCFF05-7EF5-4A48-BD2B-93F4D01878F4}" srcId="{E8CCF75F-B3E1-4CB7-9572-E848584A8620}" destId="{6D2C35C9-A496-4E3C-B821-97D4B52A1B58}" srcOrd="0" destOrd="0" parTransId="{AD2FB5B4-6638-4E33-8881-5491D4CFBF4D}" sibTransId="{C8D47F4C-2E43-465E-8D5B-181933405C56}"/>
    <dgm:cxn modelId="{E56D08D3-F68C-4EED-9929-9A9CA9589D0B}" srcId="{E8CCF75F-B3E1-4CB7-9572-E848584A8620}" destId="{7C73EF82-81C2-47F4-9ED2-53213B2FDE4C}" srcOrd="2" destOrd="0" parTransId="{E36CCDB9-EEC7-4533-B042-0AF02334D0BA}" sibTransId="{DE48ACE1-BE89-4DEA-8FDB-1E81A9F9D18D}"/>
    <dgm:cxn modelId="{DCDFB9E7-BDFA-4160-A14B-7921BA03C132}" srcId="{E8CCF75F-B3E1-4CB7-9572-E848584A8620}" destId="{CBA6A97E-AEA7-4C35-94F1-72E9B290DDFD}" srcOrd="1" destOrd="0" parTransId="{F84F396B-0947-45C3-9E4A-165CB87B59FC}" sibTransId="{80C7C097-73C9-4834-AEBD-945BAC95DF48}"/>
    <dgm:cxn modelId="{276C1BEE-9104-4393-9BBE-84B539718116}" type="presOf" srcId="{6D2C35C9-A496-4E3C-B821-97D4B52A1B58}" destId="{ADA78A0D-998C-4505-8179-C8B363E21D0F}" srcOrd="0" destOrd="0" presId="urn:microsoft.com/office/officeart/2005/8/layout/default"/>
    <dgm:cxn modelId="{8F29ACD4-D3B3-4F09-BDD0-5867B958546E}" type="presParOf" srcId="{1E172CE1-AB33-4AE2-87BA-C03DA28D4C4E}" destId="{ADA78A0D-998C-4505-8179-C8B363E21D0F}" srcOrd="0" destOrd="0" presId="urn:microsoft.com/office/officeart/2005/8/layout/default"/>
    <dgm:cxn modelId="{38C22516-0D59-4C30-8431-576AC41896AC}" type="presParOf" srcId="{1E172CE1-AB33-4AE2-87BA-C03DA28D4C4E}" destId="{3836B48B-C191-4C3C-A142-4DB3469555D9}" srcOrd="1" destOrd="0" presId="urn:microsoft.com/office/officeart/2005/8/layout/default"/>
    <dgm:cxn modelId="{E9C30583-BB34-4E30-BACD-F493833715F4}" type="presParOf" srcId="{1E172CE1-AB33-4AE2-87BA-C03DA28D4C4E}" destId="{47A0146D-24BB-4897-8802-F28A31979550}" srcOrd="2" destOrd="0" presId="urn:microsoft.com/office/officeart/2005/8/layout/default"/>
    <dgm:cxn modelId="{CF7C0196-88B6-4E34-8664-3DFB9E1BC57D}" type="presParOf" srcId="{1E172CE1-AB33-4AE2-87BA-C03DA28D4C4E}" destId="{DFA91ABE-0193-4687-B850-1503D5D99826}" srcOrd="3" destOrd="0" presId="urn:microsoft.com/office/officeart/2005/8/layout/default"/>
    <dgm:cxn modelId="{465F48BF-B197-463E-9BCE-3EC2A26E04DB}" type="presParOf" srcId="{1E172CE1-AB33-4AE2-87BA-C03DA28D4C4E}" destId="{72BB713E-0A03-4255-8246-502D5E873C7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1F5D24-E654-4A72-98FE-BA810D95A9CF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F769B569-8D72-423A-85AC-92B8C9D902A4}">
      <dgm:prSet phldrT="[Text]"/>
      <dgm:spPr/>
      <dgm:t>
        <a:bodyPr/>
        <a:lstStyle/>
        <a:p>
          <a:r>
            <a:rPr lang="en-IE" dirty="0" smtClean="0"/>
            <a:t>Research</a:t>
          </a:r>
          <a:endParaRPr lang="en-IE" dirty="0"/>
        </a:p>
      </dgm:t>
    </dgm:pt>
    <dgm:pt modelId="{D813B47D-F252-4300-A92C-B59B6E0FF863}" type="parTrans" cxnId="{09D042B7-E412-41F1-AA46-2B00950E5585}">
      <dgm:prSet/>
      <dgm:spPr/>
      <dgm:t>
        <a:bodyPr/>
        <a:lstStyle/>
        <a:p>
          <a:endParaRPr lang="en-IE"/>
        </a:p>
      </dgm:t>
    </dgm:pt>
    <dgm:pt modelId="{7FE7F07F-D0E3-47BA-ADAC-6D66B66E4E0B}" type="sibTrans" cxnId="{09D042B7-E412-41F1-AA46-2B00950E5585}">
      <dgm:prSet/>
      <dgm:spPr/>
      <dgm:t>
        <a:bodyPr/>
        <a:lstStyle/>
        <a:p>
          <a:endParaRPr lang="en-IE"/>
        </a:p>
      </dgm:t>
    </dgm:pt>
    <dgm:pt modelId="{0222BD39-61D6-4E4B-8CB6-0D9F72488FAA}">
      <dgm:prSet phldrT="[Text]"/>
      <dgm:spPr/>
      <dgm:t>
        <a:bodyPr/>
        <a:lstStyle/>
        <a:p>
          <a:r>
            <a:rPr lang="en-IE" dirty="0" smtClean="0"/>
            <a:t>Practice</a:t>
          </a:r>
          <a:endParaRPr lang="en-IE" dirty="0"/>
        </a:p>
      </dgm:t>
    </dgm:pt>
    <dgm:pt modelId="{C6EDB15D-2E15-4B26-8EA7-42DBFE8429BB}" type="parTrans" cxnId="{F9319ECF-A504-4F07-92AB-2639A72D093A}">
      <dgm:prSet/>
      <dgm:spPr/>
      <dgm:t>
        <a:bodyPr/>
        <a:lstStyle/>
        <a:p>
          <a:endParaRPr lang="en-IE"/>
        </a:p>
      </dgm:t>
    </dgm:pt>
    <dgm:pt modelId="{5B4469D8-344E-4AFE-B60D-899DFF3164B4}" type="sibTrans" cxnId="{F9319ECF-A504-4F07-92AB-2639A72D093A}">
      <dgm:prSet/>
      <dgm:spPr/>
      <dgm:t>
        <a:bodyPr/>
        <a:lstStyle/>
        <a:p>
          <a:endParaRPr lang="en-IE"/>
        </a:p>
      </dgm:t>
    </dgm:pt>
    <dgm:pt modelId="{83844E38-B38B-4F48-BE0E-89F1992B4B83}">
      <dgm:prSet phldrT="[Text]"/>
      <dgm:spPr/>
      <dgm:t>
        <a:bodyPr/>
        <a:lstStyle/>
        <a:p>
          <a:r>
            <a:rPr lang="en-IE" dirty="0" smtClean="0"/>
            <a:t>Policy </a:t>
          </a:r>
          <a:endParaRPr lang="en-IE" dirty="0"/>
        </a:p>
      </dgm:t>
    </dgm:pt>
    <dgm:pt modelId="{ABACF932-196E-4C38-B5CE-7AA5EBF52661}" type="parTrans" cxnId="{0D26ECDF-FB32-4009-82E4-8BAE2B0BA8DE}">
      <dgm:prSet/>
      <dgm:spPr/>
      <dgm:t>
        <a:bodyPr/>
        <a:lstStyle/>
        <a:p>
          <a:endParaRPr lang="en-IE"/>
        </a:p>
      </dgm:t>
    </dgm:pt>
    <dgm:pt modelId="{52C25A0C-85B6-46FD-95F0-03FC48485436}" type="sibTrans" cxnId="{0D26ECDF-FB32-4009-82E4-8BAE2B0BA8DE}">
      <dgm:prSet/>
      <dgm:spPr/>
      <dgm:t>
        <a:bodyPr/>
        <a:lstStyle/>
        <a:p>
          <a:endParaRPr lang="en-IE"/>
        </a:p>
      </dgm:t>
    </dgm:pt>
    <dgm:pt modelId="{5E58E7C3-0453-494E-B26F-1239C901F9D1}" type="pres">
      <dgm:prSet presAssocID="{041F5D24-E654-4A72-98FE-BA810D95A9CF}" presName="CompostProcess" presStyleCnt="0">
        <dgm:presLayoutVars>
          <dgm:dir/>
          <dgm:resizeHandles val="exact"/>
        </dgm:presLayoutVars>
      </dgm:prSet>
      <dgm:spPr/>
    </dgm:pt>
    <dgm:pt modelId="{43F771C2-C282-41C7-B4D6-F98E48E546E2}" type="pres">
      <dgm:prSet presAssocID="{041F5D24-E654-4A72-98FE-BA810D95A9CF}" presName="arrow" presStyleLbl="bgShp" presStyleIdx="0" presStyleCnt="1"/>
      <dgm:spPr/>
    </dgm:pt>
    <dgm:pt modelId="{13D06789-54FB-4265-8D40-4F47F55A44C1}" type="pres">
      <dgm:prSet presAssocID="{041F5D24-E654-4A72-98FE-BA810D95A9CF}" presName="linearProcess" presStyleCnt="0"/>
      <dgm:spPr/>
    </dgm:pt>
    <dgm:pt modelId="{12A0D9B0-6E68-4098-8BF9-C3CFDAAAFA91}" type="pres">
      <dgm:prSet presAssocID="{F769B569-8D72-423A-85AC-92B8C9D902A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210EFB6-377A-4079-A422-11BC31340DB4}" type="pres">
      <dgm:prSet presAssocID="{7FE7F07F-D0E3-47BA-ADAC-6D66B66E4E0B}" presName="sibTrans" presStyleCnt="0"/>
      <dgm:spPr/>
    </dgm:pt>
    <dgm:pt modelId="{08DCA8FA-BF71-42E9-ABFB-D297881AB485}" type="pres">
      <dgm:prSet presAssocID="{0222BD39-61D6-4E4B-8CB6-0D9F72488FA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B6432DC-810E-4859-8755-7EDC4543FF1D}" type="pres">
      <dgm:prSet presAssocID="{5B4469D8-344E-4AFE-B60D-899DFF3164B4}" presName="sibTrans" presStyleCnt="0"/>
      <dgm:spPr/>
    </dgm:pt>
    <dgm:pt modelId="{DC17A042-1FA5-41B5-9ED2-CB3E9386A644}" type="pres">
      <dgm:prSet presAssocID="{83844E38-B38B-4F48-BE0E-89F1992B4B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9319ECF-A504-4F07-92AB-2639A72D093A}" srcId="{041F5D24-E654-4A72-98FE-BA810D95A9CF}" destId="{0222BD39-61D6-4E4B-8CB6-0D9F72488FAA}" srcOrd="1" destOrd="0" parTransId="{C6EDB15D-2E15-4B26-8EA7-42DBFE8429BB}" sibTransId="{5B4469D8-344E-4AFE-B60D-899DFF3164B4}"/>
    <dgm:cxn modelId="{69710756-D763-43F6-AF23-3B7DABE781D2}" type="presOf" srcId="{041F5D24-E654-4A72-98FE-BA810D95A9CF}" destId="{5E58E7C3-0453-494E-B26F-1239C901F9D1}" srcOrd="0" destOrd="0" presId="urn:microsoft.com/office/officeart/2005/8/layout/hProcess9"/>
    <dgm:cxn modelId="{09D042B7-E412-41F1-AA46-2B00950E5585}" srcId="{041F5D24-E654-4A72-98FE-BA810D95A9CF}" destId="{F769B569-8D72-423A-85AC-92B8C9D902A4}" srcOrd="0" destOrd="0" parTransId="{D813B47D-F252-4300-A92C-B59B6E0FF863}" sibTransId="{7FE7F07F-D0E3-47BA-ADAC-6D66B66E4E0B}"/>
    <dgm:cxn modelId="{0D26ECDF-FB32-4009-82E4-8BAE2B0BA8DE}" srcId="{041F5D24-E654-4A72-98FE-BA810D95A9CF}" destId="{83844E38-B38B-4F48-BE0E-89F1992B4B83}" srcOrd="2" destOrd="0" parTransId="{ABACF932-196E-4C38-B5CE-7AA5EBF52661}" sibTransId="{52C25A0C-85B6-46FD-95F0-03FC48485436}"/>
    <dgm:cxn modelId="{DCCE6F7C-AE9A-4632-AA16-1EB9AED6C9DA}" type="presOf" srcId="{F769B569-8D72-423A-85AC-92B8C9D902A4}" destId="{12A0D9B0-6E68-4098-8BF9-C3CFDAAAFA91}" srcOrd="0" destOrd="0" presId="urn:microsoft.com/office/officeart/2005/8/layout/hProcess9"/>
    <dgm:cxn modelId="{35562E2B-53A3-41C0-BC4E-ACB59E5CDD0F}" type="presOf" srcId="{83844E38-B38B-4F48-BE0E-89F1992B4B83}" destId="{DC17A042-1FA5-41B5-9ED2-CB3E9386A644}" srcOrd="0" destOrd="0" presId="urn:microsoft.com/office/officeart/2005/8/layout/hProcess9"/>
    <dgm:cxn modelId="{308E08B7-1B93-4843-8368-FE202F4AEADE}" type="presOf" srcId="{0222BD39-61D6-4E4B-8CB6-0D9F72488FAA}" destId="{08DCA8FA-BF71-42E9-ABFB-D297881AB485}" srcOrd="0" destOrd="0" presId="urn:microsoft.com/office/officeart/2005/8/layout/hProcess9"/>
    <dgm:cxn modelId="{6D27AC05-E785-4A89-8524-75AF8A50F51E}" type="presParOf" srcId="{5E58E7C3-0453-494E-B26F-1239C901F9D1}" destId="{43F771C2-C282-41C7-B4D6-F98E48E546E2}" srcOrd="0" destOrd="0" presId="urn:microsoft.com/office/officeart/2005/8/layout/hProcess9"/>
    <dgm:cxn modelId="{5494B827-AAD3-43E8-8BC7-C525DE793690}" type="presParOf" srcId="{5E58E7C3-0453-494E-B26F-1239C901F9D1}" destId="{13D06789-54FB-4265-8D40-4F47F55A44C1}" srcOrd="1" destOrd="0" presId="urn:microsoft.com/office/officeart/2005/8/layout/hProcess9"/>
    <dgm:cxn modelId="{3A963DD8-CD99-4C38-AD69-31ECCD245A4A}" type="presParOf" srcId="{13D06789-54FB-4265-8D40-4F47F55A44C1}" destId="{12A0D9B0-6E68-4098-8BF9-C3CFDAAAFA91}" srcOrd="0" destOrd="0" presId="urn:microsoft.com/office/officeart/2005/8/layout/hProcess9"/>
    <dgm:cxn modelId="{4D3B53D7-9B27-430A-8062-A6EB5FEBCF56}" type="presParOf" srcId="{13D06789-54FB-4265-8D40-4F47F55A44C1}" destId="{A210EFB6-377A-4079-A422-11BC31340DB4}" srcOrd="1" destOrd="0" presId="urn:microsoft.com/office/officeart/2005/8/layout/hProcess9"/>
    <dgm:cxn modelId="{83335698-4C9E-4E69-96E2-3B799C56F5FE}" type="presParOf" srcId="{13D06789-54FB-4265-8D40-4F47F55A44C1}" destId="{08DCA8FA-BF71-42E9-ABFB-D297881AB485}" srcOrd="2" destOrd="0" presId="urn:microsoft.com/office/officeart/2005/8/layout/hProcess9"/>
    <dgm:cxn modelId="{0771ADD3-D77F-4F43-9883-6BFFE3B2C02A}" type="presParOf" srcId="{13D06789-54FB-4265-8D40-4F47F55A44C1}" destId="{EB6432DC-810E-4859-8755-7EDC4543FF1D}" srcOrd="3" destOrd="0" presId="urn:microsoft.com/office/officeart/2005/8/layout/hProcess9"/>
    <dgm:cxn modelId="{268C9C98-D9E9-42B0-B16C-9F5C3B42A007}" type="presParOf" srcId="{13D06789-54FB-4265-8D40-4F47F55A44C1}" destId="{DC17A042-1FA5-41B5-9ED2-CB3E9386A6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6A39D-8298-4FB1-8637-C78A7364384F}">
      <dsp:nvSpPr>
        <dsp:cNvPr id="0" name=""/>
        <dsp:cNvSpPr/>
      </dsp:nvSpPr>
      <dsp:spPr>
        <a:xfrm>
          <a:off x="3159192" y="2583005"/>
          <a:ext cx="1606915" cy="424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64"/>
              </a:lnTo>
              <a:lnTo>
                <a:pt x="1606915" y="289564"/>
              </a:lnTo>
              <a:lnTo>
                <a:pt x="1606915" y="424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D475-646B-4475-B32A-82B85410AFF8}">
      <dsp:nvSpPr>
        <dsp:cNvPr id="0" name=""/>
        <dsp:cNvSpPr/>
      </dsp:nvSpPr>
      <dsp:spPr>
        <a:xfrm>
          <a:off x="1447975" y="2583005"/>
          <a:ext cx="1711216" cy="424910"/>
        </a:xfrm>
        <a:custGeom>
          <a:avLst/>
          <a:gdLst/>
          <a:ahLst/>
          <a:cxnLst/>
          <a:rect l="0" t="0" r="0" b="0"/>
          <a:pathLst>
            <a:path>
              <a:moveTo>
                <a:pt x="1711216" y="0"/>
              </a:moveTo>
              <a:lnTo>
                <a:pt x="1711216" y="289564"/>
              </a:lnTo>
              <a:lnTo>
                <a:pt x="0" y="289564"/>
              </a:lnTo>
              <a:lnTo>
                <a:pt x="0" y="424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7DBBC-338C-40EC-B321-8645C88F8626}">
      <dsp:nvSpPr>
        <dsp:cNvPr id="0" name=""/>
        <dsp:cNvSpPr/>
      </dsp:nvSpPr>
      <dsp:spPr>
        <a:xfrm>
          <a:off x="3113472" y="1230354"/>
          <a:ext cx="91440" cy="424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7B9CE-D958-4BE2-8E9D-769C96193924}">
      <dsp:nvSpPr>
        <dsp:cNvPr id="0" name=""/>
        <dsp:cNvSpPr/>
      </dsp:nvSpPr>
      <dsp:spPr>
        <a:xfrm>
          <a:off x="407921" y="302612"/>
          <a:ext cx="5502543" cy="92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DBDB0-2169-4576-9181-B37DAF9551AA}">
      <dsp:nvSpPr>
        <dsp:cNvPr id="0" name=""/>
        <dsp:cNvSpPr/>
      </dsp:nvSpPr>
      <dsp:spPr>
        <a:xfrm>
          <a:off x="570255" y="456830"/>
          <a:ext cx="5502543" cy="92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Qualitative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570255" y="456830"/>
        <a:ext cx="5502543" cy="927741"/>
      </dsp:txXfrm>
    </dsp:sp>
    <dsp:sp modelId="{C044F380-CADA-42DF-A2A4-FD7C8EEA71D3}">
      <dsp:nvSpPr>
        <dsp:cNvPr id="0" name=""/>
        <dsp:cNvSpPr/>
      </dsp:nvSpPr>
      <dsp:spPr>
        <a:xfrm>
          <a:off x="637577" y="1655264"/>
          <a:ext cx="5043231" cy="92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3E0FF-0F40-4ABD-812A-56A7CEDF95EA}">
      <dsp:nvSpPr>
        <dsp:cNvPr id="0" name=""/>
        <dsp:cNvSpPr/>
      </dsp:nvSpPr>
      <dsp:spPr>
        <a:xfrm>
          <a:off x="799911" y="1809482"/>
          <a:ext cx="5043231" cy="92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Phenomenology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799911" y="1809482"/>
        <a:ext cx="5043231" cy="927741"/>
      </dsp:txXfrm>
    </dsp:sp>
    <dsp:sp modelId="{9F7D953D-7BC8-44BB-A037-5DE4A90BE7A0}">
      <dsp:nvSpPr>
        <dsp:cNvPr id="0" name=""/>
        <dsp:cNvSpPr/>
      </dsp:nvSpPr>
      <dsp:spPr>
        <a:xfrm>
          <a:off x="3395" y="3007916"/>
          <a:ext cx="2889161" cy="92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BC9B0-72AC-4196-9FCB-49DACE288563}">
      <dsp:nvSpPr>
        <dsp:cNvPr id="0" name=""/>
        <dsp:cNvSpPr/>
      </dsp:nvSpPr>
      <dsp:spPr>
        <a:xfrm>
          <a:off x="165729" y="3162133"/>
          <a:ext cx="2889161" cy="92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Strengths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165729" y="3162133"/>
        <a:ext cx="2889161" cy="927741"/>
      </dsp:txXfrm>
    </dsp:sp>
    <dsp:sp modelId="{AC1A976C-441A-4F70-B28F-27EB46C5C000}">
      <dsp:nvSpPr>
        <dsp:cNvPr id="0" name=""/>
        <dsp:cNvSpPr/>
      </dsp:nvSpPr>
      <dsp:spPr>
        <a:xfrm>
          <a:off x="3217225" y="3007916"/>
          <a:ext cx="3097764" cy="927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5340-A123-485F-8710-C29402E96F7A}">
      <dsp:nvSpPr>
        <dsp:cNvPr id="0" name=""/>
        <dsp:cNvSpPr/>
      </dsp:nvSpPr>
      <dsp:spPr>
        <a:xfrm>
          <a:off x="3379560" y="3162133"/>
          <a:ext cx="3097764" cy="927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Weaknesses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3379560" y="3162133"/>
        <a:ext cx="3097764" cy="927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8082F-39D8-4142-9286-2696CF2DE427}">
      <dsp:nvSpPr>
        <dsp:cNvPr id="0" name=""/>
        <dsp:cNvSpPr/>
      </dsp:nvSpPr>
      <dsp:spPr>
        <a:xfrm>
          <a:off x="128885" y="1016"/>
          <a:ext cx="2780109" cy="16680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Conformabilit</a:t>
          </a:r>
          <a:r>
            <a:rPr lang="en-IE" sz="2900" kern="1200" dirty="0" smtClean="0"/>
            <a:t>y</a:t>
          </a:r>
          <a:endParaRPr lang="en-IE" sz="2900" kern="1200" dirty="0"/>
        </a:p>
      </dsp:txBody>
      <dsp:txXfrm>
        <a:off x="128885" y="1016"/>
        <a:ext cx="2780109" cy="1668065"/>
      </dsp:txXfrm>
    </dsp:sp>
    <dsp:sp modelId="{1E283AA8-FC29-4BF6-97EB-3955CD99FC39}">
      <dsp:nvSpPr>
        <dsp:cNvPr id="0" name=""/>
        <dsp:cNvSpPr/>
      </dsp:nvSpPr>
      <dsp:spPr>
        <a:xfrm>
          <a:off x="3048000" y="1877073"/>
          <a:ext cx="2780109" cy="16680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Credibility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3048000" y="1877073"/>
        <a:ext cx="2780109" cy="1668065"/>
      </dsp:txXfrm>
    </dsp:sp>
    <dsp:sp modelId="{287DB1B2-F043-4D99-AE9D-BAF1D5E5E12F}">
      <dsp:nvSpPr>
        <dsp:cNvPr id="0" name=""/>
        <dsp:cNvSpPr/>
      </dsp:nvSpPr>
      <dsp:spPr>
        <a:xfrm>
          <a:off x="150848" y="1877068"/>
          <a:ext cx="2780109" cy="16680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latin typeface="Arial" pitchFamily="34" charset="0"/>
              <a:cs typeface="Arial" pitchFamily="34" charset="0"/>
            </a:rPr>
            <a:t>Dependability</a:t>
          </a:r>
          <a:endParaRPr lang="en-IE" sz="2800" kern="1200" dirty="0">
            <a:latin typeface="Arial" pitchFamily="34" charset="0"/>
            <a:cs typeface="Arial" pitchFamily="34" charset="0"/>
          </a:endParaRPr>
        </a:p>
      </dsp:txBody>
      <dsp:txXfrm>
        <a:off x="150848" y="1877068"/>
        <a:ext cx="2780109" cy="1668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78A0D-998C-4505-8179-C8B363E21D0F}">
      <dsp:nvSpPr>
        <dsp:cNvPr id="0" name=""/>
        <dsp:cNvSpPr/>
      </dsp:nvSpPr>
      <dsp:spPr>
        <a:xfrm>
          <a:off x="773132" y="10"/>
          <a:ext cx="3182540" cy="19095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Social Model of disability</a:t>
          </a:r>
          <a:endParaRPr lang="en-IE" sz="3400" kern="1200" dirty="0"/>
        </a:p>
      </dsp:txBody>
      <dsp:txXfrm>
        <a:off x="773132" y="10"/>
        <a:ext cx="3182540" cy="1909524"/>
      </dsp:txXfrm>
    </dsp:sp>
    <dsp:sp modelId="{47A0146D-24BB-4897-8802-F28A31979550}">
      <dsp:nvSpPr>
        <dsp:cNvPr id="0" name=""/>
        <dsp:cNvSpPr/>
      </dsp:nvSpPr>
      <dsp:spPr>
        <a:xfrm>
          <a:off x="4273927" y="10"/>
          <a:ext cx="3182540" cy="19095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Community impact </a:t>
          </a:r>
          <a:endParaRPr lang="en-IE" sz="3400" kern="1200" dirty="0"/>
        </a:p>
      </dsp:txBody>
      <dsp:txXfrm>
        <a:off x="4273927" y="10"/>
        <a:ext cx="3182540" cy="1909524"/>
      </dsp:txXfrm>
    </dsp:sp>
    <dsp:sp modelId="{72BB713E-0A03-4255-8246-502D5E873C7E}">
      <dsp:nvSpPr>
        <dsp:cNvPr id="0" name=""/>
        <dsp:cNvSpPr/>
      </dsp:nvSpPr>
      <dsp:spPr>
        <a:xfrm>
          <a:off x="690354" y="2198420"/>
          <a:ext cx="3182540" cy="19095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Individual &amp; Environmental Factors </a:t>
          </a:r>
          <a:endParaRPr lang="en-IE" sz="3400" kern="1200" dirty="0"/>
        </a:p>
      </dsp:txBody>
      <dsp:txXfrm>
        <a:off x="690354" y="2198420"/>
        <a:ext cx="3182540" cy="19095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F771C2-C282-41C7-B4D6-F98E48E546E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0D9B0-6E68-4098-8BF9-C3CFDAAAFA91}">
      <dsp:nvSpPr>
        <dsp:cNvPr id="0" name=""/>
        <dsp:cNvSpPr/>
      </dsp:nvSpPr>
      <dsp:spPr>
        <a:xfrm>
          <a:off x="4847" y="1357788"/>
          <a:ext cx="258084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Research</a:t>
          </a:r>
          <a:endParaRPr lang="en-IE" sz="3800" kern="1200" dirty="0"/>
        </a:p>
      </dsp:txBody>
      <dsp:txXfrm>
        <a:off x="4847" y="1357788"/>
        <a:ext cx="2580841" cy="1810385"/>
      </dsp:txXfrm>
    </dsp:sp>
    <dsp:sp modelId="{08DCA8FA-BF71-42E9-ABFB-D297881AB485}">
      <dsp:nvSpPr>
        <dsp:cNvPr id="0" name=""/>
        <dsp:cNvSpPr/>
      </dsp:nvSpPr>
      <dsp:spPr>
        <a:xfrm>
          <a:off x="2824379" y="1357788"/>
          <a:ext cx="258084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Practice</a:t>
          </a:r>
          <a:endParaRPr lang="en-IE" sz="3800" kern="1200" dirty="0"/>
        </a:p>
      </dsp:txBody>
      <dsp:txXfrm>
        <a:off x="2824379" y="1357788"/>
        <a:ext cx="2580841" cy="1810385"/>
      </dsp:txXfrm>
    </dsp:sp>
    <dsp:sp modelId="{DC17A042-1FA5-41B5-9ED2-CB3E9386A644}">
      <dsp:nvSpPr>
        <dsp:cNvPr id="0" name=""/>
        <dsp:cNvSpPr/>
      </dsp:nvSpPr>
      <dsp:spPr>
        <a:xfrm>
          <a:off x="5643911" y="1357788"/>
          <a:ext cx="2580841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Policy </a:t>
          </a:r>
          <a:endParaRPr lang="en-IE" sz="3800" kern="1200" dirty="0"/>
        </a:p>
      </dsp:txBody>
      <dsp:txXfrm>
        <a:off x="5643911" y="1357788"/>
        <a:ext cx="2580841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032" cy="50125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349" y="0"/>
            <a:ext cx="2984032" cy="50125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BE91A233-C78D-4A89-8F8D-BC55C21ABCAD}" type="datetimeFigureOut">
              <a:rPr lang="en-IE" smtClean="0"/>
              <a:t>24/06/2014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856"/>
            <a:ext cx="2984032" cy="50125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349" y="9515856"/>
            <a:ext cx="2984032" cy="50125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73A0FBA1-610D-461C-A0B1-60E1B45F0F2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4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1" y="0"/>
            <a:ext cx="2983494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0B07F492-744D-46EE-ADDB-6DDB1BE71112}" type="datetimeFigureOut">
              <a:rPr lang="en-IE" smtClean="0"/>
              <a:pPr/>
              <a:t>21/06/2014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1738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2409" tIns="46205" rIns="92409" bIns="462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3494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1" y="9516038"/>
            <a:ext cx="2983494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9B311768-253A-4D60-94C9-E9E86F08C433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88593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11768-253A-4D60-94C9-E9E86F08C433}" type="slidenum">
              <a:rPr lang="en-IE" smtClean="0"/>
              <a:pPr/>
              <a:t>45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1" descr="Untitled-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836613"/>
            <a:ext cx="5362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3" descr="Untitled-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38113" y="4314825"/>
            <a:ext cx="92821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3" descr="Untitled-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Untitled-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829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DB-5180-45C6-B190-450B6FB2CD4D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21/06/2014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A1B9-DDBB-40C3-8ADD-F2138D0BE498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50" y="5572125"/>
            <a:ext cx="7000875" cy="1200328"/>
            <a:chOff x="0" y="0"/>
            <a:chExt cx="8381181" cy="933796"/>
          </a:xfrm>
        </p:grpSpPr>
        <p:sp>
          <p:nvSpPr>
            <p:cNvPr id="6147" name="TextBox 3"/>
            <p:cNvSpPr txBox="1">
              <a:spLocks noChangeArrowheads="1"/>
            </p:cNvSpPr>
            <p:nvPr/>
          </p:nvSpPr>
          <p:spPr bwMode="auto">
            <a:xfrm>
              <a:off x="0" y="0"/>
              <a:ext cx="8381181" cy="933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FFFFFF"/>
                  </a:solidFill>
                  <a:latin typeface="Arial" pitchFamily="34" charset="0"/>
                  <a:ea typeface="Microsoft YaHei" pitchFamily="34" charset="-122"/>
                </a:rPr>
                <a:t> Occupational Health and Safety Conference 2014</a:t>
              </a:r>
              <a:endParaRPr lang="en-US" sz="360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endParaRPr>
            </a:p>
          </p:txBody>
        </p:sp>
        <p:sp>
          <p:nvSpPr>
            <p:cNvPr id="6148" name="矩形 4"/>
            <p:cNvSpPr>
              <a:spLocks noChangeArrowheads="1"/>
            </p:cNvSpPr>
            <p:nvPr/>
          </p:nvSpPr>
          <p:spPr bwMode="auto">
            <a:xfrm>
              <a:off x="1394777" y="389274"/>
              <a:ext cx="4921475" cy="40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Participant Selection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209331"/>
          </a:xfrm>
        </p:spPr>
        <p:txBody>
          <a:bodyPr/>
          <a:lstStyle/>
          <a:p>
            <a:r>
              <a:rPr lang="en-IE" sz="2800" dirty="0">
                <a:latin typeface="Arial" pitchFamily="34" charset="0"/>
                <a:cs typeface="Arial" pitchFamily="34" charset="0"/>
              </a:rPr>
              <a:t>Inclusion &amp; exclusion criteria</a:t>
            </a:r>
          </a:p>
          <a:p>
            <a:pPr marL="0" indent="0"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Recruitment- Irish Farmers Association (IFA)               &amp; Teagasc </a:t>
            </a:r>
          </a:p>
          <a:p>
            <a:pPr marL="0" indent="0"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Purposive sampling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Maximum variation </a:t>
            </a: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573325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(Coyne, 1997; Robson, 2002; Ritchie, Lewis &amp; Elam, 2003)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Measurement Device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1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Occupational Performance History Interview-II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Congruent with aims of study </a:t>
            </a: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Interview questions only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(Kielhofner &amp; Henry, 1988 ; Kielhofner &amp; Mallinson, 1995; Fossey, 1996; Kielhofner &amp; Henry, 1998 ;Kielhofner, Mallinson, Forsyth &amp; Lai, 2001; Kielhofner, 2002; Mallinson et al, 2004; Apte, Kielhofner, Paul-Ward &amp; Braveman, 2005; Reis &amp; Judd, 2000)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Data collection 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Single individual interview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Semi structured format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Place of </a:t>
            </a:r>
            <a:r>
              <a:rPr lang="en-IE" sz="2800" dirty="0" smtClean="0">
                <a:latin typeface="Arial" pitchFamily="34" charset="0"/>
                <a:cs typeface="Arial" pitchFamily="34" charset="0"/>
              </a:rPr>
              <a:t>residence</a:t>
            </a: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Ethical precautions- consent, confidentiality </a:t>
            </a:r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94928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(Mallinson et al, 2004; Miles &amp; Gilbert, 2005) 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Data Analysis 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Thematic </a:t>
            </a:r>
            <a:r>
              <a:rPr lang="en-IE" sz="2800" dirty="0" smtClean="0">
                <a:latin typeface="Arial" pitchFamily="34" charset="0"/>
                <a:cs typeface="Arial" pitchFamily="34" charset="0"/>
              </a:rPr>
              <a:t>analysis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Transcription &amp; coding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Collective themes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72514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(Daly, Kelleher &amp; Gliksman, 1997; Barbour, 1998; Cook, 2001; Finlay &amp; Gough, 2003; Shenton, 2004 ;Fereday &amp; Muir-Cochrane, 2006; Braun &amp; Clarke, 2006; Green &amp; Thorogood, 2008; Tufford &amp; Newman, 2012)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Ensuring Trustworthiness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777283"/>
          </a:xfrm>
        </p:spPr>
        <p:txBody>
          <a:bodyPr/>
          <a:lstStyle/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340768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Shenton, 2004; Green &amp; Thorogood, 2008; Finlay &amp; McGough, 2003</a:t>
            </a:r>
            <a:r>
              <a:rPr lang="en-I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IE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Merriam, 1998; Tufford &amp; Newman, 2012; Lincoln &amp; Guba, </a:t>
            </a:r>
            <a:r>
              <a:rPr lang="en-I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1985; Mallinson et al, 2004) </a:t>
            </a:r>
            <a:endParaRPr lang="en-IE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844824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/>
          <a:lstStyle/>
          <a:p>
            <a:pPr algn="ctr"/>
            <a:r>
              <a:rPr lang="en-IE" dirty="0" smtClean="0">
                <a:latin typeface="Arial" pitchFamily="34" charset="0"/>
                <a:cs typeface="Arial" pitchFamily="34" charset="0"/>
              </a:rPr>
              <a:t>Results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Results- Theme 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Results- Theme 1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Results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Results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OT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976664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Results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Results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/>
          <a:lstStyle/>
          <a:p>
            <a:pPr algn="ctr"/>
            <a:r>
              <a:rPr lang="en-IE" sz="3600" dirty="0" smtClean="0">
                <a:latin typeface="Arial" pitchFamily="34" charset="0"/>
                <a:cs typeface="Arial" pitchFamily="34" charset="0"/>
              </a:rPr>
              <a:t>Photos of adaptations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0528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prstClr val="black"/>
                </a:solidFill>
              </a:rPr>
              <a:t>     </a:t>
            </a:r>
            <a:r>
              <a:rPr lang="en-IE" b="1" u="sng" dirty="0" smtClean="0">
                <a:solidFill>
                  <a:prstClr val="black"/>
                </a:solidFill>
              </a:rPr>
              <a:t>Electronic Hoist </a:t>
            </a:r>
            <a:endParaRPr lang="en-IE" b="1" u="sng" dirty="0">
              <a:solidFill>
                <a:prstClr val="black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63688" y="1628800"/>
            <a:ext cx="266429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SCN1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98072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/>
              <a:t>Wheelchair to Tractor Transfer </a:t>
            </a:r>
            <a:endParaRPr lang="en-IE" b="1" u="sng" dirty="0"/>
          </a:p>
        </p:txBody>
      </p:sp>
      <p:sp>
        <p:nvSpPr>
          <p:cNvPr id="5" name="Right Arrow 4"/>
          <p:cNvSpPr/>
          <p:nvPr/>
        </p:nvSpPr>
        <p:spPr>
          <a:xfrm>
            <a:off x="2195736" y="5301208"/>
            <a:ext cx="158417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  <p:sp>
        <p:nvSpPr>
          <p:cNvPr id="6" name="Right Arrow 5"/>
          <p:cNvSpPr/>
          <p:nvPr/>
        </p:nvSpPr>
        <p:spPr>
          <a:xfrm>
            <a:off x="3419872" y="692696"/>
            <a:ext cx="158417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47971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Electronic Lift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314096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Lower walls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067944" y="4149080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Up Arrow 5"/>
          <p:cNvSpPr/>
          <p:nvPr/>
        </p:nvSpPr>
        <p:spPr>
          <a:xfrm>
            <a:off x="4499992" y="5877272"/>
            <a:ext cx="7200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4"/>
          <p:cNvSpPr txBox="1">
            <a:spLocks noChangeArrowheads="1"/>
          </p:cNvSpPr>
          <p:nvPr/>
        </p:nvSpPr>
        <p:spPr bwMode="auto">
          <a:xfrm>
            <a:off x="1857374" y="214313"/>
            <a:ext cx="501888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IE" altLang="zh-CN" sz="3200" b="1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</a:p>
          <a:p>
            <a:pPr algn="r" fontAlgn="base" latinLnBrk="1">
              <a:spcBef>
                <a:spcPct val="0"/>
              </a:spcBef>
              <a:spcAft>
                <a:spcPct val="0"/>
              </a:spcAft>
            </a:pPr>
            <a:r>
              <a:rPr lang="en-IE" altLang="zh-CN" sz="36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Introduction to study </a:t>
            </a:r>
            <a:endParaRPr lang="zh-CN" altLang="en-US" sz="3600" b="1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7171" name="Rectangle 20"/>
          <p:cNvSpPr txBox="1">
            <a:spLocks noChangeArrowheads="1"/>
          </p:cNvSpPr>
          <p:nvPr/>
        </p:nvSpPr>
        <p:spPr bwMode="auto">
          <a:xfrm>
            <a:off x="500063" y="1714500"/>
            <a:ext cx="79962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8488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32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Occupation Disrupted?- Exploring the Narratives of Irish Farmers following a Farm Accident </a:t>
            </a:r>
            <a:endParaRPr lang="en-IE" sz="32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E" sz="32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32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Laura Reilly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32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Manigandan Chockalingam </a:t>
            </a:r>
            <a:endParaRPr lang="en-IE" sz="32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            </a:t>
            </a:r>
            <a:endParaRPr lang="en-IE" sz="28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</a:t>
            </a:r>
            <a:endParaRPr lang="en-IE" sz="28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7" name="Picture 6" descr="log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5157192"/>
            <a:ext cx="4295775" cy="972691"/>
          </a:xfrm>
          <a:prstGeom prst="rect">
            <a:avLst/>
          </a:prstGeom>
        </p:spPr>
      </p:pic>
      <p:pic>
        <p:nvPicPr>
          <p:cNvPr id="8" name="Picture 7" descr="teagas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157192"/>
            <a:ext cx="370790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3326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Automatic Feeders </a:t>
            </a:r>
            <a:endParaRPr lang="en-IE" b="1" dirty="0"/>
          </a:p>
        </p:txBody>
      </p:sp>
      <p:sp>
        <p:nvSpPr>
          <p:cNvPr id="4" name="Left Arrow 3"/>
          <p:cNvSpPr/>
          <p:nvPr/>
        </p:nvSpPr>
        <p:spPr>
          <a:xfrm>
            <a:off x="6588224" y="1340768"/>
            <a:ext cx="136815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Arrow 4"/>
          <p:cNvSpPr/>
          <p:nvPr/>
        </p:nvSpPr>
        <p:spPr>
          <a:xfrm>
            <a:off x="3275856" y="1700808"/>
            <a:ext cx="122413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eft Arrow 5"/>
          <p:cNvSpPr/>
          <p:nvPr/>
        </p:nvSpPr>
        <p:spPr>
          <a:xfrm>
            <a:off x="1331640" y="1700808"/>
            <a:ext cx="93610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/>
          <a:lstStyle/>
          <a:p>
            <a:pPr algn="ctr"/>
            <a:r>
              <a:rPr lang="en-IE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6531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Christiansen, 1999; Reed &amp; Claunch,1998; Reed, 2004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Potential Limitations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Inexperience of primary researcher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Small sample of population affected </a:t>
            </a:r>
          </a:p>
        </p:txBody>
      </p:sp>
      <p:pic>
        <p:nvPicPr>
          <p:cNvPr id="4" name="Picture 3" descr="limit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861048"/>
            <a:ext cx="42484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Implications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16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E" sz="1600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(Molyneaux-Smith, Townsend &amp; Guernsey, 2003; Hissong &amp; Wilhite, 2008; Hissong, Jorge &amp; Wilhite, 2008; Hissong &amp; Wilhite, 2010</a:t>
            </a: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4" name="Picture 3" descr="Primer-on-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524000"/>
            <a:ext cx="6356424" cy="413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Implications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I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(Molyneaux-Smith, Townsend &amp; Guernsey, 2003; Hissong &amp; Wilhite, 2008; Hissong, Jorge &amp; Wilhite, 2008; Hissong &amp; Wilhite, 2010</a:t>
            </a:r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4"/>
          <p:cNvSpPr txBox="1">
            <a:spLocks noChangeArrowheads="1"/>
          </p:cNvSpPr>
          <p:nvPr/>
        </p:nvSpPr>
        <p:spPr bwMode="auto">
          <a:xfrm>
            <a:off x="1857375" y="214313"/>
            <a:ext cx="4643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IE" altLang="zh-CN" sz="3200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IE" altLang="zh-CN" sz="3200" b="1" dirty="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Acknowledgements</a:t>
            </a:r>
            <a:endParaRPr lang="zh-CN" altLang="en-US" sz="3200" b="1" dirty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7171" name="Rectangle 20"/>
          <p:cNvSpPr txBox="1">
            <a:spLocks noChangeArrowheads="1"/>
          </p:cNvSpPr>
          <p:nvPr/>
        </p:nvSpPr>
        <p:spPr bwMode="auto">
          <a:xfrm>
            <a:off x="500063" y="1714500"/>
            <a:ext cx="79962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8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Participants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Irish Farmers Association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Teagasc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Department of Occupational Therapy, NUIG</a:t>
            </a:r>
            <a:endParaRPr lang="en-IE" sz="28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sz="28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IE" sz="2800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7" name="Picture 6" descr="log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5157192"/>
            <a:ext cx="4295775" cy="972691"/>
          </a:xfrm>
          <a:prstGeom prst="rect">
            <a:avLst/>
          </a:prstGeom>
        </p:spPr>
      </p:pic>
      <p:pic>
        <p:nvPicPr>
          <p:cNvPr id="8" name="Picture 7" descr="teagas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157192"/>
            <a:ext cx="370790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E" sz="4800" i="1" dirty="0" smtClean="0">
                <a:latin typeface="Arial" pitchFamily="34" charset="0"/>
                <a:cs typeface="Arial" pitchFamily="34" charset="0"/>
              </a:rPr>
              <a:t>Thank you for listening</a:t>
            </a:r>
            <a:endParaRPr lang="en-IE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ute-ani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lvl="0" indent="0" eaLnBrk="1" latinLnBrk="0" hangingPunct="1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Angoules, A. (2012) ‘Agricultural Injuries: A global rural health problem’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Journal of Trauma and Treatment 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 (6) pp.1-2 </a:t>
            </a:r>
            <a:endParaRPr lang="en-IE" sz="16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Apte, A., Kielhofner, G., Paul-Ward, A. &amp; Braveman, B (2005) ‘Therapists and clients perceptions of the Occupational Performance History Interview’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Occupational Therapy in Health Care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19 (1-2), pp.173-192  </a:t>
            </a:r>
          </a:p>
          <a:p>
            <a:pPr marL="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Baker, T.L. (1994), 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Doing Social Research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 (2nd Ed), New York: McGraw-Hill 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Braun, V &amp; Clarke, V (2006) ‘Using Thematic Analysis in Psychology’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Qualitative Research in Psychology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3 (2) pp.77-101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Cook, JV (2001)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Qualitative research in occupational therapy: strategies and experiences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. Albany, NY: Delmar Thomson Learning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I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eaLnBrk="1" latinLnBrk="0" hangingPunct="1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Cotton, G.S (2012) ‘Occupational Identity Disruption after TBI: an approach to Occupational Therapy evaluation and treatment’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Occupational Therapy in Health Care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 (4) pp.270-282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Coyne, I.T (1997) ‘Sampling in qualitative research; Purposeful and theoretical sampling; merging or clear boundaries’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Journal of Advanced Nursing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26 pp.623-630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Daly, J., Kelleher, A. &amp; Gliksman, M (1997)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Public Health Researcher: A methodological approach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Australia: Oxford University Press 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Denzin, N. K., &amp; Lincoln, Y. S. (1998). Collecting and interpreting qualitative material. </a:t>
            </a: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Thousand Oaks, CA: Sage. 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Donalek, J.G (2004) ‘Demystifying Nursing Research’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Urologic Nursing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24 pp.516-517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Fereday, J. &amp; Muir-Cochrane, E (2006) ‘Demonstrating rigour using Thematic Analysis: A Hybrid Approach of inductive and deductive coding and theme development’,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International Journal of Qualitative Methods, 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 (1), pp.1-11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 smtClean="0">
                <a:latin typeface="Arial" pitchFamily="34" charset="0"/>
                <a:cs typeface="Arial" pitchFamily="34" charset="0"/>
              </a:rPr>
              <a:t>Research Question</a:t>
            </a:r>
            <a:endParaRPr lang="en-I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pPr algn="ctr">
              <a:buNone/>
            </a:pPr>
            <a:r>
              <a:rPr lang="en-IE" sz="2800" i="1" dirty="0" smtClean="0">
                <a:latin typeface="Arial" pitchFamily="34" charset="0"/>
                <a:cs typeface="Arial" pitchFamily="34" charset="0"/>
              </a:rPr>
              <a:t>“What is the impact of a farming accident and </a:t>
            </a:r>
          </a:p>
          <a:p>
            <a:pPr algn="ctr">
              <a:buNone/>
            </a:pPr>
            <a:r>
              <a:rPr lang="en-IE" sz="2800" i="1" dirty="0" smtClean="0">
                <a:latin typeface="Arial" pitchFamily="34" charset="0"/>
                <a:cs typeface="Arial" pitchFamily="34" charset="0"/>
              </a:rPr>
              <a:t>subsequent disability on one’s perceived </a:t>
            </a:r>
          </a:p>
          <a:p>
            <a:pPr algn="ctr">
              <a:buNone/>
            </a:pPr>
            <a:r>
              <a:rPr lang="en-IE" sz="2800" i="1" dirty="0" smtClean="0">
                <a:latin typeface="Arial" pitchFamily="34" charset="0"/>
                <a:cs typeface="Arial" pitchFamily="34" charset="0"/>
              </a:rPr>
              <a:t>occupational identity, occupational competence </a:t>
            </a:r>
          </a:p>
          <a:p>
            <a:pPr algn="ctr">
              <a:buNone/>
            </a:pPr>
            <a:r>
              <a:rPr lang="en-IE" sz="2800" i="1" dirty="0" smtClean="0">
                <a:latin typeface="Arial" pitchFamily="34" charset="0"/>
                <a:cs typeface="Arial" pitchFamily="34" charset="0"/>
              </a:rPr>
              <a:t>and their occupational environment?”</a:t>
            </a:r>
          </a:p>
          <a:p>
            <a:pPr algn="ctr">
              <a:buNone/>
            </a:pPr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wo c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085184"/>
            <a:ext cx="4210909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Finnegan, A. (2007)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 examination of the status of health and safety on Irish farms</a:t>
            </a:r>
          </a:p>
          <a:p>
            <a:pPr lvl="0">
              <a:buNone/>
            </a:pP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Unpublished BA Thesis University College Dublin 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Finlay, L. (1999) ‘Applying Phenomenology in research: problems, principles and practices’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British Journal of Occupational Therapy 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62, pp.299-306</a:t>
            </a:r>
          </a:p>
          <a:p>
            <a:pPr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Fossey, E (1996) ‘Using the Occupational Performance History Interview: Therapists </a:t>
            </a:r>
          </a:p>
          <a:p>
            <a:pPr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reflections’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British Journal of Occupational Science,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59 (5) pp.223-228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U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Green, J. &amp; Thorogood, N (2004) </a:t>
            </a:r>
            <a:r>
              <a:rPr lang="en-IE" sz="1600" i="1" dirty="0" smtClean="0">
                <a:latin typeface="Arial" pitchFamily="34" charset="0"/>
                <a:ea typeface="Calibri"/>
                <a:cs typeface="Arial" pitchFamily="34" charset="0"/>
              </a:rPr>
              <a:t>Qualitative methods for health research</a:t>
            </a: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 London: Sage</a:t>
            </a:r>
          </a:p>
          <a:p>
            <a:pPr lvl="0"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Hammell, K.W., Carpenter, C. &amp; Dyck, I (2000)</a:t>
            </a:r>
            <a:r>
              <a:rPr lang="en-IE" sz="1600" i="1" dirty="0" smtClean="0">
                <a:latin typeface="Arial" pitchFamily="34" charset="0"/>
                <a:ea typeface="Calibri"/>
                <a:cs typeface="Arial" pitchFamily="34" charset="0"/>
              </a:rPr>
              <a:t> Using Qualitative Research: A practical  Guide for physical and occupational therapists</a:t>
            </a: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 Oxford: Churchill Livingstone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360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Hammell, K.W (2001) ‘Using qualitative research to inform the client centred evidence-   based practice of occupational Therapy’ </a:t>
            </a:r>
            <a:r>
              <a:rPr lang="en-IE" sz="1600" i="1" dirty="0" smtClean="0">
                <a:latin typeface="Arial" pitchFamily="34" charset="0"/>
                <a:ea typeface="Calibri"/>
                <a:cs typeface="Arial" pitchFamily="34" charset="0"/>
              </a:rPr>
              <a:t>British Journal of Occupational Therapy</a:t>
            </a: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 64 (5)  pp.228-234</a:t>
            </a:r>
          </a:p>
          <a:p>
            <a:pPr marL="36000" lvl="0"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Hissong, A. &amp; Wilhite, C (2008). ‘Occupational therapy's role with farmers with disabilities</a:t>
            </a:r>
          </a:p>
          <a:p>
            <a:pPr marL="36000" lvl="0"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or disease: Understanding the cultural factor of farming as a way of life’ </a:t>
            </a:r>
            <a:r>
              <a:rPr lang="en-US" sz="1600" i="1" dirty="0" smtClean="0">
                <a:latin typeface="Arial"/>
                <a:ea typeface="Times New Roman"/>
                <a:cs typeface="Times New Roman"/>
              </a:rPr>
              <a:t>OT Practice</a:t>
            </a:r>
            <a:r>
              <a:rPr lang="en-US" sz="1600" dirty="0" smtClean="0">
                <a:latin typeface="Arial"/>
                <a:ea typeface="Times New Roman"/>
                <a:cs typeface="Times New Roman"/>
              </a:rPr>
              <a:t>, </a:t>
            </a:r>
          </a:p>
          <a:p>
            <a:pPr marL="36000" lvl="0"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13 (13) p.1-8</a:t>
            </a:r>
            <a:endParaRPr lang="en-IE" sz="1100" dirty="0" smtClean="0">
              <a:latin typeface="Calibri"/>
              <a:ea typeface="Calibri"/>
              <a:cs typeface="Times New Roman"/>
            </a:endParaRPr>
          </a:p>
          <a:p>
            <a:pPr marL="360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Hissong, A., Jorge, M. &amp; Wilhite, C. (2008, June) Education of occupational and physical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therapy professionals in rehabilitation. </a:t>
            </a:r>
            <a:r>
              <a:rPr lang="en-US" sz="1600" i="1" dirty="0" smtClean="0">
                <a:latin typeface="Arial"/>
                <a:ea typeface="Times New Roman"/>
                <a:cs typeface="Times New Roman"/>
              </a:rPr>
              <a:t>National Institute of Farm Safety Proceedings. 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Arial"/>
                <a:ea typeface="Times New Roman"/>
                <a:cs typeface="Times New Roman"/>
              </a:rPr>
              <a:t>sowing the Wind with Safety &amp; Health.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US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Hissong, A.N &amp; Wilhite, C (2010) 15</a:t>
            </a:r>
            <a:r>
              <a:rPr lang="en-US" sz="1600" baseline="30000" dirty="0" smtClean="0">
                <a:latin typeface="Arial" pitchFamily="34" charset="0"/>
                <a:ea typeface="Times New Roman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‘World congress of World Federation of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Occupational Therapists’ </a:t>
            </a:r>
            <a:r>
              <a:rPr lang="en-US" sz="1600" i="1" dirty="0" smtClean="0">
                <a:latin typeface="Arial" pitchFamily="34" charset="0"/>
                <a:ea typeface="Times New Roman"/>
                <a:cs typeface="Arial" pitchFamily="34" charset="0"/>
              </a:rPr>
              <a:t>The Farmer, The Farm, and Farming: More than seeds and 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Arial" pitchFamily="34" charset="0"/>
                <a:ea typeface="Times New Roman"/>
                <a:cs typeface="Arial" pitchFamily="34" charset="0"/>
              </a:rPr>
              <a:t>manure- Assisting farmers tell &amp; own their story of everyday living secondary to Injury or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Arial" pitchFamily="34" charset="0"/>
                <a:ea typeface="Times New Roman"/>
                <a:cs typeface="Arial" pitchFamily="34" charset="0"/>
              </a:rPr>
              <a:t>Disease</a:t>
            </a: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4</a:t>
            </a:r>
            <a:r>
              <a:rPr lang="en-US" sz="1600" baseline="30000" dirty="0" smtClean="0">
                <a:latin typeface="Arial" pitchFamily="34" charset="0"/>
                <a:ea typeface="Times New Roman"/>
                <a:cs typeface="Arial" pitchFamily="34" charset="0"/>
              </a:rPr>
              <a:t>th </a:t>
            </a: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– 7</a:t>
            </a:r>
            <a:r>
              <a:rPr lang="en-US" sz="1600" baseline="30000" dirty="0" smtClean="0">
                <a:latin typeface="Arial" pitchFamily="34" charset="0"/>
                <a:ea typeface="Times New Roman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May, Santiago, Chile Pennsylvania: AgrAbility </a:t>
            </a:r>
            <a:endParaRPr lang="en-IE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100" dirty="0" smtClean="0">
              <a:latin typeface="Calibri"/>
              <a:ea typeface="Times New Roman"/>
              <a:cs typeface="Times New Roman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/>
                <a:ea typeface="Times New Roman"/>
                <a:cs typeface="Times New Roman"/>
              </a:rPr>
              <a:t> </a:t>
            </a: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7323"/>
          </a:xfrm>
        </p:spPr>
        <p:txBody>
          <a:bodyPr/>
          <a:lstStyle/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" lvl="0">
              <a:lnSpc>
                <a:spcPct val="115000"/>
              </a:lnSpc>
              <a:spcAft>
                <a:spcPts val="0"/>
              </a:spcAft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Holloway, I (Ed) (2005)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Qualitative Research in Healthcare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Berkshire: Open University   Press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Kielhofner, G., &amp; Henry, A.D (1988) ‘Development and investigation of the occupational  performance history interview’ </a:t>
            </a:r>
            <a:r>
              <a:rPr lang="en-IE" sz="1600" i="1" dirty="0" smtClean="0">
                <a:latin typeface="Arial" pitchFamily="34" charset="0"/>
                <a:ea typeface="Calibri"/>
                <a:cs typeface="Arial" pitchFamily="34" charset="0"/>
              </a:rPr>
              <a:t>The American Journal of Occupational Therapy</a:t>
            </a: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 42 pp. 489-498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Kielhofner, G., &amp; Mallinson, T (1995) ‘Gathering narrative data through interviews:           empirical observations and suggested guidelines’ </a:t>
            </a:r>
            <a:r>
              <a:rPr lang="en-IE" sz="1600" i="1" dirty="0" smtClean="0">
                <a:latin typeface="Arial" pitchFamily="34" charset="0"/>
                <a:ea typeface="Calibri"/>
                <a:cs typeface="Arial" pitchFamily="34" charset="0"/>
              </a:rPr>
              <a:t>Scandinavian Journal of                      occupational therapy </a:t>
            </a:r>
            <a:r>
              <a:rPr lang="en-IE" sz="1600" dirty="0" smtClean="0">
                <a:latin typeface="Arial" pitchFamily="34" charset="0"/>
                <a:ea typeface="Calibri"/>
                <a:cs typeface="Arial" pitchFamily="34" charset="0"/>
              </a:rPr>
              <a:t>2 pp.63-68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Kielhofner, G, Mallinson, T, Forsyth, K &amp; Lai, J.S (2001) ‘Psychometric properties of the  second version of the Occupational Performance History Interview (OPHI-II)’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American Journal of Occupational Therapy 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55 (3) pp. 260-267</a:t>
            </a:r>
          </a:p>
          <a:p>
            <a:pPr marL="36000"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3600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" lvl="0" indent="0" eaLnBrk="1" latinLnBrk="0" hangingPunct="1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00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lang="en-IE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lang="en-IE" sz="16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Kielhofner, G. (2002)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Model of Human Occupation: Theory and application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3</a:t>
            </a:r>
            <a:r>
              <a:rPr lang="en-IE" sz="16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rd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ed., London: Lippincott Williams &amp; Wilkins </a:t>
            </a:r>
          </a:p>
          <a:p>
            <a:pPr mar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Krefting, L (1991) ‘Rigor in qualitative research: The assessment of Trustworthiness’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American Journal of occupational therapy 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45 (3) pp.214-222 </a:t>
            </a:r>
          </a:p>
          <a:p>
            <a:pPr mar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Lincoln, Y.S &amp; Guba, G.G. (1985)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Naturalistic Inquiry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Newbury Park, C.A.: Sage as cited in Ballinger, C (2004) ‘Writing up rigour: representing and evaluating good scholarship in qualitative research’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IE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British Journal of Occupational Therapy</a:t>
            </a:r>
            <a:r>
              <a:rPr lang="en-IE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67 (12) pp. 540-546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Mallinson, T, Kielhofner, G, Crawford, C, Nowak, M, Rigby, M, Henry, A &amp; Walens, D (2004) ‘A User’s Manual for The Occupational Performance History Interview (OPHI-II)-Version 2.1 Model of Human Occupation Clearinghouse, Department of Occupational Therapy, College of Applied Sciences, University of Illinois of Chicago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McNamara, J, Ruane, D, Whelan, S, &amp; Connolly, L (2007) "Preliminary Investigation of the Incidence and Impact of Disability on Irish Farms"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International Agricultural &amp; Extension Education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 (2); 21-35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Merriam, S.B. (1998)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Qualitative research and case study applications in education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, San Francisco: Jossey-Bass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Miles, J &amp; Gilbert, P (Eds) (2005)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handbook of research methods for clinical &amp; health psychology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New York: Oxford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Molyneaux-Smith, L, Townsend, E &amp; Guernsey, J.R (2011) ‘Occupation Disrupted: Impacts, Challenges &amp; Coping Strategies for farmers with disabilities’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Occupational Science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10 (1) pp.14-20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latinLnBrk="0" hangingPunct="1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 eaLnBrk="1" latinLnBrk="0" hangingPunct="1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Parry, J., Lindsey, R., Barnes, H. &amp; Taylor, R. (2005)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Farmers, Farm-workers and work related stress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London: Health &amp; Safety Executive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Phelan, S &amp; Kinsella, E.A (2009) ‘Occupational identity: Engaging Socio-cultural perspectives’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Journal of Occupational Science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16 (12) pp. 85-91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Pickett, W, Day, L &amp; Dosman, J (2008) ‘The Saskatchewan farm injury cohort: rationale &amp; methodology’ Public Health reports 123 (5) pp.567-575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Reis, H.T &amp; Judd, C.M (ed) (2000)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Handbook of Research Methods in Social and Personality Psychology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New York: Cambridge University Press </a:t>
            </a:r>
            <a:endParaRPr lang="en-IE" sz="1600" i="1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Ritchie, J., Lewis, J. &amp; Elam, G (2003) ‘Designing and selecting samples’ In Ritchie, J &amp; Lewis, J (Eds) </a:t>
            </a:r>
            <a:r>
              <a:rPr lang="en-US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Qualitative Research Practice: a guide for social science students and researchers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Thousand Oaks, C.A: Sage pp. 77-108 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Robson, C (2002)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Real World Research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ed Oxford: Blackwell Publishing </a:t>
            </a: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1" latinLnBrk="0" hangingPunct="1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Schwammle, D (1996) ‘Occupational Competence explored’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Canadian Journal of 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Occupational Therapy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63 (5) pp.323-330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Shenton, A.K (2004) ‘Strategies for ensuring trustworthiness in qualitative research 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projects’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Education for information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22 pp.63-7</a:t>
            </a:r>
            <a:r>
              <a:rPr lang="en-US" sz="1600" dirty="0" smtClean="0"/>
              <a:t>5</a:t>
            </a:r>
            <a:endParaRPr lang="en-IE" sz="1600" dirty="0" smtClean="0"/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lang="en-IE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The Health and Safety Authority (2013) </a:t>
            </a:r>
            <a:r>
              <a:rPr lang="en-US" sz="1600" i="1" dirty="0" smtClean="0">
                <a:latin typeface="Arial" pitchFamily="34" charset="0"/>
                <a:ea typeface="Times New Roman"/>
                <a:cs typeface="Arial" pitchFamily="34" charset="0"/>
              </a:rPr>
              <a:t>Farm Safety Action Plan- 2013-2015</a:t>
            </a: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Dublin: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> Health and safety Authority</a:t>
            </a:r>
          </a:p>
          <a:p>
            <a:pPr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Teijlingen, E.R.V &amp; Hundley, V (2001) ‘The importance of pilot studies’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Social Research Update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 35 PP.1-4 </a:t>
            </a:r>
          </a:p>
          <a:p>
            <a:pPr>
              <a:buNone/>
            </a:pPr>
            <a:endParaRPr lang="en-IE" sz="1600" dirty="0" smtClean="0">
              <a:latin typeface="Arial" pitchFamily="34" charset="0"/>
              <a:cs typeface="Arial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latinLnBrk="0">
              <a:spcBef>
                <a:spcPct val="0"/>
              </a:spcBef>
              <a:buNone/>
            </a:pPr>
            <a:r>
              <a:rPr lang="en-IE" sz="1600" dirty="0" smtClean="0">
                <a:latin typeface="Arial" pitchFamily="34" charset="0"/>
                <a:cs typeface="Arial" pitchFamily="34" charset="0"/>
              </a:rPr>
              <a:t>Tufford, L &amp; Newman, P (2012) ‘Bracketing in qualitative research’ </a:t>
            </a:r>
            <a:r>
              <a:rPr lang="en-IE" sz="1600" i="1" dirty="0" smtClean="0">
                <a:latin typeface="Arial" pitchFamily="34" charset="0"/>
                <a:cs typeface="Arial" pitchFamily="34" charset="0"/>
              </a:rPr>
              <a:t>Qualitative social work</a:t>
            </a:r>
            <a:r>
              <a:rPr lang="en-IE" sz="1600" dirty="0" smtClean="0">
                <a:latin typeface="Arial" pitchFamily="34" charset="0"/>
                <a:cs typeface="Arial" pitchFamily="34" charset="0"/>
              </a:rPr>
              <a:t> 11 (1) pp.80-96 </a:t>
            </a:r>
          </a:p>
          <a:p>
            <a:pPr mar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Whelan, S (2011) </a:t>
            </a:r>
            <a:r>
              <a:rPr lang="en-US" sz="1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Study on the impact of Disability among farm operators on the Farm Business and their requirement for support and services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Unpublished Degree of Doctor Thesis. National University of Ireland, Dublin</a:t>
            </a:r>
          </a:p>
          <a:p>
            <a:pPr mar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Whelan, S., Ruane, D., McNamara, J., Kinsella, A., &amp; McNamara, A. (2009) "Disability on Irish farms – a real concern" Journal of Agromedicine. Vol. 14 (2); 157-163</a:t>
            </a:r>
          </a:p>
          <a:p>
            <a:pPr marL="0" lvl="0" indent="0" latinLnBrk="0">
              <a:spcBef>
                <a:spcPct val="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Whiteford, G (2000) ‘Occupational Deprivation: a global challenge in the new millennium’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British Journal of occupational therapy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63 (5) pp.200-204</a:t>
            </a:r>
            <a:endParaRPr lang="en-IE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endParaRPr lang="en-IE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latinLnBrk="0">
              <a:spcBef>
                <a:spcPct val="0"/>
              </a:spcBef>
              <a:buNone/>
            </a:pPr>
            <a:r>
              <a:rPr lang="en-IE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Wilding, C. &amp; Whiteford, G (2005) ‘Theoretical and Philosophical underpinnings of phenomenological research’ </a:t>
            </a:r>
            <a:r>
              <a:rPr lang="en-IE" sz="16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Occupational Therapy Journal of Research</a:t>
            </a:r>
            <a:r>
              <a:rPr lang="en-IE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25 (3) pp.98-104</a:t>
            </a:r>
            <a:endParaRPr lang="en-IE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IE" sz="4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IE" sz="4800" dirty="0" smtClean="0">
              <a:solidFill>
                <a:srgbClr val="000000"/>
              </a:solidFill>
            </a:endParaRPr>
          </a:p>
          <a:p>
            <a:endParaRPr lang="en-IE" sz="4800" dirty="0" smtClean="0"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 smtClean="0">
                <a:latin typeface="Arial" pitchFamily="34" charset="0"/>
                <a:cs typeface="Arial" pitchFamily="34" charset="0"/>
              </a:rPr>
              <a:t>Rationale for Study  </a:t>
            </a:r>
            <a:endParaRPr lang="en-I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Formidable Challenge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Limited Research 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Provide information </a:t>
            </a:r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(Finnegan 2007; Hissong &amp; Wilhite, 2008; Hissong, Jorge &amp; Wilhite, 2008; Pickett, Day &amp; Dosman, 2008; Hissong &amp; Wilhite, 2010; Molyeaux-Smith, Townsend &amp; Guernsey, 2003; Angoules, 2012; Health &amp; Safety Authority, 2013) 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5939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7772400" cy="1362075"/>
          </a:xfrm>
        </p:spPr>
        <p:txBody>
          <a:bodyPr/>
          <a:lstStyle/>
          <a:p>
            <a:pPr algn="ctr"/>
            <a:r>
              <a:rPr lang="en-IE" sz="3600" dirty="0" smtClean="0">
                <a:latin typeface="Arial" pitchFamily="34" charset="0"/>
                <a:cs typeface="Arial" pitchFamily="34" charset="0"/>
              </a:rPr>
              <a:t>Literature REVIEW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iterature-review-dire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5608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Literature Review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Phenomenon of Farm accidents 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Dearth of Knowledge</a:t>
            </a: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Rehabilitation and Farm accidents </a:t>
            </a:r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sz="280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5172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Reed &amp; Claunch, 1998; Young, Strasser &amp; Murphy, 2004; Whelan, 2009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72400" cy="1362075"/>
          </a:xfrm>
        </p:spPr>
        <p:txBody>
          <a:bodyPr/>
          <a:lstStyle/>
          <a:p>
            <a:pPr algn="ctr"/>
            <a:r>
              <a:rPr lang="en-IE" dirty="0" smtClean="0">
                <a:latin typeface="Arial" pitchFamily="34" charset="0"/>
                <a:cs typeface="Arial" pitchFamily="34" charset="0"/>
              </a:rPr>
              <a:t>Methodology</a:t>
            </a:r>
            <a:r>
              <a:rPr lang="en-IE" dirty="0" smtClean="0"/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Research Design  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5736" y="1196752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589240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Arial" pitchFamily="34" charset="0"/>
                <a:cs typeface="Arial" pitchFamily="34" charset="0"/>
              </a:rPr>
              <a:t>(Krefting, 1991 ; Baker, 1994 ;Denzin &amp; Lincoln, 1998; Merriam, 1998; Hammell, Carpenter&amp; Dyck, 2000; Reis &amp; Judd, 2000; Teijlingen &amp; Hundley, 2001; Hammell, 2001; Donalek, 2004; Mallinson et al, 2004 ;Wilding &amp; Whiteford, 2005; Holloway, 2005; Finlay, 1999)</a:t>
            </a:r>
            <a:endParaRPr lang="en-IE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China">
  <a:themeElements>
    <a:clrScheme name="PPT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China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China">
  <a:themeElements>
    <a:clrScheme name="1_PPT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China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16074</TotalTime>
  <Words>2051</Words>
  <Application>Microsoft Office PowerPoint</Application>
  <PresentationFormat>On-screen Show (4:3)</PresentationFormat>
  <Paragraphs>260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PPTChina</vt:lpstr>
      <vt:lpstr>1_PPTChina</vt:lpstr>
      <vt:lpstr>Office Theme</vt:lpstr>
      <vt:lpstr>Slide 1</vt:lpstr>
      <vt:lpstr>Introduction</vt:lpstr>
      <vt:lpstr>Slide 3</vt:lpstr>
      <vt:lpstr>Research Question</vt:lpstr>
      <vt:lpstr>Rationale for Study  </vt:lpstr>
      <vt:lpstr>Literature REVIEW</vt:lpstr>
      <vt:lpstr>Literature Review</vt:lpstr>
      <vt:lpstr>Methodology </vt:lpstr>
      <vt:lpstr>Research Design  </vt:lpstr>
      <vt:lpstr>Participant Selection</vt:lpstr>
      <vt:lpstr>Measurement Device</vt:lpstr>
      <vt:lpstr>Data collection </vt:lpstr>
      <vt:lpstr>Data Analysis </vt:lpstr>
      <vt:lpstr>Ensuring Trustworthiness </vt:lpstr>
      <vt:lpstr>Results</vt:lpstr>
      <vt:lpstr>Results- Theme 1</vt:lpstr>
      <vt:lpstr>Results- Theme 1</vt:lpstr>
      <vt:lpstr>Results</vt:lpstr>
      <vt:lpstr>Results</vt:lpstr>
      <vt:lpstr>Results</vt:lpstr>
      <vt:lpstr>Slide 21</vt:lpstr>
      <vt:lpstr>Slide 22</vt:lpstr>
      <vt:lpstr>Slide 23</vt:lpstr>
      <vt:lpstr>Results</vt:lpstr>
      <vt:lpstr>Slide 25</vt:lpstr>
      <vt:lpstr>Photos of adaptations</vt:lpstr>
      <vt:lpstr>Slide 27</vt:lpstr>
      <vt:lpstr>Slide 28</vt:lpstr>
      <vt:lpstr>Slide 29</vt:lpstr>
      <vt:lpstr>Slide 30</vt:lpstr>
      <vt:lpstr>discussion</vt:lpstr>
      <vt:lpstr>Discussion</vt:lpstr>
      <vt:lpstr>Potential Limitations </vt:lpstr>
      <vt:lpstr>Implications</vt:lpstr>
      <vt:lpstr>Implications</vt:lpstr>
      <vt:lpstr>Slide 36</vt:lpstr>
      <vt:lpstr>Slide 37</vt:lpstr>
      <vt:lpstr>References </vt:lpstr>
      <vt:lpstr>References </vt:lpstr>
      <vt:lpstr>References </vt:lpstr>
      <vt:lpstr>References </vt:lpstr>
      <vt:lpstr>References </vt:lpstr>
      <vt:lpstr>References </vt:lpstr>
      <vt:lpstr>References </vt:lpstr>
      <vt:lpstr>References </vt:lpstr>
      <vt:lpstr>References </vt:lpstr>
      <vt:lpstr>References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33</cp:revision>
  <dcterms:created xsi:type="dcterms:W3CDTF">2014-02-14T11:11:11Z</dcterms:created>
  <dcterms:modified xsi:type="dcterms:W3CDTF">2014-06-24T10:49:03Z</dcterms:modified>
</cp:coreProperties>
</file>