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drawings/drawing5.xml" ContentType="application/vnd.openxmlformats-officedocument.drawingml.chartshapes+xml"/>
  <Override PartName="/ppt/charts/chart8.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Lst>
  <p:notesMasterIdLst>
    <p:notesMasterId r:id="rId39"/>
  </p:notesMasterIdLst>
  <p:handoutMasterIdLst>
    <p:handoutMasterId r:id="rId40"/>
  </p:handoutMasterIdLst>
  <p:sldIdLst>
    <p:sldId id="566" r:id="rId2"/>
    <p:sldId id="726" r:id="rId3"/>
    <p:sldId id="725" r:id="rId4"/>
    <p:sldId id="740" r:id="rId5"/>
    <p:sldId id="758" r:id="rId6"/>
    <p:sldId id="757" r:id="rId7"/>
    <p:sldId id="738" r:id="rId8"/>
    <p:sldId id="739" r:id="rId9"/>
    <p:sldId id="759" r:id="rId10"/>
    <p:sldId id="742" r:id="rId11"/>
    <p:sldId id="756" r:id="rId12"/>
    <p:sldId id="743" r:id="rId13"/>
    <p:sldId id="744" r:id="rId14"/>
    <p:sldId id="745" r:id="rId15"/>
    <p:sldId id="749" r:id="rId16"/>
    <p:sldId id="747" r:id="rId17"/>
    <p:sldId id="748" r:id="rId18"/>
    <p:sldId id="750" r:id="rId19"/>
    <p:sldId id="753" r:id="rId20"/>
    <p:sldId id="754" r:id="rId21"/>
    <p:sldId id="737" r:id="rId22"/>
    <p:sldId id="648" r:id="rId23"/>
    <p:sldId id="637" r:id="rId24"/>
    <p:sldId id="639" r:id="rId25"/>
    <p:sldId id="721" r:id="rId26"/>
    <p:sldId id="722" r:id="rId27"/>
    <p:sldId id="723" r:id="rId28"/>
    <p:sldId id="642" r:id="rId29"/>
    <p:sldId id="736" r:id="rId30"/>
    <p:sldId id="761" r:id="rId31"/>
    <p:sldId id="729" r:id="rId32"/>
    <p:sldId id="731" r:id="rId33"/>
    <p:sldId id="733" r:id="rId34"/>
    <p:sldId id="762" r:id="rId35"/>
    <p:sldId id="707" r:id="rId36"/>
    <p:sldId id="763" r:id="rId37"/>
    <p:sldId id="724" r:id="rId38"/>
  </p:sldIdLst>
  <p:sldSz cx="9144000" cy="6858000" type="screen4x3"/>
  <p:notesSz cx="6858000" cy="9144000"/>
  <p:defaultTextStyle>
    <a:defPPr>
      <a:defRPr lang="en-GB"/>
    </a:defPPr>
    <a:lvl1pPr algn="ctr" rtl="0" eaLnBrk="0" fontAlgn="base" hangingPunct="0">
      <a:spcBef>
        <a:spcPct val="20000"/>
      </a:spcBef>
      <a:spcAft>
        <a:spcPct val="0"/>
      </a:spcAft>
      <a:buClr>
        <a:srgbClr val="CC0000"/>
      </a:buClr>
      <a:buSzPct val="65000"/>
      <a:buFont typeface="Arial" pitchFamily="34" charset="0"/>
      <a:defRPr sz="2800" b="1" kern="1200">
        <a:solidFill>
          <a:schemeClr val="tx1"/>
        </a:solidFill>
        <a:latin typeface="Arial" pitchFamily="34" charset="0"/>
        <a:ea typeface="ＭＳ Ｐゴシック" pitchFamily="34" charset="-128"/>
        <a:cs typeface="+mn-cs"/>
      </a:defRPr>
    </a:lvl1pPr>
    <a:lvl2pPr marL="457200" algn="ctr" rtl="0" eaLnBrk="0" fontAlgn="base" hangingPunct="0">
      <a:spcBef>
        <a:spcPct val="20000"/>
      </a:spcBef>
      <a:spcAft>
        <a:spcPct val="0"/>
      </a:spcAft>
      <a:buClr>
        <a:srgbClr val="CC0000"/>
      </a:buClr>
      <a:buSzPct val="65000"/>
      <a:buFont typeface="Arial" pitchFamily="34" charset="0"/>
      <a:defRPr sz="2800" b="1" kern="1200">
        <a:solidFill>
          <a:schemeClr val="tx1"/>
        </a:solidFill>
        <a:latin typeface="Arial" pitchFamily="34" charset="0"/>
        <a:ea typeface="ＭＳ Ｐゴシック" pitchFamily="34" charset="-128"/>
        <a:cs typeface="+mn-cs"/>
      </a:defRPr>
    </a:lvl2pPr>
    <a:lvl3pPr marL="914400" algn="ctr" rtl="0" eaLnBrk="0" fontAlgn="base" hangingPunct="0">
      <a:spcBef>
        <a:spcPct val="20000"/>
      </a:spcBef>
      <a:spcAft>
        <a:spcPct val="0"/>
      </a:spcAft>
      <a:buClr>
        <a:srgbClr val="CC0000"/>
      </a:buClr>
      <a:buSzPct val="65000"/>
      <a:buFont typeface="Arial" pitchFamily="34" charset="0"/>
      <a:defRPr sz="2800" b="1" kern="1200">
        <a:solidFill>
          <a:schemeClr val="tx1"/>
        </a:solidFill>
        <a:latin typeface="Arial" pitchFamily="34" charset="0"/>
        <a:ea typeface="ＭＳ Ｐゴシック" pitchFamily="34" charset="-128"/>
        <a:cs typeface="+mn-cs"/>
      </a:defRPr>
    </a:lvl3pPr>
    <a:lvl4pPr marL="1371600" algn="ctr" rtl="0" eaLnBrk="0" fontAlgn="base" hangingPunct="0">
      <a:spcBef>
        <a:spcPct val="20000"/>
      </a:spcBef>
      <a:spcAft>
        <a:spcPct val="0"/>
      </a:spcAft>
      <a:buClr>
        <a:srgbClr val="CC0000"/>
      </a:buClr>
      <a:buSzPct val="65000"/>
      <a:buFont typeface="Arial" pitchFamily="34" charset="0"/>
      <a:defRPr sz="2800" b="1" kern="1200">
        <a:solidFill>
          <a:schemeClr val="tx1"/>
        </a:solidFill>
        <a:latin typeface="Arial" pitchFamily="34" charset="0"/>
        <a:ea typeface="ＭＳ Ｐゴシック" pitchFamily="34" charset="-128"/>
        <a:cs typeface="+mn-cs"/>
      </a:defRPr>
    </a:lvl4pPr>
    <a:lvl5pPr marL="1828800" algn="ctr" rtl="0" eaLnBrk="0" fontAlgn="base" hangingPunct="0">
      <a:spcBef>
        <a:spcPct val="20000"/>
      </a:spcBef>
      <a:spcAft>
        <a:spcPct val="0"/>
      </a:spcAft>
      <a:buClr>
        <a:srgbClr val="CC0000"/>
      </a:buClr>
      <a:buSzPct val="65000"/>
      <a:buFont typeface="Arial" pitchFamily="34" charset="0"/>
      <a:defRPr sz="2800" b="1"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800" b="1"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800" b="1"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800" b="1"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800" b="1"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00"/>
    <a:srgbClr val="FFFFFF"/>
    <a:srgbClr val="003200"/>
    <a:srgbClr val="FF0000"/>
    <a:srgbClr val="00CC00"/>
    <a:srgbClr val="4D4D4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8" autoAdjust="0"/>
    <p:restoredTop sz="92353" autoAdjust="0"/>
  </p:normalViewPr>
  <p:slideViewPr>
    <p:cSldViewPr snapToGrid="0">
      <p:cViewPr varScale="1">
        <p:scale>
          <a:sx n="73" d="100"/>
          <a:sy n="73" d="100"/>
        </p:scale>
        <p:origin x="129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7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Christopher\Dropbox\Monotonic%20Loading.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ds.leeds.ac.uk\student\student13\cn09c2p\Monotonic%20Loading.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s.leeds.ac.uk\student\student13\cn09c2p\Parametric%20study.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s.leeds.ac.uk\student\student13\cn09c2p\Parametric%20study.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Christopher\Dropbox\Parametric%20study%20(2).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Christopher\Dropbox\Parametric%20study%20(2).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Christopher\Dropbox\Parametric%20study%20(2).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Christopher\Dropbox\Parametric%20study%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083877829449877E-2"/>
          <c:y val="5.0773471474115726E-2"/>
          <c:w val="0.85816612464012754"/>
          <c:h val="0.85236429791716017"/>
        </c:manualLayout>
      </c:layout>
      <c:scatterChart>
        <c:scatterStyle val="lineMarker"/>
        <c:varyColors val="0"/>
        <c:ser>
          <c:idx val="0"/>
          <c:order val="0"/>
          <c:tx>
            <c:v>Experimental</c:v>
          </c:tx>
          <c:spPr>
            <a:ln w="12700">
              <a:solidFill>
                <a:srgbClr val="0070C0"/>
              </a:solidFill>
              <a:prstDash val="dash"/>
            </a:ln>
          </c:spPr>
          <c:marker>
            <c:symbol val="none"/>
          </c:marker>
          <c:xVal>
            <c:numRef>
              <c:f>Sheet1!$CH$4:$CH$168</c:f>
              <c:numCache>
                <c:formatCode>General</c:formatCode>
                <c:ptCount val="165"/>
                <c:pt idx="0">
                  <c:v>0</c:v>
                </c:pt>
                <c:pt idx="1">
                  <c:v>1.2364760000000064E-4</c:v>
                </c:pt>
                <c:pt idx="2">
                  <c:v>9.8608960000001293E-3</c:v>
                </c:pt>
                <c:pt idx="3">
                  <c:v>1.5146830000000112E-3</c:v>
                </c:pt>
                <c:pt idx="4">
                  <c:v>-1.0170020000000005E-2</c:v>
                </c:pt>
                <c:pt idx="5">
                  <c:v>-1.2673880000000067E-3</c:v>
                </c:pt>
                <c:pt idx="6">
                  <c:v>8.4698610000000247E-3</c:v>
                </c:pt>
                <c:pt idx="7">
                  <c:v>1.125193E-2</c:v>
                </c:pt>
                <c:pt idx="8">
                  <c:v>1.5146830000000054E-2</c:v>
                </c:pt>
                <c:pt idx="9">
                  <c:v>1.3755800000000068E-2</c:v>
                </c:pt>
                <c:pt idx="10">
                  <c:v>8.1916540000000048E-3</c:v>
                </c:pt>
                <c:pt idx="11">
                  <c:v>1.7928900000000083E-3</c:v>
                </c:pt>
                <c:pt idx="12">
                  <c:v>-1.2673880000000067E-3</c:v>
                </c:pt>
                <c:pt idx="13">
                  <c:v>-1.0448219999999999E-2</c:v>
                </c:pt>
                <c:pt idx="14">
                  <c:v>-1.4899540000000001E-2</c:v>
                </c:pt>
                <c:pt idx="15">
                  <c:v>-1.1839260000000001E-2</c:v>
                </c:pt>
                <c:pt idx="16">
                  <c:v>-7.3879440000000152E-3</c:v>
                </c:pt>
                <c:pt idx="17">
                  <c:v>-1.545595000000006E-4</c:v>
                </c:pt>
                <c:pt idx="18">
                  <c:v>5.9659970000000171E-3</c:v>
                </c:pt>
                <c:pt idx="19">
                  <c:v>1.2921170000000133E-2</c:v>
                </c:pt>
                <c:pt idx="20">
                  <c:v>1.6259660000000002E-2</c:v>
                </c:pt>
                <c:pt idx="21">
                  <c:v>2.0154559999999967E-2</c:v>
                </c:pt>
                <c:pt idx="22">
                  <c:v>1.9598150000000081E-2</c:v>
                </c:pt>
                <c:pt idx="23">
                  <c:v>1.3755800000000068E-2</c:v>
                </c:pt>
                <c:pt idx="24">
                  <c:v>9.0262750000000003E-3</c:v>
                </c:pt>
                <c:pt idx="25">
                  <c:v>4.8531680000000179E-3</c:v>
                </c:pt>
                <c:pt idx="26">
                  <c:v>-4.3276660000000124E-4</c:v>
                </c:pt>
                <c:pt idx="27">
                  <c:v>-5.9969090000000528E-3</c:v>
                </c:pt>
                <c:pt idx="28">
                  <c:v>-1.0726430000000047E-2</c:v>
                </c:pt>
                <c:pt idx="29">
                  <c:v>-1.5734160000000007E-2</c:v>
                </c:pt>
                <c:pt idx="30">
                  <c:v>-2.0185470000000011E-2</c:v>
                </c:pt>
                <c:pt idx="31">
                  <c:v>-1.8238020000000021E-2</c:v>
                </c:pt>
                <c:pt idx="32">
                  <c:v>-1.5455950000000001E-2</c:v>
                </c:pt>
                <c:pt idx="33">
                  <c:v>-1.128284000000007E-2</c:v>
                </c:pt>
                <c:pt idx="34">
                  <c:v>-6.2751160000000181E-3</c:v>
                </c:pt>
                <c:pt idx="35">
                  <c:v>-1.5455950000000042E-3</c:v>
                </c:pt>
                <c:pt idx="36">
                  <c:v>3.1839260000000396E-3</c:v>
                </c:pt>
                <c:pt idx="37">
                  <c:v>9.3044820000001225E-3</c:v>
                </c:pt>
                <c:pt idx="38">
                  <c:v>1.5981450000000147E-2</c:v>
                </c:pt>
                <c:pt idx="39">
                  <c:v>2.2380220000000051E-2</c:v>
                </c:pt>
                <c:pt idx="40">
                  <c:v>2.9891810000000272E-2</c:v>
                </c:pt>
                <c:pt idx="41">
                  <c:v>2.9057190000000097E-2</c:v>
                </c:pt>
                <c:pt idx="42">
                  <c:v>2.5996910000000012E-2</c:v>
                </c:pt>
                <c:pt idx="43">
                  <c:v>2.1823800000000188E-2</c:v>
                </c:pt>
                <c:pt idx="44">
                  <c:v>1.792890000000007E-2</c:v>
                </c:pt>
                <c:pt idx="45">
                  <c:v>1.2364760000000001E-2</c:v>
                </c:pt>
                <c:pt idx="46">
                  <c:v>5.9659970000000171E-3</c:v>
                </c:pt>
                <c:pt idx="47">
                  <c:v>-3.4930450000000002E-3</c:v>
                </c:pt>
                <c:pt idx="48">
                  <c:v>-1.6846990000000023E-2</c:v>
                </c:pt>
                <c:pt idx="49">
                  <c:v>-2.9644510000000082E-2</c:v>
                </c:pt>
                <c:pt idx="50">
                  <c:v>-2.9922719999999996E-2</c:v>
                </c:pt>
                <c:pt idx="51">
                  <c:v>-2.6027820000000052E-2</c:v>
                </c:pt>
                <c:pt idx="52">
                  <c:v>-2.1298299999999999E-2</c:v>
                </c:pt>
                <c:pt idx="53">
                  <c:v>-1.4621330000000035E-2</c:v>
                </c:pt>
                <c:pt idx="54">
                  <c:v>-1.0170020000000005E-2</c:v>
                </c:pt>
                <c:pt idx="55">
                  <c:v>-4.6058729999999999E-3</c:v>
                </c:pt>
                <c:pt idx="56">
                  <c:v>3.1839260000000396E-3</c:v>
                </c:pt>
                <c:pt idx="57">
                  <c:v>1.125193E-2</c:v>
                </c:pt>
                <c:pt idx="58" formatCode="0.00E+00">
                  <c:v>2.098918000000001E-2</c:v>
                </c:pt>
                <c:pt idx="59">
                  <c:v>3.2673880000000328E-2</c:v>
                </c:pt>
                <c:pt idx="60">
                  <c:v>3.9907260000000173E-2</c:v>
                </c:pt>
                <c:pt idx="61">
                  <c:v>3.8238020000000011E-2</c:v>
                </c:pt>
                <c:pt idx="62">
                  <c:v>3.4621330000000151E-2</c:v>
                </c:pt>
                <c:pt idx="63">
                  <c:v>2.9057190000000097E-2</c:v>
                </c:pt>
                <c:pt idx="64">
                  <c:v>2.1267390000000139E-2</c:v>
                </c:pt>
                <c:pt idx="65">
                  <c:v>1.4312209999999995E-2</c:v>
                </c:pt>
                <c:pt idx="66">
                  <c:v>7.6352400000000665E-3</c:v>
                </c:pt>
                <c:pt idx="67">
                  <c:v>-8.2225660000000266E-3</c:v>
                </c:pt>
                <c:pt idx="68">
                  <c:v>-1.8238020000000021E-2</c:v>
                </c:pt>
                <c:pt idx="69">
                  <c:v>-2.7140650000000002E-2</c:v>
                </c:pt>
                <c:pt idx="70">
                  <c:v>-4.0216380000000114E-2</c:v>
                </c:pt>
                <c:pt idx="71">
                  <c:v>-3.7990730000000111E-2</c:v>
                </c:pt>
                <c:pt idx="72">
                  <c:v>-3.2983000000000137E-2</c:v>
                </c:pt>
                <c:pt idx="73">
                  <c:v>-2.4636789999999999E-2</c:v>
                </c:pt>
                <c:pt idx="74">
                  <c:v>-1.8238020000000021E-2</c:v>
                </c:pt>
                <c:pt idx="75">
                  <c:v>-1.2673880000000038E-2</c:v>
                </c:pt>
                <c:pt idx="76">
                  <c:v>-6.5533230000000631E-3</c:v>
                </c:pt>
                <c:pt idx="77">
                  <c:v>-7.1097370000000604E-4</c:v>
                </c:pt>
                <c:pt idx="78">
                  <c:v>8.4698610000000247E-3</c:v>
                </c:pt>
                <c:pt idx="79">
                  <c:v>2.0432770000000097E-2</c:v>
                </c:pt>
                <c:pt idx="80">
                  <c:v>3.0170020000000002E-2</c:v>
                </c:pt>
                <c:pt idx="81">
                  <c:v>3.4899540000000159E-2</c:v>
                </c:pt>
                <c:pt idx="82">
                  <c:v>3.9629060000000056E-2</c:v>
                </c:pt>
                <c:pt idx="83">
                  <c:v>3.935085E-2</c:v>
                </c:pt>
                <c:pt idx="84">
                  <c:v>3.6012360000000181E-2</c:v>
                </c:pt>
                <c:pt idx="85">
                  <c:v>3.100464000000018E-2</c:v>
                </c:pt>
                <c:pt idx="86">
                  <c:v>2.4327669999999978E-2</c:v>
                </c:pt>
                <c:pt idx="87">
                  <c:v>1.792890000000007E-2</c:v>
                </c:pt>
                <c:pt idx="88">
                  <c:v>1.1530140000000001E-2</c:v>
                </c:pt>
                <c:pt idx="89">
                  <c:v>4.018547000000018E-4</c:v>
                </c:pt>
                <c:pt idx="90">
                  <c:v>-1.3508500000000111E-2</c:v>
                </c:pt>
                <c:pt idx="91">
                  <c:v>-3.4095830000000132E-2</c:v>
                </c:pt>
                <c:pt idx="92">
                  <c:v>-4.0216380000000114E-2</c:v>
                </c:pt>
                <c:pt idx="93">
                  <c:v>-3.6599690000000011E-2</c:v>
                </c:pt>
                <c:pt idx="94">
                  <c:v>-3.1035550000000113E-2</c:v>
                </c:pt>
                <c:pt idx="95">
                  <c:v>-2.2967540000000012E-2</c:v>
                </c:pt>
                <c:pt idx="96" formatCode="0.00E+00">
                  <c:v>-1.9907260000000003E-2</c:v>
                </c:pt>
                <c:pt idx="97">
                  <c:v>-1.5455950000000001E-2</c:v>
                </c:pt>
                <c:pt idx="98">
                  <c:v>-1.0448219999999999E-2</c:v>
                </c:pt>
                <c:pt idx="99">
                  <c:v>-3.4930450000000002E-3</c:v>
                </c:pt>
                <c:pt idx="100">
                  <c:v>4.8531680000000179E-3</c:v>
                </c:pt>
                <c:pt idx="101">
                  <c:v>1.6537870000000121E-2</c:v>
                </c:pt>
                <c:pt idx="102">
                  <c:v>2.5996910000000012E-2</c:v>
                </c:pt>
                <c:pt idx="103">
                  <c:v>3.4064910000000052E-2</c:v>
                </c:pt>
                <c:pt idx="104">
                  <c:v>3.4621330000000151E-2</c:v>
                </c:pt>
                <c:pt idx="105">
                  <c:v>3.5455950000000173E-2</c:v>
                </c:pt>
                <c:pt idx="106">
                  <c:v>3.6012360000000181E-2</c:v>
                </c:pt>
                <c:pt idx="107">
                  <c:v>3.8238020000000011E-2</c:v>
                </c:pt>
                <c:pt idx="108">
                  <c:v>4.2967540000000033E-2</c:v>
                </c:pt>
                <c:pt idx="109">
                  <c:v>5.0757340000000033E-2</c:v>
                </c:pt>
                <c:pt idx="110">
                  <c:v>4.8253480000000112E-2</c:v>
                </c:pt>
                <c:pt idx="111">
                  <c:v>4.5193200000000336E-2</c:v>
                </c:pt>
                <c:pt idx="112">
                  <c:v>3.935085E-2</c:v>
                </c:pt>
                <c:pt idx="113">
                  <c:v>3.4343120000000012E-2</c:v>
                </c:pt>
                <c:pt idx="114">
                  <c:v>2.7666150000000011E-2</c:v>
                </c:pt>
                <c:pt idx="115">
                  <c:v>2.3771250000000011E-2</c:v>
                </c:pt>
                <c:pt idx="116">
                  <c:v>1.9041730000000118E-2</c:v>
                </c:pt>
                <c:pt idx="117">
                  <c:v>1.4590420000000045E-2</c:v>
                </c:pt>
                <c:pt idx="118">
                  <c:v>9.3044820000001225E-3</c:v>
                </c:pt>
                <c:pt idx="119">
                  <c:v>1.2364760000000037E-3</c:v>
                </c:pt>
                <c:pt idx="120">
                  <c:v>-4.8840799999999998E-3</c:v>
                </c:pt>
                <c:pt idx="121">
                  <c:v>-1.1561050000000119E-2</c:v>
                </c:pt>
                <c:pt idx="122">
                  <c:v>-2.4080370000000177E-2</c:v>
                </c:pt>
                <c:pt idx="123">
                  <c:v>-3.5486860000000113E-2</c:v>
                </c:pt>
                <c:pt idx="124">
                  <c:v>-3.5486860000000113E-2</c:v>
                </c:pt>
                <c:pt idx="125">
                  <c:v>-3.6321480000000003E-2</c:v>
                </c:pt>
                <c:pt idx="126">
                  <c:v>-3.6877900000000394E-2</c:v>
                </c:pt>
                <c:pt idx="127">
                  <c:v>-4.1607419999999992E-2</c:v>
                </c:pt>
                <c:pt idx="128">
                  <c:v>-4.8562600000000497E-2</c:v>
                </c:pt>
                <c:pt idx="129">
                  <c:v>-5.0510050000000133E-2</c:v>
                </c:pt>
                <c:pt idx="130">
                  <c:v>-4.9119010000000178E-2</c:v>
                </c:pt>
                <c:pt idx="131">
                  <c:v>-4.5502320000000124E-2</c:v>
                </c:pt>
                <c:pt idx="132">
                  <c:v>-4.2163830000000194E-2</c:v>
                </c:pt>
                <c:pt idx="133">
                  <c:v>-4.0216380000000114E-2</c:v>
                </c:pt>
                <c:pt idx="134">
                  <c:v>-2.547141000000026E-2</c:v>
                </c:pt>
                <c:pt idx="135">
                  <c:v>-1.9907260000000003E-2</c:v>
                </c:pt>
                <c:pt idx="136">
                  <c:v>-1.2395669999999999E-2</c:v>
                </c:pt>
                <c:pt idx="137">
                  <c:v>-4.8840799999999998E-3</c:v>
                </c:pt>
                <c:pt idx="138">
                  <c:v>-7.1097370000000604E-4</c:v>
                </c:pt>
                <c:pt idx="139">
                  <c:v>8.1916540000000048E-3</c:v>
                </c:pt>
                <c:pt idx="140">
                  <c:v>1.208655000000005E-2</c:v>
                </c:pt>
                <c:pt idx="141">
                  <c:v>1.9876350000000001E-2</c:v>
                </c:pt>
                <c:pt idx="142">
                  <c:v>2.9057190000000097E-2</c:v>
                </c:pt>
                <c:pt idx="143">
                  <c:v>3.6012360000000181E-2</c:v>
                </c:pt>
                <c:pt idx="144">
                  <c:v>3.76816100000004E-2</c:v>
                </c:pt>
                <c:pt idx="145">
                  <c:v>4.0185470000000022E-2</c:v>
                </c:pt>
                <c:pt idx="146">
                  <c:v>4.491499000000055E-2</c:v>
                </c:pt>
                <c:pt idx="147">
                  <c:v>4.9366310000000607E-2</c:v>
                </c:pt>
                <c:pt idx="148">
                  <c:v>5.0479129999999976E-2</c:v>
                </c:pt>
                <c:pt idx="149">
                  <c:v>4.7418860000000104E-2</c:v>
                </c:pt>
                <c:pt idx="150">
                  <c:v>3.8794439999999993E-2</c:v>
                </c:pt>
                <c:pt idx="151">
                  <c:v>2.4049460000000002E-2</c:v>
                </c:pt>
                <c:pt idx="152">
                  <c:v>1.01391E-2</c:v>
                </c:pt>
                <c:pt idx="153">
                  <c:v>2.0710970000000052E-3</c:v>
                </c:pt>
                <c:pt idx="154">
                  <c:v>-1.6012360000000003E-2</c:v>
                </c:pt>
                <c:pt idx="155">
                  <c:v>-2.6306030000000011E-2</c:v>
                </c:pt>
                <c:pt idx="156">
                  <c:v>-4.1607419999999992E-2</c:v>
                </c:pt>
                <c:pt idx="157">
                  <c:v>-4.5502320000000124E-2</c:v>
                </c:pt>
                <c:pt idx="158">
                  <c:v>-4.9953630000000616E-2</c:v>
                </c:pt>
                <c:pt idx="159">
                  <c:v>-4.8006180000000113E-2</c:v>
                </c:pt>
                <c:pt idx="160">
                  <c:v>-4.4667700000000199E-2</c:v>
                </c:pt>
                <c:pt idx="161">
                  <c:v>-3.9938180000000011E-2</c:v>
                </c:pt>
                <c:pt idx="162">
                  <c:v>-3.2426580000000003E-2</c:v>
                </c:pt>
                <c:pt idx="163">
                  <c:v>-1.6568780000000113E-2</c:v>
                </c:pt>
                <c:pt idx="164">
                  <c:v>9.5826890000001404E-4</c:v>
                </c:pt>
              </c:numCache>
            </c:numRef>
          </c:xVal>
          <c:yVal>
            <c:numRef>
              <c:f>Sheet1!$CI$4:$CI$168</c:f>
              <c:numCache>
                <c:formatCode>General</c:formatCode>
                <c:ptCount val="165"/>
                <c:pt idx="0">
                  <c:v>0</c:v>
                </c:pt>
                <c:pt idx="1">
                  <c:v>-2.28310500000003E-3</c:v>
                </c:pt>
                <c:pt idx="2">
                  <c:v>0.66894980000000837</c:v>
                </c:pt>
                <c:pt idx="3">
                  <c:v>-2.28310500000003E-3</c:v>
                </c:pt>
                <c:pt idx="4">
                  <c:v>-0.69634700000000216</c:v>
                </c:pt>
                <c:pt idx="5">
                  <c:v>-2.28310500000003E-3</c:v>
                </c:pt>
                <c:pt idx="6">
                  <c:v>0.63698630000000001</c:v>
                </c:pt>
                <c:pt idx="7">
                  <c:v>0.73744290000000001</c:v>
                </c:pt>
                <c:pt idx="8">
                  <c:v>0.78767120000000412</c:v>
                </c:pt>
                <c:pt idx="9">
                  <c:v>0.63698630000000001</c:v>
                </c:pt>
                <c:pt idx="10">
                  <c:v>0.17579910000000129</c:v>
                </c:pt>
                <c:pt idx="11">
                  <c:v>-0.22602740000000063</c:v>
                </c:pt>
                <c:pt idx="12">
                  <c:v>-0.41780820000000241</c:v>
                </c:pt>
                <c:pt idx="13">
                  <c:v>-0.76027400000000411</c:v>
                </c:pt>
                <c:pt idx="14">
                  <c:v>-0.8333332999999995</c:v>
                </c:pt>
                <c:pt idx="15">
                  <c:v>-0.51826479999999586</c:v>
                </c:pt>
                <c:pt idx="16">
                  <c:v>-0.14840180000000044</c:v>
                </c:pt>
                <c:pt idx="17">
                  <c:v>0.3310502000000024</c:v>
                </c:pt>
                <c:pt idx="18">
                  <c:v>0.63242010000000004</c:v>
                </c:pt>
                <c:pt idx="19">
                  <c:v>0.80593609999999949</c:v>
                </c:pt>
                <c:pt idx="20">
                  <c:v>0.85616440000000005</c:v>
                </c:pt>
                <c:pt idx="21">
                  <c:v>0.89269410000000216</c:v>
                </c:pt>
                <c:pt idx="22">
                  <c:v>0.79223739999999587</c:v>
                </c:pt>
                <c:pt idx="23">
                  <c:v>0.28995430000000183</c:v>
                </c:pt>
                <c:pt idx="24">
                  <c:v>-3.4246579999999999E-2</c:v>
                </c:pt>
                <c:pt idx="25">
                  <c:v>-0.29908680000000337</c:v>
                </c:pt>
                <c:pt idx="26">
                  <c:v>-0.55479450000000063</c:v>
                </c:pt>
                <c:pt idx="27">
                  <c:v>-0.72831049999999997</c:v>
                </c:pt>
                <c:pt idx="28">
                  <c:v>-0.81963470000000005</c:v>
                </c:pt>
                <c:pt idx="29">
                  <c:v>-0.88812790000000064</c:v>
                </c:pt>
                <c:pt idx="30">
                  <c:v>-0.92465750000000002</c:v>
                </c:pt>
                <c:pt idx="31">
                  <c:v>-0.71461190000000063</c:v>
                </c:pt>
                <c:pt idx="32">
                  <c:v>-0.46803650000000002</c:v>
                </c:pt>
                <c:pt idx="33">
                  <c:v>-0.12100460000000057</c:v>
                </c:pt>
                <c:pt idx="34">
                  <c:v>0.19406390000000054</c:v>
                </c:pt>
                <c:pt idx="35">
                  <c:v>0.47716890000000206</c:v>
                </c:pt>
                <c:pt idx="36">
                  <c:v>0.65981740000000366</c:v>
                </c:pt>
                <c:pt idx="37">
                  <c:v>0.80136989999999997</c:v>
                </c:pt>
                <c:pt idx="38">
                  <c:v>0.89269410000000216</c:v>
                </c:pt>
                <c:pt idx="39">
                  <c:v>0.95662100000000483</c:v>
                </c:pt>
                <c:pt idx="40">
                  <c:v>0.98401829999999957</c:v>
                </c:pt>
                <c:pt idx="41">
                  <c:v>0.82876709999999998</c:v>
                </c:pt>
                <c:pt idx="42">
                  <c:v>0.55479450000000063</c:v>
                </c:pt>
                <c:pt idx="43">
                  <c:v>0.22602740000000063</c:v>
                </c:pt>
                <c:pt idx="44">
                  <c:v>-2.9680370000000244E-2</c:v>
                </c:pt>
                <c:pt idx="45">
                  <c:v>-0.37214610000000031</c:v>
                </c:pt>
                <c:pt idx="46">
                  <c:v>-0.60958900000000005</c:v>
                </c:pt>
                <c:pt idx="47">
                  <c:v>-0.81506849999999997</c:v>
                </c:pt>
                <c:pt idx="48">
                  <c:v>-0.95662100000000483</c:v>
                </c:pt>
                <c:pt idx="49">
                  <c:v>-1.020548</c:v>
                </c:pt>
                <c:pt idx="50">
                  <c:v>-0.96118720000000002</c:v>
                </c:pt>
                <c:pt idx="51">
                  <c:v>-0.60045660000000001</c:v>
                </c:pt>
                <c:pt idx="52">
                  <c:v>-0.20319630000000041</c:v>
                </c:pt>
                <c:pt idx="53">
                  <c:v>0.22602740000000063</c:v>
                </c:pt>
                <c:pt idx="54">
                  <c:v>0.47260270000000032</c:v>
                </c:pt>
                <c:pt idx="55">
                  <c:v>0.673516</c:v>
                </c:pt>
                <c:pt idx="56">
                  <c:v>0.82876709999999998</c:v>
                </c:pt>
                <c:pt idx="57">
                  <c:v>0.91552509999999998</c:v>
                </c:pt>
                <c:pt idx="58">
                  <c:v>0.98858449999999587</c:v>
                </c:pt>
                <c:pt idx="59">
                  <c:v>1.0479449999999917</c:v>
                </c:pt>
                <c:pt idx="60">
                  <c:v>1.0662100000000001</c:v>
                </c:pt>
                <c:pt idx="61">
                  <c:v>0.84246580000000004</c:v>
                </c:pt>
                <c:pt idx="62">
                  <c:v>0.52283109999999999</c:v>
                </c:pt>
                <c:pt idx="63">
                  <c:v>7.9908680000000606E-2</c:v>
                </c:pt>
                <c:pt idx="64">
                  <c:v>-0.35844750000000031</c:v>
                </c:pt>
                <c:pt idx="65">
                  <c:v>-0.6232877</c:v>
                </c:pt>
                <c:pt idx="66">
                  <c:v>-0.77853879999999809</c:v>
                </c:pt>
                <c:pt idx="67">
                  <c:v>-0.95662100000000483</c:v>
                </c:pt>
                <c:pt idx="68">
                  <c:v>-1.020548</c:v>
                </c:pt>
                <c:pt idx="69">
                  <c:v>-1.057078</c:v>
                </c:pt>
                <c:pt idx="70">
                  <c:v>-1.0890409999999999</c:v>
                </c:pt>
                <c:pt idx="71">
                  <c:v>-0.8333332999999995</c:v>
                </c:pt>
                <c:pt idx="72">
                  <c:v>-0.40410960000000001</c:v>
                </c:pt>
                <c:pt idx="73">
                  <c:v>0.14840180000000044</c:v>
                </c:pt>
                <c:pt idx="74">
                  <c:v>0.5</c:v>
                </c:pt>
                <c:pt idx="75">
                  <c:v>0.69178080000000275</c:v>
                </c:pt>
                <c:pt idx="76">
                  <c:v>0.81963470000000005</c:v>
                </c:pt>
                <c:pt idx="77">
                  <c:v>0.89269410000000216</c:v>
                </c:pt>
                <c:pt idx="78">
                  <c:v>0.9703195999999974</c:v>
                </c:pt>
                <c:pt idx="79">
                  <c:v>1.0342469999999999</c:v>
                </c:pt>
                <c:pt idx="80">
                  <c:v>1.0662100000000001</c:v>
                </c:pt>
                <c:pt idx="81">
                  <c:v>1.0799089999999998</c:v>
                </c:pt>
                <c:pt idx="82">
                  <c:v>1.0890409999999999</c:v>
                </c:pt>
                <c:pt idx="83">
                  <c:v>0.93835619999999587</c:v>
                </c:pt>
                <c:pt idx="84">
                  <c:v>0.673516</c:v>
                </c:pt>
                <c:pt idx="85">
                  <c:v>0.2351598</c:v>
                </c:pt>
                <c:pt idx="86">
                  <c:v>-0.19406390000000054</c:v>
                </c:pt>
                <c:pt idx="87">
                  <c:v>-0.5091323999999946</c:v>
                </c:pt>
                <c:pt idx="88">
                  <c:v>-0.70091320000000001</c:v>
                </c:pt>
                <c:pt idx="89">
                  <c:v>-0.88356159999999717</c:v>
                </c:pt>
                <c:pt idx="90">
                  <c:v>-0.9931506999999995</c:v>
                </c:pt>
                <c:pt idx="91">
                  <c:v>-1.0799089999999998</c:v>
                </c:pt>
                <c:pt idx="92">
                  <c:v>-1.0890409999999999</c:v>
                </c:pt>
                <c:pt idx="93">
                  <c:v>-0.73744290000000001</c:v>
                </c:pt>
                <c:pt idx="94">
                  <c:v>-0.26255710000000004</c:v>
                </c:pt>
                <c:pt idx="95">
                  <c:v>0.26712330000000001</c:v>
                </c:pt>
                <c:pt idx="96">
                  <c:v>0.42694060000000195</c:v>
                </c:pt>
                <c:pt idx="97">
                  <c:v>0.61415530000000063</c:v>
                </c:pt>
                <c:pt idx="98">
                  <c:v>0.74657530000000005</c:v>
                </c:pt>
                <c:pt idx="99">
                  <c:v>0.86073060000000412</c:v>
                </c:pt>
                <c:pt idx="100">
                  <c:v>0.94292240000000005</c:v>
                </c:pt>
                <c:pt idx="101">
                  <c:v>1.0114159999999999</c:v>
                </c:pt>
                <c:pt idx="102">
                  <c:v>1.057078</c:v>
                </c:pt>
                <c:pt idx="103">
                  <c:v>1.0799089999999998</c:v>
                </c:pt>
                <c:pt idx="104">
                  <c:v>0.91095890000000002</c:v>
                </c:pt>
                <c:pt idx="105">
                  <c:v>0.68264840000000615</c:v>
                </c:pt>
                <c:pt idx="106">
                  <c:v>0.15296800000000149</c:v>
                </c:pt>
                <c:pt idx="107">
                  <c:v>0.24885840000000109</c:v>
                </c:pt>
                <c:pt idx="108">
                  <c:v>0.29452050000000241</c:v>
                </c:pt>
                <c:pt idx="109">
                  <c:v>0.33561640000000292</c:v>
                </c:pt>
                <c:pt idx="110">
                  <c:v>0.18949770000000149</c:v>
                </c:pt>
                <c:pt idx="111">
                  <c:v>4.3379000000000001E-2</c:v>
                </c:pt>
                <c:pt idx="112">
                  <c:v>-7.0776259999999994E-2</c:v>
                </c:pt>
                <c:pt idx="113">
                  <c:v>-9.3607310000000846E-2</c:v>
                </c:pt>
                <c:pt idx="114">
                  <c:v>-0.10730590000000002</c:v>
                </c:pt>
                <c:pt idx="115">
                  <c:v>-0.130137</c:v>
                </c:pt>
                <c:pt idx="116">
                  <c:v>-0.28995430000000183</c:v>
                </c:pt>
                <c:pt idx="117">
                  <c:v>-0.48173519999999997</c:v>
                </c:pt>
                <c:pt idx="118">
                  <c:v>-0.66438359999999996</c:v>
                </c:pt>
                <c:pt idx="119">
                  <c:v>-0.82876709999999998</c:v>
                </c:pt>
                <c:pt idx="120">
                  <c:v>-0.91095890000000002</c:v>
                </c:pt>
                <c:pt idx="121">
                  <c:v>-0.96575339999999998</c:v>
                </c:pt>
                <c:pt idx="122">
                  <c:v>-1.038813</c:v>
                </c:pt>
                <c:pt idx="123">
                  <c:v>-1.0799089999999998</c:v>
                </c:pt>
                <c:pt idx="124">
                  <c:v>-0.88356159999999717</c:v>
                </c:pt>
                <c:pt idx="125">
                  <c:v>-0.47716890000000206</c:v>
                </c:pt>
                <c:pt idx="126">
                  <c:v>-7.0776259999999994E-2</c:v>
                </c:pt>
                <c:pt idx="127">
                  <c:v>-0.2351598</c:v>
                </c:pt>
                <c:pt idx="128">
                  <c:v>-0.29908680000000337</c:v>
                </c:pt>
                <c:pt idx="129">
                  <c:v>-0.31278540000000032</c:v>
                </c:pt>
                <c:pt idx="130">
                  <c:v>-0.18493150000000041</c:v>
                </c:pt>
                <c:pt idx="131">
                  <c:v>-2.0547950000000002E-2</c:v>
                </c:pt>
                <c:pt idx="132">
                  <c:v>4.3379000000000001E-2</c:v>
                </c:pt>
                <c:pt idx="133">
                  <c:v>7.5342470000000494E-2</c:v>
                </c:pt>
                <c:pt idx="134">
                  <c:v>7.5342470000000494E-2</c:v>
                </c:pt>
                <c:pt idx="135">
                  <c:v>7.5342470000000494E-2</c:v>
                </c:pt>
                <c:pt idx="136">
                  <c:v>9.3607310000000846E-2</c:v>
                </c:pt>
                <c:pt idx="137">
                  <c:v>0.14383560000000001</c:v>
                </c:pt>
                <c:pt idx="138">
                  <c:v>0.18949770000000149</c:v>
                </c:pt>
                <c:pt idx="139">
                  <c:v>0.29908680000000337</c:v>
                </c:pt>
                <c:pt idx="140">
                  <c:v>0.3310502000000024</c:v>
                </c:pt>
                <c:pt idx="141">
                  <c:v>0.36757990000000224</c:v>
                </c:pt>
                <c:pt idx="142">
                  <c:v>0.39497720000000275</c:v>
                </c:pt>
                <c:pt idx="143">
                  <c:v>0.39954340000000038</c:v>
                </c:pt>
                <c:pt idx="144">
                  <c:v>0.39497720000000275</c:v>
                </c:pt>
                <c:pt idx="145">
                  <c:v>0.29452050000000241</c:v>
                </c:pt>
                <c:pt idx="146">
                  <c:v>0.2351598</c:v>
                </c:pt>
                <c:pt idx="147">
                  <c:v>0.13470320000000024</c:v>
                </c:pt>
                <c:pt idx="148">
                  <c:v>0.13926940000000138</c:v>
                </c:pt>
                <c:pt idx="149">
                  <c:v>4.7945210000000002E-2</c:v>
                </c:pt>
                <c:pt idx="150">
                  <c:v>-4.7945210000000002E-2</c:v>
                </c:pt>
                <c:pt idx="151">
                  <c:v>-7.5342470000000494E-2</c:v>
                </c:pt>
                <c:pt idx="152">
                  <c:v>-9.3607310000000846E-2</c:v>
                </c:pt>
                <c:pt idx="153">
                  <c:v>-9.8173520000000028E-2</c:v>
                </c:pt>
                <c:pt idx="154">
                  <c:v>-0.10273970000000029</c:v>
                </c:pt>
                <c:pt idx="155">
                  <c:v>-0.10273970000000029</c:v>
                </c:pt>
                <c:pt idx="156">
                  <c:v>-9.3607310000000846E-2</c:v>
                </c:pt>
                <c:pt idx="157">
                  <c:v>-9.3607310000000846E-2</c:v>
                </c:pt>
                <c:pt idx="158">
                  <c:v>-0.10730590000000002</c:v>
                </c:pt>
                <c:pt idx="159">
                  <c:v>-2.0547950000000002E-2</c:v>
                </c:pt>
                <c:pt idx="160">
                  <c:v>2.0547950000000002E-2</c:v>
                </c:pt>
                <c:pt idx="161">
                  <c:v>3.8812790000000041E-2</c:v>
                </c:pt>
                <c:pt idx="162">
                  <c:v>4.3379000000000001E-2</c:v>
                </c:pt>
                <c:pt idx="163">
                  <c:v>4.7945210000000002E-2</c:v>
                </c:pt>
                <c:pt idx="164">
                  <c:v>4.7945210000000002E-2</c:v>
                </c:pt>
              </c:numCache>
            </c:numRef>
          </c:yVal>
          <c:smooth val="0"/>
        </c:ser>
        <c:ser>
          <c:idx val="1"/>
          <c:order val="1"/>
          <c:tx>
            <c:v>FE Model - Coupon</c:v>
          </c:tx>
          <c:spPr>
            <a:ln w="12700">
              <a:solidFill>
                <a:srgbClr val="FF0000"/>
              </a:solidFill>
            </a:ln>
          </c:spPr>
          <c:marker>
            <c:symbol val="none"/>
          </c:marker>
          <c:xVal>
            <c:numRef>
              <c:f>Sheet1!$CL$4:$CL$617</c:f>
              <c:numCache>
                <c:formatCode>General</c:formatCode>
                <c:ptCount val="614"/>
                <c:pt idx="0">
                  <c:v>0</c:v>
                </c:pt>
                <c:pt idx="1">
                  <c:v>3.7499998242187876E-4</c:v>
                </c:pt>
                <c:pt idx="2">
                  <c:v>7.4999985937504172E-4</c:v>
                </c:pt>
                <c:pt idx="3">
                  <c:v>1.3124970241200329E-3</c:v>
                </c:pt>
                <c:pt idx="4">
                  <c:v>2.1562455471339152E-3</c:v>
                </c:pt>
                <c:pt idx="5">
                  <c:v>3.4218621997728271E-3</c:v>
                </c:pt>
                <c:pt idx="6">
                  <c:v>3.4570173394434835E-3</c:v>
                </c:pt>
                <c:pt idx="7">
                  <c:v>2.0332016427473984E-3</c:v>
                </c:pt>
                <c:pt idx="8">
                  <c:v>-1.0253911075173648E-4</c:v>
                </c:pt>
                <c:pt idx="9">
                  <c:v>-3.3061390650532497E-3</c:v>
                </c:pt>
                <c:pt idx="10">
                  <c:v>-2.9924844007564212E-3</c:v>
                </c:pt>
                <c:pt idx="11">
                  <c:v>-1.1904616598480701E-3</c:v>
                </c:pt>
                <c:pt idx="12">
                  <c:v>1.5125855131094305E-3</c:v>
                </c:pt>
                <c:pt idx="13">
                  <c:v>2.5262257371208591E-3</c:v>
                </c:pt>
                <c:pt idx="14">
                  <c:v>3.4532884950703776E-3</c:v>
                </c:pt>
                <c:pt idx="15">
                  <c:v>1.1726039070005813E-3</c:v>
                </c:pt>
                <c:pt idx="16">
                  <c:v>-2.2484362110247154E-3</c:v>
                </c:pt>
                <c:pt idx="17">
                  <c:v>-3.531318654460088E-3</c:v>
                </c:pt>
                <c:pt idx="18">
                  <c:v>-3.4875680822030845E-3</c:v>
                </c:pt>
                <c:pt idx="19">
                  <c:v>-2.7659485019201498E-3</c:v>
                </c:pt>
                <c:pt idx="20">
                  <c:v>-1.6835139650702941E-3</c:v>
                </c:pt>
                <c:pt idx="21">
                  <c:v>-5.9855555484074424E-5</c:v>
                </c:pt>
                <c:pt idx="22">
                  <c:v>2.3756310864849715E-3</c:v>
                </c:pt>
                <c:pt idx="23">
                  <c:v>3.2889348076861032E-3</c:v>
                </c:pt>
                <c:pt idx="24">
                  <c:v>2.8410856891015641E-3</c:v>
                </c:pt>
                <c:pt idx="25">
                  <c:v>7.8614650471352959E-4</c:v>
                </c:pt>
                <c:pt idx="26">
                  <c:v>-2.2962670751468192E-3</c:v>
                </c:pt>
                <c:pt idx="27">
                  <c:v>-3.4521640640307852E-3</c:v>
                </c:pt>
                <c:pt idx="28">
                  <c:v>-2.3139558700446439E-3</c:v>
                </c:pt>
                <c:pt idx="29">
                  <c:v>2.8682843657860295E-4</c:v>
                </c:pt>
                <c:pt idx="30">
                  <c:v>3.3119745567102943E-3</c:v>
                </c:pt>
                <c:pt idx="31">
                  <c:v>1.8490378927451189E-3</c:v>
                </c:pt>
                <c:pt idx="32">
                  <c:v>-3.4537509737854249E-4</c:v>
                </c:pt>
                <c:pt idx="33">
                  <c:v>-3.6369839636195651E-3</c:v>
                </c:pt>
                <c:pt idx="34">
                  <c:v>-2.6286339456031991E-3</c:v>
                </c:pt>
                <c:pt idx="35">
                  <c:v>-7.7710206579473338E-4</c:v>
                </c:pt>
                <c:pt idx="36">
                  <c:v>2.0002062213908558E-3</c:v>
                </c:pt>
                <c:pt idx="37">
                  <c:v>3.0416883972922202E-3</c:v>
                </c:pt>
                <c:pt idx="38">
                  <c:v>2.8960585700616472E-3</c:v>
                </c:pt>
                <c:pt idx="39">
                  <c:v>5.5271105482862265E-4</c:v>
                </c:pt>
                <c:pt idx="40">
                  <c:v>-2.9623113349089209E-3</c:v>
                </c:pt>
                <c:pt idx="41">
                  <c:v>-3.2195310982647898E-3</c:v>
                </c:pt>
                <c:pt idx="42">
                  <c:v>-1.2423371386355003E-3</c:v>
                </c:pt>
                <c:pt idx="43">
                  <c:v>1.7234694046741369E-3</c:v>
                </c:pt>
                <c:pt idx="44">
                  <c:v>2.8356412885192491E-3</c:v>
                </c:pt>
                <c:pt idx="45">
                  <c:v>2.9960754796706577E-3</c:v>
                </c:pt>
                <c:pt idx="46">
                  <c:v>4.9368440433681911E-4</c:v>
                </c:pt>
                <c:pt idx="47">
                  <c:v>-3.2599040078434296E-3</c:v>
                </c:pt>
                <c:pt idx="48">
                  <c:v>-2.6795624757258887E-3</c:v>
                </c:pt>
                <c:pt idx="49">
                  <c:v>-2.1626666329497792E-4</c:v>
                </c:pt>
                <c:pt idx="50">
                  <c:v>3.4786704123742486E-3</c:v>
                </c:pt>
                <c:pt idx="51">
                  <c:v>4.8642727458051713E-3</c:v>
                </c:pt>
                <c:pt idx="52">
                  <c:v>4.5612128125521803E-3</c:v>
                </c:pt>
                <c:pt idx="53">
                  <c:v>3.6705035161297031E-3</c:v>
                </c:pt>
                <c:pt idx="54">
                  <c:v>2.3343957596312875E-3</c:v>
                </c:pt>
                <c:pt idx="55">
                  <c:v>3.3021776577505079E-4</c:v>
                </c:pt>
                <c:pt idx="56">
                  <c:v>-2.6760469453791132E-3</c:v>
                </c:pt>
                <c:pt idx="57">
                  <c:v>-3.8033861046796809E-3</c:v>
                </c:pt>
                <c:pt idx="58">
                  <c:v>-4.5055250681641824E-3</c:v>
                </c:pt>
                <c:pt idx="59">
                  <c:v>-3.8714117695845553E-3</c:v>
                </c:pt>
                <c:pt idx="60">
                  <c:v>-2.9202228101394088E-3</c:v>
                </c:pt>
                <c:pt idx="61">
                  <c:v>-1.4934255563929389E-3</c:v>
                </c:pt>
                <c:pt idx="62">
                  <c:v>6.4678213203336952E-4</c:v>
                </c:pt>
                <c:pt idx="63">
                  <c:v>3.8570742059040818E-3</c:v>
                </c:pt>
                <c:pt idx="64">
                  <c:v>4.9389820618759971E-3</c:v>
                </c:pt>
                <c:pt idx="65">
                  <c:v>4.4875698756514145E-3</c:v>
                </c:pt>
                <c:pt idx="66">
                  <c:v>3.8103993363727312E-3</c:v>
                </c:pt>
                <c:pt idx="67">
                  <c:v>2.7946505022703677E-3</c:v>
                </c:pt>
                <c:pt idx="68">
                  <c:v>1.2710126489037454E-3</c:v>
                </c:pt>
                <c:pt idx="69">
                  <c:v>-1.0144529853369183E-3</c:v>
                </c:pt>
                <c:pt idx="70">
                  <c:v>-4.4426196607413758E-3</c:v>
                </c:pt>
                <c:pt idx="71">
                  <c:v>-4.2717517940456442E-3</c:v>
                </c:pt>
                <c:pt idx="72">
                  <c:v>-2.3434134880774946E-3</c:v>
                </c:pt>
                <c:pt idx="73">
                  <c:v>5.4912438925056148E-4</c:v>
                </c:pt>
                <c:pt idx="74">
                  <c:v>4.8879166280710856E-3</c:v>
                </c:pt>
                <c:pt idx="75">
                  <c:v>3.4849947801464816E-3</c:v>
                </c:pt>
                <c:pt idx="76">
                  <c:v>1.0444262869038761E-3</c:v>
                </c:pt>
                <c:pt idx="77">
                  <c:v>-2.6164384739251027E-3</c:v>
                </c:pt>
                <c:pt idx="78">
                  <c:v>-3.9892499491146882E-3</c:v>
                </c:pt>
                <c:pt idx="79">
                  <c:v>-3.9514638781114981E-3</c:v>
                </c:pt>
                <c:pt idx="80">
                  <c:v>-8.6262645269944511E-4</c:v>
                </c:pt>
                <c:pt idx="81">
                  <c:v>3.7706487964136886E-3</c:v>
                </c:pt>
                <c:pt idx="82">
                  <c:v>4.4918364563129864E-3</c:v>
                </c:pt>
                <c:pt idx="83">
                  <c:v>3.8402744547510206E-3</c:v>
                </c:pt>
                <c:pt idx="84">
                  <c:v>2.8629477334956152E-3</c:v>
                </c:pt>
                <c:pt idx="85">
                  <c:v>1.3969546468437578E-3</c:v>
                </c:pt>
                <c:pt idx="86">
                  <c:v>-8.0204871690761766E-4</c:v>
                </c:pt>
                <c:pt idx="87">
                  <c:v>-4.1005325727033141E-3</c:v>
                </c:pt>
                <c:pt idx="88">
                  <c:v>-4.6624551035407491E-3</c:v>
                </c:pt>
                <c:pt idx="89">
                  <c:v>-4.1986286612549079E-3</c:v>
                </c:pt>
                <c:pt idx="90">
                  <c:v>-3.5028612287047222E-3</c:v>
                </c:pt>
                <c:pt idx="91">
                  <c:v>-2.4592039313748267E-3</c:v>
                </c:pt>
                <c:pt idx="92">
                  <c:v>-8.9370642872878725E-4</c:v>
                </c:pt>
                <c:pt idx="93">
                  <c:v>1.4545456408698301E-3</c:v>
                </c:pt>
                <c:pt idx="94">
                  <c:v>4.9768922410842716E-3</c:v>
                </c:pt>
                <c:pt idx="95">
                  <c:v>3.7021653080894063E-3</c:v>
                </c:pt>
                <c:pt idx="96">
                  <c:v>1.7208427457976996E-3</c:v>
                </c:pt>
                <c:pt idx="97">
                  <c:v>-1.2511637915820467E-3</c:v>
                </c:pt>
                <c:pt idx="98">
                  <c:v>-4.2908003337806403E-3</c:v>
                </c:pt>
                <c:pt idx="99">
                  <c:v>-2.6190651225922192E-3</c:v>
                </c:pt>
                <c:pt idx="100">
                  <c:v>-1.1144088842755977E-4</c:v>
                </c:pt>
                <c:pt idx="101">
                  <c:v>3.6499882354299701E-3</c:v>
                </c:pt>
                <c:pt idx="102">
                  <c:v>4.9394264954779749E-3</c:v>
                </c:pt>
                <c:pt idx="103">
                  <c:v>4.4104691796114179E-3</c:v>
                </c:pt>
                <c:pt idx="104">
                  <c:v>3.6170508925150121E-3</c:v>
                </c:pt>
                <c:pt idx="105">
                  <c:v>2.4269196796245442E-3</c:v>
                </c:pt>
                <c:pt idx="106">
                  <c:v>6.4170657858444221E-4</c:v>
                </c:pt>
                <c:pt idx="107">
                  <c:v>-2.0361171862329965E-3</c:v>
                </c:pt>
                <c:pt idx="108">
                  <c:v>-3.6839077793211976E-3</c:v>
                </c:pt>
                <c:pt idx="109">
                  <c:v>-1.8010736080712121E-3</c:v>
                </c:pt>
                <c:pt idx="110">
                  <c:v>1.0231951984846224E-3</c:v>
                </c:pt>
                <c:pt idx="111">
                  <c:v>5.2595515010775461E-3</c:v>
                </c:pt>
                <c:pt idx="112">
                  <c:v>6.8481596102784124E-3</c:v>
                </c:pt>
                <c:pt idx="113">
                  <c:v>7.4438625045862355E-3</c:v>
                </c:pt>
                <c:pt idx="114">
                  <c:v>6.4947531219682313E-3</c:v>
                </c:pt>
                <c:pt idx="115">
                  <c:v>4.8863166662853575E-3</c:v>
                </c:pt>
                <c:pt idx="116">
                  <c:v>2.473586066108255E-3</c:v>
                </c:pt>
                <c:pt idx="117">
                  <c:v>-1.1455594988911885E-3</c:v>
                </c:pt>
                <c:pt idx="118">
                  <c:v>-6.5741719528832534E-3</c:v>
                </c:pt>
                <c:pt idx="119">
                  <c:v>-7.0831259858109841E-3</c:v>
                </c:pt>
                <c:pt idx="120">
                  <c:v>-7.1532557655548537E-3</c:v>
                </c:pt>
                <c:pt idx="121">
                  <c:v>-6.0081499268603428E-3</c:v>
                </c:pt>
                <c:pt idx="122">
                  <c:v>-4.2905336720232461E-3</c:v>
                </c:pt>
                <c:pt idx="123">
                  <c:v>-1.7140383214236947E-3</c:v>
                </c:pt>
                <c:pt idx="124">
                  <c:v>2.1507433504284802E-3</c:v>
                </c:pt>
                <c:pt idx="125">
                  <c:v>7.0519719864856794E-3</c:v>
                </c:pt>
                <c:pt idx="126">
                  <c:v>6.5084858747787916E-3</c:v>
                </c:pt>
                <c:pt idx="127">
                  <c:v>5.6933162624815039E-3</c:v>
                </c:pt>
                <c:pt idx="128">
                  <c:v>4.4705035513727138E-3</c:v>
                </c:pt>
                <c:pt idx="129">
                  <c:v>2.63625611500515E-3</c:v>
                </c:pt>
                <c:pt idx="130">
                  <c:v>-1.1513111060241745E-4</c:v>
                </c:pt>
                <c:pt idx="131">
                  <c:v>-4.2421967740929184E-3</c:v>
                </c:pt>
                <c:pt idx="132">
                  <c:v>-5.7898019704909773E-3</c:v>
                </c:pt>
                <c:pt idx="133">
                  <c:v>-6.8885132620936989E-3</c:v>
                </c:pt>
                <c:pt idx="134">
                  <c:v>-6.0180162367761761E-3</c:v>
                </c:pt>
                <c:pt idx="135">
                  <c:v>-4.7121873441737464E-3</c:v>
                </c:pt>
                <c:pt idx="136">
                  <c:v>-2.7534730413786446E-3</c:v>
                </c:pt>
                <c:pt idx="137">
                  <c:v>1.8465422012349433E-4</c:v>
                </c:pt>
                <c:pt idx="138">
                  <c:v>4.5918343934027534E-3</c:v>
                </c:pt>
                <c:pt idx="139">
                  <c:v>6.2444521677459414E-3</c:v>
                </c:pt>
                <c:pt idx="140">
                  <c:v>6.8642033005177194E-3</c:v>
                </c:pt>
                <c:pt idx="141">
                  <c:v>7.2059197174280136E-3</c:v>
                </c:pt>
                <c:pt idx="142">
                  <c:v>5.8114901296022706E-3</c:v>
                </c:pt>
                <c:pt idx="143">
                  <c:v>3.719858397756588E-3</c:v>
                </c:pt>
                <c:pt idx="144">
                  <c:v>5.8232437862204577E-4</c:v>
                </c:pt>
                <c:pt idx="145">
                  <c:v>-4.1239721763173167E-3</c:v>
                </c:pt>
                <c:pt idx="146">
                  <c:v>-5.8888208162163414E-3</c:v>
                </c:pt>
                <c:pt idx="147">
                  <c:v>-6.5506174117493992E-3</c:v>
                </c:pt>
                <c:pt idx="148">
                  <c:v>-7.4564395842374159E-3</c:v>
                </c:pt>
                <c:pt idx="149">
                  <c:v>-7.0841481567402035E-3</c:v>
                </c:pt>
                <c:pt idx="150">
                  <c:v>-6.5257740293565734E-3</c:v>
                </c:pt>
                <c:pt idx="151">
                  <c:v>-5.6882053168925114E-3</c:v>
                </c:pt>
                <c:pt idx="152">
                  <c:v>-4.4317843185246088E-3</c:v>
                </c:pt>
                <c:pt idx="153">
                  <c:v>-2.54715004692026E-3</c:v>
                </c:pt>
                <c:pt idx="154">
                  <c:v>2.7982443714086796E-4</c:v>
                </c:pt>
                <c:pt idx="155">
                  <c:v>4.5202803232035514E-3</c:v>
                </c:pt>
                <c:pt idx="156">
                  <c:v>6.1104128387283393E-3</c:v>
                </c:pt>
                <c:pt idx="157">
                  <c:v>6.7066994419141459E-3</c:v>
                </c:pt>
                <c:pt idx="158">
                  <c:v>7.3986205519793726E-3</c:v>
                </c:pt>
                <c:pt idx="159">
                  <c:v>7.0631714286211907E-3</c:v>
                </c:pt>
                <c:pt idx="160">
                  <c:v>6.5600836716084724E-3</c:v>
                </c:pt>
                <c:pt idx="161">
                  <c:v>5.8054014461405524E-3</c:v>
                </c:pt>
                <c:pt idx="162">
                  <c:v>4.6733437551684832E-3</c:v>
                </c:pt>
                <c:pt idx="163">
                  <c:v>2.9752667762778036E-3</c:v>
                </c:pt>
                <c:pt idx="164">
                  <c:v>4.2812086273249557E-4</c:v>
                </c:pt>
                <c:pt idx="165">
                  <c:v>-3.3926003172644152E-3</c:v>
                </c:pt>
                <c:pt idx="166">
                  <c:v>-4.8253403263257885E-3</c:v>
                </c:pt>
                <c:pt idx="167">
                  <c:v>-6.9744202455327888E-3</c:v>
                </c:pt>
                <c:pt idx="168">
                  <c:v>-7.2193856835267448E-3</c:v>
                </c:pt>
                <c:pt idx="169">
                  <c:v>-6.0105498401908488E-3</c:v>
                </c:pt>
                <c:pt idx="170">
                  <c:v>-4.1972242415603909E-3</c:v>
                </c:pt>
                <c:pt idx="171">
                  <c:v>-1.4772122588293667E-3</c:v>
                </c:pt>
                <c:pt idx="172">
                  <c:v>2.6028296777155608E-3</c:v>
                </c:pt>
                <c:pt idx="173">
                  <c:v>4.1328342474943065E-3</c:v>
                </c:pt>
                <c:pt idx="174">
                  <c:v>6.4277781404006307E-3</c:v>
                </c:pt>
                <c:pt idx="175">
                  <c:v>7.2884042738417488E-3</c:v>
                </c:pt>
                <c:pt idx="176">
                  <c:v>7.3886210986357581E-3</c:v>
                </c:pt>
                <c:pt idx="177">
                  <c:v>6.904512501103118E-3</c:v>
                </c:pt>
                <c:pt idx="178">
                  <c:v>6.1784102714441914E-3</c:v>
                </c:pt>
                <c:pt idx="179">
                  <c:v>5.089200507062114E-3</c:v>
                </c:pt>
                <c:pt idx="180">
                  <c:v>3.4553506926854995E-3</c:v>
                </c:pt>
                <c:pt idx="181">
                  <c:v>1.0045685509658963E-3</c:v>
                </c:pt>
                <c:pt idx="182">
                  <c:v>-2.6716203103604092E-3</c:v>
                </c:pt>
                <c:pt idx="183">
                  <c:v>-6.8139834273599972E-3</c:v>
                </c:pt>
                <c:pt idx="184">
                  <c:v>-6.2970278780387374E-3</c:v>
                </c:pt>
                <c:pt idx="185">
                  <c:v>-5.5216327725604178E-3</c:v>
                </c:pt>
                <c:pt idx="186">
                  <c:v>-4.3584746236089763E-3</c:v>
                </c:pt>
                <c:pt idx="187">
                  <c:v>-2.6137407145966304E-3</c:v>
                </c:pt>
                <c:pt idx="188">
                  <c:v>3.3868133333204049E-6</c:v>
                </c:pt>
                <c:pt idx="189">
                  <c:v>3.9290686702634992E-3</c:v>
                </c:pt>
                <c:pt idx="190">
                  <c:v>5.4011919207610547E-3</c:v>
                </c:pt>
                <c:pt idx="191">
                  <c:v>7.3904432213551625E-3</c:v>
                </c:pt>
                <c:pt idx="192">
                  <c:v>6.5623946832265908E-3</c:v>
                </c:pt>
                <c:pt idx="193">
                  <c:v>5.3203053564708494E-3</c:v>
                </c:pt>
                <c:pt idx="194">
                  <c:v>3.457186226313887E-3</c:v>
                </c:pt>
                <c:pt idx="195">
                  <c:v>6.624399031012223E-4</c:v>
                </c:pt>
                <c:pt idx="196">
                  <c:v>-3.5296875636798885E-3</c:v>
                </c:pt>
                <c:pt idx="197">
                  <c:v>-5.1017335149825104E-3</c:v>
                </c:pt>
                <c:pt idx="198">
                  <c:v>-7.4596838482171345E-3</c:v>
                </c:pt>
                <c:pt idx="199">
                  <c:v>-7.2888042525922434E-3</c:v>
                </c:pt>
                <c:pt idx="200">
                  <c:v>-6.9019792884953213E-3</c:v>
                </c:pt>
                <c:pt idx="201">
                  <c:v>-6.321693562772737E-3</c:v>
                </c:pt>
                <c:pt idx="202">
                  <c:v>-5.4512348916968059E-3</c:v>
                </c:pt>
                <c:pt idx="203">
                  <c:v>-4.1455806957716914E-3</c:v>
                </c:pt>
                <c:pt idx="204">
                  <c:v>-2.1870587351468847E-3</c:v>
                </c:pt>
                <c:pt idx="205">
                  <c:v>7.5075097006322626E-4</c:v>
                </c:pt>
                <c:pt idx="206">
                  <c:v>5.1574209385396126E-3</c:v>
                </c:pt>
                <c:pt idx="207">
                  <c:v>6.809894728205858E-3</c:v>
                </c:pt>
                <c:pt idx="208">
                  <c:v>9.2884884171317468E-3</c:v>
                </c:pt>
                <c:pt idx="209">
                  <c:v>9.7501799010370066E-3</c:v>
                </c:pt>
                <c:pt idx="210">
                  <c:v>8.1567968709225988E-3</c:v>
                </c:pt>
                <c:pt idx="211">
                  <c:v>5.7666916310178474E-3</c:v>
                </c:pt>
                <c:pt idx="212">
                  <c:v>2.1813654289752201E-3</c:v>
                </c:pt>
                <c:pt idx="213">
                  <c:v>-3.1966868889355174E-3</c:v>
                </c:pt>
                <c:pt idx="214">
                  <c:v>-5.2134194327644158E-3</c:v>
                </c:pt>
                <c:pt idx="215">
                  <c:v>-8.2384358287403373E-3</c:v>
                </c:pt>
                <c:pt idx="216">
                  <c:v>-9.3727921879961269E-3</c:v>
                </c:pt>
                <c:pt idx="217">
                  <c:v>-8.9250518979438025E-3</c:v>
                </c:pt>
                <c:pt idx="218">
                  <c:v>-6.3727137294519089E-3</c:v>
                </c:pt>
                <c:pt idx="219">
                  <c:v>-2.5440656224633602E-3</c:v>
                </c:pt>
                <c:pt idx="220">
                  <c:v>3.1989979764127621E-3</c:v>
                </c:pt>
                <c:pt idx="221">
                  <c:v>5.3526155474294445E-3</c:v>
                </c:pt>
                <c:pt idx="222">
                  <c:v>8.5829447864764728E-3</c:v>
                </c:pt>
                <c:pt idx="223">
                  <c:v>9.7942645795917726E-3</c:v>
                </c:pt>
                <c:pt idx="224">
                  <c:v>8.3880699309519732E-3</c:v>
                </c:pt>
                <c:pt idx="225">
                  <c:v>5.6624728124177069E-3</c:v>
                </c:pt>
                <c:pt idx="226">
                  <c:v>1.5739675891181849E-3</c:v>
                </c:pt>
                <c:pt idx="227">
                  <c:v>-4.5588573059778571E-3</c:v>
                </c:pt>
                <c:pt idx="228">
                  <c:v>-6.8586035641593828E-3</c:v>
                </c:pt>
                <c:pt idx="229">
                  <c:v>-9.6912521364681224E-3</c:v>
                </c:pt>
                <c:pt idx="230">
                  <c:v>-8.3976692547254855E-3</c:v>
                </c:pt>
                <c:pt idx="231">
                  <c:v>-6.4573324692057824E-3</c:v>
                </c:pt>
                <c:pt idx="232">
                  <c:v>-3.5466695733062212E-3</c:v>
                </c:pt>
                <c:pt idx="233">
                  <c:v>8.1939537217240043E-4</c:v>
                </c:pt>
                <c:pt idx="234">
                  <c:v>2.4566661689288979E-3</c:v>
                </c:pt>
                <c:pt idx="235">
                  <c:v>4.9125382590576427E-3</c:v>
                </c:pt>
                <c:pt idx="236">
                  <c:v>8.5962771360573748E-3</c:v>
                </c:pt>
                <c:pt idx="237">
                  <c:v>7.7194911027399782E-3</c:v>
                </c:pt>
                <c:pt idx="238">
                  <c:v>4.0357514226352434E-3</c:v>
                </c:pt>
                <c:pt idx="239">
                  <c:v>3.5189776325237346E-4</c:v>
                </c:pt>
                <c:pt idx="240">
                  <c:v>-5.1738649441823653E-3</c:v>
                </c:pt>
                <c:pt idx="241">
                  <c:v>-7.2459620709776325E-3</c:v>
                </c:pt>
                <c:pt idx="242">
                  <c:v>-9.6453453169521048E-3</c:v>
                </c:pt>
                <c:pt idx="243">
                  <c:v>-8.8683452756029742E-3</c:v>
                </c:pt>
                <c:pt idx="244">
                  <c:v>-8.0913345251083495E-3</c:v>
                </c:pt>
                <c:pt idx="245">
                  <c:v>-6.9258003719695534E-3</c:v>
                </c:pt>
                <c:pt idx="246">
                  <c:v>-5.1774204044942717E-3</c:v>
                </c:pt>
                <c:pt idx="247">
                  <c:v>-2.5548788855119897E-3</c:v>
                </c:pt>
                <c:pt idx="248">
                  <c:v>1.379021348059646E-3</c:v>
                </c:pt>
                <c:pt idx="249">
                  <c:v>7.2797380670084899E-3</c:v>
                </c:pt>
                <c:pt idx="250">
                  <c:v>8.7548874191300374E-3</c:v>
                </c:pt>
                <c:pt idx="251">
                  <c:v>9.7693780721733146E-3</c:v>
                </c:pt>
                <c:pt idx="252">
                  <c:v>9.2162279369663661E-3</c:v>
                </c:pt>
                <c:pt idx="253">
                  <c:v>8.3864700435061119E-3</c:v>
                </c:pt>
                <c:pt idx="254">
                  <c:v>7.1418341268643581E-3</c:v>
                </c:pt>
                <c:pt idx="255">
                  <c:v>5.2748399658011542E-3</c:v>
                </c:pt>
                <c:pt idx="256">
                  <c:v>2.4742838396153801E-3</c:v>
                </c:pt>
                <c:pt idx="257">
                  <c:v>-1.7266160619770514E-3</c:v>
                </c:pt>
                <c:pt idx="258">
                  <c:v>-8.0277830979197766E-3</c:v>
                </c:pt>
                <c:pt idx="259">
                  <c:v>-9.5110020875670449E-3</c:v>
                </c:pt>
                <c:pt idx="260">
                  <c:v>-8.4034021834631448E-3</c:v>
                </c:pt>
                <c:pt idx="261">
                  <c:v>-6.7420311775732598E-3</c:v>
                </c:pt>
                <c:pt idx="262">
                  <c:v>-4.2498588581747938E-3</c:v>
                </c:pt>
                <c:pt idx="263">
                  <c:v>-5.115288442730405E-4</c:v>
                </c:pt>
                <c:pt idx="264">
                  <c:v>5.0959558874166481E-3</c:v>
                </c:pt>
                <c:pt idx="265">
                  <c:v>7.1987200909166289E-3</c:v>
                </c:pt>
                <c:pt idx="266">
                  <c:v>1.0352696781293856E-2</c:v>
                </c:pt>
                <c:pt idx="267">
                  <c:v>1.3506467494715922E-2</c:v>
                </c:pt>
                <c:pt idx="268">
                  <c:v>1.3005444449523881E-2</c:v>
                </c:pt>
                <c:pt idx="269">
                  <c:v>9.2208053257197397E-3</c:v>
                </c:pt>
                <c:pt idx="270">
                  <c:v>5.4359464558589848E-3</c:v>
                </c:pt>
                <c:pt idx="271">
                  <c:v>-2.4163555085270565E-4</c:v>
                </c:pt>
                <c:pt idx="272">
                  <c:v>-2.3707422251303782E-3</c:v>
                </c:pt>
                <c:pt idx="273">
                  <c:v>-5.5643425713784106E-3</c:v>
                </c:pt>
                <c:pt idx="274">
                  <c:v>-1.0354518808179041E-2</c:v>
                </c:pt>
                <c:pt idx="275">
                  <c:v>-1.2150735300677739E-2</c:v>
                </c:pt>
                <c:pt idx="276">
                  <c:v>-1.4844909391627033E-2</c:v>
                </c:pt>
                <c:pt idx="277">
                  <c:v>-1.4142568102400601E-2</c:v>
                </c:pt>
                <c:pt idx="278">
                  <c:v>-1.2627106608858508E-2</c:v>
                </c:pt>
                <c:pt idx="279">
                  <c:v>-1.0353763333625261E-2</c:v>
                </c:pt>
                <c:pt idx="280">
                  <c:v>-6.9436217371168013E-3</c:v>
                </c:pt>
                <c:pt idx="281">
                  <c:v>-1.8280957413152493E-3</c:v>
                </c:pt>
                <c:pt idx="282">
                  <c:v>5.8452667599458823E-3</c:v>
                </c:pt>
                <c:pt idx="283">
                  <c:v>1.3517976504126459E-2</c:v>
                </c:pt>
                <c:pt idx="284">
                  <c:v>1.4561815053041063E-2</c:v>
                </c:pt>
                <c:pt idx="285">
                  <c:v>1.408231343852084E-2</c:v>
                </c:pt>
                <c:pt idx="286">
                  <c:v>1.3363071159450637E-2</c:v>
                </c:pt>
                <c:pt idx="287">
                  <c:v>1.2284182045071161E-2</c:v>
                </c:pt>
                <c:pt idx="288">
                  <c:v>1.0665773308596265E-2</c:v>
                </c:pt>
                <c:pt idx="289">
                  <c:v>8.2380358558877247E-3</c:v>
                </c:pt>
                <c:pt idx="290">
                  <c:v>4.5963231875512014E-3</c:v>
                </c:pt>
                <c:pt idx="291">
                  <c:v>3.2306243162148361E-3</c:v>
                </c:pt>
                <c:pt idx="292">
                  <c:v>1.1820705605452293E-3</c:v>
                </c:pt>
                <c:pt idx="293">
                  <c:v>-1.8907710801500128E-3</c:v>
                </c:pt>
                <c:pt idx="294">
                  <c:v>-6.4999529024471177E-3</c:v>
                </c:pt>
                <c:pt idx="295">
                  <c:v>-1.1108831889007499E-2</c:v>
                </c:pt>
                <c:pt idx="296">
                  <c:v>-1.4160697804194038E-2</c:v>
                </c:pt>
                <c:pt idx="297">
                  <c:v>-1.3656662006829377E-2</c:v>
                </c:pt>
                <c:pt idx="298">
                  <c:v>-1.2900617596082561E-2</c:v>
                </c:pt>
                <c:pt idx="299">
                  <c:v>-1.1766434715680629E-2</c:v>
                </c:pt>
                <c:pt idx="300">
                  <c:v>-1.0065171197431281E-2</c:v>
                </c:pt>
                <c:pt idx="301">
                  <c:v>-7.5131919601914461E-3</c:v>
                </c:pt>
                <c:pt idx="302">
                  <c:v>-3.6850099865804718E-3</c:v>
                </c:pt>
                <c:pt idx="303">
                  <c:v>-2.2494095394352382E-3</c:v>
                </c:pt>
                <c:pt idx="304">
                  <c:v>-9.5991555260722069E-5</c:v>
                </c:pt>
                <c:pt idx="305">
                  <c:v>3.1341275157947836E-3</c:v>
                </c:pt>
                <c:pt idx="306">
                  <c:v>7.979163990232312E-3</c:v>
                </c:pt>
                <c:pt idx="307">
                  <c:v>1.2823830301667038E-2</c:v>
                </c:pt>
                <c:pt idx="308">
                  <c:v>1.7667894618004967E-2</c:v>
                </c:pt>
                <c:pt idx="309">
                  <c:v>1.8878778891361827E-2</c:v>
                </c:pt>
                <c:pt idx="310">
                  <c:v>1.989186461987022E-2</c:v>
                </c:pt>
                <c:pt idx="311">
                  <c:v>1.9372953602192981E-2</c:v>
                </c:pt>
                <c:pt idx="312">
                  <c:v>1.8594523164179734E-2</c:v>
                </c:pt>
                <c:pt idx="313">
                  <c:v>1.7426857748684028E-2</c:v>
                </c:pt>
                <c:pt idx="314">
                  <c:v>1.5675293704406137E-2</c:v>
                </c:pt>
                <c:pt idx="315">
                  <c:v>1.3047748380762614E-2</c:v>
                </c:pt>
                <c:pt idx="316">
                  <c:v>9.1061038469003146E-3</c:v>
                </c:pt>
                <c:pt idx="317">
                  <c:v>3.1931447028705085E-3</c:v>
                </c:pt>
                <c:pt idx="318">
                  <c:v>9.7571080148161444E-4</c:v>
                </c:pt>
                <c:pt idx="319">
                  <c:v>-1.2417371395610972E-3</c:v>
                </c:pt>
                <c:pt idx="320">
                  <c:v>-3.4591728692219986E-3</c:v>
                </c:pt>
                <c:pt idx="321">
                  <c:v>-6.7852736437076762E-3</c:v>
                </c:pt>
                <c:pt idx="322">
                  <c:v>-8.0324939052437896E-3</c:v>
                </c:pt>
                <c:pt idx="323">
                  <c:v>-9.9033206668236728E-3</c:v>
                </c:pt>
                <c:pt idx="324">
                  <c:v>-1.2709404510249161E-2</c:v>
                </c:pt>
                <c:pt idx="325">
                  <c:v>-1.6918163370968176E-2</c:v>
                </c:pt>
                <c:pt idx="326">
                  <c:v>-1.8496290294654223E-2</c:v>
                </c:pt>
                <c:pt idx="327">
                  <c:v>-1.9131309867186665E-2</c:v>
                </c:pt>
                <c:pt idx="328">
                  <c:v>-1.8243620034135224E-2</c:v>
                </c:pt>
                <c:pt idx="329">
                  <c:v>-1.6912076224239989E-2</c:v>
                </c:pt>
                <c:pt idx="330">
                  <c:v>-1.4914627285448645E-2</c:v>
                </c:pt>
                <c:pt idx="331">
                  <c:v>-1.1918235645925626E-2</c:v>
                </c:pt>
                <c:pt idx="332">
                  <c:v>-7.4232414219012237E-3</c:v>
                </c:pt>
                <c:pt idx="333">
                  <c:v>-6.802798950598305E-4</c:v>
                </c:pt>
                <c:pt idx="334">
                  <c:v>1.0054929944765807E-3</c:v>
                </c:pt>
                <c:pt idx="335">
                  <c:v>2.6912646135580352E-3</c:v>
                </c:pt>
                <c:pt idx="336">
                  <c:v>5.2199081450673788E-3</c:v>
                </c:pt>
                <c:pt idx="337">
                  <c:v>9.0126892921569834E-3</c:v>
                </c:pt>
                <c:pt idx="338">
                  <c:v>1.1857133170874799E-2</c:v>
                </c:pt>
                <c:pt idx="339">
                  <c:v>1.6123402613351351E-2</c:v>
                </c:pt>
                <c:pt idx="340">
                  <c:v>1.7472754880049141E-2</c:v>
                </c:pt>
                <c:pt idx="341">
                  <c:v>1.5873022269669357E-2</c:v>
                </c:pt>
                <c:pt idx="342">
                  <c:v>1.427320839197372E-2</c:v>
                </c:pt>
                <c:pt idx="343">
                  <c:v>1.1873353109267541E-2</c:v>
                </c:pt>
                <c:pt idx="344">
                  <c:v>8.2733667810173505E-3</c:v>
                </c:pt>
                <c:pt idx="345">
                  <c:v>6.9233116024216175E-3</c:v>
                </c:pt>
                <c:pt idx="346">
                  <c:v>4.8981386055556861E-3</c:v>
                </c:pt>
                <c:pt idx="347">
                  <c:v>1.86036229823434E-3</c:v>
                </c:pt>
                <c:pt idx="348">
                  <c:v>7.2118209719238436E-4</c:v>
                </c:pt>
                <c:pt idx="349">
                  <c:v>-9.8759523447357008E-4</c:v>
                </c:pt>
                <c:pt idx="350">
                  <c:v>-3.5507406331485632E-3</c:v>
                </c:pt>
                <c:pt idx="351">
                  <c:v>-7.3953762850566124E-3</c:v>
                </c:pt>
                <c:pt idx="352">
                  <c:v>-1.3161862113178881E-2</c:v>
                </c:pt>
                <c:pt idx="353">
                  <c:v>-1.5324089212927312E-2</c:v>
                </c:pt>
                <c:pt idx="354">
                  <c:v>-1.8567154838515273E-2</c:v>
                </c:pt>
                <c:pt idx="355">
                  <c:v>-1.9783196289690413E-2</c:v>
                </c:pt>
                <c:pt idx="356">
                  <c:v>-1.7984860524651605E-2</c:v>
                </c:pt>
                <c:pt idx="357">
                  <c:v>-1.5704575383128826E-2</c:v>
                </c:pt>
                <c:pt idx="358">
                  <c:v>-1.3424126871440801E-2</c:v>
                </c:pt>
                <c:pt idx="359">
                  <c:v>-1.0003177439899601E-2</c:v>
                </c:pt>
                <c:pt idx="360">
                  <c:v>-8.7202678401538183E-3</c:v>
                </c:pt>
                <c:pt idx="361">
                  <c:v>-6.7958509337255934E-3</c:v>
                </c:pt>
                <c:pt idx="362">
                  <c:v>-3.9091267543410885E-3</c:v>
                </c:pt>
                <c:pt idx="363">
                  <c:v>-2.8265835833414335E-3</c:v>
                </c:pt>
                <c:pt idx="364">
                  <c:v>-1.7440337873033073E-3</c:v>
                </c:pt>
                <c:pt idx="365">
                  <c:v>-6.6147990352188814E-4</c:v>
                </c:pt>
                <c:pt idx="366">
                  <c:v>4.210764195580819E-4</c:v>
                </c:pt>
                <c:pt idx="367">
                  <c:v>2.0449082607405778E-3</c:v>
                </c:pt>
                <c:pt idx="368">
                  <c:v>4.4806366817279203E-3</c:v>
                </c:pt>
                <c:pt idx="369">
                  <c:v>8.1340872666543027E-3</c:v>
                </c:pt>
                <c:pt idx="370">
                  <c:v>9.5041138213900027E-3</c:v>
                </c:pt>
                <c:pt idx="371">
                  <c:v>1.1559040707658921E-2</c:v>
                </c:pt>
                <c:pt idx="372">
                  <c:v>1.4641264776977785E-2</c:v>
                </c:pt>
                <c:pt idx="373">
                  <c:v>1.9264016495450963E-2</c:v>
                </c:pt>
                <c:pt idx="374">
                  <c:v>2.6196582745191186E-2</c:v>
                </c:pt>
                <c:pt idx="375">
                  <c:v>2.6227450411254603E-2</c:v>
                </c:pt>
                <c:pt idx="376">
                  <c:v>2.5707578992773907E-2</c:v>
                </c:pt>
                <c:pt idx="377">
                  <c:v>2.5187693668947592E-2</c:v>
                </c:pt>
                <c:pt idx="378">
                  <c:v>2.4407862434031199E-2</c:v>
                </c:pt>
                <c:pt idx="379">
                  <c:v>2.3238037969948312E-2</c:v>
                </c:pt>
                <c:pt idx="380">
                  <c:v>2.1483227373240536E-2</c:v>
                </c:pt>
                <c:pt idx="381">
                  <c:v>1.8850699998703396E-2</c:v>
                </c:pt>
                <c:pt idx="382">
                  <c:v>1.4901474653715469E-2</c:v>
                </c:pt>
                <c:pt idx="383">
                  <c:v>8.9767810864474964E-3</c:v>
                </c:pt>
                <c:pt idx="384">
                  <c:v>6.7548305946442122E-3</c:v>
                </c:pt>
                <c:pt idx="385">
                  <c:v>3.4217955338867612E-3</c:v>
                </c:pt>
                <c:pt idx="386">
                  <c:v>-1.5778742460825286E-3</c:v>
                </c:pt>
                <c:pt idx="387">
                  <c:v>-9.0771729051371697E-3</c:v>
                </c:pt>
                <c:pt idx="388">
                  <c:v>-1.0951873210830772E-2</c:v>
                </c:pt>
                <c:pt idx="389">
                  <c:v>-1.2826452092574901E-2</c:v>
                </c:pt>
                <c:pt idx="390">
                  <c:v>-1.5638236124054558E-2</c:v>
                </c:pt>
                <c:pt idx="391">
                  <c:v>-1.9855390142675625E-2</c:v>
                </c:pt>
                <c:pt idx="392">
                  <c:v>-2.617974985300512E-2</c:v>
                </c:pt>
                <c:pt idx="393">
                  <c:v>-2.7479657722979795E-2</c:v>
                </c:pt>
                <c:pt idx="394">
                  <c:v>-2.5898829349619241E-2</c:v>
                </c:pt>
                <c:pt idx="395">
                  <c:v>-2.3527390788449606E-2</c:v>
                </c:pt>
                <c:pt idx="396">
                  <c:v>-1.9969744781767669E-2</c:v>
                </c:pt>
                <c:pt idx="397">
                  <c:v>-1.4632333357485101E-2</c:v>
                </c:pt>
                <c:pt idx="398">
                  <c:v>-9.2940879336947547E-3</c:v>
                </c:pt>
                <c:pt idx="399">
                  <c:v>-7.9594319101577923E-3</c:v>
                </c:pt>
                <c:pt idx="400">
                  <c:v>-6.6247475278429164E-3</c:v>
                </c:pt>
                <c:pt idx="401">
                  <c:v>-4.6226781831155989E-3</c:v>
                </c:pt>
                <c:pt idx="402">
                  <c:v>-1.6194963619208962E-3</c:v>
                </c:pt>
                <c:pt idx="403">
                  <c:v>2.8852942155651365E-3</c:v>
                </c:pt>
                <c:pt idx="404">
                  <c:v>9.6421900548703567E-3</c:v>
                </c:pt>
                <c:pt idx="405">
                  <c:v>1.2175842696709101E-2</c:v>
                </c:pt>
                <c:pt idx="406">
                  <c:v>1.5976018366359163E-2</c:v>
                </c:pt>
                <c:pt idx="407">
                  <c:v>2.1675360083532814E-2</c:v>
                </c:pt>
                <c:pt idx="408">
                  <c:v>2.9760364837111277E-2</c:v>
                </c:pt>
                <c:pt idx="409">
                  <c:v>2.7624125750539612E-2</c:v>
                </c:pt>
                <c:pt idx="410">
                  <c:v>2.5487589899687867E-2</c:v>
                </c:pt>
                <c:pt idx="411">
                  <c:v>2.2282400012957039E-2</c:v>
                </c:pt>
                <c:pt idx="412">
                  <c:v>1.7473776790171595E-2</c:v>
                </c:pt>
                <c:pt idx="413">
                  <c:v>1.0259373361368541E-2</c:v>
                </c:pt>
                <c:pt idx="414">
                  <c:v>7.5536341093146997E-3</c:v>
                </c:pt>
                <c:pt idx="415">
                  <c:v>3.49488799298197E-3</c:v>
                </c:pt>
                <c:pt idx="416">
                  <c:v>-2.5934386299973503E-3</c:v>
                </c:pt>
                <c:pt idx="417">
                  <c:v>-8.6815596597071762E-3</c:v>
                </c:pt>
                <c:pt idx="418">
                  <c:v>-1.476905935851967E-2</c:v>
                </c:pt>
                <c:pt idx="419">
                  <c:v>-2.3898115543691402E-2</c:v>
                </c:pt>
                <c:pt idx="420">
                  <c:v>-2.6452805061274762E-2</c:v>
                </c:pt>
                <c:pt idx="421">
                  <c:v>-2.5787348298257479E-2</c:v>
                </c:pt>
                <c:pt idx="422">
                  <c:v>-2.4789098276218401E-2</c:v>
                </c:pt>
                <c:pt idx="423">
                  <c:v>-2.3291653379161011E-2</c:v>
                </c:pt>
                <c:pt idx="424">
                  <c:v>-2.1045336581880819E-2</c:v>
                </c:pt>
                <c:pt idx="425">
                  <c:v>-1.767540338349232E-2</c:v>
                </c:pt>
                <c:pt idx="426">
                  <c:v>-1.6411592993584675E-2</c:v>
                </c:pt>
                <c:pt idx="427">
                  <c:v>-1.4515735906244958E-2</c:v>
                </c:pt>
                <c:pt idx="428">
                  <c:v>-1.1671781050366934E-2</c:v>
                </c:pt>
                <c:pt idx="429">
                  <c:v>-7.4055090634221601E-3</c:v>
                </c:pt>
                <c:pt idx="430">
                  <c:v>-3.1389985789837586E-3</c:v>
                </c:pt>
                <c:pt idx="431">
                  <c:v>1.1276439664805781E-3</c:v>
                </c:pt>
                <c:pt idx="432">
                  <c:v>7.5275022619285224E-3</c:v>
                </c:pt>
                <c:pt idx="433">
                  <c:v>1.392669952034444E-2</c:v>
                </c:pt>
                <c:pt idx="434">
                  <c:v>1.5526352185961281E-2</c:v>
                </c:pt>
                <c:pt idx="435">
                  <c:v>1.7925679610259062E-2</c:v>
                </c:pt>
                <c:pt idx="436">
                  <c:v>2.1524275050209856E-2</c:v>
                </c:pt>
                <c:pt idx="437">
                  <c:v>2.6921049113085446E-2</c:v>
                </c:pt>
                <c:pt idx="438">
                  <c:v>3.5013237133788011E-2</c:v>
                </c:pt>
                <c:pt idx="439">
                  <c:v>3.6409587192415598E-2</c:v>
                </c:pt>
                <c:pt idx="440">
                  <c:v>3.4098197817307441E-2</c:v>
                </c:pt>
                <c:pt idx="441">
                  <c:v>3.1786399220314759E-2</c:v>
                </c:pt>
                <c:pt idx="442">
                  <c:v>2.9474304876207898E-2</c:v>
                </c:pt>
                <c:pt idx="443">
                  <c:v>2.6005557417972659E-2</c:v>
                </c:pt>
                <c:pt idx="444">
                  <c:v>2.0801310127784838E-2</c:v>
                </c:pt>
                <c:pt idx="445">
                  <c:v>1.8849411567788528E-2</c:v>
                </c:pt>
                <c:pt idx="446">
                  <c:v>1.5921276738405411E-2</c:v>
                </c:pt>
                <c:pt idx="447">
                  <c:v>1.1528600320237259E-2</c:v>
                </c:pt>
                <c:pt idx="448">
                  <c:v>4.9388042884347403E-3</c:v>
                </c:pt>
                <c:pt idx="449">
                  <c:v>2.4674838811312369E-3</c:v>
                </c:pt>
                <c:pt idx="450">
                  <c:v>-1.2395371429472861E-3</c:v>
                </c:pt>
                <c:pt idx="451">
                  <c:v>-6.7999840760506174E-3</c:v>
                </c:pt>
                <c:pt idx="452">
                  <c:v>-1.5139731996296828E-2</c:v>
                </c:pt>
                <c:pt idx="453">
                  <c:v>-2.7645043097708332E-2</c:v>
                </c:pt>
                <c:pt idx="454">
                  <c:v>-3.9815606969266198E-2</c:v>
                </c:pt>
                <c:pt idx="455">
                  <c:v>-3.9034866885754277E-2</c:v>
                </c:pt>
                <c:pt idx="456">
                  <c:v>-3.825407913890843E-2</c:v>
                </c:pt>
                <c:pt idx="457">
                  <c:v>-3.7082810229289602E-2</c:v>
                </c:pt>
                <c:pt idx="458">
                  <c:v>-3.5325739010075616E-2</c:v>
                </c:pt>
                <c:pt idx="459">
                  <c:v>-3.268972602750661E-2</c:v>
                </c:pt>
                <c:pt idx="460">
                  <c:v>-2.873484293285701E-2</c:v>
                </c:pt>
                <c:pt idx="461">
                  <c:v>-2.2800847542445268E-2</c:v>
                </c:pt>
                <c:pt idx="462">
                  <c:v>-2.0575184730449204E-2</c:v>
                </c:pt>
                <c:pt idx="463">
                  <c:v>-1.7236292786809722E-2</c:v>
                </c:pt>
                <c:pt idx="464">
                  <c:v>-1.222721282549164E-2</c:v>
                </c:pt>
                <c:pt idx="465">
                  <c:v>-4.7125873352911124E-3</c:v>
                </c:pt>
                <c:pt idx="466">
                  <c:v>6.5600836716084724E-3</c:v>
                </c:pt>
                <c:pt idx="467">
                  <c:v>1.783108763283292E-2</c:v>
                </c:pt>
                <c:pt idx="468">
                  <c:v>2.9097561611233082E-2</c:v>
                </c:pt>
                <c:pt idx="469">
                  <c:v>3.9600657534902682E-2</c:v>
                </c:pt>
                <c:pt idx="470">
                  <c:v>3.8897209549454186E-2</c:v>
                </c:pt>
                <c:pt idx="471">
                  <c:v>3.8193723007842184E-2</c:v>
                </c:pt>
                <c:pt idx="472">
                  <c:v>3.713837804040214E-2</c:v>
                </c:pt>
                <c:pt idx="473">
                  <c:v>3.5555228179545414E-2</c:v>
                </c:pt>
                <c:pt idx="474">
                  <c:v>3.3180171226481557E-2</c:v>
                </c:pt>
                <c:pt idx="475">
                  <c:v>2.9616935813960424E-2</c:v>
                </c:pt>
                <c:pt idx="476">
                  <c:v>2.8280501367570952E-2</c:v>
                </c:pt>
                <c:pt idx="477">
                  <c:v>2.6275683815190704E-2</c:v>
                </c:pt>
                <c:pt idx="478">
                  <c:v>2.3268021748844063E-2</c:v>
                </c:pt>
                <c:pt idx="479">
                  <c:v>2.2140070264666616E-2</c:v>
                </c:pt>
                <c:pt idx="480">
                  <c:v>2.0447993821133093E-2</c:v>
                </c:pt>
                <c:pt idx="481">
                  <c:v>1.7909684746952721E-2</c:v>
                </c:pt>
                <c:pt idx="482">
                  <c:v>1.537114479306257E-2</c:v>
                </c:pt>
                <c:pt idx="483">
                  <c:v>1.2832406667880287E-2</c:v>
                </c:pt>
                <c:pt idx="484">
                  <c:v>9.0240217037417126E-3</c:v>
                </c:pt>
                <c:pt idx="485">
                  <c:v>3.310934568114677E-3</c:v>
                </c:pt>
                <c:pt idx="486">
                  <c:v>1.1684572460154458E-3</c:v>
                </c:pt>
                <c:pt idx="487">
                  <c:v>-2.0452727036607502E-3</c:v>
                </c:pt>
                <c:pt idx="488">
                  <c:v>-6.8657587827631837E-3</c:v>
                </c:pt>
                <c:pt idx="489">
                  <c:v>-1.4095821867651523E-2</c:v>
                </c:pt>
                <c:pt idx="490">
                  <c:v>-2.4937939539497796E-2</c:v>
                </c:pt>
                <c:pt idx="491">
                  <c:v>-3.5774193750400682E-2</c:v>
                </c:pt>
                <c:pt idx="492">
                  <c:v>-3.8482054150288783E-2</c:v>
                </c:pt>
                <c:pt idx="493">
                  <c:v>-3.7093462223637456E-2</c:v>
                </c:pt>
                <c:pt idx="494">
                  <c:v>-3.0237579421915697E-2</c:v>
                </c:pt>
                <c:pt idx="495">
                  <c:v>-2.7665827189387246E-2</c:v>
                </c:pt>
                <c:pt idx="496">
                  <c:v>-2.3807544881725224E-2</c:v>
                </c:pt>
                <c:pt idx="497">
                  <c:v>-2.236053883877365E-2</c:v>
                </c:pt>
                <c:pt idx="498">
                  <c:v>-2.0189789357101539E-2</c:v>
                </c:pt>
                <c:pt idx="499">
                  <c:v>-1.8018849506377627E-2</c:v>
                </c:pt>
                <c:pt idx="500">
                  <c:v>-1.5847784175526465E-2</c:v>
                </c:pt>
                <c:pt idx="501">
                  <c:v>-1.2590845708098186E-2</c:v>
                </c:pt>
                <c:pt idx="502">
                  <c:v>-7.7050030756324207E-3</c:v>
                </c:pt>
                <c:pt idx="503">
                  <c:v>-3.7559242678288085E-4</c:v>
                </c:pt>
                <c:pt idx="504">
                  <c:v>1.0618356457117641E-2</c:v>
                </c:pt>
                <c:pt idx="505">
                  <c:v>2.1609701963286952E-2</c:v>
                </c:pt>
                <c:pt idx="506">
                  <c:v>3.2595826189354193E-2</c:v>
                </c:pt>
                <c:pt idx="507">
                  <c:v>4.3574123748237638E-2</c:v>
                </c:pt>
                <c:pt idx="508">
                  <c:v>4.4863198115449539E-2</c:v>
                </c:pt>
                <c:pt idx="509">
                  <c:v>4.4101153416996997E-2</c:v>
                </c:pt>
                <c:pt idx="510">
                  <c:v>4.3339101756092471E-2</c:v>
                </c:pt>
                <c:pt idx="511">
                  <c:v>4.2195952159642128E-2</c:v>
                </c:pt>
                <c:pt idx="512">
                  <c:v>4.0481021528537199E-2</c:v>
                </c:pt>
                <c:pt idx="513">
                  <c:v>3.7908181482131431E-2</c:v>
                </c:pt>
                <c:pt idx="514">
                  <c:v>3.4048033901951817E-2</c:v>
                </c:pt>
                <c:pt idx="515">
                  <c:v>2.825585441178936E-2</c:v>
                </c:pt>
                <c:pt idx="516">
                  <c:v>2.6083282438126021E-2</c:v>
                </c:pt>
                <c:pt idx="517">
                  <c:v>2.282399104769841E-2</c:v>
                </c:pt>
                <c:pt idx="518">
                  <c:v>1.9564214414679461E-2</c:v>
                </c:pt>
                <c:pt idx="519">
                  <c:v>1.6304021785066743E-2</c:v>
                </c:pt>
                <c:pt idx="520">
                  <c:v>1.1413059969603847E-2</c:v>
                </c:pt>
                <c:pt idx="521">
                  <c:v>9.5788181307987028E-3</c:v>
                </c:pt>
                <c:pt idx="522">
                  <c:v>6.827316140409637E-3</c:v>
                </c:pt>
                <c:pt idx="523">
                  <c:v>2.6998778843059412E-3</c:v>
                </c:pt>
                <c:pt idx="524">
                  <c:v>-3.4913947022744357E-3</c:v>
                </c:pt>
                <c:pt idx="525">
                  <c:v>-1.2777660090545422E-2</c:v>
                </c:pt>
                <c:pt idx="526">
                  <c:v>-2.2061708559133152E-2</c:v>
                </c:pt>
                <c:pt idx="527">
                  <c:v>-3.1341953580346957E-2</c:v>
                </c:pt>
                <c:pt idx="528">
                  <c:v>-4.5251741028824954E-2</c:v>
                </c:pt>
                <c:pt idx="529">
                  <c:v>-4.8726714475354108E-2</c:v>
                </c:pt>
                <c:pt idx="530">
                  <c:v>-4.7715737519592911E-2</c:v>
                </c:pt>
                <c:pt idx="531">
                  <c:v>-4.2502645570082515E-2</c:v>
                </c:pt>
                <c:pt idx="532">
                  <c:v>-3.4678488538700751E-2</c:v>
                </c:pt>
                <c:pt idx="533">
                  <c:v>-3.174328720894861E-2</c:v>
                </c:pt>
                <c:pt idx="534">
                  <c:v>-3.0642448363552212E-2</c:v>
                </c:pt>
                <c:pt idx="535">
                  <c:v>-2.8991029332537062E-2</c:v>
                </c:pt>
                <c:pt idx="536">
                  <c:v>-2.6513606831828542E-2</c:v>
                </c:pt>
                <c:pt idx="537">
                  <c:v>-2.4035903017108912E-2</c:v>
                </c:pt>
                <c:pt idx="538">
                  <c:v>-2.1557859459216056E-2</c:v>
                </c:pt>
                <c:pt idx="539">
                  <c:v>-1.7840329136504029E-2</c:v>
                </c:pt>
                <c:pt idx="540">
                  <c:v>-1.22631629897011E-2</c:v>
                </c:pt>
                <c:pt idx="541">
                  <c:v>-3.8960825085679008E-3</c:v>
                </c:pt>
                <c:pt idx="542">
                  <c:v>4.4715701967165122E-3</c:v>
                </c:pt>
                <c:pt idx="543">
                  <c:v>1.2838583427869485E-2</c:v>
                </c:pt>
                <c:pt idx="544">
                  <c:v>2.538534498537505E-2</c:v>
                </c:pt>
                <c:pt idx="545">
                  <c:v>4.4189292427294774E-2</c:v>
                </c:pt>
                <c:pt idx="546">
                  <c:v>4.8885889960438932E-2</c:v>
                </c:pt>
                <c:pt idx="547">
                  <c:v>4.6335241775870353E-2</c:v>
                </c:pt>
                <c:pt idx="548">
                  <c:v>3.9287811703069851E-2</c:v>
                </c:pt>
                <c:pt idx="549">
                  <c:v>3.6644029534213529E-2</c:v>
                </c:pt>
                <c:pt idx="550">
                  <c:v>3.2677428067324189E-2</c:v>
                </c:pt>
                <c:pt idx="551">
                  <c:v>3.11897025595681E-2</c:v>
                </c:pt>
                <c:pt idx="552">
                  <c:v>2.8957812797374947E-2</c:v>
                </c:pt>
                <c:pt idx="553">
                  <c:v>2.6725634258745141E-2</c:v>
                </c:pt>
                <c:pt idx="554">
                  <c:v>2.4493189170512682E-2</c:v>
                </c:pt>
                <c:pt idx="555">
                  <c:v>2.1144092617086042E-2</c:v>
                </c:pt>
                <c:pt idx="556">
                  <c:v>1.6119581384534253E-2</c:v>
                </c:pt>
                <c:pt idx="557">
                  <c:v>1.4235127242039474E-2</c:v>
                </c:pt>
                <c:pt idx="558">
                  <c:v>1.1408349471899037E-2</c:v>
                </c:pt>
                <c:pt idx="559">
                  <c:v>7.1677883537191733E-3</c:v>
                </c:pt>
                <c:pt idx="560">
                  <c:v>8.0651538068494076E-4</c:v>
                </c:pt>
                <c:pt idx="561">
                  <c:v>-8.7353333591244382E-3</c:v>
                </c:pt>
                <c:pt idx="562">
                  <c:v>-1.8275609364899421E-2</c:v>
                </c:pt>
                <c:pt idx="563">
                  <c:v>-2.7812558642226412E-2</c:v>
                </c:pt>
                <c:pt idx="564">
                  <c:v>-4.2107931054979141E-2</c:v>
                </c:pt>
                <c:pt idx="565">
                  <c:v>-4.5679299823372925E-2</c:v>
                </c:pt>
                <c:pt idx="566">
                  <c:v>-4.9249456951055023E-2</c:v>
                </c:pt>
                <c:pt idx="567">
                  <c:v>-4.880386390585012E-2</c:v>
                </c:pt>
                <c:pt idx="568">
                  <c:v>-4.5121784700190473E-2</c:v>
                </c:pt>
                <c:pt idx="569">
                  <c:v>-3.9596752556638436E-2</c:v>
                </c:pt>
                <c:pt idx="570">
                  <c:v>-3.7524150774529336E-2</c:v>
                </c:pt>
                <c:pt idx="571">
                  <c:v>-3.4414670441100442E-2</c:v>
                </c:pt>
                <c:pt idx="572">
                  <c:v>-2.9749174752990246E-2</c:v>
                </c:pt>
                <c:pt idx="573">
                  <c:v>-2.5082426882284001E-2</c:v>
                </c:pt>
                <c:pt idx="574">
                  <c:v>-2.0414585550606032E-2</c:v>
                </c:pt>
                <c:pt idx="575">
                  <c:v>-1.5745809628571847E-2</c:v>
                </c:pt>
                <c:pt idx="576">
                  <c:v>-1.3994864010013363E-2</c:v>
                </c:pt>
                <c:pt idx="577">
                  <c:v>-1.1368265782285905E-2</c:v>
                </c:pt>
                <c:pt idx="578">
                  <c:v>-7.4280411572284358E-3</c:v>
                </c:pt>
                <c:pt idx="579">
                  <c:v>-1.5173543910530641E-3</c:v>
                </c:pt>
                <c:pt idx="580">
                  <c:v>7.3487565966376739E-3</c:v>
                </c:pt>
                <c:pt idx="581">
                  <c:v>1.6213690115099471E-2</c:v>
                </c:pt>
                <c:pt idx="582">
                  <c:v>2.5076119740672285E-2</c:v>
                </c:pt>
                <c:pt idx="583">
                  <c:v>3.8361876269456356E-2</c:v>
                </c:pt>
                <c:pt idx="584">
                  <c:v>5.1634039732849413E-2</c:v>
                </c:pt>
                <c:pt idx="585">
                  <c:v>6.488825443824224E-2</c:v>
                </c:pt>
                <c:pt idx="586">
                  <c:v>7.8119172107284043E-2</c:v>
                </c:pt>
                <c:pt idx="587">
                  <c:v>9.1323069051083103E-2</c:v>
                </c:pt>
                <c:pt idx="588">
                  <c:v>9.4619215704318693E-2</c:v>
                </c:pt>
                <c:pt idx="589">
                  <c:v>9.791328909265283E-2</c:v>
                </c:pt>
                <c:pt idx="590">
                  <c:v>0.10285013709543155</c:v>
                </c:pt>
                <c:pt idx="591">
                  <c:v>0.1040834575591425</c:v>
                </c:pt>
                <c:pt idx="592">
                  <c:v>0.10531689751453065</c:v>
                </c:pt>
                <c:pt idx="593">
                  <c:v>0.10654957410927902</c:v>
                </c:pt>
                <c:pt idx="594">
                  <c:v>0.10839819351842786</c:v>
                </c:pt>
                <c:pt idx="595">
                  <c:v>0.10909123326624702</c:v>
                </c:pt>
                <c:pt idx="596">
                  <c:v>0.11013059385784009</c:v>
                </c:pt>
                <c:pt idx="597">
                  <c:v>0.11168940198939099</c:v>
                </c:pt>
                <c:pt idx="598">
                  <c:v>0.11227353950946152</c:v>
                </c:pt>
                <c:pt idx="599">
                  <c:v>0.11314981956812649</c:v>
                </c:pt>
                <c:pt idx="600">
                  <c:v>0.11446412857797315</c:v>
                </c:pt>
                <c:pt idx="601">
                  <c:v>0.11643440118698986</c:v>
                </c:pt>
                <c:pt idx="602">
                  <c:v>0.11717351120662853</c:v>
                </c:pt>
                <c:pt idx="603">
                  <c:v>0.11828105619844342</c:v>
                </c:pt>
                <c:pt idx="604">
                  <c:v>0.11994247826452165</c:v>
                </c:pt>
                <c:pt idx="605">
                  <c:v>0.12243291159880858</c:v>
                </c:pt>
                <c:pt idx="606">
                  <c:v>0.12492180405420612</c:v>
                </c:pt>
                <c:pt idx="607">
                  <c:v>0.1274091252894009</c:v>
                </c:pt>
                <c:pt idx="608">
                  <c:v>0.12834162341456357</c:v>
                </c:pt>
                <c:pt idx="609">
                  <c:v>0.12973972621842569</c:v>
                </c:pt>
                <c:pt idx="610">
                  <c:v>0.13183613017893844</c:v>
                </c:pt>
                <c:pt idx="611">
                  <c:v>0.13254878839087841</c:v>
                </c:pt>
                <c:pt idx="612">
                  <c:v>0.13254878839087841</c:v>
                </c:pt>
                <c:pt idx="613">
                  <c:v>0.13254878839087841</c:v>
                </c:pt>
              </c:numCache>
            </c:numRef>
          </c:xVal>
          <c:yVal>
            <c:numRef>
              <c:f>Sheet1!$CM$4:$CM$617</c:f>
              <c:numCache>
                <c:formatCode>General</c:formatCode>
                <c:ptCount val="614"/>
                <c:pt idx="0">
                  <c:v>0</c:v>
                </c:pt>
                <c:pt idx="1">
                  <c:v>3.1969335253049416E-2</c:v>
                </c:pt>
                <c:pt idx="2">
                  <c:v>6.3933307978593534E-2</c:v>
                </c:pt>
                <c:pt idx="3">
                  <c:v>0.11187088098666186</c:v>
                </c:pt>
                <c:pt idx="4">
                  <c:v>0.18375727364103228</c:v>
                </c:pt>
                <c:pt idx="5">
                  <c:v>0.29154350601722318</c:v>
                </c:pt>
                <c:pt idx="6">
                  <c:v>0.29453454130558798</c:v>
                </c:pt>
                <c:pt idx="7">
                  <c:v>0.17327125044144526</c:v>
                </c:pt>
                <c:pt idx="8">
                  <c:v>-8.7462253130857724E-3</c:v>
                </c:pt>
                <c:pt idx="9">
                  <c:v>-0.2820632419657168</c:v>
                </c:pt>
                <c:pt idx="10">
                  <c:v>-0.25528141044796393</c:v>
                </c:pt>
                <c:pt idx="11">
                  <c:v>-0.10151492760316208</c:v>
                </c:pt>
                <c:pt idx="12">
                  <c:v>0.12892428893537294</c:v>
                </c:pt>
                <c:pt idx="13">
                  <c:v>0.21527239140474341</c:v>
                </c:pt>
                <c:pt idx="14">
                  <c:v>0.29421849447176118</c:v>
                </c:pt>
                <c:pt idx="15">
                  <c:v>9.9944962103720433E-2</c:v>
                </c:pt>
                <c:pt idx="16">
                  <c:v>-0.19178566189454241</c:v>
                </c:pt>
                <c:pt idx="17">
                  <c:v>-0.30128448018255743</c:v>
                </c:pt>
                <c:pt idx="18">
                  <c:v>-0.29754668441498588</c:v>
                </c:pt>
                <c:pt idx="19">
                  <c:v>-0.23594436445627875</c:v>
                </c:pt>
                <c:pt idx="20">
                  <c:v>-0.14357653962130884</c:v>
                </c:pt>
                <c:pt idx="21">
                  <c:v>-5.1000431936106946E-3</c:v>
                </c:pt>
                <c:pt idx="22">
                  <c:v>0.20244796392382741</c:v>
                </c:pt>
                <c:pt idx="23">
                  <c:v>0.28022457960935915</c:v>
                </c:pt>
                <c:pt idx="24">
                  <c:v>0.24208559941321886</c:v>
                </c:pt>
                <c:pt idx="25">
                  <c:v>6.7009915514384302E-2</c:v>
                </c:pt>
                <c:pt idx="26">
                  <c:v>-0.19586688761511548</c:v>
                </c:pt>
                <c:pt idx="27">
                  <c:v>-0.29452598408084957</c:v>
                </c:pt>
                <c:pt idx="28">
                  <c:v>-0.19736896579826749</c:v>
                </c:pt>
                <c:pt idx="29">
                  <c:v>2.4457175844177174E-2</c:v>
                </c:pt>
                <c:pt idx="30">
                  <c:v>0.28219045937355686</c:v>
                </c:pt>
                <c:pt idx="31">
                  <c:v>0.15758300508000422</c:v>
                </c:pt>
                <c:pt idx="32">
                  <c:v>-2.9451286300290671E-2</c:v>
                </c:pt>
                <c:pt idx="33">
                  <c:v>-0.31030949987775808</c:v>
                </c:pt>
                <c:pt idx="34">
                  <c:v>-0.22422438944880682</c:v>
                </c:pt>
                <c:pt idx="35">
                  <c:v>-6.6259732145282663E-2</c:v>
                </c:pt>
                <c:pt idx="36">
                  <c:v>0.17046847409741836</c:v>
                </c:pt>
                <c:pt idx="37">
                  <c:v>0.25917152481595185</c:v>
                </c:pt>
                <c:pt idx="38">
                  <c:v>0.24676754231072348</c:v>
                </c:pt>
                <c:pt idx="39">
                  <c:v>4.7112941783705994E-2</c:v>
                </c:pt>
                <c:pt idx="40">
                  <c:v>-0.25271253158023416</c:v>
                </c:pt>
                <c:pt idx="41">
                  <c:v>-0.27466466545326335</c:v>
                </c:pt>
                <c:pt idx="42">
                  <c:v>-0.10594015375838772</c:v>
                </c:pt>
                <c:pt idx="43">
                  <c:v>0.14689217896824319</c:v>
                </c:pt>
                <c:pt idx="44">
                  <c:v>0.24162465024041727</c:v>
                </c:pt>
                <c:pt idx="45">
                  <c:v>0.25528597430115996</c:v>
                </c:pt>
                <c:pt idx="46">
                  <c:v>4.2081464779549591E-2</c:v>
                </c:pt>
                <c:pt idx="47">
                  <c:v>-0.27811664991443047</c:v>
                </c:pt>
                <c:pt idx="48">
                  <c:v>-0.22857203009969893</c:v>
                </c:pt>
                <c:pt idx="49">
                  <c:v>-1.8434601070332301E-2</c:v>
                </c:pt>
                <c:pt idx="50">
                  <c:v>0.29638461329494525</c:v>
                </c:pt>
                <c:pt idx="51">
                  <c:v>0.41420732933090681</c:v>
                </c:pt>
                <c:pt idx="52">
                  <c:v>0.38841642443834934</c:v>
                </c:pt>
                <c:pt idx="53">
                  <c:v>0.31259427888403157</c:v>
                </c:pt>
                <c:pt idx="54">
                  <c:v>0.19881342533481841</c:v>
                </c:pt>
                <c:pt idx="55">
                  <c:v>2.8032726630626788E-2</c:v>
                </c:pt>
                <c:pt idx="56">
                  <c:v>-0.22839289886175382</c:v>
                </c:pt>
                <c:pt idx="57">
                  <c:v>-0.32456868870718264</c:v>
                </c:pt>
                <c:pt idx="58">
                  <c:v>-0.38447382575860856</c:v>
                </c:pt>
                <c:pt idx="59">
                  <c:v>-0.33031515036266745</c:v>
                </c:pt>
                <c:pt idx="60">
                  <c:v>-0.24910708755535177</c:v>
                </c:pt>
                <c:pt idx="61">
                  <c:v>-0.12735432343592948</c:v>
                </c:pt>
                <c:pt idx="62">
                  <c:v>5.5143497867485534E-2</c:v>
                </c:pt>
                <c:pt idx="63">
                  <c:v>0.32856833555187587</c:v>
                </c:pt>
                <c:pt idx="64">
                  <c:v>0.42053054793404476</c:v>
                </c:pt>
                <c:pt idx="65">
                  <c:v>0.38210860883975301</c:v>
                </c:pt>
                <c:pt idx="66">
                  <c:v>0.32446714297356782</c:v>
                </c:pt>
                <c:pt idx="67">
                  <c:v>0.23797699057347144</c:v>
                </c:pt>
                <c:pt idx="68">
                  <c:v>0.10817929423270217</c:v>
                </c:pt>
                <c:pt idx="69">
                  <c:v>-8.6662437858248897E-2</c:v>
                </c:pt>
                <c:pt idx="70">
                  <c:v>-0.37914096329901859</c:v>
                </c:pt>
                <c:pt idx="71">
                  <c:v>-0.36454119692483405</c:v>
                </c:pt>
                <c:pt idx="72">
                  <c:v>-0.19991274347341964</c:v>
                </c:pt>
                <c:pt idx="73">
                  <c:v>4.6784857787074356E-2</c:v>
                </c:pt>
                <c:pt idx="74">
                  <c:v>0.41619089402624232</c:v>
                </c:pt>
                <c:pt idx="75">
                  <c:v>0.29676626551846191</c:v>
                </c:pt>
                <c:pt idx="76">
                  <c:v>8.887305425008829E-2</c:v>
                </c:pt>
                <c:pt idx="77">
                  <c:v>-0.22334014289207213</c:v>
                </c:pt>
                <c:pt idx="78">
                  <c:v>-0.34045660264595118</c:v>
                </c:pt>
                <c:pt idx="79">
                  <c:v>-0.33722710602808942</c:v>
                </c:pt>
                <c:pt idx="80">
                  <c:v>-7.3621797832169794E-2</c:v>
                </c:pt>
                <c:pt idx="81">
                  <c:v>0.32117489337426935</c:v>
                </c:pt>
                <c:pt idx="82">
                  <c:v>0.38250965743935422</c:v>
                </c:pt>
                <c:pt idx="83">
                  <c:v>0.32704686099264318</c:v>
                </c:pt>
                <c:pt idx="84">
                  <c:v>0.24383070277906074</c:v>
                </c:pt>
                <c:pt idx="85">
                  <c:v>0.11894770584879516</c:v>
                </c:pt>
                <c:pt idx="86">
                  <c:v>-6.851028225258779E-2</c:v>
                </c:pt>
                <c:pt idx="87">
                  <c:v>-0.34995341066529118</c:v>
                </c:pt>
                <c:pt idx="88">
                  <c:v>-0.39786702344408226</c:v>
                </c:pt>
                <c:pt idx="89">
                  <c:v>-0.3582476433674735</c:v>
                </c:pt>
                <c:pt idx="90">
                  <c:v>-0.298834831979575</c:v>
                </c:pt>
                <c:pt idx="91">
                  <c:v>-0.20974784711091923</c:v>
                </c:pt>
                <c:pt idx="92">
                  <c:v>-7.6188965254950961E-2</c:v>
                </c:pt>
                <c:pt idx="93">
                  <c:v>0.12399361603868507</c:v>
                </c:pt>
                <c:pt idx="94">
                  <c:v>0.42373779576756948</c:v>
                </c:pt>
                <c:pt idx="95">
                  <c:v>0.31523161554969981</c:v>
                </c:pt>
                <c:pt idx="96">
                  <c:v>0.14648656651544484</c:v>
                </c:pt>
                <c:pt idx="97">
                  <c:v>-0.10687460270028074</c:v>
                </c:pt>
                <c:pt idx="98">
                  <c:v>-0.36620358045149543</c:v>
                </c:pt>
                <c:pt idx="99">
                  <c:v>-0.22346907174485894</c:v>
                </c:pt>
                <c:pt idx="100">
                  <c:v>-9.5586482301487259E-3</c:v>
                </c:pt>
                <c:pt idx="101">
                  <c:v>0.31090736464643731</c:v>
                </c:pt>
                <c:pt idx="102">
                  <c:v>0.42054766238352681</c:v>
                </c:pt>
                <c:pt idx="103">
                  <c:v>0.37552924397598825</c:v>
                </c:pt>
                <c:pt idx="104">
                  <c:v>0.30798821004591337</c:v>
                </c:pt>
                <c:pt idx="105">
                  <c:v>0.20663986308440421</c:v>
                </c:pt>
                <c:pt idx="106">
                  <c:v>5.4529146179131294E-2</c:v>
                </c:pt>
                <c:pt idx="107">
                  <c:v>-0.17383773871940494</c:v>
                </c:pt>
                <c:pt idx="108">
                  <c:v>-0.31442609546059846</c:v>
                </c:pt>
                <c:pt idx="109">
                  <c:v>-0.15371799190459481</c:v>
                </c:pt>
                <c:pt idx="110">
                  <c:v>8.710798402651368E-2</c:v>
                </c:pt>
                <c:pt idx="111">
                  <c:v>0.44735915894705491</c:v>
                </c:pt>
                <c:pt idx="112">
                  <c:v>0.57520523756486486</c:v>
                </c:pt>
                <c:pt idx="113">
                  <c:v>0.62256091929042967</c:v>
                </c:pt>
                <c:pt idx="114">
                  <c:v>0.54185145744479379</c:v>
                </c:pt>
                <c:pt idx="115">
                  <c:v>0.40501002417755588</c:v>
                </c:pt>
                <c:pt idx="116">
                  <c:v>0.19959384423134452</c:v>
                </c:pt>
                <c:pt idx="117">
                  <c:v>-0.10882564994159465</c:v>
                </c:pt>
                <c:pt idx="118">
                  <c:v>-0.55506324196571311</c:v>
                </c:pt>
                <c:pt idx="119">
                  <c:v>-0.59570264323164268</c:v>
                </c:pt>
                <c:pt idx="120">
                  <c:v>-0.60128195376382065</c:v>
                </c:pt>
                <c:pt idx="121">
                  <c:v>-0.50338958463502759</c:v>
                </c:pt>
                <c:pt idx="122">
                  <c:v>-0.35664002607916112</c:v>
                </c:pt>
                <c:pt idx="123">
                  <c:v>-0.13671250441444141</c:v>
                </c:pt>
                <c:pt idx="124">
                  <c:v>0.1926311156991117</c:v>
                </c:pt>
                <c:pt idx="125">
                  <c:v>0.59145825975930899</c:v>
                </c:pt>
                <c:pt idx="126">
                  <c:v>0.54522756784656756</c:v>
                </c:pt>
                <c:pt idx="127">
                  <c:v>0.47588381190405593</c:v>
                </c:pt>
                <c:pt idx="128">
                  <c:v>0.371829670478935</c:v>
                </c:pt>
                <c:pt idx="129">
                  <c:v>0.2156586074814594</c:v>
                </c:pt>
                <c:pt idx="130">
                  <c:v>-1.8805014805357227E-2</c:v>
                </c:pt>
                <c:pt idx="131">
                  <c:v>-0.36679459944038462</c:v>
                </c:pt>
                <c:pt idx="132">
                  <c:v>-0.49174320176034336</c:v>
                </c:pt>
                <c:pt idx="133">
                  <c:v>-0.5802140664475296</c:v>
                </c:pt>
                <c:pt idx="134">
                  <c:v>-0.50579416478769856</c:v>
                </c:pt>
                <c:pt idx="135">
                  <c:v>-0.39421993425878138</c:v>
                </c:pt>
                <c:pt idx="136">
                  <c:v>-0.22697297003613104</c:v>
                </c:pt>
                <c:pt idx="137">
                  <c:v>2.3647776479856841E-2</c:v>
                </c:pt>
                <c:pt idx="138">
                  <c:v>0.39394325065877051</c:v>
                </c:pt>
                <c:pt idx="139">
                  <c:v>0.52680329249409763</c:v>
                </c:pt>
                <c:pt idx="140">
                  <c:v>0.57647741164325883</c:v>
                </c:pt>
                <c:pt idx="141">
                  <c:v>0.60374072967320214</c:v>
                </c:pt>
                <c:pt idx="142">
                  <c:v>0.48514329955719759</c:v>
                </c:pt>
                <c:pt idx="143">
                  <c:v>0.30713476949825047</c:v>
                </c:pt>
                <c:pt idx="144">
                  <c:v>3.9856244057482809E-2</c:v>
                </c:pt>
                <c:pt idx="145">
                  <c:v>-0.35728638178805605</c:v>
                </c:pt>
                <c:pt idx="146">
                  <c:v>-0.49977672434870252</c:v>
                </c:pt>
                <c:pt idx="147">
                  <c:v>-0.5530882344951279</c:v>
                </c:pt>
                <c:pt idx="148">
                  <c:v>-0.62551601423487968</c:v>
                </c:pt>
                <c:pt idx="149">
                  <c:v>-0.59367743337590018</c:v>
                </c:pt>
                <c:pt idx="150">
                  <c:v>-0.54593895846350726</c:v>
                </c:pt>
                <c:pt idx="151">
                  <c:v>-0.47434864578522934</c:v>
                </c:pt>
                <c:pt idx="152">
                  <c:v>-0.36701024150389838</c:v>
                </c:pt>
                <c:pt idx="153">
                  <c:v>-0.20610703322376461</c:v>
                </c:pt>
                <c:pt idx="154">
                  <c:v>3.5006522506859587E-2</c:v>
                </c:pt>
                <c:pt idx="155">
                  <c:v>0.38877525739588992</c:v>
                </c:pt>
                <c:pt idx="156">
                  <c:v>0.51655230773409755</c:v>
                </c:pt>
                <c:pt idx="157">
                  <c:v>0.56431531335742069</c:v>
                </c:pt>
                <c:pt idx="158">
                  <c:v>0.61911521012741144</c:v>
                </c:pt>
                <c:pt idx="159">
                  <c:v>0.59059112765206068</c:v>
                </c:pt>
                <c:pt idx="160">
                  <c:v>0.54780443345739516</c:v>
                </c:pt>
                <c:pt idx="161">
                  <c:v>0.48361041536497656</c:v>
                </c:pt>
                <c:pt idx="162">
                  <c:v>0.38728572980902742</c:v>
                </c:pt>
                <c:pt idx="163">
                  <c:v>0.24272168645242065</c:v>
                </c:pt>
                <c:pt idx="164">
                  <c:v>2.5699057346988671E-2</c:v>
                </c:pt>
                <c:pt idx="165">
                  <c:v>-0.29806182934449277</c:v>
                </c:pt>
                <c:pt idx="166">
                  <c:v>-0.41410749504224553</c:v>
                </c:pt>
                <c:pt idx="167">
                  <c:v>-0.58711118959006448</c:v>
                </c:pt>
                <c:pt idx="168">
                  <c:v>-0.60660454755372584</c:v>
                </c:pt>
                <c:pt idx="169">
                  <c:v>-0.50325552144739338</c:v>
                </c:pt>
                <c:pt idx="170">
                  <c:v>-0.34833495422564092</c:v>
                </c:pt>
                <c:pt idx="171">
                  <c:v>-0.11617288310559352</c:v>
                </c:pt>
                <c:pt idx="172">
                  <c:v>0.23125671674227821</c:v>
                </c:pt>
                <c:pt idx="173">
                  <c:v>0.35732745646681696</c:v>
                </c:pt>
                <c:pt idx="174">
                  <c:v>0.54174877074787464</c:v>
                </c:pt>
                <c:pt idx="175">
                  <c:v>0.61035261199098101</c:v>
                </c:pt>
                <c:pt idx="176">
                  <c:v>0.61827660210263269</c:v>
                </c:pt>
                <c:pt idx="177">
                  <c:v>0.57711635109070658</c:v>
                </c:pt>
                <c:pt idx="178">
                  <c:v>0.51535657819673053</c:v>
                </c:pt>
                <c:pt idx="179">
                  <c:v>0.42268982097742752</c:v>
                </c:pt>
                <c:pt idx="180">
                  <c:v>0.28361837494227593</c:v>
                </c:pt>
                <c:pt idx="181">
                  <c:v>7.484833337860973E-2</c:v>
                </c:pt>
                <c:pt idx="182">
                  <c:v>-0.23817780011409631</c:v>
                </c:pt>
                <c:pt idx="183">
                  <c:v>-0.57416696096274844</c:v>
                </c:pt>
                <c:pt idx="184">
                  <c:v>-0.52996147890576151</c:v>
                </c:pt>
                <c:pt idx="185">
                  <c:v>-0.46368976664583988</c:v>
                </c:pt>
                <c:pt idx="186">
                  <c:v>-0.36432327293472427</c:v>
                </c:pt>
                <c:pt idx="187">
                  <c:v>-0.21536366846866428</c:v>
                </c:pt>
                <c:pt idx="188">
                  <c:v>7.8780092907012305E-3</c:v>
                </c:pt>
                <c:pt idx="189">
                  <c:v>0.34046630083399126</c:v>
                </c:pt>
                <c:pt idx="190">
                  <c:v>0.45913960500937218</c:v>
                </c:pt>
                <c:pt idx="191">
                  <c:v>0.61844204178098938</c:v>
                </c:pt>
                <c:pt idx="192">
                  <c:v>0.54802292792915153</c:v>
                </c:pt>
                <c:pt idx="193">
                  <c:v>0.44236231017902516</c:v>
                </c:pt>
                <c:pt idx="194">
                  <c:v>0.28377925076743366</c:v>
                </c:pt>
                <c:pt idx="195">
                  <c:v>4.5692727717258706E-2</c:v>
                </c:pt>
                <c:pt idx="196">
                  <c:v>-0.30923243052348476</c:v>
                </c:pt>
                <c:pt idx="197">
                  <c:v>-0.43644527451033654</c:v>
                </c:pt>
                <c:pt idx="198">
                  <c:v>-0.62568715872972769</c:v>
                </c:pt>
                <c:pt idx="199">
                  <c:v>-0.61106571405286469</c:v>
                </c:pt>
                <c:pt idx="200">
                  <c:v>-0.57798348319795656</c:v>
                </c:pt>
                <c:pt idx="201">
                  <c:v>-0.52837725136508162</c:v>
                </c:pt>
                <c:pt idx="202">
                  <c:v>-0.45398644426937806</c:v>
                </c:pt>
                <c:pt idx="203">
                  <c:v>-0.34245214745592434</c:v>
                </c:pt>
                <c:pt idx="204">
                  <c:v>-0.17526394284317307</c:v>
                </c:pt>
                <c:pt idx="205">
                  <c:v>7.52294151204803E-2</c:v>
                </c:pt>
                <c:pt idx="206">
                  <c:v>0.44011118959006906</c:v>
                </c:pt>
                <c:pt idx="207">
                  <c:v>0.57253538344516586</c:v>
                </c:pt>
                <c:pt idx="208">
                  <c:v>0.71309635706718466</c:v>
                </c:pt>
                <c:pt idx="209">
                  <c:v>0.72580668821820005</c:v>
                </c:pt>
                <c:pt idx="210">
                  <c:v>0.59037434462524507</c:v>
                </c:pt>
                <c:pt idx="211">
                  <c:v>0.38708377930510318</c:v>
                </c:pt>
                <c:pt idx="212">
                  <c:v>8.1821330580533758E-2</c:v>
                </c:pt>
                <c:pt idx="213">
                  <c:v>-0.36471234141968639</c:v>
                </c:pt>
                <c:pt idx="214">
                  <c:v>-0.52649409144005854</c:v>
                </c:pt>
                <c:pt idx="215">
                  <c:v>-0.6841672326206899</c:v>
                </c:pt>
                <c:pt idx="216">
                  <c:v>-0.71831626416016947</c:v>
                </c:pt>
                <c:pt idx="217">
                  <c:v>-0.67999130694629872</c:v>
                </c:pt>
                <c:pt idx="218">
                  <c:v>-0.46172103447338836</c:v>
                </c:pt>
                <c:pt idx="219">
                  <c:v>-0.13475746380158121</c:v>
                </c:pt>
                <c:pt idx="220">
                  <c:v>0.34414704843660715</c:v>
                </c:pt>
                <c:pt idx="221">
                  <c:v>0.51670063296297364</c:v>
                </c:pt>
                <c:pt idx="222">
                  <c:v>0.69099019314879417</c:v>
                </c:pt>
                <c:pt idx="223">
                  <c:v>0.72695906115020004</c:v>
                </c:pt>
                <c:pt idx="224">
                  <c:v>0.60744315557850015</c:v>
                </c:pt>
                <c:pt idx="225">
                  <c:v>0.37562394392980786</c:v>
                </c:pt>
                <c:pt idx="226">
                  <c:v>2.751472929287441E-2</c:v>
                </c:pt>
                <c:pt idx="227">
                  <c:v>-0.47643946103067292</c:v>
                </c:pt>
                <c:pt idx="228">
                  <c:v>-0.63075874059384973</c:v>
                </c:pt>
                <c:pt idx="229">
                  <c:v>-0.72663388660998618</c:v>
                </c:pt>
                <c:pt idx="230">
                  <c:v>-0.61593762733965463</c:v>
                </c:pt>
                <c:pt idx="231">
                  <c:v>-0.45002045584200584</c:v>
                </c:pt>
                <c:pt idx="232">
                  <c:v>-0.20140569395017791</c:v>
                </c:pt>
                <c:pt idx="233">
                  <c:v>0.16913754040911691</c:v>
                </c:pt>
                <c:pt idx="234">
                  <c:v>0.30184469316237367</c:v>
                </c:pt>
                <c:pt idx="235">
                  <c:v>0.49888449104887678</c:v>
                </c:pt>
                <c:pt idx="236">
                  <c:v>0.69347178832414424</c:v>
                </c:pt>
                <c:pt idx="237">
                  <c:v>0.61892695118307584</c:v>
                </c:pt>
                <c:pt idx="238">
                  <c:v>0.30553114558148375</c:v>
                </c:pt>
                <c:pt idx="239">
                  <c:v>-8.2426041129010728E-3</c:v>
                </c:pt>
                <c:pt idx="240">
                  <c:v>-0.46378047322811305</c:v>
                </c:pt>
                <c:pt idx="241">
                  <c:v>-0.62071255874602649</c:v>
                </c:pt>
                <c:pt idx="242">
                  <c:v>-0.72460867675423513</c:v>
                </c:pt>
                <c:pt idx="243">
                  <c:v>-0.65810763087120694</c:v>
                </c:pt>
                <c:pt idx="244">
                  <c:v>-0.59163510907065597</c:v>
                </c:pt>
                <c:pt idx="245">
                  <c:v>-0.49197196490179773</c:v>
                </c:pt>
                <c:pt idx="246">
                  <c:v>-0.34256852571242596</c:v>
                </c:pt>
                <c:pt idx="247">
                  <c:v>-0.11866759935888756</c:v>
                </c:pt>
                <c:pt idx="248">
                  <c:v>0.21309258102197823</c:v>
                </c:pt>
                <c:pt idx="249">
                  <c:v>0.64613322104805671</c:v>
                </c:pt>
                <c:pt idx="250">
                  <c:v>0.69882290619652243</c:v>
                </c:pt>
                <c:pt idx="251">
                  <c:v>0.72689060335225875</c:v>
                </c:pt>
                <c:pt idx="252">
                  <c:v>0.67987721061640061</c:v>
                </c:pt>
                <c:pt idx="253">
                  <c:v>0.60934856428784878</c:v>
                </c:pt>
                <c:pt idx="254">
                  <c:v>0.50351965445111513</c:v>
                </c:pt>
                <c:pt idx="255">
                  <c:v>0.34468387166879644</c:v>
                </c:pt>
                <c:pt idx="256">
                  <c:v>0.10622197169324422</c:v>
                </c:pt>
                <c:pt idx="257">
                  <c:v>-0.24622387329874218</c:v>
                </c:pt>
                <c:pt idx="258">
                  <c:v>-0.67640868218739425</c:v>
                </c:pt>
                <c:pt idx="259">
                  <c:v>-0.72153948547988778</c:v>
                </c:pt>
                <c:pt idx="260">
                  <c:v>-0.6267596642308072</c:v>
                </c:pt>
                <c:pt idx="261">
                  <c:v>-0.48468919616419032</c:v>
                </c:pt>
                <c:pt idx="262">
                  <c:v>-0.27177004156366302</c:v>
                </c:pt>
                <c:pt idx="263">
                  <c:v>4.7080024992529917E-2</c:v>
                </c:pt>
                <c:pt idx="264">
                  <c:v>0.50392868979381167</c:v>
                </c:pt>
                <c:pt idx="265">
                  <c:v>0.6396810735921401</c:v>
                </c:pt>
                <c:pt idx="266">
                  <c:v>0.74021134986824222</c:v>
                </c:pt>
                <c:pt idx="267">
                  <c:v>0.79832061068702365</c:v>
                </c:pt>
                <c:pt idx="268">
                  <c:v>0.75575697481731008</c:v>
                </c:pt>
                <c:pt idx="269">
                  <c:v>0.43415307924262042</c:v>
                </c:pt>
                <c:pt idx="270">
                  <c:v>0.11217380674255018</c:v>
                </c:pt>
                <c:pt idx="271">
                  <c:v>-0.35521268099209707</c:v>
                </c:pt>
                <c:pt idx="272">
                  <c:v>-0.51589739480046659</c:v>
                </c:pt>
                <c:pt idx="273">
                  <c:v>-0.64332645133248634</c:v>
                </c:pt>
                <c:pt idx="274">
                  <c:v>-0.74907092988508861</c:v>
                </c:pt>
                <c:pt idx="275">
                  <c:v>-0.78012795088424658</c:v>
                </c:pt>
                <c:pt idx="276">
                  <c:v>-0.82140800304256867</c:v>
                </c:pt>
                <c:pt idx="277">
                  <c:v>-0.76118225530412165</c:v>
                </c:pt>
                <c:pt idx="278">
                  <c:v>-0.63132351742685977</c:v>
                </c:pt>
                <c:pt idx="279">
                  <c:v>-0.43671454184890596</c:v>
                </c:pt>
                <c:pt idx="280">
                  <c:v>-0.14520526473065121</c:v>
                </c:pt>
                <c:pt idx="281">
                  <c:v>0.27804077585504694</c:v>
                </c:pt>
                <c:pt idx="282">
                  <c:v>0.66200972535383995</c:v>
                </c:pt>
                <c:pt idx="283">
                  <c:v>0.79957567031593813</c:v>
                </c:pt>
                <c:pt idx="284">
                  <c:v>0.81449947026703973</c:v>
                </c:pt>
                <c:pt idx="285">
                  <c:v>0.77377849012523714</c:v>
                </c:pt>
                <c:pt idx="286">
                  <c:v>0.71270272472902119</c:v>
                </c:pt>
                <c:pt idx="287">
                  <c:v>0.62106055255222625</c:v>
                </c:pt>
                <c:pt idx="288">
                  <c:v>0.48353397082393851</c:v>
                </c:pt>
                <c:pt idx="289">
                  <c:v>0.27710062209665587</c:v>
                </c:pt>
                <c:pt idx="290">
                  <c:v>-3.1952677188884018E-2</c:v>
                </c:pt>
                <c:pt idx="291">
                  <c:v>-0.14361419141017742</c:v>
                </c:pt>
                <c:pt idx="292">
                  <c:v>-0.30933511722039608</c:v>
                </c:pt>
                <c:pt idx="293">
                  <c:v>-0.53129127163076262</c:v>
                </c:pt>
                <c:pt idx="294">
                  <c:v>-0.67578115237293612</c:v>
                </c:pt>
                <c:pt idx="295">
                  <c:v>-0.76390345277226912</c:v>
                </c:pt>
                <c:pt idx="296">
                  <c:v>-0.81166988128548934</c:v>
                </c:pt>
                <c:pt idx="297">
                  <c:v>-0.76845019151883964</c:v>
                </c:pt>
                <c:pt idx="298">
                  <c:v>-0.70366059058433661</c:v>
                </c:pt>
                <c:pt idx="299">
                  <c:v>-0.60652468012278971</c:v>
                </c:pt>
                <c:pt idx="300">
                  <c:v>-0.46091038004944579</c:v>
                </c:pt>
                <c:pt idx="301">
                  <c:v>-0.24269715574149237</c:v>
                </c:pt>
                <c:pt idx="302">
                  <c:v>8.1553204205264712E-2</c:v>
                </c:pt>
                <c:pt idx="303">
                  <c:v>0.19835190568036767</c:v>
                </c:pt>
                <c:pt idx="304">
                  <c:v>0.37191638368966351</c:v>
                </c:pt>
                <c:pt idx="305">
                  <c:v>0.5745263644019396</c:v>
                </c:pt>
                <c:pt idx="306">
                  <c:v>0.70374616283176217</c:v>
                </c:pt>
                <c:pt idx="307">
                  <c:v>0.78822879030724458</c:v>
                </c:pt>
                <c:pt idx="308">
                  <c:v>0.84954986281274614</c:v>
                </c:pt>
                <c:pt idx="309">
                  <c:v>0.86086251392246849</c:v>
                </c:pt>
                <c:pt idx="310">
                  <c:v>0.86968786504034123</c:v>
                </c:pt>
                <c:pt idx="311">
                  <c:v>0.82565809133139956</c:v>
                </c:pt>
                <c:pt idx="312">
                  <c:v>0.75960772595148263</c:v>
                </c:pt>
                <c:pt idx="313">
                  <c:v>0.66050935861563165</c:v>
                </c:pt>
                <c:pt idx="314">
                  <c:v>0.51178764499741858</c:v>
                </c:pt>
                <c:pt idx="315">
                  <c:v>0.28854904783896118</c:v>
                </c:pt>
                <c:pt idx="316">
                  <c:v>-4.2845453804569292E-2</c:v>
                </c:pt>
                <c:pt idx="317">
                  <c:v>-0.48608174187063891</c:v>
                </c:pt>
                <c:pt idx="318">
                  <c:v>-0.56600336855831135</c:v>
                </c:pt>
                <c:pt idx="319">
                  <c:v>-0.6216880823666886</c:v>
                </c:pt>
                <c:pt idx="320">
                  <c:v>-0.66714976501589762</c:v>
                </c:pt>
                <c:pt idx="321">
                  <c:v>-0.72396973730678804</c:v>
                </c:pt>
                <c:pt idx="322">
                  <c:v>-0.7434688000869305</c:v>
                </c:pt>
                <c:pt idx="323">
                  <c:v>-0.77094890114368464</c:v>
                </c:pt>
                <c:pt idx="324">
                  <c:v>-0.80565129988319251</c:v>
                </c:pt>
                <c:pt idx="325">
                  <c:v>-0.84927603162098364</c:v>
                </c:pt>
                <c:pt idx="326">
                  <c:v>-0.86369210290402365</c:v>
                </c:pt>
                <c:pt idx="327">
                  <c:v>-0.86911167857434324</c:v>
                </c:pt>
                <c:pt idx="328">
                  <c:v>-0.79290103501670695</c:v>
                </c:pt>
                <c:pt idx="329">
                  <c:v>-0.67865067506995658</c:v>
                </c:pt>
                <c:pt idx="330">
                  <c:v>-0.50740976881910249</c:v>
                </c:pt>
                <c:pt idx="331">
                  <c:v>-0.25084819754964888</c:v>
                </c:pt>
                <c:pt idx="332">
                  <c:v>0.12539357800657314</c:v>
                </c:pt>
                <c:pt idx="333">
                  <c:v>0.55696066393197652</c:v>
                </c:pt>
                <c:pt idx="334">
                  <c:v>0.60264540490614704</c:v>
                </c:pt>
                <c:pt idx="335">
                  <c:v>0.64093042840455783</c:v>
                </c:pt>
                <c:pt idx="336">
                  <c:v>0.6890220314579899</c:v>
                </c:pt>
                <c:pt idx="337">
                  <c:v>0.74952161038820608</c:v>
                </c:pt>
                <c:pt idx="338">
                  <c:v>0.78880497677324712</c:v>
                </c:pt>
                <c:pt idx="339">
                  <c:v>0.83525359267610599</c:v>
                </c:pt>
                <c:pt idx="340">
                  <c:v>0.84840889951373588</c:v>
                </c:pt>
                <c:pt idx="341">
                  <c:v>0.71262856211459347</c:v>
                </c:pt>
                <c:pt idx="342">
                  <c:v>0.57678547173399264</c:v>
                </c:pt>
                <c:pt idx="343">
                  <c:v>0.37289133682866532</c:v>
                </c:pt>
                <c:pt idx="344">
                  <c:v>6.6968840835619783E-2</c:v>
                </c:pt>
                <c:pt idx="345">
                  <c:v>-4.5310105674934105E-2</c:v>
                </c:pt>
                <c:pt idx="346">
                  <c:v>-0.20950938578142678</c:v>
                </c:pt>
                <c:pt idx="347">
                  <c:v>-0.44768091059737675</c:v>
                </c:pt>
                <c:pt idx="348">
                  <c:v>-0.51038311917632839</c:v>
                </c:pt>
                <c:pt idx="349">
                  <c:v>-0.57405856944934941</c:v>
                </c:pt>
                <c:pt idx="350">
                  <c:v>-0.64049115753443908</c:v>
                </c:pt>
                <c:pt idx="351">
                  <c:v>-0.71570916302192278</c:v>
                </c:pt>
                <c:pt idx="352">
                  <c:v>-0.80325527695525778</c:v>
                </c:pt>
                <c:pt idx="353">
                  <c:v>-0.8287729211377034</c:v>
                </c:pt>
                <c:pt idx="354">
                  <c:v>-0.86233435657820245</c:v>
                </c:pt>
                <c:pt idx="355">
                  <c:v>-0.8733845861291466</c:v>
                </c:pt>
                <c:pt idx="356">
                  <c:v>-0.71898943250659852</c:v>
                </c:pt>
                <c:pt idx="357">
                  <c:v>-0.52343402787210347</c:v>
                </c:pt>
                <c:pt idx="358">
                  <c:v>-0.32808856048464291</c:v>
                </c:pt>
                <c:pt idx="359">
                  <c:v>-3.6518755263372386E-2</c:v>
                </c:pt>
                <c:pt idx="360">
                  <c:v>6.9027709108690632E-2</c:v>
                </c:pt>
                <c:pt idx="361">
                  <c:v>0.22503675531770445</c:v>
                </c:pt>
                <c:pt idx="362">
                  <c:v>0.44564771399853331</c:v>
                </c:pt>
                <c:pt idx="363">
                  <c:v>0.5006803672815191</c:v>
                </c:pt>
                <c:pt idx="364">
                  <c:v>0.54128553964847925</c:v>
                </c:pt>
                <c:pt idx="365">
                  <c:v>0.57387031050501691</c:v>
                </c:pt>
                <c:pt idx="366">
                  <c:v>0.60155008013908884</c:v>
                </c:pt>
                <c:pt idx="367">
                  <c:v>0.63806661052403224</c:v>
                </c:pt>
                <c:pt idx="368">
                  <c:v>0.68438972046399382</c:v>
                </c:pt>
                <c:pt idx="369">
                  <c:v>0.742852679905463</c:v>
                </c:pt>
                <c:pt idx="370">
                  <c:v>0.76290510988563209</c:v>
                </c:pt>
                <c:pt idx="371">
                  <c:v>0.78960935589905201</c:v>
                </c:pt>
                <c:pt idx="372">
                  <c:v>0.82320502023852016</c:v>
                </c:pt>
                <c:pt idx="373">
                  <c:v>0.86594550541958393</c:v>
                </c:pt>
                <c:pt idx="374">
                  <c:v>0.91453342750808264</c:v>
                </c:pt>
                <c:pt idx="375">
                  <c:v>0.9144022167286957</c:v>
                </c:pt>
                <c:pt idx="376">
                  <c:v>0.87033250930428407</c:v>
                </c:pt>
                <c:pt idx="377">
                  <c:v>0.826262801879873</c:v>
                </c:pt>
                <c:pt idx="378">
                  <c:v>0.76014968351852452</c:v>
                </c:pt>
                <c:pt idx="379">
                  <c:v>0.66094292466925664</c:v>
                </c:pt>
                <c:pt idx="380">
                  <c:v>0.51208030208361632</c:v>
                </c:pt>
                <c:pt idx="381">
                  <c:v>0.28864374779277935</c:v>
                </c:pt>
                <c:pt idx="382">
                  <c:v>-4.0334707016924667E-2</c:v>
                </c:pt>
                <c:pt idx="383">
                  <c:v>-0.46435551873081432</c:v>
                </c:pt>
                <c:pt idx="384">
                  <c:v>-0.53585740675341664</c:v>
                </c:pt>
                <c:pt idx="385">
                  <c:v>-0.61046100350439203</c:v>
                </c:pt>
                <c:pt idx="386">
                  <c:v>-0.69542283556545792</c:v>
                </c:pt>
                <c:pt idx="387">
                  <c:v>-0.78871940452582523</c:v>
                </c:pt>
                <c:pt idx="388">
                  <c:v>-0.80751107006058065</c:v>
                </c:pt>
                <c:pt idx="389">
                  <c:v>-0.82512754339735406</c:v>
                </c:pt>
                <c:pt idx="390">
                  <c:v>-0.84870554997147585</c:v>
                </c:pt>
                <c:pt idx="391">
                  <c:v>-0.87985384803455891</c:v>
                </c:pt>
                <c:pt idx="392">
                  <c:v>-0.92133356877019956</c:v>
                </c:pt>
                <c:pt idx="393">
                  <c:v>-0.9291605770014395</c:v>
                </c:pt>
                <c:pt idx="394">
                  <c:v>-0.79307788432805415</c:v>
                </c:pt>
                <c:pt idx="395">
                  <c:v>-0.58917062834479095</c:v>
                </c:pt>
                <c:pt idx="396">
                  <c:v>-0.28378951943712472</c:v>
                </c:pt>
                <c:pt idx="397">
                  <c:v>0.15900008149738074</c:v>
                </c:pt>
                <c:pt idx="398">
                  <c:v>0.49210089375458754</c:v>
                </c:pt>
                <c:pt idx="399">
                  <c:v>0.53044981119773982</c:v>
                </c:pt>
                <c:pt idx="400">
                  <c:v>0.56277843579364861</c:v>
                </c:pt>
                <c:pt idx="401">
                  <c:v>0.60384912118660183</c:v>
                </c:pt>
                <c:pt idx="402">
                  <c:v>0.65647034853712261</c:v>
                </c:pt>
                <c:pt idx="403">
                  <c:v>0.72231534052321311</c:v>
                </c:pt>
                <c:pt idx="404">
                  <c:v>0.79595311184156858</c:v>
                </c:pt>
                <c:pt idx="405">
                  <c:v>0.81881801635381557</c:v>
                </c:pt>
                <c:pt idx="406">
                  <c:v>0.84903072451169481</c:v>
                </c:pt>
                <c:pt idx="407">
                  <c:v>0.88789763929260435</c:v>
                </c:pt>
                <c:pt idx="408">
                  <c:v>0.93589796528211688</c:v>
                </c:pt>
                <c:pt idx="409">
                  <c:v>0.75486702344408485</c:v>
                </c:pt>
                <c:pt idx="410">
                  <c:v>0.57375621417511513</c:v>
                </c:pt>
                <c:pt idx="411">
                  <c:v>0.30190744614381582</c:v>
                </c:pt>
                <c:pt idx="412">
                  <c:v>-9.5055363885796246E-2</c:v>
                </c:pt>
                <c:pt idx="413">
                  <c:v>-0.51368050311048363</c:v>
                </c:pt>
                <c:pt idx="414">
                  <c:v>-0.57595256852571253</c:v>
                </c:pt>
                <c:pt idx="415">
                  <c:v>-0.64852353915949446</c:v>
                </c:pt>
                <c:pt idx="416">
                  <c:v>-0.73364510608242672</c:v>
                </c:pt>
                <c:pt idx="417">
                  <c:v>-0.79643802124364949</c:v>
                </c:pt>
                <c:pt idx="418">
                  <c:v>-0.84672027383119808</c:v>
                </c:pt>
                <c:pt idx="419">
                  <c:v>-0.90805275596968249</c:v>
                </c:pt>
                <c:pt idx="420">
                  <c:v>-0.92355844720328173</c:v>
                </c:pt>
                <c:pt idx="421">
                  <c:v>-0.86628208959278452</c:v>
                </c:pt>
                <c:pt idx="422">
                  <c:v>-0.78041319170899448</c:v>
                </c:pt>
                <c:pt idx="423">
                  <c:v>-0.65168971231426065</c:v>
                </c:pt>
                <c:pt idx="424">
                  <c:v>-0.45879503409306799</c:v>
                </c:pt>
                <c:pt idx="425">
                  <c:v>-0.17004745864008139</c:v>
                </c:pt>
                <c:pt idx="426">
                  <c:v>-6.3847165249517793E-2</c:v>
                </c:pt>
                <c:pt idx="427">
                  <c:v>9.0776181032843545E-2</c:v>
                </c:pt>
                <c:pt idx="428">
                  <c:v>0.31849191817663197</c:v>
                </c:pt>
                <c:pt idx="429">
                  <c:v>0.52319328461601167</c:v>
                </c:pt>
                <c:pt idx="430">
                  <c:v>0.61758061449023394</c:v>
                </c:pt>
                <c:pt idx="431">
                  <c:v>0.68850289315693669</c:v>
                </c:pt>
                <c:pt idx="432">
                  <c:v>0.77000190160550264</c:v>
                </c:pt>
                <c:pt idx="433">
                  <c:v>0.83018771562848526</c:v>
                </c:pt>
                <c:pt idx="434">
                  <c:v>0.84286381788052878</c:v>
                </c:pt>
                <c:pt idx="435">
                  <c:v>0.86073700795958386</c:v>
                </c:pt>
                <c:pt idx="436">
                  <c:v>0.88535329113580163</c:v>
                </c:pt>
                <c:pt idx="437">
                  <c:v>0.91897747955774078</c:v>
                </c:pt>
                <c:pt idx="438">
                  <c:v>0.96287033767081165</c:v>
                </c:pt>
                <c:pt idx="439">
                  <c:v>0.96963054521746217</c:v>
                </c:pt>
                <c:pt idx="440">
                  <c:v>0.77390399608813065</c:v>
                </c:pt>
                <c:pt idx="441">
                  <c:v>0.57807476026187865</c:v>
                </c:pt>
                <c:pt idx="442">
                  <c:v>0.38213199858737884</c:v>
                </c:pt>
                <c:pt idx="443">
                  <c:v>9.1626198690609992E-2</c:v>
                </c:pt>
                <c:pt idx="444">
                  <c:v>-0.31916052266985823</c:v>
                </c:pt>
                <c:pt idx="445">
                  <c:v>-0.42119230664746982</c:v>
                </c:pt>
                <c:pt idx="446">
                  <c:v>-0.50654092526689998</c:v>
                </c:pt>
                <c:pt idx="447">
                  <c:v>-0.59329521067072866</c:v>
                </c:pt>
                <c:pt idx="448">
                  <c:v>-0.68889652549509894</c:v>
                </c:pt>
                <c:pt idx="449">
                  <c:v>-0.71770584879520005</c:v>
                </c:pt>
                <c:pt idx="450">
                  <c:v>-0.75448480073890967</c:v>
                </c:pt>
                <c:pt idx="451">
                  <c:v>-0.80169215723560894</c:v>
                </c:pt>
                <c:pt idx="452">
                  <c:v>-0.8600124962647071</c:v>
                </c:pt>
                <c:pt idx="453">
                  <c:v>-0.93391268914183256</c:v>
                </c:pt>
                <c:pt idx="454">
                  <c:v>-0.99621499008448555</c:v>
                </c:pt>
                <c:pt idx="455">
                  <c:v>-0.92864714351688815</c:v>
                </c:pt>
                <c:pt idx="456">
                  <c:v>-0.86114204993072718</c:v>
                </c:pt>
                <c:pt idx="457">
                  <c:v>-0.75993860530820212</c:v>
                </c:pt>
                <c:pt idx="458">
                  <c:v>-0.60827605878677571</c:v>
                </c:pt>
                <c:pt idx="459">
                  <c:v>-0.38109714487517321</c:v>
                </c:pt>
                <c:pt idx="460">
                  <c:v>-4.8443133845861686E-2</c:v>
                </c:pt>
                <c:pt idx="461">
                  <c:v>0.38728173643747787</c:v>
                </c:pt>
                <c:pt idx="462">
                  <c:v>0.46272907554806991</c:v>
                </c:pt>
                <c:pt idx="463">
                  <c:v>0.53797332319143731</c:v>
                </c:pt>
                <c:pt idx="464">
                  <c:v>0.62151693787183149</c:v>
                </c:pt>
                <c:pt idx="465">
                  <c:v>0.71253158023416918</c:v>
                </c:pt>
                <c:pt idx="466">
                  <c:v>0.80497813153676878</c:v>
                </c:pt>
                <c:pt idx="467">
                  <c:v>0.87590041020348253</c:v>
                </c:pt>
                <c:pt idx="468">
                  <c:v>0.93636005541821732</c:v>
                </c:pt>
                <c:pt idx="469">
                  <c:v>0.98616310342017333</c:v>
                </c:pt>
                <c:pt idx="470">
                  <c:v>0.92660481921164861</c:v>
                </c:pt>
                <c:pt idx="471">
                  <c:v>0.86706364945260928</c:v>
                </c:pt>
                <c:pt idx="472">
                  <c:v>0.7777376327728156</c:v>
                </c:pt>
                <c:pt idx="473">
                  <c:v>0.64373149330363932</c:v>
                </c:pt>
                <c:pt idx="474">
                  <c:v>0.44262701366439461</c:v>
                </c:pt>
                <c:pt idx="475">
                  <c:v>0.14336717285593994</c:v>
                </c:pt>
                <c:pt idx="476">
                  <c:v>3.5454692890712014E-2</c:v>
                </c:pt>
                <c:pt idx="477">
                  <c:v>-0.12412026296487527</c:v>
                </c:pt>
                <c:pt idx="478">
                  <c:v>-0.34656474966722189</c:v>
                </c:pt>
                <c:pt idx="479">
                  <c:v>-0.40080329249409147</c:v>
                </c:pt>
                <c:pt idx="480">
                  <c:v>-0.45670022547608025</c:v>
                </c:pt>
                <c:pt idx="481">
                  <c:v>-0.51741031213495958</c:v>
                </c:pt>
                <c:pt idx="482">
                  <c:v>-0.56586474151748112</c:v>
                </c:pt>
                <c:pt idx="483">
                  <c:v>-0.60767705305480157</c:v>
                </c:pt>
                <c:pt idx="484">
                  <c:v>-0.66064056939502236</c:v>
                </c:pt>
                <c:pt idx="485">
                  <c:v>-0.72394121322431637</c:v>
                </c:pt>
                <c:pt idx="486">
                  <c:v>-0.74370269756323304</c:v>
                </c:pt>
                <c:pt idx="487">
                  <c:v>-0.77137676238081054</c:v>
                </c:pt>
                <c:pt idx="488">
                  <c:v>-0.80803591317813184</c:v>
                </c:pt>
                <c:pt idx="489">
                  <c:v>-0.85642987150580563</c:v>
                </c:pt>
                <c:pt idx="490">
                  <c:v>-0.91986743093097179</c:v>
                </c:pt>
                <c:pt idx="491">
                  <c:v>-0.97652766836000049</c:v>
                </c:pt>
                <c:pt idx="492">
                  <c:v>-0.98968868001412613</c:v>
                </c:pt>
                <c:pt idx="493">
                  <c:v>-0.86967075059086185</c:v>
                </c:pt>
                <c:pt idx="494">
                  <c:v>-0.27889364592105631</c:v>
                </c:pt>
                <c:pt idx="495">
                  <c:v>-6.4123848849528958E-2</c:v>
                </c:pt>
                <c:pt idx="496">
                  <c:v>0.24455635543723531</c:v>
                </c:pt>
                <c:pt idx="497">
                  <c:v>0.34773081415881224</c:v>
                </c:pt>
                <c:pt idx="498">
                  <c:v>0.44105362527505515</c:v>
                </c:pt>
                <c:pt idx="499">
                  <c:v>0.49932718480889193</c:v>
                </c:pt>
                <c:pt idx="500">
                  <c:v>0.54510719621852544</c:v>
                </c:pt>
                <c:pt idx="501">
                  <c:v>0.60203498954116952</c:v>
                </c:pt>
                <c:pt idx="502">
                  <c:v>0.67036157670261609</c:v>
                </c:pt>
                <c:pt idx="503">
                  <c:v>0.74622422645405473</c:v>
                </c:pt>
                <c:pt idx="504">
                  <c:v>0.82922360164081665</c:v>
                </c:pt>
                <c:pt idx="505">
                  <c:v>0.89527967183722268</c:v>
                </c:pt>
                <c:pt idx="506">
                  <c:v>0.95264730651164065</c:v>
                </c:pt>
                <c:pt idx="507">
                  <c:v>1.003209095107426</c:v>
                </c:pt>
                <c:pt idx="508">
                  <c:v>1.008611556328272</c:v>
                </c:pt>
                <c:pt idx="509">
                  <c:v>0.94414712993398708</c:v>
                </c:pt>
                <c:pt idx="510">
                  <c:v>0.87968840835620266</c:v>
                </c:pt>
                <c:pt idx="511">
                  <c:v>0.78298035913178132</c:v>
                </c:pt>
                <c:pt idx="512">
                  <c:v>0.63788405639619505</c:v>
                </c:pt>
                <c:pt idx="513">
                  <c:v>0.42013748607753126</c:v>
                </c:pt>
                <c:pt idx="514">
                  <c:v>9.9404145499987454E-2</c:v>
                </c:pt>
                <c:pt idx="515">
                  <c:v>-0.33783980331966551</c:v>
                </c:pt>
                <c:pt idx="516">
                  <c:v>-0.4227970715275326</c:v>
                </c:pt>
                <c:pt idx="517">
                  <c:v>-0.50149729700361312</c:v>
                </c:pt>
                <c:pt idx="518">
                  <c:v>-0.56099910352884286</c:v>
                </c:pt>
                <c:pt idx="519">
                  <c:v>-0.60978783515796908</c:v>
                </c:pt>
                <c:pt idx="520">
                  <c:v>-0.67095487761811434</c:v>
                </c:pt>
                <c:pt idx="521">
                  <c:v>-0.69003178397761367</c:v>
                </c:pt>
                <c:pt idx="522">
                  <c:v>-0.71589171714977107</c:v>
                </c:pt>
                <c:pt idx="523">
                  <c:v>-0.75085653744805003</c:v>
                </c:pt>
                <c:pt idx="524">
                  <c:v>-0.79674608133438374</c:v>
                </c:pt>
                <c:pt idx="525">
                  <c:v>-0.85618456439651203</c:v>
                </c:pt>
                <c:pt idx="526">
                  <c:v>-0.90872021949961024</c:v>
                </c:pt>
                <c:pt idx="527">
                  <c:v>-0.95690880443346205</c:v>
                </c:pt>
                <c:pt idx="528">
                  <c:v>-1.0219151883947732</c:v>
                </c:pt>
                <c:pt idx="529">
                  <c:v>-1.0369873135747467</c:v>
                </c:pt>
                <c:pt idx="530">
                  <c:v>-0.94925864551356964</c:v>
                </c:pt>
                <c:pt idx="531">
                  <c:v>-0.49781084458450192</c:v>
                </c:pt>
                <c:pt idx="532">
                  <c:v>0.15018100567765069</c:v>
                </c:pt>
                <c:pt idx="533">
                  <c:v>0.34827790606068953</c:v>
                </c:pt>
                <c:pt idx="534">
                  <c:v>0.39108570807639031</c:v>
                </c:pt>
                <c:pt idx="535">
                  <c:v>0.43873632881475688</c:v>
                </c:pt>
                <c:pt idx="536">
                  <c:v>0.49375472005650489</c:v>
                </c:pt>
                <c:pt idx="537">
                  <c:v>0.53866132406074252</c:v>
                </c:pt>
                <c:pt idx="538">
                  <c:v>0.5769452065958629</c:v>
                </c:pt>
                <c:pt idx="539">
                  <c:v>0.6266855016163646</c:v>
                </c:pt>
                <c:pt idx="540">
                  <c:v>0.68563907527641699</c:v>
                </c:pt>
                <c:pt idx="541">
                  <c:v>0.75370894569558755</c:v>
                </c:pt>
                <c:pt idx="542">
                  <c:v>0.80987286408953862</c:v>
                </c:pt>
                <c:pt idx="543">
                  <c:v>0.8586490451223866</c:v>
                </c:pt>
                <c:pt idx="544">
                  <c:v>0.92337018825894357</c:v>
                </c:pt>
                <c:pt idx="545">
                  <c:v>1.0070313221591261</c:v>
                </c:pt>
                <c:pt idx="546">
                  <c:v>1.0259941321887478</c:v>
                </c:pt>
                <c:pt idx="547">
                  <c:v>0.81030072532666442</c:v>
                </c:pt>
                <c:pt idx="548">
                  <c:v>0.21617090000271658</c:v>
                </c:pt>
                <c:pt idx="549">
                  <c:v>4.4886294857516586E-3</c:v>
                </c:pt>
                <c:pt idx="550">
                  <c:v>-0.29675770829371656</c:v>
                </c:pt>
                <c:pt idx="551">
                  <c:v>-0.36889454239222225</c:v>
                </c:pt>
                <c:pt idx="552">
                  <c:v>-0.43680695987612583</c:v>
                </c:pt>
                <c:pt idx="553">
                  <c:v>-0.48679826682241911</c:v>
                </c:pt>
                <c:pt idx="554">
                  <c:v>-0.52816275026486648</c:v>
                </c:pt>
                <c:pt idx="555">
                  <c:v>-0.58016272309907368</c:v>
                </c:pt>
                <c:pt idx="556">
                  <c:v>-0.64440466165005061</c:v>
                </c:pt>
                <c:pt idx="557">
                  <c:v>-0.66459400722610651</c:v>
                </c:pt>
                <c:pt idx="558">
                  <c:v>-0.69170900002716795</c:v>
                </c:pt>
                <c:pt idx="559">
                  <c:v>-0.72781478362446062</c:v>
                </c:pt>
                <c:pt idx="560">
                  <c:v>-0.77539865800983865</c:v>
                </c:pt>
                <c:pt idx="561">
                  <c:v>-0.83706201950503922</c:v>
                </c:pt>
                <c:pt idx="562">
                  <c:v>-0.89121784249273361</c:v>
                </c:pt>
                <c:pt idx="563">
                  <c:v>-0.94082122191736151</c:v>
                </c:pt>
                <c:pt idx="564">
                  <c:v>-1.0081323517426857</c:v>
                </c:pt>
                <c:pt idx="565">
                  <c:v>-1.023814892287618</c:v>
                </c:pt>
                <c:pt idx="566">
                  <c:v>-1.0392749449892695</c:v>
                </c:pt>
                <c:pt idx="567">
                  <c:v>-1.0005848795197101</c:v>
                </c:pt>
                <c:pt idx="568">
                  <c:v>-0.68142892070305061</c:v>
                </c:pt>
                <c:pt idx="569">
                  <c:v>-0.20677449675368773</c:v>
                </c:pt>
                <c:pt idx="570">
                  <c:v>-3.7716937871831911E-2</c:v>
                </c:pt>
                <c:pt idx="571">
                  <c:v>0.20990301811958384</c:v>
                </c:pt>
                <c:pt idx="572">
                  <c:v>0.42932395207954477</c:v>
                </c:pt>
                <c:pt idx="573">
                  <c:v>0.52630754394066437</c:v>
                </c:pt>
                <c:pt idx="574">
                  <c:v>0.59663252832033653</c:v>
                </c:pt>
                <c:pt idx="575">
                  <c:v>0.65325853685040258</c:v>
                </c:pt>
                <c:pt idx="576">
                  <c:v>0.67110890766348119</c:v>
                </c:pt>
                <c:pt idx="577">
                  <c:v>0.69534296813452678</c:v>
                </c:pt>
                <c:pt idx="578">
                  <c:v>0.7280258618347818</c:v>
                </c:pt>
                <c:pt idx="579">
                  <c:v>0.77141099127978052</c:v>
                </c:pt>
                <c:pt idx="580">
                  <c:v>0.82767189155416221</c:v>
                </c:pt>
                <c:pt idx="581">
                  <c:v>0.87696721088804974</c:v>
                </c:pt>
                <c:pt idx="582">
                  <c:v>0.92180706853929562</c:v>
                </c:pt>
                <c:pt idx="583">
                  <c:v>0.9825291353128135</c:v>
                </c:pt>
                <c:pt idx="584">
                  <c:v>1.0368446931623592</c:v>
                </c:pt>
                <c:pt idx="585">
                  <c:v>1.0857863138735704</c:v>
                </c:pt>
                <c:pt idx="586">
                  <c:v>1.1282700823123522</c:v>
                </c:pt>
                <c:pt idx="587">
                  <c:v>1.1598975849610267</c:v>
                </c:pt>
                <c:pt idx="588">
                  <c:v>1.1655567629241259</c:v>
                </c:pt>
                <c:pt idx="589">
                  <c:v>1.1700977968542021</c:v>
                </c:pt>
                <c:pt idx="590">
                  <c:v>1.1693732851593197</c:v>
                </c:pt>
                <c:pt idx="591">
                  <c:v>1.1663953709489021</c:v>
                </c:pt>
                <c:pt idx="592">
                  <c:v>1.1612382168373578</c:v>
                </c:pt>
                <c:pt idx="593">
                  <c:v>1.1535481242020145</c:v>
                </c:pt>
                <c:pt idx="594">
                  <c:v>1.1372323490261065</c:v>
                </c:pt>
                <c:pt idx="595">
                  <c:v>1.1308657738176089</c:v>
                </c:pt>
                <c:pt idx="596">
                  <c:v>1.1212531580234169</c:v>
                </c:pt>
                <c:pt idx="597">
                  <c:v>1.1072934720599727</c:v>
                </c:pt>
                <c:pt idx="598">
                  <c:v>1.1024443780391655</c:v>
                </c:pt>
                <c:pt idx="599">
                  <c:v>1.0953361766863181</c:v>
                </c:pt>
                <c:pt idx="600">
                  <c:v>1.0849134769498261</c:v>
                </c:pt>
                <c:pt idx="601">
                  <c:v>1.0709766102523619</c:v>
                </c:pt>
                <c:pt idx="602">
                  <c:v>1.0662530221944526</c:v>
                </c:pt>
                <c:pt idx="603">
                  <c:v>1.0596240254271712</c:v>
                </c:pt>
                <c:pt idx="604">
                  <c:v>1.0503365841732164</c:v>
                </c:pt>
                <c:pt idx="605">
                  <c:v>1.0372611447665101</c:v>
                </c:pt>
                <c:pt idx="606">
                  <c:v>1.0255149276031619</c:v>
                </c:pt>
                <c:pt idx="607">
                  <c:v>1.0149553122707886</c:v>
                </c:pt>
                <c:pt idx="608">
                  <c:v>1.0113384586129073</c:v>
                </c:pt>
                <c:pt idx="609">
                  <c:v>1.0062611719323029</c:v>
                </c:pt>
                <c:pt idx="610">
                  <c:v>0.99899323571758469</c:v>
                </c:pt>
                <c:pt idx="611">
                  <c:v>0.99660291760615061</c:v>
                </c:pt>
                <c:pt idx="612">
                  <c:v>0.99653445980820532</c:v>
                </c:pt>
                <c:pt idx="613">
                  <c:v>0.99653445980820532</c:v>
                </c:pt>
              </c:numCache>
            </c:numRef>
          </c:yVal>
          <c:smooth val="0"/>
        </c:ser>
        <c:dLbls>
          <c:showLegendKey val="0"/>
          <c:showVal val="0"/>
          <c:showCatName val="0"/>
          <c:showSerName val="0"/>
          <c:showPercent val="0"/>
          <c:showBubbleSize val="0"/>
        </c:dLbls>
        <c:axId val="310232776"/>
        <c:axId val="310231600"/>
      </c:scatterChart>
      <c:valAx>
        <c:axId val="310232776"/>
        <c:scaling>
          <c:orientation val="minMax"/>
          <c:max val="6.0000000000000171E-2"/>
          <c:min val="-6.0000000000000171E-2"/>
        </c:scaling>
        <c:delete val="0"/>
        <c:axPos val="b"/>
        <c:title>
          <c:tx>
            <c:rich>
              <a:bodyPr/>
              <a:lstStyle/>
              <a:p>
                <a:pPr>
                  <a:defRPr/>
                </a:pPr>
                <a:r>
                  <a:rPr lang="en-GB"/>
                  <a:t>Rotation [rad.]</a:t>
                </a:r>
              </a:p>
            </c:rich>
          </c:tx>
          <c:layout>
            <c:manualLayout>
              <c:xMode val="edge"/>
              <c:yMode val="edge"/>
              <c:x val="0.37861912410401288"/>
              <c:y val="0.91441682154454451"/>
            </c:manualLayout>
          </c:layout>
          <c:overlay val="0"/>
        </c:title>
        <c:numFmt formatCode="General" sourceLinked="1"/>
        <c:majorTickMark val="cross"/>
        <c:minorTickMark val="cross"/>
        <c:tickLblPos val="nextTo"/>
        <c:crossAx val="310231600"/>
        <c:crosses val="autoZero"/>
        <c:crossBetween val="midCat"/>
        <c:majorUnit val="2.0000000000000052E-2"/>
      </c:valAx>
      <c:valAx>
        <c:axId val="310231600"/>
        <c:scaling>
          <c:orientation val="minMax"/>
          <c:max val="1.2"/>
          <c:min val="-1.2"/>
        </c:scaling>
        <c:delete val="0"/>
        <c:axPos val="l"/>
        <c:title>
          <c:tx>
            <c:rich>
              <a:bodyPr/>
              <a:lstStyle/>
              <a:p>
                <a:pPr>
                  <a:defRPr/>
                </a:pPr>
                <a:r>
                  <a:rPr lang="en-GB"/>
                  <a:t>M/Mp</a:t>
                </a:r>
              </a:p>
            </c:rich>
          </c:tx>
          <c:layout>
            <c:manualLayout>
              <c:xMode val="edge"/>
              <c:yMode val="edge"/>
              <c:x val="1.6677242208704721E-3"/>
              <c:y val="0.42199664607407611"/>
            </c:manualLayout>
          </c:layout>
          <c:overlay val="0"/>
        </c:title>
        <c:numFmt formatCode="General" sourceLinked="1"/>
        <c:majorTickMark val="cross"/>
        <c:minorTickMark val="cross"/>
        <c:tickLblPos val="nextTo"/>
        <c:crossAx val="310232776"/>
        <c:crosses val="autoZero"/>
        <c:crossBetween val="midCat"/>
        <c:majorUnit val="0.2"/>
      </c:valAx>
      <c:spPr>
        <a:noFill/>
        <a:ln w="25400">
          <a:noFill/>
        </a:ln>
      </c:spPr>
    </c:plotArea>
    <c:legend>
      <c:legendPos val="r"/>
      <c:layout>
        <c:manualLayout>
          <c:xMode val="edge"/>
          <c:yMode val="edge"/>
          <c:x val="0"/>
          <c:y val="1.6464234295899378E-3"/>
          <c:w val="0.48034135822566482"/>
          <c:h val="0.21997418912687175"/>
        </c:manualLayout>
      </c:layout>
      <c:overlay val="0"/>
    </c:legend>
    <c:plotVisOnly val="1"/>
    <c:dispBlanksAs val="gap"/>
    <c:showDLblsOverMax val="0"/>
  </c:chart>
  <c:spPr>
    <a:ln>
      <a:noFill/>
    </a:ln>
  </c:spPr>
  <c:txPr>
    <a:bodyPr/>
    <a:lstStyle/>
    <a:p>
      <a:pPr>
        <a:defRPr sz="10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05411255411254"/>
          <c:y val="5.0778734750927021E-2"/>
          <c:w val="0.7903340548340545"/>
          <c:h val="0.78449576543018362"/>
        </c:manualLayout>
      </c:layout>
      <c:scatterChart>
        <c:scatterStyle val="lineMarker"/>
        <c:varyColors val="0"/>
        <c:ser>
          <c:idx val="0"/>
          <c:order val="0"/>
          <c:tx>
            <c:v>Kim Experimental</c:v>
          </c:tx>
          <c:spPr>
            <a:ln w="12700">
              <a:solidFill>
                <a:schemeClr val="accent2"/>
              </a:solidFill>
              <a:prstDash val="dash"/>
            </a:ln>
          </c:spPr>
          <c:marker>
            <c:symbol val="none"/>
          </c:marker>
          <c:xVal>
            <c:numRef>
              <c:f>[1]Sheet1!$H$85:$H$113</c:f>
              <c:numCache>
                <c:formatCode>General</c:formatCode>
                <c:ptCount val="29"/>
                <c:pt idx="0">
                  <c:v>0</c:v>
                </c:pt>
                <c:pt idx="1">
                  <c:v>1.8656720000000328E-3</c:v>
                </c:pt>
                <c:pt idx="2">
                  <c:v>2.7985070000000815E-3</c:v>
                </c:pt>
                <c:pt idx="3">
                  <c:v>3.9179100000000695E-3</c:v>
                </c:pt>
                <c:pt idx="4">
                  <c:v>4.4776120000001316E-3</c:v>
                </c:pt>
                <c:pt idx="5">
                  <c:v>5.5970150000000003E-3</c:v>
                </c:pt>
                <c:pt idx="6">
                  <c:v>6.5298510000000917E-3</c:v>
                </c:pt>
                <c:pt idx="7">
                  <c:v>7.835821000000168E-3</c:v>
                </c:pt>
                <c:pt idx="8">
                  <c:v>9.1417910000000015E-3</c:v>
                </c:pt>
                <c:pt idx="9">
                  <c:v>1.0634329999999999E-2</c:v>
                </c:pt>
                <c:pt idx="10">
                  <c:v>1.194030000000031E-2</c:v>
                </c:pt>
                <c:pt idx="11">
                  <c:v>1.473881E-2</c:v>
                </c:pt>
                <c:pt idx="12">
                  <c:v>1.7537310000000018E-2</c:v>
                </c:pt>
                <c:pt idx="13">
                  <c:v>2.1082090000000012E-2</c:v>
                </c:pt>
                <c:pt idx="14">
                  <c:v>2.6679100000000799E-2</c:v>
                </c:pt>
                <c:pt idx="15">
                  <c:v>3.1156719999999999E-2</c:v>
                </c:pt>
                <c:pt idx="16">
                  <c:v>3.824627000000045E-2</c:v>
                </c:pt>
                <c:pt idx="17">
                  <c:v>4.4216420000001817E-2</c:v>
                </c:pt>
                <c:pt idx="18">
                  <c:v>4.9067160000000824E-2</c:v>
                </c:pt>
                <c:pt idx="19">
                  <c:v>5.4291040000000026E-2</c:v>
                </c:pt>
                <c:pt idx="20">
                  <c:v>5.8768660000001409E-2</c:v>
                </c:pt>
                <c:pt idx="21">
                  <c:v>6.3246269999999979E-2</c:v>
                </c:pt>
                <c:pt idx="22">
                  <c:v>6.7910450000001288E-2</c:v>
                </c:pt>
                <c:pt idx="23">
                  <c:v>7.3134329999999997E-2</c:v>
                </c:pt>
                <c:pt idx="24">
                  <c:v>7.8544779999999995E-2</c:v>
                </c:pt>
                <c:pt idx="25">
                  <c:v>8.2835820000000268E-2</c:v>
                </c:pt>
                <c:pt idx="26">
                  <c:v>8.8059700000000227E-2</c:v>
                </c:pt>
                <c:pt idx="27">
                  <c:v>9.1604480000000266E-2</c:v>
                </c:pt>
                <c:pt idx="28">
                  <c:v>9.3656720000002733E-2</c:v>
                </c:pt>
              </c:numCache>
            </c:numRef>
          </c:xVal>
          <c:yVal>
            <c:numRef>
              <c:f>[1]Sheet1!$I$85:$I$113</c:f>
              <c:numCache>
                <c:formatCode>General</c:formatCode>
                <c:ptCount val="29"/>
                <c:pt idx="0">
                  <c:v>0</c:v>
                </c:pt>
                <c:pt idx="1">
                  <c:v>9.4915250000000007E-2</c:v>
                </c:pt>
                <c:pt idx="2">
                  <c:v>0.17627119999999999</c:v>
                </c:pt>
                <c:pt idx="3">
                  <c:v>0.25536720000000002</c:v>
                </c:pt>
                <c:pt idx="4">
                  <c:v>0.30508470000000865</c:v>
                </c:pt>
                <c:pt idx="5">
                  <c:v>0.37740110000000032</c:v>
                </c:pt>
                <c:pt idx="6">
                  <c:v>0.44519770000000025</c:v>
                </c:pt>
                <c:pt idx="7">
                  <c:v>0.52429380000000003</c:v>
                </c:pt>
                <c:pt idx="8">
                  <c:v>0.5920904000000049</c:v>
                </c:pt>
                <c:pt idx="9">
                  <c:v>0.64632769999999995</c:v>
                </c:pt>
                <c:pt idx="10">
                  <c:v>0.68474580000001872</c:v>
                </c:pt>
                <c:pt idx="11">
                  <c:v>0.72768359999999999</c:v>
                </c:pt>
                <c:pt idx="12">
                  <c:v>0.75480230000000004</c:v>
                </c:pt>
                <c:pt idx="13">
                  <c:v>0.78870059999999997</c:v>
                </c:pt>
                <c:pt idx="14">
                  <c:v>0.82937850000000002</c:v>
                </c:pt>
                <c:pt idx="15">
                  <c:v>0.86553669999999949</c:v>
                </c:pt>
                <c:pt idx="16">
                  <c:v>0.89943499999999332</c:v>
                </c:pt>
                <c:pt idx="17">
                  <c:v>0.92655369999999959</c:v>
                </c:pt>
                <c:pt idx="18">
                  <c:v>0.94689270000000003</c:v>
                </c:pt>
                <c:pt idx="19">
                  <c:v>0.96723159999999997</c:v>
                </c:pt>
                <c:pt idx="20">
                  <c:v>0.9830508</c:v>
                </c:pt>
                <c:pt idx="21">
                  <c:v>0.99887009999999998</c:v>
                </c:pt>
                <c:pt idx="22">
                  <c:v>1.0101689999999999</c:v>
                </c:pt>
                <c:pt idx="23">
                  <c:v>1.0237289999999777</c:v>
                </c:pt>
                <c:pt idx="24">
                  <c:v>1.037288</c:v>
                </c:pt>
                <c:pt idx="25">
                  <c:v>1.0463279999999999</c:v>
                </c:pt>
                <c:pt idx="26">
                  <c:v>1.0576269999999766</c:v>
                </c:pt>
                <c:pt idx="27">
                  <c:v>1.066667</c:v>
                </c:pt>
                <c:pt idx="28">
                  <c:v>1.066667</c:v>
                </c:pt>
              </c:numCache>
            </c:numRef>
          </c:yVal>
          <c:smooth val="0"/>
        </c:ser>
        <c:ser>
          <c:idx val="1"/>
          <c:order val="1"/>
          <c:tx>
            <c:v>FE (Kim et al., 2012)</c:v>
          </c:tx>
          <c:spPr>
            <a:ln w="12700">
              <a:solidFill>
                <a:schemeClr val="tx1"/>
              </a:solidFill>
              <a:prstDash val="solid"/>
            </a:ln>
          </c:spPr>
          <c:marker>
            <c:symbol val="none"/>
          </c:marker>
          <c:xVal>
            <c:numRef>
              <c:f>Sheet1!$Q$87:$Q$115</c:f>
              <c:numCache>
                <c:formatCode>0.0E+00</c:formatCode>
                <c:ptCount val="29"/>
                <c:pt idx="0">
                  <c:v>0</c:v>
                </c:pt>
                <c:pt idx="1">
                  <c:v>5.5970149999999997E-4</c:v>
                </c:pt>
                <c:pt idx="2">
                  <c:v>9.328358000000004E-4</c:v>
                </c:pt>
                <c:pt idx="3">
                  <c:v>1.8656720000000328E-3</c:v>
                </c:pt>
                <c:pt idx="4">
                  <c:v>2.9850750000000002E-3</c:v>
                </c:pt>
                <c:pt idx="5">
                  <c:v>3.9179100000000695E-3</c:v>
                </c:pt>
                <c:pt idx="6">
                  <c:v>4.6641790000000001E-3</c:v>
                </c:pt>
                <c:pt idx="7">
                  <c:v>5.7835820000000987E-3</c:v>
                </c:pt>
                <c:pt idx="8">
                  <c:v>7.089552000000156E-3</c:v>
                </c:pt>
                <c:pt idx="9">
                  <c:v>8.9552240000002233E-3</c:v>
                </c:pt>
                <c:pt idx="10">
                  <c:v>1.0447760000000007E-2</c:v>
                </c:pt>
                <c:pt idx="11">
                  <c:v>1.3805970000000266E-2</c:v>
                </c:pt>
                <c:pt idx="12">
                  <c:v>1.5858209999999998E-2</c:v>
                </c:pt>
                <c:pt idx="13">
                  <c:v>1.82835800000004E-2</c:v>
                </c:pt>
                <c:pt idx="14">
                  <c:v>2.1082090000000012E-2</c:v>
                </c:pt>
                <c:pt idx="15">
                  <c:v>2.3694030000000001E-2</c:v>
                </c:pt>
                <c:pt idx="16">
                  <c:v>2.6679100000000799E-2</c:v>
                </c:pt>
                <c:pt idx="17">
                  <c:v>2.9291040000000539E-2</c:v>
                </c:pt>
                <c:pt idx="18">
                  <c:v>3.5074630000000252E-2</c:v>
                </c:pt>
                <c:pt idx="19">
                  <c:v>4.1417910000000134E-2</c:v>
                </c:pt>
                <c:pt idx="20">
                  <c:v>4.7947759999999985E-2</c:v>
                </c:pt>
                <c:pt idx="21">
                  <c:v>5.4291040000000026E-2</c:v>
                </c:pt>
                <c:pt idx="22">
                  <c:v>6.3432840000000004E-2</c:v>
                </c:pt>
                <c:pt idx="23">
                  <c:v>7.0335819999999993E-2</c:v>
                </c:pt>
                <c:pt idx="24">
                  <c:v>7.6865670000000927E-2</c:v>
                </c:pt>
                <c:pt idx="25">
                  <c:v>8.3208960000001247E-2</c:v>
                </c:pt>
                <c:pt idx="26">
                  <c:v>9.0111940000000168E-2</c:v>
                </c:pt>
                <c:pt idx="27">
                  <c:v>9.6641790000000005E-2</c:v>
                </c:pt>
                <c:pt idx="28" formatCode="General">
                  <c:v>0.1</c:v>
                </c:pt>
              </c:numCache>
            </c:numRef>
          </c:xVal>
          <c:yVal>
            <c:numRef>
              <c:f>Sheet1!$R$87:$R$115</c:f>
              <c:numCache>
                <c:formatCode>0.0000</c:formatCode>
                <c:ptCount val="29"/>
                <c:pt idx="0">
                  <c:v>0</c:v>
                </c:pt>
                <c:pt idx="1">
                  <c:v>4.7457630000001687E-2</c:v>
                </c:pt>
                <c:pt idx="2">
                  <c:v>9.2655370000002624E-2</c:v>
                </c:pt>
                <c:pt idx="3">
                  <c:v>0.1672316000000012</c:v>
                </c:pt>
                <c:pt idx="4">
                  <c:v>0.24632770000000001</c:v>
                </c:pt>
                <c:pt idx="5">
                  <c:v>0.3276836000000064</c:v>
                </c:pt>
                <c:pt idx="6">
                  <c:v>0.4</c:v>
                </c:pt>
                <c:pt idx="7">
                  <c:v>0.48361580000000032</c:v>
                </c:pt>
                <c:pt idx="8">
                  <c:v>0.56497180000001146</c:v>
                </c:pt>
                <c:pt idx="9">
                  <c:v>0.63728810000000002</c:v>
                </c:pt>
                <c:pt idx="10">
                  <c:v>0.6757062000000128</c:v>
                </c:pt>
                <c:pt idx="11">
                  <c:v>0.7389831</c:v>
                </c:pt>
                <c:pt idx="12">
                  <c:v>0.76836159999999998</c:v>
                </c:pt>
                <c:pt idx="13">
                  <c:v>0.79548019999998887</c:v>
                </c:pt>
                <c:pt idx="14">
                  <c:v>0.81581919999999997</c:v>
                </c:pt>
                <c:pt idx="15">
                  <c:v>0.83615819999999996</c:v>
                </c:pt>
                <c:pt idx="16">
                  <c:v>0.85875710000000005</c:v>
                </c:pt>
                <c:pt idx="17">
                  <c:v>0.88361579999999951</c:v>
                </c:pt>
                <c:pt idx="18">
                  <c:v>0.91751409999999956</c:v>
                </c:pt>
                <c:pt idx="19">
                  <c:v>0.94463280000000005</c:v>
                </c:pt>
                <c:pt idx="20">
                  <c:v>0.97175140000000848</c:v>
                </c:pt>
                <c:pt idx="21">
                  <c:v>0.99435029999999958</c:v>
                </c:pt>
                <c:pt idx="22">
                  <c:v>1.028249</c:v>
                </c:pt>
                <c:pt idx="23">
                  <c:v>1.0508470000000001</c:v>
                </c:pt>
                <c:pt idx="24">
                  <c:v>1.0644070000000001</c:v>
                </c:pt>
                <c:pt idx="25">
                  <c:v>1.0802259999999999</c:v>
                </c:pt>
                <c:pt idx="26">
                  <c:v>1.091524999999975</c:v>
                </c:pt>
                <c:pt idx="27">
                  <c:v>1.0960449999999999</c:v>
                </c:pt>
                <c:pt idx="28">
                  <c:v>1.0960449999999999</c:v>
                </c:pt>
              </c:numCache>
            </c:numRef>
          </c:yVal>
          <c:smooth val="0"/>
        </c:ser>
        <c:ser>
          <c:idx val="3"/>
          <c:order val="2"/>
          <c:tx>
            <c:v>FE Model</c:v>
          </c:tx>
          <c:spPr>
            <a:ln w="12700">
              <a:solidFill>
                <a:srgbClr val="FF0000"/>
              </a:solidFill>
            </a:ln>
          </c:spPr>
          <c:marker>
            <c:symbol val="none"/>
          </c:marker>
          <c:xVal>
            <c:numRef>
              <c:f>Sheet1!$U$87:$U$123</c:f>
              <c:numCache>
                <c:formatCode>General</c:formatCode>
                <c:ptCount val="37"/>
                <c:pt idx="0">
                  <c:v>0</c:v>
                </c:pt>
                <c:pt idx="1">
                  <c:v>1.3333333254321103E-4</c:v>
                </c:pt>
                <c:pt idx="2">
                  <c:v>2.6666666034567916E-4</c:v>
                </c:pt>
                <c:pt idx="3">
                  <c:v>4.6666663279012929E-4</c:v>
                </c:pt>
                <c:pt idx="4">
                  <c:v>7.6666651645684392E-4</c:v>
                </c:pt>
                <c:pt idx="5">
                  <c:v>1.2166660663321461E-3</c:v>
                </c:pt>
                <c:pt idx="6">
                  <c:v>1.8916644102881445E-3</c:v>
                </c:pt>
                <c:pt idx="7">
                  <c:v>2.9041607241390402E-3</c:v>
                </c:pt>
                <c:pt idx="8">
                  <c:v>4.4228867151549014E-3</c:v>
                </c:pt>
                <c:pt idx="9">
                  <c:v>6.7009219237959133E-3</c:v>
                </c:pt>
                <c:pt idx="10">
                  <c:v>1.0117876940490704E-2</c:v>
                </c:pt>
                <c:pt idx="11">
                  <c:v>1.5242819311865117E-2</c:v>
                </c:pt>
                <c:pt idx="12">
                  <c:v>2.0366960915950808E-2</c:v>
                </c:pt>
                <c:pt idx="13">
                  <c:v>2.5490032756027407E-2</c:v>
                </c:pt>
                <c:pt idx="14">
                  <c:v>3.0611766060071252E-2</c:v>
                </c:pt>
                <c:pt idx="15">
                  <c:v>3.8291313407056451E-2</c:v>
                </c:pt>
                <c:pt idx="16">
                  <c:v>4.9801876413096434E-2</c:v>
                </c:pt>
                <c:pt idx="17">
                  <c:v>6.1299047878799869E-2</c:v>
                </c:pt>
                <c:pt idx="18">
                  <c:v>7.2779975580095579E-2</c:v>
                </c:pt>
                <c:pt idx="19">
                  <c:v>8.4242088248169505E-2</c:v>
                </c:pt>
                <c:pt idx="20">
                  <c:v>9.5681510149667068E-2</c:v>
                </c:pt>
                <c:pt idx="21">
                  <c:v>0.10709571455307738</c:v>
                </c:pt>
              </c:numCache>
            </c:numRef>
          </c:xVal>
          <c:yVal>
            <c:numRef>
              <c:f>Sheet1!$V$87:$V$123</c:f>
              <c:numCache>
                <c:formatCode>General</c:formatCode>
                <c:ptCount val="37"/>
                <c:pt idx="0">
                  <c:v>0</c:v>
                </c:pt>
                <c:pt idx="1">
                  <c:v>1.1367417348075625E-2</c:v>
                </c:pt>
                <c:pt idx="2">
                  <c:v>2.2734036021841451E-2</c:v>
                </c:pt>
                <c:pt idx="3">
                  <c:v>3.9782937165521816E-2</c:v>
                </c:pt>
                <c:pt idx="4">
                  <c:v>6.5353807285865734E-2</c:v>
                </c:pt>
                <c:pt idx="5">
                  <c:v>0.10370443617396979</c:v>
                </c:pt>
                <c:pt idx="6">
                  <c:v>0.161217543669013</c:v>
                </c:pt>
                <c:pt idx="7">
                  <c:v>0.24745953655157796</c:v>
                </c:pt>
                <c:pt idx="8">
                  <c:v>0.37672155062345491</c:v>
                </c:pt>
                <c:pt idx="9">
                  <c:v>0.56312814104479669</c:v>
                </c:pt>
                <c:pt idx="10">
                  <c:v>0.72890440357503306</c:v>
                </c:pt>
                <c:pt idx="11">
                  <c:v>0.81419711499280112</c:v>
                </c:pt>
                <c:pt idx="12">
                  <c:v>0.86251120588954389</c:v>
                </c:pt>
                <c:pt idx="13">
                  <c:v>0.89680856265790154</c:v>
                </c:pt>
                <c:pt idx="14">
                  <c:v>0.92485344054766228</c:v>
                </c:pt>
                <c:pt idx="15">
                  <c:v>0.96044008584390539</c:v>
                </c:pt>
                <c:pt idx="16">
                  <c:v>1.0063638586292138</c:v>
                </c:pt>
                <c:pt idx="17">
                  <c:v>1.0474328325772186</c:v>
                </c:pt>
                <c:pt idx="18">
                  <c:v>1.0853356333704598</c:v>
                </c:pt>
                <c:pt idx="19">
                  <c:v>1.1196672190377877</c:v>
                </c:pt>
                <c:pt idx="20">
                  <c:v>1.1485564097688521</c:v>
                </c:pt>
                <c:pt idx="21">
                  <c:v>1.1689910624541398</c:v>
                </c:pt>
              </c:numCache>
            </c:numRef>
          </c:yVal>
          <c:smooth val="0"/>
        </c:ser>
        <c:dLbls>
          <c:showLegendKey val="0"/>
          <c:showVal val="0"/>
          <c:showCatName val="0"/>
          <c:showSerName val="0"/>
          <c:showPercent val="0"/>
          <c:showBubbleSize val="0"/>
        </c:dLbls>
        <c:axId val="310233560"/>
        <c:axId val="310233168"/>
      </c:scatterChart>
      <c:valAx>
        <c:axId val="310233560"/>
        <c:scaling>
          <c:orientation val="minMax"/>
        </c:scaling>
        <c:delete val="0"/>
        <c:axPos val="b"/>
        <c:title>
          <c:tx>
            <c:rich>
              <a:bodyPr/>
              <a:lstStyle/>
              <a:p>
                <a:pPr>
                  <a:defRPr/>
                </a:pPr>
                <a:r>
                  <a:rPr lang="en-GB"/>
                  <a:t>Rotation [rad.]</a:t>
                </a:r>
              </a:p>
            </c:rich>
          </c:tx>
          <c:overlay val="0"/>
        </c:title>
        <c:numFmt formatCode="General" sourceLinked="0"/>
        <c:majorTickMark val="in"/>
        <c:minorTickMark val="none"/>
        <c:tickLblPos val="nextTo"/>
        <c:spPr>
          <a:ln>
            <a:solidFill>
              <a:prstClr val="black"/>
            </a:solidFill>
          </a:ln>
        </c:spPr>
        <c:crossAx val="310233168"/>
        <c:crosses val="autoZero"/>
        <c:crossBetween val="midCat"/>
        <c:majorUnit val="2.0000000000000052E-2"/>
      </c:valAx>
      <c:valAx>
        <c:axId val="310233168"/>
        <c:scaling>
          <c:orientation val="minMax"/>
        </c:scaling>
        <c:delete val="0"/>
        <c:axPos val="l"/>
        <c:title>
          <c:tx>
            <c:rich>
              <a:bodyPr/>
              <a:lstStyle/>
              <a:p>
                <a:pPr>
                  <a:defRPr/>
                </a:pPr>
                <a:r>
                  <a:rPr lang="en-GB"/>
                  <a:t>M/Mp</a:t>
                </a:r>
              </a:p>
            </c:rich>
          </c:tx>
          <c:layout>
            <c:manualLayout>
              <c:xMode val="edge"/>
              <c:yMode val="edge"/>
              <c:x val="4.1727994227994461E-3"/>
              <c:y val="0.37503129261200785"/>
            </c:manualLayout>
          </c:layout>
          <c:overlay val="0"/>
        </c:title>
        <c:numFmt formatCode="General" sourceLinked="1"/>
        <c:majorTickMark val="out"/>
        <c:minorTickMark val="none"/>
        <c:tickLblPos val="nextTo"/>
        <c:spPr>
          <a:ln>
            <a:solidFill>
              <a:prstClr val="black"/>
            </a:solidFill>
          </a:ln>
        </c:spPr>
        <c:crossAx val="310233560"/>
        <c:crosses val="autoZero"/>
        <c:crossBetween val="midCat"/>
      </c:valAx>
      <c:spPr>
        <a:ln>
          <a:noFill/>
        </a:ln>
      </c:spPr>
    </c:plotArea>
    <c:legend>
      <c:legendPos val="b"/>
      <c:layout>
        <c:manualLayout>
          <c:xMode val="edge"/>
          <c:yMode val="edge"/>
          <c:x val="0.31848629148629487"/>
          <c:y val="0.59112507800836678"/>
          <c:w val="0.58455266955266116"/>
          <c:h val="0.19914876160603831"/>
        </c:manualLayout>
      </c:layout>
      <c:overlay val="0"/>
    </c:legend>
    <c:plotVisOnly val="1"/>
    <c:dispBlanksAs val="gap"/>
    <c:showDLblsOverMax val="0"/>
  </c:chart>
  <c:spPr>
    <a:ln>
      <a:noFill/>
    </a:ln>
  </c:spPr>
  <c:txPr>
    <a:bodyPr/>
    <a:lstStyle/>
    <a:p>
      <a:pPr>
        <a:defRPr sz="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61111111111122"/>
          <c:y val="6.4626379858396865E-2"/>
          <c:w val="0.83323268398268358"/>
          <c:h val="0.83914135437003901"/>
        </c:manualLayout>
      </c:layout>
      <c:scatterChart>
        <c:scatterStyle val="smoothMarker"/>
        <c:varyColors val="0"/>
        <c:ser>
          <c:idx val="1"/>
          <c:order val="0"/>
          <c:tx>
            <c:v>A3-520</c:v>
          </c:tx>
          <c:spPr>
            <a:ln w="12700">
              <a:solidFill>
                <a:schemeClr val="tx1"/>
              </a:solidFill>
            </a:ln>
          </c:spPr>
          <c:marker>
            <c:symbol val="none"/>
          </c:marker>
          <c:xVal>
            <c:numRef>
              <c:f>Cyclic!$AF$4:$AF$1104</c:f>
              <c:numCache>
                <c:formatCode>General</c:formatCode>
                <c:ptCount val="1101"/>
                <c:pt idx="0">
                  <c:v>0</c:v>
                </c:pt>
                <c:pt idx="1">
                  <c:v>3.7499998242187892E-4</c:v>
                </c:pt>
                <c:pt idx="2">
                  <c:v>7.499998593750492E-4</c:v>
                </c:pt>
                <c:pt idx="3">
                  <c:v>1.3124970241200483E-3</c:v>
                </c:pt>
                <c:pt idx="4">
                  <c:v>2.1562455471339152E-3</c:v>
                </c:pt>
                <c:pt idx="5">
                  <c:v>3.4218621997728267E-3</c:v>
                </c:pt>
                <c:pt idx="6">
                  <c:v>3.4570173394434752E-3</c:v>
                </c:pt>
                <c:pt idx="7">
                  <c:v>2.0332016427474361E-3</c:v>
                </c:pt>
                <c:pt idx="8">
                  <c:v>-1.0253911075173648E-4</c:v>
                </c:pt>
                <c:pt idx="9">
                  <c:v>-3.3061390650532432E-3</c:v>
                </c:pt>
                <c:pt idx="10">
                  <c:v>-2.9924844007564212E-3</c:v>
                </c:pt>
                <c:pt idx="11">
                  <c:v>-1.1904616598480701E-3</c:v>
                </c:pt>
                <c:pt idx="12">
                  <c:v>1.5125855131094261E-3</c:v>
                </c:pt>
                <c:pt idx="13">
                  <c:v>2.5262257371208591E-3</c:v>
                </c:pt>
                <c:pt idx="14">
                  <c:v>3.4532884950703694E-3</c:v>
                </c:pt>
                <c:pt idx="15">
                  <c:v>2.8831209003110508E-3</c:v>
                </c:pt>
                <c:pt idx="16">
                  <c:v>2.0278638869776337E-3</c:v>
                </c:pt>
                <c:pt idx="17">
                  <c:v>7.4497319551697361E-4</c:v>
                </c:pt>
                <c:pt idx="18">
                  <c:v>-1.1793638976518865E-3</c:v>
                </c:pt>
                <c:pt idx="19">
                  <c:v>-3.4341153891157754E-3</c:v>
                </c:pt>
                <c:pt idx="20">
                  <c:v>-2.3516845536065592E-3</c:v>
                </c:pt>
                <c:pt idx="21">
                  <c:v>-7.2802653804313131E-4</c:v>
                </c:pt>
                <c:pt idx="22">
                  <c:v>1.7074605628968856E-3</c:v>
                </c:pt>
                <c:pt idx="23">
                  <c:v>2.6207673331304611E-3</c:v>
                </c:pt>
                <c:pt idx="24">
                  <c:v>3.5092522612534811E-3</c:v>
                </c:pt>
                <c:pt idx="25">
                  <c:v>2.995519929101105E-3</c:v>
                </c:pt>
                <c:pt idx="26">
                  <c:v>2.2249207731122708E-3</c:v>
                </c:pt>
                <c:pt idx="27">
                  <c:v>1.0690173705538381E-3</c:v>
                </c:pt>
                <c:pt idx="28">
                  <c:v>-6.6484434648670537E-4</c:v>
                </c:pt>
                <c:pt idx="29">
                  <c:v>-3.2656195025534004E-3</c:v>
                </c:pt>
                <c:pt idx="30">
                  <c:v>-3.2590595723705588E-3</c:v>
                </c:pt>
                <c:pt idx="31">
                  <c:v>-1.7961225129767581E-3</c:v>
                </c:pt>
                <c:pt idx="32">
                  <c:v>3.9829020116129312E-4</c:v>
                </c:pt>
                <c:pt idx="33">
                  <c:v>3.6898988089935866E-3</c:v>
                </c:pt>
                <c:pt idx="34">
                  <c:v>3.5014790234357048E-3</c:v>
                </c:pt>
                <c:pt idx="35">
                  <c:v>3.0385995369523748E-3</c:v>
                </c:pt>
                <c:pt idx="36">
                  <c:v>2.3442801499830002E-3</c:v>
                </c:pt>
                <c:pt idx="37">
                  <c:v>1.3027903740511681E-3</c:v>
                </c:pt>
                <c:pt idx="38">
                  <c:v>-2.59443994178844E-4</c:v>
                </c:pt>
                <c:pt idx="39">
                  <c:v>-2.6027941224008692E-3</c:v>
                </c:pt>
                <c:pt idx="40">
                  <c:v>-3.4815414887130027E-3</c:v>
                </c:pt>
                <c:pt idx="41">
                  <c:v>-2.7003001034499852E-3</c:v>
                </c:pt>
                <c:pt idx="42">
                  <c:v>-7.2310209619113274E-4</c:v>
                </c:pt>
                <c:pt idx="43">
                  <c:v>2.2427029066021792E-3</c:v>
                </c:pt>
                <c:pt idx="44">
                  <c:v>3.3548718578138041E-3</c:v>
                </c:pt>
                <c:pt idx="45">
                  <c:v>3.728031617744073E-3</c:v>
                </c:pt>
                <c:pt idx="46">
                  <c:v>3.1024389350414608E-3</c:v>
                </c:pt>
                <c:pt idx="47">
                  <c:v>2.1640455107372891E-3</c:v>
                </c:pt>
                <c:pt idx="48">
                  <c:v>7.5644874460514149E-4</c:v>
                </c:pt>
                <c:pt idx="49">
                  <c:v>-1.3549502819301881E-3</c:v>
                </c:pt>
                <c:pt idx="50">
                  <c:v>-2.9779423081274852E-3</c:v>
                </c:pt>
                <c:pt idx="51">
                  <c:v>-1.7902825317557523E-3</c:v>
                </c:pt>
                <c:pt idx="52">
                  <c:v>-8.7926666664403069E-6</c:v>
                </c:pt>
                <c:pt idx="53">
                  <c:v>2.6634425907734816E-3</c:v>
                </c:pt>
                <c:pt idx="54">
                  <c:v>3.6655213609399326E-3</c:v>
                </c:pt>
                <c:pt idx="55">
                  <c:v>3.4586617642258636E-3</c:v>
                </c:pt>
                <c:pt idx="56">
                  <c:v>2.8949919123380011E-3</c:v>
                </c:pt>
                <c:pt idx="57">
                  <c:v>2.0494860193327855E-3</c:v>
                </c:pt>
                <c:pt idx="58">
                  <c:v>7.8121761885177013E-4</c:v>
                </c:pt>
                <c:pt idx="59">
                  <c:v>-1.1211861968674381E-3</c:v>
                </c:pt>
                <c:pt idx="60">
                  <c:v>-3.4877236358665555E-3</c:v>
                </c:pt>
                <c:pt idx="61">
                  <c:v>-2.2392807015665659E-3</c:v>
                </c:pt>
                <c:pt idx="62">
                  <c:v>-3.666022057987964E-4</c:v>
                </c:pt>
                <c:pt idx="63">
                  <c:v>2.4424129211192787E-3</c:v>
                </c:pt>
                <c:pt idx="64">
                  <c:v>3.4957857597912412E-3</c:v>
                </c:pt>
                <c:pt idx="65">
                  <c:v>4.9132493530051006E-3</c:v>
                </c:pt>
                <c:pt idx="66">
                  <c:v>4.2360857728004414E-3</c:v>
                </c:pt>
                <c:pt idx="67">
                  <c:v>3.2203355343687692E-3</c:v>
                </c:pt>
                <c:pt idx="68">
                  <c:v>1.6967005940695605E-3</c:v>
                </c:pt>
                <c:pt idx="69">
                  <c:v>-5.8875993197108104E-4</c:v>
                </c:pt>
                <c:pt idx="70">
                  <c:v>-4.0169339499211984E-3</c:v>
                </c:pt>
                <c:pt idx="71">
                  <c:v>-4.6974321152361432E-3</c:v>
                </c:pt>
                <c:pt idx="72">
                  <c:v>-4.2153528096968334E-3</c:v>
                </c:pt>
                <c:pt idx="73">
                  <c:v>-3.4922302476422858E-3</c:v>
                </c:pt>
                <c:pt idx="74">
                  <c:v>-2.4075375706531965E-3</c:v>
                </c:pt>
                <c:pt idx="75">
                  <c:v>-7.8048428596556429E-4</c:v>
                </c:pt>
                <c:pt idx="76">
                  <c:v>1.6600962527446733E-3</c:v>
                </c:pt>
                <c:pt idx="77">
                  <c:v>4.6789880761884456E-3</c:v>
                </c:pt>
                <c:pt idx="78">
                  <c:v>3.7637955603427313E-3</c:v>
                </c:pt>
                <c:pt idx="79">
                  <c:v>2.8485878506076235E-3</c:v>
                </c:pt>
                <c:pt idx="80">
                  <c:v>1.4757678175338447E-3</c:v>
                </c:pt>
                <c:pt idx="81">
                  <c:v>-5.8347104489910322E-4</c:v>
                </c:pt>
                <c:pt idx="82">
                  <c:v>-3.6723168250206452E-3</c:v>
                </c:pt>
                <c:pt idx="83">
                  <c:v>-4.8306290919338263E-3</c:v>
                </c:pt>
                <c:pt idx="84">
                  <c:v>-4.7349423920049873E-3</c:v>
                </c:pt>
                <c:pt idx="85">
                  <c:v>-4.0833906375134484E-3</c:v>
                </c:pt>
                <c:pt idx="86">
                  <c:v>-3.1060700111617602E-3</c:v>
                </c:pt>
                <c:pt idx="87">
                  <c:v>-1.6400740850392541E-3</c:v>
                </c:pt>
                <c:pt idx="88">
                  <c:v>5.5892438624244897E-4</c:v>
                </c:pt>
                <c:pt idx="89">
                  <c:v>3.8574119786563264E-3</c:v>
                </c:pt>
                <c:pt idx="90">
                  <c:v>4.9056050928107673E-3</c:v>
                </c:pt>
                <c:pt idx="91">
                  <c:v>4.4417485668199023E-3</c:v>
                </c:pt>
                <c:pt idx="92">
                  <c:v>3.7459824781634309E-3</c:v>
                </c:pt>
                <c:pt idx="93">
                  <c:v>2.7023223109158652E-3</c:v>
                </c:pt>
                <c:pt idx="94">
                  <c:v>1.1368261769315441E-3</c:v>
                </c:pt>
                <c:pt idx="95">
                  <c:v>-1.2114216296175127E-3</c:v>
                </c:pt>
                <c:pt idx="96">
                  <c:v>-4.7337868623501924E-3</c:v>
                </c:pt>
                <c:pt idx="97">
                  <c:v>-4.9359154699697618E-3</c:v>
                </c:pt>
                <c:pt idx="98">
                  <c:v>-4.4406108114837094E-3</c:v>
                </c:pt>
                <c:pt idx="99">
                  <c:v>-3.6976187036630052E-3</c:v>
                </c:pt>
                <c:pt idx="100">
                  <c:v>-2.5831275879627108E-3</c:v>
                </c:pt>
                <c:pt idx="101">
                  <c:v>-9.1138196988561546E-4</c:v>
                </c:pt>
                <c:pt idx="102">
                  <c:v>1.5962475331373254E-3</c:v>
                </c:pt>
                <c:pt idx="103">
                  <c:v>4.6422777625018934E-3</c:v>
                </c:pt>
                <c:pt idx="104">
                  <c:v>3.7019253113786212E-3</c:v>
                </c:pt>
                <c:pt idx="105">
                  <c:v>2.761575201992072E-3</c:v>
                </c:pt>
                <c:pt idx="106">
                  <c:v>1.3510391779787609E-3</c:v>
                </c:pt>
                <c:pt idx="107">
                  <c:v>-7.6477762867544982E-4</c:v>
                </c:pt>
                <c:pt idx="108">
                  <c:v>-3.9384774135538033E-3</c:v>
                </c:pt>
                <c:pt idx="109">
                  <c:v>-4.8713392450234492E-3</c:v>
                </c:pt>
                <c:pt idx="110">
                  <c:v>-4.4250244510933914E-3</c:v>
                </c:pt>
                <c:pt idx="111">
                  <c:v>-3.7555778987252634E-3</c:v>
                </c:pt>
                <c:pt idx="112">
                  <c:v>-2.7514063903688627E-3</c:v>
                </c:pt>
                <c:pt idx="113">
                  <c:v>-1.2451326898666661E-3</c:v>
                </c:pt>
                <c:pt idx="114">
                  <c:v>1.014279652181921E-3</c:v>
                </c:pt>
                <c:pt idx="115">
                  <c:v>4.4033759840374914E-3</c:v>
                </c:pt>
                <c:pt idx="116">
                  <c:v>4.3256441314815123E-3</c:v>
                </c:pt>
                <c:pt idx="117">
                  <c:v>3.0547416093388161E-3</c:v>
                </c:pt>
                <c:pt idx="118">
                  <c:v>1.783829219031549E-3</c:v>
                </c:pt>
                <c:pt idx="119">
                  <c:v>-1.2255288827533965E-4</c:v>
                </c:pt>
                <c:pt idx="120">
                  <c:v>-2.9821156043991878E-3</c:v>
                </c:pt>
                <c:pt idx="121">
                  <c:v>-4.0544444500924155E-3</c:v>
                </c:pt>
                <c:pt idx="122">
                  <c:v>-4.3369950296419093E-3</c:v>
                </c:pt>
                <c:pt idx="123">
                  <c:v>-2.7285043400828452E-3</c:v>
                </c:pt>
                <c:pt idx="124">
                  <c:v>-1.1200039761297997E-3</c:v>
                </c:pt>
                <c:pt idx="125">
                  <c:v>1.2927637242717812E-3</c:v>
                </c:pt>
                <c:pt idx="126">
                  <c:v>4.9118716084774828E-3</c:v>
                </c:pt>
                <c:pt idx="127">
                  <c:v>4.7487643034319375E-3</c:v>
                </c:pt>
                <c:pt idx="128">
                  <c:v>4.2398279278113944E-3</c:v>
                </c:pt>
                <c:pt idx="129">
                  <c:v>3.4764215506819709E-3</c:v>
                </c:pt>
                <c:pt idx="130">
                  <c:v>2.3313113319730176E-3</c:v>
                </c:pt>
                <c:pt idx="131">
                  <c:v>6.1363547853438276E-4</c:v>
                </c:pt>
                <c:pt idx="132">
                  <c:v>-1.9628863679331502E-3</c:v>
                </c:pt>
                <c:pt idx="133">
                  <c:v>-2.9290760677450492E-3</c:v>
                </c:pt>
                <c:pt idx="134">
                  <c:v>-4.3783497998782853E-3</c:v>
                </c:pt>
                <c:pt idx="135">
                  <c:v>-4.9218269233534361E-3</c:v>
                </c:pt>
                <c:pt idx="136">
                  <c:v>-4.0786129393075394E-3</c:v>
                </c:pt>
                <c:pt idx="137">
                  <c:v>-2.5500789167847027E-3</c:v>
                </c:pt>
                <c:pt idx="138">
                  <c:v>-2.5725732765812252E-4</c:v>
                </c:pt>
                <c:pt idx="139">
                  <c:v>3.1819759274636411E-3</c:v>
                </c:pt>
                <c:pt idx="140">
                  <c:v>4.471659083828218E-3</c:v>
                </c:pt>
                <c:pt idx="141">
                  <c:v>6.4061790298379113E-3</c:v>
                </c:pt>
                <c:pt idx="142">
                  <c:v>7.1316124252889255E-3</c:v>
                </c:pt>
                <c:pt idx="143">
                  <c:v>6.6359914779612304E-3</c:v>
                </c:pt>
                <c:pt idx="144">
                  <c:v>4.6772992242609494E-3</c:v>
                </c:pt>
                <c:pt idx="145">
                  <c:v>1.7391849131220861E-3</c:v>
                </c:pt>
                <c:pt idx="146">
                  <c:v>-2.6680070027826513E-3</c:v>
                </c:pt>
                <c:pt idx="147">
                  <c:v>-4.3206886685441424E-3</c:v>
                </c:pt>
                <c:pt idx="148">
                  <c:v>-6.7996729793247043E-3</c:v>
                </c:pt>
                <c:pt idx="149">
                  <c:v>-7.2704496697527142E-3</c:v>
                </c:pt>
                <c:pt idx="150">
                  <c:v>-6.9218450060406934E-3</c:v>
                </c:pt>
                <c:pt idx="151">
                  <c:v>-6.3989793249876834E-3</c:v>
                </c:pt>
                <c:pt idx="152">
                  <c:v>-5.6146076675916284E-3</c:v>
                </c:pt>
                <c:pt idx="153">
                  <c:v>-4.4380508619353163E-3</c:v>
                </c:pt>
                <c:pt idx="154">
                  <c:v>-2.6732025212827452E-3</c:v>
                </c:pt>
                <c:pt idx="155">
                  <c:v>-2.5904755549761466E-5</c:v>
                </c:pt>
                <c:pt idx="156">
                  <c:v>9.6683525429905781E-4</c:v>
                </c:pt>
                <c:pt idx="157">
                  <c:v>2.455941728855388E-3</c:v>
                </c:pt>
                <c:pt idx="158">
                  <c:v>4.6895656218637824E-3</c:v>
                </c:pt>
                <c:pt idx="159">
                  <c:v>6.959798733082603E-3</c:v>
                </c:pt>
                <c:pt idx="160">
                  <c:v>6.6456799395632924E-3</c:v>
                </c:pt>
                <c:pt idx="161">
                  <c:v>6.1745437522864833E-3</c:v>
                </c:pt>
                <c:pt idx="162">
                  <c:v>5.4678121753503582E-3</c:v>
                </c:pt>
                <c:pt idx="163">
                  <c:v>4.4077270106983833E-3</c:v>
                </c:pt>
                <c:pt idx="164">
                  <c:v>2.8175703217914252E-3</c:v>
                </c:pt>
                <c:pt idx="165">
                  <c:v>4.3231375084532269E-4</c:v>
                </c:pt>
                <c:pt idx="166">
                  <c:v>-3.1455762918127694E-3</c:v>
                </c:pt>
                <c:pt idx="167">
                  <c:v>-4.4872587708050804E-3</c:v>
                </c:pt>
                <c:pt idx="168">
                  <c:v>-6.4997751321802313E-3</c:v>
                </c:pt>
                <c:pt idx="169">
                  <c:v>-7.2544505136438123E-3</c:v>
                </c:pt>
                <c:pt idx="170">
                  <c:v>-6.6132369210458912E-3</c:v>
                </c:pt>
                <c:pt idx="171">
                  <c:v>-4.9152048613346194E-3</c:v>
                </c:pt>
                <c:pt idx="172">
                  <c:v>-2.3680889066932057E-3</c:v>
                </c:pt>
                <c:pt idx="173">
                  <c:v>1.4526434226669056E-3</c:v>
                </c:pt>
                <c:pt idx="174">
                  <c:v>2.8854097701586415E-3</c:v>
                </c:pt>
                <c:pt idx="175">
                  <c:v>5.0345352411060385E-3</c:v>
                </c:pt>
                <c:pt idx="176">
                  <c:v>6.7415867533297024E-3</c:v>
                </c:pt>
                <c:pt idx="177">
                  <c:v>6.4393776602658355E-3</c:v>
                </c:pt>
                <c:pt idx="178">
                  <c:v>5.9860173895536235E-3</c:v>
                </c:pt>
                <c:pt idx="179">
                  <c:v>5.3060390925496826E-3</c:v>
                </c:pt>
                <c:pt idx="180">
                  <c:v>4.2860581987709482E-3</c:v>
                </c:pt>
                <c:pt idx="181">
                  <c:v>2.7560596884157497E-3</c:v>
                </c:pt>
                <c:pt idx="182">
                  <c:v>4.6103552289060776E-4</c:v>
                </c:pt>
                <c:pt idx="183">
                  <c:v>-2.9814978321141801E-3</c:v>
                </c:pt>
                <c:pt idx="184">
                  <c:v>-4.2724362259983582E-3</c:v>
                </c:pt>
                <c:pt idx="185">
                  <c:v>-6.2088091052736804E-3</c:v>
                </c:pt>
                <c:pt idx="186">
                  <c:v>-6.9349554877824434E-3</c:v>
                </c:pt>
                <c:pt idx="187">
                  <c:v>-6.9755757448699248E-3</c:v>
                </c:pt>
                <c:pt idx="188">
                  <c:v>-5.8863764565056913E-3</c:v>
                </c:pt>
                <c:pt idx="189">
                  <c:v>-4.7971632008132134E-3</c:v>
                </c:pt>
                <c:pt idx="190">
                  <c:v>-3.1633450038896292E-3</c:v>
                </c:pt>
                <c:pt idx="191">
                  <c:v>-7.1255987940121676E-4</c:v>
                </c:pt>
                <c:pt idx="192">
                  <c:v>2.9636268789150219E-3</c:v>
                </c:pt>
                <c:pt idx="193">
                  <c:v>4.3421771542724724E-3</c:v>
                </c:pt>
                <c:pt idx="194">
                  <c:v>6.4099566524875523E-3</c:v>
                </c:pt>
                <c:pt idx="195">
                  <c:v>7.1853874472586404E-3</c:v>
                </c:pt>
                <c:pt idx="196">
                  <c:v>6.6512352495522106E-3</c:v>
                </c:pt>
                <c:pt idx="197">
                  <c:v>4.9065384036791823E-3</c:v>
                </c:pt>
                <c:pt idx="198">
                  <c:v>2.2894226666845892E-3</c:v>
                </c:pt>
                <c:pt idx="199">
                  <c:v>-1.6362696508044417E-3</c:v>
                </c:pt>
                <c:pt idx="200">
                  <c:v>-3.1083988775655095E-3</c:v>
                </c:pt>
                <c:pt idx="201">
                  <c:v>-5.3165721287378124E-3</c:v>
                </c:pt>
                <c:pt idx="202">
                  <c:v>-6.1446337760211424E-3</c:v>
                </c:pt>
                <c:pt idx="203">
                  <c:v>-7.3866656498090934E-3</c:v>
                </c:pt>
                <c:pt idx="204">
                  <c:v>-7.1472560723117784E-3</c:v>
                </c:pt>
                <c:pt idx="205">
                  <c:v>-6.4486217208335065E-3</c:v>
                </c:pt>
                <c:pt idx="206">
                  <c:v>-5.4006141598368813E-3</c:v>
                </c:pt>
                <c:pt idx="207">
                  <c:v>-3.8285990708602116E-3</c:v>
                </c:pt>
                <c:pt idx="208">
                  <c:v>-1.4705367177751856E-3</c:v>
                </c:pt>
                <c:pt idx="209">
                  <c:v>2.0665792802669635E-3</c:v>
                </c:pt>
                <c:pt idx="210">
                  <c:v>3.3929914238734192E-3</c:v>
                </c:pt>
                <c:pt idx="211">
                  <c:v>5.3825702399316723E-3</c:v>
                </c:pt>
                <c:pt idx="212">
                  <c:v>6.6328360612988614E-3</c:v>
                </c:pt>
                <c:pt idx="213">
                  <c:v>5.8867319997407434E-3</c:v>
                </c:pt>
                <c:pt idx="214">
                  <c:v>5.1406658272185905E-3</c:v>
                </c:pt>
                <c:pt idx="215">
                  <c:v>4.0215116537488486E-3</c:v>
                </c:pt>
                <c:pt idx="216">
                  <c:v>2.3427779360111782E-3</c:v>
                </c:pt>
                <c:pt idx="217">
                  <c:v>-1.7534355375855751E-4</c:v>
                </c:pt>
                <c:pt idx="218">
                  <c:v>-3.9525127506186012E-3</c:v>
                </c:pt>
                <c:pt idx="219">
                  <c:v>-5.3689261897937194E-3</c:v>
                </c:pt>
                <c:pt idx="220">
                  <c:v>-7.4935041797922104E-3</c:v>
                </c:pt>
                <c:pt idx="221">
                  <c:v>-6.709499315918117E-3</c:v>
                </c:pt>
                <c:pt idx="222">
                  <c:v>-5.5144329917909728E-3</c:v>
                </c:pt>
                <c:pt idx="223">
                  <c:v>-3.721773926792345E-3</c:v>
                </c:pt>
                <c:pt idx="224">
                  <c:v>-1.0327551883821823E-3</c:v>
                </c:pt>
                <c:pt idx="225">
                  <c:v>3.0007865484261878E-3</c:v>
                </c:pt>
                <c:pt idx="226">
                  <c:v>4.0091607417739534E-3</c:v>
                </c:pt>
                <c:pt idx="227">
                  <c:v>5.0175134488812372E-3</c:v>
                </c:pt>
                <c:pt idx="228">
                  <c:v>6.5300405142054005E-3</c:v>
                </c:pt>
                <c:pt idx="229">
                  <c:v>7.0972586086497013E-3</c:v>
                </c:pt>
                <c:pt idx="230">
                  <c:v>7.0517053330799023E-3</c:v>
                </c:pt>
                <c:pt idx="231">
                  <c:v>5.7754913379294004E-3</c:v>
                </c:pt>
                <c:pt idx="232">
                  <c:v>3.8611852557889053E-3</c:v>
                </c:pt>
                <c:pt idx="233">
                  <c:v>9.8966189912030747E-4</c:v>
                </c:pt>
                <c:pt idx="234">
                  <c:v>-3.3176367167164177E-3</c:v>
                </c:pt>
                <c:pt idx="235">
                  <c:v>-4.3944472679263765E-3</c:v>
                </c:pt>
                <c:pt idx="236">
                  <c:v>-5.4712342951946345E-3</c:v>
                </c:pt>
                <c:pt idx="237">
                  <c:v>-7.0864147096174187E-3</c:v>
                </c:pt>
                <c:pt idx="238">
                  <c:v>-7.2755605105033578E-3</c:v>
                </c:pt>
                <c:pt idx="239">
                  <c:v>-7.0105962543879144E-3</c:v>
                </c:pt>
                <c:pt idx="240">
                  <c:v>-6.6131035935438594E-3</c:v>
                </c:pt>
                <c:pt idx="241">
                  <c:v>-6.0168607230629174E-3</c:v>
                </c:pt>
                <c:pt idx="242">
                  <c:v>-5.1225329713963973E-3</c:v>
                </c:pt>
                <c:pt idx="243">
                  <c:v>-3.7809819824269454E-3</c:v>
                </c:pt>
                <c:pt idx="244">
                  <c:v>-1.7686470447098913E-3</c:v>
                </c:pt>
                <c:pt idx="245">
                  <c:v>1.2498704602712397E-3</c:v>
                </c:pt>
                <c:pt idx="246">
                  <c:v>2.3818132737261802E-3</c:v>
                </c:pt>
                <c:pt idx="247">
                  <c:v>4.0797151431892524E-3</c:v>
                </c:pt>
                <c:pt idx="248">
                  <c:v>6.6265252275779256E-3</c:v>
                </c:pt>
                <c:pt idx="249">
                  <c:v>7.5815436219993449E-3</c:v>
                </c:pt>
                <c:pt idx="250">
                  <c:v>9.0140669580027737E-3</c:v>
                </c:pt>
                <c:pt idx="251">
                  <c:v>8.6703605027567618E-3</c:v>
                </c:pt>
                <c:pt idx="252">
                  <c:v>4.9866697761957483E-3</c:v>
                </c:pt>
                <c:pt idx="253">
                  <c:v>-5.3911550332504338E-4</c:v>
                </c:pt>
                <c:pt idx="254">
                  <c:v>-2.6112918424220583E-3</c:v>
                </c:pt>
                <c:pt idx="255">
                  <c:v>-5.7194931878295019E-3</c:v>
                </c:pt>
                <c:pt idx="256">
                  <c:v>-6.8850467598432124E-3</c:v>
                </c:pt>
                <c:pt idx="257">
                  <c:v>-8.6333410518195132E-3</c:v>
                </c:pt>
                <c:pt idx="258">
                  <c:v>-9.6177478773145208E-3</c:v>
                </c:pt>
                <c:pt idx="259">
                  <c:v>-9.1806753898238704E-3</c:v>
                </c:pt>
                <c:pt idx="260">
                  <c:v>-8.7435993943972747E-3</c:v>
                </c:pt>
                <c:pt idx="261">
                  <c:v>-8.0880014099173284E-3</c:v>
                </c:pt>
                <c:pt idx="262">
                  <c:v>-7.1045915722132988E-3</c:v>
                </c:pt>
                <c:pt idx="263">
                  <c:v>-5.6294071998082423E-3</c:v>
                </c:pt>
                <c:pt idx="264">
                  <c:v>-3.4166444829976392E-3</c:v>
                </c:pt>
                <c:pt idx="265">
                  <c:v>-9.7424444136211743E-5</c:v>
                </c:pt>
                <c:pt idx="266">
                  <c:v>1.1472883855078201E-3</c:v>
                </c:pt>
                <c:pt idx="267">
                  <c:v>3.0143464257695058E-3</c:v>
                </c:pt>
                <c:pt idx="268">
                  <c:v>5.8149122361761665E-3</c:v>
                </c:pt>
                <c:pt idx="269">
                  <c:v>6.8650921475191494E-3</c:v>
                </c:pt>
                <c:pt idx="270">
                  <c:v>8.4403328971901798E-3</c:v>
                </c:pt>
                <c:pt idx="271">
                  <c:v>9.1961851913741968E-3</c:v>
                </c:pt>
                <c:pt idx="272">
                  <c:v>8.6055208966398268E-3</c:v>
                </c:pt>
                <c:pt idx="273">
                  <c:v>8.0148061551475747E-3</c:v>
                </c:pt>
                <c:pt idx="274">
                  <c:v>7.1287236832690715E-3</c:v>
                </c:pt>
                <c:pt idx="275">
                  <c:v>5.7995794199462124E-3</c:v>
                </c:pt>
                <c:pt idx="276">
                  <c:v>3.8058305137406681E-3</c:v>
                </c:pt>
                <c:pt idx="277">
                  <c:v>8.1516870832895768E-4</c:v>
                </c:pt>
                <c:pt idx="278">
                  <c:v>-3.0633954597285897E-4</c:v>
                </c:pt>
                <c:pt idx="279">
                  <c:v>-1.9885973786780875E-3</c:v>
                </c:pt>
                <c:pt idx="280">
                  <c:v>-4.5119693816008831E-3</c:v>
                </c:pt>
                <c:pt idx="281">
                  <c:v>-8.2968762782487451E-3</c:v>
                </c:pt>
                <c:pt idx="282">
                  <c:v>-9.7161831220242308E-3</c:v>
                </c:pt>
                <c:pt idx="283">
                  <c:v>-8.8639011805279767E-3</c:v>
                </c:pt>
                <c:pt idx="284">
                  <c:v>-7.4445735762900637E-3</c:v>
                </c:pt>
                <c:pt idx="285">
                  <c:v>-5.315549935404203E-3</c:v>
                </c:pt>
                <c:pt idx="286">
                  <c:v>-2.1219301485993843E-3</c:v>
                </c:pt>
                <c:pt idx="287">
                  <c:v>-9.243108478824844E-4</c:v>
                </c:pt>
                <c:pt idx="288">
                  <c:v>8.7212422333159264E-4</c:v>
                </c:pt>
                <c:pt idx="289">
                  <c:v>3.5667626524536092E-3</c:v>
                </c:pt>
                <c:pt idx="290">
                  <c:v>7.6086087273187124E-3</c:v>
                </c:pt>
                <c:pt idx="291">
                  <c:v>8.6190310056139564E-3</c:v>
                </c:pt>
                <c:pt idx="292">
                  <c:v>9.6294356836541164E-3</c:v>
                </c:pt>
                <c:pt idx="293">
                  <c:v>9.3594600243205768E-3</c:v>
                </c:pt>
                <c:pt idx="294">
                  <c:v>7.8438391278700913E-3</c:v>
                </c:pt>
                <c:pt idx="295">
                  <c:v>5.5703423854067567E-3</c:v>
                </c:pt>
                <c:pt idx="296">
                  <c:v>2.1599699742320191E-3</c:v>
                </c:pt>
                <c:pt idx="297">
                  <c:v>8.8106643868239532E-4</c:v>
                </c:pt>
                <c:pt idx="298">
                  <c:v>-1.0372974057384081E-3</c:v>
                </c:pt>
                <c:pt idx="299">
                  <c:v>-3.9148200005462352E-3</c:v>
                </c:pt>
                <c:pt idx="300">
                  <c:v>-8.2309696683907849E-3</c:v>
                </c:pt>
                <c:pt idx="301">
                  <c:v>-9.3099532274567246E-3</c:v>
                </c:pt>
                <c:pt idx="302">
                  <c:v>-9.610370781465748E-3</c:v>
                </c:pt>
                <c:pt idx="303">
                  <c:v>-9.2057843786564064E-3</c:v>
                </c:pt>
                <c:pt idx="304">
                  <c:v>-8.5988547232906144E-3</c:v>
                </c:pt>
                <c:pt idx="305">
                  <c:v>-7.6884262799128394E-3</c:v>
                </c:pt>
                <c:pt idx="306">
                  <c:v>-6.3228046294717495E-3</c:v>
                </c:pt>
                <c:pt idx="307">
                  <c:v>-4.2742806367603104E-3</c:v>
                </c:pt>
                <c:pt idx="308">
                  <c:v>-1.2014571996763819E-3</c:v>
                </c:pt>
                <c:pt idx="309">
                  <c:v>-4.9143111071550171E-5</c:v>
                </c:pt>
                <c:pt idx="310">
                  <c:v>1.6793317546719801E-3</c:v>
                </c:pt>
                <c:pt idx="311">
                  <c:v>4.2720184558458513E-3</c:v>
                </c:pt>
                <c:pt idx="312">
                  <c:v>6.8646477240198777E-3</c:v>
                </c:pt>
                <c:pt idx="313">
                  <c:v>9.4571847065605067E-3</c:v>
                </c:pt>
                <c:pt idx="314">
                  <c:v>9.8940326880955047E-3</c:v>
                </c:pt>
                <c:pt idx="315">
                  <c:v>9.2459142959834244E-3</c:v>
                </c:pt>
                <c:pt idx="316">
                  <c:v>8.2737223122345757E-3</c:v>
                </c:pt>
                <c:pt idx="317">
                  <c:v>6.8154055835342123E-3</c:v>
                </c:pt>
                <c:pt idx="318">
                  <c:v>4.6278780718709287E-3</c:v>
                </c:pt>
                <c:pt idx="319">
                  <c:v>1.346496964019643E-3</c:v>
                </c:pt>
                <c:pt idx="320">
                  <c:v>1.1597111059120296E-4</c:v>
                </c:pt>
                <c:pt idx="321">
                  <c:v>-1.7298160524194858E-3</c:v>
                </c:pt>
                <c:pt idx="322">
                  <c:v>-4.4984585447242504E-3</c:v>
                </c:pt>
                <c:pt idx="323">
                  <c:v>-5.5366989786136628E-3</c:v>
                </c:pt>
                <c:pt idx="324">
                  <c:v>-7.0940143275566945E-3</c:v>
                </c:pt>
                <c:pt idx="325">
                  <c:v>-8.6512952662802546E-3</c:v>
                </c:pt>
                <c:pt idx="326">
                  <c:v>-9.7385365622620068E-3</c:v>
                </c:pt>
                <c:pt idx="327">
                  <c:v>-9.0086007352518978E-3</c:v>
                </c:pt>
                <c:pt idx="328">
                  <c:v>-7.913657015872615E-3</c:v>
                </c:pt>
                <c:pt idx="329">
                  <c:v>-6.2711622328444749E-3</c:v>
                </c:pt>
                <c:pt idx="330">
                  <c:v>-3.8073993798958612E-3</c:v>
                </c:pt>
                <c:pt idx="331">
                  <c:v>-1.1166933286916243E-4</c:v>
                </c:pt>
                <c:pt idx="332">
                  <c:v>1.2742348659073341E-3</c:v>
                </c:pt>
                <c:pt idx="333">
                  <c:v>3.3530807668512362E-3</c:v>
                </c:pt>
                <c:pt idx="334">
                  <c:v>6.4712874415962171E-3</c:v>
                </c:pt>
                <c:pt idx="335">
                  <c:v>7.6406068670072875E-3</c:v>
                </c:pt>
                <c:pt idx="336">
                  <c:v>9.3944791671206548E-3</c:v>
                </c:pt>
                <c:pt idx="337">
                  <c:v>1.2025242529348891E-2</c:v>
                </c:pt>
                <c:pt idx="338">
                  <c:v>1.3011754492645623E-2</c:v>
                </c:pt>
                <c:pt idx="339">
                  <c:v>1.4491429909072501E-2</c:v>
                </c:pt>
                <c:pt idx="340">
                  <c:v>1.4941954527441166E-2</c:v>
                </c:pt>
                <c:pt idx="341">
                  <c:v>1.4692276023586758E-2</c:v>
                </c:pt>
                <c:pt idx="342">
                  <c:v>1.4317732624446316E-2</c:v>
                </c:pt>
                <c:pt idx="343">
                  <c:v>1.3755932242969761E-2</c:v>
                </c:pt>
                <c:pt idx="344">
                  <c:v>1.29131932785507E-2</c:v>
                </c:pt>
                <c:pt idx="345">
                  <c:v>1.164907302718584E-2</c:v>
                </c:pt>
                <c:pt idx="346">
                  <c:v>9.7527574336909728E-3</c:v>
                </c:pt>
                <c:pt idx="347">
                  <c:v>6.9082456563637406E-3</c:v>
                </c:pt>
                <c:pt idx="348">
                  <c:v>5.8414891111606424E-3</c:v>
                </c:pt>
                <c:pt idx="349">
                  <c:v>4.2413612335713826E-3</c:v>
                </c:pt>
                <c:pt idx="350">
                  <c:v>1.8411268085660741E-3</c:v>
                </c:pt>
                <c:pt idx="351">
                  <c:v>-1.7592515183888285E-3</c:v>
                </c:pt>
                <c:pt idx="352">
                  <c:v>-3.1093855346957552E-3</c:v>
                </c:pt>
                <c:pt idx="353">
                  <c:v>-5.1345770990468874E-3</c:v>
                </c:pt>
                <c:pt idx="354">
                  <c:v>-8.1722625065880853E-3</c:v>
                </c:pt>
                <c:pt idx="355">
                  <c:v>-1.1209797091906363E-2</c:v>
                </c:pt>
                <c:pt idx="356">
                  <c:v>-1.4247124808323221E-2</c:v>
                </c:pt>
                <c:pt idx="357">
                  <c:v>-1.4611715544368929E-2</c:v>
                </c:pt>
                <c:pt idx="358">
                  <c:v>-1.418460411242177E-2</c:v>
                </c:pt>
                <c:pt idx="359">
                  <c:v>-1.3543927307564601E-2</c:v>
                </c:pt>
                <c:pt idx="360">
                  <c:v>-1.2582891412935652E-2</c:v>
                </c:pt>
                <c:pt idx="361">
                  <c:v>-1.1141316756832043E-2</c:v>
                </c:pt>
                <c:pt idx="362">
                  <c:v>-8.9788698069692176E-3</c:v>
                </c:pt>
                <c:pt idx="363">
                  <c:v>-5.7350482331370934E-3</c:v>
                </c:pt>
                <c:pt idx="364">
                  <c:v>-4.5185914688106983E-3</c:v>
                </c:pt>
                <c:pt idx="365">
                  <c:v>-2.6938557058838993E-3</c:v>
                </c:pt>
                <c:pt idx="366">
                  <c:v>4.3265111084115573E-5</c:v>
                </c:pt>
                <c:pt idx="367">
                  <c:v>1.0696884808974966E-3</c:v>
                </c:pt>
                <c:pt idx="368">
                  <c:v>2.6093185225343849E-3</c:v>
                </c:pt>
                <c:pt idx="369">
                  <c:v>4.9187158875593504E-3</c:v>
                </c:pt>
                <c:pt idx="370">
                  <c:v>8.382736972632197E-3</c:v>
                </c:pt>
                <c:pt idx="371">
                  <c:v>9.6816974774894728E-3</c:v>
                </c:pt>
                <c:pt idx="372">
                  <c:v>1.1630097820516799E-2</c:v>
                </c:pt>
                <c:pt idx="373">
                  <c:v>1.4552483697540041E-2</c:v>
                </c:pt>
                <c:pt idx="374">
                  <c:v>1.4349415002808051E-2</c:v>
                </c:pt>
                <c:pt idx="375">
                  <c:v>1.27055829052409E-2</c:v>
                </c:pt>
                <c:pt idx="376">
                  <c:v>1.0239730980638798E-2</c:v>
                </c:pt>
                <c:pt idx="377">
                  <c:v>6.5406622827438345E-3</c:v>
                </c:pt>
                <c:pt idx="378">
                  <c:v>5.1535099313812401E-3</c:v>
                </c:pt>
                <c:pt idx="379">
                  <c:v>3.0726747743438803E-3</c:v>
                </c:pt>
                <c:pt idx="380">
                  <c:v>-4.859511107285891E-5</c:v>
                </c:pt>
                <c:pt idx="381">
                  <c:v>-1.2190749516481486E-3</c:v>
                </c:pt>
                <c:pt idx="382">
                  <c:v>-2.9747867805262063E-3</c:v>
                </c:pt>
                <c:pt idx="383">
                  <c:v>-5.6082967552073936E-3</c:v>
                </c:pt>
                <c:pt idx="384">
                  <c:v>-9.5584644389761567E-3</c:v>
                </c:pt>
                <c:pt idx="385">
                  <c:v>-1.1039684814661247E-2</c:v>
                </c:pt>
                <c:pt idx="386">
                  <c:v>-1.3261444728136987E-2</c:v>
                </c:pt>
                <c:pt idx="387">
                  <c:v>-1.4094577670446631E-2</c:v>
                </c:pt>
                <c:pt idx="388">
                  <c:v>-1.4595985566522486E-2</c:v>
                </c:pt>
                <c:pt idx="389">
                  <c:v>-1.4049253313973588E-2</c:v>
                </c:pt>
                <c:pt idx="390">
                  <c:v>-1.3229139285618035E-2</c:v>
                </c:pt>
                <c:pt idx="391">
                  <c:v>-1.1998935214677408E-2</c:v>
                </c:pt>
                <c:pt idx="392">
                  <c:v>-1.0153562162955933E-2</c:v>
                </c:pt>
                <c:pt idx="393">
                  <c:v>-7.3854212732535904E-3</c:v>
                </c:pt>
                <c:pt idx="394">
                  <c:v>-6.3473369782045949E-3</c:v>
                </c:pt>
                <c:pt idx="395">
                  <c:v>-4.7901411399552838E-3</c:v>
                </c:pt>
                <c:pt idx="396">
                  <c:v>-4.2062107495725934E-3</c:v>
                </c:pt>
                <c:pt idx="397">
                  <c:v>-3.3302899102462266E-3</c:v>
                </c:pt>
                <c:pt idx="398">
                  <c:v>-2.0164017116247614E-3</c:v>
                </c:pt>
                <c:pt idx="399">
                  <c:v>-4.5552888857381694E-5</c:v>
                </c:pt>
                <c:pt idx="400">
                  <c:v>2.9107117798723926E-3</c:v>
                </c:pt>
                <c:pt idx="401">
                  <c:v>5.8669104621197551E-3</c:v>
                </c:pt>
                <c:pt idx="402">
                  <c:v>8.8230599304167708E-3</c:v>
                </c:pt>
                <c:pt idx="403">
                  <c:v>1.1779010750215821E-2</c:v>
                </c:pt>
                <c:pt idx="404">
                  <c:v>1.6212534863299047E-2</c:v>
                </c:pt>
                <c:pt idx="405">
                  <c:v>1.7874940317864987E-2</c:v>
                </c:pt>
                <c:pt idx="406">
                  <c:v>1.9573233181977397E-2</c:v>
                </c:pt>
                <c:pt idx="407">
                  <c:v>1.9306089730917637E-2</c:v>
                </c:pt>
                <c:pt idx="408">
                  <c:v>1.8905347183262047E-2</c:v>
                </c:pt>
                <c:pt idx="409">
                  <c:v>1.830426644193836E-2</c:v>
                </c:pt>
                <c:pt idx="410">
                  <c:v>1.7402554010453052E-2</c:v>
                </c:pt>
                <c:pt idx="411">
                  <c:v>1.6049999391507901E-2</c:v>
                </c:pt>
                <c:pt idx="412">
                  <c:v>1.402099221540884E-2</c:v>
                </c:pt>
                <c:pt idx="413">
                  <c:v>1.0977292376739136E-2</c:v>
                </c:pt>
                <c:pt idx="414">
                  <c:v>9.8358605720309748E-3</c:v>
                </c:pt>
                <c:pt idx="415">
                  <c:v>8.1236435123627267E-3</c:v>
                </c:pt>
                <c:pt idx="416">
                  <c:v>5.5552317419031378E-3</c:v>
                </c:pt>
                <c:pt idx="417">
                  <c:v>1.7025227994732141E-3</c:v>
                </c:pt>
                <c:pt idx="418">
                  <c:v>7.3932875418142123E-4</c:v>
                </c:pt>
                <c:pt idx="419">
                  <c:v>-2.2386621848245603E-4</c:v>
                </c:pt>
                <c:pt idx="420">
                  <c:v>-1.6686562290321747E-3</c:v>
                </c:pt>
                <c:pt idx="421">
                  <c:v>-3.8358300757761012E-3</c:v>
                </c:pt>
                <c:pt idx="422">
                  <c:v>-7.0865035940426433E-3</c:v>
                </c:pt>
                <c:pt idx="423">
                  <c:v>-1.1962229372875905E-2</c:v>
                </c:pt>
                <c:pt idx="424">
                  <c:v>-1.3790503461286761E-2</c:v>
                </c:pt>
                <c:pt idx="425">
                  <c:v>-1.6532715675628685E-2</c:v>
                </c:pt>
                <c:pt idx="426">
                  <c:v>-1.9349095881930303E-2</c:v>
                </c:pt>
                <c:pt idx="427">
                  <c:v>-1.9092035328806305E-2</c:v>
                </c:pt>
                <c:pt idx="428">
                  <c:v>-1.8834972251529244E-2</c:v>
                </c:pt>
                <c:pt idx="429">
                  <c:v>-1.8449417406435145E-2</c:v>
                </c:pt>
                <c:pt idx="430">
                  <c:v>-1.7871030456133322E-2</c:v>
                </c:pt>
                <c:pt idx="431">
                  <c:v>-1.7003427724871248E-2</c:v>
                </c:pt>
                <c:pt idx="432">
                  <c:v>-1.5701998241013652E-2</c:v>
                </c:pt>
                <c:pt idx="433">
                  <c:v>-1.3749755633661606E-2</c:v>
                </c:pt>
                <c:pt idx="434">
                  <c:v>-1.0821177591320601E-2</c:v>
                </c:pt>
                <c:pt idx="435">
                  <c:v>-9.7229380393834726E-3</c:v>
                </c:pt>
                <c:pt idx="436">
                  <c:v>-8.0755133367381264E-3</c:v>
                </c:pt>
                <c:pt idx="437">
                  <c:v>-5.6042524378810323E-3</c:v>
                </c:pt>
                <c:pt idx="438">
                  <c:v>-4.6775214416213814E-3</c:v>
                </c:pt>
                <c:pt idx="439">
                  <c:v>-3.2874148241205012E-3</c:v>
                </c:pt>
                <c:pt idx="440">
                  <c:v>-1.2022216430166274E-3</c:v>
                </c:pt>
                <c:pt idx="441">
                  <c:v>1.9255798422915832E-3</c:v>
                </c:pt>
                <c:pt idx="442">
                  <c:v>3.0984967507155037E-3</c:v>
                </c:pt>
                <c:pt idx="443">
                  <c:v>4.8578728970373568E-3</c:v>
                </c:pt>
                <c:pt idx="444">
                  <c:v>7.4968373258669134E-3</c:v>
                </c:pt>
                <c:pt idx="445">
                  <c:v>1.1455098917228181E-2</c:v>
                </c:pt>
                <c:pt idx="446">
                  <c:v>1.2939366682315753E-2</c:v>
                </c:pt>
                <c:pt idx="447">
                  <c:v>1.5165681592338151E-2</c:v>
                </c:pt>
                <c:pt idx="448">
                  <c:v>1.8504820707279046E-2</c:v>
                </c:pt>
                <c:pt idx="449">
                  <c:v>1.9756895462402793E-2</c:v>
                </c:pt>
                <c:pt idx="450">
                  <c:v>1.9768268796479263E-2</c:v>
                </c:pt>
                <c:pt idx="451">
                  <c:v>1.9298759129863601E-2</c:v>
                </c:pt>
                <c:pt idx="452">
                  <c:v>1.8829240951512501E-2</c:v>
                </c:pt>
                <c:pt idx="453">
                  <c:v>1.8124903747307887E-2</c:v>
                </c:pt>
                <c:pt idx="454">
                  <c:v>1.7068431076133261E-2</c:v>
                </c:pt>
                <c:pt idx="455">
                  <c:v>1.5483606909035521E-2</c:v>
                </c:pt>
                <c:pt idx="456">
                  <c:v>1.3106227267589782E-2</c:v>
                </c:pt>
                <c:pt idx="457">
                  <c:v>1.2214681364031345E-2</c:v>
                </c:pt>
                <c:pt idx="458">
                  <c:v>1.0877304317407605E-2</c:v>
                </c:pt>
                <c:pt idx="459">
                  <c:v>8.8711894962672025E-3</c:v>
                </c:pt>
                <c:pt idx="460">
                  <c:v>5.8618884126177004E-3</c:v>
                </c:pt>
                <c:pt idx="461">
                  <c:v>4.7333424278644086E-3</c:v>
                </c:pt>
                <c:pt idx="462">
                  <c:v>3.0405417412304524E-3</c:v>
                </c:pt>
                <c:pt idx="463">
                  <c:v>5.0130662467248494E-4</c:v>
                </c:pt>
                <c:pt idx="464">
                  <c:v>-2.0379349564680093E-3</c:v>
                </c:pt>
                <c:pt idx="465">
                  <c:v>-4.5771680349952423E-3</c:v>
                </c:pt>
                <c:pt idx="466">
                  <c:v>-8.3858478650435161E-3</c:v>
                </c:pt>
                <c:pt idx="467">
                  <c:v>-9.8140848964651233E-3</c:v>
                </c:pt>
                <c:pt idx="468">
                  <c:v>-1.1956319107196795E-2</c:v>
                </c:pt>
                <c:pt idx="469">
                  <c:v>-1.5169458501018421E-2</c:v>
                </c:pt>
                <c:pt idx="470">
                  <c:v>-1.6374269692775063E-2</c:v>
                </c:pt>
                <c:pt idx="471">
                  <c:v>-1.8181462880538939E-2</c:v>
                </c:pt>
                <c:pt idx="472">
                  <c:v>-1.8878912177173576E-2</c:v>
                </c:pt>
                <c:pt idx="473">
                  <c:v>-1.8561290193679844E-2</c:v>
                </c:pt>
                <c:pt idx="474">
                  <c:v>-1.8084783569098969E-2</c:v>
                </c:pt>
                <c:pt idx="475">
                  <c:v>-1.7370030511401058E-2</c:v>
                </c:pt>
                <c:pt idx="476">
                  <c:v>-1.6297890081489713E-2</c:v>
                </c:pt>
                <c:pt idx="477">
                  <c:v>-1.468960993245024E-2</c:v>
                </c:pt>
                <c:pt idx="478">
                  <c:v>-1.227702756866824E-2</c:v>
                </c:pt>
                <c:pt idx="479">
                  <c:v>-1.1372265265154101E-2</c:v>
                </c:pt>
                <c:pt idx="480">
                  <c:v>-1.0015087357722914E-2</c:v>
                </c:pt>
                <c:pt idx="481">
                  <c:v>-7.979252873461894E-3</c:v>
                </c:pt>
                <c:pt idx="482">
                  <c:v>-4.9254268360817786E-3</c:v>
                </c:pt>
                <c:pt idx="483">
                  <c:v>-3.7801953270039648E-3</c:v>
                </c:pt>
                <c:pt idx="484">
                  <c:v>-2.0623437427633707E-3</c:v>
                </c:pt>
                <c:pt idx="485">
                  <c:v>5.1444884350461428E-4</c:v>
                </c:pt>
                <c:pt idx="486">
                  <c:v>3.0912345980522726E-3</c:v>
                </c:pt>
                <c:pt idx="487">
                  <c:v>5.6679837466507305E-3</c:v>
                </c:pt>
                <c:pt idx="488">
                  <c:v>9.5329556524535661E-3</c:v>
                </c:pt>
                <c:pt idx="489">
                  <c:v>1.098222511533414E-2</c:v>
                </c:pt>
                <c:pt idx="490">
                  <c:v>1.3156085335872945E-2</c:v>
                </c:pt>
                <c:pt idx="491">
                  <c:v>1.6416658295172422E-2</c:v>
                </c:pt>
                <c:pt idx="492">
                  <c:v>2.1306774847805809E-2</c:v>
                </c:pt>
                <c:pt idx="493">
                  <c:v>2.2529164957655466E-2</c:v>
                </c:pt>
                <c:pt idx="494">
                  <c:v>2.3751487709176636E-2</c:v>
                </c:pt>
                <c:pt idx="495">
                  <c:v>2.5584815346644689E-2</c:v>
                </c:pt>
                <c:pt idx="496">
                  <c:v>2.6272263955402646E-2</c:v>
                </c:pt>
                <c:pt idx="497">
                  <c:v>2.7303434486890252E-2</c:v>
                </c:pt>
                <c:pt idx="498">
                  <c:v>2.8850036246601287E-2</c:v>
                </c:pt>
                <c:pt idx="499">
                  <c:v>2.9429943390001229E-2</c:v>
                </c:pt>
                <c:pt idx="500">
                  <c:v>2.9968356944528728E-2</c:v>
                </c:pt>
                <c:pt idx="501">
                  <c:v>2.9794379094619992E-2</c:v>
                </c:pt>
                <c:pt idx="502">
                  <c:v>2.9533408938161653E-2</c:v>
                </c:pt>
                <c:pt idx="503">
                  <c:v>2.9141968368527411E-2</c:v>
                </c:pt>
                <c:pt idx="504">
                  <c:v>2.8554768587943691E-2</c:v>
                </c:pt>
                <c:pt idx="505">
                  <c:v>2.7673909885248239E-2</c:v>
                </c:pt>
                <c:pt idx="506">
                  <c:v>2.6352563877298372E-2</c:v>
                </c:pt>
                <c:pt idx="507">
                  <c:v>2.4370418053672186E-2</c:v>
                </c:pt>
                <c:pt idx="508">
                  <c:v>2.1396778241074672E-2</c:v>
                </c:pt>
                <c:pt idx="509">
                  <c:v>2.028157397963741E-2</c:v>
                </c:pt>
                <c:pt idx="510">
                  <c:v>1.8608696036164239E-2</c:v>
                </c:pt>
                <c:pt idx="511">
                  <c:v>1.6099142245659667E-2</c:v>
                </c:pt>
                <c:pt idx="512">
                  <c:v>1.5157994470981056E-2</c:v>
                </c:pt>
                <c:pt idx="513">
                  <c:v>1.3746245186176584E-2</c:v>
                </c:pt>
                <c:pt idx="514">
                  <c:v>1.1628498036901721E-2</c:v>
                </c:pt>
                <c:pt idx="515">
                  <c:v>9.5106910045978203E-3</c:v>
                </c:pt>
                <c:pt idx="516">
                  <c:v>7.3927542061969845E-3</c:v>
                </c:pt>
                <c:pt idx="517">
                  <c:v>4.215775024415753E-3</c:v>
                </c:pt>
                <c:pt idx="518">
                  <c:v>1.0386929597903441E-3</c:v>
                </c:pt>
                <c:pt idx="519">
                  <c:v>-2.1384100738188745E-3</c:v>
                </c:pt>
                <c:pt idx="520">
                  <c:v>-3.3298143599642246E-3</c:v>
                </c:pt>
                <c:pt idx="521">
                  <c:v>-5.1168886749010734E-3</c:v>
                </c:pt>
                <c:pt idx="522">
                  <c:v>-7.7974864075568313E-3</c:v>
                </c:pt>
                <c:pt idx="523">
                  <c:v>-8.8026615148145068E-3</c:v>
                </c:pt>
                <c:pt idx="524">
                  <c:v>-1.0310390186510586E-2</c:v>
                </c:pt>
                <c:pt idx="525">
                  <c:v>-1.2571915371744158E-2</c:v>
                </c:pt>
                <c:pt idx="526">
                  <c:v>-1.5963976993739921E-2</c:v>
                </c:pt>
                <c:pt idx="527">
                  <c:v>-1.7235892905642876E-2</c:v>
                </c:pt>
                <c:pt idx="528">
                  <c:v>-1.9143705325758688E-2</c:v>
                </c:pt>
                <c:pt idx="529">
                  <c:v>-2.2005113825385159E-2</c:v>
                </c:pt>
                <c:pt idx="530">
                  <c:v>-2.3078034936216678E-2</c:v>
                </c:pt>
                <c:pt idx="531">
                  <c:v>-2.4687338367191402E-2</c:v>
                </c:pt>
                <c:pt idx="532">
                  <c:v>-2.5290783512345746E-2</c:v>
                </c:pt>
                <c:pt idx="533">
                  <c:v>-2.6195960949965642E-2</c:v>
                </c:pt>
                <c:pt idx="534">
                  <c:v>-2.7553601692742132E-2</c:v>
                </c:pt>
                <c:pt idx="535">
                  <c:v>-2.8062674381598787E-2</c:v>
                </c:pt>
                <c:pt idx="536">
                  <c:v>-2.8826322650872552E-2</c:v>
                </c:pt>
                <c:pt idx="537">
                  <c:v>-2.9971642879335212E-2</c:v>
                </c:pt>
                <c:pt idx="538">
                  <c:v>-2.9580878542381436E-2</c:v>
                </c:pt>
                <c:pt idx="539">
                  <c:v>-2.8936586154508368E-2</c:v>
                </c:pt>
                <c:pt idx="540">
                  <c:v>-2.7970169270026692E-2</c:v>
                </c:pt>
                <c:pt idx="541">
                  <c:v>-2.6520402050398129E-2</c:v>
                </c:pt>
                <c:pt idx="542">
                  <c:v>-2.4345543931642028E-2</c:v>
                </c:pt>
                <c:pt idx="543">
                  <c:v>-2.1082831049471246E-2</c:v>
                </c:pt>
                <c:pt idx="544">
                  <c:v>-2.0267091046385664E-2</c:v>
                </c:pt>
                <c:pt idx="545">
                  <c:v>-1.9451324058591887E-2</c:v>
                </c:pt>
                <c:pt idx="546">
                  <c:v>-1.8227580925064383E-2</c:v>
                </c:pt>
                <c:pt idx="547">
                  <c:v>-1.6391953833853379E-2</c:v>
                </c:pt>
                <c:pt idx="548">
                  <c:v>-1.3638220997712301E-2</c:v>
                </c:pt>
                <c:pt idx="549">
                  <c:v>-1.2605554484340227E-2</c:v>
                </c:pt>
                <c:pt idx="550">
                  <c:v>-1.1056438325038921E-2</c:v>
                </c:pt>
                <c:pt idx="551">
                  <c:v>-8.7327113369335112E-3</c:v>
                </c:pt>
                <c:pt idx="552">
                  <c:v>-5.2469296271850903E-3</c:v>
                </c:pt>
                <c:pt idx="553">
                  <c:v>-1.7610337350895228E-3</c:v>
                </c:pt>
                <c:pt idx="554">
                  <c:v>-8.8954643203600307E-4</c:v>
                </c:pt>
                <c:pt idx="555">
                  <c:v>-1.8060444442481244E-5</c:v>
                </c:pt>
                <c:pt idx="556">
                  <c:v>1.2891681747085537E-3</c:v>
                </c:pt>
                <c:pt idx="557">
                  <c:v>3.2500018905325789E-3</c:v>
                </c:pt>
                <c:pt idx="558">
                  <c:v>6.1912097818201907E-3</c:v>
                </c:pt>
                <c:pt idx="559">
                  <c:v>7.294137302375968E-3</c:v>
                </c:pt>
                <c:pt idx="560">
                  <c:v>8.9484722495322896E-3</c:v>
                </c:pt>
                <c:pt idx="561">
                  <c:v>1.1429902216686261E-2</c:v>
                </c:pt>
                <c:pt idx="562">
                  <c:v>1.2360437131422515E-2</c:v>
                </c:pt>
                <c:pt idx="563">
                  <c:v>1.3756154423141147E-2</c:v>
                </c:pt>
                <c:pt idx="564">
                  <c:v>1.584960594004084E-2</c:v>
                </c:pt>
                <c:pt idx="565">
                  <c:v>1.8989539169185058E-2</c:v>
                </c:pt>
                <c:pt idx="566">
                  <c:v>2.0166909787786229E-2</c:v>
                </c:pt>
                <c:pt idx="567">
                  <c:v>2.1932882037307151E-2</c:v>
                </c:pt>
                <c:pt idx="568">
                  <c:v>2.2595086938542668E-2</c:v>
                </c:pt>
                <c:pt idx="569">
                  <c:v>2.3588379144909414E-2</c:v>
                </c:pt>
                <c:pt idx="570">
                  <c:v>2.5078162899441071E-2</c:v>
                </c:pt>
                <c:pt idx="571">
                  <c:v>2.7312716448766802E-2</c:v>
                </c:pt>
                <c:pt idx="572">
                  <c:v>2.8150560453796998E-2</c:v>
                </c:pt>
                <c:pt idx="573">
                  <c:v>2.9407296340319952E-2</c:v>
                </c:pt>
                <c:pt idx="574">
                  <c:v>2.9318040027234062E-2</c:v>
                </c:pt>
                <c:pt idx="575">
                  <c:v>2.8061297688786856E-2</c:v>
                </c:pt>
                <c:pt idx="576">
                  <c:v>2.6804466634123402E-2</c:v>
                </c:pt>
                <c:pt idx="577">
                  <c:v>2.4919062388734672E-2</c:v>
                </c:pt>
                <c:pt idx="578">
                  <c:v>2.2090627791595895E-2</c:v>
                </c:pt>
                <c:pt idx="579">
                  <c:v>2.1825466814851809E-2</c:v>
                </c:pt>
                <c:pt idx="580">
                  <c:v>2.1427652967931358E-2</c:v>
                </c:pt>
                <c:pt idx="581">
                  <c:v>2.083098615211865E-2</c:v>
                </c:pt>
                <c:pt idx="582">
                  <c:v>1.9935936024710943E-2</c:v>
                </c:pt>
                <c:pt idx="583">
                  <c:v>1.8593279149981184E-2</c:v>
                </c:pt>
                <c:pt idx="584">
                  <c:v>1.6579191821923141E-2</c:v>
                </c:pt>
                <c:pt idx="585">
                  <c:v>1.3557791427953426E-2</c:v>
                </c:pt>
                <c:pt idx="586">
                  <c:v>1.2424738365853423E-2</c:v>
                </c:pt>
                <c:pt idx="587">
                  <c:v>1.0725010975967585E-2</c:v>
                </c:pt>
                <c:pt idx="588">
                  <c:v>8.1753734098416065E-3</c:v>
                </c:pt>
                <c:pt idx="589">
                  <c:v>5.6256295416687724E-3</c:v>
                </c:pt>
                <c:pt idx="590">
                  <c:v>3.0758169668689992E-3</c:v>
                </c:pt>
                <c:pt idx="591">
                  <c:v>5.2595106261411624E-4</c:v>
                </c:pt>
                <c:pt idx="592">
                  <c:v>-2.0239172365090216E-3</c:v>
                </c:pt>
                <c:pt idx="593">
                  <c:v>-2.9801156221732892E-3</c:v>
                </c:pt>
                <c:pt idx="594">
                  <c:v>-4.4143979920064904E-3</c:v>
                </c:pt>
                <c:pt idx="595">
                  <c:v>-6.5657723154654004E-3</c:v>
                </c:pt>
                <c:pt idx="596">
                  <c:v>-9.7927536134155869E-3</c:v>
                </c:pt>
                <c:pt idx="597">
                  <c:v>-1.1002800406588568E-2</c:v>
                </c:pt>
                <c:pt idx="598">
                  <c:v>-1.2817831287909203E-2</c:v>
                </c:pt>
                <c:pt idx="599">
                  <c:v>-1.5540215506838083E-2</c:v>
                </c:pt>
                <c:pt idx="600">
                  <c:v>-1.6561063467443869E-2</c:v>
                </c:pt>
                <c:pt idx="601">
                  <c:v>-1.8092247792714084E-2</c:v>
                </c:pt>
                <c:pt idx="602">
                  <c:v>-2.0388907354237106E-2</c:v>
                </c:pt>
                <c:pt idx="603">
                  <c:v>-2.1250089413894641E-2</c:v>
                </c:pt>
                <c:pt idx="604">
                  <c:v>-2.254178076971361E-2</c:v>
                </c:pt>
                <c:pt idx="605">
                  <c:v>-2.4479197564544905E-2</c:v>
                </c:pt>
                <c:pt idx="606">
                  <c:v>-2.520568224123159E-2</c:v>
                </c:pt>
                <c:pt idx="607">
                  <c:v>-2.629535910046165E-2</c:v>
                </c:pt>
                <c:pt idx="608">
                  <c:v>-2.7929756420804856E-2</c:v>
                </c:pt>
                <c:pt idx="609">
                  <c:v>-2.8542645143624992E-2</c:v>
                </c:pt>
                <c:pt idx="610">
                  <c:v>-2.9461871238123612E-2</c:v>
                </c:pt>
                <c:pt idx="611">
                  <c:v>-2.9806590462666652E-2</c:v>
                </c:pt>
                <c:pt idx="612">
                  <c:v>-2.9602903682945925E-2</c:v>
                </c:pt>
                <c:pt idx="613">
                  <c:v>-2.8698028871586883E-2</c:v>
                </c:pt>
                <c:pt idx="614">
                  <c:v>-2.7340606717353652E-2</c:v>
                </c:pt>
                <c:pt idx="615">
                  <c:v>-2.5304285976814851E-2</c:v>
                </c:pt>
                <c:pt idx="616">
                  <c:v>-2.4540627305963882E-2</c:v>
                </c:pt>
                <c:pt idx="617">
                  <c:v>-2.3395063665466946E-2</c:v>
                </c:pt>
                <c:pt idx="618">
                  <c:v>-2.1676603943277001E-2</c:v>
                </c:pt>
                <c:pt idx="619">
                  <c:v>-1.9098699564585903E-2</c:v>
                </c:pt>
                <c:pt idx="620">
                  <c:v>-1.8131923661751051E-2</c:v>
                </c:pt>
                <c:pt idx="621">
                  <c:v>-1.6681696797350563E-2</c:v>
                </c:pt>
                <c:pt idx="622">
                  <c:v>-1.4506182362783081E-2</c:v>
                </c:pt>
                <c:pt idx="623">
                  <c:v>-1.3690344597082345E-2</c:v>
                </c:pt>
                <c:pt idx="624">
                  <c:v>-1.2466554110053625E-2</c:v>
                </c:pt>
                <c:pt idx="625">
                  <c:v>-1.063075505739078E-2</c:v>
                </c:pt>
                <c:pt idx="626">
                  <c:v>-7.8769926348689033E-3</c:v>
                </c:pt>
                <c:pt idx="627">
                  <c:v>-5.1230662907335734E-3</c:v>
                </c:pt>
                <c:pt idx="628">
                  <c:v>-2.3690844566634952E-3</c:v>
                </c:pt>
                <c:pt idx="629">
                  <c:v>-1.3363280934285961E-3</c:v>
                </c:pt>
                <c:pt idx="630">
                  <c:v>2.1281155234289896E-4</c:v>
                </c:pt>
                <c:pt idx="631">
                  <c:v>2.5365145600801612E-3</c:v>
                </c:pt>
                <c:pt idx="632">
                  <c:v>3.4079023625665649E-3</c:v>
                </c:pt>
                <c:pt idx="633">
                  <c:v>4.7149872819636134E-3</c:v>
                </c:pt>
                <c:pt idx="634">
                  <c:v>6.6755452812300824E-3</c:v>
                </c:pt>
                <c:pt idx="635">
                  <c:v>7.4107532200492834E-3</c:v>
                </c:pt>
                <c:pt idx="636">
                  <c:v>8.5135276371265268E-3</c:v>
                </c:pt>
                <c:pt idx="637">
                  <c:v>1.0167649597337123E-2</c:v>
                </c:pt>
                <c:pt idx="638">
                  <c:v>1.2648747596311932E-2</c:v>
                </c:pt>
                <c:pt idx="639">
                  <c:v>1.3579120833755363E-2</c:v>
                </c:pt>
                <c:pt idx="640">
                  <c:v>1.4974658319407995E-2</c:v>
                </c:pt>
                <c:pt idx="641">
                  <c:v>1.706780903517752E-2</c:v>
                </c:pt>
                <c:pt idx="642">
                  <c:v>1.7852725187121915E-2</c:v>
                </c:pt>
                <c:pt idx="643">
                  <c:v>1.9030013426533765E-2</c:v>
                </c:pt>
                <c:pt idx="644">
                  <c:v>2.0795890251116746E-2</c:v>
                </c:pt>
                <c:pt idx="645">
                  <c:v>2.1458038990141447E-2</c:v>
                </c:pt>
                <c:pt idx="646">
                  <c:v>2.2451248832792692E-2</c:v>
                </c:pt>
                <c:pt idx="647">
                  <c:v>2.3940979893920519E-2</c:v>
                </c:pt>
                <c:pt idx="648">
                  <c:v>2.6175397282161436E-2</c:v>
                </c:pt>
                <c:pt idx="649">
                  <c:v>2.7013204268851652E-2</c:v>
                </c:pt>
                <c:pt idx="650">
                  <c:v>2.8269887637673456E-2</c:v>
                </c:pt>
                <c:pt idx="651">
                  <c:v>3.0154721707865668E-2</c:v>
                </c:pt>
                <c:pt idx="652">
                  <c:v>3.2981588782848591E-2</c:v>
                </c:pt>
                <c:pt idx="653">
                  <c:v>3.5807928258840285E-2</c:v>
                </c:pt>
                <c:pt idx="654">
                  <c:v>3.8633695035017415E-2</c:v>
                </c:pt>
                <c:pt idx="655">
                  <c:v>3.9340041962908155E-2</c:v>
                </c:pt>
                <c:pt idx="656">
                  <c:v>3.9901337219696117E-2</c:v>
                </c:pt>
                <c:pt idx="657">
                  <c:v>3.9598616296415409E-2</c:v>
                </c:pt>
                <c:pt idx="658">
                  <c:v>3.9144565675392824E-2</c:v>
                </c:pt>
                <c:pt idx="659">
                  <c:v>3.8463415113114012E-2</c:v>
                </c:pt>
                <c:pt idx="660">
                  <c:v>3.7441689016039691E-2</c:v>
                </c:pt>
                <c:pt idx="661">
                  <c:v>3.5908909358549297E-2</c:v>
                </c:pt>
                <c:pt idx="662">
                  <c:v>3.3609380914939493E-2</c:v>
                </c:pt>
                <c:pt idx="663">
                  <c:v>3.0159472938478746E-2</c:v>
                </c:pt>
                <c:pt idx="664">
                  <c:v>2.9296902642776092E-2</c:v>
                </c:pt>
                <c:pt idx="665">
                  <c:v>2.8434244303500819E-2</c:v>
                </c:pt>
                <c:pt idx="666">
                  <c:v>2.7140222188484157E-2</c:v>
                </c:pt>
                <c:pt idx="667">
                  <c:v>2.5199019808954951E-2</c:v>
                </c:pt>
                <c:pt idx="668">
                  <c:v>2.2286842250271492E-2</c:v>
                </c:pt>
                <c:pt idx="669">
                  <c:v>2.1194647728815227E-2</c:v>
                </c:pt>
                <c:pt idx="670">
                  <c:v>1.9556306330389451E-2</c:v>
                </c:pt>
                <c:pt idx="671">
                  <c:v>1.8941911862396191E-2</c:v>
                </c:pt>
                <c:pt idx="672">
                  <c:v>1.8020271266798137E-2</c:v>
                </c:pt>
                <c:pt idx="673">
                  <c:v>1.6637753441510281E-2</c:v>
                </c:pt>
                <c:pt idx="674">
                  <c:v>1.4563859063907777E-2</c:v>
                </c:pt>
                <c:pt idx="675">
                  <c:v>1.3786148733800605E-2</c:v>
                </c:pt>
                <c:pt idx="676">
                  <c:v>1.2619507819902401E-2</c:v>
                </c:pt>
                <c:pt idx="677">
                  <c:v>1.0869483020011951E-2</c:v>
                </c:pt>
                <c:pt idx="678">
                  <c:v>8.2443020969419894E-3</c:v>
                </c:pt>
                <c:pt idx="679">
                  <c:v>7.2598280081952104E-3</c:v>
                </c:pt>
                <c:pt idx="680">
                  <c:v>5.7831355270457846E-3</c:v>
                </c:pt>
                <c:pt idx="681">
                  <c:v>3.5679893035095367E-3</c:v>
                </c:pt>
                <c:pt idx="682">
                  <c:v>2.4522932841751315E-4</c:v>
                </c:pt>
                <c:pt idx="683">
                  <c:v>-1.0008085547461541E-3</c:v>
                </c:pt>
                <c:pt idx="684">
                  <c:v>-2.8698632322310012E-3</c:v>
                </c:pt>
                <c:pt idx="685">
                  <c:v>-5.6734057945118576E-3</c:v>
                </c:pt>
                <c:pt idx="686">
                  <c:v>-6.7246986301025434E-3</c:v>
                </c:pt>
                <c:pt idx="687">
                  <c:v>-8.3016315062527796E-3</c:v>
                </c:pt>
                <c:pt idx="688">
                  <c:v>-1.0666973172070359E-2</c:v>
                </c:pt>
                <c:pt idx="689">
                  <c:v>-1.1553930279148739E-2</c:v>
                </c:pt>
                <c:pt idx="690">
                  <c:v>-1.2884309196133323E-2</c:v>
                </c:pt>
                <c:pt idx="691">
                  <c:v>-1.4879835008529E-2</c:v>
                </c:pt>
                <c:pt idx="692">
                  <c:v>-1.5628149700857241E-2</c:v>
                </c:pt>
                <c:pt idx="693">
                  <c:v>-1.6750566436654981E-2</c:v>
                </c:pt>
                <c:pt idx="694">
                  <c:v>-1.8434089287942452E-2</c:v>
                </c:pt>
                <c:pt idx="695">
                  <c:v>-1.9065378368729659E-2</c:v>
                </c:pt>
                <c:pt idx="696">
                  <c:v>-2.0012305543709898E-2</c:v>
                </c:pt>
                <c:pt idx="697">
                  <c:v>-2.1432628459660496E-2</c:v>
                </c:pt>
                <c:pt idx="698">
                  <c:v>-2.1965222005218811E-2</c:v>
                </c:pt>
                <c:pt idx="699">
                  <c:v>-2.276406664313399E-2</c:v>
                </c:pt>
                <c:pt idx="700">
                  <c:v>-2.3962345407648102E-2</c:v>
                </c:pt>
                <c:pt idx="701">
                  <c:v>-2.5759544557519602E-2</c:v>
                </c:pt>
                <c:pt idx="702">
                  <c:v>-2.6433485246580266E-2</c:v>
                </c:pt>
                <c:pt idx="703">
                  <c:v>-2.7444306625727298E-2</c:v>
                </c:pt>
                <c:pt idx="704">
                  <c:v>-2.896047722768914E-2</c:v>
                </c:pt>
                <c:pt idx="705">
                  <c:v>-3.1234458915669852E-2</c:v>
                </c:pt>
                <c:pt idx="706">
                  <c:v>-3.2087114410706948E-2</c:v>
                </c:pt>
                <c:pt idx="707">
                  <c:v>-3.3366009700853703E-2</c:v>
                </c:pt>
                <c:pt idx="708">
                  <c:v>-3.5284146472896252E-2</c:v>
                </c:pt>
                <c:pt idx="709">
                  <c:v>-3.6003409248796775E-2</c:v>
                </c:pt>
                <c:pt idx="710">
                  <c:v>-3.7082188862692142E-2</c:v>
                </c:pt>
                <c:pt idx="711">
                  <c:v>-3.7351859265072999E-2</c:v>
                </c:pt>
                <c:pt idx="712">
                  <c:v>-3.7621524227360481E-2</c:v>
                </c:pt>
                <c:pt idx="713">
                  <c:v>-3.8026055765124155E-2</c:v>
                </c:pt>
                <c:pt idx="714">
                  <c:v>-3.8632807472821072E-2</c:v>
                </c:pt>
                <c:pt idx="715">
                  <c:v>-3.9542837108159402E-2</c:v>
                </c:pt>
                <c:pt idx="716">
                  <c:v>-3.988407584483001E-2</c:v>
                </c:pt>
                <c:pt idx="717">
                  <c:v>-3.9561385823427296E-2</c:v>
                </c:pt>
                <c:pt idx="718">
                  <c:v>-3.9049511196130003E-2</c:v>
                </c:pt>
                <c:pt idx="719">
                  <c:v>-3.8537571695158077E-2</c:v>
                </c:pt>
                <c:pt idx="720">
                  <c:v>-3.7769668975629708E-2</c:v>
                </c:pt>
                <c:pt idx="721">
                  <c:v>-3.6617709343086544E-2</c:v>
                </c:pt>
                <c:pt idx="722">
                  <c:v>-3.4889610563353893E-2</c:v>
                </c:pt>
                <c:pt idx="723">
                  <c:v>-3.2297074373974992E-2</c:v>
                </c:pt>
                <c:pt idx="724">
                  <c:v>-3.1648848847722642E-2</c:v>
                </c:pt>
                <c:pt idx="725">
                  <c:v>-3.100064109798039E-2</c:v>
                </c:pt>
                <c:pt idx="726">
                  <c:v>-3.002821414178462E-2</c:v>
                </c:pt>
                <c:pt idx="727">
                  <c:v>-2.8569512105977794E-2</c:v>
                </c:pt>
                <c:pt idx="728">
                  <c:v>-2.6381255028044136E-2</c:v>
                </c:pt>
                <c:pt idx="729">
                  <c:v>-2.3098335220199082E-2</c:v>
                </c:pt>
                <c:pt idx="730">
                  <c:v>-2.1867135807258818E-2</c:v>
                </c:pt>
                <c:pt idx="731">
                  <c:v>-2.0020213485229428E-2</c:v>
                </c:pt>
                <c:pt idx="732">
                  <c:v>-1.9327548387521785E-2</c:v>
                </c:pt>
                <c:pt idx="733">
                  <c:v>-1.8288538375469943E-2</c:v>
                </c:pt>
                <c:pt idx="734">
                  <c:v>-1.6729994425532409E-2</c:v>
                </c:pt>
                <c:pt idx="735">
                  <c:v>-1.4391983987544075E-2</c:v>
                </c:pt>
                <c:pt idx="736">
                  <c:v>-1.3515177015680687E-2</c:v>
                </c:pt>
                <c:pt idx="737">
                  <c:v>-1.2199972445153064E-2</c:v>
                </c:pt>
                <c:pt idx="738">
                  <c:v>-1.0227065640456601E-2</c:v>
                </c:pt>
                <c:pt idx="739">
                  <c:v>-7.2675164914110524E-3</c:v>
                </c:pt>
                <c:pt idx="740">
                  <c:v>-6.1576555055268016E-3</c:v>
                </c:pt>
                <c:pt idx="741">
                  <c:v>-4.4928586579055475E-3</c:v>
                </c:pt>
                <c:pt idx="742">
                  <c:v>-1.9956017953256062E-3</c:v>
                </c:pt>
                <c:pt idx="743">
                  <c:v>1.7503271014253626E-3</c:v>
                </c:pt>
                <c:pt idx="744">
                  <c:v>3.1550428645278346E-3</c:v>
                </c:pt>
                <c:pt idx="745">
                  <c:v>5.2620847642977945E-3</c:v>
                </c:pt>
                <c:pt idx="746">
                  <c:v>8.4225563832221358E-3</c:v>
                </c:pt>
                <c:pt idx="747">
                  <c:v>9.6077043610220368E-3</c:v>
                </c:pt>
                <c:pt idx="748">
                  <c:v>1.1385374678670745E-2</c:v>
                </c:pt>
                <c:pt idx="749">
                  <c:v>1.4051741711514791E-2</c:v>
                </c:pt>
                <c:pt idx="750">
                  <c:v>1.5051574312417873E-2</c:v>
                </c:pt>
                <c:pt idx="751">
                  <c:v>1.6551243937553976E-2</c:v>
                </c:pt>
                <c:pt idx="752">
                  <c:v>1.8800628861609783E-2</c:v>
                </c:pt>
                <c:pt idx="753">
                  <c:v>1.9644094814079801E-2</c:v>
                </c:pt>
                <c:pt idx="754">
                  <c:v>2.0909263153837461E-2</c:v>
                </c:pt>
                <c:pt idx="755">
                  <c:v>2.2806888843679488E-2</c:v>
                </c:pt>
                <c:pt idx="756">
                  <c:v>2.3518462398179993E-2</c:v>
                </c:pt>
                <c:pt idx="757">
                  <c:v>2.4585755616890401E-2</c:v>
                </c:pt>
                <c:pt idx="758">
                  <c:v>2.6186589605183122E-2</c:v>
                </c:pt>
                <c:pt idx="759">
                  <c:v>2.8587586221065171E-2</c:v>
                </c:pt>
                <c:pt idx="760">
                  <c:v>2.9187796021441795E-2</c:v>
                </c:pt>
                <c:pt idx="761">
                  <c:v>2.9787984774712888E-2</c:v>
                </c:pt>
                <c:pt idx="762">
                  <c:v>3.0688227496246452E-2</c:v>
                </c:pt>
                <c:pt idx="763">
                  <c:v>3.2038497774527892E-2</c:v>
                </c:pt>
                <c:pt idx="764">
                  <c:v>3.4063615809083882E-2</c:v>
                </c:pt>
                <c:pt idx="765">
                  <c:v>3.7100829848130325E-2</c:v>
                </c:pt>
                <c:pt idx="766">
                  <c:v>3.7860028468712656E-2</c:v>
                </c:pt>
                <c:pt idx="767">
                  <c:v>3.8619183385443942E-2</c:v>
                </c:pt>
                <c:pt idx="768">
                  <c:v>3.9757831904567699E-2</c:v>
                </c:pt>
                <c:pt idx="769">
                  <c:v>3.9772564127591288E-2</c:v>
                </c:pt>
                <c:pt idx="770">
                  <c:v>3.9345544543616266E-2</c:v>
                </c:pt>
                <c:pt idx="771">
                  <c:v>3.8918554965052567E-2</c:v>
                </c:pt>
                <c:pt idx="772">
                  <c:v>3.8491551173218973E-2</c:v>
                </c:pt>
                <c:pt idx="773">
                  <c:v>3.7851019175702549E-2</c:v>
                </c:pt>
                <c:pt idx="774">
                  <c:v>3.6890140829235418E-2</c:v>
                </c:pt>
                <c:pt idx="775">
                  <c:v>3.5448740343101498E-2</c:v>
                </c:pt>
                <c:pt idx="776">
                  <c:v>3.3286320526974104E-2</c:v>
                </c:pt>
                <c:pt idx="777">
                  <c:v>3.0042112703529109E-2</c:v>
                </c:pt>
                <c:pt idx="778">
                  <c:v>2.9230959163724812E-2</c:v>
                </c:pt>
                <c:pt idx="779">
                  <c:v>2.8419767123005892E-2</c:v>
                </c:pt>
                <c:pt idx="780">
                  <c:v>2.7202887000376628E-2</c:v>
                </c:pt>
                <c:pt idx="781">
                  <c:v>2.5377483386542079E-2</c:v>
                </c:pt>
                <c:pt idx="782">
                  <c:v>2.3551866107698348E-2</c:v>
                </c:pt>
                <c:pt idx="783">
                  <c:v>2.1726091737194569E-2</c:v>
                </c:pt>
                <c:pt idx="784">
                  <c:v>1.8987184462943361E-2</c:v>
                </c:pt>
                <c:pt idx="785">
                  <c:v>1.6247992187281086E-2</c:v>
                </c:pt>
                <c:pt idx="786">
                  <c:v>1.5563143293635487E-2</c:v>
                </c:pt>
                <c:pt idx="787">
                  <c:v>1.4535864991466857E-2</c:v>
                </c:pt>
                <c:pt idx="788">
                  <c:v>1.2994912896372878E-2</c:v>
                </c:pt>
                <c:pt idx="789">
                  <c:v>1.0683326863765621E-2</c:v>
                </c:pt>
                <c:pt idx="790">
                  <c:v>9.8164402250879457E-3</c:v>
                </c:pt>
                <c:pt idx="791">
                  <c:v>8.5161052280100027E-3</c:v>
                </c:pt>
                <c:pt idx="792">
                  <c:v>6.5655056602940782E-3</c:v>
                </c:pt>
                <c:pt idx="793">
                  <c:v>3.6395839292030791E-3</c:v>
                </c:pt>
                <c:pt idx="794">
                  <c:v>2.5423367447567628E-3</c:v>
                </c:pt>
                <c:pt idx="795">
                  <c:v>8.9645753763578726E-4</c:v>
                </c:pt>
                <c:pt idx="796">
                  <c:v>-1.5723675930779501E-3</c:v>
                </c:pt>
                <c:pt idx="797">
                  <c:v>-2.4981725808380082E-3</c:v>
                </c:pt>
                <c:pt idx="798">
                  <c:v>-3.8868737591348152E-3</c:v>
                </c:pt>
                <c:pt idx="799">
                  <c:v>-5.9698846327596814E-3</c:v>
                </c:pt>
                <c:pt idx="800">
                  <c:v>-9.0943270444865682E-3</c:v>
                </c:pt>
                <c:pt idx="801">
                  <c:v>-1.0265950446360252E-2</c:v>
                </c:pt>
                <c:pt idx="802">
                  <c:v>-1.2023331694553342E-2</c:v>
                </c:pt>
                <c:pt idx="803">
                  <c:v>-1.465921647873975E-2</c:v>
                </c:pt>
                <c:pt idx="804">
                  <c:v>-1.5647656040642419E-2</c:v>
                </c:pt>
                <c:pt idx="805">
                  <c:v>-1.7130235222309689E-2</c:v>
                </c:pt>
                <c:pt idx="806">
                  <c:v>-1.9353938512221214E-2</c:v>
                </c:pt>
                <c:pt idx="807">
                  <c:v>-2.0187790172276052E-2</c:v>
                </c:pt>
                <c:pt idx="808">
                  <c:v>-2.1438492430691632E-2</c:v>
                </c:pt>
                <c:pt idx="809">
                  <c:v>-2.3314440998030168E-2</c:v>
                </c:pt>
                <c:pt idx="810">
                  <c:v>-2.4017868989565219E-2</c:v>
                </c:pt>
                <c:pt idx="811">
                  <c:v>-2.5072966169117611E-2</c:v>
                </c:pt>
                <c:pt idx="812">
                  <c:v>-2.6655550887566892E-2</c:v>
                </c:pt>
                <c:pt idx="813">
                  <c:v>-2.9029130573434602E-2</c:v>
                </c:pt>
                <c:pt idx="814">
                  <c:v>-2.9622486495475293E-2</c:v>
                </c:pt>
                <c:pt idx="815">
                  <c:v>-3.0215777137612691E-2</c:v>
                </c:pt>
                <c:pt idx="816">
                  <c:v>-3.1105739653456616E-2</c:v>
                </c:pt>
                <c:pt idx="817">
                  <c:v>-3.2440568316055615E-2</c:v>
                </c:pt>
                <c:pt idx="818">
                  <c:v>-3.2941099486970035E-2</c:v>
                </c:pt>
                <c:pt idx="819">
                  <c:v>-3.3691865184531836E-2</c:v>
                </c:pt>
                <c:pt idx="820">
                  <c:v>-3.4817964370735595E-2</c:v>
                </c:pt>
                <c:pt idx="821">
                  <c:v>-3.5943930764397211E-2</c:v>
                </c:pt>
                <c:pt idx="822">
                  <c:v>-3.7069850291469211E-2</c:v>
                </c:pt>
                <c:pt idx="823">
                  <c:v>-3.8758530050160257E-2</c:v>
                </c:pt>
                <c:pt idx="824">
                  <c:v>-3.939169512655219E-2</c:v>
                </c:pt>
                <c:pt idx="825">
                  <c:v>-3.9570571421134001E-2</c:v>
                </c:pt>
                <c:pt idx="826">
                  <c:v>-3.9470416982968402E-2</c:v>
                </c:pt>
                <c:pt idx="827">
                  <c:v>-3.9320161651437473E-2</c:v>
                </c:pt>
                <c:pt idx="828">
                  <c:v>-3.909477532212105E-2</c:v>
                </c:pt>
                <c:pt idx="829">
                  <c:v>-3.8756666187509552E-2</c:v>
                </c:pt>
                <c:pt idx="830">
                  <c:v>-3.8249508059333796E-2</c:v>
                </c:pt>
                <c:pt idx="831">
                  <c:v>-3.7488734000004402E-2</c:v>
                </c:pt>
                <c:pt idx="832">
                  <c:v>-3.634753608633981E-2</c:v>
                </c:pt>
                <c:pt idx="833">
                  <c:v>-3.463551799081567E-2</c:v>
                </c:pt>
                <c:pt idx="834">
                  <c:v>-3.2067134989545491E-2</c:v>
                </c:pt>
                <c:pt idx="835">
                  <c:v>-3.1103874792806813E-2</c:v>
                </c:pt>
                <c:pt idx="836">
                  <c:v>-2.9658854515546989E-2</c:v>
                </c:pt>
                <c:pt idx="837">
                  <c:v>-2.7491115727193729E-2</c:v>
                </c:pt>
                <c:pt idx="838">
                  <c:v>-2.4239073465462582E-2</c:v>
                </c:pt>
                <c:pt idx="839">
                  <c:v>-2.3019399435844218E-2</c:v>
                </c:pt>
                <c:pt idx="840">
                  <c:v>-2.1189761035572418E-2</c:v>
                </c:pt>
                <c:pt idx="841">
                  <c:v>-1.8445063333078101E-2</c:v>
                </c:pt>
                <c:pt idx="842">
                  <c:v>-1.7415750009815423E-2</c:v>
                </c:pt>
                <c:pt idx="843">
                  <c:v>-1.5871689272244791E-2</c:v>
                </c:pt>
                <c:pt idx="844">
                  <c:v>-1.3555436305306067E-2</c:v>
                </c:pt>
                <c:pt idx="845">
                  <c:v>-1.268678593567172E-2</c:v>
                </c:pt>
                <c:pt idx="846">
                  <c:v>-1.1383819324729203E-2</c:v>
                </c:pt>
                <c:pt idx="847">
                  <c:v>-9.4292760844133742E-3</c:v>
                </c:pt>
                <c:pt idx="848">
                  <c:v>-6.4973307909674434E-3</c:v>
                </c:pt>
                <c:pt idx="849">
                  <c:v>-3.5652737824981412E-3</c:v>
                </c:pt>
                <c:pt idx="850">
                  <c:v>-6.3315547094784533E-4</c:v>
                </c:pt>
                <c:pt idx="851">
                  <c:v>2.2989737275248292E-3</c:v>
                </c:pt>
                <c:pt idx="852">
                  <c:v>5.2310633960126734E-3</c:v>
                </c:pt>
                <c:pt idx="853">
                  <c:v>8.163063120326523E-3</c:v>
                </c:pt>
                <c:pt idx="854">
                  <c:v>1.1094922492464247E-2</c:v>
                </c:pt>
                <c:pt idx="855">
                  <c:v>1.2194328840435385E-2</c:v>
                </c:pt>
                <c:pt idx="856">
                  <c:v>1.3843382253256063E-2</c:v>
                </c:pt>
                <c:pt idx="857">
                  <c:v>1.6316773947273249E-2</c:v>
                </c:pt>
                <c:pt idx="858">
                  <c:v>1.7244290408988446E-2</c:v>
                </c:pt>
                <c:pt idx="859">
                  <c:v>1.8635442313387585E-2</c:v>
                </c:pt>
                <c:pt idx="860">
                  <c:v>2.0722055416212221E-2</c:v>
                </c:pt>
                <c:pt idx="861">
                  <c:v>2.1504506426953052E-2</c:v>
                </c:pt>
                <c:pt idx="862">
                  <c:v>2.2678111040504999E-2</c:v>
                </c:pt>
                <c:pt idx="863">
                  <c:v>2.4438377554571705E-2</c:v>
                </c:pt>
                <c:pt idx="864">
                  <c:v>2.7078534224131746E-2</c:v>
                </c:pt>
                <c:pt idx="865">
                  <c:v>2.8068492017790787E-2</c:v>
                </c:pt>
                <c:pt idx="866">
                  <c:v>2.9553347076285059E-2</c:v>
                </c:pt>
                <c:pt idx="867">
                  <c:v>3.1780316482311506E-2</c:v>
                </c:pt>
                <c:pt idx="868">
                  <c:v>3.2615360954914747E-2</c:v>
                </c:pt>
                <c:pt idx="869">
                  <c:v>3.3867841929177411E-2</c:v>
                </c:pt>
                <c:pt idx="870">
                  <c:v>3.5746407107212622E-2</c:v>
                </c:pt>
                <c:pt idx="871">
                  <c:v>3.6450776898952861E-2</c:v>
                </c:pt>
                <c:pt idx="872">
                  <c:v>3.7507285655555091E-2</c:v>
                </c:pt>
                <c:pt idx="873">
                  <c:v>3.790343275959681E-2</c:v>
                </c:pt>
                <c:pt idx="874">
                  <c:v>3.8497675417962812E-2</c:v>
                </c:pt>
                <c:pt idx="875">
                  <c:v>3.9388988221998385E-2</c:v>
                </c:pt>
                <c:pt idx="876">
                  <c:v>3.9723175612983212E-2</c:v>
                </c:pt>
                <c:pt idx="877">
                  <c:v>4.0224506572875657E-2</c:v>
                </c:pt>
                <c:pt idx="878">
                  <c:v>4.0976420592869843E-2</c:v>
                </c:pt>
                <c:pt idx="879">
                  <c:v>4.1258387523295886E-2</c:v>
                </c:pt>
                <c:pt idx="880">
                  <c:v>4.1681303399661356E-2</c:v>
                </c:pt>
                <c:pt idx="881">
                  <c:v>4.2315693527864122E-2</c:v>
                </c:pt>
                <c:pt idx="882">
                  <c:v>4.3267192406723283E-2</c:v>
                </c:pt>
                <c:pt idx="883">
                  <c:v>4.4218568443660337E-2</c:v>
                </c:pt>
                <c:pt idx="884">
                  <c:v>4.5170130407218421E-2</c:v>
                </c:pt>
                <c:pt idx="885">
                  <c:v>4.6121033861440772E-2</c:v>
                </c:pt>
                <c:pt idx="886">
                  <c:v>4.7547675238842534E-2</c:v>
                </c:pt>
                <c:pt idx="887">
                  <c:v>4.8974566034405725E-2</c:v>
                </c:pt>
                <c:pt idx="888">
                  <c:v>4.9466704173364823E-2</c:v>
                </c:pt>
                <c:pt idx="889">
                  <c:v>4.9070778701325223E-2</c:v>
                </c:pt>
                <c:pt idx="890">
                  <c:v>4.8674394415718372E-2</c:v>
                </c:pt>
                <c:pt idx="891">
                  <c:v>4.808023269490809E-2</c:v>
                </c:pt>
                <c:pt idx="892">
                  <c:v>4.7188482987318932E-2</c:v>
                </c:pt>
                <c:pt idx="893">
                  <c:v>4.5850939578203964E-2</c:v>
                </c:pt>
                <c:pt idx="894">
                  <c:v>4.3844140229168445E-2</c:v>
                </c:pt>
                <c:pt idx="895">
                  <c:v>4.0833460197381523E-2</c:v>
                </c:pt>
                <c:pt idx="896">
                  <c:v>4.0080694361647434E-2</c:v>
                </c:pt>
                <c:pt idx="897">
                  <c:v>3.9327838650405497E-2</c:v>
                </c:pt>
                <c:pt idx="898">
                  <c:v>3.8198516004913141E-2</c:v>
                </c:pt>
                <c:pt idx="899">
                  <c:v>3.6504349963408886E-2</c:v>
                </c:pt>
                <c:pt idx="900">
                  <c:v>3.3962666065899094E-2</c:v>
                </c:pt>
                <c:pt idx="901">
                  <c:v>3.0149348819269613E-2</c:v>
                </c:pt>
                <c:pt idx="902">
                  <c:v>2.8719122583292681E-2</c:v>
                </c:pt>
                <c:pt idx="903">
                  <c:v>2.6573564558094016E-2</c:v>
                </c:pt>
                <c:pt idx="904">
                  <c:v>2.5768916110370001E-2</c:v>
                </c:pt>
                <c:pt idx="905">
                  <c:v>2.456190336266274E-2</c:v>
                </c:pt>
                <c:pt idx="906">
                  <c:v>2.2751228850962792E-2</c:v>
                </c:pt>
                <c:pt idx="907">
                  <c:v>2.0034918695663456E-2</c:v>
                </c:pt>
                <c:pt idx="908">
                  <c:v>1.9016240634649642E-2</c:v>
                </c:pt>
                <c:pt idx="909">
                  <c:v>1.7488127958903133E-2</c:v>
                </c:pt>
                <c:pt idx="910">
                  <c:v>1.5195807981291292E-2</c:v>
                </c:pt>
                <c:pt idx="911">
                  <c:v>1.1757058235212513E-2</c:v>
                </c:pt>
                <c:pt idx="912">
                  <c:v>1.0897301946739353E-2</c:v>
                </c:pt>
                <c:pt idx="913">
                  <c:v>1.0037529545896869E-2</c:v>
                </c:pt>
                <c:pt idx="914">
                  <c:v>8.7479101757591219E-3</c:v>
                </c:pt>
                <c:pt idx="915">
                  <c:v>6.8133612340252024E-3</c:v>
                </c:pt>
                <c:pt idx="916">
                  <c:v>3.9114511632438983E-3</c:v>
                </c:pt>
                <c:pt idx="917">
                  <c:v>2.8232191657454682E-3</c:v>
                </c:pt>
                <c:pt idx="918">
                  <c:v>1.1908572148428863E-3</c:v>
                </c:pt>
                <c:pt idx="919">
                  <c:v>-1.2576926701971158E-3</c:v>
                </c:pt>
                <c:pt idx="920">
                  <c:v>-2.1758987882557592E-3</c:v>
                </c:pt>
                <c:pt idx="921">
                  <c:v>-3.5531983799178607E-3</c:v>
                </c:pt>
                <c:pt idx="922">
                  <c:v>-5.6190964148604434E-3</c:v>
                </c:pt>
                <c:pt idx="923">
                  <c:v>-8.7179124636735019E-3</c:v>
                </c:pt>
                <c:pt idx="924">
                  <c:v>-9.4925593083585273E-3</c:v>
                </c:pt>
                <c:pt idx="925">
                  <c:v>-1.0267239199396231E-2</c:v>
                </c:pt>
                <c:pt idx="926">
                  <c:v>-1.1429191198470743E-2</c:v>
                </c:pt>
                <c:pt idx="927">
                  <c:v>-1.31720825631829E-2</c:v>
                </c:pt>
                <c:pt idx="928">
                  <c:v>-1.578628845320074E-2</c:v>
                </c:pt>
                <c:pt idx="929">
                  <c:v>-1.6766561943063415E-2</c:v>
                </c:pt>
                <c:pt idx="930">
                  <c:v>-1.8236911155859552E-2</c:v>
                </c:pt>
                <c:pt idx="931">
                  <c:v>-2.0442262884352188E-2</c:v>
                </c:pt>
                <c:pt idx="932">
                  <c:v>-2.1269191887311956E-2</c:v>
                </c:pt>
                <c:pt idx="933">
                  <c:v>-2.2509619319173457E-2</c:v>
                </c:pt>
                <c:pt idx="934">
                  <c:v>-2.4370062709284192E-2</c:v>
                </c:pt>
                <c:pt idx="935">
                  <c:v>-2.5067680604407009E-2</c:v>
                </c:pt>
                <c:pt idx="936">
                  <c:v>-2.6114061458990371E-2</c:v>
                </c:pt>
                <c:pt idx="937">
                  <c:v>-2.7160385092434111E-2</c:v>
                </c:pt>
                <c:pt idx="938">
                  <c:v>-2.8206649215353281E-2</c:v>
                </c:pt>
                <c:pt idx="939">
                  <c:v>-2.9775951013276642E-2</c:v>
                </c:pt>
                <c:pt idx="940">
                  <c:v>-3.1345106035831315E-2</c:v>
                </c:pt>
                <c:pt idx="941">
                  <c:v>-3.2914106562972681E-2</c:v>
                </c:pt>
                <c:pt idx="942">
                  <c:v>-3.5267278600134212E-2</c:v>
                </c:pt>
                <c:pt idx="943">
                  <c:v>-3.5855511531994552E-2</c:v>
                </c:pt>
                <c:pt idx="944">
                  <c:v>-3.6443719619660545E-2</c:v>
                </c:pt>
                <c:pt idx="945">
                  <c:v>-3.7325984279106945E-2</c:v>
                </c:pt>
                <c:pt idx="946">
                  <c:v>-3.8649271741655042E-2</c:v>
                </c:pt>
                <c:pt idx="947">
                  <c:v>-4.0633969527956428E-2</c:v>
                </c:pt>
                <c:pt idx="948">
                  <c:v>-4.1378138290720658E-2</c:v>
                </c:pt>
                <c:pt idx="949">
                  <c:v>-4.2494305105666423E-2</c:v>
                </c:pt>
                <c:pt idx="950">
                  <c:v>-4.4168399951024784E-2</c:v>
                </c:pt>
                <c:pt idx="951">
                  <c:v>-4.4796221877759487E-2</c:v>
                </c:pt>
                <c:pt idx="952">
                  <c:v>-4.5737400404610933E-2</c:v>
                </c:pt>
                <c:pt idx="953">
                  <c:v>-4.7149902351389376E-2</c:v>
                </c:pt>
                <c:pt idx="954">
                  <c:v>-4.9267634958799336E-2</c:v>
                </c:pt>
                <c:pt idx="955">
                  <c:v>-4.9796999648575098E-2</c:v>
                </c:pt>
                <c:pt idx="956">
                  <c:v>-4.9590399991599032E-2</c:v>
                </c:pt>
                <c:pt idx="957">
                  <c:v>-4.8796326343467034E-2</c:v>
                </c:pt>
                <c:pt idx="958">
                  <c:v>-4.7605322235261864E-2</c:v>
                </c:pt>
                <c:pt idx="959">
                  <c:v>-4.5818119782431013E-2</c:v>
                </c:pt>
                <c:pt idx="960">
                  <c:v>-4.5147953503643118E-2</c:v>
                </c:pt>
                <c:pt idx="961">
                  <c:v>-4.4142317569739624E-2</c:v>
                </c:pt>
                <c:pt idx="962">
                  <c:v>-4.2633962738819454E-2</c:v>
                </c:pt>
                <c:pt idx="963">
                  <c:v>-4.0371068182378657E-2</c:v>
                </c:pt>
                <c:pt idx="964">
                  <c:v>-3.6975979136982751E-2</c:v>
                </c:pt>
                <c:pt idx="965">
                  <c:v>-3.5702596424948829E-2</c:v>
                </c:pt>
                <c:pt idx="966">
                  <c:v>-3.3792284057805599E-2</c:v>
                </c:pt>
                <c:pt idx="967">
                  <c:v>-3.0926401231911527E-2</c:v>
                </c:pt>
                <c:pt idx="968">
                  <c:v>-2.9851528220434406E-2</c:v>
                </c:pt>
                <c:pt idx="969">
                  <c:v>-2.8239156634834551E-2</c:v>
                </c:pt>
                <c:pt idx="970">
                  <c:v>-2.5820259703378926E-2</c:v>
                </c:pt>
                <c:pt idx="971">
                  <c:v>-2.4913110530455699E-2</c:v>
                </c:pt>
                <c:pt idx="972">
                  <c:v>-2.3552310305609076E-2</c:v>
                </c:pt>
                <c:pt idx="973">
                  <c:v>-2.1510903466432231E-2</c:v>
                </c:pt>
                <c:pt idx="974">
                  <c:v>-2.0745334293530388E-2</c:v>
                </c:pt>
                <c:pt idx="975">
                  <c:v>-1.9596957411773544E-2</c:v>
                </c:pt>
                <c:pt idx="976">
                  <c:v>-1.7874273864199375E-2</c:v>
                </c:pt>
                <c:pt idx="977">
                  <c:v>-1.5290052745318146E-2</c:v>
                </c:pt>
                <c:pt idx="978">
                  <c:v>-1.4320931968307951E-2</c:v>
                </c:pt>
                <c:pt idx="979">
                  <c:v>-1.2867156484703121E-2</c:v>
                </c:pt>
                <c:pt idx="980">
                  <c:v>-1.0686393180322494E-2</c:v>
                </c:pt>
                <c:pt idx="981">
                  <c:v>-7.4151085362603314E-3</c:v>
                </c:pt>
                <c:pt idx="982">
                  <c:v>-6.5972820616228434E-3</c:v>
                </c:pt>
                <c:pt idx="983">
                  <c:v>-5.779402318492023E-3</c:v>
                </c:pt>
                <c:pt idx="984">
                  <c:v>-4.5526352128967456E-3</c:v>
                </c:pt>
                <c:pt idx="985">
                  <c:v>-2.7123889037960415E-3</c:v>
                </c:pt>
                <c:pt idx="986">
                  <c:v>4.7983999963174057E-5</c:v>
                </c:pt>
                <c:pt idx="987">
                  <c:v>1.0831240208857421E-3</c:v>
                </c:pt>
                <c:pt idx="988">
                  <c:v>2.6358338957168381E-3</c:v>
                </c:pt>
                <c:pt idx="989">
                  <c:v>4.96484809425282E-3</c:v>
                </c:pt>
                <c:pt idx="990">
                  <c:v>5.8382447773647934E-3</c:v>
                </c:pt>
                <c:pt idx="991">
                  <c:v>7.1482782423080834E-3</c:v>
                </c:pt>
                <c:pt idx="992">
                  <c:v>9.1133032493959862E-3</c:v>
                </c:pt>
                <c:pt idx="993">
                  <c:v>9.8501702966104568E-3</c:v>
                </c:pt>
                <c:pt idx="994">
                  <c:v>1.0955472778891978E-2</c:v>
                </c:pt>
                <c:pt idx="995">
                  <c:v>1.2613331025466471E-2</c:v>
                </c:pt>
                <c:pt idx="996">
                  <c:v>1.5100007746424541E-2</c:v>
                </c:pt>
                <c:pt idx="997">
                  <c:v>1.6032448353363423E-2</c:v>
                </c:pt>
                <c:pt idx="998">
                  <c:v>1.7431078688326145E-2</c:v>
                </c:pt>
                <c:pt idx="999">
                  <c:v>1.9528894581078485E-2</c:v>
                </c:pt>
                <c:pt idx="1000">
                  <c:v>2.0315515544450952E-2</c:v>
                </c:pt>
                <c:pt idx="1001">
                  <c:v>2.1495443951343441E-2</c:v>
                </c:pt>
                <c:pt idx="1002">
                  <c:v>2.3265178844196141E-2</c:v>
                </c:pt>
                <c:pt idx="1003">
                  <c:v>2.3928809092537664E-2</c:v>
                </c:pt>
                <c:pt idx="1004">
                  <c:v>2.4924170325401288E-2</c:v>
                </c:pt>
                <c:pt idx="1005">
                  <c:v>2.6417185525491892E-2</c:v>
                </c:pt>
                <c:pt idx="1006">
                  <c:v>2.6977008443062708E-2</c:v>
                </c:pt>
                <c:pt idx="1007">
                  <c:v>2.7816733187847411E-2</c:v>
                </c:pt>
                <c:pt idx="1008">
                  <c:v>2.9076246326924779E-2</c:v>
                </c:pt>
                <c:pt idx="1009">
                  <c:v>3.0965341682734522E-2</c:v>
                </c:pt>
                <c:pt idx="1010">
                  <c:v>3.1673712787075647E-2</c:v>
                </c:pt>
                <c:pt idx="1011">
                  <c:v>3.2736209563730814E-2</c:v>
                </c:pt>
                <c:pt idx="1012">
                  <c:v>3.4329748668330981E-2</c:v>
                </c:pt>
                <c:pt idx="1013">
                  <c:v>3.6719794117490046E-2</c:v>
                </c:pt>
                <c:pt idx="1014">
                  <c:v>3.9109419563835082E-2</c:v>
                </c:pt>
                <c:pt idx="1015">
                  <c:v>4.1498597755880183E-2</c:v>
                </c:pt>
                <c:pt idx="1016">
                  <c:v>4.3887257103742514E-2</c:v>
                </c:pt>
                <c:pt idx="1017">
                  <c:v>4.6275370426770247E-2</c:v>
                </c:pt>
                <c:pt idx="1018">
                  <c:v>4.8663309623020214E-2</c:v>
                </c:pt>
                <c:pt idx="1019">
                  <c:v>4.8866381120694434E-2</c:v>
                </c:pt>
                <c:pt idx="1020">
                  <c:v>4.8269570031838634E-2</c:v>
                </c:pt>
                <c:pt idx="1021">
                  <c:v>4.7672724475042734E-2</c:v>
                </c:pt>
                <c:pt idx="1022">
                  <c:v>4.6777392440503954E-2</c:v>
                </c:pt>
                <c:pt idx="1023">
                  <c:v>4.5434032136449913E-2</c:v>
                </c:pt>
                <c:pt idx="1024">
                  <c:v>4.3418862495539085E-2</c:v>
                </c:pt>
                <c:pt idx="1025">
                  <c:v>4.0395472762613294E-2</c:v>
                </c:pt>
                <c:pt idx="1026">
                  <c:v>3.9639529752560201E-2</c:v>
                </c:pt>
                <c:pt idx="1027">
                  <c:v>3.8883496987232341E-2</c:v>
                </c:pt>
                <c:pt idx="1028">
                  <c:v>3.7749431204844613E-2</c:v>
                </c:pt>
                <c:pt idx="1029">
                  <c:v>3.6048062331422145E-2</c:v>
                </c:pt>
                <c:pt idx="1030">
                  <c:v>3.3495686830771428E-2</c:v>
                </c:pt>
                <c:pt idx="1031">
                  <c:v>2.9666314612525852E-2</c:v>
                </c:pt>
                <c:pt idx="1032">
                  <c:v>2.8708819973611792E-2</c:v>
                </c:pt>
                <c:pt idx="1033">
                  <c:v>2.7751272648116249E-2</c:v>
                </c:pt>
                <c:pt idx="1034">
                  <c:v>2.6314901124356901E-2</c:v>
                </c:pt>
                <c:pt idx="1035">
                  <c:v>2.4160097520269892E-2</c:v>
                </c:pt>
                <c:pt idx="1036">
                  <c:v>2.3351976106886475E-2</c:v>
                </c:pt>
                <c:pt idx="1037">
                  <c:v>2.2139759306054649E-2</c:v>
                </c:pt>
                <c:pt idx="1038">
                  <c:v>2.0321290936945277E-2</c:v>
                </c:pt>
                <c:pt idx="1039">
                  <c:v>1.7593340021918723E-2</c:v>
                </c:pt>
                <c:pt idx="1040">
                  <c:v>1.4865171586002696E-2</c:v>
                </c:pt>
                <c:pt idx="1041">
                  <c:v>1.213673736526258E-2</c:v>
                </c:pt>
                <c:pt idx="1042">
                  <c:v>9.4081224056080468E-3</c:v>
                </c:pt>
                <c:pt idx="1043">
                  <c:v>6.6794117754870978E-3</c:v>
                </c:pt>
                <c:pt idx="1044">
                  <c:v>5.6560730173929024E-3</c:v>
                </c:pt>
                <c:pt idx="1045">
                  <c:v>4.1211100027395515E-3</c:v>
                </c:pt>
                <c:pt idx="1046">
                  <c:v>1.8186068839732973E-3</c:v>
                </c:pt>
                <c:pt idx="1047">
                  <c:v>-1.6351763203964406E-3</c:v>
                </c:pt>
                <c:pt idx="1048">
                  <c:v>-2.4986170225082403E-3</c:v>
                </c:pt>
                <c:pt idx="1049">
                  <c:v>-3.3620584434199555E-3</c:v>
                </c:pt>
                <c:pt idx="1050">
                  <c:v>-4.6572107729744095E-3</c:v>
                </c:pt>
                <c:pt idx="1051">
                  <c:v>-6.5999041696697463E-3</c:v>
                </c:pt>
                <c:pt idx="1052">
                  <c:v>-9.5138462746287237E-3</c:v>
                </c:pt>
                <c:pt idx="1053">
                  <c:v>-1.0606535566361801E-2</c:v>
                </c:pt>
                <c:pt idx="1054">
                  <c:v>-1.2245521194904114E-2</c:v>
                </c:pt>
                <c:pt idx="1055">
                  <c:v>-1.4703873517599183E-2</c:v>
                </c:pt>
                <c:pt idx="1056">
                  <c:v>-1.5625705853348222E-2</c:v>
                </c:pt>
                <c:pt idx="1057">
                  <c:v>-1.7008404063069825E-2</c:v>
                </c:pt>
                <c:pt idx="1058">
                  <c:v>-1.9082349969782711E-2</c:v>
                </c:pt>
                <c:pt idx="1059">
                  <c:v>-1.9860010542224967E-2</c:v>
                </c:pt>
                <c:pt idx="1060">
                  <c:v>-2.1026500476289251E-2</c:v>
                </c:pt>
                <c:pt idx="1061">
                  <c:v>-2.2776104842813252E-2</c:v>
                </c:pt>
                <c:pt idx="1062">
                  <c:v>-2.5400268689775286E-2</c:v>
                </c:pt>
                <c:pt idx="1063">
                  <c:v>-2.6056278581111977E-2</c:v>
                </c:pt>
                <c:pt idx="1064">
                  <c:v>-2.6712221618662445E-2</c:v>
                </c:pt>
                <c:pt idx="1065">
                  <c:v>-2.7696115075027047E-2</c:v>
                </c:pt>
                <c:pt idx="1066">
                  <c:v>-2.9171898458061618E-2</c:v>
                </c:pt>
                <c:pt idx="1067">
                  <c:v>-3.138524428774201E-2</c:v>
                </c:pt>
                <c:pt idx="1068">
                  <c:v>-3.2215204089821446E-2</c:v>
                </c:pt>
                <c:pt idx="1069">
                  <c:v>-3.3460037940824895E-2</c:v>
                </c:pt>
                <c:pt idx="1070">
                  <c:v>-3.5327070679469566E-2</c:v>
                </c:pt>
                <c:pt idx="1071">
                  <c:v>-3.6027156184404011E-2</c:v>
                </c:pt>
                <c:pt idx="1072">
                  <c:v>-3.7077217928883986E-2</c:v>
                </c:pt>
                <c:pt idx="1073">
                  <c:v>-3.8652156314897185E-2</c:v>
                </c:pt>
                <c:pt idx="1074">
                  <c:v>-4.1014179250508084E-2</c:v>
                </c:pt>
                <c:pt idx="1075">
                  <c:v>-4.3375743855225732E-2</c:v>
                </c:pt>
                <c:pt idx="1076">
                  <c:v>-4.5736956889894834E-2</c:v>
                </c:pt>
                <c:pt idx="1077">
                  <c:v>-4.8097525944209123E-2</c:v>
                </c:pt>
                <c:pt idx="1078">
                  <c:v>-4.9958374957879984E-2</c:v>
                </c:pt>
                <c:pt idx="1079">
                  <c:v>-4.9958374957879984E-2</c:v>
                </c:pt>
                <c:pt idx="1080">
                  <c:v>-4.9958374957879984E-2</c:v>
                </c:pt>
                <c:pt idx="1081">
                  <c:v>-4.9958374957879984E-2</c:v>
                </c:pt>
                <c:pt idx="1082">
                  <c:v>-4.9958374957879984E-2</c:v>
                </c:pt>
                <c:pt idx="1083">
                  <c:v>-4.9958374957879984E-2</c:v>
                </c:pt>
                <c:pt idx="1084">
                  <c:v>-4.9958374957879984E-2</c:v>
                </c:pt>
                <c:pt idx="1085">
                  <c:v>-4.9958374957879984E-2</c:v>
                </c:pt>
                <c:pt idx="1086">
                  <c:v>-4.9958374957879984E-2</c:v>
                </c:pt>
                <c:pt idx="1087">
                  <c:v>-4.9958374957879984E-2</c:v>
                </c:pt>
                <c:pt idx="1088">
                  <c:v>-4.9958374957879984E-2</c:v>
                </c:pt>
                <c:pt idx="1089">
                  <c:v>-4.9958374957879984E-2</c:v>
                </c:pt>
                <c:pt idx="1090">
                  <c:v>-4.9958374957879984E-2</c:v>
                </c:pt>
                <c:pt idx="1091">
                  <c:v>-4.9958374957879984E-2</c:v>
                </c:pt>
                <c:pt idx="1092">
                  <c:v>-4.9958374957879984E-2</c:v>
                </c:pt>
                <c:pt idx="1093">
                  <c:v>-4.9958374957879984E-2</c:v>
                </c:pt>
                <c:pt idx="1094">
                  <c:v>-4.9958374957879984E-2</c:v>
                </c:pt>
                <c:pt idx="1095">
                  <c:v>-4.9958374957879984E-2</c:v>
                </c:pt>
                <c:pt idx="1096">
                  <c:v>-4.9958374957879984E-2</c:v>
                </c:pt>
                <c:pt idx="1097">
                  <c:v>-4.9958374957879984E-2</c:v>
                </c:pt>
                <c:pt idx="1098">
                  <c:v>-4.9958374957879984E-2</c:v>
                </c:pt>
                <c:pt idx="1099">
                  <c:v>-4.9958374957879984E-2</c:v>
                </c:pt>
                <c:pt idx="1100">
                  <c:v>-4.9958374957879984E-2</c:v>
                </c:pt>
              </c:numCache>
            </c:numRef>
          </c:xVal>
          <c:yVal>
            <c:numRef>
              <c:f>Cyclic!$AG$4:$AG$1104</c:f>
              <c:numCache>
                <c:formatCode>General</c:formatCode>
                <c:ptCount val="1101"/>
                <c:pt idx="0">
                  <c:v>0</c:v>
                </c:pt>
                <c:pt idx="1">
                  <c:v>11.954607000000006</c:v>
                </c:pt>
                <c:pt idx="2">
                  <c:v>23.907450000000001</c:v>
                </c:pt>
                <c:pt idx="3">
                  <c:v>41.833469999999998</c:v>
                </c:pt>
                <c:pt idx="4">
                  <c:v>68.715990000000005</c:v>
                </c:pt>
                <c:pt idx="5">
                  <c:v>109.02339000000001</c:v>
                </c:pt>
                <c:pt idx="6">
                  <c:v>110.14227000000001</c:v>
                </c:pt>
                <c:pt idx="7">
                  <c:v>64.794450000000026</c:v>
                </c:pt>
                <c:pt idx="8">
                  <c:v>-3.2705400000000004</c:v>
                </c:pt>
                <c:pt idx="9">
                  <c:v>-105.46494000000042</c:v>
                </c:pt>
                <c:pt idx="10">
                  <c:v>-95.452140000000014</c:v>
                </c:pt>
                <c:pt idx="11">
                  <c:v>-37.959390000000006</c:v>
                </c:pt>
                <c:pt idx="12">
                  <c:v>48.210750000000012</c:v>
                </c:pt>
                <c:pt idx="13">
                  <c:v>80.501190000000022</c:v>
                </c:pt>
                <c:pt idx="14">
                  <c:v>110.02404000000001</c:v>
                </c:pt>
                <c:pt idx="15">
                  <c:v>91.867020000000025</c:v>
                </c:pt>
                <c:pt idx="16">
                  <c:v>64.624980000000008</c:v>
                </c:pt>
                <c:pt idx="17">
                  <c:v>23.745749999999482</c:v>
                </c:pt>
                <c:pt idx="18">
                  <c:v>-37.609320000000011</c:v>
                </c:pt>
                <c:pt idx="19">
                  <c:v>-109.54902000000052</c:v>
                </c:pt>
                <c:pt idx="20">
                  <c:v>-75.003389999999982</c:v>
                </c:pt>
                <c:pt idx="21">
                  <c:v>-23.21172</c:v>
                </c:pt>
                <c:pt idx="22">
                  <c:v>54.419609999999999</c:v>
                </c:pt>
                <c:pt idx="23">
                  <c:v>83.512170000000012</c:v>
                </c:pt>
                <c:pt idx="24">
                  <c:v>111.80589000000001</c:v>
                </c:pt>
                <c:pt idx="25">
                  <c:v>95.446470000000005</c:v>
                </c:pt>
                <c:pt idx="26">
                  <c:v>70.902299999999997</c:v>
                </c:pt>
                <c:pt idx="27">
                  <c:v>34.073130000000013</c:v>
                </c:pt>
                <c:pt idx="28">
                  <c:v>-21.20012999999971</c:v>
                </c:pt>
                <c:pt idx="29">
                  <c:v>-104.17133999999965</c:v>
                </c:pt>
                <c:pt idx="30">
                  <c:v>-103.96008000000002</c:v>
                </c:pt>
                <c:pt idx="31">
                  <c:v>-57.278760000000013</c:v>
                </c:pt>
                <c:pt idx="32">
                  <c:v>12.698279999999999</c:v>
                </c:pt>
                <c:pt idx="33">
                  <c:v>117.54708000000002</c:v>
                </c:pt>
                <c:pt idx="34">
                  <c:v>111.54612000000098</c:v>
                </c:pt>
                <c:pt idx="35">
                  <c:v>96.806429999999992</c:v>
                </c:pt>
                <c:pt idx="36">
                  <c:v>74.69259000000001</c:v>
                </c:pt>
                <c:pt idx="37">
                  <c:v>41.510910000000003</c:v>
                </c:pt>
                <c:pt idx="38">
                  <c:v>-8.2853189999999994</c:v>
                </c:pt>
                <c:pt idx="39">
                  <c:v>-83.03000999999999</c:v>
                </c:pt>
                <c:pt idx="40">
                  <c:v>-111.06438</c:v>
                </c:pt>
                <c:pt idx="41">
                  <c:v>-86.129819999999981</c:v>
                </c:pt>
                <c:pt idx="42">
                  <c:v>-23.056950000000231</c:v>
                </c:pt>
                <c:pt idx="43">
                  <c:v>71.469090000000023</c:v>
                </c:pt>
                <c:pt idx="44">
                  <c:v>106.88831999999998</c:v>
                </c:pt>
                <c:pt idx="45">
                  <c:v>118.755</c:v>
                </c:pt>
                <c:pt idx="46">
                  <c:v>98.834819999999993</c:v>
                </c:pt>
                <c:pt idx="47">
                  <c:v>68.946780000000032</c:v>
                </c:pt>
                <c:pt idx="48">
                  <c:v>24.094980000000035</c:v>
                </c:pt>
                <c:pt idx="49">
                  <c:v>-43.226610000000363</c:v>
                </c:pt>
                <c:pt idx="50">
                  <c:v>-95.005680000000012</c:v>
                </c:pt>
                <c:pt idx="51">
                  <c:v>-57.108870000000003</c:v>
                </c:pt>
                <c:pt idx="52">
                  <c:v>-0.29546160000000032</c:v>
                </c:pt>
                <c:pt idx="53">
                  <c:v>84.856379999999959</c:v>
                </c:pt>
                <c:pt idx="54">
                  <c:v>116.76504000000001</c:v>
                </c:pt>
                <c:pt idx="55">
                  <c:v>110.17817999999905</c:v>
                </c:pt>
                <c:pt idx="56">
                  <c:v>92.228640000000013</c:v>
                </c:pt>
                <c:pt idx="57">
                  <c:v>65.297399999999996</c:v>
                </c:pt>
                <c:pt idx="58">
                  <c:v>24.88458</c:v>
                </c:pt>
                <c:pt idx="59">
                  <c:v>-35.770140000000012</c:v>
                </c:pt>
                <c:pt idx="60">
                  <c:v>-111.26409000000002</c:v>
                </c:pt>
                <c:pt idx="61">
                  <c:v>-71.420790000000011</c:v>
                </c:pt>
                <c:pt idx="62">
                  <c:v>-11.690931000000001</c:v>
                </c:pt>
                <c:pt idx="63">
                  <c:v>77.828939999999989</c:v>
                </c:pt>
                <c:pt idx="64">
                  <c:v>111.37350000000001</c:v>
                </c:pt>
                <c:pt idx="65">
                  <c:v>155.93823000000205</c:v>
                </c:pt>
                <c:pt idx="66">
                  <c:v>134.38488000000001</c:v>
                </c:pt>
                <c:pt idx="67">
                  <c:v>102.04614000000002</c:v>
                </c:pt>
                <c:pt idx="68">
                  <c:v>53.514300000000006</c:v>
                </c:pt>
                <c:pt idx="69">
                  <c:v>-19.335960000000131</c:v>
                </c:pt>
                <c:pt idx="70">
                  <c:v>-128.19995999999998</c:v>
                </c:pt>
                <c:pt idx="71">
                  <c:v>-149.50676999999999</c:v>
                </c:pt>
                <c:pt idx="72">
                  <c:v>-134.11314000000002</c:v>
                </c:pt>
                <c:pt idx="73">
                  <c:v>-111.02846999999998</c:v>
                </c:pt>
                <c:pt idx="74">
                  <c:v>-76.412280000000024</c:v>
                </c:pt>
                <c:pt idx="75">
                  <c:v>-24.512250000000005</c:v>
                </c:pt>
                <c:pt idx="76">
                  <c:v>53.28246</c:v>
                </c:pt>
                <c:pt idx="77">
                  <c:v>148.65144000000228</c:v>
                </c:pt>
                <c:pt idx="78">
                  <c:v>119.51709000000002</c:v>
                </c:pt>
                <c:pt idx="79">
                  <c:v>90.374759999999981</c:v>
                </c:pt>
                <c:pt idx="80">
                  <c:v>46.642050000000012</c:v>
                </c:pt>
                <c:pt idx="81">
                  <c:v>-18.999204000000002</c:v>
                </c:pt>
                <c:pt idx="82">
                  <c:v>-117.30642</c:v>
                </c:pt>
                <c:pt idx="83">
                  <c:v>-153.64187999999999</c:v>
                </c:pt>
                <c:pt idx="84">
                  <c:v>-150.58554000000001</c:v>
                </c:pt>
                <c:pt idx="85">
                  <c:v>-129.78189</c:v>
                </c:pt>
                <c:pt idx="86">
                  <c:v>-98.585339999999988</c:v>
                </c:pt>
                <c:pt idx="87">
                  <c:v>-51.809940000000005</c:v>
                </c:pt>
                <c:pt idx="88">
                  <c:v>18.307674000000031</c:v>
                </c:pt>
                <c:pt idx="89">
                  <c:v>122.99175000000002</c:v>
                </c:pt>
                <c:pt idx="90">
                  <c:v>155.70050999999998</c:v>
                </c:pt>
                <c:pt idx="91">
                  <c:v>140.93730000000087</c:v>
                </c:pt>
                <c:pt idx="92">
                  <c:v>118.78881</c:v>
                </c:pt>
                <c:pt idx="93">
                  <c:v>85.55525999999999</c:v>
                </c:pt>
                <c:pt idx="94">
                  <c:v>35.680050000000001</c:v>
                </c:pt>
                <c:pt idx="95">
                  <c:v>-39.187679999999993</c:v>
                </c:pt>
                <c:pt idx="96">
                  <c:v>-150.63677999999999</c:v>
                </c:pt>
                <c:pt idx="97">
                  <c:v>-156.9084300000024</c:v>
                </c:pt>
                <c:pt idx="98">
                  <c:v>-141.09102000000001</c:v>
                </c:pt>
                <c:pt idx="99">
                  <c:v>-117.37068000000001</c:v>
                </c:pt>
                <c:pt idx="100">
                  <c:v>-81.801300000000012</c:v>
                </c:pt>
                <c:pt idx="101">
                  <c:v>-28.472639999999526</c:v>
                </c:pt>
                <c:pt idx="102">
                  <c:v>51.461970000000001</c:v>
                </c:pt>
                <c:pt idx="103">
                  <c:v>147.5565</c:v>
                </c:pt>
                <c:pt idx="104">
                  <c:v>117.62121</c:v>
                </c:pt>
                <c:pt idx="105">
                  <c:v>87.677309999999949</c:v>
                </c:pt>
                <c:pt idx="106">
                  <c:v>42.741300000000003</c:v>
                </c:pt>
                <c:pt idx="107">
                  <c:v>-24.70692</c:v>
                </c:pt>
                <c:pt idx="108">
                  <c:v>-125.63229000000001</c:v>
                </c:pt>
                <c:pt idx="109">
                  <c:v>-154.8989400000024</c:v>
                </c:pt>
                <c:pt idx="110">
                  <c:v>-140.64708000000002</c:v>
                </c:pt>
                <c:pt idx="111">
                  <c:v>-119.27433000000001</c:v>
                </c:pt>
                <c:pt idx="112">
                  <c:v>-87.224340000000012</c:v>
                </c:pt>
                <c:pt idx="113">
                  <c:v>-39.170250000000003</c:v>
                </c:pt>
                <c:pt idx="114">
                  <c:v>32.862690000000001</c:v>
                </c:pt>
                <c:pt idx="115">
                  <c:v>140.09772000000001</c:v>
                </c:pt>
                <c:pt idx="116">
                  <c:v>137.62140000000107</c:v>
                </c:pt>
                <c:pt idx="117">
                  <c:v>97.157969999999992</c:v>
                </c:pt>
                <c:pt idx="118">
                  <c:v>56.675640000000008</c:v>
                </c:pt>
                <c:pt idx="119">
                  <c:v>-4.0840169999999745</c:v>
                </c:pt>
                <c:pt idx="120">
                  <c:v>-95.271119999999996</c:v>
                </c:pt>
                <c:pt idx="121">
                  <c:v>-129.24218999999999</c:v>
                </c:pt>
                <c:pt idx="122">
                  <c:v>-138.12897000000001</c:v>
                </c:pt>
                <c:pt idx="123">
                  <c:v>-86.785020000000003</c:v>
                </c:pt>
                <c:pt idx="124">
                  <c:v>-35.470469999999999</c:v>
                </c:pt>
                <c:pt idx="125">
                  <c:v>41.445390000000003</c:v>
                </c:pt>
                <c:pt idx="126">
                  <c:v>155.89896000000007</c:v>
                </c:pt>
                <c:pt idx="127">
                  <c:v>150.70565999999752</c:v>
                </c:pt>
                <c:pt idx="128">
                  <c:v>134.50689000000003</c:v>
                </c:pt>
                <c:pt idx="129">
                  <c:v>110.20338000000001</c:v>
                </c:pt>
                <c:pt idx="130">
                  <c:v>73.734780000000015</c:v>
                </c:pt>
                <c:pt idx="131">
                  <c:v>19.002101999999987</c:v>
                </c:pt>
                <c:pt idx="132">
                  <c:v>-63.158340000000003</c:v>
                </c:pt>
                <c:pt idx="133">
                  <c:v>-93.896460000000005</c:v>
                </c:pt>
                <c:pt idx="134">
                  <c:v>-139.53345000000002</c:v>
                </c:pt>
                <c:pt idx="135">
                  <c:v>-156.47057999999998</c:v>
                </c:pt>
                <c:pt idx="136">
                  <c:v>-129.54605999999998</c:v>
                </c:pt>
                <c:pt idx="137">
                  <c:v>-80.759069999999994</c:v>
                </c:pt>
                <c:pt idx="138">
                  <c:v>-7.6265909999999755</c:v>
                </c:pt>
                <c:pt idx="139">
                  <c:v>101.79561000000002</c:v>
                </c:pt>
                <c:pt idx="140">
                  <c:v>142.24349999999995</c:v>
                </c:pt>
                <c:pt idx="141">
                  <c:v>199.08588</c:v>
                </c:pt>
                <c:pt idx="142">
                  <c:v>218.68559999999999</c:v>
                </c:pt>
                <c:pt idx="143">
                  <c:v>202.92468000000002</c:v>
                </c:pt>
                <c:pt idx="144">
                  <c:v>140.60990999999999</c:v>
                </c:pt>
                <c:pt idx="145">
                  <c:v>47.048400000000001</c:v>
                </c:pt>
                <c:pt idx="146">
                  <c:v>-92.384249999999994</c:v>
                </c:pt>
                <c:pt idx="147">
                  <c:v>-141.35352</c:v>
                </c:pt>
                <c:pt idx="148">
                  <c:v>-210.38220000000246</c:v>
                </c:pt>
                <c:pt idx="149">
                  <c:v>-222.87300000000002</c:v>
                </c:pt>
                <c:pt idx="150">
                  <c:v>-211.73250000000002</c:v>
                </c:pt>
                <c:pt idx="151">
                  <c:v>-195.02700000000004</c:v>
                </c:pt>
                <c:pt idx="152">
                  <c:v>-169.97274000000004</c:v>
                </c:pt>
                <c:pt idx="153">
                  <c:v>-132.40332000000001</c:v>
                </c:pt>
                <c:pt idx="154">
                  <c:v>-76.075859999999949</c:v>
                </c:pt>
                <c:pt idx="155">
                  <c:v>8.331645</c:v>
                </c:pt>
                <c:pt idx="156">
                  <c:v>39.785970000000013</c:v>
                </c:pt>
                <c:pt idx="157">
                  <c:v>86.384130000000013</c:v>
                </c:pt>
                <c:pt idx="158">
                  <c:v>151.92429000000001</c:v>
                </c:pt>
                <c:pt idx="159">
                  <c:v>214.19159999999999</c:v>
                </c:pt>
                <c:pt idx="160">
                  <c:v>204.20084999999997</c:v>
                </c:pt>
                <c:pt idx="161">
                  <c:v>189.21608999999998</c:v>
                </c:pt>
                <c:pt idx="162">
                  <c:v>166.73369999999952</c:v>
                </c:pt>
                <c:pt idx="163">
                  <c:v>132.99825000000001</c:v>
                </c:pt>
                <c:pt idx="164">
                  <c:v>82.368299999999991</c:v>
                </c:pt>
                <c:pt idx="165">
                  <c:v>6.3640079999999655</c:v>
                </c:pt>
                <c:pt idx="166">
                  <c:v>-106.29612000000098</c:v>
                </c:pt>
                <c:pt idx="167">
                  <c:v>-145.7253</c:v>
                </c:pt>
                <c:pt idx="168">
                  <c:v>-202.13675999999998</c:v>
                </c:pt>
                <c:pt idx="169">
                  <c:v>-222.44040000000001</c:v>
                </c:pt>
                <c:pt idx="170">
                  <c:v>-201.95112000000202</c:v>
                </c:pt>
                <c:pt idx="171">
                  <c:v>-147.71588999999992</c:v>
                </c:pt>
                <c:pt idx="172">
                  <c:v>-66.418379999999999</c:v>
                </c:pt>
                <c:pt idx="173">
                  <c:v>54.982620000000004</c:v>
                </c:pt>
                <c:pt idx="174">
                  <c:v>99.488759999999999</c:v>
                </c:pt>
                <c:pt idx="175">
                  <c:v>161.66031000000004</c:v>
                </c:pt>
                <c:pt idx="176">
                  <c:v>208.43403000000004</c:v>
                </c:pt>
                <c:pt idx="177">
                  <c:v>198.82107000000047</c:v>
                </c:pt>
                <c:pt idx="178">
                  <c:v>184.40205000000003</c:v>
                </c:pt>
                <c:pt idx="179">
                  <c:v>162.76868999999999</c:v>
                </c:pt>
                <c:pt idx="180">
                  <c:v>130.30773000000067</c:v>
                </c:pt>
                <c:pt idx="181">
                  <c:v>81.591719999999995</c:v>
                </c:pt>
                <c:pt idx="182">
                  <c:v>8.4628320000001267</c:v>
                </c:pt>
                <c:pt idx="183">
                  <c:v>-100.30229999999999</c:v>
                </c:pt>
                <c:pt idx="184">
                  <c:v>-139.04625000000001</c:v>
                </c:pt>
                <c:pt idx="185">
                  <c:v>-193.96251000000001</c:v>
                </c:pt>
                <c:pt idx="186">
                  <c:v>-213.81780000000001</c:v>
                </c:pt>
                <c:pt idx="187">
                  <c:v>-214.9161</c:v>
                </c:pt>
                <c:pt idx="188">
                  <c:v>-180.11972999999998</c:v>
                </c:pt>
                <c:pt idx="189">
                  <c:v>-145.33512000000007</c:v>
                </c:pt>
                <c:pt idx="190">
                  <c:v>-93.180570000000003</c:v>
                </c:pt>
                <c:pt idx="191">
                  <c:v>-15.002841</c:v>
                </c:pt>
                <c:pt idx="192">
                  <c:v>100.89597000000001</c:v>
                </c:pt>
                <c:pt idx="193">
                  <c:v>141.57297</c:v>
                </c:pt>
                <c:pt idx="194">
                  <c:v>199.44980999999999</c:v>
                </c:pt>
                <c:pt idx="195">
                  <c:v>220.14929999999998</c:v>
                </c:pt>
                <c:pt idx="196">
                  <c:v>203.16282000000001</c:v>
                </c:pt>
                <c:pt idx="197">
                  <c:v>147.65898000000001</c:v>
                </c:pt>
                <c:pt idx="198">
                  <c:v>64.332239999999999</c:v>
                </c:pt>
                <c:pt idx="199">
                  <c:v>-60.350849999999994</c:v>
                </c:pt>
                <c:pt idx="200">
                  <c:v>-106.03110000000002</c:v>
                </c:pt>
                <c:pt idx="201">
                  <c:v>-169.71296999999998</c:v>
                </c:pt>
                <c:pt idx="202">
                  <c:v>-192.62984999999998</c:v>
                </c:pt>
                <c:pt idx="203">
                  <c:v>-225.89490000000004</c:v>
                </c:pt>
                <c:pt idx="204">
                  <c:v>-218.24249999999998</c:v>
                </c:pt>
                <c:pt idx="205">
                  <c:v>-195.92076</c:v>
                </c:pt>
                <c:pt idx="206">
                  <c:v>-162.44675999999998</c:v>
                </c:pt>
                <c:pt idx="207">
                  <c:v>-112.25676</c:v>
                </c:pt>
                <c:pt idx="208">
                  <c:v>-37.020480000000006</c:v>
                </c:pt>
                <c:pt idx="209">
                  <c:v>74.895660000000007</c:v>
                </c:pt>
                <c:pt idx="210">
                  <c:v>115.09848000000001</c:v>
                </c:pt>
                <c:pt idx="211">
                  <c:v>171.63656999999998</c:v>
                </c:pt>
                <c:pt idx="212">
                  <c:v>205.63934999999998</c:v>
                </c:pt>
                <c:pt idx="213">
                  <c:v>181.90746000000001</c:v>
                </c:pt>
                <c:pt idx="214">
                  <c:v>158.17011000000002</c:v>
                </c:pt>
                <c:pt idx="215">
                  <c:v>122.55054000000001</c:v>
                </c:pt>
                <c:pt idx="216">
                  <c:v>69.091680000000025</c:v>
                </c:pt>
                <c:pt idx="217">
                  <c:v>-11.161857000000001</c:v>
                </c:pt>
                <c:pt idx="218">
                  <c:v>-129.39549000000127</c:v>
                </c:pt>
                <c:pt idx="219">
                  <c:v>-170.14115999999999</c:v>
                </c:pt>
                <c:pt idx="220">
                  <c:v>-228.60389999999998</c:v>
                </c:pt>
                <c:pt idx="221">
                  <c:v>-203.54963999999998</c:v>
                </c:pt>
                <c:pt idx="222">
                  <c:v>-165.37584000000001</c:v>
                </c:pt>
                <c:pt idx="223">
                  <c:v>-108.14202</c:v>
                </c:pt>
                <c:pt idx="224">
                  <c:v>-22.353660000000005</c:v>
                </c:pt>
                <c:pt idx="225">
                  <c:v>104.06571000000001</c:v>
                </c:pt>
                <c:pt idx="226">
                  <c:v>133.21685999999912</c:v>
                </c:pt>
                <c:pt idx="227">
                  <c:v>161.78421000000003</c:v>
                </c:pt>
                <c:pt idx="228">
                  <c:v>203.04983999999999</c:v>
                </c:pt>
                <c:pt idx="229">
                  <c:v>217.98420000000004</c:v>
                </c:pt>
                <c:pt idx="230">
                  <c:v>216.5352</c:v>
                </c:pt>
                <c:pt idx="231">
                  <c:v>175.94661000000002</c:v>
                </c:pt>
                <c:pt idx="232">
                  <c:v>115.02455999999999</c:v>
                </c:pt>
                <c:pt idx="233">
                  <c:v>23.549400000000002</c:v>
                </c:pt>
                <c:pt idx="234">
                  <c:v>-111.85880999999998</c:v>
                </c:pt>
                <c:pt idx="235">
                  <c:v>-143.17128</c:v>
                </c:pt>
                <c:pt idx="236">
                  <c:v>-173.77625999999998</c:v>
                </c:pt>
                <c:pt idx="237">
                  <c:v>-217.85610000000167</c:v>
                </c:pt>
                <c:pt idx="238">
                  <c:v>-222.86880000000087</c:v>
                </c:pt>
                <c:pt idx="239">
                  <c:v>-214.39950000000002</c:v>
                </c:pt>
                <c:pt idx="240">
                  <c:v>-201.70058999999998</c:v>
                </c:pt>
                <c:pt idx="241">
                  <c:v>-182.65422000000001</c:v>
                </c:pt>
                <c:pt idx="242">
                  <c:v>-154.09107</c:v>
                </c:pt>
                <c:pt idx="243">
                  <c:v>-111.26136000000002</c:v>
                </c:pt>
                <c:pt idx="244">
                  <c:v>-47.052600000000005</c:v>
                </c:pt>
                <c:pt idx="245">
                  <c:v>48.855239999999995</c:v>
                </c:pt>
                <c:pt idx="246">
                  <c:v>84.249060000000227</c:v>
                </c:pt>
                <c:pt idx="247">
                  <c:v>134.71877999999998</c:v>
                </c:pt>
                <c:pt idx="248">
                  <c:v>205.48542000000211</c:v>
                </c:pt>
                <c:pt idx="249">
                  <c:v>230.45820000000211</c:v>
                </c:pt>
                <c:pt idx="250">
                  <c:v>256.99379999999417</c:v>
                </c:pt>
                <c:pt idx="251">
                  <c:v>246.07170000000002</c:v>
                </c:pt>
                <c:pt idx="252">
                  <c:v>128.92887000000007</c:v>
                </c:pt>
                <c:pt idx="253">
                  <c:v>-46.206720000000011</c:v>
                </c:pt>
                <c:pt idx="254">
                  <c:v>-107.66952000000002</c:v>
                </c:pt>
                <c:pt idx="255">
                  <c:v>-193.05258000000001</c:v>
                </c:pt>
                <c:pt idx="256">
                  <c:v>-221.82930000000007</c:v>
                </c:pt>
                <c:pt idx="257">
                  <c:v>-252.68880000000001</c:v>
                </c:pt>
                <c:pt idx="258">
                  <c:v>-264.33540000000005</c:v>
                </c:pt>
                <c:pt idx="259">
                  <c:v>-250.36410000000001</c:v>
                </c:pt>
                <c:pt idx="260">
                  <c:v>-236.39490000000004</c:v>
                </c:pt>
                <c:pt idx="261">
                  <c:v>-215.44530000000003</c:v>
                </c:pt>
                <c:pt idx="262">
                  <c:v>-184.02741000000205</c:v>
                </c:pt>
                <c:pt idx="263">
                  <c:v>-136.91832000000107</c:v>
                </c:pt>
                <c:pt idx="264">
                  <c:v>-66.294690000000827</c:v>
                </c:pt>
                <c:pt idx="265">
                  <c:v>38.646930000000012</c:v>
                </c:pt>
                <c:pt idx="266">
                  <c:v>76.155239999999978</c:v>
                </c:pt>
                <c:pt idx="267">
                  <c:v>129.39464999999998</c:v>
                </c:pt>
                <c:pt idx="268">
                  <c:v>203.89299000000167</c:v>
                </c:pt>
                <c:pt idx="269">
                  <c:v>226.62359999999998</c:v>
                </c:pt>
                <c:pt idx="270">
                  <c:v>250.91430000000003</c:v>
                </c:pt>
                <c:pt idx="271">
                  <c:v>259.57470000000001</c:v>
                </c:pt>
                <c:pt idx="272">
                  <c:v>240.80700000000004</c:v>
                </c:pt>
                <c:pt idx="273">
                  <c:v>222.03300000000002</c:v>
                </c:pt>
                <c:pt idx="274">
                  <c:v>193.86444000000199</c:v>
                </c:pt>
                <c:pt idx="275">
                  <c:v>151.59123000000127</c:v>
                </c:pt>
                <c:pt idx="276">
                  <c:v>88.137</c:v>
                </c:pt>
                <c:pt idx="277">
                  <c:v>-6.8683230000000002</c:v>
                </c:pt>
                <c:pt idx="278">
                  <c:v>-42.019110000000012</c:v>
                </c:pt>
                <c:pt idx="279">
                  <c:v>-92.333429999999993</c:v>
                </c:pt>
                <c:pt idx="280">
                  <c:v>-163.12779</c:v>
                </c:pt>
                <c:pt idx="281">
                  <c:v>-247.87980000000002</c:v>
                </c:pt>
                <c:pt idx="282">
                  <c:v>-265.13760000000002</c:v>
                </c:pt>
                <c:pt idx="283">
                  <c:v>-237.89640000000199</c:v>
                </c:pt>
                <c:pt idx="284">
                  <c:v>-192.54626999999999</c:v>
                </c:pt>
                <c:pt idx="285">
                  <c:v>-124.5573</c:v>
                </c:pt>
                <c:pt idx="286">
                  <c:v>-22.729560000000003</c:v>
                </c:pt>
                <c:pt idx="287">
                  <c:v>15.047360999999997</c:v>
                </c:pt>
                <c:pt idx="288">
                  <c:v>70.22778000000001</c:v>
                </c:pt>
                <c:pt idx="289">
                  <c:v>146.51133000000004</c:v>
                </c:pt>
                <c:pt idx="290">
                  <c:v>239.91240000000047</c:v>
                </c:pt>
                <c:pt idx="291">
                  <c:v>253.3356</c:v>
                </c:pt>
                <c:pt idx="292">
                  <c:v>264.04770000000002</c:v>
                </c:pt>
                <c:pt idx="293">
                  <c:v>255.47130000000001</c:v>
                </c:pt>
                <c:pt idx="294">
                  <c:v>207.30801000000127</c:v>
                </c:pt>
                <c:pt idx="295">
                  <c:v>135.00480000000002</c:v>
                </c:pt>
                <c:pt idx="296">
                  <c:v>26.447189999999889</c:v>
                </c:pt>
                <c:pt idx="297">
                  <c:v>-13.896204000000004</c:v>
                </c:pt>
                <c:pt idx="298">
                  <c:v>-72.732030000000009</c:v>
                </c:pt>
                <c:pt idx="299">
                  <c:v>-154.10996999999998</c:v>
                </c:pt>
                <c:pt idx="300">
                  <c:v>-248.39010000000007</c:v>
                </c:pt>
                <c:pt idx="301">
                  <c:v>-261.10980000000438</c:v>
                </c:pt>
                <c:pt idx="302">
                  <c:v>-264.1737</c:v>
                </c:pt>
                <c:pt idx="303">
                  <c:v>-251.23979999999995</c:v>
                </c:pt>
                <c:pt idx="304">
                  <c:v>-231.84210000000004</c:v>
                </c:pt>
                <c:pt idx="305">
                  <c:v>-202.75352999999998</c:v>
                </c:pt>
                <c:pt idx="306">
                  <c:v>-159.13401000000002</c:v>
                </c:pt>
                <c:pt idx="307">
                  <c:v>-93.738119999999995</c:v>
                </c:pt>
                <c:pt idx="308">
                  <c:v>3.9868079999999977</c:v>
                </c:pt>
                <c:pt idx="309">
                  <c:v>40.073670000000007</c:v>
                </c:pt>
                <c:pt idx="310">
                  <c:v>91.498050000000006</c:v>
                </c:pt>
                <c:pt idx="311">
                  <c:v>163.75296000000003</c:v>
                </c:pt>
                <c:pt idx="312">
                  <c:v>226.57740000000001</c:v>
                </c:pt>
                <c:pt idx="313">
                  <c:v>262.23749999999899</c:v>
                </c:pt>
                <c:pt idx="314">
                  <c:v>266.37660000000005</c:v>
                </c:pt>
                <c:pt idx="315">
                  <c:v>245.78820000000007</c:v>
                </c:pt>
                <c:pt idx="316">
                  <c:v>214.89510000000001</c:v>
                </c:pt>
                <c:pt idx="317">
                  <c:v>168.53172000000001</c:v>
                </c:pt>
                <c:pt idx="318">
                  <c:v>98.931420000000827</c:v>
                </c:pt>
                <c:pt idx="319">
                  <c:v>-5.2392270000000947</c:v>
                </c:pt>
                <c:pt idx="320">
                  <c:v>-43.683150000000012</c:v>
                </c:pt>
                <c:pt idx="321">
                  <c:v>-98.022749999999988</c:v>
                </c:pt>
                <c:pt idx="322">
                  <c:v>-174.49466999999999</c:v>
                </c:pt>
                <c:pt idx="323">
                  <c:v>-201.39861000000047</c:v>
                </c:pt>
                <c:pt idx="324">
                  <c:v>-233.26590000000002</c:v>
                </c:pt>
                <c:pt idx="325">
                  <c:v>-254.49690000000001</c:v>
                </c:pt>
                <c:pt idx="326">
                  <c:v>-265.62060000000002</c:v>
                </c:pt>
                <c:pt idx="327">
                  <c:v>-242.28750000000002</c:v>
                </c:pt>
                <c:pt idx="328">
                  <c:v>-207.29835</c:v>
                </c:pt>
                <c:pt idx="329">
                  <c:v>-154.83636000000001</c:v>
                </c:pt>
                <c:pt idx="330">
                  <c:v>-76.19241000000001</c:v>
                </c:pt>
                <c:pt idx="331">
                  <c:v>40.666920000000012</c:v>
                </c:pt>
                <c:pt idx="332">
                  <c:v>82.000379999999979</c:v>
                </c:pt>
                <c:pt idx="333">
                  <c:v>140.73947999999999</c:v>
                </c:pt>
                <c:pt idx="334">
                  <c:v>219.90990000000002</c:v>
                </c:pt>
                <c:pt idx="335">
                  <c:v>240.37650000000002</c:v>
                </c:pt>
                <c:pt idx="336">
                  <c:v>261.62220000000002</c:v>
                </c:pt>
                <c:pt idx="337">
                  <c:v>281.96910000000003</c:v>
                </c:pt>
                <c:pt idx="338">
                  <c:v>287.57820000000004</c:v>
                </c:pt>
                <c:pt idx="339">
                  <c:v>294.48929999999899</c:v>
                </c:pt>
                <c:pt idx="340">
                  <c:v>296.40869999999899</c:v>
                </c:pt>
                <c:pt idx="341">
                  <c:v>288.49589999999893</c:v>
                </c:pt>
                <c:pt idx="342">
                  <c:v>276.6225</c:v>
                </c:pt>
                <c:pt idx="343">
                  <c:v>258.81030000000004</c:v>
                </c:pt>
                <c:pt idx="344">
                  <c:v>232.08150000000001</c:v>
                </c:pt>
                <c:pt idx="345">
                  <c:v>191.96961000000002</c:v>
                </c:pt>
                <c:pt idx="346">
                  <c:v>131.75357999999972</c:v>
                </c:pt>
                <c:pt idx="347">
                  <c:v>41.501249999999999</c:v>
                </c:pt>
                <c:pt idx="348">
                  <c:v>8.040500999999999</c:v>
                </c:pt>
                <c:pt idx="349">
                  <c:v>-40.321469999999998</c:v>
                </c:pt>
                <c:pt idx="350">
                  <c:v>-108.45303000000001</c:v>
                </c:pt>
                <c:pt idx="351">
                  <c:v>-196.89411000000001</c:v>
                </c:pt>
                <c:pt idx="352">
                  <c:v>-217.52010000000001</c:v>
                </c:pt>
                <c:pt idx="353">
                  <c:v>-238.96110000000004</c:v>
                </c:pt>
                <c:pt idx="354">
                  <c:v>-262.46849999999893</c:v>
                </c:pt>
                <c:pt idx="355">
                  <c:v>-280.54950000000002</c:v>
                </c:pt>
                <c:pt idx="356">
                  <c:v>-294.64049999999997</c:v>
                </c:pt>
                <c:pt idx="357">
                  <c:v>-296.18400000000008</c:v>
                </c:pt>
                <c:pt idx="358">
                  <c:v>-282.53189999999893</c:v>
                </c:pt>
                <c:pt idx="359">
                  <c:v>-262.05480000000432</c:v>
                </c:pt>
                <c:pt idx="360">
                  <c:v>-231.34440000000004</c:v>
                </c:pt>
                <c:pt idx="361">
                  <c:v>-185.29370999999998</c:v>
                </c:pt>
                <c:pt idx="362">
                  <c:v>-116.24844</c:v>
                </c:pt>
                <c:pt idx="363">
                  <c:v>-13.327818000000001</c:v>
                </c:pt>
                <c:pt idx="364">
                  <c:v>24.109890000000131</c:v>
                </c:pt>
                <c:pt idx="365">
                  <c:v>77.040600000000026</c:v>
                </c:pt>
                <c:pt idx="366">
                  <c:v>151.74158999999995</c:v>
                </c:pt>
                <c:pt idx="367">
                  <c:v>177.44706000000002</c:v>
                </c:pt>
                <c:pt idx="368">
                  <c:v>206.77418999999998</c:v>
                </c:pt>
                <c:pt idx="369">
                  <c:v>234.70860000000002</c:v>
                </c:pt>
                <c:pt idx="370">
                  <c:v>262.28579999999869</c:v>
                </c:pt>
                <c:pt idx="371">
                  <c:v>270.60810000000004</c:v>
                </c:pt>
                <c:pt idx="372">
                  <c:v>281.49449999999899</c:v>
                </c:pt>
                <c:pt idx="373">
                  <c:v>294.89249999999993</c:v>
                </c:pt>
                <c:pt idx="374">
                  <c:v>288.44970000000001</c:v>
                </c:pt>
                <c:pt idx="375">
                  <c:v>236.3235</c:v>
                </c:pt>
                <c:pt idx="376">
                  <c:v>158.05376999999999</c:v>
                </c:pt>
                <c:pt idx="377">
                  <c:v>40.654740000000004</c:v>
                </c:pt>
                <c:pt idx="378">
                  <c:v>-2.7932730000000001</c:v>
                </c:pt>
                <c:pt idx="379">
                  <c:v>-64.324680000000001</c:v>
                </c:pt>
                <c:pt idx="380">
                  <c:v>-150.18297000000001</c:v>
                </c:pt>
                <c:pt idx="381">
                  <c:v>-179.60459999999998</c:v>
                </c:pt>
                <c:pt idx="382">
                  <c:v>-211.77659999999995</c:v>
                </c:pt>
                <c:pt idx="383">
                  <c:v>-241.1388</c:v>
                </c:pt>
                <c:pt idx="384">
                  <c:v>-270.29099999999869</c:v>
                </c:pt>
                <c:pt idx="385">
                  <c:v>-279.09840000000003</c:v>
                </c:pt>
                <c:pt idx="386">
                  <c:v>-290.03099999999893</c:v>
                </c:pt>
                <c:pt idx="387">
                  <c:v>-293.80680000000001</c:v>
                </c:pt>
                <c:pt idx="388">
                  <c:v>-296.00760000000002</c:v>
                </c:pt>
                <c:pt idx="389">
                  <c:v>-278.53139999999394</c:v>
                </c:pt>
                <c:pt idx="390">
                  <c:v>-252.32340000000067</c:v>
                </c:pt>
                <c:pt idx="391">
                  <c:v>-213.01979999999998</c:v>
                </c:pt>
                <c:pt idx="392">
                  <c:v>-154.08603000000087</c:v>
                </c:pt>
                <c:pt idx="393">
                  <c:v>-65.78900999999999</c:v>
                </c:pt>
                <c:pt idx="394">
                  <c:v>-32.89461</c:v>
                </c:pt>
                <c:pt idx="395">
                  <c:v>15.612828</c:v>
                </c:pt>
                <c:pt idx="396">
                  <c:v>33.077730000000003</c:v>
                </c:pt>
                <c:pt idx="397">
                  <c:v>58.585800000000006</c:v>
                </c:pt>
                <c:pt idx="398">
                  <c:v>95.809350000000009</c:v>
                </c:pt>
                <c:pt idx="399">
                  <c:v>149.18463</c:v>
                </c:pt>
                <c:pt idx="400">
                  <c:v>211.14030000000002</c:v>
                </c:pt>
                <c:pt idx="401">
                  <c:v>243.24720000000002</c:v>
                </c:pt>
                <c:pt idx="402">
                  <c:v>265.19010000000003</c:v>
                </c:pt>
                <c:pt idx="403">
                  <c:v>282.17910000000006</c:v>
                </c:pt>
                <c:pt idx="404">
                  <c:v>301.32689999999963</c:v>
                </c:pt>
                <c:pt idx="405">
                  <c:v>306.75960000000032</c:v>
                </c:pt>
                <c:pt idx="406">
                  <c:v>311.26829999999899</c:v>
                </c:pt>
                <c:pt idx="407">
                  <c:v>302.83049999999969</c:v>
                </c:pt>
                <c:pt idx="408">
                  <c:v>290.178</c:v>
                </c:pt>
                <c:pt idx="409">
                  <c:v>271.18979999999999</c:v>
                </c:pt>
                <c:pt idx="410">
                  <c:v>242.697</c:v>
                </c:pt>
                <c:pt idx="411">
                  <c:v>199.93134000000217</c:v>
                </c:pt>
                <c:pt idx="412">
                  <c:v>135.71838</c:v>
                </c:pt>
                <c:pt idx="413">
                  <c:v>39.714990000000007</c:v>
                </c:pt>
                <c:pt idx="414">
                  <c:v>4.4003189999999996</c:v>
                </c:pt>
                <c:pt idx="415">
                  <c:v>-45.607380000000006</c:v>
                </c:pt>
                <c:pt idx="416">
                  <c:v>-116.42988000000001</c:v>
                </c:pt>
                <c:pt idx="417">
                  <c:v>-198.0909</c:v>
                </c:pt>
                <c:pt idx="418">
                  <c:v>-209.87085000000002</c:v>
                </c:pt>
                <c:pt idx="419">
                  <c:v>-219.7251</c:v>
                </c:pt>
                <c:pt idx="420">
                  <c:v>-232.28310000000002</c:v>
                </c:pt>
                <c:pt idx="421">
                  <c:v>-248.01840000000001</c:v>
                </c:pt>
                <c:pt idx="422">
                  <c:v>-266.80500000000001</c:v>
                </c:pt>
                <c:pt idx="423">
                  <c:v>-288.66179999999969</c:v>
                </c:pt>
                <c:pt idx="424">
                  <c:v>-295.78709999999899</c:v>
                </c:pt>
                <c:pt idx="425">
                  <c:v>-304.64910000000032</c:v>
                </c:pt>
                <c:pt idx="426">
                  <c:v>-312.02429999999993</c:v>
                </c:pt>
                <c:pt idx="427">
                  <c:v>-303.82380000000001</c:v>
                </c:pt>
                <c:pt idx="428">
                  <c:v>-295.62540000000001</c:v>
                </c:pt>
                <c:pt idx="429">
                  <c:v>-283.32990000000001</c:v>
                </c:pt>
                <c:pt idx="430">
                  <c:v>-264.88979999999964</c:v>
                </c:pt>
                <c:pt idx="431">
                  <c:v>-237.23069999999998</c:v>
                </c:pt>
                <c:pt idx="432">
                  <c:v>-195.75234000000205</c:v>
                </c:pt>
                <c:pt idx="433">
                  <c:v>-133.55181000000007</c:v>
                </c:pt>
                <c:pt idx="434">
                  <c:v>-40.772550000000557</c:v>
                </c:pt>
                <c:pt idx="435">
                  <c:v>-6.673527</c:v>
                </c:pt>
                <c:pt idx="436">
                  <c:v>41.801970000000004</c:v>
                </c:pt>
                <c:pt idx="437">
                  <c:v>110.26092000000052</c:v>
                </c:pt>
                <c:pt idx="438">
                  <c:v>134.65683000000001</c:v>
                </c:pt>
                <c:pt idx="439">
                  <c:v>168.06677999999999</c:v>
                </c:pt>
                <c:pt idx="440">
                  <c:v>202.09496999999999</c:v>
                </c:pt>
                <c:pt idx="441">
                  <c:v>232.39860000000004</c:v>
                </c:pt>
                <c:pt idx="442">
                  <c:v>241.2585</c:v>
                </c:pt>
                <c:pt idx="443">
                  <c:v>252.7287</c:v>
                </c:pt>
                <c:pt idx="444">
                  <c:v>267.26069999999999</c:v>
                </c:pt>
                <c:pt idx="445">
                  <c:v>284.91749999999894</c:v>
                </c:pt>
                <c:pt idx="446">
                  <c:v>290.84790000000032</c:v>
                </c:pt>
                <c:pt idx="447">
                  <c:v>298.8279</c:v>
                </c:pt>
                <c:pt idx="448">
                  <c:v>308.54460000000432</c:v>
                </c:pt>
                <c:pt idx="449">
                  <c:v>311.55809999999963</c:v>
                </c:pt>
                <c:pt idx="450">
                  <c:v>311.57069999999999</c:v>
                </c:pt>
                <c:pt idx="451">
                  <c:v>296.75940000000008</c:v>
                </c:pt>
                <c:pt idx="452">
                  <c:v>281.94600000000003</c:v>
                </c:pt>
                <c:pt idx="453">
                  <c:v>259.71960000000001</c:v>
                </c:pt>
                <c:pt idx="454">
                  <c:v>226.36110000000087</c:v>
                </c:pt>
                <c:pt idx="455">
                  <c:v>176.28534000000047</c:v>
                </c:pt>
                <c:pt idx="456">
                  <c:v>101.08832999999998</c:v>
                </c:pt>
                <c:pt idx="457">
                  <c:v>72.956100000000006</c:v>
                </c:pt>
                <c:pt idx="458">
                  <c:v>31.116120000000031</c:v>
                </c:pt>
                <c:pt idx="459">
                  <c:v>-29.04509999999971</c:v>
                </c:pt>
                <c:pt idx="460">
                  <c:v>-112.45773000000001</c:v>
                </c:pt>
                <c:pt idx="461">
                  <c:v>-141.80502000000001</c:v>
                </c:pt>
                <c:pt idx="462">
                  <c:v>-179.21168999999998</c:v>
                </c:pt>
                <c:pt idx="463">
                  <c:v>-213.32850000000047</c:v>
                </c:pt>
                <c:pt idx="464">
                  <c:v>-235.45620000000127</c:v>
                </c:pt>
                <c:pt idx="465">
                  <c:v>-252.64260000000002</c:v>
                </c:pt>
                <c:pt idx="466">
                  <c:v>-272.64090000000078</c:v>
                </c:pt>
                <c:pt idx="467">
                  <c:v>-279.12990000000002</c:v>
                </c:pt>
                <c:pt idx="468">
                  <c:v>-288.17250000000001</c:v>
                </c:pt>
                <c:pt idx="469">
                  <c:v>-299.83799999999923</c:v>
                </c:pt>
                <c:pt idx="470">
                  <c:v>-303.5487</c:v>
                </c:pt>
                <c:pt idx="471">
                  <c:v>-308.67060000000032</c:v>
                </c:pt>
                <c:pt idx="472">
                  <c:v>-310.48709999999869</c:v>
                </c:pt>
                <c:pt idx="473">
                  <c:v>-300.35879999999969</c:v>
                </c:pt>
                <c:pt idx="474">
                  <c:v>-285.16950000000008</c:v>
                </c:pt>
                <c:pt idx="475">
                  <c:v>-262.38660000000004</c:v>
                </c:pt>
                <c:pt idx="476">
                  <c:v>-228.21959999999689</c:v>
                </c:pt>
                <c:pt idx="477">
                  <c:v>-176.97813000000087</c:v>
                </c:pt>
                <c:pt idx="478">
                  <c:v>-100.16285999999998</c:v>
                </c:pt>
                <c:pt idx="479">
                  <c:v>-71.478329999999985</c:v>
                </c:pt>
                <c:pt idx="480">
                  <c:v>-28.820610000000002</c:v>
                </c:pt>
                <c:pt idx="481">
                  <c:v>32.422320000000013</c:v>
                </c:pt>
                <c:pt idx="482">
                  <c:v>117.08529000000001</c:v>
                </c:pt>
                <c:pt idx="483">
                  <c:v>146.65644000000205</c:v>
                </c:pt>
                <c:pt idx="484">
                  <c:v>183.67649999999998</c:v>
                </c:pt>
                <c:pt idx="485">
                  <c:v>217.11690000000002</c:v>
                </c:pt>
                <c:pt idx="486">
                  <c:v>238.92750000000001</c:v>
                </c:pt>
                <c:pt idx="487">
                  <c:v>255.83250000000001</c:v>
                </c:pt>
                <c:pt idx="488">
                  <c:v>275.50109999999893</c:v>
                </c:pt>
                <c:pt idx="489">
                  <c:v>281.87880000000001</c:v>
                </c:pt>
                <c:pt idx="490">
                  <c:v>290.71979999999894</c:v>
                </c:pt>
                <c:pt idx="491">
                  <c:v>302.0052</c:v>
                </c:pt>
                <c:pt idx="492">
                  <c:v>314.07809999999893</c:v>
                </c:pt>
                <c:pt idx="493">
                  <c:v>316.17179999999894</c:v>
                </c:pt>
                <c:pt idx="494">
                  <c:v>317.87910000000005</c:v>
                </c:pt>
                <c:pt idx="495">
                  <c:v>319.65570000000002</c:v>
                </c:pt>
                <c:pt idx="496">
                  <c:v>320.12190000000004</c:v>
                </c:pt>
                <c:pt idx="497">
                  <c:v>320.58809999999869</c:v>
                </c:pt>
                <c:pt idx="498">
                  <c:v>320.76029999999969</c:v>
                </c:pt>
                <c:pt idx="499">
                  <c:v>320.69309999999899</c:v>
                </c:pt>
                <c:pt idx="500">
                  <c:v>320.58599999999899</c:v>
                </c:pt>
                <c:pt idx="501">
                  <c:v>315.23309999999663</c:v>
                </c:pt>
                <c:pt idx="502">
                  <c:v>307.20479999999969</c:v>
                </c:pt>
                <c:pt idx="503">
                  <c:v>295.15920000000278</c:v>
                </c:pt>
                <c:pt idx="504">
                  <c:v>277.08240000000001</c:v>
                </c:pt>
                <c:pt idx="505">
                  <c:v>249.94409999999999</c:v>
                </c:pt>
                <c:pt idx="506">
                  <c:v>209.19528000000003</c:v>
                </c:pt>
                <c:pt idx="507">
                  <c:v>147.97125</c:v>
                </c:pt>
                <c:pt idx="508">
                  <c:v>57.019409999999993</c:v>
                </c:pt>
                <c:pt idx="509">
                  <c:v>23.903460000000003</c:v>
                </c:pt>
                <c:pt idx="510">
                  <c:v>-23.039729999999889</c:v>
                </c:pt>
                <c:pt idx="511">
                  <c:v>-87.941490000000627</c:v>
                </c:pt>
                <c:pt idx="512">
                  <c:v>-110.35961999999999</c:v>
                </c:pt>
                <c:pt idx="513">
                  <c:v>-141.54986999999952</c:v>
                </c:pt>
                <c:pt idx="514">
                  <c:v>-176.60643000000007</c:v>
                </c:pt>
                <c:pt idx="515">
                  <c:v>-199.61634000000001</c:v>
                </c:pt>
                <c:pt idx="516">
                  <c:v>-216.49530000000001</c:v>
                </c:pt>
                <c:pt idx="517">
                  <c:v>-235.87830000000127</c:v>
                </c:pt>
                <c:pt idx="518">
                  <c:v>-251.36160000000001</c:v>
                </c:pt>
                <c:pt idx="519">
                  <c:v>-264.29549999999864</c:v>
                </c:pt>
                <c:pt idx="520">
                  <c:v>-268.8168</c:v>
                </c:pt>
                <c:pt idx="521">
                  <c:v>-275.29949999999963</c:v>
                </c:pt>
                <c:pt idx="522">
                  <c:v>-284.20560000000006</c:v>
                </c:pt>
                <c:pt idx="523">
                  <c:v>-287.29470000000003</c:v>
                </c:pt>
                <c:pt idx="524">
                  <c:v>-291.66480000000507</c:v>
                </c:pt>
                <c:pt idx="525">
                  <c:v>-297.5847</c:v>
                </c:pt>
                <c:pt idx="526">
                  <c:v>-305.15100000000001</c:v>
                </c:pt>
                <c:pt idx="527">
                  <c:v>-307.61849999999993</c:v>
                </c:pt>
                <c:pt idx="528">
                  <c:v>-310.9008</c:v>
                </c:pt>
                <c:pt idx="529">
                  <c:v>-314.59889999999899</c:v>
                </c:pt>
                <c:pt idx="530">
                  <c:v>-315.60270000000008</c:v>
                </c:pt>
                <c:pt idx="531">
                  <c:v>-316.63799999999969</c:v>
                </c:pt>
                <c:pt idx="532">
                  <c:v>-316.90469999999999</c:v>
                </c:pt>
                <c:pt idx="533">
                  <c:v>-317.19870000000003</c:v>
                </c:pt>
                <c:pt idx="534">
                  <c:v>-317.36040000000008</c:v>
                </c:pt>
                <c:pt idx="535">
                  <c:v>-317.34570000000002</c:v>
                </c:pt>
                <c:pt idx="536">
                  <c:v>-317.24910000000006</c:v>
                </c:pt>
                <c:pt idx="537">
                  <c:v>-316.96349999999899</c:v>
                </c:pt>
                <c:pt idx="538">
                  <c:v>-304.88640000000004</c:v>
                </c:pt>
                <c:pt idx="539">
                  <c:v>-284.97629999999663</c:v>
                </c:pt>
                <c:pt idx="540">
                  <c:v>-255.09959999999998</c:v>
                </c:pt>
                <c:pt idx="541">
                  <c:v>-210.27089999999998</c:v>
                </c:pt>
                <c:pt idx="542">
                  <c:v>-143.09336999999999</c:v>
                </c:pt>
                <c:pt idx="543">
                  <c:v>-44.279760000000003</c:v>
                </c:pt>
                <c:pt idx="544">
                  <c:v>-20.430186000000003</c:v>
                </c:pt>
                <c:pt idx="545">
                  <c:v>2.4797009999999977</c:v>
                </c:pt>
                <c:pt idx="546">
                  <c:v>35.072730000000163</c:v>
                </c:pt>
                <c:pt idx="547">
                  <c:v>80.915940000000006</c:v>
                </c:pt>
                <c:pt idx="548">
                  <c:v>139.74932999999999</c:v>
                </c:pt>
                <c:pt idx="549">
                  <c:v>157.73876999999999</c:v>
                </c:pt>
                <c:pt idx="550">
                  <c:v>178.80912000000001</c:v>
                </c:pt>
                <c:pt idx="551">
                  <c:v>201.58425</c:v>
                </c:pt>
                <c:pt idx="552">
                  <c:v>224.77140000000003</c:v>
                </c:pt>
                <c:pt idx="553">
                  <c:v>242.18460000000002</c:v>
                </c:pt>
                <c:pt idx="554">
                  <c:v>246.01499999999999</c:v>
                </c:pt>
                <c:pt idx="555">
                  <c:v>249.72780000000003</c:v>
                </c:pt>
                <c:pt idx="556">
                  <c:v>255.0471</c:v>
                </c:pt>
                <c:pt idx="557">
                  <c:v>262.26900000000001</c:v>
                </c:pt>
                <c:pt idx="558">
                  <c:v>272.09909999999923</c:v>
                </c:pt>
                <c:pt idx="559">
                  <c:v>275.53049999999899</c:v>
                </c:pt>
                <c:pt idx="560">
                  <c:v>280.41299999999899</c:v>
                </c:pt>
                <c:pt idx="561">
                  <c:v>287.13929999999999</c:v>
                </c:pt>
                <c:pt idx="562">
                  <c:v>289.48079999999823</c:v>
                </c:pt>
                <c:pt idx="563">
                  <c:v>292.79460000000006</c:v>
                </c:pt>
                <c:pt idx="564">
                  <c:v>297.27599999999899</c:v>
                </c:pt>
                <c:pt idx="565">
                  <c:v>302.89560000000006</c:v>
                </c:pt>
                <c:pt idx="566">
                  <c:v>304.6995</c:v>
                </c:pt>
                <c:pt idx="567">
                  <c:v>307.08090000000004</c:v>
                </c:pt>
                <c:pt idx="568">
                  <c:v>307.87470000000002</c:v>
                </c:pt>
                <c:pt idx="569">
                  <c:v>308.96249999999969</c:v>
                </c:pt>
                <c:pt idx="570">
                  <c:v>310.32120000000003</c:v>
                </c:pt>
                <c:pt idx="571">
                  <c:v>311.58960000000002</c:v>
                </c:pt>
                <c:pt idx="572">
                  <c:v>311.80799999999999</c:v>
                </c:pt>
                <c:pt idx="573">
                  <c:v>311.84370000000001</c:v>
                </c:pt>
                <c:pt idx="574">
                  <c:v>309.13049999999993</c:v>
                </c:pt>
                <c:pt idx="575">
                  <c:v>270.89999999999969</c:v>
                </c:pt>
                <c:pt idx="576">
                  <c:v>232.62330000000003</c:v>
                </c:pt>
                <c:pt idx="577">
                  <c:v>175.11228000000003</c:v>
                </c:pt>
                <c:pt idx="578">
                  <c:v>89.221440000000001</c:v>
                </c:pt>
                <c:pt idx="579">
                  <c:v>81.258449999999982</c:v>
                </c:pt>
                <c:pt idx="580">
                  <c:v>69.395339999999948</c:v>
                </c:pt>
                <c:pt idx="581">
                  <c:v>51.796500000000513</c:v>
                </c:pt>
                <c:pt idx="582">
                  <c:v>25.798079999999889</c:v>
                </c:pt>
                <c:pt idx="583">
                  <c:v>-11.472573000000002</c:v>
                </c:pt>
                <c:pt idx="584">
                  <c:v>-62.963460000000005</c:v>
                </c:pt>
                <c:pt idx="585">
                  <c:v>-129.60633000000001</c:v>
                </c:pt>
                <c:pt idx="586">
                  <c:v>-150.17394000000002</c:v>
                </c:pt>
                <c:pt idx="587">
                  <c:v>-175.09316999999999</c:v>
                </c:pt>
                <c:pt idx="588">
                  <c:v>-200.85681000000127</c:v>
                </c:pt>
                <c:pt idx="589">
                  <c:v>-218.73599999999999</c:v>
                </c:pt>
                <c:pt idx="590">
                  <c:v>-232.73040000000003</c:v>
                </c:pt>
                <c:pt idx="591">
                  <c:v>-244.65840000000199</c:v>
                </c:pt>
                <c:pt idx="592">
                  <c:v>-255.11429999999999</c:v>
                </c:pt>
                <c:pt idx="593">
                  <c:v>-258.76829999999899</c:v>
                </c:pt>
                <c:pt idx="594">
                  <c:v>-263.8734</c:v>
                </c:pt>
                <c:pt idx="595">
                  <c:v>-270.91260000000005</c:v>
                </c:pt>
                <c:pt idx="596">
                  <c:v>-280.35419999999999</c:v>
                </c:pt>
                <c:pt idx="597">
                  <c:v>-283.63229999999999</c:v>
                </c:pt>
                <c:pt idx="598">
                  <c:v>-288.2208</c:v>
                </c:pt>
                <c:pt idx="599">
                  <c:v>-294.39060000000006</c:v>
                </c:pt>
                <c:pt idx="600">
                  <c:v>-296.49060000000003</c:v>
                </c:pt>
                <c:pt idx="601">
                  <c:v>-299.40329999999869</c:v>
                </c:pt>
                <c:pt idx="602">
                  <c:v>-303.17700000000002</c:v>
                </c:pt>
                <c:pt idx="603">
                  <c:v>-304.42229999999893</c:v>
                </c:pt>
                <c:pt idx="604">
                  <c:v>-306.12960000000032</c:v>
                </c:pt>
                <c:pt idx="605">
                  <c:v>-308.2758</c:v>
                </c:pt>
                <c:pt idx="606">
                  <c:v>-308.96879999999823</c:v>
                </c:pt>
                <c:pt idx="607">
                  <c:v>-309.86340000000001</c:v>
                </c:pt>
                <c:pt idx="608">
                  <c:v>-310.74329999999969</c:v>
                </c:pt>
                <c:pt idx="609">
                  <c:v>-310.90499999999969</c:v>
                </c:pt>
                <c:pt idx="610">
                  <c:v>-310.97639999999359</c:v>
                </c:pt>
                <c:pt idx="611">
                  <c:v>-310.95329999999899</c:v>
                </c:pt>
                <c:pt idx="612">
                  <c:v>-304.70999999999964</c:v>
                </c:pt>
                <c:pt idx="613">
                  <c:v>-276.97529999999864</c:v>
                </c:pt>
                <c:pt idx="614">
                  <c:v>-235.35330000000027</c:v>
                </c:pt>
                <c:pt idx="615">
                  <c:v>-172.87788</c:v>
                </c:pt>
                <c:pt idx="616">
                  <c:v>-149.52294000000214</c:v>
                </c:pt>
                <c:pt idx="617">
                  <c:v>-114.69717</c:v>
                </c:pt>
                <c:pt idx="618">
                  <c:v>-63.21546</c:v>
                </c:pt>
                <c:pt idx="619">
                  <c:v>9.767078999999999</c:v>
                </c:pt>
                <c:pt idx="620">
                  <c:v>34.858320000000006</c:v>
                </c:pt>
                <c:pt idx="621">
                  <c:v>70.425389999999979</c:v>
                </c:pt>
                <c:pt idx="622">
                  <c:v>117.36123000000002</c:v>
                </c:pt>
                <c:pt idx="623">
                  <c:v>132.68199000000001</c:v>
                </c:pt>
                <c:pt idx="624">
                  <c:v>152.84220000000047</c:v>
                </c:pt>
                <c:pt idx="625">
                  <c:v>177.14004</c:v>
                </c:pt>
                <c:pt idx="626">
                  <c:v>202.46037000000001</c:v>
                </c:pt>
                <c:pt idx="627">
                  <c:v>220.13459999999998</c:v>
                </c:pt>
                <c:pt idx="628">
                  <c:v>234.1542</c:v>
                </c:pt>
                <c:pt idx="629">
                  <c:v>238.9128</c:v>
                </c:pt>
                <c:pt idx="630">
                  <c:v>245.59290000000001</c:v>
                </c:pt>
                <c:pt idx="631">
                  <c:v>254.59349999999998</c:v>
                </c:pt>
                <c:pt idx="632">
                  <c:v>257.76869999999963</c:v>
                </c:pt>
                <c:pt idx="633">
                  <c:v>262.30680000000001</c:v>
                </c:pt>
                <c:pt idx="634">
                  <c:v>268.48499999999899</c:v>
                </c:pt>
                <c:pt idx="635">
                  <c:v>270.67529999999999</c:v>
                </c:pt>
                <c:pt idx="636">
                  <c:v>273.84840000000008</c:v>
                </c:pt>
                <c:pt idx="637">
                  <c:v>278.32979999999969</c:v>
                </c:pt>
                <c:pt idx="638">
                  <c:v>284.49119999999181</c:v>
                </c:pt>
                <c:pt idx="639">
                  <c:v>286.64370000000002</c:v>
                </c:pt>
                <c:pt idx="640">
                  <c:v>289.69920000000002</c:v>
                </c:pt>
                <c:pt idx="641">
                  <c:v>293.90129999999863</c:v>
                </c:pt>
                <c:pt idx="642">
                  <c:v>295.35240000000078</c:v>
                </c:pt>
                <c:pt idx="643">
                  <c:v>297.39570000000003</c:v>
                </c:pt>
                <c:pt idx="644">
                  <c:v>300.08580000000001</c:v>
                </c:pt>
                <c:pt idx="645">
                  <c:v>300.99089999999899</c:v>
                </c:pt>
                <c:pt idx="646">
                  <c:v>302.25510000000003</c:v>
                </c:pt>
                <c:pt idx="647">
                  <c:v>303.90149999999869</c:v>
                </c:pt>
                <c:pt idx="648">
                  <c:v>305.77889999999923</c:v>
                </c:pt>
                <c:pt idx="649">
                  <c:v>306.31440000000032</c:v>
                </c:pt>
                <c:pt idx="650">
                  <c:v>306.83940000000001</c:v>
                </c:pt>
                <c:pt idx="651">
                  <c:v>306.92339999999365</c:v>
                </c:pt>
                <c:pt idx="652">
                  <c:v>306.11910000000006</c:v>
                </c:pt>
                <c:pt idx="653">
                  <c:v>304.75829999999894</c:v>
                </c:pt>
                <c:pt idx="654">
                  <c:v>303.02790000000005</c:v>
                </c:pt>
                <c:pt idx="655">
                  <c:v>302.53440000000001</c:v>
                </c:pt>
                <c:pt idx="656">
                  <c:v>302.13960000000031</c:v>
                </c:pt>
                <c:pt idx="657">
                  <c:v>293.3553</c:v>
                </c:pt>
                <c:pt idx="658">
                  <c:v>280.17360000000002</c:v>
                </c:pt>
                <c:pt idx="659">
                  <c:v>260.38530000000003</c:v>
                </c:pt>
                <c:pt idx="660">
                  <c:v>230.66820000000001</c:v>
                </c:pt>
                <c:pt idx="661">
                  <c:v>186.01400999999998</c:v>
                </c:pt>
                <c:pt idx="662">
                  <c:v>119.70105000000002</c:v>
                </c:pt>
                <c:pt idx="663">
                  <c:v>26.526779999999889</c:v>
                </c:pt>
                <c:pt idx="664">
                  <c:v>5.0456910000000024</c:v>
                </c:pt>
                <c:pt idx="665">
                  <c:v>-15.353730000000159</c:v>
                </c:pt>
                <c:pt idx="666">
                  <c:v>-43.447110000000002</c:v>
                </c:pt>
                <c:pt idx="667">
                  <c:v>-79.851660000000024</c:v>
                </c:pt>
                <c:pt idx="668">
                  <c:v>-120.39384000000001</c:v>
                </c:pt>
                <c:pt idx="669">
                  <c:v>-132.44070000000002</c:v>
                </c:pt>
                <c:pt idx="670">
                  <c:v>-148.46391000000003</c:v>
                </c:pt>
                <c:pt idx="671">
                  <c:v>-154.03122000000027</c:v>
                </c:pt>
                <c:pt idx="672">
                  <c:v>-161.90538000000001</c:v>
                </c:pt>
                <c:pt idx="673">
                  <c:v>-172.67774999999997</c:v>
                </c:pt>
                <c:pt idx="674">
                  <c:v>-186.76812000000001</c:v>
                </c:pt>
                <c:pt idx="675">
                  <c:v>-191.54918999999998</c:v>
                </c:pt>
                <c:pt idx="676">
                  <c:v>-198.17489999999998</c:v>
                </c:pt>
                <c:pt idx="677">
                  <c:v>-207.28301999999999</c:v>
                </c:pt>
                <c:pt idx="678">
                  <c:v>-219.51299999999998</c:v>
                </c:pt>
                <c:pt idx="679">
                  <c:v>-223.74030000000002</c:v>
                </c:pt>
                <c:pt idx="680">
                  <c:v>-229.72320000000002</c:v>
                </c:pt>
                <c:pt idx="681">
                  <c:v>-238.04549999999998</c:v>
                </c:pt>
                <c:pt idx="682">
                  <c:v>-249.37290000000004</c:v>
                </c:pt>
                <c:pt idx="683">
                  <c:v>-253.29989999999998</c:v>
                </c:pt>
                <c:pt idx="684">
                  <c:v>-258.8922</c:v>
                </c:pt>
                <c:pt idx="685">
                  <c:v>-266.59500000000003</c:v>
                </c:pt>
                <c:pt idx="686">
                  <c:v>-269.25360000000006</c:v>
                </c:pt>
                <c:pt idx="687">
                  <c:v>-273.05040000000002</c:v>
                </c:pt>
                <c:pt idx="688">
                  <c:v>-278.32560000000001</c:v>
                </c:pt>
                <c:pt idx="689">
                  <c:v>-280.19460000000032</c:v>
                </c:pt>
                <c:pt idx="690">
                  <c:v>-282.86579999999969</c:v>
                </c:pt>
                <c:pt idx="691">
                  <c:v>-286.55970000000002</c:v>
                </c:pt>
                <c:pt idx="692">
                  <c:v>-287.85960000000432</c:v>
                </c:pt>
                <c:pt idx="693">
                  <c:v>-289.70549999999969</c:v>
                </c:pt>
                <c:pt idx="694">
                  <c:v>-292.20660000000004</c:v>
                </c:pt>
                <c:pt idx="695">
                  <c:v>-293.07390000000004</c:v>
                </c:pt>
                <c:pt idx="696">
                  <c:v>-294.29819999999336</c:v>
                </c:pt>
                <c:pt idx="697">
                  <c:v>-295.94669999999923</c:v>
                </c:pt>
                <c:pt idx="698">
                  <c:v>-296.51370000000003</c:v>
                </c:pt>
                <c:pt idx="699">
                  <c:v>-297.31380000000001</c:v>
                </c:pt>
                <c:pt idx="700">
                  <c:v>-298.3827</c:v>
                </c:pt>
                <c:pt idx="701">
                  <c:v>-299.64690000000002</c:v>
                </c:pt>
                <c:pt idx="702">
                  <c:v>-300.00599999999969</c:v>
                </c:pt>
                <c:pt idx="703">
                  <c:v>-300.42809999999474</c:v>
                </c:pt>
                <c:pt idx="704">
                  <c:v>-300.73679999999365</c:v>
                </c:pt>
                <c:pt idx="705">
                  <c:v>-300.4554</c:v>
                </c:pt>
                <c:pt idx="706">
                  <c:v>-300.16980000000478</c:v>
                </c:pt>
                <c:pt idx="707">
                  <c:v>-299.52929999999969</c:v>
                </c:pt>
                <c:pt idx="708">
                  <c:v>-297.87450000000001</c:v>
                </c:pt>
                <c:pt idx="709">
                  <c:v>-296.96940000000001</c:v>
                </c:pt>
                <c:pt idx="710">
                  <c:v>-294.66360000000032</c:v>
                </c:pt>
                <c:pt idx="711">
                  <c:v>-293.90340000000003</c:v>
                </c:pt>
                <c:pt idx="712">
                  <c:v>-293.07390000000004</c:v>
                </c:pt>
                <c:pt idx="713">
                  <c:v>-291.61649999999969</c:v>
                </c:pt>
                <c:pt idx="714">
                  <c:v>-289.17629999999969</c:v>
                </c:pt>
                <c:pt idx="715">
                  <c:v>-285.33119999999451</c:v>
                </c:pt>
                <c:pt idx="716">
                  <c:v>-283.95360000000005</c:v>
                </c:pt>
                <c:pt idx="717">
                  <c:v>-274.74510000000004</c:v>
                </c:pt>
                <c:pt idx="718">
                  <c:v>-260.12700000000001</c:v>
                </c:pt>
                <c:pt idx="719">
                  <c:v>-245.49630000000047</c:v>
                </c:pt>
                <c:pt idx="720">
                  <c:v>-223.52820000000187</c:v>
                </c:pt>
                <c:pt idx="721">
                  <c:v>-190.52691000000004</c:v>
                </c:pt>
                <c:pt idx="722">
                  <c:v>-141.49863000000047</c:v>
                </c:pt>
                <c:pt idx="723">
                  <c:v>-71.995980000000017</c:v>
                </c:pt>
                <c:pt idx="724">
                  <c:v>-55.570830000000001</c:v>
                </c:pt>
                <c:pt idx="725">
                  <c:v>-39.602640000000008</c:v>
                </c:pt>
                <c:pt idx="726">
                  <c:v>-16.450980000000001</c:v>
                </c:pt>
                <c:pt idx="727">
                  <c:v>15.704703</c:v>
                </c:pt>
                <c:pt idx="728">
                  <c:v>56.467740000000006</c:v>
                </c:pt>
                <c:pt idx="729">
                  <c:v>101.05221</c:v>
                </c:pt>
                <c:pt idx="730">
                  <c:v>114.27402000000002</c:v>
                </c:pt>
                <c:pt idx="731">
                  <c:v>131.36655000000002</c:v>
                </c:pt>
                <c:pt idx="732">
                  <c:v>137.30304000000001</c:v>
                </c:pt>
                <c:pt idx="733">
                  <c:v>145.73643000000001</c:v>
                </c:pt>
                <c:pt idx="734">
                  <c:v>157.38723000000277</c:v>
                </c:pt>
                <c:pt idx="735">
                  <c:v>173.36676</c:v>
                </c:pt>
                <c:pt idx="736">
                  <c:v>178.80974999999998</c:v>
                </c:pt>
                <c:pt idx="737">
                  <c:v>186.34266000000002</c:v>
                </c:pt>
                <c:pt idx="738">
                  <c:v>196.72821000000027</c:v>
                </c:pt>
                <c:pt idx="739">
                  <c:v>210.7287</c:v>
                </c:pt>
                <c:pt idx="740">
                  <c:v>215.51040000000003</c:v>
                </c:pt>
                <c:pt idx="741">
                  <c:v>222.2073</c:v>
                </c:pt>
                <c:pt idx="742">
                  <c:v>231.39270000000027</c:v>
                </c:pt>
                <c:pt idx="743">
                  <c:v>243.58740000000205</c:v>
                </c:pt>
                <c:pt idx="744">
                  <c:v>247.72650000000002</c:v>
                </c:pt>
                <c:pt idx="745">
                  <c:v>253.45950000000002</c:v>
                </c:pt>
                <c:pt idx="746">
                  <c:v>261.12030000000004</c:v>
                </c:pt>
                <c:pt idx="747">
                  <c:v>263.77050000000003</c:v>
                </c:pt>
                <c:pt idx="748">
                  <c:v>267.51479999999964</c:v>
                </c:pt>
                <c:pt idx="749">
                  <c:v>272.6157</c:v>
                </c:pt>
                <c:pt idx="750">
                  <c:v>274.36920000000032</c:v>
                </c:pt>
                <c:pt idx="751">
                  <c:v>276.81360000000001</c:v>
                </c:pt>
                <c:pt idx="752">
                  <c:v>280.09590000000003</c:v>
                </c:pt>
                <c:pt idx="753">
                  <c:v>281.21520000000004</c:v>
                </c:pt>
                <c:pt idx="754">
                  <c:v>282.79020000000003</c:v>
                </c:pt>
                <c:pt idx="755">
                  <c:v>284.87970000000001</c:v>
                </c:pt>
                <c:pt idx="756">
                  <c:v>285.58949999999999</c:v>
                </c:pt>
                <c:pt idx="757">
                  <c:v>286.59329999999869</c:v>
                </c:pt>
                <c:pt idx="758">
                  <c:v>287.92260000000005</c:v>
                </c:pt>
                <c:pt idx="759">
                  <c:v>289.51440000000002</c:v>
                </c:pt>
                <c:pt idx="760">
                  <c:v>289.82309999999899</c:v>
                </c:pt>
                <c:pt idx="761">
                  <c:v>290.12129999999894</c:v>
                </c:pt>
                <c:pt idx="762">
                  <c:v>290.49929999999893</c:v>
                </c:pt>
                <c:pt idx="763">
                  <c:v>290.86260000000038</c:v>
                </c:pt>
                <c:pt idx="764">
                  <c:v>290.93819999999232</c:v>
                </c:pt>
                <c:pt idx="765">
                  <c:v>289.6173</c:v>
                </c:pt>
                <c:pt idx="766">
                  <c:v>288.93269999999899</c:v>
                </c:pt>
                <c:pt idx="767">
                  <c:v>288.17460000000278</c:v>
                </c:pt>
                <c:pt idx="768">
                  <c:v>286.64160000000032</c:v>
                </c:pt>
                <c:pt idx="769">
                  <c:v>286.55129999999969</c:v>
                </c:pt>
                <c:pt idx="770">
                  <c:v>274.48889999999869</c:v>
                </c:pt>
                <c:pt idx="771">
                  <c:v>262.41599999999869</c:v>
                </c:pt>
                <c:pt idx="772">
                  <c:v>250.33260000000001</c:v>
                </c:pt>
                <c:pt idx="773">
                  <c:v>232.18860000000001</c:v>
                </c:pt>
                <c:pt idx="774">
                  <c:v>204.93228000000047</c:v>
                </c:pt>
                <c:pt idx="775">
                  <c:v>164.10933000000003</c:v>
                </c:pt>
                <c:pt idx="776">
                  <c:v>104.09196000000082</c:v>
                </c:pt>
                <c:pt idx="777">
                  <c:v>21.417480000000001</c:v>
                </c:pt>
                <c:pt idx="778">
                  <c:v>2.5551330000000001</c:v>
                </c:pt>
                <c:pt idx="779">
                  <c:v>-15.315825</c:v>
                </c:pt>
                <c:pt idx="780">
                  <c:v>-39.604530000000011</c:v>
                </c:pt>
                <c:pt idx="781">
                  <c:v>-70.335090000000008</c:v>
                </c:pt>
                <c:pt idx="782">
                  <c:v>-94.695509999999999</c:v>
                </c:pt>
                <c:pt idx="783">
                  <c:v>-114.17700000000001</c:v>
                </c:pt>
                <c:pt idx="784">
                  <c:v>-137.73123000000001</c:v>
                </c:pt>
                <c:pt idx="785">
                  <c:v>-157.59954000000002</c:v>
                </c:pt>
                <c:pt idx="786">
                  <c:v>-162.19812000000007</c:v>
                </c:pt>
                <c:pt idx="787">
                  <c:v>-168.83957999999998</c:v>
                </c:pt>
                <c:pt idx="788">
                  <c:v>-178.02519000000001</c:v>
                </c:pt>
                <c:pt idx="789">
                  <c:v>-190.41792000000001</c:v>
                </c:pt>
                <c:pt idx="790">
                  <c:v>-194.76407999999998</c:v>
                </c:pt>
                <c:pt idx="791">
                  <c:v>-201.01913999999999</c:v>
                </c:pt>
                <c:pt idx="792">
                  <c:v>-209.77697999999998</c:v>
                </c:pt>
                <c:pt idx="793">
                  <c:v>-221.50590000000003</c:v>
                </c:pt>
                <c:pt idx="794">
                  <c:v>-225.56730000000007</c:v>
                </c:pt>
                <c:pt idx="795">
                  <c:v>-231.31710000000001</c:v>
                </c:pt>
                <c:pt idx="796">
                  <c:v>-239.20260000000002</c:v>
                </c:pt>
                <c:pt idx="797">
                  <c:v>-241.95570000000001</c:v>
                </c:pt>
                <c:pt idx="798">
                  <c:v>-245.90790000000001</c:v>
                </c:pt>
                <c:pt idx="799">
                  <c:v>-251.41200000000001</c:v>
                </c:pt>
                <c:pt idx="800">
                  <c:v>-258.78090000000003</c:v>
                </c:pt>
                <c:pt idx="801">
                  <c:v>-261.2946</c:v>
                </c:pt>
                <c:pt idx="802">
                  <c:v>-264.80579999999969</c:v>
                </c:pt>
                <c:pt idx="803">
                  <c:v>-269.39640000000003</c:v>
                </c:pt>
                <c:pt idx="804">
                  <c:v>-270.93779999999663</c:v>
                </c:pt>
                <c:pt idx="805">
                  <c:v>-273.07979999999969</c:v>
                </c:pt>
                <c:pt idx="806">
                  <c:v>-275.79929999999899</c:v>
                </c:pt>
                <c:pt idx="807">
                  <c:v>-276.67710000000005</c:v>
                </c:pt>
                <c:pt idx="808">
                  <c:v>-277.84890000000001</c:v>
                </c:pt>
                <c:pt idx="809">
                  <c:v>-279.18450000000001</c:v>
                </c:pt>
                <c:pt idx="810">
                  <c:v>-279.55200000000002</c:v>
                </c:pt>
                <c:pt idx="811">
                  <c:v>-279.98669999999669</c:v>
                </c:pt>
                <c:pt idx="812">
                  <c:v>-280.19669999999923</c:v>
                </c:pt>
                <c:pt idx="813">
                  <c:v>-278.49990000000003</c:v>
                </c:pt>
                <c:pt idx="814">
                  <c:v>-277.74809999999923</c:v>
                </c:pt>
                <c:pt idx="815">
                  <c:v>-276.8997</c:v>
                </c:pt>
                <c:pt idx="816">
                  <c:v>-275.45279999999963</c:v>
                </c:pt>
                <c:pt idx="817">
                  <c:v>-273.00629999999899</c:v>
                </c:pt>
                <c:pt idx="818">
                  <c:v>-272.04660000000001</c:v>
                </c:pt>
                <c:pt idx="819">
                  <c:v>-270.59549999999899</c:v>
                </c:pt>
                <c:pt idx="820">
                  <c:v>-268.33169999999899</c:v>
                </c:pt>
                <c:pt idx="821">
                  <c:v>-265.99019999999365</c:v>
                </c:pt>
                <c:pt idx="822">
                  <c:v>-263.59199999999669</c:v>
                </c:pt>
                <c:pt idx="823">
                  <c:v>-259.8519</c:v>
                </c:pt>
                <c:pt idx="824">
                  <c:v>-258.40290000000005</c:v>
                </c:pt>
                <c:pt idx="825">
                  <c:v>-257.98709999999869</c:v>
                </c:pt>
                <c:pt idx="826">
                  <c:v>-255.26340000000002</c:v>
                </c:pt>
                <c:pt idx="827">
                  <c:v>-251.17890000000003</c:v>
                </c:pt>
                <c:pt idx="828">
                  <c:v>-245.05110000000047</c:v>
                </c:pt>
                <c:pt idx="829">
                  <c:v>-235.85100000000187</c:v>
                </c:pt>
                <c:pt idx="830">
                  <c:v>-222.04349999999999</c:v>
                </c:pt>
                <c:pt idx="831">
                  <c:v>-201.30306000000002</c:v>
                </c:pt>
                <c:pt idx="832">
                  <c:v>-170.24867999999998</c:v>
                </c:pt>
                <c:pt idx="833">
                  <c:v>-124.52454</c:v>
                </c:pt>
                <c:pt idx="834">
                  <c:v>-62.528550000000571</c:v>
                </c:pt>
                <c:pt idx="835">
                  <c:v>-41.24568</c:v>
                </c:pt>
                <c:pt idx="836">
                  <c:v>-11.142432000000024</c:v>
                </c:pt>
                <c:pt idx="837">
                  <c:v>28.043609999999692</c:v>
                </c:pt>
                <c:pt idx="838">
                  <c:v>70.679909999999978</c:v>
                </c:pt>
                <c:pt idx="839">
                  <c:v>83.374200000000002</c:v>
                </c:pt>
                <c:pt idx="840">
                  <c:v>100.04442000000098</c:v>
                </c:pt>
                <c:pt idx="841">
                  <c:v>121.61814000000001</c:v>
                </c:pt>
                <c:pt idx="842">
                  <c:v>129.11051999999998</c:v>
                </c:pt>
                <c:pt idx="843">
                  <c:v>139.90851000000001</c:v>
                </c:pt>
                <c:pt idx="844">
                  <c:v>155.13518999999999</c:v>
                </c:pt>
                <c:pt idx="845">
                  <c:v>160.63299000000001</c:v>
                </c:pt>
                <c:pt idx="846">
                  <c:v>168.48867000000001</c:v>
                </c:pt>
                <c:pt idx="847">
                  <c:v>179.55630000000087</c:v>
                </c:pt>
                <c:pt idx="848">
                  <c:v>194.77038000000002</c:v>
                </c:pt>
                <c:pt idx="849">
                  <c:v>208.31412</c:v>
                </c:pt>
                <c:pt idx="850">
                  <c:v>220.0926</c:v>
                </c:pt>
                <c:pt idx="851">
                  <c:v>230.4666</c:v>
                </c:pt>
                <c:pt idx="852">
                  <c:v>239.44200000000001</c:v>
                </c:pt>
                <c:pt idx="853">
                  <c:v>247.26659999999998</c:v>
                </c:pt>
                <c:pt idx="854">
                  <c:v>254.06220000000027</c:v>
                </c:pt>
                <c:pt idx="855">
                  <c:v>256.36169999999993</c:v>
                </c:pt>
                <c:pt idx="856">
                  <c:v>259.58940000000001</c:v>
                </c:pt>
                <c:pt idx="857">
                  <c:v>263.88809999999899</c:v>
                </c:pt>
                <c:pt idx="858">
                  <c:v>265.33499999999964</c:v>
                </c:pt>
                <c:pt idx="859">
                  <c:v>267.39090000000004</c:v>
                </c:pt>
                <c:pt idx="860">
                  <c:v>270.0684</c:v>
                </c:pt>
                <c:pt idx="861">
                  <c:v>270.93359999999365</c:v>
                </c:pt>
                <c:pt idx="862">
                  <c:v>272.14740000000432</c:v>
                </c:pt>
                <c:pt idx="863">
                  <c:v>273.66149999999999</c:v>
                </c:pt>
                <c:pt idx="864">
                  <c:v>275.11470000000008</c:v>
                </c:pt>
                <c:pt idx="865">
                  <c:v>275.32890000000003</c:v>
                </c:pt>
                <c:pt idx="866">
                  <c:v>275.45910000000003</c:v>
                </c:pt>
                <c:pt idx="867">
                  <c:v>274.73249999999899</c:v>
                </c:pt>
                <c:pt idx="868">
                  <c:v>274.08570000000003</c:v>
                </c:pt>
                <c:pt idx="869">
                  <c:v>272.98109999999463</c:v>
                </c:pt>
                <c:pt idx="870">
                  <c:v>270.68579999999969</c:v>
                </c:pt>
                <c:pt idx="871">
                  <c:v>269.57490000000001</c:v>
                </c:pt>
                <c:pt idx="872">
                  <c:v>267.83820000000003</c:v>
                </c:pt>
                <c:pt idx="873">
                  <c:v>267.04860000000002</c:v>
                </c:pt>
                <c:pt idx="874">
                  <c:v>265.86</c:v>
                </c:pt>
                <c:pt idx="875">
                  <c:v>263.60040000000032</c:v>
                </c:pt>
                <c:pt idx="876">
                  <c:v>262.55040000000002</c:v>
                </c:pt>
                <c:pt idx="877">
                  <c:v>260.81370000000004</c:v>
                </c:pt>
                <c:pt idx="878">
                  <c:v>257.70570000000004</c:v>
                </c:pt>
                <c:pt idx="879">
                  <c:v>256.44569999999999</c:v>
                </c:pt>
                <c:pt idx="880">
                  <c:v>254.51790000000003</c:v>
                </c:pt>
                <c:pt idx="881">
                  <c:v>251.53379999999999</c:v>
                </c:pt>
                <c:pt idx="882">
                  <c:v>247.09020000000001</c:v>
                </c:pt>
                <c:pt idx="883">
                  <c:v>242.97</c:v>
                </c:pt>
                <c:pt idx="884">
                  <c:v>239.10599999999999</c:v>
                </c:pt>
                <c:pt idx="885">
                  <c:v>235.51290000000003</c:v>
                </c:pt>
                <c:pt idx="886">
                  <c:v>230.47499999999999</c:v>
                </c:pt>
                <c:pt idx="887">
                  <c:v>225.81930000000003</c:v>
                </c:pt>
                <c:pt idx="888">
                  <c:v>224.28210000000001</c:v>
                </c:pt>
                <c:pt idx="889">
                  <c:v>215.03790000000004</c:v>
                </c:pt>
                <c:pt idx="890">
                  <c:v>205.77920999999998</c:v>
                </c:pt>
                <c:pt idx="891">
                  <c:v>191.85201000000222</c:v>
                </c:pt>
                <c:pt idx="892">
                  <c:v>170.87763000000001</c:v>
                </c:pt>
                <c:pt idx="893">
                  <c:v>139.32954000000001</c:v>
                </c:pt>
                <c:pt idx="894">
                  <c:v>93.730350000000001</c:v>
                </c:pt>
                <c:pt idx="895">
                  <c:v>33.377399999999994</c:v>
                </c:pt>
                <c:pt idx="896">
                  <c:v>19.897584000000005</c:v>
                </c:pt>
                <c:pt idx="897">
                  <c:v>7.312767</c:v>
                </c:pt>
                <c:pt idx="898">
                  <c:v>-9.8047530000000016</c:v>
                </c:pt>
                <c:pt idx="899">
                  <c:v>-31.149090000000001</c:v>
                </c:pt>
                <c:pt idx="900">
                  <c:v>-55.503210000000003</c:v>
                </c:pt>
                <c:pt idx="901">
                  <c:v>-82.796490000000006</c:v>
                </c:pt>
                <c:pt idx="902">
                  <c:v>-91.578479999999658</c:v>
                </c:pt>
                <c:pt idx="903">
                  <c:v>-104.09721000000106</c:v>
                </c:pt>
                <c:pt idx="904">
                  <c:v>-108.57126000000002</c:v>
                </c:pt>
                <c:pt idx="905">
                  <c:v>-115.28706000000012</c:v>
                </c:pt>
                <c:pt idx="906">
                  <c:v>-125.02329</c:v>
                </c:pt>
                <c:pt idx="907">
                  <c:v>-139.14180000000002</c:v>
                </c:pt>
                <c:pt idx="908">
                  <c:v>-144.08268000000001</c:v>
                </c:pt>
                <c:pt idx="909">
                  <c:v>-151.27791000000002</c:v>
                </c:pt>
                <c:pt idx="910">
                  <c:v>-161.71994999999995</c:v>
                </c:pt>
                <c:pt idx="911">
                  <c:v>-176.68035</c:v>
                </c:pt>
                <c:pt idx="912">
                  <c:v>-180.25392000000002</c:v>
                </c:pt>
                <c:pt idx="913">
                  <c:v>-183.86298000000087</c:v>
                </c:pt>
                <c:pt idx="914">
                  <c:v>-189.12789000000001</c:v>
                </c:pt>
                <c:pt idx="915">
                  <c:v>-196.58751000000001</c:v>
                </c:pt>
                <c:pt idx="916">
                  <c:v>-206.98482000000001</c:v>
                </c:pt>
                <c:pt idx="917">
                  <c:v>-210.65100000000001</c:v>
                </c:pt>
                <c:pt idx="918">
                  <c:v>-215.97449999999998</c:v>
                </c:pt>
                <c:pt idx="919">
                  <c:v>-223.33500000000001</c:v>
                </c:pt>
                <c:pt idx="920">
                  <c:v>-225.88860000000147</c:v>
                </c:pt>
                <c:pt idx="921">
                  <c:v>-229.58459999999999</c:v>
                </c:pt>
                <c:pt idx="922">
                  <c:v>-234.6771</c:v>
                </c:pt>
                <c:pt idx="923">
                  <c:v>-241.26690000000002</c:v>
                </c:pt>
                <c:pt idx="924">
                  <c:v>-242.71589999999998</c:v>
                </c:pt>
                <c:pt idx="925">
                  <c:v>-244.12290000000004</c:v>
                </c:pt>
                <c:pt idx="926">
                  <c:v>-246.08850000000001</c:v>
                </c:pt>
                <c:pt idx="927">
                  <c:v>-248.68830000000187</c:v>
                </c:pt>
                <c:pt idx="928">
                  <c:v>-251.72910000000002</c:v>
                </c:pt>
                <c:pt idx="929">
                  <c:v>-252.60899999999998</c:v>
                </c:pt>
                <c:pt idx="930">
                  <c:v>-253.6926</c:v>
                </c:pt>
                <c:pt idx="931">
                  <c:v>-254.64180000000002</c:v>
                </c:pt>
                <c:pt idx="932">
                  <c:v>-254.76989999999998</c:v>
                </c:pt>
                <c:pt idx="933">
                  <c:v>-254.79299999999998</c:v>
                </c:pt>
                <c:pt idx="934">
                  <c:v>-254.29319999999998</c:v>
                </c:pt>
                <c:pt idx="935">
                  <c:v>-253.92570000000001</c:v>
                </c:pt>
                <c:pt idx="936">
                  <c:v>-253.23270000000002</c:v>
                </c:pt>
                <c:pt idx="937">
                  <c:v>-252.25620000000001</c:v>
                </c:pt>
                <c:pt idx="938">
                  <c:v>-251.02349999999998</c:v>
                </c:pt>
                <c:pt idx="939">
                  <c:v>-248.67569999999998</c:v>
                </c:pt>
                <c:pt idx="940">
                  <c:v>-245.88060000000004</c:v>
                </c:pt>
                <c:pt idx="941">
                  <c:v>-242.84399999999999</c:v>
                </c:pt>
                <c:pt idx="942">
                  <c:v>-238.0917</c:v>
                </c:pt>
                <c:pt idx="943">
                  <c:v>-236.8296</c:v>
                </c:pt>
                <c:pt idx="944">
                  <c:v>-235.63469999999998</c:v>
                </c:pt>
                <c:pt idx="945">
                  <c:v>-233.82870000000167</c:v>
                </c:pt>
                <c:pt idx="946">
                  <c:v>-231.03150000000002</c:v>
                </c:pt>
                <c:pt idx="947">
                  <c:v>-226.77899999999997</c:v>
                </c:pt>
                <c:pt idx="948">
                  <c:v>-225.13890000000004</c:v>
                </c:pt>
                <c:pt idx="949">
                  <c:v>-222.79949999999999</c:v>
                </c:pt>
                <c:pt idx="950">
                  <c:v>-219.35130000000234</c:v>
                </c:pt>
                <c:pt idx="951">
                  <c:v>-218.04930000000002</c:v>
                </c:pt>
                <c:pt idx="952">
                  <c:v>-216.19499999999999</c:v>
                </c:pt>
                <c:pt idx="953">
                  <c:v>-213.4692</c:v>
                </c:pt>
                <c:pt idx="954">
                  <c:v>-209.47961999999998</c:v>
                </c:pt>
                <c:pt idx="955">
                  <c:v>-208.46028000000004</c:v>
                </c:pt>
                <c:pt idx="956">
                  <c:v>-203.85624000000257</c:v>
                </c:pt>
                <c:pt idx="957">
                  <c:v>-186.1062</c:v>
                </c:pt>
                <c:pt idx="958">
                  <c:v>-159.36102000000147</c:v>
                </c:pt>
                <c:pt idx="959">
                  <c:v>-119.36232</c:v>
                </c:pt>
                <c:pt idx="960">
                  <c:v>-105.00525</c:v>
                </c:pt>
                <c:pt idx="961">
                  <c:v>-84.396900000000002</c:v>
                </c:pt>
                <c:pt idx="962">
                  <c:v>-56.195160000000413</c:v>
                </c:pt>
                <c:pt idx="963">
                  <c:v>-19.384028999999988</c:v>
                </c:pt>
                <c:pt idx="964">
                  <c:v>22.181460000000001</c:v>
                </c:pt>
                <c:pt idx="965">
                  <c:v>33.833940000000005</c:v>
                </c:pt>
                <c:pt idx="966">
                  <c:v>48.857129999999998</c:v>
                </c:pt>
                <c:pt idx="967">
                  <c:v>66.757949999999994</c:v>
                </c:pt>
                <c:pt idx="968">
                  <c:v>72.691919999999996</c:v>
                </c:pt>
                <c:pt idx="969">
                  <c:v>81.061680000000024</c:v>
                </c:pt>
                <c:pt idx="970">
                  <c:v>92.751540000000006</c:v>
                </c:pt>
                <c:pt idx="971">
                  <c:v>96.951960000000227</c:v>
                </c:pt>
                <c:pt idx="972">
                  <c:v>103.25616000000002</c:v>
                </c:pt>
                <c:pt idx="973">
                  <c:v>112.59255</c:v>
                </c:pt>
                <c:pt idx="974">
                  <c:v>116.03276999999999</c:v>
                </c:pt>
                <c:pt idx="975">
                  <c:v>121.21935000000002</c:v>
                </c:pt>
                <c:pt idx="976">
                  <c:v>128.92572000000001</c:v>
                </c:pt>
                <c:pt idx="977">
                  <c:v>140.18193000000107</c:v>
                </c:pt>
                <c:pt idx="978">
                  <c:v>144.35253000000199</c:v>
                </c:pt>
                <c:pt idx="979">
                  <c:v>150.69012000000001</c:v>
                </c:pt>
                <c:pt idx="980">
                  <c:v>160.09349999999998</c:v>
                </c:pt>
                <c:pt idx="981">
                  <c:v>173.98311000000001</c:v>
                </c:pt>
                <c:pt idx="982">
                  <c:v>177.37419</c:v>
                </c:pt>
                <c:pt idx="983">
                  <c:v>180.78207</c:v>
                </c:pt>
                <c:pt idx="984">
                  <c:v>185.78637000000001</c:v>
                </c:pt>
                <c:pt idx="985">
                  <c:v>193.05384000000001</c:v>
                </c:pt>
                <c:pt idx="986">
                  <c:v>203.21657999999749</c:v>
                </c:pt>
                <c:pt idx="987">
                  <c:v>206.80254000000087</c:v>
                </c:pt>
                <c:pt idx="988">
                  <c:v>211.94880000000001</c:v>
                </c:pt>
                <c:pt idx="989">
                  <c:v>218.88930000000047</c:v>
                </c:pt>
                <c:pt idx="990">
                  <c:v>221.22660000000002</c:v>
                </c:pt>
                <c:pt idx="991">
                  <c:v>224.56349999999998</c:v>
                </c:pt>
                <c:pt idx="992">
                  <c:v>228.9777</c:v>
                </c:pt>
                <c:pt idx="993">
                  <c:v>230.4162</c:v>
                </c:pt>
                <c:pt idx="994">
                  <c:v>232.47420000000002</c:v>
                </c:pt>
                <c:pt idx="995">
                  <c:v>235.15380000000002</c:v>
                </c:pt>
                <c:pt idx="996">
                  <c:v>238.1925</c:v>
                </c:pt>
                <c:pt idx="997">
                  <c:v>238.96740000000167</c:v>
                </c:pt>
                <c:pt idx="998">
                  <c:v>239.99640000000107</c:v>
                </c:pt>
                <c:pt idx="999">
                  <c:v>240.81540000000001</c:v>
                </c:pt>
                <c:pt idx="1000">
                  <c:v>240.83640000000167</c:v>
                </c:pt>
                <c:pt idx="1001">
                  <c:v>240.79440000000002</c:v>
                </c:pt>
                <c:pt idx="1002">
                  <c:v>240.2526</c:v>
                </c:pt>
                <c:pt idx="1003">
                  <c:v>239.85990000000001</c:v>
                </c:pt>
                <c:pt idx="1004">
                  <c:v>239.28659999999999</c:v>
                </c:pt>
                <c:pt idx="1005">
                  <c:v>238.14419999999998</c:v>
                </c:pt>
                <c:pt idx="1006">
                  <c:v>237.57930000000002</c:v>
                </c:pt>
                <c:pt idx="1007">
                  <c:v>236.72670000000002</c:v>
                </c:pt>
                <c:pt idx="1008">
                  <c:v>235.19369999999998</c:v>
                </c:pt>
                <c:pt idx="1009">
                  <c:v>232.37969999999999</c:v>
                </c:pt>
                <c:pt idx="1010">
                  <c:v>231.1386</c:v>
                </c:pt>
                <c:pt idx="1011">
                  <c:v>229.24649999999997</c:v>
                </c:pt>
                <c:pt idx="1012">
                  <c:v>226.22880000000001</c:v>
                </c:pt>
                <c:pt idx="1013">
                  <c:v>221.56890000000001</c:v>
                </c:pt>
                <c:pt idx="1014">
                  <c:v>216.89640000000199</c:v>
                </c:pt>
                <c:pt idx="1015">
                  <c:v>212.29949999999999</c:v>
                </c:pt>
                <c:pt idx="1016">
                  <c:v>207.86157</c:v>
                </c:pt>
                <c:pt idx="1017">
                  <c:v>203.58408000000003</c:v>
                </c:pt>
                <c:pt idx="1018">
                  <c:v>199.46430000000001</c:v>
                </c:pt>
                <c:pt idx="1019">
                  <c:v>199.06278000000003</c:v>
                </c:pt>
                <c:pt idx="1020">
                  <c:v>186.56567999999999</c:v>
                </c:pt>
                <c:pt idx="1021">
                  <c:v>174.0291</c:v>
                </c:pt>
                <c:pt idx="1022">
                  <c:v>155.14526999999998</c:v>
                </c:pt>
                <c:pt idx="1023">
                  <c:v>126.68816999999999</c:v>
                </c:pt>
                <c:pt idx="1024">
                  <c:v>85.622669999999999</c:v>
                </c:pt>
                <c:pt idx="1025">
                  <c:v>32.097030000000011</c:v>
                </c:pt>
                <c:pt idx="1026">
                  <c:v>20.452403999999699</c:v>
                </c:pt>
                <c:pt idx="1027">
                  <c:v>9.6793410000000009</c:v>
                </c:pt>
                <c:pt idx="1028">
                  <c:v>-5.0303399999999998</c:v>
                </c:pt>
                <c:pt idx="1029">
                  <c:v>-23.828910000000004</c:v>
                </c:pt>
                <c:pt idx="1030">
                  <c:v>-45.381209999999996</c:v>
                </c:pt>
                <c:pt idx="1031">
                  <c:v>-69.82562999999999</c:v>
                </c:pt>
                <c:pt idx="1032">
                  <c:v>-75.02103000000001</c:v>
                </c:pt>
                <c:pt idx="1033">
                  <c:v>-80.10954000000001</c:v>
                </c:pt>
                <c:pt idx="1034">
                  <c:v>-87.371340000000018</c:v>
                </c:pt>
                <c:pt idx="1035">
                  <c:v>-97.686960000000013</c:v>
                </c:pt>
                <c:pt idx="1036">
                  <c:v>-101.42537999999998</c:v>
                </c:pt>
                <c:pt idx="1037">
                  <c:v>-107.09475</c:v>
                </c:pt>
                <c:pt idx="1038">
                  <c:v>-115.51659000000002</c:v>
                </c:pt>
                <c:pt idx="1039">
                  <c:v>-127.8921</c:v>
                </c:pt>
                <c:pt idx="1040">
                  <c:v>-139.69830000000007</c:v>
                </c:pt>
                <c:pt idx="1041">
                  <c:v>-151.23654000000002</c:v>
                </c:pt>
                <c:pt idx="1042">
                  <c:v>-162.37809000000001</c:v>
                </c:pt>
                <c:pt idx="1043">
                  <c:v>-173.00220000000004</c:v>
                </c:pt>
                <c:pt idx="1044">
                  <c:v>-176.77505999999912</c:v>
                </c:pt>
                <c:pt idx="1045">
                  <c:v>-182.31780000000001</c:v>
                </c:pt>
                <c:pt idx="1046">
                  <c:v>-189.94248000000007</c:v>
                </c:pt>
                <c:pt idx="1047">
                  <c:v>-199.85742000000292</c:v>
                </c:pt>
                <c:pt idx="1048">
                  <c:v>-201.98493000000047</c:v>
                </c:pt>
                <c:pt idx="1049">
                  <c:v>-204.11663999999999</c:v>
                </c:pt>
                <c:pt idx="1050">
                  <c:v>-207.10997999999998</c:v>
                </c:pt>
                <c:pt idx="1051">
                  <c:v>-211.029</c:v>
                </c:pt>
                <c:pt idx="1052">
                  <c:v>-215.74140000000003</c:v>
                </c:pt>
                <c:pt idx="1053">
                  <c:v>-217.12530000000001</c:v>
                </c:pt>
                <c:pt idx="1054">
                  <c:v>-219.0027</c:v>
                </c:pt>
                <c:pt idx="1055">
                  <c:v>-221.06070000000003</c:v>
                </c:pt>
                <c:pt idx="1056">
                  <c:v>-221.54790000000003</c:v>
                </c:pt>
                <c:pt idx="1057">
                  <c:v>-222.12540000000001</c:v>
                </c:pt>
                <c:pt idx="1058">
                  <c:v>-222.46770000000001</c:v>
                </c:pt>
                <c:pt idx="1059">
                  <c:v>-222.42990000000003</c:v>
                </c:pt>
                <c:pt idx="1060">
                  <c:v>-222.30810000000147</c:v>
                </c:pt>
                <c:pt idx="1061">
                  <c:v>-221.77469999999758</c:v>
                </c:pt>
                <c:pt idx="1062">
                  <c:v>-220.30890000000107</c:v>
                </c:pt>
                <c:pt idx="1063">
                  <c:v>-219.80280000000027</c:v>
                </c:pt>
                <c:pt idx="1064">
                  <c:v>-219.31349999999998</c:v>
                </c:pt>
                <c:pt idx="1065">
                  <c:v>-218.52390000000003</c:v>
                </c:pt>
                <c:pt idx="1066">
                  <c:v>-217.20090000000002</c:v>
                </c:pt>
                <c:pt idx="1067">
                  <c:v>-214.90559999999999</c:v>
                </c:pt>
                <c:pt idx="1068">
                  <c:v>-213.94379999999998</c:v>
                </c:pt>
                <c:pt idx="1069">
                  <c:v>-212.49270000000001</c:v>
                </c:pt>
                <c:pt idx="1070">
                  <c:v>-210.17430000000002</c:v>
                </c:pt>
                <c:pt idx="1071">
                  <c:v>-209.25030000000001</c:v>
                </c:pt>
                <c:pt idx="1072">
                  <c:v>-207.8895</c:v>
                </c:pt>
                <c:pt idx="1073">
                  <c:v>-205.81658999999999</c:v>
                </c:pt>
                <c:pt idx="1074">
                  <c:v>-202.67960999999912</c:v>
                </c:pt>
                <c:pt idx="1075">
                  <c:v>-199.46996999999999</c:v>
                </c:pt>
                <c:pt idx="1076">
                  <c:v>-196.21559999999749</c:v>
                </c:pt>
                <c:pt idx="1077">
                  <c:v>-192.99315000000001</c:v>
                </c:pt>
                <c:pt idx="1078">
                  <c:v>-190.48743000000283</c:v>
                </c:pt>
                <c:pt idx="1079">
                  <c:v>-190.42044000000257</c:v>
                </c:pt>
                <c:pt idx="1080">
                  <c:v>-190.41561000000002</c:v>
                </c:pt>
                <c:pt idx="1081">
                  <c:v>-190.41540000000001</c:v>
                </c:pt>
                <c:pt idx="1082">
                  <c:v>-190.41540000000001</c:v>
                </c:pt>
                <c:pt idx="1083">
                  <c:v>-190.41540000000001</c:v>
                </c:pt>
                <c:pt idx="1084">
                  <c:v>-190.41540000000001</c:v>
                </c:pt>
                <c:pt idx="1085">
                  <c:v>-190.41540000000001</c:v>
                </c:pt>
                <c:pt idx="1086">
                  <c:v>-190.41540000000001</c:v>
                </c:pt>
                <c:pt idx="1087">
                  <c:v>-190.41540000000001</c:v>
                </c:pt>
                <c:pt idx="1088">
                  <c:v>-190.41540000000001</c:v>
                </c:pt>
                <c:pt idx="1089">
                  <c:v>-190.41540000000001</c:v>
                </c:pt>
                <c:pt idx="1090">
                  <c:v>-190.41540000000001</c:v>
                </c:pt>
                <c:pt idx="1091">
                  <c:v>-190.41540000000001</c:v>
                </c:pt>
                <c:pt idx="1092">
                  <c:v>-190.41540000000001</c:v>
                </c:pt>
                <c:pt idx="1093">
                  <c:v>-190.41540000000001</c:v>
                </c:pt>
                <c:pt idx="1094">
                  <c:v>-190.41540000000001</c:v>
                </c:pt>
                <c:pt idx="1095">
                  <c:v>-190.41540000000001</c:v>
                </c:pt>
                <c:pt idx="1096">
                  <c:v>-190.41540000000001</c:v>
                </c:pt>
                <c:pt idx="1097">
                  <c:v>-190.41540000000001</c:v>
                </c:pt>
                <c:pt idx="1098">
                  <c:v>-190.41540000000001</c:v>
                </c:pt>
                <c:pt idx="1099">
                  <c:v>-190.41540000000001</c:v>
                </c:pt>
                <c:pt idx="1100">
                  <c:v>-190.41540000000001</c:v>
                </c:pt>
              </c:numCache>
            </c:numRef>
          </c:yVal>
          <c:smooth val="1"/>
        </c:ser>
        <c:dLbls>
          <c:showLegendKey val="0"/>
          <c:showVal val="0"/>
          <c:showCatName val="0"/>
          <c:showSerName val="0"/>
          <c:showPercent val="0"/>
          <c:showBubbleSize val="0"/>
        </c:dLbls>
        <c:axId val="371005504"/>
        <c:axId val="371009424"/>
      </c:scatterChart>
      <c:valAx>
        <c:axId val="371005504"/>
        <c:scaling>
          <c:orientation val="minMax"/>
          <c:max val="6.0000000000000032E-2"/>
        </c:scaling>
        <c:delete val="0"/>
        <c:axPos val="b"/>
        <c:majorGridlines>
          <c:spPr>
            <a:ln>
              <a:solidFill>
                <a:schemeClr val="tx1"/>
              </a:solidFill>
              <a:prstDash val="dash"/>
            </a:ln>
          </c:spPr>
        </c:majorGridlines>
        <c:title>
          <c:tx>
            <c:rich>
              <a:bodyPr/>
              <a:lstStyle/>
              <a:p>
                <a:pPr>
                  <a:defRPr/>
                </a:pPr>
                <a:r>
                  <a:rPr lang="en-GB"/>
                  <a:t>Rotation [rad.]</a:t>
                </a:r>
              </a:p>
            </c:rich>
          </c:tx>
          <c:layout>
            <c:manualLayout>
              <c:xMode val="edge"/>
              <c:yMode val="edge"/>
              <c:x val="0.381393939393943"/>
              <c:y val="0.93565122008950563"/>
            </c:manualLayout>
          </c:layout>
          <c:overlay val="0"/>
        </c:title>
        <c:numFmt formatCode="General" sourceLinked="1"/>
        <c:majorTickMark val="out"/>
        <c:minorTickMark val="none"/>
        <c:tickLblPos val="nextTo"/>
        <c:spPr>
          <a:ln>
            <a:solidFill>
              <a:prstClr val="black"/>
            </a:solidFill>
          </a:ln>
        </c:spPr>
        <c:crossAx val="371009424"/>
        <c:crosses val="autoZero"/>
        <c:crossBetween val="midCat"/>
        <c:majorUnit val="2.0000000000000011E-2"/>
      </c:valAx>
      <c:valAx>
        <c:axId val="371009424"/>
        <c:scaling>
          <c:orientation val="minMax"/>
        </c:scaling>
        <c:delete val="0"/>
        <c:axPos val="l"/>
        <c:majorGridlines>
          <c:spPr>
            <a:ln>
              <a:solidFill>
                <a:schemeClr val="tx1"/>
              </a:solidFill>
              <a:prstDash val="dash"/>
            </a:ln>
          </c:spPr>
        </c:majorGridlines>
        <c:title>
          <c:tx>
            <c:rich>
              <a:bodyPr rot="-5400000" vert="horz"/>
              <a:lstStyle/>
              <a:p>
                <a:pPr>
                  <a:defRPr/>
                </a:pPr>
                <a:r>
                  <a:rPr lang="en-GB"/>
                  <a:t>Moment [kNm]</a:t>
                </a:r>
              </a:p>
            </c:rich>
          </c:tx>
          <c:layout>
            <c:manualLayout>
              <c:xMode val="edge"/>
              <c:yMode val="edge"/>
              <c:x val="4.6998556998557005E-3"/>
              <c:y val="0.3301672112761973"/>
            </c:manualLayout>
          </c:layout>
          <c:overlay val="0"/>
        </c:title>
        <c:numFmt formatCode="General" sourceLinked="1"/>
        <c:majorTickMark val="out"/>
        <c:minorTickMark val="none"/>
        <c:tickLblPos val="nextTo"/>
        <c:spPr>
          <a:ln>
            <a:solidFill>
              <a:prstClr val="black"/>
            </a:solidFill>
          </a:ln>
        </c:spPr>
        <c:crossAx val="371005504"/>
        <c:crosses val="autoZero"/>
        <c:crossBetween val="midCat"/>
      </c:valAx>
      <c:spPr>
        <a:ln>
          <a:solidFill>
            <a:prstClr val="black"/>
          </a:solidFill>
        </a:ln>
      </c:spPr>
    </c:plotArea>
    <c:legend>
      <c:legendPos val="b"/>
      <c:layout>
        <c:manualLayout>
          <c:xMode val="edge"/>
          <c:yMode val="edge"/>
          <c:x val="0.60649278499278458"/>
          <c:y val="0.77836960268656974"/>
          <c:w val="0.29960137085137084"/>
          <c:h val="0.13367251625488466"/>
        </c:manualLayout>
      </c:layout>
      <c:overlay val="0"/>
      <c:txPr>
        <a:bodyPr/>
        <a:lstStyle/>
        <a:p>
          <a:pPr>
            <a:defRPr sz="1000" b="1"/>
          </a:pPr>
          <a:endParaRPr lang="en-US"/>
        </a:p>
      </c:txPr>
    </c:legend>
    <c:plotVisOnly val="1"/>
    <c:dispBlanksAs val="gap"/>
    <c:showDLblsOverMax val="0"/>
  </c:chart>
  <c:spPr>
    <a:ln>
      <a:noFill/>
    </a:ln>
  </c:spPr>
  <c:txPr>
    <a:bodyPr/>
    <a:lstStyle/>
    <a:p>
      <a:pPr>
        <a:defRPr sz="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68831168831164E-2"/>
          <c:y val="6.5683165926135392E-2"/>
          <c:w val="0.84467496392496388"/>
          <c:h val="0.85773260810512464"/>
        </c:manualLayout>
      </c:layout>
      <c:scatterChart>
        <c:scatterStyle val="smoothMarker"/>
        <c:varyColors val="0"/>
        <c:ser>
          <c:idx val="0"/>
          <c:order val="0"/>
          <c:tx>
            <c:v>B3-350</c:v>
          </c:tx>
          <c:spPr>
            <a:ln w="12700">
              <a:solidFill>
                <a:schemeClr val="tx1"/>
              </a:solidFill>
            </a:ln>
          </c:spPr>
          <c:marker>
            <c:symbol val="none"/>
          </c:marker>
          <c:xVal>
            <c:numRef>
              <c:f>Cyclic!$BM$4:$BM$849</c:f>
              <c:numCache>
                <c:formatCode>General</c:formatCode>
                <c:ptCount val="846"/>
                <c:pt idx="0">
                  <c:v>0</c:v>
                </c:pt>
                <c:pt idx="1">
                  <c:v>3.7499998242187892E-4</c:v>
                </c:pt>
                <c:pt idx="2">
                  <c:v>7.499998593750492E-4</c:v>
                </c:pt>
                <c:pt idx="3">
                  <c:v>1.3124970241200483E-3</c:v>
                </c:pt>
                <c:pt idx="4">
                  <c:v>2.1562455471339152E-3</c:v>
                </c:pt>
                <c:pt idx="5">
                  <c:v>3.4218621997728267E-3</c:v>
                </c:pt>
                <c:pt idx="6">
                  <c:v>3.4570173394434752E-3</c:v>
                </c:pt>
                <c:pt idx="7">
                  <c:v>2.0332016427474361E-3</c:v>
                </c:pt>
                <c:pt idx="8">
                  <c:v>-1.0253911075173648E-4</c:v>
                </c:pt>
                <c:pt idx="9">
                  <c:v>-3.3061390650532432E-3</c:v>
                </c:pt>
                <c:pt idx="10">
                  <c:v>-2.9924844007564212E-3</c:v>
                </c:pt>
                <c:pt idx="11">
                  <c:v>-1.1904616598480701E-3</c:v>
                </c:pt>
                <c:pt idx="12">
                  <c:v>1.5125855131094261E-3</c:v>
                </c:pt>
                <c:pt idx="13">
                  <c:v>2.5262257371208591E-3</c:v>
                </c:pt>
                <c:pt idx="14">
                  <c:v>3.4532884950703694E-3</c:v>
                </c:pt>
                <c:pt idx="15">
                  <c:v>2.8831209003110508E-3</c:v>
                </c:pt>
                <c:pt idx="16">
                  <c:v>2.0278638869776337E-3</c:v>
                </c:pt>
                <c:pt idx="17">
                  <c:v>7.4497319551697361E-4</c:v>
                </c:pt>
                <c:pt idx="18">
                  <c:v>-1.1793638976518865E-3</c:v>
                </c:pt>
                <c:pt idx="19">
                  <c:v>-3.4341153891157754E-3</c:v>
                </c:pt>
                <c:pt idx="20">
                  <c:v>-2.3516845536065592E-3</c:v>
                </c:pt>
                <c:pt idx="21">
                  <c:v>-7.2802653804313131E-4</c:v>
                </c:pt>
                <c:pt idx="22">
                  <c:v>1.7074605628968856E-3</c:v>
                </c:pt>
                <c:pt idx="23">
                  <c:v>2.6207673331304611E-3</c:v>
                </c:pt>
                <c:pt idx="24">
                  <c:v>3.5092522612534811E-3</c:v>
                </c:pt>
                <c:pt idx="25">
                  <c:v>2.995519929101105E-3</c:v>
                </c:pt>
                <c:pt idx="26">
                  <c:v>2.2249207731122708E-3</c:v>
                </c:pt>
                <c:pt idx="27">
                  <c:v>1.0690173705538381E-3</c:v>
                </c:pt>
                <c:pt idx="28">
                  <c:v>-6.6484434648670537E-4</c:v>
                </c:pt>
                <c:pt idx="29">
                  <c:v>-3.2656195025534004E-3</c:v>
                </c:pt>
                <c:pt idx="30">
                  <c:v>-3.2590595723705588E-3</c:v>
                </c:pt>
                <c:pt idx="31">
                  <c:v>-1.7961225129767581E-3</c:v>
                </c:pt>
                <c:pt idx="32">
                  <c:v>3.9829020116129312E-4</c:v>
                </c:pt>
                <c:pt idx="33">
                  <c:v>3.6898988089935866E-3</c:v>
                </c:pt>
                <c:pt idx="34">
                  <c:v>2.5757187483682492E-3</c:v>
                </c:pt>
                <c:pt idx="35">
                  <c:v>7.2418654006769535E-4</c:v>
                </c:pt>
                <c:pt idx="36">
                  <c:v>-2.0531215595905447E-3</c:v>
                </c:pt>
                <c:pt idx="37">
                  <c:v>-3.0946034547138105E-3</c:v>
                </c:pt>
                <c:pt idx="38">
                  <c:v>-2.8431434502574553E-3</c:v>
                </c:pt>
                <c:pt idx="39">
                  <c:v>-4.9979551393998338E-4</c:v>
                </c:pt>
                <c:pt idx="40">
                  <c:v>3.0152264177712405E-3</c:v>
                </c:pt>
                <c:pt idx="41">
                  <c:v>3.1666160822336892E-3</c:v>
                </c:pt>
                <c:pt idx="42">
                  <c:v>1.1894216613206681E-3</c:v>
                </c:pt>
                <c:pt idx="43">
                  <c:v>-1.7763847981769529E-3</c:v>
                </c:pt>
                <c:pt idx="44">
                  <c:v>-2.8885564105988735E-3</c:v>
                </c:pt>
                <c:pt idx="45">
                  <c:v>-2.9431603907702011E-3</c:v>
                </c:pt>
                <c:pt idx="46">
                  <c:v>-4.4077063812254032E-4</c:v>
                </c:pt>
                <c:pt idx="47">
                  <c:v>3.3128189918895067E-3</c:v>
                </c:pt>
                <c:pt idx="48">
                  <c:v>2.7795617305916812E-3</c:v>
                </c:pt>
                <c:pt idx="49">
                  <c:v>6.6816878945433038E-4</c:v>
                </c:pt>
                <c:pt idx="50">
                  <c:v>-2.4989236872601252E-3</c:v>
                </c:pt>
                <c:pt idx="51">
                  <c:v>-3.6865744097718252E-3</c:v>
                </c:pt>
                <c:pt idx="52">
                  <c:v>-3.3043613066971751E-3</c:v>
                </c:pt>
                <c:pt idx="53">
                  <c:v>-2.5249635229498842E-3</c:v>
                </c:pt>
                <c:pt idx="54">
                  <c:v>-1.3558613913674698E-3</c:v>
                </c:pt>
                <c:pt idx="55">
                  <c:v>3.9779420123987202E-4</c:v>
                </c:pt>
                <c:pt idx="56">
                  <c:v>3.0282707431072003E-3</c:v>
                </c:pt>
                <c:pt idx="57">
                  <c:v>4.0146939860451524E-3</c:v>
                </c:pt>
                <c:pt idx="58">
                  <c:v>4.4349842556288925E-3</c:v>
                </c:pt>
                <c:pt idx="59">
                  <c:v>3.8008616967289592E-3</c:v>
                </c:pt>
                <c:pt idx="60">
                  <c:v>2.8496678418406412E-3</c:v>
                </c:pt>
                <c:pt idx="61">
                  <c:v>1.4228701508815441E-3</c:v>
                </c:pt>
                <c:pt idx="62">
                  <c:v>-7.1733321029465811E-4</c:v>
                </c:pt>
                <c:pt idx="63">
                  <c:v>-3.9276242481096823E-3</c:v>
                </c:pt>
                <c:pt idx="64">
                  <c:v>-4.8684504246469815E-3</c:v>
                </c:pt>
                <c:pt idx="65">
                  <c:v>-4.4170112743838804E-3</c:v>
                </c:pt>
                <c:pt idx="66">
                  <c:v>-3.739844786372259E-3</c:v>
                </c:pt>
                <c:pt idx="67">
                  <c:v>-2.7240954839638796E-3</c:v>
                </c:pt>
                <c:pt idx="68">
                  <c:v>-1.2004572011186773E-3</c:v>
                </c:pt>
                <c:pt idx="69">
                  <c:v>1.0850040186763713E-3</c:v>
                </c:pt>
                <c:pt idx="70">
                  <c:v>4.5131693571648524E-3</c:v>
                </c:pt>
                <c:pt idx="71">
                  <c:v>4.2011975048304824E-3</c:v>
                </c:pt>
                <c:pt idx="72">
                  <c:v>2.2728583084352934E-3</c:v>
                </c:pt>
                <c:pt idx="73">
                  <c:v>-6.1967992068029094E-4</c:v>
                </c:pt>
                <c:pt idx="74">
                  <c:v>-4.9584482518077004E-3</c:v>
                </c:pt>
                <c:pt idx="75">
                  <c:v>-4.6347223695092565E-3</c:v>
                </c:pt>
                <c:pt idx="76">
                  <c:v>-4.0245782707818466E-3</c:v>
                </c:pt>
                <c:pt idx="77">
                  <c:v>-3.1093722014914095E-3</c:v>
                </c:pt>
                <c:pt idx="78">
                  <c:v>-1.736553809957454E-3</c:v>
                </c:pt>
                <c:pt idx="79">
                  <c:v>3.226862110221715E-4</c:v>
                </c:pt>
                <c:pt idx="80">
                  <c:v>3.4115334314616642E-3</c:v>
                </c:pt>
                <c:pt idx="81">
                  <c:v>4.5698348550526433E-3</c:v>
                </c:pt>
                <c:pt idx="82">
                  <c:v>3.6926276607001612E-3</c:v>
                </c:pt>
                <c:pt idx="83">
                  <c:v>1.0864173503437424E-3</c:v>
                </c:pt>
                <c:pt idx="84">
                  <c:v>-2.8229125015228414E-3</c:v>
                </c:pt>
                <c:pt idx="85">
                  <c:v>-4.2888981465647171E-3</c:v>
                </c:pt>
                <c:pt idx="86">
                  <c:v>-4.8386289049446706E-3</c:v>
                </c:pt>
                <c:pt idx="87">
                  <c:v>-4.336670591299753E-3</c:v>
                </c:pt>
                <c:pt idx="88">
                  <c:v>-3.0997500720110812E-3</c:v>
                </c:pt>
                <c:pt idx="89">
                  <c:v>-1.2443504688564341E-3</c:v>
                </c:pt>
                <c:pt idx="90">
                  <c:v>1.5387632299521561E-3</c:v>
                </c:pt>
                <c:pt idx="91">
                  <c:v>2.5824253704247232E-3</c:v>
                </c:pt>
                <c:pt idx="92">
                  <c:v>4.1479095446141714E-3</c:v>
                </c:pt>
                <c:pt idx="93">
                  <c:v>4.7349423920049873E-3</c:v>
                </c:pt>
                <c:pt idx="94">
                  <c:v>4.3843807952139114E-3</c:v>
                </c:pt>
                <c:pt idx="95">
                  <c:v>3.0635059717634893E-3</c:v>
                </c:pt>
                <c:pt idx="96">
                  <c:v>1.0821773553286941E-3</c:v>
                </c:pt>
                <c:pt idx="97">
                  <c:v>-1.8898288612945791E-3</c:v>
                </c:pt>
                <c:pt idx="98">
                  <c:v>-3.0043242943096657E-3</c:v>
                </c:pt>
                <c:pt idx="99">
                  <c:v>-4.6760548070341303E-3</c:v>
                </c:pt>
                <c:pt idx="100">
                  <c:v>-4.6969876805978234E-3</c:v>
                </c:pt>
                <c:pt idx="101">
                  <c:v>-3.7566267728161131E-3</c:v>
                </c:pt>
                <c:pt idx="102">
                  <c:v>-2.3460979177631607E-3</c:v>
                </c:pt>
                <c:pt idx="103">
                  <c:v>-2.3028888481792085E-4</c:v>
                </c:pt>
                <c:pt idx="104">
                  <c:v>2.9434226107207992E-3</c:v>
                </c:pt>
                <c:pt idx="105">
                  <c:v>4.1335542351943434E-3</c:v>
                </c:pt>
                <c:pt idx="106">
                  <c:v>4.0811817854359113E-3</c:v>
                </c:pt>
                <c:pt idx="107">
                  <c:v>1.4033768564754058E-3</c:v>
                </c:pt>
                <c:pt idx="108">
                  <c:v>-2.6133540505711796E-3</c:v>
                </c:pt>
                <c:pt idx="109">
                  <c:v>-4.1196166947591534E-3</c:v>
                </c:pt>
                <c:pt idx="110">
                  <c:v>-4.6844546230338964E-3</c:v>
                </c:pt>
                <c:pt idx="111">
                  <c:v>-4.4681924864262024E-3</c:v>
                </c:pt>
                <c:pt idx="112">
                  <c:v>-3.1972913272021405E-3</c:v>
                </c:pt>
                <c:pt idx="113">
                  <c:v>-1.2909192829054139E-3</c:v>
                </c:pt>
                <c:pt idx="114">
                  <c:v>1.5686520466868629E-3</c:v>
                </c:pt>
                <c:pt idx="115">
                  <c:v>2.6409849709700629E-3</c:v>
                </c:pt>
                <c:pt idx="116">
                  <c:v>4.2494766428553933E-3</c:v>
                </c:pt>
                <c:pt idx="117">
                  <c:v>4.8526730196204824E-3</c:v>
                </c:pt>
                <c:pt idx="118">
                  <c:v>4.2424945465114345E-3</c:v>
                </c:pt>
                <c:pt idx="119">
                  <c:v>2.885329770824719E-3</c:v>
                </c:pt>
                <c:pt idx="120">
                  <c:v>8.495686844919684E-4</c:v>
                </c:pt>
                <c:pt idx="121">
                  <c:v>-2.2040853197354692E-3</c:v>
                </c:pt>
                <c:pt idx="122">
                  <c:v>-3.349196366029609E-3</c:v>
                </c:pt>
                <c:pt idx="123">
                  <c:v>-4.9163603889663824E-3</c:v>
                </c:pt>
                <c:pt idx="124">
                  <c:v>-4.1111990595497812E-3</c:v>
                </c:pt>
                <c:pt idx="125">
                  <c:v>-2.9034718410589806E-3</c:v>
                </c:pt>
                <c:pt idx="126">
                  <c:v>-1.0918617883298074E-3</c:v>
                </c:pt>
                <c:pt idx="127">
                  <c:v>1.6255630126164125E-3</c:v>
                </c:pt>
                <c:pt idx="128">
                  <c:v>5.7016271038042819E-3</c:v>
                </c:pt>
                <c:pt idx="129">
                  <c:v>7.2301406776722433E-3</c:v>
                </c:pt>
                <c:pt idx="130">
                  <c:v>7.1357455482793574E-3</c:v>
                </c:pt>
                <c:pt idx="131">
                  <c:v>6.1040130774358756E-3</c:v>
                </c:pt>
                <c:pt idx="132">
                  <c:v>4.5563684687877524E-3</c:v>
                </c:pt>
                <c:pt idx="133">
                  <c:v>2.2349207233866692E-3</c:v>
                </c:pt>
                <c:pt idx="134">
                  <c:v>-1.2473060198246748E-3</c:v>
                </c:pt>
                <c:pt idx="135">
                  <c:v>-2.5531366746542002E-3</c:v>
                </c:pt>
                <c:pt idx="136">
                  <c:v>-4.5118804945214934E-3</c:v>
                </c:pt>
                <c:pt idx="137">
                  <c:v>-7.4499066138294439E-3</c:v>
                </c:pt>
                <c:pt idx="138">
                  <c:v>-7.2744050161059077E-3</c:v>
                </c:pt>
                <c:pt idx="139">
                  <c:v>-6.8612256629839033E-3</c:v>
                </c:pt>
                <c:pt idx="140">
                  <c:v>-6.2415189487388884E-3</c:v>
                </c:pt>
                <c:pt idx="141">
                  <c:v>-5.3119055938631934E-3</c:v>
                </c:pt>
                <c:pt idx="142">
                  <c:v>-3.9174510713063763E-3</c:v>
                </c:pt>
                <c:pt idx="143">
                  <c:v>-1.8257668601994262E-3</c:v>
                </c:pt>
                <c:pt idx="144">
                  <c:v>1.3117770253596461E-3</c:v>
                </c:pt>
                <c:pt idx="145">
                  <c:v>6.0180162367761761E-3</c:v>
                </c:pt>
                <c:pt idx="146">
                  <c:v>7.1945425295122118E-3</c:v>
                </c:pt>
                <c:pt idx="147">
                  <c:v>7.4887044491522082E-3</c:v>
                </c:pt>
                <c:pt idx="148">
                  <c:v>7.0698377623846422E-3</c:v>
                </c:pt>
                <c:pt idx="149">
                  <c:v>6.4080456198758904E-3</c:v>
                </c:pt>
                <c:pt idx="150">
                  <c:v>5.4153248407045823E-3</c:v>
                </c:pt>
                <c:pt idx="151">
                  <c:v>3.926259824706067E-3</c:v>
                </c:pt>
                <c:pt idx="152">
                  <c:v>1.6926117169233899E-3</c:v>
                </c:pt>
                <c:pt idx="153">
                  <c:v>-1.6578784810707774E-3</c:v>
                </c:pt>
                <c:pt idx="154">
                  <c:v>-2.9143117493345646E-3</c:v>
                </c:pt>
                <c:pt idx="155">
                  <c:v>-4.7989409376641414E-3</c:v>
                </c:pt>
                <c:pt idx="156">
                  <c:v>-7.3739107890317124E-3</c:v>
                </c:pt>
                <c:pt idx="157">
                  <c:v>-6.6671900975565062E-3</c:v>
                </c:pt>
                <c:pt idx="158">
                  <c:v>-5.9604627458113967E-3</c:v>
                </c:pt>
                <c:pt idx="159">
                  <c:v>-4.9004052178158383E-3</c:v>
                </c:pt>
                <c:pt idx="160">
                  <c:v>-3.3102456867759797E-3</c:v>
                </c:pt>
                <c:pt idx="161">
                  <c:v>-9.2499529174174065E-4</c:v>
                </c:pt>
                <c:pt idx="162">
                  <c:v>2.6529004430414001E-3</c:v>
                </c:pt>
                <c:pt idx="163">
                  <c:v>3.9945965305798001E-3</c:v>
                </c:pt>
                <c:pt idx="164">
                  <c:v>6.0071277415318924E-3</c:v>
                </c:pt>
                <c:pt idx="165">
                  <c:v>6.761808053712859E-3</c:v>
                </c:pt>
                <c:pt idx="166">
                  <c:v>7.105924838233706E-3</c:v>
                </c:pt>
                <c:pt idx="167">
                  <c:v>6.6814116862312194E-3</c:v>
                </c:pt>
                <c:pt idx="168">
                  <c:v>6.0446374905629282E-3</c:v>
                </c:pt>
                <c:pt idx="169">
                  <c:v>5.089467166821811E-3</c:v>
                </c:pt>
                <c:pt idx="170">
                  <c:v>3.656739256433558E-3</c:v>
                </c:pt>
                <c:pt idx="171">
                  <c:v>1.5075944133799092E-3</c:v>
                </c:pt>
                <c:pt idx="172">
                  <c:v>-1.7161494263248751E-3</c:v>
                </c:pt>
                <c:pt idx="173">
                  <c:v>-6.5516840326372734E-3</c:v>
                </c:pt>
                <c:pt idx="174">
                  <c:v>-7.0049965293995063E-3</c:v>
                </c:pt>
                <c:pt idx="175">
                  <c:v>-7.3147584242997023E-3</c:v>
                </c:pt>
                <c:pt idx="176">
                  <c:v>-6.2948057439022424E-3</c:v>
                </c:pt>
                <c:pt idx="177">
                  <c:v>-4.7648083848380414E-3</c:v>
                </c:pt>
                <c:pt idx="178">
                  <c:v>-2.4698172002446802E-3</c:v>
                </c:pt>
                <c:pt idx="179">
                  <c:v>9.7272413764959063E-4</c:v>
                </c:pt>
                <c:pt idx="180">
                  <c:v>2.2636716890343804E-3</c:v>
                </c:pt>
                <c:pt idx="181">
                  <c:v>4.2000819689592865E-3</c:v>
                </c:pt>
                <c:pt idx="182">
                  <c:v>7.1046360144143934E-3</c:v>
                </c:pt>
                <c:pt idx="183">
                  <c:v>6.8058949135955714E-3</c:v>
                </c:pt>
                <c:pt idx="184">
                  <c:v>5.7166932793799134E-3</c:v>
                </c:pt>
                <c:pt idx="185">
                  <c:v>4.6274780804370893E-3</c:v>
                </c:pt>
                <c:pt idx="186">
                  <c:v>2.9936443903646392E-3</c:v>
                </c:pt>
                <c:pt idx="187">
                  <c:v>5.4285772445203839E-4</c:v>
                </c:pt>
                <c:pt idx="188">
                  <c:v>-3.1333230792501875E-3</c:v>
                </c:pt>
                <c:pt idx="189">
                  <c:v>-4.5118804945214934E-3</c:v>
                </c:pt>
                <c:pt idx="190">
                  <c:v>-6.5796828256059134E-3</c:v>
                </c:pt>
                <c:pt idx="191">
                  <c:v>-7.3550673666293413E-3</c:v>
                </c:pt>
                <c:pt idx="192">
                  <c:v>-7.3538674315352034E-3</c:v>
                </c:pt>
                <c:pt idx="193">
                  <c:v>-6.9177118706250816E-3</c:v>
                </c:pt>
                <c:pt idx="194">
                  <c:v>-6.2634292032686893E-3</c:v>
                </c:pt>
                <c:pt idx="195">
                  <c:v>-5.2820397651951994E-3</c:v>
                </c:pt>
                <c:pt idx="196">
                  <c:v>-3.8099415652406892E-3</c:v>
                </c:pt>
                <c:pt idx="197">
                  <c:v>-1.6017541857244731E-3</c:v>
                </c:pt>
                <c:pt idx="198">
                  <c:v>1.7105538871954821E-3</c:v>
                </c:pt>
                <c:pt idx="199">
                  <c:v>2.9526625304163025E-3</c:v>
                </c:pt>
                <c:pt idx="200">
                  <c:v>4.8158294362343184E-3</c:v>
                </c:pt>
                <c:pt idx="201">
                  <c:v>7.3892432868869996E-3</c:v>
                </c:pt>
                <c:pt idx="202">
                  <c:v>7.1272570911210904E-3</c:v>
                </c:pt>
                <c:pt idx="203">
                  <c:v>6.7342537529266611E-3</c:v>
                </c:pt>
                <c:pt idx="204">
                  <c:v>6.1447671043202501E-3</c:v>
                </c:pt>
                <c:pt idx="205">
                  <c:v>5.2605292518021424E-3</c:v>
                </c:pt>
                <c:pt idx="206">
                  <c:v>3.9341308142365914E-3</c:v>
                </c:pt>
                <c:pt idx="207">
                  <c:v>1.9445175491579483E-3</c:v>
                </c:pt>
                <c:pt idx="208">
                  <c:v>-1.0399240695716551E-3</c:v>
                </c:pt>
                <c:pt idx="209">
                  <c:v>-5.5165218171348424E-3</c:v>
                </c:pt>
                <c:pt idx="210">
                  <c:v>-7.195209161668153E-3</c:v>
                </c:pt>
                <c:pt idx="211">
                  <c:v>-7.1749879834317144E-3</c:v>
                </c:pt>
                <c:pt idx="212">
                  <c:v>-6.2307638114613203E-3</c:v>
                </c:pt>
                <c:pt idx="213">
                  <c:v>-4.8143628035725514E-3</c:v>
                </c:pt>
                <c:pt idx="214">
                  <c:v>-2.6897090692627555E-3</c:v>
                </c:pt>
                <c:pt idx="215">
                  <c:v>4.9728884789634084E-4</c:v>
                </c:pt>
                <c:pt idx="216">
                  <c:v>5.2777287742657034E-3</c:v>
                </c:pt>
                <c:pt idx="217">
                  <c:v>7.0703710690584913E-3</c:v>
                </c:pt>
                <c:pt idx="218">
                  <c:v>7.2571170399200816E-3</c:v>
                </c:pt>
                <c:pt idx="219">
                  <c:v>6.2488075533460334E-3</c:v>
                </c:pt>
                <c:pt idx="220">
                  <c:v>4.7362756954370177E-3</c:v>
                </c:pt>
                <c:pt idx="221">
                  <c:v>2.467417214870492E-3</c:v>
                </c:pt>
                <c:pt idx="222">
                  <c:v>-9.3588861564439599E-4</c:v>
                </c:pt>
                <c:pt idx="223">
                  <c:v>-2.2121252805345601E-3</c:v>
                </c:pt>
                <c:pt idx="224">
                  <c:v>-4.1264654672205229E-3</c:v>
                </c:pt>
                <c:pt idx="225">
                  <c:v>-6.9979302091443324E-3</c:v>
                </c:pt>
                <c:pt idx="226">
                  <c:v>-6.8292271624147641E-3</c:v>
                </c:pt>
                <c:pt idx="227">
                  <c:v>-5.5729645262263105E-3</c:v>
                </c:pt>
                <c:pt idx="228">
                  <c:v>-4.3167065205949404E-3</c:v>
                </c:pt>
                <c:pt idx="229">
                  <c:v>-2.4322796479846935E-3</c:v>
                </c:pt>
                <c:pt idx="230">
                  <c:v>3.9438753510768001E-4</c:v>
                </c:pt>
                <c:pt idx="231">
                  <c:v>4.6343668215906913E-3</c:v>
                </c:pt>
                <c:pt idx="232">
                  <c:v>6.2243196169469769E-3</c:v>
                </c:pt>
                <c:pt idx="233">
                  <c:v>8.6092095122308528E-3</c:v>
                </c:pt>
                <c:pt idx="234">
                  <c:v>9.2053844125532767E-3</c:v>
                </c:pt>
                <c:pt idx="235">
                  <c:v>9.8015972089294263E-3</c:v>
                </c:pt>
                <c:pt idx="236">
                  <c:v>9.2040067515096746E-3</c:v>
                </c:pt>
                <c:pt idx="237">
                  <c:v>7.6708717597319034E-3</c:v>
                </c:pt>
                <c:pt idx="238">
                  <c:v>5.3711483479331459E-3</c:v>
                </c:pt>
                <c:pt idx="239">
                  <c:v>1.9214554131072681E-3</c:v>
                </c:pt>
                <c:pt idx="240">
                  <c:v>6.2780880640654103E-4</c:v>
                </c:pt>
                <c:pt idx="241">
                  <c:v>-1.3126703571547181E-3</c:v>
                </c:pt>
                <c:pt idx="242">
                  <c:v>-4.2233660003688847E-3</c:v>
                </c:pt>
                <c:pt idx="243">
                  <c:v>-8.5892554323254208E-3</c:v>
                </c:pt>
                <c:pt idx="244">
                  <c:v>-9.7729332882605068E-3</c:v>
                </c:pt>
                <c:pt idx="245">
                  <c:v>-9.1590327653798768E-3</c:v>
                </c:pt>
                <c:pt idx="246">
                  <c:v>-8.2381247387440636E-3</c:v>
                </c:pt>
                <c:pt idx="247">
                  <c:v>-6.8567369852777045E-3</c:v>
                </c:pt>
                <c:pt idx="248">
                  <c:v>-4.7846301551537134E-3</c:v>
                </c:pt>
                <c:pt idx="249">
                  <c:v>-1.6763984295966906E-3</c:v>
                </c:pt>
                <c:pt idx="250">
                  <c:v>-5.1079551113131314E-4</c:v>
                </c:pt>
                <c:pt idx="251">
                  <c:v>1.2376082570174074E-3</c:v>
                </c:pt>
                <c:pt idx="252">
                  <c:v>3.8601941594502485E-3</c:v>
                </c:pt>
                <c:pt idx="253">
                  <c:v>7.7939755098279575E-3</c:v>
                </c:pt>
                <c:pt idx="254">
                  <c:v>9.2690678670804168E-3</c:v>
                </c:pt>
                <c:pt idx="255">
                  <c:v>8.5176606707297528E-3</c:v>
                </c:pt>
                <c:pt idx="256">
                  <c:v>5.1985753906403928E-3</c:v>
                </c:pt>
                <c:pt idx="257">
                  <c:v>2.1976088535111612E-4</c:v>
                </c:pt>
                <c:pt idx="258">
                  <c:v>-1.6473051766139541E-3</c:v>
                </c:pt>
                <c:pt idx="259">
                  <c:v>-4.4478817789807079E-3</c:v>
                </c:pt>
                <c:pt idx="260">
                  <c:v>-8.6485843580183727E-3</c:v>
                </c:pt>
                <c:pt idx="261">
                  <c:v>-9.6987181013223102E-3</c:v>
                </c:pt>
                <c:pt idx="262">
                  <c:v>-9.2504472415861991E-3</c:v>
                </c:pt>
                <c:pt idx="263">
                  <c:v>-7.6752270588512188E-3</c:v>
                </c:pt>
                <c:pt idx="264">
                  <c:v>-5.3123500257659106E-3</c:v>
                </c:pt>
                <c:pt idx="265">
                  <c:v>-1.7678648249334441E-3</c:v>
                </c:pt>
                <c:pt idx="266">
                  <c:v>-4.3867597186089522E-4</c:v>
                </c:pt>
                <c:pt idx="267">
                  <c:v>1.5551098575006764E-3</c:v>
                </c:pt>
                <c:pt idx="268">
                  <c:v>4.5457464665744013E-3</c:v>
                </c:pt>
                <c:pt idx="269">
                  <c:v>5.6672282153649514E-3</c:v>
                </c:pt>
                <c:pt idx="270">
                  <c:v>7.3494232272982504E-3</c:v>
                </c:pt>
                <c:pt idx="271">
                  <c:v>9.8726125583984987E-3</c:v>
                </c:pt>
                <c:pt idx="272">
                  <c:v>9.1805420677285483E-3</c:v>
                </c:pt>
                <c:pt idx="273">
                  <c:v>7.7612219356932039E-3</c:v>
                </c:pt>
                <c:pt idx="274">
                  <c:v>5.6322071110314923E-3</c:v>
                </c:pt>
                <c:pt idx="275">
                  <c:v>2.4385951660804242E-3</c:v>
                </c:pt>
                <c:pt idx="276">
                  <c:v>-2.351893441340095E-3</c:v>
                </c:pt>
                <c:pt idx="277">
                  <c:v>-4.1483095377314377E-3</c:v>
                </c:pt>
                <c:pt idx="278">
                  <c:v>-6.8428709692325814E-3</c:v>
                </c:pt>
                <c:pt idx="279">
                  <c:v>-7.8533052113892079E-3</c:v>
                </c:pt>
                <c:pt idx="280">
                  <c:v>-9.3689703014162226E-3</c:v>
                </c:pt>
                <c:pt idx="281">
                  <c:v>-8.3569610007015842E-3</c:v>
                </c:pt>
                <c:pt idx="282">
                  <c:v>-6.0834805065829384E-3</c:v>
                </c:pt>
                <c:pt idx="283">
                  <c:v>-3.8099104545811602E-3</c:v>
                </c:pt>
                <c:pt idx="284">
                  <c:v>-3.9950708985655038E-4</c:v>
                </c:pt>
                <c:pt idx="285">
                  <c:v>4.7160983683676733E-3</c:v>
                </c:pt>
                <c:pt idx="286">
                  <c:v>6.6343915484024562E-3</c:v>
                </c:pt>
                <c:pt idx="287">
                  <c:v>8.5526359004165393E-3</c:v>
                </c:pt>
                <c:pt idx="288">
                  <c:v>9.5285116117197217E-3</c:v>
                </c:pt>
                <c:pt idx="289">
                  <c:v>8.8091943415245268E-3</c:v>
                </c:pt>
                <c:pt idx="290">
                  <c:v>7.7301571328954833E-3</c:v>
                </c:pt>
                <c:pt idx="291">
                  <c:v>6.1116127939150758E-3</c:v>
                </c:pt>
                <c:pt idx="292">
                  <c:v>3.6837611146448858E-3</c:v>
                </c:pt>
                <c:pt idx="293">
                  <c:v>4.1886533308838082E-5</c:v>
                </c:pt>
                <c:pt idx="294">
                  <c:v>-1.3238214488876215E-3</c:v>
                </c:pt>
                <c:pt idx="295">
                  <c:v>-3.3723738820161612E-3</c:v>
                </c:pt>
                <c:pt idx="296">
                  <c:v>-6.4451551982495914E-3</c:v>
                </c:pt>
                <c:pt idx="297">
                  <c:v>-7.5974093747432124E-3</c:v>
                </c:pt>
                <c:pt idx="298">
                  <c:v>-8.7496433764212567E-3</c:v>
                </c:pt>
                <c:pt idx="299">
                  <c:v>-9.9018541439801367E-3</c:v>
                </c:pt>
                <c:pt idx="300">
                  <c:v>-9.5818400756332248E-3</c:v>
                </c:pt>
                <c:pt idx="301">
                  <c:v>-8.7716861289702727E-3</c:v>
                </c:pt>
                <c:pt idx="302">
                  <c:v>-7.5564339494947523E-3</c:v>
                </c:pt>
                <c:pt idx="303">
                  <c:v>-5.7334927287311845E-3</c:v>
                </c:pt>
                <c:pt idx="304">
                  <c:v>-2.9990532306919402E-3</c:v>
                </c:pt>
                <c:pt idx="305">
                  <c:v>1.1026928863999647E-3</c:v>
                </c:pt>
                <c:pt idx="306">
                  <c:v>2.6408427497396992E-3</c:v>
                </c:pt>
                <c:pt idx="307">
                  <c:v>4.9480485069682894E-3</c:v>
                </c:pt>
                <c:pt idx="308">
                  <c:v>8.4087351399324568E-3</c:v>
                </c:pt>
                <c:pt idx="309">
                  <c:v>9.7064507066384875E-3</c:v>
                </c:pt>
                <c:pt idx="310">
                  <c:v>1.1652983607377381E-2</c:v>
                </c:pt>
                <c:pt idx="311">
                  <c:v>1.4572568326234559E-2</c:v>
                </c:pt>
                <c:pt idx="312">
                  <c:v>1.4196690566916892E-2</c:v>
                </c:pt>
                <c:pt idx="313">
                  <c:v>1.2225968567078733E-2</c:v>
                </c:pt>
                <c:pt idx="314">
                  <c:v>9.2697344764661339E-3</c:v>
                </c:pt>
                <c:pt idx="315">
                  <c:v>4.8350734325717489E-3</c:v>
                </c:pt>
                <c:pt idx="316">
                  <c:v>3.1719982503941252E-3</c:v>
                </c:pt>
                <c:pt idx="317">
                  <c:v>6.7737767417499171E-4</c:v>
                </c:pt>
                <c:pt idx="318">
                  <c:v>-3.064554850805137E-3</c:v>
                </c:pt>
                <c:pt idx="319">
                  <c:v>-4.4677480508540594E-3</c:v>
                </c:pt>
                <c:pt idx="320">
                  <c:v>-5.8709547672558485E-3</c:v>
                </c:pt>
                <c:pt idx="321">
                  <c:v>-7.2741383635499144E-3</c:v>
                </c:pt>
                <c:pt idx="322">
                  <c:v>-9.3788361010983638E-3</c:v>
                </c:pt>
                <c:pt idx="323">
                  <c:v>-1.2535698858078379E-2</c:v>
                </c:pt>
                <c:pt idx="324">
                  <c:v>-1.3719450240420067E-2</c:v>
                </c:pt>
                <c:pt idx="325">
                  <c:v>-1.4502671990333943E-2</c:v>
                </c:pt>
                <c:pt idx="326">
                  <c:v>-1.3836850171375021E-2</c:v>
                </c:pt>
                <c:pt idx="327">
                  <c:v>-1.2838050182441394E-2</c:v>
                </c:pt>
                <c:pt idx="328">
                  <c:v>-1.1339780566011023E-2</c:v>
                </c:pt>
                <c:pt idx="329">
                  <c:v>-9.0923272098637747E-3</c:v>
                </c:pt>
                <c:pt idx="330">
                  <c:v>-5.7209598065052466E-3</c:v>
                </c:pt>
                <c:pt idx="331">
                  <c:v>-4.4566816045399534E-3</c:v>
                </c:pt>
                <c:pt idx="332">
                  <c:v>-2.560185517467963E-3</c:v>
                </c:pt>
                <c:pt idx="333">
                  <c:v>2.8455421454199952E-4</c:v>
                </c:pt>
                <c:pt idx="334">
                  <c:v>1.3513325107765612E-3</c:v>
                </c:pt>
                <c:pt idx="335">
                  <c:v>2.9514936517140082E-3</c:v>
                </c:pt>
                <c:pt idx="336">
                  <c:v>5.3517266840035736E-3</c:v>
                </c:pt>
                <c:pt idx="337">
                  <c:v>8.9518941976147268E-3</c:v>
                </c:pt>
                <c:pt idx="338">
                  <c:v>1.4351725637971565E-2</c:v>
                </c:pt>
                <c:pt idx="339">
                  <c:v>1.3621246373890592E-2</c:v>
                </c:pt>
                <c:pt idx="340">
                  <c:v>1.0583871444218667E-2</c:v>
                </c:pt>
                <c:pt idx="341">
                  <c:v>6.0274381172237762E-3</c:v>
                </c:pt>
                <c:pt idx="342">
                  <c:v>4.3187109276713095E-3</c:v>
                </c:pt>
                <c:pt idx="343">
                  <c:v>1.7555715297544741E-3</c:v>
                </c:pt>
                <c:pt idx="344">
                  <c:v>-2.0891658494134615E-3</c:v>
                </c:pt>
                <c:pt idx="345">
                  <c:v>-3.5309364370037311E-3</c:v>
                </c:pt>
                <c:pt idx="346">
                  <c:v>-5.6935384775003662E-3</c:v>
                </c:pt>
                <c:pt idx="347">
                  <c:v>-8.9373620270409241E-3</c:v>
                </c:pt>
                <c:pt idx="348">
                  <c:v>-1.3802767793028352E-2</c:v>
                </c:pt>
                <c:pt idx="349">
                  <c:v>-1.4265920987251879E-2</c:v>
                </c:pt>
                <c:pt idx="350">
                  <c:v>-1.3467763425249026E-2</c:v>
                </c:pt>
                <c:pt idx="351">
                  <c:v>-1.2270450781797681E-2</c:v>
                </c:pt>
                <c:pt idx="352">
                  <c:v>-1.0474461353018801E-2</c:v>
                </c:pt>
                <c:pt idx="353">
                  <c:v>-7.780331892779737E-3</c:v>
                </c:pt>
                <c:pt idx="354">
                  <c:v>-3.7389114660896865E-3</c:v>
                </c:pt>
                <c:pt idx="355">
                  <c:v>3.0261110187406826E-4</c:v>
                </c:pt>
                <c:pt idx="356">
                  <c:v>4.3441237842192833E-3</c:v>
                </c:pt>
                <c:pt idx="357">
                  <c:v>5.8596662667259429E-3</c:v>
                </c:pt>
                <c:pt idx="358">
                  <c:v>8.1329317875433287E-3</c:v>
                </c:pt>
                <c:pt idx="359">
                  <c:v>1.1542642895779194E-2</c:v>
                </c:pt>
                <c:pt idx="360">
                  <c:v>1.6656681527851026E-2</c:v>
                </c:pt>
                <c:pt idx="361">
                  <c:v>1.8574219068097447E-2</c:v>
                </c:pt>
                <c:pt idx="362">
                  <c:v>1.8336699996723195E-2</c:v>
                </c:pt>
                <c:pt idx="363">
                  <c:v>1.5049352593565143E-2</c:v>
                </c:pt>
                <c:pt idx="364">
                  <c:v>1.1761679818261137E-2</c:v>
                </c:pt>
                <c:pt idx="365">
                  <c:v>1.0528722034958121E-2</c:v>
                </c:pt>
                <c:pt idx="366">
                  <c:v>8.679248722736831E-3</c:v>
                </c:pt>
                <c:pt idx="367">
                  <c:v>5.9049535885404413E-3</c:v>
                </c:pt>
                <c:pt idx="368">
                  <c:v>1.7432915673377021E-3</c:v>
                </c:pt>
                <c:pt idx="369">
                  <c:v>1.8265466463538406E-4</c:v>
                </c:pt>
                <c:pt idx="370">
                  <c:v>-2.1583033153351402E-3</c:v>
                </c:pt>
                <c:pt idx="371">
                  <c:v>-5.6696725812662024E-3</c:v>
                </c:pt>
                <c:pt idx="372">
                  <c:v>-1.0936452835800799E-2</c:v>
                </c:pt>
                <c:pt idx="373">
                  <c:v>-1.8835416538300565E-2</c:v>
                </c:pt>
                <c:pt idx="374">
                  <c:v>-1.9575854399462144E-2</c:v>
                </c:pt>
                <c:pt idx="375">
                  <c:v>-1.9678437088963621E-2</c:v>
                </c:pt>
                <c:pt idx="376">
                  <c:v>-1.8938002154286565E-2</c:v>
                </c:pt>
                <c:pt idx="377">
                  <c:v>-1.7827355486255705E-2</c:v>
                </c:pt>
                <c:pt idx="378">
                  <c:v>-1.6161259412912788E-2</c:v>
                </c:pt>
                <c:pt idx="379">
                  <c:v>-1.3661994345084246E-2</c:v>
                </c:pt>
                <c:pt idx="380">
                  <c:v>-9.9127419640748799E-3</c:v>
                </c:pt>
                <c:pt idx="381">
                  <c:v>-8.5066836883698708E-3</c:v>
                </c:pt>
                <c:pt idx="382">
                  <c:v>-6.3975571609881723E-3</c:v>
                </c:pt>
                <c:pt idx="383">
                  <c:v>-3.2337798388038892E-3</c:v>
                </c:pt>
                <c:pt idx="384">
                  <c:v>-2.0473393616735848E-3</c:v>
                </c:pt>
                <c:pt idx="385">
                  <c:v>-2.6766754916312629E-4</c:v>
                </c:pt>
                <c:pt idx="386">
                  <c:v>2.4018398258229723E-3</c:v>
                </c:pt>
                <c:pt idx="387">
                  <c:v>6.4060012593557814E-3</c:v>
                </c:pt>
                <c:pt idx="388">
                  <c:v>1.2411851464612692E-2</c:v>
                </c:pt>
                <c:pt idx="389">
                  <c:v>1.4663837707367865E-2</c:v>
                </c:pt>
                <c:pt idx="390">
                  <c:v>1.8041553234374601E-2</c:v>
                </c:pt>
                <c:pt idx="391">
                  <c:v>1.9308088985389781E-2</c:v>
                </c:pt>
                <c:pt idx="392">
                  <c:v>1.8786855950208781E-2</c:v>
                </c:pt>
                <c:pt idx="393">
                  <c:v>1.5937006079600902E-2</c:v>
                </c:pt>
                <c:pt idx="394">
                  <c:v>1.1661782411504921E-2</c:v>
                </c:pt>
                <c:pt idx="395">
                  <c:v>1.0058460765753908E-2</c:v>
                </c:pt>
                <c:pt idx="396">
                  <c:v>7.6534061185052505E-3</c:v>
                </c:pt>
                <c:pt idx="397">
                  <c:v>4.0456045950924124E-3</c:v>
                </c:pt>
                <c:pt idx="398">
                  <c:v>2.6926557145882427E-3</c:v>
                </c:pt>
                <c:pt idx="399">
                  <c:v>6.6321323609479699E-4</c:v>
                </c:pt>
                <c:pt idx="400">
                  <c:v>-2.3809555008128592E-3</c:v>
                </c:pt>
                <c:pt idx="401">
                  <c:v>-5.4250578880873463E-3</c:v>
                </c:pt>
                <c:pt idx="402">
                  <c:v>-8.4690863972361162E-3</c:v>
                </c:pt>
                <c:pt idx="403">
                  <c:v>-1.3034817247066975E-2</c:v>
                </c:pt>
                <c:pt idx="404">
                  <c:v>-1.9882312843501403E-2</c:v>
                </c:pt>
                <c:pt idx="405">
                  <c:v>-1.9606198304300628E-2</c:v>
                </c:pt>
                <c:pt idx="406">
                  <c:v>-1.9071287330552661E-2</c:v>
                </c:pt>
                <c:pt idx="407">
                  <c:v>-1.8268900494462795E-2</c:v>
                </c:pt>
                <c:pt idx="408">
                  <c:v>-1.7065276439720035E-2</c:v>
                </c:pt>
                <c:pt idx="409">
                  <c:v>-1.5259748706476138E-2</c:v>
                </c:pt>
                <c:pt idx="410">
                  <c:v>-1.2551296403584458E-2</c:v>
                </c:pt>
                <c:pt idx="411">
                  <c:v>-8.4882850169835048E-3</c:v>
                </c:pt>
                <c:pt idx="412">
                  <c:v>-2.3932532085144853E-3</c:v>
                </c:pt>
                <c:pt idx="413">
                  <c:v>-1.0754888847422761E-4</c:v>
                </c:pt>
                <c:pt idx="414">
                  <c:v>3.3210011240917552E-3</c:v>
                </c:pt>
                <c:pt idx="415">
                  <c:v>8.4636645636758708E-3</c:v>
                </c:pt>
                <c:pt idx="416">
                  <c:v>1.6176722036031248E-2</c:v>
                </c:pt>
                <c:pt idx="417">
                  <c:v>1.8104688160924053E-2</c:v>
                </c:pt>
                <c:pt idx="418">
                  <c:v>2.0032564085511441E-2</c:v>
                </c:pt>
                <c:pt idx="419">
                  <c:v>2.2924071989053402E-2</c:v>
                </c:pt>
                <c:pt idx="420">
                  <c:v>2.7260621931960587E-2</c:v>
                </c:pt>
                <c:pt idx="421">
                  <c:v>2.8886539133853043E-2</c:v>
                </c:pt>
                <c:pt idx="422">
                  <c:v>2.8389835736575619E-2</c:v>
                </c:pt>
                <c:pt idx="423">
                  <c:v>2.399934633909066E-2</c:v>
                </c:pt>
                <c:pt idx="424">
                  <c:v>1.7411928946650744E-2</c:v>
                </c:pt>
                <c:pt idx="425">
                  <c:v>1.4941243575086574E-2</c:v>
                </c:pt>
                <c:pt idx="426">
                  <c:v>1.1234816162824452E-2</c:v>
                </c:pt>
                <c:pt idx="427">
                  <c:v>9.8448374804682368E-3</c:v>
                </c:pt>
                <c:pt idx="428">
                  <c:v>7.7597997991250616E-3</c:v>
                </c:pt>
                <c:pt idx="429">
                  <c:v>4.6321446470730335E-3</c:v>
                </c:pt>
                <c:pt idx="430">
                  <c:v>-5.9540888818529934E-5</c:v>
                </c:pt>
                <c:pt idx="431">
                  <c:v>-7.096991955414903E-3</c:v>
                </c:pt>
                <c:pt idx="432">
                  <c:v>-8.8562573361803745E-3</c:v>
                </c:pt>
                <c:pt idx="433">
                  <c:v>-1.0615467893860905E-2</c:v>
                </c:pt>
                <c:pt idx="434">
                  <c:v>-1.3254201557047667E-2</c:v>
                </c:pt>
                <c:pt idx="435">
                  <c:v>-1.7211900025546657E-2</c:v>
                </c:pt>
                <c:pt idx="436">
                  <c:v>-2.3147420073186747E-2</c:v>
                </c:pt>
                <c:pt idx="437">
                  <c:v>-2.5372819724734291E-2</c:v>
                </c:pt>
                <c:pt idx="438">
                  <c:v>-2.8710463062633557E-2</c:v>
                </c:pt>
                <c:pt idx="439">
                  <c:v>-2.9961918286612092E-2</c:v>
                </c:pt>
                <c:pt idx="440">
                  <c:v>-2.9550815955375811E-2</c:v>
                </c:pt>
                <c:pt idx="441">
                  <c:v>-2.8846838909744831E-2</c:v>
                </c:pt>
                <c:pt idx="442">
                  <c:v>-2.7790886517456512E-2</c:v>
                </c:pt>
                <c:pt idx="443">
                  <c:v>-2.6206797949565652E-2</c:v>
                </c:pt>
                <c:pt idx="444">
                  <c:v>-2.3830420784740486E-2</c:v>
                </c:pt>
                <c:pt idx="445">
                  <c:v>-2.2939219574903066E-2</c:v>
                </c:pt>
                <c:pt idx="446">
                  <c:v>-2.1602327629603103E-2</c:v>
                </c:pt>
                <c:pt idx="447">
                  <c:v>-1.959686855702146E-2</c:v>
                </c:pt>
                <c:pt idx="448">
                  <c:v>-1.6588389291720029E-2</c:v>
                </c:pt>
                <c:pt idx="449">
                  <c:v>-1.207510195503384E-2</c:v>
                </c:pt>
                <c:pt idx="450">
                  <c:v>-1.0382471358351672E-2</c:v>
                </c:pt>
                <c:pt idx="451">
                  <c:v>-7.8434391524792122E-3</c:v>
                </c:pt>
                <c:pt idx="452">
                  <c:v>-4.0347158839417413E-3</c:v>
                </c:pt>
                <c:pt idx="453">
                  <c:v>1.6785628679504947E-3</c:v>
                </c:pt>
                <c:pt idx="454">
                  <c:v>1.024817453893552E-2</c:v>
                </c:pt>
                <c:pt idx="455">
                  <c:v>1.2390388099257606E-2</c:v>
                </c:pt>
                <c:pt idx="456">
                  <c:v>1.4532487927218582E-2</c:v>
                </c:pt>
                <c:pt idx="457">
                  <c:v>1.7745381427403707E-2</c:v>
                </c:pt>
                <c:pt idx="458">
                  <c:v>2.2563991688986002E-2</c:v>
                </c:pt>
                <c:pt idx="459">
                  <c:v>2.4370728980006674E-2</c:v>
                </c:pt>
                <c:pt idx="460">
                  <c:v>2.7080532757530012E-2</c:v>
                </c:pt>
                <c:pt idx="461">
                  <c:v>2.8837468933057643E-2</c:v>
                </c:pt>
                <c:pt idx="462">
                  <c:v>2.8456448544883606E-2</c:v>
                </c:pt>
                <c:pt idx="463">
                  <c:v>2.7884946902130652E-2</c:v>
                </c:pt>
                <c:pt idx="464">
                  <c:v>2.7027638167361256E-2</c:v>
                </c:pt>
                <c:pt idx="465">
                  <c:v>2.5741600908149691E-2</c:v>
                </c:pt>
                <c:pt idx="466">
                  <c:v>2.3812342160540841E-2</c:v>
                </c:pt>
                <c:pt idx="467">
                  <c:v>2.0918192579874092E-2</c:v>
                </c:pt>
                <c:pt idx="468">
                  <c:v>1.9832776828806103E-2</c:v>
                </c:pt>
                <c:pt idx="469">
                  <c:v>1.8204566342199871E-2</c:v>
                </c:pt>
                <c:pt idx="470">
                  <c:v>1.5762072258068787E-2</c:v>
                </c:pt>
                <c:pt idx="471">
                  <c:v>1.2098031938147864E-2</c:v>
                </c:pt>
                <c:pt idx="472">
                  <c:v>1.0723899992649744E-2</c:v>
                </c:pt>
                <c:pt idx="473">
                  <c:v>8.6626721913690558E-3</c:v>
                </c:pt>
                <c:pt idx="474">
                  <c:v>5.570697929929088E-3</c:v>
                </c:pt>
                <c:pt idx="475">
                  <c:v>9.3250195193334896E-4</c:v>
                </c:pt>
                <c:pt idx="476">
                  <c:v>-6.0247715473942835E-3</c:v>
                </c:pt>
                <c:pt idx="477">
                  <c:v>-8.6336521397413248E-3</c:v>
                </c:pt>
                <c:pt idx="478">
                  <c:v>-1.2546719346704201E-2</c:v>
                </c:pt>
                <c:pt idx="479">
                  <c:v>-1.8415562246198041E-2</c:v>
                </c:pt>
                <c:pt idx="480">
                  <c:v>-2.0616056275100509E-2</c:v>
                </c:pt>
                <c:pt idx="481">
                  <c:v>-2.3916460607974036E-2</c:v>
                </c:pt>
                <c:pt idx="482">
                  <c:v>-2.8866022922027008E-2</c:v>
                </c:pt>
                <c:pt idx="483">
                  <c:v>-2.9138415832174681E-2</c:v>
                </c:pt>
                <c:pt idx="484">
                  <c:v>-2.8326464517554068E-2</c:v>
                </c:pt>
                <c:pt idx="485">
                  <c:v>-2.7108512202359492E-2</c:v>
                </c:pt>
                <c:pt idx="486">
                  <c:v>-2.5281411730594706E-2</c:v>
                </c:pt>
                <c:pt idx="487">
                  <c:v>-2.2540403691985313E-2</c:v>
                </c:pt>
                <c:pt idx="488">
                  <c:v>-1.8428313472928608E-2</c:v>
                </c:pt>
                <c:pt idx="489">
                  <c:v>-1.6886128081064676E-2</c:v>
                </c:pt>
                <c:pt idx="490">
                  <c:v>-1.4572657196246914E-2</c:v>
                </c:pt>
                <c:pt idx="491">
                  <c:v>-1.1102210483521046E-2</c:v>
                </c:pt>
                <c:pt idx="492">
                  <c:v>-7.6314962871587089E-3</c:v>
                </c:pt>
                <c:pt idx="493">
                  <c:v>-4.1605626595801783E-3</c:v>
                </c:pt>
                <c:pt idx="494">
                  <c:v>1.0459729518809001E-3</c:v>
                </c:pt>
                <c:pt idx="495">
                  <c:v>8.855590721798581E-3</c:v>
                </c:pt>
                <c:pt idx="496">
                  <c:v>1.1783943398786701E-2</c:v>
                </c:pt>
                <c:pt idx="497">
                  <c:v>1.6176144409444624E-2</c:v>
                </c:pt>
                <c:pt idx="498">
                  <c:v>1.7823045744947481E-2</c:v>
                </c:pt>
                <c:pt idx="499">
                  <c:v>2.0293213631480556E-2</c:v>
                </c:pt>
                <c:pt idx="500">
                  <c:v>2.399801377367285E-2</c:v>
                </c:pt>
                <c:pt idx="501">
                  <c:v>2.5387166033244021E-2</c:v>
                </c:pt>
                <c:pt idx="502">
                  <c:v>2.7470686722392192E-2</c:v>
                </c:pt>
                <c:pt idx="503">
                  <c:v>3.0595514628484602E-2</c:v>
                </c:pt>
                <c:pt idx="504">
                  <c:v>3.1767174208221345E-2</c:v>
                </c:pt>
                <c:pt idx="505">
                  <c:v>3.3524498885027905E-2</c:v>
                </c:pt>
                <c:pt idx="506">
                  <c:v>3.6160049498517706E-2</c:v>
                </c:pt>
                <c:pt idx="507">
                  <c:v>3.9825724234320486E-2</c:v>
                </c:pt>
                <c:pt idx="508">
                  <c:v>3.9543458357437278E-2</c:v>
                </c:pt>
                <c:pt idx="509">
                  <c:v>3.9261141793435456E-2</c:v>
                </c:pt>
                <c:pt idx="510">
                  <c:v>3.8837699585941611E-2</c:v>
                </c:pt>
                <c:pt idx="511">
                  <c:v>3.8202510167796355E-2</c:v>
                </c:pt>
                <c:pt idx="512">
                  <c:v>3.7249690504391496E-2</c:v>
                </c:pt>
                <c:pt idx="513">
                  <c:v>3.5820267966547005E-2</c:v>
                </c:pt>
                <c:pt idx="514">
                  <c:v>3.3675883338186344E-2</c:v>
                </c:pt>
                <c:pt idx="515">
                  <c:v>3.0458753307374201E-2</c:v>
                </c:pt>
                <c:pt idx="516">
                  <c:v>2.9252185442690801E-2</c:v>
                </c:pt>
                <c:pt idx="517">
                  <c:v>2.7442130488099934E-2</c:v>
                </c:pt>
                <c:pt idx="518">
                  <c:v>2.4726736524597823E-2</c:v>
                </c:pt>
                <c:pt idx="519">
                  <c:v>2.3708356454918238E-2</c:v>
                </c:pt>
                <c:pt idx="520">
                  <c:v>2.2180672538038647E-2</c:v>
                </c:pt>
                <c:pt idx="521">
                  <c:v>1.9889021300772726E-2</c:v>
                </c:pt>
                <c:pt idx="522">
                  <c:v>1.6451137869539743E-2</c:v>
                </c:pt>
                <c:pt idx="523">
                  <c:v>1.3012865415623263E-2</c:v>
                </c:pt>
                <c:pt idx="524">
                  <c:v>9.5742852132191247E-3</c:v>
                </c:pt>
                <c:pt idx="525">
                  <c:v>6.9951747884780414E-3</c:v>
                </c:pt>
                <c:pt idx="526">
                  <c:v>3.1263809250337772E-3</c:v>
                </c:pt>
                <c:pt idx="527">
                  <c:v>-2.6769580499633292E-3</c:v>
                </c:pt>
                <c:pt idx="528">
                  <c:v>-4.8532063403932913E-3</c:v>
                </c:pt>
                <c:pt idx="529">
                  <c:v>-8.1174217004527684E-3</c:v>
                </c:pt>
                <c:pt idx="530">
                  <c:v>-1.3013443095558793E-2</c:v>
                </c:pt>
                <c:pt idx="531">
                  <c:v>-1.484930842170574E-2</c:v>
                </c:pt>
                <c:pt idx="532">
                  <c:v>-1.7602937048851641E-2</c:v>
                </c:pt>
                <c:pt idx="533">
                  <c:v>-2.1732799679528392E-2</c:v>
                </c:pt>
                <c:pt idx="534">
                  <c:v>-2.7926203638483346E-2</c:v>
                </c:pt>
                <c:pt idx="535">
                  <c:v>-3.0248191928711681E-2</c:v>
                </c:pt>
                <c:pt idx="536">
                  <c:v>-3.3730576696470255E-2</c:v>
                </c:pt>
                <c:pt idx="537">
                  <c:v>-3.5036275503800327E-2</c:v>
                </c:pt>
                <c:pt idx="538">
                  <c:v>-3.6994575885666452E-2</c:v>
                </c:pt>
                <c:pt idx="539">
                  <c:v>-3.9931466914639682E-2</c:v>
                </c:pt>
                <c:pt idx="540">
                  <c:v>-3.9842320081242492E-2</c:v>
                </c:pt>
                <c:pt idx="541">
                  <c:v>-3.9658788318238575E-2</c:v>
                </c:pt>
                <c:pt idx="542">
                  <c:v>-3.9383485660139807E-2</c:v>
                </c:pt>
                <c:pt idx="543">
                  <c:v>-3.8970520474872601E-2</c:v>
                </c:pt>
                <c:pt idx="544">
                  <c:v>-3.8351003400480241E-2</c:v>
                </c:pt>
                <c:pt idx="545">
                  <c:v>-3.7421717038688206E-2</c:v>
                </c:pt>
                <c:pt idx="546">
                  <c:v>-3.6027644438727899E-2</c:v>
                </c:pt>
                <c:pt idx="547">
                  <c:v>-3.3936296493676806E-2</c:v>
                </c:pt>
                <c:pt idx="548">
                  <c:v>-3.0798656357867587E-2</c:v>
                </c:pt>
                <c:pt idx="549">
                  <c:v>-2.9621909224682844E-2</c:v>
                </c:pt>
                <c:pt idx="550">
                  <c:v>-2.7856613372616412E-2</c:v>
                </c:pt>
                <c:pt idx="551">
                  <c:v>-2.5208347213515982E-2</c:v>
                </c:pt>
                <c:pt idx="552">
                  <c:v>-2.4215176389064872E-2</c:v>
                </c:pt>
                <c:pt idx="553">
                  <c:v>-2.2725286715167201E-2</c:v>
                </c:pt>
                <c:pt idx="554">
                  <c:v>-2.0490287204486687E-2</c:v>
                </c:pt>
                <c:pt idx="555">
                  <c:v>-1.7137433108618091E-2</c:v>
                </c:pt>
                <c:pt idx="556">
                  <c:v>-1.2107408342307967E-2</c:v>
                </c:pt>
                <c:pt idx="557">
                  <c:v>-1.0220977388043003E-2</c:v>
                </c:pt>
                <c:pt idx="558">
                  <c:v>-7.3911987356391901E-3</c:v>
                </c:pt>
                <c:pt idx="559">
                  <c:v>-6.3300043413032914E-3</c:v>
                </c:pt>
                <c:pt idx="560">
                  <c:v>-4.7381867636600824E-3</c:v>
                </c:pt>
                <c:pt idx="561">
                  <c:v>-2.3503867830020802E-3</c:v>
                </c:pt>
                <c:pt idx="562">
                  <c:v>1.2313238221499114E-3</c:v>
                </c:pt>
                <c:pt idx="563">
                  <c:v>6.6038151103168328E-3</c:v>
                </c:pt>
                <c:pt idx="564">
                  <c:v>7.946854927955934E-3</c:v>
                </c:pt>
                <c:pt idx="565">
                  <c:v>9.2899105166315207E-3</c:v>
                </c:pt>
                <c:pt idx="566">
                  <c:v>1.1304407323307798E-2</c:v>
                </c:pt>
                <c:pt idx="567">
                  <c:v>1.4325997595488952E-2</c:v>
                </c:pt>
                <c:pt idx="568">
                  <c:v>1.8857853010575201E-2</c:v>
                </c:pt>
                <c:pt idx="569">
                  <c:v>2.5654103172552848E-2</c:v>
                </c:pt>
                <c:pt idx="570">
                  <c:v>2.8202119488229808E-2</c:v>
                </c:pt>
                <c:pt idx="571">
                  <c:v>3.2023446566008092E-2</c:v>
                </c:pt>
                <c:pt idx="572">
                  <c:v>3.3456219997375594E-2</c:v>
                </c:pt>
                <c:pt idx="573">
                  <c:v>3.56051204939151E-2</c:v>
                </c:pt>
                <c:pt idx="574">
                  <c:v>3.8827847798054038E-2</c:v>
                </c:pt>
                <c:pt idx="575">
                  <c:v>3.9633361680367567E-2</c:v>
                </c:pt>
                <c:pt idx="576">
                  <c:v>3.951847523737638E-2</c:v>
                </c:pt>
                <c:pt idx="577">
                  <c:v>3.8310085828515326E-2</c:v>
                </c:pt>
                <c:pt idx="578">
                  <c:v>3.6497337096975488E-2</c:v>
                </c:pt>
                <c:pt idx="579">
                  <c:v>3.3777767313225612E-2</c:v>
                </c:pt>
                <c:pt idx="580">
                  <c:v>2.9697487124847672E-2</c:v>
                </c:pt>
                <c:pt idx="581">
                  <c:v>2.8167125086715792E-2</c:v>
                </c:pt>
                <c:pt idx="582">
                  <c:v>2.5871336671987186E-2</c:v>
                </c:pt>
                <c:pt idx="583">
                  <c:v>2.2427127651008211E-2</c:v>
                </c:pt>
                <c:pt idx="584">
                  <c:v>2.1135385398871002E-2</c:v>
                </c:pt>
                <c:pt idx="585">
                  <c:v>1.9843617005375305E-2</c:v>
                </c:pt>
                <c:pt idx="586">
                  <c:v>1.8551782357672731E-2</c:v>
                </c:pt>
                <c:pt idx="587">
                  <c:v>1.7259841334684941E-2</c:v>
                </c:pt>
                <c:pt idx="588">
                  <c:v>1.5321867512468798E-2</c:v>
                </c:pt>
                <c:pt idx="589">
                  <c:v>1.2414695470758238E-2</c:v>
                </c:pt>
                <c:pt idx="590">
                  <c:v>1.132444920173627E-2</c:v>
                </c:pt>
                <c:pt idx="591">
                  <c:v>9.6889856826378219E-3</c:v>
                </c:pt>
                <c:pt idx="592">
                  <c:v>7.2357848268233193E-3</c:v>
                </c:pt>
                <c:pt idx="593">
                  <c:v>3.5557716807387211E-3</c:v>
                </c:pt>
                <c:pt idx="594">
                  <c:v>2.175738789013225E-3</c:v>
                </c:pt>
                <c:pt idx="595">
                  <c:v>1.0567822182882376E-4</c:v>
                </c:pt>
                <c:pt idx="596">
                  <c:v>-2.9994087830491267E-3</c:v>
                </c:pt>
                <c:pt idx="597">
                  <c:v>-4.1638070478185706E-3</c:v>
                </c:pt>
                <c:pt idx="598">
                  <c:v>-5.9103756215244134E-3</c:v>
                </c:pt>
                <c:pt idx="599">
                  <c:v>-8.5301486522138918E-3</c:v>
                </c:pt>
                <c:pt idx="600">
                  <c:v>-1.2459621853665007E-2</c:v>
                </c:pt>
                <c:pt idx="601">
                  <c:v>-1.8353050048070741E-2</c:v>
                </c:pt>
                <c:pt idx="602">
                  <c:v>-2.0562745551029452E-2</c:v>
                </c:pt>
                <c:pt idx="603">
                  <c:v>-2.3876972059808651E-2</c:v>
                </c:pt>
                <c:pt idx="604">
                  <c:v>-2.8847238576884749E-2</c:v>
                </c:pt>
                <c:pt idx="605">
                  <c:v>-3.0089625270922651E-2</c:v>
                </c:pt>
                <c:pt idx="606">
                  <c:v>-3.1331874598768891E-2</c:v>
                </c:pt>
                <c:pt idx="607">
                  <c:v>-3.3195088111961098E-2</c:v>
                </c:pt>
                <c:pt idx="608">
                  <c:v>-3.5989471776065055E-2</c:v>
                </c:pt>
                <c:pt idx="609">
                  <c:v>-3.7037228474988942E-2</c:v>
                </c:pt>
                <c:pt idx="610">
                  <c:v>-3.8608710135875392E-2</c:v>
                </c:pt>
                <c:pt idx="611">
                  <c:v>-3.886831995954379E-2</c:v>
                </c:pt>
                <c:pt idx="612">
                  <c:v>-3.870261405337877E-2</c:v>
                </c:pt>
                <c:pt idx="613">
                  <c:v>-3.8536861640130218E-2</c:v>
                </c:pt>
                <c:pt idx="614">
                  <c:v>-3.828825123645152E-2</c:v>
                </c:pt>
                <c:pt idx="615">
                  <c:v>-3.7915371133551236E-2</c:v>
                </c:pt>
                <c:pt idx="616">
                  <c:v>-3.7355942448679132E-2</c:v>
                </c:pt>
                <c:pt idx="617">
                  <c:v>-3.6516822204322771E-2</c:v>
                </c:pt>
                <c:pt idx="618">
                  <c:v>-3.5258045650743211E-2</c:v>
                </c:pt>
                <c:pt idx="619">
                  <c:v>-3.3369694482483697E-2</c:v>
                </c:pt>
                <c:pt idx="620">
                  <c:v>-3.0536680758696502E-2</c:v>
                </c:pt>
                <c:pt idx="621">
                  <c:v>-2.9474171658705212E-2</c:v>
                </c:pt>
                <c:pt idx="622">
                  <c:v>-2.7880283863518412E-2</c:v>
                </c:pt>
                <c:pt idx="623">
                  <c:v>-2.5489188860235192E-2</c:v>
                </c:pt>
                <c:pt idx="624">
                  <c:v>-2.4592418252735667E-2</c:v>
                </c:pt>
                <c:pt idx="625">
                  <c:v>-2.3247232999923803E-2</c:v>
                </c:pt>
                <c:pt idx="626">
                  <c:v>-2.1229343221701252E-2</c:v>
                </c:pt>
                <c:pt idx="627">
                  <c:v>-2.0472561310087463E-2</c:v>
                </c:pt>
                <c:pt idx="628">
                  <c:v>-1.9337366938748091E-2</c:v>
                </c:pt>
                <c:pt idx="629">
                  <c:v>-1.763448280896248E-2</c:v>
                </c:pt>
                <c:pt idx="630">
                  <c:v>-1.5931496367762941E-2</c:v>
                </c:pt>
                <c:pt idx="631">
                  <c:v>-1.4228417490219207E-2</c:v>
                </c:pt>
                <c:pt idx="632">
                  <c:v>-1.1673647462695986E-2</c:v>
                </c:pt>
                <c:pt idx="633">
                  <c:v>-1.0715545397251641E-2</c:v>
                </c:pt>
                <c:pt idx="634">
                  <c:v>-9.2784003977271247E-3</c:v>
                </c:pt>
                <c:pt idx="635">
                  <c:v>-7.1225906613555856E-3</c:v>
                </c:pt>
                <c:pt idx="636">
                  <c:v>-3.8887581750956675E-3</c:v>
                </c:pt>
                <c:pt idx="637">
                  <c:v>-2.6760469453791132E-3</c:v>
                </c:pt>
                <c:pt idx="638">
                  <c:v>-8.569686791042321E-4</c:v>
                </c:pt>
                <c:pt idx="639">
                  <c:v>1.8716555922442901E-3</c:v>
                </c:pt>
                <c:pt idx="640">
                  <c:v>2.8948852465652602E-3</c:v>
                </c:pt>
                <c:pt idx="641">
                  <c:v>4.4297176924297833E-3</c:v>
                </c:pt>
                <c:pt idx="642">
                  <c:v>6.7319427465888631E-3</c:v>
                </c:pt>
                <c:pt idx="643">
                  <c:v>1.0185070015343203E-2</c:v>
                </c:pt>
                <c:pt idx="644">
                  <c:v>1.5364346399002205E-2</c:v>
                </c:pt>
                <c:pt idx="645">
                  <c:v>1.7306405199376301E-2</c:v>
                </c:pt>
                <c:pt idx="646">
                  <c:v>2.0219199568535202E-2</c:v>
                </c:pt>
                <c:pt idx="647">
                  <c:v>2.4587709990298027E-2</c:v>
                </c:pt>
                <c:pt idx="648">
                  <c:v>2.6225673856290196E-2</c:v>
                </c:pt>
                <c:pt idx="649">
                  <c:v>2.8682352896647192E-2</c:v>
                </c:pt>
                <c:pt idx="650">
                  <c:v>3.2366734811396153E-2</c:v>
                </c:pt>
                <c:pt idx="651">
                  <c:v>3.37481566616002E-2</c:v>
                </c:pt>
                <c:pt idx="652">
                  <c:v>3.5820046029454856E-2</c:v>
                </c:pt>
                <c:pt idx="653">
                  <c:v>3.8927252878896243E-2</c:v>
                </c:pt>
                <c:pt idx="654">
                  <c:v>4.2033751471275284E-2</c:v>
                </c:pt>
                <c:pt idx="655">
                  <c:v>4.5139526268615525E-2</c:v>
                </c:pt>
                <c:pt idx="656">
                  <c:v>4.8244295693039695E-2</c:v>
                </c:pt>
                <c:pt idx="657">
                  <c:v>4.8414120324702881E-2</c:v>
                </c:pt>
                <c:pt idx="658">
                  <c:v>4.8198624362758173E-2</c:v>
                </c:pt>
                <c:pt idx="659">
                  <c:v>4.7982680492577923E-2</c:v>
                </c:pt>
                <c:pt idx="660">
                  <c:v>4.7659421435769712E-2</c:v>
                </c:pt>
                <c:pt idx="661">
                  <c:v>4.7174292424948833E-2</c:v>
                </c:pt>
                <c:pt idx="662">
                  <c:v>4.6446557250863073E-2</c:v>
                </c:pt>
                <c:pt idx="663">
                  <c:v>4.5355084046949934E-2</c:v>
                </c:pt>
                <c:pt idx="664">
                  <c:v>4.3717450196492084E-2</c:v>
                </c:pt>
                <c:pt idx="665">
                  <c:v>4.3103276453481734E-2</c:v>
                </c:pt>
                <c:pt idx="666">
                  <c:v>4.2181977078364415E-2</c:v>
                </c:pt>
                <c:pt idx="667">
                  <c:v>4.0799871804592193E-2</c:v>
                </c:pt>
                <c:pt idx="668">
                  <c:v>3.8726444948331128E-2</c:v>
                </c:pt>
                <c:pt idx="669">
                  <c:v>3.5615640469936496E-2</c:v>
                </c:pt>
                <c:pt idx="670">
                  <c:v>3.2504145650341605E-2</c:v>
                </c:pt>
                <c:pt idx="671">
                  <c:v>2.9392020666228355E-2</c:v>
                </c:pt>
                <c:pt idx="672">
                  <c:v>2.8613920217693451E-2</c:v>
                </c:pt>
                <c:pt idx="673">
                  <c:v>2.7446660406949694E-2</c:v>
                </c:pt>
                <c:pt idx="674">
                  <c:v>2.5695675749829609E-2</c:v>
                </c:pt>
                <c:pt idx="675">
                  <c:v>2.5038987514388052E-2</c:v>
                </c:pt>
                <c:pt idx="676">
                  <c:v>2.4053937029010299E-2</c:v>
                </c:pt>
                <c:pt idx="677">
                  <c:v>2.2576296528677101E-2</c:v>
                </c:pt>
                <c:pt idx="678">
                  <c:v>2.0359630623485489E-2</c:v>
                </c:pt>
                <c:pt idx="679">
                  <c:v>1.7034263235494378E-2</c:v>
                </c:pt>
                <c:pt idx="680">
                  <c:v>1.5787177120559905E-2</c:v>
                </c:pt>
                <c:pt idx="681">
                  <c:v>1.3916390407623826E-2</c:v>
                </c:pt>
                <c:pt idx="682">
                  <c:v>1.1110076179862521E-2</c:v>
                </c:pt>
                <c:pt idx="683">
                  <c:v>1.0057660846685581E-2</c:v>
                </c:pt>
                <c:pt idx="684">
                  <c:v>8.4789967966361068E-3</c:v>
                </c:pt>
                <c:pt idx="685">
                  <c:v>6.1109461521467907E-3</c:v>
                </c:pt>
                <c:pt idx="686">
                  <c:v>5.2228858416619745E-3</c:v>
                </c:pt>
                <c:pt idx="687">
                  <c:v>3.8908114773612001E-3</c:v>
                </c:pt>
                <c:pt idx="688">
                  <c:v>1.8926599622793641E-3</c:v>
                </c:pt>
                <c:pt idx="689">
                  <c:v>-1.1045906618662321E-3</c:v>
                </c:pt>
                <c:pt idx="690">
                  <c:v>-5.6004303356239514E-3</c:v>
                </c:pt>
                <c:pt idx="691">
                  <c:v>-7.2863154958847679E-3</c:v>
                </c:pt>
                <c:pt idx="692">
                  <c:v>-9.8150625800573748E-3</c:v>
                </c:pt>
                <c:pt idx="693">
                  <c:v>-1.3607915511981651E-2</c:v>
                </c:pt>
                <c:pt idx="694">
                  <c:v>-1.9296448879404467E-2</c:v>
                </c:pt>
                <c:pt idx="695">
                  <c:v>-2.071841253643018E-2</c:v>
                </c:pt>
                <c:pt idx="696">
                  <c:v>-2.2140292377958282E-2</c:v>
                </c:pt>
                <c:pt idx="697">
                  <c:v>-2.427292020655759E-2</c:v>
                </c:pt>
                <c:pt idx="698">
                  <c:v>-2.7471441707761248E-2</c:v>
                </c:pt>
                <c:pt idx="699">
                  <c:v>-2.8670762435848856E-2</c:v>
                </c:pt>
                <c:pt idx="700">
                  <c:v>-3.0469587687461816E-2</c:v>
                </c:pt>
                <c:pt idx="701">
                  <c:v>-3.3167429708428287E-2</c:v>
                </c:pt>
                <c:pt idx="702">
                  <c:v>-3.7213252195764955E-2</c:v>
                </c:pt>
                <c:pt idx="703">
                  <c:v>-3.8224522421336671E-2</c:v>
                </c:pt>
                <c:pt idx="704">
                  <c:v>-3.9235714356619412E-2</c:v>
                </c:pt>
                <c:pt idx="705">
                  <c:v>-4.0752350948706127E-2</c:v>
                </c:pt>
                <c:pt idx="706">
                  <c:v>-4.3026973783323492E-2</c:v>
                </c:pt>
                <c:pt idx="707">
                  <c:v>-4.5300973231354832E-2</c:v>
                </c:pt>
                <c:pt idx="708">
                  <c:v>-4.7574725022781712E-2</c:v>
                </c:pt>
                <c:pt idx="709">
                  <c:v>-4.8143197720365315E-2</c:v>
                </c:pt>
                <c:pt idx="710">
                  <c:v>-4.8711639231346159E-2</c:v>
                </c:pt>
                <c:pt idx="711">
                  <c:v>-4.9563798868634934E-2</c:v>
                </c:pt>
                <c:pt idx="712">
                  <c:v>-4.9883451031022187E-2</c:v>
                </c:pt>
                <c:pt idx="713">
                  <c:v>-4.9553601752852512E-2</c:v>
                </c:pt>
                <c:pt idx="714">
                  <c:v>-4.9074325694692757E-2</c:v>
                </c:pt>
                <c:pt idx="715">
                  <c:v>-4.8594583640843132E-2</c:v>
                </c:pt>
                <c:pt idx="716">
                  <c:v>-4.7875372012840693E-2</c:v>
                </c:pt>
                <c:pt idx="717">
                  <c:v>-4.6796461717077034E-2</c:v>
                </c:pt>
                <c:pt idx="718">
                  <c:v>-4.5177670544293183E-2</c:v>
                </c:pt>
                <c:pt idx="719">
                  <c:v>-4.4570451331922112E-2</c:v>
                </c:pt>
                <c:pt idx="720">
                  <c:v>-4.3659915778073245E-2</c:v>
                </c:pt>
                <c:pt idx="721">
                  <c:v>-4.2293732901017872E-2</c:v>
                </c:pt>
                <c:pt idx="722">
                  <c:v>-4.0244163589356646E-2</c:v>
                </c:pt>
                <c:pt idx="723">
                  <c:v>-3.716922429011358E-2</c:v>
                </c:pt>
                <c:pt idx="724">
                  <c:v>-3.6015881943411016E-2</c:v>
                </c:pt>
                <c:pt idx="725">
                  <c:v>-3.4285756065168115E-2</c:v>
                </c:pt>
                <c:pt idx="726">
                  <c:v>-3.1690185125308586E-2</c:v>
                </c:pt>
                <c:pt idx="727">
                  <c:v>-3.071673393285012E-2</c:v>
                </c:pt>
                <c:pt idx="728">
                  <c:v>-2.9256448457880002E-2</c:v>
                </c:pt>
                <c:pt idx="729">
                  <c:v>-2.7065788017147391E-2</c:v>
                </c:pt>
                <c:pt idx="730">
                  <c:v>-2.6244194433652831E-2</c:v>
                </c:pt>
                <c:pt idx="731">
                  <c:v>-2.5011804548945814E-2</c:v>
                </c:pt>
                <c:pt idx="732">
                  <c:v>-2.3163011709027674E-2</c:v>
                </c:pt>
                <c:pt idx="733">
                  <c:v>-2.0389573743756342E-2</c:v>
                </c:pt>
                <c:pt idx="734">
                  <c:v>-1.934945130436825E-2</c:v>
                </c:pt>
                <c:pt idx="735">
                  <c:v>-1.7789189815975943E-2</c:v>
                </c:pt>
                <c:pt idx="736">
                  <c:v>-1.544859306414114E-2</c:v>
                </c:pt>
                <c:pt idx="737">
                  <c:v>-1.1937477352389921E-2</c:v>
                </c:pt>
                <c:pt idx="738">
                  <c:v>-1.0620711747026721E-2</c:v>
                </c:pt>
                <c:pt idx="739">
                  <c:v>-8.6454734795285027E-3</c:v>
                </c:pt>
                <c:pt idx="740">
                  <c:v>-5.6825610548967374E-3</c:v>
                </c:pt>
                <c:pt idx="741">
                  <c:v>-1.2379727009034997E-3</c:v>
                </c:pt>
                <c:pt idx="742">
                  <c:v>4.2876397372554873E-4</c:v>
                </c:pt>
                <c:pt idx="743">
                  <c:v>2.9288627362418461E-3</c:v>
                </c:pt>
                <c:pt idx="744">
                  <c:v>6.6789229084080904E-3</c:v>
                </c:pt>
                <c:pt idx="745">
                  <c:v>8.0851571514790228E-3</c:v>
                </c:pt>
                <c:pt idx="746">
                  <c:v>1.0194446819415221E-2</c:v>
                </c:pt>
                <c:pt idx="747">
                  <c:v>1.3358227579773079E-2</c:v>
                </c:pt>
                <c:pt idx="748">
                  <c:v>1.8103355264598484E-2</c:v>
                </c:pt>
                <c:pt idx="749">
                  <c:v>1.9289518126791031E-2</c:v>
                </c:pt>
                <c:pt idx="750">
                  <c:v>2.0475626691242661E-2</c:v>
                </c:pt>
                <c:pt idx="751">
                  <c:v>2.2254636009816912E-2</c:v>
                </c:pt>
                <c:pt idx="752">
                  <c:v>2.4922971070822551E-2</c:v>
                </c:pt>
                <c:pt idx="753">
                  <c:v>2.8924729420039673E-2</c:v>
                </c:pt>
                <c:pt idx="754">
                  <c:v>3.2925605199297853E-2</c:v>
                </c:pt>
                <c:pt idx="755">
                  <c:v>3.6925381648201194E-2</c:v>
                </c:pt>
                <c:pt idx="756">
                  <c:v>4.0924019723688476E-2</c:v>
                </c:pt>
                <c:pt idx="757">
                  <c:v>4.1923457286375559E-2</c:v>
                </c:pt>
                <c:pt idx="758">
                  <c:v>4.2922855318581955E-2</c:v>
                </c:pt>
                <c:pt idx="759">
                  <c:v>4.4421857229573702E-2</c:v>
                </c:pt>
                <c:pt idx="760">
                  <c:v>4.6669628213942473E-2</c:v>
                </c:pt>
                <c:pt idx="761">
                  <c:v>4.7512643447809914E-2</c:v>
                </c:pt>
                <c:pt idx="762">
                  <c:v>4.8355591002249593E-2</c:v>
                </c:pt>
                <c:pt idx="763">
                  <c:v>4.9198026313422932E-2</c:v>
                </c:pt>
                <c:pt idx="764">
                  <c:v>4.9454733529717534E-2</c:v>
                </c:pt>
                <c:pt idx="765">
                  <c:v>4.9138614734854598E-2</c:v>
                </c:pt>
                <c:pt idx="766">
                  <c:v>4.8822486094963334E-2</c:v>
                </c:pt>
                <c:pt idx="767">
                  <c:v>4.8506791071793523E-2</c:v>
                </c:pt>
                <c:pt idx="768">
                  <c:v>4.8032343546445103E-2</c:v>
                </c:pt>
                <c:pt idx="769">
                  <c:v>4.7321518582440401E-2</c:v>
                </c:pt>
                <c:pt idx="770">
                  <c:v>4.6254526249409768E-2</c:v>
                </c:pt>
                <c:pt idx="771">
                  <c:v>4.4654284149750804E-2</c:v>
                </c:pt>
                <c:pt idx="772">
                  <c:v>4.2253272002742419E-2</c:v>
                </c:pt>
                <c:pt idx="773">
                  <c:v>3.8650913729580016E-2</c:v>
                </c:pt>
                <c:pt idx="774">
                  <c:v>3.7299754182214012E-2</c:v>
                </c:pt>
                <c:pt idx="775">
                  <c:v>3.5272738466412538E-2</c:v>
                </c:pt>
                <c:pt idx="776">
                  <c:v>3.2231720255742002E-2</c:v>
                </c:pt>
                <c:pt idx="777">
                  <c:v>3.109117597405401E-2</c:v>
                </c:pt>
                <c:pt idx="778">
                  <c:v>2.9380208653012212E-2</c:v>
                </c:pt>
                <c:pt idx="779">
                  <c:v>2.6813437959393765E-2</c:v>
                </c:pt>
                <c:pt idx="780">
                  <c:v>2.5850817071251336E-2</c:v>
                </c:pt>
                <c:pt idx="781">
                  <c:v>2.4406796402796641E-2</c:v>
                </c:pt>
                <c:pt idx="782">
                  <c:v>2.2240554094301087E-2</c:v>
                </c:pt>
                <c:pt idx="783">
                  <c:v>1.8990827593265779E-2</c:v>
                </c:pt>
                <c:pt idx="784">
                  <c:v>1.7772039684154122E-2</c:v>
                </c:pt>
                <c:pt idx="785">
                  <c:v>1.5943804351744559E-2</c:v>
                </c:pt>
                <c:pt idx="786">
                  <c:v>1.3201233048936781E-2</c:v>
                </c:pt>
                <c:pt idx="787">
                  <c:v>1.2172732046705955E-2</c:v>
                </c:pt>
                <c:pt idx="788">
                  <c:v>1.0629910708371899E-2</c:v>
                </c:pt>
                <c:pt idx="789">
                  <c:v>8.3155860984148577E-3</c:v>
                </c:pt>
                <c:pt idx="790">
                  <c:v>4.8439621132745142E-3</c:v>
                </c:pt>
                <c:pt idx="791">
                  <c:v>3.54207407548271E-3</c:v>
                </c:pt>
                <c:pt idx="792">
                  <c:v>1.5892075509962881E-3</c:v>
                </c:pt>
                <c:pt idx="793">
                  <c:v>-1.340114753313956E-3</c:v>
                </c:pt>
                <c:pt idx="794">
                  <c:v>-5.7340260445305534E-3</c:v>
                </c:pt>
                <c:pt idx="795">
                  <c:v>-7.3816881434500504E-3</c:v>
                </c:pt>
                <c:pt idx="796">
                  <c:v>-9.8531477853794746E-3</c:v>
                </c:pt>
                <c:pt idx="797">
                  <c:v>-1.3560057677906247E-2</c:v>
                </c:pt>
                <c:pt idx="798">
                  <c:v>-1.9119669682097922E-2</c:v>
                </c:pt>
                <c:pt idx="799">
                  <c:v>-2.0509390284279713E-2</c:v>
                </c:pt>
                <c:pt idx="800">
                  <c:v>-2.1899076060244656E-2</c:v>
                </c:pt>
                <c:pt idx="801">
                  <c:v>-2.3983399967329656E-2</c:v>
                </c:pt>
                <c:pt idx="802">
                  <c:v>-2.7109489261570408E-2</c:v>
                </c:pt>
                <c:pt idx="803">
                  <c:v>-2.8281655998890751E-2</c:v>
                </c:pt>
                <c:pt idx="804">
                  <c:v>-3.0039714869424854E-2</c:v>
                </c:pt>
                <c:pt idx="805">
                  <c:v>-3.2676495730588707E-2</c:v>
                </c:pt>
                <c:pt idx="806">
                  <c:v>-3.6630758482982216E-2</c:v>
                </c:pt>
                <c:pt idx="807">
                  <c:v>-3.7619172005601241E-2</c:v>
                </c:pt>
                <c:pt idx="808">
                  <c:v>-3.8607511924578841E-2</c:v>
                </c:pt>
                <c:pt idx="809">
                  <c:v>-4.0089835205795087E-2</c:v>
                </c:pt>
                <c:pt idx="810">
                  <c:v>-4.1572026414670969E-2</c:v>
                </c:pt>
                <c:pt idx="811">
                  <c:v>-4.30539903094471E-2</c:v>
                </c:pt>
                <c:pt idx="812">
                  <c:v>-4.3609700459151614E-2</c:v>
                </c:pt>
                <c:pt idx="813">
                  <c:v>-4.4443148445630312E-2</c:v>
                </c:pt>
                <c:pt idx="814">
                  <c:v>-4.5693492360307293E-2</c:v>
                </c:pt>
                <c:pt idx="815">
                  <c:v>-4.6162279193932884E-2</c:v>
                </c:pt>
                <c:pt idx="816">
                  <c:v>-4.6865199523876293E-2</c:v>
                </c:pt>
                <c:pt idx="817">
                  <c:v>-4.7919714493960014E-2</c:v>
                </c:pt>
                <c:pt idx="818">
                  <c:v>-4.9501285952949135E-2</c:v>
                </c:pt>
                <c:pt idx="819">
                  <c:v>-4.9958374957879984E-2</c:v>
                </c:pt>
                <c:pt idx="820">
                  <c:v>-4.9958374957879984E-2</c:v>
                </c:pt>
                <c:pt idx="821">
                  <c:v>-4.9958374957879984E-2</c:v>
                </c:pt>
                <c:pt idx="822">
                  <c:v>-4.9958374957879984E-2</c:v>
                </c:pt>
                <c:pt idx="823">
                  <c:v>-4.9958374957879984E-2</c:v>
                </c:pt>
                <c:pt idx="824">
                  <c:v>-4.9958374957879984E-2</c:v>
                </c:pt>
                <c:pt idx="825">
                  <c:v>-4.9958374957879984E-2</c:v>
                </c:pt>
                <c:pt idx="826">
                  <c:v>-4.9958374957879984E-2</c:v>
                </c:pt>
                <c:pt idx="827">
                  <c:v>-4.9958374957879984E-2</c:v>
                </c:pt>
                <c:pt idx="828">
                  <c:v>-4.9958374957879984E-2</c:v>
                </c:pt>
                <c:pt idx="829">
                  <c:v>-4.9958374957879984E-2</c:v>
                </c:pt>
                <c:pt idx="830">
                  <c:v>-4.9958374957879984E-2</c:v>
                </c:pt>
                <c:pt idx="831">
                  <c:v>-4.9958374957879984E-2</c:v>
                </c:pt>
                <c:pt idx="832">
                  <c:v>-4.9958374957879984E-2</c:v>
                </c:pt>
                <c:pt idx="833">
                  <c:v>-4.9958374957879984E-2</c:v>
                </c:pt>
                <c:pt idx="834">
                  <c:v>-4.9958374957879984E-2</c:v>
                </c:pt>
                <c:pt idx="835">
                  <c:v>-4.9958374957879984E-2</c:v>
                </c:pt>
                <c:pt idx="836">
                  <c:v>-4.9958374957879984E-2</c:v>
                </c:pt>
                <c:pt idx="837">
                  <c:v>-4.9958374957879984E-2</c:v>
                </c:pt>
                <c:pt idx="838">
                  <c:v>-4.9958374957879984E-2</c:v>
                </c:pt>
                <c:pt idx="839">
                  <c:v>-4.9958374957879984E-2</c:v>
                </c:pt>
                <c:pt idx="840">
                  <c:v>-4.9958374957879984E-2</c:v>
                </c:pt>
                <c:pt idx="841">
                  <c:v>-4.9958374957879984E-2</c:v>
                </c:pt>
                <c:pt idx="842">
                  <c:v>-4.9958374957879984E-2</c:v>
                </c:pt>
                <c:pt idx="843">
                  <c:v>-4.9958374957879984E-2</c:v>
                </c:pt>
                <c:pt idx="844">
                  <c:v>-4.9958374957879984E-2</c:v>
                </c:pt>
                <c:pt idx="845">
                  <c:v>-4.9958374957879984E-2</c:v>
                </c:pt>
              </c:numCache>
            </c:numRef>
          </c:xVal>
          <c:yVal>
            <c:numRef>
              <c:f>Cyclic!$BN$4:$BN$849</c:f>
              <c:numCache>
                <c:formatCode>General</c:formatCode>
                <c:ptCount val="846"/>
                <c:pt idx="0">
                  <c:v>0</c:v>
                </c:pt>
                <c:pt idx="1">
                  <c:v>12.293232</c:v>
                </c:pt>
                <c:pt idx="2">
                  <c:v>24.584490000000002</c:v>
                </c:pt>
                <c:pt idx="3">
                  <c:v>43.018290000000007</c:v>
                </c:pt>
                <c:pt idx="4">
                  <c:v>70.661640000000006</c:v>
                </c:pt>
                <c:pt idx="5">
                  <c:v>112.10996999999999</c:v>
                </c:pt>
                <c:pt idx="6">
                  <c:v>113.26035</c:v>
                </c:pt>
                <c:pt idx="7">
                  <c:v>66.62900999999998</c:v>
                </c:pt>
                <c:pt idx="8">
                  <c:v>-3.363213</c:v>
                </c:pt>
                <c:pt idx="9">
                  <c:v>-108.45639000000001</c:v>
                </c:pt>
                <c:pt idx="10">
                  <c:v>-98.15925</c:v>
                </c:pt>
                <c:pt idx="11">
                  <c:v>-39.035220000000002</c:v>
                </c:pt>
                <c:pt idx="12">
                  <c:v>49.575960000000002</c:v>
                </c:pt>
                <c:pt idx="13">
                  <c:v>82.780530000000013</c:v>
                </c:pt>
                <c:pt idx="14">
                  <c:v>113.13875999999998</c:v>
                </c:pt>
                <c:pt idx="15">
                  <c:v>94.467660000001359</c:v>
                </c:pt>
                <c:pt idx="16">
                  <c:v>66.454920000000527</c:v>
                </c:pt>
                <c:pt idx="17">
                  <c:v>24.418170000000003</c:v>
                </c:pt>
                <c:pt idx="18">
                  <c:v>-38.675070000000012</c:v>
                </c:pt>
                <c:pt idx="19">
                  <c:v>-112.65660000000001</c:v>
                </c:pt>
                <c:pt idx="20">
                  <c:v>-77.129849999999948</c:v>
                </c:pt>
                <c:pt idx="21">
                  <c:v>-23.869439999999674</c:v>
                </c:pt>
                <c:pt idx="22">
                  <c:v>55.960590000000003</c:v>
                </c:pt>
                <c:pt idx="23">
                  <c:v>85.876769999999979</c:v>
                </c:pt>
                <c:pt idx="24">
                  <c:v>114.97100999999999</c:v>
                </c:pt>
                <c:pt idx="25">
                  <c:v>98.148540000000011</c:v>
                </c:pt>
                <c:pt idx="26">
                  <c:v>72.909900000000007</c:v>
                </c:pt>
                <c:pt idx="27">
                  <c:v>35.038080000000001</c:v>
                </c:pt>
                <c:pt idx="28">
                  <c:v>-21.800939999999986</c:v>
                </c:pt>
                <c:pt idx="29">
                  <c:v>-107.12603999999995</c:v>
                </c:pt>
                <c:pt idx="30">
                  <c:v>-106.9089</c:v>
                </c:pt>
                <c:pt idx="31">
                  <c:v>-58.902270000000001</c:v>
                </c:pt>
                <c:pt idx="32">
                  <c:v>13.057989000000006</c:v>
                </c:pt>
                <c:pt idx="33">
                  <c:v>120.8865</c:v>
                </c:pt>
                <c:pt idx="34">
                  <c:v>84.399419999999992</c:v>
                </c:pt>
                <c:pt idx="35">
                  <c:v>23.7363</c:v>
                </c:pt>
                <c:pt idx="36">
                  <c:v>-67.337130000000002</c:v>
                </c:pt>
                <c:pt idx="37">
                  <c:v>-101.51253000000001</c:v>
                </c:pt>
                <c:pt idx="38">
                  <c:v>-93.258479999999949</c:v>
                </c:pt>
                <c:pt idx="39">
                  <c:v>-16.386257999999987</c:v>
                </c:pt>
                <c:pt idx="40">
                  <c:v>98.796180000000007</c:v>
                </c:pt>
                <c:pt idx="41">
                  <c:v>103.75134000000001</c:v>
                </c:pt>
                <c:pt idx="42">
                  <c:v>38.982300000000002</c:v>
                </c:pt>
                <c:pt idx="43">
                  <c:v>-58.258200000000002</c:v>
                </c:pt>
                <c:pt idx="44">
                  <c:v>-94.749900000000025</c:v>
                </c:pt>
                <c:pt idx="45">
                  <c:v>-96.541200000000927</c:v>
                </c:pt>
                <c:pt idx="46">
                  <c:v>-14.451297</c:v>
                </c:pt>
                <c:pt idx="47">
                  <c:v>108.54080999999999</c:v>
                </c:pt>
                <c:pt idx="48">
                  <c:v>91.075949999999978</c:v>
                </c:pt>
                <c:pt idx="49">
                  <c:v>21.90006</c:v>
                </c:pt>
                <c:pt idx="50">
                  <c:v>-81.964889999999997</c:v>
                </c:pt>
                <c:pt idx="51">
                  <c:v>-120.94299000000002</c:v>
                </c:pt>
                <c:pt idx="52">
                  <c:v>-108.39506999999999</c:v>
                </c:pt>
                <c:pt idx="53">
                  <c:v>-82.815180000000012</c:v>
                </c:pt>
                <c:pt idx="54">
                  <c:v>-44.459939999999996</c:v>
                </c:pt>
                <c:pt idx="55">
                  <c:v>13.041462000000001</c:v>
                </c:pt>
                <c:pt idx="56">
                  <c:v>99.223950000000002</c:v>
                </c:pt>
                <c:pt idx="57">
                  <c:v>131.48436000000001</c:v>
                </c:pt>
                <c:pt idx="58">
                  <c:v>145.13604000000001</c:v>
                </c:pt>
                <c:pt idx="59">
                  <c:v>124.37837999999883</c:v>
                </c:pt>
                <c:pt idx="60">
                  <c:v>93.233070000000012</c:v>
                </c:pt>
                <c:pt idx="61">
                  <c:v>46.494210000000002</c:v>
                </c:pt>
                <c:pt idx="62">
                  <c:v>-23.662590000000002</c:v>
                </c:pt>
                <c:pt idx="63">
                  <c:v>-128.85789000000167</c:v>
                </c:pt>
                <c:pt idx="64">
                  <c:v>-159.44796000000002</c:v>
                </c:pt>
                <c:pt idx="65">
                  <c:v>-144.62112000000027</c:v>
                </c:pt>
                <c:pt idx="66">
                  <c:v>-122.38716000000002</c:v>
                </c:pt>
                <c:pt idx="67">
                  <c:v>-89.046720000000022</c:v>
                </c:pt>
                <c:pt idx="68">
                  <c:v>-39.06</c:v>
                </c:pt>
                <c:pt idx="69">
                  <c:v>35.868000000000002</c:v>
                </c:pt>
                <c:pt idx="70">
                  <c:v>147.68019000000001</c:v>
                </c:pt>
                <c:pt idx="71">
                  <c:v>137.46663000000001</c:v>
                </c:pt>
                <c:pt idx="72">
                  <c:v>74.32341000000001</c:v>
                </c:pt>
                <c:pt idx="73">
                  <c:v>-20.475545999999703</c:v>
                </c:pt>
                <c:pt idx="74">
                  <c:v>-162.32790000000196</c:v>
                </c:pt>
                <c:pt idx="75">
                  <c:v>-151.69224000000187</c:v>
                </c:pt>
                <c:pt idx="76">
                  <c:v>-131.65698</c:v>
                </c:pt>
                <c:pt idx="77">
                  <c:v>-101.61312000000002</c:v>
                </c:pt>
                <c:pt idx="78">
                  <c:v>-56.566230000000012</c:v>
                </c:pt>
                <c:pt idx="79">
                  <c:v>10.960068000000001</c:v>
                </c:pt>
                <c:pt idx="80">
                  <c:v>112.01295000000002</c:v>
                </c:pt>
                <c:pt idx="81">
                  <c:v>149.5599</c:v>
                </c:pt>
                <c:pt idx="82">
                  <c:v>120.84471000000002</c:v>
                </c:pt>
                <c:pt idx="83">
                  <c:v>35.478240000000007</c:v>
                </c:pt>
                <c:pt idx="84">
                  <c:v>-92.724869999999996</c:v>
                </c:pt>
                <c:pt idx="85">
                  <c:v>-140.57421000000002</c:v>
                </c:pt>
                <c:pt idx="86">
                  <c:v>-158.43219000000047</c:v>
                </c:pt>
                <c:pt idx="87">
                  <c:v>-141.94676999999999</c:v>
                </c:pt>
                <c:pt idx="88">
                  <c:v>-101.33906999999999</c:v>
                </c:pt>
                <c:pt idx="89">
                  <c:v>-40.462800000000001</c:v>
                </c:pt>
                <c:pt idx="90">
                  <c:v>50.772960000000012</c:v>
                </c:pt>
                <c:pt idx="91">
                  <c:v>84.958650000000006</c:v>
                </c:pt>
                <c:pt idx="92">
                  <c:v>135.89877000000001</c:v>
                </c:pt>
                <c:pt idx="93">
                  <c:v>154.90482</c:v>
                </c:pt>
                <c:pt idx="94">
                  <c:v>143.43042000000167</c:v>
                </c:pt>
                <c:pt idx="95">
                  <c:v>100.18680000000001</c:v>
                </c:pt>
                <c:pt idx="96">
                  <c:v>35.281469999999999</c:v>
                </c:pt>
                <c:pt idx="97">
                  <c:v>-62.166930000000313</c:v>
                </c:pt>
                <c:pt idx="98">
                  <c:v>-98.729190000000003</c:v>
                </c:pt>
                <c:pt idx="99">
                  <c:v>-153.15111000000007</c:v>
                </c:pt>
                <c:pt idx="100">
                  <c:v>-153.82920000000001</c:v>
                </c:pt>
                <c:pt idx="101">
                  <c:v>-122.95185000000002</c:v>
                </c:pt>
                <c:pt idx="102">
                  <c:v>-76.656509999999983</c:v>
                </c:pt>
                <c:pt idx="103">
                  <c:v>-7.258902</c:v>
                </c:pt>
                <c:pt idx="104">
                  <c:v>96.732090000000014</c:v>
                </c:pt>
                <c:pt idx="105">
                  <c:v>135.43215000000001</c:v>
                </c:pt>
                <c:pt idx="106">
                  <c:v>133.71686999999972</c:v>
                </c:pt>
                <c:pt idx="107">
                  <c:v>46.015200000000007</c:v>
                </c:pt>
                <c:pt idx="108">
                  <c:v>-85.697009999999992</c:v>
                </c:pt>
                <c:pt idx="109">
                  <c:v>-135.02202000000167</c:v>
                </c:pt>
                <c:pt idx="110">
                  <c:v>-153.42285000000001</c:v>
                </c:pt>
                <c:pt idx="111">
                  <c:v>-146.32023000000234</c:v>
                </c:pt>
                <c:pt idx="112">
                  <c:v>-104.59491000000052</c:v>
                </c:pt>
                <c:pt idx="113">
                  <c:v>-42.044310000000003</c:v>
                </c:pt>
                <c:pt idx="114">
                  <c:v>51.698220000000013</c:v>
                </c:pt>
                <c:pt idx="115">
                  <c:v>86.822819999999979</c:v>
                </c:pt>
                <c:pt idx="116">
                  <c:v>139.18758000000003</c:v>
                </c:pt>
                <c:pt idx="117">
                  <c:v>158.66025000000002</c:v>
                </c:pt>
                <c:pt idx="118">
                  <c:v>138.69009</c:v>
                </c:pt>
                <c:pt idx="119">
                  <c:v>94.255769999999998</c:v>
                </c:pt>
                <c:pt idx="120">
                  <c:v>27.560189999999789</c:v>
                </c:pt>
                <c:pt idx="121">
                  <c:v>-72.573689999999999</c:v>
                </c:pt>
                <c:pt idx="122">
                  <c:v>-110.04735000000002</c:v>
                </c:pt>
                <c:pt idx="123">
                  <c:v>-160.97865000000002</c:v>
                </c:pt>
                <c:pt idx="124">
                  <c:v>-134.53692000000001</c:v>
                </c:pt>
                <c:pt idx="125">
                  <c:v>-94.890810000000002</c:v>
                </c:pt>
                <c:pt idx="126">
                  <c:v>-35.455140000000007</c:v>
                </c:pt>
                <c:pt idx="127">
                  <c:v>53.623290000000011</c:v>
                </c:pt>
                <c:pt idx="128">
                  <c:v>184.8869400000024</c:v>
                </c:pt>
                <c:pt idx="129">
                  <c:v>230.0676</c:v>
                </c:pt>
                <c:pt idx="130">
                  <c:v>226.9785</c:v>
                </c:pt>
                <c:pt idx="131">
                  <c:v>193.23758999999998</c:v>
                </c:pt>
                <c:pt idx="132">
                  <c:v>142.60029</c:v>
                </c:pt>
                <c:pt idx="133">
                  <c:v>66.584490000000002</c:v>
                </c:pt>
                <c:pt idx="134">
                  <c:v>-47.385239999999996</c:v>
                </c:pt>
                <c:pt idx="135">
                  <c:v>-89.722290000000015</c:v>
                </c:pt>
                <c:pt idx="136">
                  <c:v>-150.17981999999998</c:v>
                </c:pt>
                <c:pt idx="137">
                  <c:v>-236.79389999999998</c:v>
                </c:pt>
                <c:pt idx="138">
                  <c:v>-231.02100000000004</c:v>
                </c:pt>
                <c:pt idx="139">
                  <c:v>-217.44030000000001</c:v>
                </c:pt>
                <c:pt idx="140">
                  <c:v>-197.07554999999999</c:v>
                </c:pt>
                <c:pt idx="141">
                  <c:v>-166.53546000000003</c:v>
                </c:pt>
                <c:pt idx="142">
                  <c:v>-120.74496000000121</c:v>
                </c:pt>
                <c:pt idx="143">
                  <c:v>-52.103520000000003</c:v>
                </c:pt>
                <c:pt idx="144">
                  <c:v>50.505630000000011</c:v>
                </c:pt>
                <c:pt idx="145">
                  <c:v>195.09924000000001</c:v>
                </c:pt>
                <c:pt idx="146">
                  <c:v>229.26540000000003</c:v>
                </c:pt>
                <c:pt idx="147">
                  <c:v>237.26640000000003</c:v>
                </c:pt>
                <c:pt idx="148">
                  <c:v>223.57230000000001</c:v>
                </c:pt>
                <c:pt idx="149">
                  <c:v>201.92928000000003</c:v>
                </c:pt>
                <c:pt idx="150">
                  <c:v>169.45509000000001</c:v>
                </c:pt>
                <c:pt idx="151">
                  <c:v>120.72039000000001</c:v>
                </c:pt>
                <c:pt idx="152">
                  <c:v>47.564580000000007</c:v>
                </c:pt>
                <c:pt idx="153">
                  <c:v>-61.897290000000005</c:v>
                </c:pt>
                <c:pt idx="154">
                  <c:v>-102.09444000000002</c:v>
                </c:pt>
                <c:pt idx="155">
                  <c:v>-159.33162000000004</c:v>
                </c:pt>
                <c:pt idx="156">
                  <c:v>-234.77369999999735</c:v>
                </c:pt>
                <c:pt idx="157">
                  <c:v>-211.54349999999999</c:v>
                </c:pt>
                <c:pt idx="158">
                  <c:v>-188.32128000000202</c:v>
                </c:pt>
                <c:pt idx="159">
                  <c:v>-153.49929</c:v>
                </c:pt>
                <c:pt idx="160">
                  <c:v>-101.29182000000097</c:v>
                </c:pt>
                <c:pt idx="161">
                  <c:v>-23.03679</c:v>
                </c:pt>
                <c:pt idx="162">
                  <c:v>93.309719999999999</c:v>
                </c:pt>
                <c:pt idx="163">
                  <c:v>134.52138000000087</c:v>
                </c:pt>
                <c:pt idx="164">
                  <c:v>194.60888999999997</c:v>
                </c:pt>
                <c:pt idx="165">
                  <c:v>216.73469999999998</c:v>
                </c:pt>
                <c:pt idx="166">
                  <c:v>226.6362</c:v>
                </c:pt>
                <c:pt idx="167">
                  <c:v>212.7552</c:v>
                </c:pt>
                <c:pt idx="168">
                  <c:v>191.92845000000167</c:v>
                </c:pt>
                <c:pt idx="169">
                  <c:v>160.67898000000002</c:v>
                </c:pt>
                <c:pt idx="170">
                  <c:v>113.78304000000001</c:v>
                </c:pt>
                <c:pt idx="171">
                  <c:v>43.389570000000006</c:v>
                </c:pt>
                <c:pt idx="172">
                  <c:v>-62.030640000000005</c:v>
                </c:pt>
                <c:pt idx="173">
                  <c:v>-210.69090000000003</c:v>
                </c:pt>
                <c:pt idx="174">
                  <c:v>-224.01959999999912</c:v>
                </c:pt>
                <c:pt idx="175">
                  <c:v>-233.00130000000001</c:v>
                </c:pt>
                <c:pt idx="176">
                  <c:v>-199.47837000000001</c:v>
                </c:pt>
                <c:pt idx="177">
                  <c:v>-149.21948999999998</c:v>
                </c:pt>
                <c:pt idx="178">
                  <c:v>-73.883459999999999</c:v>
                </c:pt>
                <c:pt idx="179">
                  <c:v>38.870999999999995</c:v>
                </c:pt>
                <c:pt idx="180">
                  <c:v>80.760120000000327</c:v>
                </c:pt>
                <c:pt idx="181">
                  <c:v>140.72793000000001</c:v>
                </c:pt>
                <c:pt idx="182">
                  <c:v>226.57949999999997</c:v>
                </c:pt>
                <c:pt idx="183">
                  <c:v>216.80610000000001</c:v>
                </c:pt>
                <c:pt idx="184">
                  <c:v>181.18086000000002</c:v>
                </c:pt>
                <c:pt idx="185">
                  <c:v>145.54049999999998</c:v>
                </c:pt>
                <c:pt idx="186">
                  <c:v>92.050769999999986</c:v>
                </c:pt>
                <c:pt idx="187">
                  <c:v>11.751999</c:v>
                </c:pt>
                <c:pt idx="188">
                  <c:v>-107.72516999999999</c:v>
                </c:pt>
                <c:pt idx="189">
                  <c:v>-149.88204000000283</c:v>
                </c:pt>
                <c:pt idx="190">
                  <c:v>-211.60440000000003</c:v>
                </c:pt>
                <c:pt idx="191">
                  <c:v>-234.22140000000007</c:v>
                </c:pt>
                <c:pt idx="192">
                  <c:v>-234.1815</c:v>
                </c:pt>
                <c:pt idx="193">
                  <c:v>-219.84480000000002</c:v>
                </c:pt>
                <c:pt idx="194">
                  <c:v>-198.34374</c:v>
                </c:pt>
                <c:pt idx="195">
                  <c:v>-166.10265000000001</c:v>
                </c:pt>
                <c:pt idx="196">
                  <c:v>-117.76254</c:v>
                </c:pt>
                <c:pt idx="197">
                  <c:v>-45.302040000000005</c:v>
                </c:pt>
                <c:pt idx="198">
                  <c:v>62.922300000000163</c:v>
                </c:pt>
                <c:pt idx="199">
                  <c:v>102.71646000000032</c:v>
                </c:pt>
                <c:pt idx="200">
                  <c:v>159.24089999999998</c:v>
                </c:pt>
                <c:pt idx="201">
                  <c:v>234.55949999999999</c:v>
                </c:pt>
                <c:pt idx="202">
                  <c:v>225.9915</c:v>
                </c:pt>
                <c:pt idx="203">
                  <c:v>213.13949999999997</c:v>
                </c:pt>
                <c:pt idx="204">
                  <c:v>193.85961</c:v>
                </c:pt>
                <c:pt idx="205">
                  <c:v>164.93127000000001</c:v>
                </c:pt>
                <c:pt idx="206">
                  <c:v>121.51985999999999</c:v>
                </c:pt>
                <c:pt idx="207">
                  <c:v>56.360640000000004</c:v>
                </c:pt>
                <c:pt idx="208">
                  <c:v>-41.304059999999993</c:v>
                </c:pt>
                <c:pt idx="209">
                  <c:v>-180.48555000000002</c:v>
                </c:pt>
                <c:pt idx="210">
                  <c:v>-229.76730000000001</c:v>
                </c:pt>
                <c:pt idx="211">
                  <c:v>-229.10160000000002</c:v>
                </c:pt>
                <c:pt idx="212">
                  <c:v>-198.06885</c:v>
                </c:pt>
                <c:pt idx="213">
                  <c:v>-151.54041000000004</c:v>
                </c:pt>
                <c:pt idx="214">
                  <c:v>-81.79374</c:v>
                </c:pt>
                <c:pt idx="215">
                  <c:v>22.721999999999987</c:v>
                </c:pt>
                <c:pt idx="216">
                  <c:v>172.66116000000002</c:v>
                </c:pt>
                <c:pt idx="217">
                  <c:v>225.43290000000007</c:v>
                </c:pt>
                <c:pt idx="218">
                  <c:v>230.77740000000003</c:v>
                </c:pt>
                <c:pt idx="219">
                  <c:v>197.80236000000087</c:v>
                </c:pt>
                <c:pt idx="220">
                  <c:v>148.31564999999998</c:v>
                </c:pt>
                <c:pt idx="221">
                  <c:v>74.028779999999458</c:v>
                </c:pt>
                <c:pt idx="222">
                  <c:v>-37.40793</c:v>
                </c:pt>
                <c:pt idx="223">
                  <c:v>-78.885660000000001</c:v>
                </c:pt>
                <c:pt idx="224">
                  <c:v>-138.56703000000007</c:v>
                </c:pt>
                <c:pt idx="225">
                  <c:v>-224.07420000000002</c:v>
                </c:pt>
                <c:pt idx="226">
                  <c:v>-218.52600000000001</c:v>
                </c:pt>
                <c:pt idx="227">
                  <c:v>-177.24734999999998</c:v>
                </c:pt>
                <c:pt idx="228">
                  <c:v>-135.98823000000269</c:v>
                </c:pt>
                <c:pt idx="229">
                  <c:v>-74.135039999999989</c:v>
                </c:pt>
                <c:pt idx="230">
                  <c:v>18.563663999999989</c:v>
                </c:pt>
                <c:pt idx="231">
                  <c:v>153.17966999999703</c:v>
                </c:pt>
                <c:pt idx="232">
                  <c:v>200.56364999999997</c:v>
                </c:pt>
                <c:pt idx="233">
                  <c:v>258.48059999999663</c:v>
                </c:pt>
                <c:pt idx="234">
                  <c:v>265.54710000000006</c:v>
                </c:pt>
                <c:pt idx="235">
                  <c:v>271.35149999999999</c:v>
                </c:pt>
                <c:pt idx="236">
                  <c:v>251.8236</c:v>
                </c:pt>
                <c:pt idx="237">
                  <c:v>201.70836000000003</c:v>
                </c:pt>
                <c:pt idx="238">
                  <c:v>126.47606999999999</c:v>
                </c:pt>
                <c:pt idx="239">
                  <c:v>13.552329</c:v>
                </c:pt>
                <c:pt idx="240">
                  <c:v>-28.490070000000003</c:v>
                </c:pt>
                <c:pt idx="241">
                  <c:v>-89.356469999999987</c:v>
                </c:pt>
                <c:pt idx="242">
                  <c:v>-176.46006000000003</c:v>
                </c:pt>
                <c:pt idx="243">
                  <c:v>-260.23829999999663</c:v>
                </c:pt>
                <c:pt idx="244">
                  <c:v>-271.88279999999969</c:v>
                </c:pt>
                <c:pt idx="245">
                  <c:v>-251.68710000000004</c:v>
                </c:pt>
                <c:pt idx="246">
                  <c:v>-221.40720000000007</c:v>
                </c:pt>
                <c:pt idx="247">
                  <c:v>-176.00477999999998</c:v>
                </c:pt>
                <c:pt idx="248">
                  <c:v>-107.94504000000002</c:v>
                </c:pt>
                <c:pt idx="249">
                  <c:v>-6.0481470000000011</c:v>
                </c:pt>
                <c:pt idx="250">
                  <c:v>31.828650000000003</c:v>
                </c:pt>
                <c:pt idx="251">
                  <c:v>86.531759999999991</c:v>
                </c:pt>
                <c:pt idx="252">
                  <c:v>165.09297000000001</c:v>
                </c:pt>
                <c:pt idx="253">
                  <c:v>250.43550000000002</c:v>
                </c:pt>
                <c:pt idx="254">
                  <c:v>266.53829999999869</c:v>
                </c:pt>
                <c:pt idx="255">
                  <c:v>241.97880000000001</c:v>
                </c:pt>
                <c:pt idx="256">
                  <c:v>133.4256</c:v>
                </c:pt>
                <c:pt idx="257">
                  <c:v>-29.306550000000001</c:v>
                </c:pt>
                <c:pt idx="258">
                  <c:v>-88.162829999999985</c:v>
                </c:pt>
                <c:pt idx="259">
                  <c:v>-172.27118999999999</c:v>
                </c:pt>
                <c:pt idx="260">
                  <c:v>-259.89599999999899</c:v>
                </c:pt>
                <c:pt idx="261">
                  <c:v>-271.00920000000002</c:v>
                </c:pt>
                <c:pt idx="262">
                  <c:v>-256.26299999999969</c:v>
                </c:pt>
                <c:pt idx="263">
                  <c:v>-204.47028000000003</c:v>
                </c:pt>
                <c:pt idx="264">
                  <c:v>-126.83811</c:v>
                </c:pt>
                <c:pt idx="265">
                  <c:v>-10.573836000000076</c:v>
                </c:pt>
                <c:pt idx="266">
                  <c:v>32.628540000000363</c:v>
                </c:pt>
                <c:pt idx="267">
                  <c:v>94.855739999999358</c:v>
                </c:pt>
                <c:pt idx="268">
                  <c:v>183.84974999999997</c:v>
                </c:pt>
                <c:pt idx="269">
                  <c:v>213.99210000000087</c:v>
                </c:pt>
                <c:pt idx="270">
                  <c:v>244.67309999999998</c:v>
                </c:pt>
                <c:pt idx="271">
                  <c:v>272.13690000000003</c:v>
                </c:pt>
                <c:pt idx="272">
                  <c:v>249.51989999999998</c:v>
                </c:pt>
                <c:pt idx="273">
                  <c:v>203.12396999999999</c:v>
                </c:pt>
                <c:pt idx="274">
                  <c:v>133.48355999999998</c:v>
                </c:pt>
                <c:pt idx="275">
                  <c:v>28.919310000000003</c:v>
                </c:pt>
                <c:pt idx="276">
                  <c:v>-122.05221</c:v>
                </c:pt>
                <c:pt idx="277">
                  <c:v>-175.51443000000003</c:v>
                </c:pt>
                <c:pt idx="278">
                  <c:v>-238.26599999999999</c:v>
                </c:pt>
                <c:pt idx="279">
                  <c:v>-252.1575</c:v>
                </c:pt>
                <c:pt idx="280">
                  <c:v>-268.26029999999969</c:v>
                </c:pt>
                <c:pt idx="281">
                  <c:v>-234.97949999999997</c:v>
                </c:pt>
                <c:pt idx="282">
                  <c:v>-160.26065999999992</c:v>
                </c:pt>
                <c:pt idx="283">
                  <c:v>-85.605240000000009</c:v>
                </c:pt>
                <c:pt idx="284">
                  <c:v>25.924079999999989</c:v>
                </c:pt>
                <c:pt idx="285">
                  <c:v>181.83606000000003</c:v>
                </c:pt>
                <c:pt idx="286">
                  <c:v>230.20620000000002</c:v>
                </c:pt>
                <c:pt idx="287">
                  <c:v>258.43019999999365</c:v>
                </c:pt>
                <c:pt idx="288">
                  <c:v>268.70760000000001</c:v>
                </c:pt>
                <c:pt idx="289">
                  <c:v>245.20020000000002</c:v>
                </c:pt>
                <c:pt idx="290">
                  <c:v>209.92818000000167</c:v>
                </c:pt>
                <c:pt idx="291">
                  <c:v>156.99138000000067</c:v>
                </c:pt>
                <c:pt idx="292">
                  <c:v>77.52212999999999</c:v>
                </c:pt>
                <c:pt idx="293">
                  <c:v>-41.283270000000002</c:v>
                </c:pt>
                <c:pt idx="294">
                  <c:v>-84.009240000000005</c:v>
                </c:pt>
                <c:pt idx="295">
                  <c:v>-145.85151000000027</c:v>
                </c:pt>
                <c:pt idx="296">
                  <c:v>-228.88110000000205</c:v>
                </c:pt>
                <c:pt idx="297">
                  <c:v>-247.86720000000147</c:v>
                </c:pt>
                <c:pt idx="298">
                  <c:v>-261.93509999999623</c:v>
                </c:pt>
                <c:pt idx="299">
                  <c:v>-273.12180000000001</c:v>
                </c:pt>
                <c:pt idx="300">
                  <c:v>-262.5924</c:v>
                </c:pt>
                <c:pt idx="301">
                  <c:v>-235.94969999999998</c:v>
                </c:pt>
                <c:pt idx="302">
                  <c:v>-195.99888000000001</c:v>
                </c:pt>
                <c:pt idx="303">
                  <c:v>-136.10604000000001</c:v>
                </c:pt>
                <c:pt idx="304">
                  <c:v>-46.344689999999844</c:v>
                </c:pt>
                <c:pt idx="305">
                  <c:v>85.070369999999983</c:v>
                </c:pt>
                <c:pt idx="306">
                  <c:v>131.49255000000002</c:v>
                </c:pt>
                <c:pt idx="307">
                  <c:v>198.88953000000004</c:v>
                </c:pt>
                <c:pt idx="308">
                  <c:v>257.87369999999999</c:v>
                </c:pt>
                <c:pt idx="309">
                  <c:v>270.59549999999899</c:v>
                </c:pt>
                <c:pt idx="310">
                  <c:v>285.77429999999993</c:v>
                </c:pt>
                <c:pt idx="311">
                  <c:v>302.54070000000002</c:v>
                </c:pt>
                <c:pt idx="312">
                  <c:v>290.26829999999899</c:v>
                </c:pt>
                <c:pt idx="313">
                  <c:v>225.91800000000001</c:v>
                </c:pt>
                <c:pt idx="314">
                  <c:v>129.30078</c:v>
                </c:pt>
                <c:pt idx="315">
                  <c:v>-14.944670999999998</c:v>
                </c:pt>
                <c:pt idx="316">
                  <c:v>-66.204600000000127</c:v>
                </c:pt>
                <c:pt idx="317">
                  <c:v>-140.71994999999995</c:v>
                </c:pt>
                <c:pt idx="318">
                  <c:v>-219.79859999999999</c:v>
                </c:pt>
                <c:pt idx="319">
                  <c:v>-235.4205</c:v>
                </c:pt>
                <c:pt idx="320">
                  <c:v>-248.33760000000001</c:v>
                </c:pt>
                <c:pt idx="321">
                  <c:v>-259.61460000000238</c:v>
                </c:pt>
                <c:pt idx="322">
                  <c:v>-274.32509999999894</c:v>
                </c:pt>
                <c:pt idx="323">
                  <c:v>-292.94579999999894</c:v>
                </c:pt>
                <c:pt idx="324">
                  <c:v>-299.45370000000003</c:v>
                </c:pt>
                <c:pt idx="325">
                  <c:v>-303.55079999999964</c:v>
                </c:pt>
                <c:pt idx="326">
                  <c:v>-281.62049999999999</c:v>
                </c:pt>
                <c:pt idx="327">
                  <c:v>-248.73870000000002</c:v>
                </c:pt>
                <c:pt idx="328">
                  <c:v>-199.4391</c:v>
                </c:pt>
                <c:pt idx="329">
                  <c:v>-125.53884000000001</c:v>
                </c:pt>
                <c:pt idx="330">
                  <c:v>-15.090221999999999</c:v>
                </c:pt>
                <c:pt idx="331">
                  <c:v>25.268459999999688</c:v>
                </c:pt>
                <c:pt idx="332">
                  <c:v>83.203469999999996</c:v>
                </c:pt>
                <c:pt idx="333">
                  <c:v>166.89813000000234</c:v>
                </c:pt>
                <c:pt idx="334">
                  <c:v>191.97507000000002</c:v>
                </c:pt>
                <c:pt idx="335">
                  <c:v>217.45290000000199</c:v>
                </c:pt>
                <c:pt idx="336">
                  <c:v>242.76</c:v>
                </c:pt>
                <c:pt idx="337">
                  <c:v>270.50729999999999</c:v>
                </c:pt>
                <c:pt idx="338">
                  <c:v>301.47809999999669</c:v>
                </c:pt>
                <c:pt idx="339">
                  <c:v>277.62210000000005</c:v>
                </c:pt>
                <c:pt idx="340">
                  <c:v>178.40613000000027</c:v>
                </c:pt>
                <c:pt idx="341">
                  <c:v>29.519279999999988</c:v>
                </c:pt>
                <c:pt idx="342">
                  <c:v>-25.239270000000005</c:v>
                </c:pt>
                <c:pt idx="343">
                  <c:v>-103.19316000000002</c:v>
                </c:pt>
                <c:pt idx="344">
                  <c:v>-203.56392000000002</c:v>
                </c:pt>
                <c:pt idx="345">
                  <c:v>-223.9965</c:v>
                </c:pt>
                <c:pt idx="346">
                  <c:v>-245.89530000000047</c:v>
                </c:pt>
                <c:pt idx="347">
                  <c:v>-271.0575</c:v>
                </c:pt>
                <c:pt idx="348">
                  <c:v>-299.72460000000001</c:v>
                </c:pt>
                <c:pt idx="349">
                  <c:v>-302.17529999999999</c:v>
                </c:pt>
                <c:pt idx="350">
                  <c:v>-275.88960000000031</c:v>
                </c:pt>
                <c:pt idx="351">
                  <c:v>-236.47890000000001</c:v>
                </c:pt>
                <c:pt idx="352">
                  <c:v>-177.39708000000007</c:v>
                </c:pt>
                <c:pt idx="353">
                  <c:v>-88.844910000000027</c:v>
                </c:pt>
                <c:pt idx="354">
                  <c:v>41.573490000000007</c:v>
                </c:pt>
                <c:pt idx="355">
                  <c:v>162.06393000000003</c:v>
                </c:pt>
                <c:pt idx="356">
                  <c:v>231.96810000000067</c:v>
                </c:pt>
                <c:pt idx="357">
                  <c:v>246.48750000000001</c:v>
                </c:pt>
                <c:pt idx="358">
                  <c:v>264.50760000000002</c:v>
                </c:pt>
                <c:pt idx="359">
                  <c:v>286.08090000000004</c:v>
                </c:pt>
                <c:pt idx="360">
                  <c:v>311.75970000000001</c:v>
                </c:pt>
                <c:pt idx="361">
                  <c:v>318.94799999999969</c:v>
                </c:pt>
                <c:pt idx="362">
                  <c:v>311.19900000000001</c:v>
                </c:pt>
                <c:pt idx="363">
                  <c:v>203.94297</c:v>
                </c:pt>
                <c:pt idx="364">
                  <c:v>96.55086</c:v>
                </c:pt>
                <c:pt idx="365">
                  <c:v>56.333130000000011</c:v>
                </c:pt>
                <c:pt idx="366">
                  <c:v>-3.0693600000000001</c:v>
                </c:pt>
                <c:pt idx="367">
                  <c:v>-87.320309999999978</c:v>
                </c:pt>
                <c:pt idx="368">
                  <c:v>-191.67729</c:v>
                </c:pt>
                <c:pt idx="369">
                  <c:v>-211.66949999999997</c:v>
                </c:pt>
                <c:pt idx="370">
                  <c:v>-233.81399999999999</c:v>
                </c:pt>
                <c:pt idx="371">
                  <c:v>-259.22819999999365</c:v>
                </c:pt>
                <c:pt idx="372">
                  <c:v>-289.14690000000002</c:v>
                </c:pt>
                <c:pt idx="373">
                  <c:v>-321.43229999999869</c:v>
                </c:pt>
                <c:pt idx="374">
                  <c:v>-323.73809999999497</c:v>
                </c:pt>
                <c:pt idx="375">
                  <c:v>-324.03839999999451</c:v>
                </c:pt>
                <c:pt idx="376">
                  <c:v>-299.63010000000003</c:v>
                </c:pt>
                <c:pt idx="377">
                  <c:v>-263.03129999999823</c:v>
                </c:pt>
                <c:pt idx="378">
                  <c:v>-208.15935000000002</c:v>
                </c:pt>
                <c:pt idx="379">
                  <c:v>-125.91327000000022</c:v>
                </c:pt>
                <c:pt idx="380">
                  <c:v>-3.7859850000000002</c:v>
                </c:pt>
                <c:pt idx="381">
                  <c:v>39.574079999999995</c:v>
                </c:pt>
                <c:pt idx="382">
                  <c:v>102.78072</c:v>
                </c:pt>
                <c:pt idx="383">
                  <c:v>182.24829</c:v>
                </c:pt>
                <c:pt idx="384">
                  <c:v>199.33976999999999</c:v>
                </c:pt>
                <c:pt idx="385">
                  <c:v>218.44830000000007</c:v>
                </c:pt>
                <c:pt idx="386">
                  <c:v>240.6285</c:v>
                </c:pt>
                <c:pt idx="387">
                  <c:v>266.17290000000008</c:v>
                </c:pt>
                <c:pt idx="388">
                  <c:v>296.49060000000003</c:v>
                </c:pt>
                <c:pt idx="389">
                  <c:v>305.613</c:v>
                </c:pt>
                <c:pt idx="390">
                  <c:v>318.02189999999899</c:v>
                </c:pt>
                <c:pt idx="391">
                  <c:v>321.94890000000004</c:v>
                </c:pt>
                <c:pt idx="392">
                  <c:v>304.95570000000004</c:v>
                </c:pt>
                <c:pt idx="393">
                  <c:v>211.99710000000007</c:v>
                </c:pt>
                <c:pt idx="394">
                  <c:v>72.38342999999999</c:v>
                </c:pt>
                <c:pt idx="395">
                  <c:v>20.53703400000003</c:v>
                </c:pt>
                <c:pt idx="396">
                  <c:v>-53.678520000000013</c:v>
                </c:pt>
                <c:pt idx="397">
                  <c:v>-158.21651999999995</c:v>
                </c:pt>
                <c:pt idx="398">
                  <c:v>-185.16603000000003</c:v>
                </c:pt>
                <c:pt idx="399">
                  <c:v>-211.32090000000107</c:v>
                </c:pt>
                <c:pt idx="400">
                  <c:v>-238.41090000000003</c:v>
                </c:pt>
                <c:pt idx="401">
                  <c:v>-259.20299999999969</c:v>
                </c:pt>
                <c:pt idx="402">
                  <c:v>-276.97319999999405</c:v>
                </c:pt>
                <c:pt idx="403">
                  <c:v>-299.24160000000006</c:v>
                </c:pt>
                <c:pt idx="404">
                  <c:v>-324.60960000000432</c:v>
                </c:pt>
                <c:pt idx="405">
                  <c:v>-315.48929999999899</c:v>
                </c:pt>
                <c:pt idx="406">
                  <c:v>-297.85770000000002</c:v>
                </c:pt>
                <c:pt idx="407">
                  <c:v>-271.41869999999869</c:v>
                </c:pt>
                <c:pt idx="408">
                  <c:v>-231.77280000000002</c:v>
                </c:pt>
                <c:pt idx="409">
                  <c:v>-172.33440000000004</c:v>
                </c:pt>
                <c:pt idx="410">
                  <c:v>-83.251139999999992</c:v>
                </c:pt>
                <c:pt idx="411">
                  <c:v>45.70608</c:v>
                </c:pt>
                <c:pt idx="412">
                  <c:v>196.63685999999998</c:v>
                </c:pt>
                <c:pt idx="413">
                  <c:v>221.02080000000001</c:v>
                </c:pt>
                <c:pt idx="414">
                  <c:v>247.89870000000047</c:v>
                </c:pt>
                <c:pt idx="415">
                  <c:v>278.09669999999869</c:v>
                </c:pt>
                <c:pt idx="416">
                  <c:v>311.45309999999893</c:v>
                </c:pt>
                <c:pt idx="417">
                  <c:v>318.18360000000001</c:v>
                </c:pt>
                <c:pt idx="418">
                  <c:v>323.99009999999669</c:v>
                </c:pt>
                <c:pt idx="419">
                  <c:v>331.1259</c:v>
                </c:pt>
                <c:pt idx="420">
                  <c:v>339.22980000000001</c:v>
                </c:pt>
                <c:pt idx="421">
                  <c:v>341.63849999999923</c:v>
                </c:pt>
                <c:pt idx="422">
                  <c:v>325.51049999999969</c:v>
                </c:pt>
                <c:pt idx="423">
                  <c:v>182.83797000000001</c:v>
                </c:pt>
                <c:pt idx="424">
                  <c:v>-26.777520000000003</c:v>
                </c:pt>
                <c:pt idx="425">
                  <c:v>-99.748109999999997</c:v>
                </c:pt>
                <c:pt idx="426">
                  <c:v>-178.81626</c:v>
                </c:pt>
                <c:pt idx="427">
                  <c:v>-194.50346999999999</c:v>
                </c:pt>
                <c:pt idx="428">
                  <c:v>-213.13949999999997</c:v>
                </c:pt>
                <c:pt idx="429">
                  <c:v>-235.12650000000002</c:v>
                </c:pt>
                <c:pt idx="430">
                  <c:v>-261.8175</c:v>
                </c:pt>
                <c:pt idx="431">
                  <c:v>-292.5027</c:v>
                </c:pt>
                <c:pt idx="432">
                  <c:v>-298.88040000000001</c:v>
                </c:pt>
                <c:pt idx="433">
                  <c:v>-304.78139999999394</c:v>
                </c:pt>
                <c:pt idx="434">
                  <c:v>-312.60179999999963</c:v>
                </c:pt>
                <c:pt idx="435">
                  <c:v>-322.50120000000004</c:v>
                </c:pt>
                <c:pt idx="436">
                  <c:v>-334.69799999999969</c:v>
                </c:pt>
                <c:pt idx="437">
                  <c:v>-338.53889999999899</c:v>
                </c:pt>
                <c:pt idx="438">
                  <c:v>-343.44870000000003</c:v>
                </c:pt>
                <c:pt idx="439">
                  <c:v>-345.07829999999899</c:v>
                </c:pt>
                <c:pt idx="440">
                  <c:v>-331.54379999999969</c:v>
                </c:pt>
                <c:pt idx="441">
                  <c:v>-308.37240000000008</c:v>
                </c:pt>
                <c:pt idx="442">
                  <c:v>-273.62579999999969</c:v>
                </c:pt>
                <c:pt idx="443">
                  <c:v>-221.52690000000001</c:v>
                </c:pt>
                <c:pt idx="444">
                  <c:v>-143.42370000000003</c:v>
                </c:pt>
                <c:pt idx="445">
                  <c:v>-114.15789000000001</c:v>
                </c:pt>
                <c:pt idx="446">
                  <c:v>-70.531859999999995</c:v>
                </c:pt>
                <c:pt idx="447">
                  <c:v>-7.0893690000000928</c:v>
                </c:pt>
                <c:pt idx="448">
                  <c:v>82.982550000000003</c:v>
                </c:pt>
                <c:pt idx="449">
                  <c:v>180.74742000000001</c:v>
                </c:pt>
                <c:pt idx="450">
                  <c:v>198.54176999999999</c:v>
                </c:pt>
                <c:pt idx="451">
                  <c:v>219.20009999999999</c:v>
                </c:pt>
                <c:pt idx="452">
                  <c:v>243.2577</c:v>
                </c:pt>
                <c:pt idx="453">
                  <c:v>272.21669999999864</c:v>
                </c:pt>
                <c:pt idx="454">
                  <c:v>303.50460000000032</c:v>
                </c:pt>
                <c:pt idx="455">
                  <c:v>309.63029999999969</c:v>
                </c:pt>
                <c:pt idx="456">
                  <c:v>315.11129999999969</c:v>
                </c:pt>
                <c:pt idx="457">
                  <c:v>322.41929999999923</c:v>
                </c:pt>
                <c:pt idx="458">
                  <c:v>331.8</c:v>
                </c:pt>
                <c:pt idx="459">
                  <c:v>334.88069999999999</c:v>
                </c:pt>
                <c:pt idx="460">
                  <c:v>339.0009</c:v>
                </c:pt>
                <c:pt idx="461">
                  <c:v>341.35079999999999</c:v>
                </c:pt>
                <c:pt idx="462">
                  <c:v>328.99649999999463</c:v>
                </c:pt>
                <c:pt idx="463">
                  <c:v>310.46609999999669</c:v>
                </c:pt>
                <c:pt idx="464">
                  <c:v>282.66000000000008</c:v>
                </c:pt>
                <c:pt idx="465">
                  <c:v>240.92880000000127</c:v>
                </c:pt>
                <c:pt idx="466">
                  <c:v>178.28538</c:v>
                </c:pt>
                <c:pt idx="467">
                  <c:v>84.344820000000027</c:v>
                </c:pt>
                <c:pt idx="468">
                  <c:v>49.514849999999996</c:v>
                </c:pt>
                <c:pt idx="469">
                  <c:v>-1.0501784999999999</c:v>
                </c:pt>
                <c:pt idx="470">
                  <c:v>-73.797150000000627</c:v>
                </c:pt>
                <c:pt idx="471">
                  <c:v>-165.26411999999999</c:v>
                </c:pt>
                <c:pt idx="472">
                  <c:v>-184.18364999999997</c:v>
                </c:pt>
                <c:pt idx="473">
                  <c:v>-204.72837000000001</c:v>
                </c:pt>
                <c:pt idx="474">
                  <c:v>-228.19650000000001</c:v>
                </c:pt>
                <c:pt idx="475">
                  <c:v>-255.54479999999998</c:v>
                </c:pt>
                <c:pt idx="476">
                  <c:v>-287.14770000000038</c:v>
                </c:pt>
                <c:pt idx="477">
                  <c:v>-296.73629999999463</c:v>
                </c:pt>
                <c:pt idx="478">
                  <c:v>-309.20609999999863</c:v>
                </c:pt>
                <c:pt idx="479">
                  <c:v>-323.84100000000001</c:v>
                </c:pt>
                <c:pt idx="480">
                  <c:v>-328.51769999999999</c:v>
                </c:pt>
                <c:pt idx="481">
                  <c:v>-334.89749999999964</c:v>
                </c:pt>
                <c:pt idx="482">
                  <c:v>-342.71160000000003</c:v>
                </c:pt>
                <c:pt idx="483">
                  <c:v>-343.05599999999993</c:v>
                </c:pt>
                <c:pt idx="484">
                  <c:v>-316.35240000000078</c:v>
                </c:pt>
                <c:pt idx="485">
                  <c:v>-276.30960000000078</c:v>
                </c:pt>
                <c:pt idx="486">
                  <c:v>-216.27059999999992</c:v>
                </c:pt>
                <c:pt idx="487">
                  <c:v>-126.27846000000001</c:v>
                </c:pt>
                <c:pt idx="488">
                  <c:v>5.1317700000000004</c:v>
                </c:pt>
                <c:pt idx="489">
                  <c:v>51.457559999999994</c:v>
                </c:pt>
                <c:pt idx="490">
                  <c:v>118.58952000000002</c:v>
                </c:pt>
                <c:pt idx="491">
                  <c:v>184.15929</c:v>
                </c:pt>
                <c:pt idx="492">
                  <c:v>216.14669999999998</c:v>
                </c:pt>
                <c:pt idx="493">
                  <c:v>239.20680000000002</c:v>
                </c:pt>
                <c:pt idx="494">
                  <c:v>266.92679999999365</c:v>
                </c:pt>
                <c:pt idx="495">
                  <c:v>297.58679999999669</c:v>
                </c:pt>
                <c:pt idx="496">
                  <c:v>306.63149999999899</c:v>
                </c:pt>
                <c:pt idx="497">
                  <c:v>317.92740000000003</c:v>
                </c:pt>
                <c:pt idx="498">
                  <c:v>321.58979999999963</c:v>
                </c:pt>
                <c:pt idx="499">
                  <c:v>326.71590000000003</c:v>
                </c:pt>
                <c:pt idx="500">
                  <c:v>333.53669999999869</c:v>
                </c:pt>
                <c:pt idx="501">
                  <c:v>335.8005</c:v>
                </c:pt>
                <c:pt idx="502">
                  <c:v>338.90849999999864</c:v>
                </c:pt>
                <c:pt idx="503">
                  <c:v>342.71790000000004</c:v>
                </c:pt>
                <c:pt idx="504">
                  <c:v>343.91699999999474</c:v>
                </c:pt>
                <c:pt idx="505">
                  <c:v>345.40799999999899</c:v>
                </c:pt>
                <c:pt idx="506">
                  <c:v>346.93889999999863</c:v>
                </c:pt>
                <c:pt idx="507">
                  <c:v>347.36310000000003</c:v>
                </c:pt>
                <c:pt idx="508">
                  <c:v>338.37090000000001</c:v>
                </c:pt>
                <c:pt idx="509">
                  <c:v>329.38079999999923</c:v>
                </c:pt>
                <c:pt idx="510">
                  <c:v>315.8904</c:v>
                </c:pt>
                <c:pt idx="511">
                  <c:v>295.64850000000001</c:v>
                </c:pt>
                <c:pt idx="512">
                  <c:v>265.26779999999923</c:v>
                </c:pt>
                <c:pt idx="513">
                  <c:v>219.65580000000003</c:v>
                </c:pt>
                <c:pt idx="514">
                  <c:v>151.16786999999999</c:v>
                </c:pt>
                <c:pt idx="515">
                  <c:v>49.655970000000003</c:v>
                </c:pt>
                <c:pt idx="516">
                  <c:v>13.508102999999998</c:v>
                </c:pt>
                <c:pt idx="517">
                  <c:v>-39.048870000000001</c:v>
                </c:pt>
                <c:pt idx="518">
                  <c:v>-112.64106000000002</c:v>
                </c:pt>
                <c:pt idx="519">
                  <c:v>-136.57833000000107</c:v>
                </c:pt>
                <c:pt idx="520">
                  <c:v>-162.42198000000027</c:v>
                </c:pt>
                <c:pt idx="521">
                  <c:v>-187.69967999999992</c:v>
                </c:pt>
                <c:pt idx="522">
                  <c:v>-213.93330000000003</c:v>
                </c:pt>
                <c:pt idx="523">
                  <c:v>-233.86020000000067</c:v>
                </c:pt>
                <c:pt idx="524">
                  <c:v>-250.77359999999703</c:v>
                </c:pt>
                <c:pt idx="525">
                  <c:v>-261.7629</c:v>
                </c:pt>
                <c:pt idx="526">
                  <c:v>-276.19200000000001</c:v>
                </c:pt>
                <c:pt idx="527">
                  <c:v>-294.0693</c:v>
                </c:pt>
                <c:pt idx="528">
                  <c:v>-299.84010000000001</c:v>
                </c:pt>
                <c:pt idx="529">
                  <c:v>-307.84530000000001</c:v>
                </c:pt>
                <c:pt idx="530">
                  <c:v>-318.00510000000003</c:v>
                </c:pt>
                <c:pt idx="531">
                  <c:v>-321.40709999999899</c:v>
                </c:pt>
                <c:pt idx="532">
                  <c:v>-326.11740000000032</c:v>
                </c:pt>
                <c:pt idx="533">
                  <c:v>-332.15490000000278</c:v>
                </c:pt>
                <c:pt idx="534">
                  <c:v>-338.6019</c:v>
                </c:pt>
                <c:pt idx="535">
                  <c:v>-340.33860000000004</c:v>
                </c:pt>
                <c:pt idx="536">
                  <c:v>-341.93879999999365</c:v>
                </c:pt>
                <c:pt idx="537">
                  <c:v>-342.28529999999893</c:v>
                </c:pt>
                <c:pt idx="538">
                  <c:v>-342.56880000000001</c:v>
                </c:pt>
                <c:pt idx="539">
                  <c:v>-342.5394</c:v>
                </c:pt>
                <c:pt idx="540">
                  <c:v>-339.68760000000032</c:v>
                </c:pt>
                <c:pt idx="541">
                  <c:v>-333.82440000000008</c:v>
                </c:pt>
                <c:pt idx="542">
                  <c:v>-325.02540000000005</c:v>
                </c:pt>
                <c:pt idx="543">
                  <c:v>-311.82900000000001</c:v>
                </c:pt>
                <c:pt idx="544">
                  <c:v>-292.03229999999894</c:v>
                </c:pt>
                <c:pt idx="545">
                  <c:v>-262.33619999999394</c:v>
                </c:pt>
                <c:pt idx="546">
                  <c:v>-217.78890000000001</c:v>
                </c:pt>
                <c:pt idx="547">
                  <c:v>-151.08030000000107</c:v>
                </c:pt>
                <c:pt idx="548">
                  <c:v>-52.987199999999994</c:v>
                </c:pt>
                <c:pt idx="549">
                  <c:v>-18.036438</c:v>
                </c:pt>
                <c:pt idx="550">
                  <c:v>31.82403</c:v>
                </c:pt>
                <c:pt idx="551">
                  <c:v>99.875789999998958</c:v>
                </c:pt>
                <c:pt idx="552">
                  <c:v>122.43441000000072</c:v>
                </c:pt>
                <c:pt idx="553">
                  <c:v>150.34719000000001</c:v>
                </c:pt>
                <c:pt idx="554">
                  <c:v>178.62936000000002</c:v>
                </c:pt>
                <c:pt idx="555">
                  <c:v>205.25001</c:v>
                </c:pt>
                <c:pt idx="556">
                  <c:v>233.03700000000001</c:v>
                </c:pt>
                <c:pt idx="557">
                  <c:v>241.53570000000002</c:v>
                </c:pt>
                <c:pt idx="558">
                  <c:v>253.01220000000001</c:v>
                </c:pt>
                <c:pt idx="559">
                  <c:v>257.03369999999899</c:v>
                </c:pt>
                <c:pt idx="560">
                  <c:v>262.81920000000002</c:v>
                </c:pt>
                <c:pt idx="561">
                  <c:v>270.8202</c:v>
                </c:pt>
                <c:pt idx="562">
                  <c:v>281.67510000000004</c:v>
                </c:pt>
                <c:pt idx="563">
                  <c:v>295.66110000000003</c:v>
                </c:pt>
                <c:pt idx="564">
                  <c:v>298.84260000000432</c:v>
                </c:pt>
                <c:pt idx="565">
                  <c:v>301.94010000000003</c:v>
                </c:pt>
                <c:pt idx="566">
                  <c:v>306.30809999999963</c:v>
                </c:pt>
                <c:pt idx="567">
                  <c:v>312.25109999999893</c:v>
                </c:pt>
                <c:pt idx="568">
                  <c:v>319.68720000000002</c:v>
                </c:pt>
                <c:pt idx="569">
                  <c:v>327.53490000000005</c:v>
                </c:pt>
                <c:pt idx="570">
                  <c:v>329.7294</c:v>
                </c:pt>
                <c:pt idx="571">
                  <c:v>332.1234</c:v>
                </c:pt>
                <c:pt idx="572">
                  <c:v>332.79540000000003</c:v>
                </c:pt>
                <c:pt idx="573">
                  <c:v>333.50729999999999</c:v>
                </c:pt>
                <c:pt idx="574">
                  <c:v>333.91470000000004</c:v>
                </c:pt>
                <c:pt idx="575">
                  <c:v>333.86430000000001</c:v>
                </c:pt>
                <c:pt idx="576">
                  <c:v>330.29220000000004</c:v>
                </c:pt>
                <c:pt idx="577">
                  <c:v>292.73789999999963</c:v>
                </c:pt>
                <c:pt idx="578">
                  <c:v>236.33190000000027</c:v>
                </c:pt>
                <c:pt idx="579">
                  <c:v>151.72373999999999</c:v>
                </c:pt>
                <c:pt idx="580">
                  <c:v>28.538790000000002</c:v>
                </c:pt>
                <c:pt idx="581">
                  <c:v>-13.863969000000004</c:v>
                </c:pt>
                <c:pt idx="582">
                  <c:v>-72.389309999999981</c:v>
                </c:pt>
                <c:pt idx="583">
                  <c:v>-142.66496999999998</c:v>
                </c:pt>
                <c:pt idx="584">
                  <c:v>-161.24135999999999</c:v>
                </c:pt>
                <c:pt idx="585">
                  <c:v>-175.41488999999999</c:v>
                </c:pt>
                <c:pt idx="586">
                  <c:v>-187.03524000000004</c:v>
                </c:pt>
                <c:pt idx="587">
                  <c:v>-196.81179</c:v>
                </c:pt>
                <c:pt idx="588">
                  <c:v>-209.12366999999998</c:v>
                </c:pt>
                <c:pt idx="589">
                  <c:v>-224.42700000000067</c:v>
                </c:pt>
                <c:pt idx="590">
                  <c:v>-229.56570000000002</c:v>
                </c:pt>
                <c:pt idx="591">
                  <c:v>-236.64059999999998</c:v>
                </c:pt>
                <c:pt idx="592">
                  <c:v>-246.3237</c:v>
                </c:pt>
                <c:pt idx="593">
                  <c:v>-259.30799999999999</c:v>
                </c:pt>
                <c:pt idx="594">
                  <c:v>-263.86920000000032</c:v>
                </c:pt>
                <c:pt idx="595">
                  <c:v>-270.39390000000003</c:v>
                </c:pt>
                <c:pt idx="596">
                  <c:v>-279.36720000000008</c:v>
                </c:pt>
                <c:pt idx="597">
                  <c:v>-282.52979999999963</c:v>
                </c:pt>
                <c:pt idx="598">
                  <c:v>-287.04480000000478</c:v>
                </c:pt>
                <c:pt idx="599">
                  <c:v>-293.41199999999623</c:v>
                </c:pt>
                <c:pt idx="600">
                  <c:v>-302.15010000000001</c:v>
                </c:pt>
                <c:pt idx="601">
                  <c:v>-313.0659</c:v>
                </c:pt>
                <c:pt idx="602">
                  <c:v>-316.49099999999669</c:v>
                </c:pt>
                <c:pt idx="603">
                  <c:v>-320.84640000000002</c:v>
                </c:pt>
                <c:pt idx="604">
                  <c:v>-325.91999999999899</c:v>
                </c:pt>
                <c:pt idx="605">
                  <c:v>-326.94479999999999</c:v>
                </c:pt>
                <c:pt idx="606">
                  <c:v>-327.87090000000001</c:v>
                </c:pt>
                <c:pt idx="607">
                  <c:v>-329.03849999999869</c:v>
                </c:pt>
                <c:pt idx="608">
                  <c:v>-330.03599999999869</c:v>
                </c:pt>
                <c:pt idx="609">
                  <c:v>-330.2439</c:v>
                </c:pt>
                <c:pt idx="610">
                  <c:v>-330.43079999999503</c:v>
                </c:pt>
                <c:pt idx="611">
                  <c:v>-330.44129999999899</c:v>
                </c:pt>
                <c:pt idx="612">
                  <c:v>-325.23960000000005</c:v>
                </c:pt>
                <c:pt idx="613">
                  <c:v>-320.03790000000004</c:v>
                </c:pt>
                <c:pt idx="614">
                  <c:v>-312.23639999999273</c:v>
                </c:pt>
                <c:pt idx="615">
                  <c:v>-300.53309999999863</c:v>
                </c:pt>
                <c:pt idx="616">
                  <c:v>-282.97709999999893</c:v>
                </c:pt>
                <c:pt idx="617">
                  <c:v>-256.64100000000002</c:v>
                </c:pt>
                <c:pt idx="618">
                  <c:v>-217.13159999999999</c:v>
                </c:pt>
                <c:pt idx="619">
                  <c:v>-158.00651999999999</c:v>
                </c:pt>
                <c:pt idx="620">
                  <c:v>-71.281350000000003</c:v>
                </c:pt>
                <c:pt idx="621">
                  <c:v>-39.964679999999994</c:v>
                </c:pt>
                <c:pt idx="622">
                  <c:v>4.5634679999999985</c:v>
                </c:pt>
                <c:pt idx="623">
                  <c:v>64.658579999999958</c:v>
                </c:pt>
                <c:pt idx="624">
                  <c:v>84.80913000000001</c:v>
                </c:pt>
                <c:pt idx="625">
                  <c:v>112.00202999999999</c:v>
                </c:pt>
                <c:pt idx="626">
                  <c:v>145.67384999999999</c:v>
                </c:pt>
                <c:pt idx="627">
                  <c:v>155.62701000000001</c:v>
                </c:pt>
                <c:pt idx="628">
                  <c:v>168.34020000000001</c:v>
                </c:pt>
                <c:pt idx="629">
                  <c:v>183.73571999999999</c:v>
                </c:pt>
                <c:pt idx="630">
                  <c:v>196.17591000000002</c:v>
                </c:pt>
                <c:pt idx="631">
                  <c:v>206.57426999999998</c:v>
                </c:pt>
                <c:pt idx="632">
                  <c:v>219.87840000000199</c:v>
                </c:pt>
                <c:pt idx="633">
                  <c:v>224.33880000000067</c:v>
                </c:pt>
                <c:pt idx="634">
                  <c:v>230.57369999999995</c:v>
                </c:pt>
                <c:pt idx="635">
                  <c:v>239.10810000000001</c:v>
                </c:pt>
                <c:pt idx="636">
                  <c:v>250.51530000000002</c:v>
                </c:pt>
                <c:pt idx="637">
                  <c:v>254.50320000000002</c:v>
                </c:pt>
                <c:pt idx="638">
                  <c:v>260.24670000000003</c:v>
                </c:pt>
                <c:pt idx="639">
                  <c:v>268.36950000000002</c:v>
                </c:pt>
                <c:pt idx="640">
                  <c:v>271.26749999999993</c:v>
                </c:pt>
                <c:pt idx="641">
                  <c:v>275.4948</c:v>
                </c:pt>
                <c:pt idx="642">
                  <c:v>281.45460000000008</c:v>
                </c:pt>
                <c:pt idx="643">
                  <c:v>289.58580000000001</c:v>
                </c:pt>
                <c:pt idx="644">
                  <c:v>300.19290000000001</c:v>
                </c:pt>
                <c:pt idx="645">
                  <c:v>303.75029999999964</c:v>
                </c:pt>
                <c:pt idx="646">
                  <c:v>308.5908</c:v>
                </c:pt>
                <c:pt idx="647">
                  <c:v>314.63249999999999</c:v>
                </c:pt>
                <c:pt idx="648">
                  <c:v>316.56660000000005</c:v>
                </c:pt>
                <c:pt idx="649">
                  <c:v>319.07190000000003</c:v>
                </c:pt>
                <c:pt idx="650">
                  <c:v>321.91109999999509</c:v>
                </c:pt>
                <c:pt idx="651">
                  <c:v>322.75109999999893</c:v>
                </c:pt>
                <c:pt idx="652">
                  <c:v>323.69400000000002</c:v>
                </c:pt>
                <c:pt idx="653">
                  <c:v>324.39749999999964</c:v>
                </c:pt>
                <c:pt idx="654">
                  <c:v>324.44160000000005</c:v>
                </c:pt>
                <c:pt idx="655">
                  <c:v>324.04679999999894</c:v>
                </c:pt>
                <c:pt idx="656">
                  <c:v>323.32229999999993</c:v>
                </c:pt>
                <c:pt idx="657">
                  <c:v>323.24670000000003</c:v>
                </c:pt>
                <c:pt idx="658">
                  <c:v>316.79760000000005</c:v>
                </c:pt>
                <c:pt idx="659">
                  <c:v>310.3485</c:v>
                </c:pt>
                <c:pt idx="660">
                  <c:v>300.66960000000432</c:v>
                </c:pt>
                <c:pt idx="661">
                  <c:v>286.14810000000006</c:v>
                </c:pt>
                <c:pt idx="662">
                  <c:v>264.35429999999997</c:v>
                </c:pt>
                <c:pt idx="663">
                  <c:v>231.63210000000001</c:v>
                </c:pt>
                <c:pt idx="664">
                  <c:v>182.595</c:v>
                </c:pt>
                <c:pt idx="665">
                  <c:v>164.38947000000007</c:v>
                </c:pt>
                <c:pt idx="666">
                  <c:v>137.36541000000167</c:v>
                </c:pt>
                <c:pt idx="667">
                  <c:v>97.895910000000001</c:v>
                </c:pt>
                <c:pt idx="668">
                  <c:v>41.085450000000002</c:v>
                </c:pt>
                <c:pt idx="669">
                  <c:v>-32.954459999999997</c:v>
                </c:pt>
                <c:pt idx="670">
                  <c:v>-88.64079000000001</c:v>
                </c:pt>
                <c:pt idx="671">
                  <c:v>-126.78918</c:v>
                </c:pt>
                <c:pt idx="672">
                  <c:v>-134.65641000000107</c:v>
                </c:pt>
                <c:pt idx="673">
                  <c:v>-145.59384</c:v>
                </c:pt>
                <c:pt idx="674">
                  <c:v>-160.10504999999998</c:v>
                </c:pt>
                <c:pt idx="675">
                  <c:v>-165.10787999999999</c:v>
                </c:pt>
                <c:pt idx="676">
                  <c:v>-172.04375999999735</c:v>
                </c:pt>
                <c:pt idx="677">
                  <c:v>-181.16553000000002</c:v>
                </c:pt>
                <c:pt idx="678">
                  <c:v>-193.00932</c:v>
                </c:pt>
                <c:pt idx="679">
                  <c:v>-208.18371000000002</c:v>
                </c:pt>
                <c:pt idx="680">
                  <c:v>-213.29280000000003</c:v>
                </c:pt>
                <c:pt idx="681">
                  <c:v>-220.46850000000001</c:v>
                </c:pt>
                <c:pt idx="682">
                  <c:v>-230.39520000000007</c:v>
                </c:pt>
                <c:pt idx="683">
                  <c:v>-233.94</c:v>
                </c:pt>
                <c:pt idx="684">
                  <c:v>-239.08290000000127</c:v>
                </c:pt>
                <c:pt idx="685">
                  <c:v>-246.40980000000002</c:v>
                </c:pt>
                <c:pt idx="686">
                  <c:v>-249.05370000000002</c:v>
                </c:pt>
                <c:pt idx="687">
                  <c:v>-252.91559999999998</c:v>
                </c:pt>
                <c:pt idx="688">
                  <c:v>-258.48689999999863</c:v>
                </c:pt>
                <c:pt idx="689">
                  <c:v>-266.37660000000005</c:v>
                </c:pt>
                <c:pt idx="690">
                  <c:v>-277.16429999999997</c:v>
                </c:pt>
                <c:pt idx="691">
                  <c:v>-280.9443</c:v>
                </c:pt>
                <c:pt idx="692">
                  <c:v>-286.26779999999923</c:v>
                </c:pt>
                <c:pt idx="693">
                  <c:v>-293.36579999999969</c:v>
                </c:pt>
                <c:pt idx="694">
                  <c:v>-302.0745</c:v>
                </c:pt>
                <c:pt idx="695">
                  <c:v>-303.98129999999503</c:v>
                </c:pt>
                <c:pt idx="696">
                  <c:v>-305.80410000000006</c:v>
                </c:pt>
                <c:pt idx="697">
                  <c:v>-308.31990000000002</c:v>
                </c:pt>
                <c:pt idx="698">
                  <c:v>-311.60220000000032</c:v>
                </c:pt>
                <c:pt idx="699">
                  <c:v>-312.67950000000002</c:v>
                </c:pt>
                <c:pt idx="700">
                  <c:v>-314.11379999999969</c:v>
                </c:pt>
                <c:pt idx="701">
                  <c:v>-315.81900000000002</c:v>
                </c:pt>
                <c:pt idx="702">
                  <c:v>-317.45490000000001</c:v>
                </c:pt>
                <c:pt idx="703">
                  <c:v>-317.73839999999365</c:v>
                </c:pt>
                <c:pt idx="704">
                  <c:v>-317.98829999999663</c:v>
                </c:pt>
                <c:pt idx="705">
                  <c:v>-318.22349999999869</c:v>
                </c:pt>
                <c:pt idx="706">
                  <c:v>-318.22980000000001</c:v>
                </c:pt>
                <c:pt idx="707">
                  <c:v>-317.6397</c:v>
                </c:pt>
                <c:pt idx="708">
                  <c:v>-315.78960000000001</c:v>
                </c:pt>
                <c:pt idx="709">
                  <c:v>-315.03990000000005</c:v>
                </c:pt>
                <c:pt idx="710">
                  <c:v>-314.13060000000002</c:v>
                </c:pt>
                <c:pt idx="711">
                  <c:v>-312.35820000000001</c:v>
                </c:pt>
                <c:pt idx="712">
                  <c:v>-311.63370000000003</c:v>
                </c:pt>
                <c:pt idx="713">
                  <c:v>-301.84350000000001</c:v>
                </c:pt>
                <c:pt idx="714">
                  <c:v>-287.60760000000232</c:v>
                </c:pt>
                <c:pt idx="715">
                  <c:v>-273.36329999999964</c:v>
                </c:pt>
                <c:pt idx="716">
                  <c:v>-251.98530000000127</c:v>
                </c:pt>
                <c:pt idx="717">
                  <c:v>-219.89940000000001</c:v>
                </c:pt>
                <c:pt idx="718">
                  <c:v>-172.09584000000001</c:v>
                </c:pt>
                <c:pt idx="719">
                  <c:v>-154.55118000000004</c:v>
                </c:pt>
                <c:pt idx="720">
                  <c:v>-128.93054999999998</c:v>
                </c:pt>
                <c:pt idx="721">
                  <c:v>-91.887600000000006</c:v>
                </c:pt>
                <c:pt idx="722">
                  <c:v>-39.270420000000009</c:v>
                </c:pt>
                <c:pt idx="723">
                  <c:v>26.931450000000005</c:v>
                </c:pt>
                <c:pt idx="724">
                  <c:v>47.010809999999999</c:v>
                </c:pt>
                <c:pt idx="725">
                  <c:v>72.66</c:v>
                </c:pt>
                <c:pt idx="726">
                  <c:v>101.66205000000001</c:v>
                </c:pt>
                <c:pt idx="727">
                  <c:v>110.82581999999998</c:v>
                </c:pt>
                <c:pt idx="728">
                  <c:v>123.50331</c:v>
                </c:pt>
                <c:pt idx="729">
                  <c:v>140.23988999999995</c:v>
                </c:pt>
                <c:pt idx="730">
                  <c:v>146.13962999999998</c:v>
                </c:pt>
                <c:pt idx="731">
                  <c:v>154.47894000000107</c:v>
                </c:pt>
                <c:pt idx="732">
                  <c:v>165.43065000000001</c:v>
                </c:pt>
                <c:pt idx="733">
                  <c:v>180.02354999999997</c:v>
                </c:pt>
                <c:pt idx="734">
                  <c:v>185.03751</c:v>
                </c:pt>
                <c:pt idx="735">
                  <c:v>192.09687</c:v>
                </c:pt>
                <c:pt idx="736">
                  <c:v>201.74784</c:v>
                </c:pt>
                <c:pt idx="737">
                  <c:v>214.6326</c:v>
                </c:pt>
                <c:pt idx="738">
                  <c:v>219.12870000000001</c:v>
                </c:pt>
                <c:pt idx="739">
                  <c:v>225.60090000000002</c:v>
                </c:pt>
                <c:pt idx="740">
                  <c:v>234.62880000000001</c:v>
                </c:pt>
                <c:pt idx="741">
                  <c:v>247.0566</c:v>
                </c:pt>
                <c:pt idx="742">
                  <c:v>251.42040000000199</c:v>
                </c:pt>
                <c:pt idx="743">
                  <c:v>257.67840000000001</c:v>
                </c:pt>
                <c:pt idx="744">
                  <c:v>266.30099999999999</c:v>
                </c:pt>
                <c:pt idx="745">
                  <c:v>269.34810000000004</c:v>
                </c:pt>
                <c:pt idx="746">
                  <c:v>273.72449999999969</c:v>
                </c:pt>
                <c:pt idx="747">
                  <c:v>279.76410000000004</c:v>
                </c:pt>
                <c:pt idx="748">
                  <c:v>287.54669999999999</c:v>
                </c:pt>
                <c:pt idx="749">
                  <c:v>289.28970000000004</c:v>
                </c:pt>
                <c:pt idx="750">
                  <c:v>290.97179999999474</c:v>
                </c:pt>
                <c:pt idx="751">
                  <c:v>293.3322</c:v>
                </c:pt>
                <c:pt idx="752">
                  <c:v>296.5179</c:v>
                </c:pt>
                <c:pt idx="753">
                  <c:v>300.56460000000038</c:v>
                </c:pt>
                <c:pt idx="754">
                  <c:v>303.72299999999899</c:v>
                </c:pt>
                <c:pt idx="755">
                  <c:v>305.75370000000004</c:v>
                </c:pt>
                <c:pt idx="756">
                  <c:v>306.0204</c:v>
                </c:pt>
                <c:pt idx="757">
                  <c:v>305.66970000000032</c:v>
                </c:pt>
                <c:pt idx="758">
                  <c:v>305.24340000000001</c:v>
                </c:pt>
                <c:pt idx="759">
                  <c:v>304.21229999999969</c:v>
                </c:pt>
                <c:pt idx="760">
                  <c:v>301.20299999999969</c:v>
                </c:pt>
                <c:pt idx="761">
                  <c:v>299.55029999999999</c:v>
                </c:pt>
                <c:pt idx="762">
                  <c:v>297.60780000000238</c:v>
                </c:pt>
                <c:pt idx="763">
                  <c:v>295.4049</c:v>
                </c:pt>
                <c:pt idx="764">
                  <c:v>294.67410000000001</c:v>
                </c:pt>
                <c:pt idx="765">
                  <c:v>285.72389999999899</c:v>
                </c:pt>
                <c:pt idx="766">
                  <c:v>276.76740000000001</c:v>
                </c:pt>
                <c:pt idx="767">
                  <c:v>267.80460000000232</c:v>
                </c:pt>
                <c:pt idx="768">
                  <c:v>254.34990000000002</c:v>
                </c:pt>
                <c:pt idx="769">
                  <c:v>234.14159999999998</c:v>
                </c:pt>
                <c:pt idx="770">
                  <c:v>203.85015000000004</c:v>
                </c:pt>
                <c:pt idx="771">
                  <c:v>158.78331000000003</c:v>
                </c:pt>
                <c:pt idx="772">
                  <c:v>94.856789999999918</c:v>
                </c:pt>
                <c:pt idx="773">
                  <c:v>9.7688639999999989</c:v>
                </c:pt>
                <c:pt idx="774">
                  <c:v>-16.750335000000003</c:v>
                </c:pt>
                <c:pt idx="775">
                  <c:v>-49.555800000000005</c:v>
                </c:pt>
                <c:pt idx="776">
                  <c:v>-86.367540000000005</c:v>
                </c:pt>
                <c:pt idx="777">
                  <c:v>-97.207949999999997</c:v>
                </c:pt>
                <c:pt idx="778">
                  <c:v>-111.77837999999925</c:v>
                </c:pt>
                <c:pt idx="779">
                  <c:v>-130.76300999999998</c:v>
                </c:pt>
                <c:pt idx="780">
                  <c:v>-137.29568999999998</c:v>
                </c:pt>
                <c:pt idx="781">
                  <c:v>-146.63354999999996</c:v>
                </c:pt>
                <c:pt idx="782">
                  <c:v>-159.06618000000003</c:v>
                </c:pt>
                <c:pt idx="783">
                  <c:v>-175.40586000000002</c:v>
                </c:pt>
                <c:pt idx="784">
                  <c:v>-181.01957999999729</c:v>
                </c:pt>
                <c:pt idx="785">
                  <c:v>-188.97395999999998</c:v>
                </c:pt>
                <c:pt idx="786">
                  <c:v>-199.91181000000003</c:v>
                </c:pt>
                <c:pt idx="787">
                  <c:v>-203.76026999999999</c:v>
                </c:pt>
                <c:pt idx="788">
                  <c:v>-209.33724000000228</c:v>
                </c:pt>
                <c:pt idx="789">
                  <c:v>-217.2261</c:v>
                </c:pt>
                <c:pt idx="790">
                  <c:v>-228.13349999999997</c:v>
                </c:pt>
                <c:pt idx="791">
                  <c:v>-231.98700000000107</c:v>
                </c:pt>
                <c:pt idx="792">
                  <c:v>-237.58980000000003</c:v>
                </c:pt>
                <c:pt idx="793">
                  <c:v>-245.4753</c:v>
                </c:pt>
                <c:pt idx="794">
                  <c:v>-256.29869999999869</c:v>
                </c:pt>
                <c:pt idx="795">
                  <c:v>-260.06819999999863</c:v>
                </c:pt>
                <c:pt idx="796">
                  <c:v>-265.42529999999869</c:v>
                </c:pt>
                <c:pt idx="797">
                  <c:v>-272.5779</c:v>
                </c:pt>
                <c:pt idx="798">
                  <c:v>-281.46299999999923</c:v>
                </c:pt>
                <c:pt idx="799">
                  <c:v>-283.37609999999893</c:v>
                </c:pt>
                <c:pt idx="800">
                  <c:v>-285.21149999999869</c:v>
                </c:pt>
                <c:pt idx="801">
                  <c:v>-287.70840000000004</c:v>
                </c:pt>
                <c:pt idx="802">
                  <c:v>-290.84370000000001</c:v>
                </c:pt>
                <c:pt idx="803">
                  <c:v>-291.8349</c:v>
                </c:pt>
                <c:pt idx="804">
                  <c:v>-293.14950000000078</c:v>
                </c:pt>
                <c:pt idx="805">
                  <c:v>-294.50819999999823</c:v>
                </c:pt>
                <c:pt idx="806">
                  <c:v>-294.31290000000001</c:v>
                </c:pt>
                <c:pt idx="807">
                  <c:v>-293.72280000000001</c:v>
                </c:pt>
                <c:pt idx="808">
                  <c:v>-292.96049999999963</c:v>
                </c:pt>
                <c:pt idx="809">
                  <c:v>-291.30779999999999</c:v>
                </c:pt>
                <c:pt idx="810">
                  <c:v>-289.06710000000004</c:v>
                </c:pt>
                <c:pt idx="811">
                  <c:v>-286.3329</c:v>
                </c:pt>
                <c:pt idx="812">
                  <c:v>-285.20099999999923</c:v>
                </c:pt>
                <c:pt idx="813">
                  <c:v>-283.50420000000008</c:v>
                </c:pt>
                <c:pt idx="814">
                  <c:v>-280.78679999999463</c:v>
                </c:pt>
                <c:pt idx="815">
                  <c:v>-279.70109999999869</c:v>
                </c:pt>
                <c:pt idx="816">
                  <c:v>-278.11349999999999</c:v>
                </c:pt>
                <c:pt idx="817">
                  <c:v>-275.65860000000032</c:v>
                </c:pt>
                <c:pt idx="818">
                  <c:v>-271.87020000000001</c:v>
                </c:pt>
                <c:pt idx="819">
                  <c:v>-270.71099999999899</c:v>
                </c:pt>
                <c:pt idx="820">
                  <c:v>-270.67109999999963</c:v>
                </c:pt>
                <c:pt idx="821">
                  <c:v>-270.66899999999993</c:v>
                </c:pt>
                <c:pt idx="822">
                  <c:v>-270.66899999999993</c:v>
                </c:pt>
                <c:pt idx="823">
                  <c:v>-270.66899999999993</c:v>
                </c:pt>
                <c:pt idx="824">
                  <c:v>-270.66899999999993</c:v>
                </c:pt>
                <c:pt idx="825">
                  <c:v>-270.66899999999993</c:v>
                </c:pt>
                <c:pt idx="826">
                  <c:v>-270.66899999999993</c:v>
                </c:pt>
                <c:pt idx="827">
                  <c:v>-270.66899999999993</c:v>
                </c:pt>
                <c:pt idx="828">
                  <c:v>-270.66899999999993</c:v>
                </c:pt>
                <c:pt idx="829">
                  <c:v>-270.66899999999993</c:v>
                </c:pt>
                <c:pt idx="830">
                  <c:v>-270.66899999999993</c:v>
                </c:pt>
                <c:pt idx="831">
                  <c:v>-270.66899999999993</c:v>
                </c:pt>
                <c:pt idx="832">
                  <c:v>-270.66899999999993</c:v>
                </c:pt>
                <c:pt idx="833">
                  <c:v>-270.66899999999993</c:v>
                </c:pt>
                <c:pt idx="834">
                  <c:v>-270.66899999999993</c:v>
                </c:pt>
                <c:pt idx="835">
                  <c:v>-270.66899999999993</c:v>
                </c:pt>
                <c:pt idx="836">
                  <c:v>-270.66899999999993</c:v>
                </c:pt>
                <c:pt idx="837">
                  <c:v>-270.66899999999993</c:v>
                </c:pt>
                <c:pt idx="838">
                  <c:v>-270.66899999999993</c:v>
                </c:pt>
                <c:pt idx="839">
                  <c:v>-270.66899999999993</c:v>
                </c:pt>
                <c:pt idx="840">
                  <c:v>-270.66899999999993</c:v>
                </c:pt>
                <c:pt idx="841">
                  <c:v>-270.66899999999993</c:v>
                </c:pt>
                <c:pt idx="842">
                  <c:v>-270.66899999999993</c:v>
                </c:pt>
                <c:pt idx="843">
                  <c:v>-270.66899999999993</c:v>
                </c:pt>
                <c:pt idx="844">
                  <c:v>-270.66899999999993</c:v>
                </c:pt>
                <c:pt idx="845">
                  <c:v>-270.66899999999993</c:v>
                </c:pt>
              </c:numCache>
            </c:numRef>
          </c:yVal>
          <c:smooth val="1"/>
        </c:ser>
        <c:dLbls>
          <c:showLegendKey val="0"/>
          <c:showVal val="0"/>
          <c:showCatName val="0"/>
          <c:showSerName val="0"/>
          <c:showPercent val="0"/>
          <c:showBubbleSize val="0"/>
        </c:dLbls>
        <c:axId val="371010208"/>
        <c:axId val="371009816"/>
      </c:scatterChart>
      <c:valAx>
        <c:axId val="371010208"/>
        <c:scaling>
          <c:orientation val="minMax"/>
          <c:max val="6.0000000000000032E-2"/>
        </c:scaling>
        <c:delete val="0"/>
        <c:axPos val="b"/>
        <c:majorGridlines>
          <c:spPr>
            <a:ln>
              <a:solidFill>
                <a:schemeClr val="tx1"/>
              </a:solidFill>
              <a:prstDash val="dash"/>
            </a:ln>
          </c:spPr>
        </c:majorGridlines>
        <c:title>
          <c:tx>
            <c:rich>
              <a:bodyPr/>
              <a:lstStyle/>
              <a:p>
                <a:pPr>
                  <a:defRPr/>
                </a:pPr>
                <a:r>
                  <a:rPr lang="en-GB"/>
                  <a:t>Rotation [rad.]</a:t>
                </a:r>
              </a:p>
            </c:rich>
          </c:tx>
          <c:layout>
            <c:manualLayout>
              <c:xMode val="edge"/>
              <c:yMode val="edge"/>
              <c:x val="0.37903102453102266"/>
              <c:y val="0.93849235031445444"/>
            </c:manualLayout>
          </c:layout>
          <c:overlay val="0"/>
        </c:title>
        <c:numFmt formatCode="General" sourceLinked="1"/>
        <c:majorTickMark val="out"/>
        <c:minorTickMark val="none"/>
        <c:tickLblPos val="nextTo"/>
        <c:spPr>
          <a:ln>
            <a:solidFill>
              <a:sysClr val="windowText" lastClr="000000"/>
            </a:solidFill>
          </a:ln>
        </c:spPr>
        <c:crossAx val="371009816"/>
        <c:crosses val="autoZero"/>
        <c:crossBetween val="midCat"/>
        <c:majorUnit val="2.0000000000000011E-2"/>
      </c:valAx>
      <c:valAx>
        <c:axId val="371009816"/>
        <c:scaling>
          <c:orientation val="minMax"/>
        </c:scaling>
        <c:delete val="0"/>
        <c:axPos val="l"/>
        <c:majorGridlines>
          <c:spPr>
            <a:ln>
              <a:solidFill>
                <a:schemeClr val="tx1"/>
              </a:solidFill>
              <a:prstDash val="dash"/>
            </a:ln>
          </c:spPr>
        </c:majorGridlines>
        <c:title>
          <c:tx>
            <c:rich>
              <a:bodyPr rot="-5400000" vert="horz"/>
              <a:lstStyle/>
              <a:p>
                <a:pPr>
                  <a:defRPr/>
                </a:pPr>
                <a:r>
                  <a:rPr lang="en-GB"/>
                  <a:t>Moment [kNm]</a:t>
                </a:r>
              </a:p>
            </c:rich>
          </c:tx>
          <c:layout>
            <c:manualLayout>
              <c:xMode val="edge"/>
              <c:yMode val="edge"/>
              <c:x val="2.4812409812409817E-3"/>
              <c:y val="0.33326965876254788"/>
            </c:manualLayout>
          </c:layout>
          <c:overlay val="0"/>
        </c:title>
        <c:numFmt formatCode="General" sourceLinked="1"/>
        <c:majorTickMark val="out"/>
        <c:minorTickMark val="none"/>
        <c:tickLblPos val="nextTo"/>
        <c:spPr>
          <a:ln>
            <a:solidFill>
              <a:sysClr val="windowText" lastClr="000000"/>
            </a:solidFill>
          </a:ln>
        </c:spPr>
        <c:crossAx val="371010208"/>
        <c:crosses val="autoZero"/>
        <c:crossBetween val="midCat"/>
      </c:valAx>
      <c:spPr>
        <a:ln>
          <a:solidFill>
            <a:sysClr val="windowText" lastClr="000000"/>
          </a:solidFill>
        </a:ln>
      </c:spPr>
    </c:plotArea>
    <c:legend>
      <c:legendPos val="b"/>
      <c:layout>
        <c:manualLayout>
          <c:xMode val="edge"/>
          <c:yMode val="edge"/>
          <c:x val="0.57493939393939464"/>
          <c:y val="0.80038578052844866"/>
          <c:w val="0.31338023088023154"/>
          <c:h val="0.1300871481152592"/>
        </c:manualLayout>
      </c:layout>
      <c:overlay val="0"/>
      <c:txPr>
        <a:bodyPr/>
        <a:lstStyle/>
        <a:p>
          <a:pPr>
            <a:defRPr sz="1000" b="1"/>
          </a:pPr>
          <a:endParaRPr lang="en-US"/>
        </a:p>
      </c:txPr>
    </c:legend>
    <c:plotVisOnly val="1"/>
    <c:dispBlanksAs val="gap"/>
    <c:showDLblsOverMax val="0"/>
  </c:chart>
  <c:spPr>
    <a:ln>
      <a:noFill/>
    </a:ln>
  </c:spPr>
  <c:txPr>
    <a:bodyPr/>
    <a:lstStyle/>
    <a:p>
      <a:pPr>
        <a:defRPr sz="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12626262626257E-2"/>
          <c:y val="6.3838853825954764E-2"/>
          <c:w val="0.84133116883116466"/>
          <c:h val="0.84492448804851383"/>
        </c:manualLayout>
      </c:layout>
      <c:scatterChart>
        <c:scatterStyle val="smoothMarker"/>
        <c:varyColors val="0"/>
        <c:ser>
          <c:idx val="0"/>
          <c:order val="0"/>
          <c:tx>
            <c:v>C3-700</c:v>
          </c:tx>
          <c:spPr>
            <a:ln w="12700">
              <a:solidFill>
                <a:schemeClr val="tx1"/>
              </a:solidFill>
            </a:ln>
          </c:spPr>
          <c:marker>
            <c:symbol val="none"/>
          </c:marker>
          <c:xVal>
            <c:numRef>
              <c:f>'C3-Cyclic'!$R$4:$R$1258</c:f>
              <c:numCache>
                <c:formatCode>General</c:formatCode>
                <c:ptCount val="1255"/>
                <c:pt idx="0">
                  <c:v>0</c:v>
                </c:pt>
                <c:pt idx="1">
                  <c:v>3.7499998242191351E-4</c:v>
                </c:pt>
                <c:pt idx="2">
                  <c:v>7.4999985937505137E-4</c:v>
                </c:pt>
                <c:pt idx="3">
                  <c:v>1.312497024119962E-3</c:v>
                </c:pt>
                <c:pt idx="4">
                  <c:v>2.1562455471339091E-3</c:v>
                </c:pt>
                <c:pt idx="5">
                  <c:v>3.4218621997728336E-3</c:v>
                </c:pt>
                <c:pt idx="6">
                  <c:v>3.4570173394434592E-3</c:v>
                </c:pt>
                <c:pt idx="7">
                  <c:v>2.0332016427474292E-3</c:v>
                </c:pt>
                <c:pt idx="8">
                  <c:v>-1.0253911075176056E-4</c:v>
                </c:pt>
                <c:pt idx="9">
                  <c:v>-3.3061390650532241E-3</c:v>
                </c:pt>
                <c:pt idx="10">
                  <c:v>-2.9924844007563596E-3</c:v>
                </c:pt>
                <c:pt idx="11">
                  <c:v>-1.190461659848128E-3</c:v>
                </c:pt>
                <c:pt idx="12">
                  <c:v>1.5125855131094261E-3</c:v>
                </c:pt>
                <c:pt idx="13">
                  <c:v>2.5262257371208591E-3</c:v>
                </c:pt>
                <c:pt idx="14">
                  <c:v>3.4532884950704093E-3</c:v>
                </c:pt>
                <c:pt idx="15">
                  <c:v>3.0731769918236392E-3</c:v>
                </c:pt>
                <c:pt idx="16">
                  <c:v>2.6930646005121251E-3</c:v>
                </c:pt>
                <c:pt idx="17">
                  <c:v>2.1228945886993698E-3</c:v>
                </c:pt>
                <c:pt idx="18">
                  <c:v>1.2676348765681524E-3</c:v>
                </c:pt>
                <c:pt idx="19">
                  <c:v>-1.5257199998786842E-5</c:v>
                </c:pt>
                <c:pt idx="20">
                  <c:v>-1.939593123286484E-3</c:v>
                </c:pt>
                <c:pt idx="21">
                  <c:v>-2.6738914052475715E-3</c:v>
                </c:pt>
                <c:pt idx="22">
                  <c:v>-1.5914564341973755E-3</c:v>
                </c:pt>
                <c:pt idx="23">
                  <c:v>3.2204044433336037E-5</c:v>
                </c:pt>
                <c:pt idx="24">
                  <c:v>2.4676883243308547E-3</c:v>
                </c:pt>
                <c:pt idx="25">
                  <c:v>3.3809915615341485E-3</c:v>
                </c:pt>
                <c:pt idx="26">
                  <c:v>2.7490241861650618E-3</c:v>
                </c:pt>
                <c:pt idx="27">
                  <c:v>6.9408877742763934E-4</c:v>
                </c:pt>
                <c:pt idx="28">
                  <c:v>-2.3883243477985298E-3</c:v>
                </c:pt>
                <c:pt idx="29">
                  <c:v>-3.5442207152003385E-3</c:v>
                </c:pt>
                <c:pt idx="30">
                  <c:v>-3.5222832112917612E-3</c:v>
                </c:pt>
                <c:pt idx="31">
                  <c:v>-3.0888212877621347E-3</c:v>
                </c:pt>
                <c:pt idx="32">
                  <c:v>-2.6553626479186836E-3</c:v>
                </c:pt>
                <c:pt idx="33">
                  <c:v>-2.00516620149756E-3</c:v>
                </c:pt>
                <c:pt idx="34">
                  <c:v>-1.02987519144542E-3</c:v>
                </c:pt>
                <c:pt idx="35">
                  <c:v>4.3307108403687461E-4</c:v>
                </c:pt>
                <c:pt idx="36">
                  <c:v>2.6274828424425484E-3</c:v>
                </c:pt>
                <c:pt idx="37">
                  <c:v>3.4503818630371779E-3</c:v>
                </c:pt>
                <c:pt idx="38">
                  <c:v>2.8152370069664369E-3</c:v>
                </c:pt>
                <c:pt idx="39">
                  <c:v>9.6370636832554719E-4</c:v>
                </c:pt>
                <c:pt idx="40">
                  <c:v>-1.8135980116048861E-3</c:v>
                </c:pt>
                <c:pt idx="41">
                  <c:v>-2.8550855755390407E-3</c:v>
                </c:pt>
                <c:pt idx="42">
                  <c:v>-3.0826613464163765E-3</c:v>
                </c:pt>
                <c:pt idx="43">
                  <c:v>-2.4968303669878982E-3</c:v>
                </c:pt>
                <c:pt idx="44">
                  <c:v>-1.6180741434255971E-3</c:v>
                </c:pt>
                <c:pt idx="45">
                  <c:v>-2.9993910211660748E-4</c:v>
                </c:pt>
                <c:pt idx="46">
                  <c:v>1.6772650938264681E-3</c:v>
                </c:pt>
                <c:pt idx="47">
                  <c:v>2.8569166717142972E-3</c:v>
                </c:pt>
                <c:pt idx="48">
                  <c:v>1.7447448962505747E-3</c:v>
                </c:pt>
                <c:pt idx="49">
                  <c:v>7.6481333184245901E-5</c:v>
                </c:pt>
                <c:pt idx="50">
                  <c:v>-2.4259152410937282E-3</c:v>
                </c:pt>
                <c:pt idx="51">
                  <c:v>-3.3643073068717255E-3</c:v>
                </c:pt>
                <c:pt idx="52">
                  <c:v>-2.7280732321807444E-3</c:v>
                </c:pt>
                <c:pt idx="53">
                  <c:v>-6.1667992182674967E-4</c:v>
                </c:pt>
                <c:pt idx="54">
                  <c:v>2.5504122479501237E-3</c:v>
                </c:pt>
                <c:pt idx="55">
                  <c:v>3.7380625890650202E-3</c:v>
                </c:pt>
                <c:pt idx="56">
                  <c:v>3.3165345066220333E-3</c:v>
                </c:pt>
                <c:pt idx="57">
                  <c:v>2.648478251890421E-3</c:v>
                </c:pt>
                <c:pt idx="58">
                  <c:v>1.6463940679738161E-3</c:v>
                </c:pt>
                <c:pt idx="59">
                  <c:v>1.4325866568664624E-4</c:v>
                </c:pt>
                <c:pt idx="60">
                  <c:v>-2.1114413067044552E-3</c:v>
                </c:pt>
                <c:pt idx="61">
                  <c:v>-2.9569513818594002E-3</c:v>
                </c:pt>
                <c:pt idx="62">
                  <c:v>-3.1955535671793819E-3</c:v>
                </c:pt>
                <c:pt idx="63">
                  <c:v>-2.6406916396824257E-3</c:v>
                </c:pt>
                <c:pt idx="64">
                  <c:v>-1.8083935842294143E-3</c:v>
                </c:pt>
                <c:pt idx="65">
                  <c:v>-5.5994216370171984E-4</c:v>
                </c:pt>
                <c:pt idx="66">
                  <c:v>1.3127370237065858E-3</c:v>
                </c:pt>
                <c:pt idx="67">
                  <c:v>4.1217366587615696E-3</c:v>
                </c:pt>
                <c:pt idx="68">
                  <c:v>4.7997853626577354E-3</c:v>
                </c:pt>
                <c:pt idx="69">
                  <c:v>4.3483592597659505E-3</c:v>
                </c:pt>
                <c:pt idx="70">
                  <c:v>3.6711968401202497E-3</c:v>
                </c:pt>
                <c:pt idx="71">
                  <c:v>2.6554426473546634E-3</c:v>
                </c:pt>
                <c:pt idx="72">
                  <c:v>1.1318039611713014E-3</c:v>
                </c:pt>
                <c:pt idx="73">
                  <c:v>-1.1536572659669507E-3</c:v>
                </c:pt>
                <c:pt idx="74">
                  <c:v>-4.5818346037934023E-3</c:v>
                </c:pt>
                <c:pt idx="75">
                  <c:v>-4.9032051505384124E-3</c:v>
                </c:pt>
                <c:pt idx="76">
                  <c:v>-4.6146339102751234E-3</c:v>
                </c:pt>
                <c:pt idx="77">
                  <c:v>-3.8915048001966594E-3</c:v>
                </c:pt>
                <c:pt idx="78">
                  <c:v>-2.8068148512954212E-3</c:v>
                </c:pt>
                <c:pt idx="79">
                  <c:v>-1.1797683415335721E-3</c:v>
                </c:pt>
                <c:pt idx="80">
                  <c:v>1.2608126652496247E-3</c:v>
                </c:pt>
                <c:pt idx="81">
                  <c:v>4.921649149882093E-3</c:v>
                </c:pt>
                <c:pt idx="82">
                  <c:v>4.1630737271969847E-3</c:v>
                </c:pt>
                <c:pt idx="83">
                  <c:v>3.2478641353202052E-3</c:v>
                </c:pt>
                <c:pt idx="84">
                  <c:v>1.8750466914545423E-3</c:v>
                </c:pt>
                <c:pt idx="85">
                  <c:v>-1.8419022013929203E-4</c:v>
                </c:pt>
                <c:pt idx="86">
                  <c:v>-3.2730416454429959E-3</c:v>
                </c:pt>
                <c:pt idx="87">
                  <c:v>-4.4313443271656924E-3</c:v>
                </c:pt>
                <c:pt idx="88">
                  <c:v>-4.8656949343660926E-3</c:v>
                </c:pt>
                <c:pt idx="89">
                  <c:v>-4.4826810851092422E-3</c:v>
                </c:pt>
                <c:pt idx="90">
                  <c:v>-3.5053500870331012E-3</c:v>
                </c:pt>
                <c:pt idx="91">
                  <c:v>-2.0393571727792392E-3</c:v>
                </c:pt>
                <c:pt idx="92">
                  <c:v>1.5964355419931806E-4</c:v>
                </c:pt>
                <c:pt idx="93">
                  <c:v>3.4581373260540735E-3</c:v>
                </c:pt>
                <c:pt idx="94">
                  <c:v>4.6950321681671842E-3</c:v>
                </c:pt>
                <c:pt idx="95">
                  <c:v>4.8410288487270425E-3</c:v>
                </c:pt>
                <c:pt idx="96">
                  <c:v>4.1452562569026423E-3</c:v>
                </c:pt>
                <c:pt idx="97">
                  <c:v>3.101603387526105E-3</c:v>
                </c:pt>
                <c:pt idx="98">
                  <c:v>1.5361099028906242E-3</c:v>
                </c:pt>
                <c:pt idx="99">
                  <c:v>-8.1214204366603722E-4</c:v>
                </c:pt>
                <c:pt idx="100">
                  <c:v>-4.3344928544581324E-3</c:v>
                </c:pt>
                <c:pt idx="101">
                  <c:v>-4.3445593315544224E-3</c:v>
                </c:pt>
                <c:pt idx="102">
                  <c:v>-4.0143428805927113E-3</c:v>
                </c:pt>
                <c:pt idx="103">
                  <c:v>-3.6841255541433761E-3</c:v>
                </c:pt>
                <c:pt idx="104">
                  <c:v>-3.1887980804628916E-3</c:v>
                </c:pt>
                <c:pt idx="105">
                  <c:v>-2.445799567555204E-3</c:v>
                </c:pt>
                <c:pt idx="106">
                  <c:v>-1.3313014357046985E-3</c:v>
                </c:pt>
                <c:pt idx="107">
                  <c:v>3.4045154240195681E-4</c:v>
                </c:pt>
                <c:pt idx="108">
                  <c:v>2.8480767436431112E-3</c:v>
                </c:pt>
                <c:pt idx="109">
                  <c:v>3.7884263202372509E-3</c:v>
                </c:pt>
                <c:pt idx="110">
                  <c:v>4.8009853350053106E-3</c:v>
                </c:pt>
                <c:pt idx="111">
                  <c:v>4.2720317889358914E-3</c:v>
                </c:pt>
                <c:pt idx="112">
                  <c:v>3.4786170796863971E-3</c:v>
                </c:pt>
                <c:pt idx="113">
                  <c:v>2.2884804493989641E-3</c:v>
                </c:pt>
                <c:pt idx="114">
                  <c:v>5.0326662417799503E-4</c:v>
                </c:pt>
                <c:pt idx="115">
                  <c:v>-2.1745565723844335E-3</c:v>
                </c:pt>
                <c:pt idx="116">
                  <c:v>-3.1787359602352253E-3</c:v>
                </c:pt>
                <c:pt idx="117">
                  <c:v>-4.6849879446623612E-3</c:v>
                </c:pt>
                <c:pt idx="118">
                  <c:v>-4.7500976066890323E-3</c:v>
                </c:pt>
                <c:pt idx="119">
                  <c:v>-3.9028246282695892E-3</c:v>
                </c:pt>
                <c:pt idx="120">
                  <c:v>-2.6319139229111052E-3</c:v>
                </c:pt>
                <c:pt idx="121">
                  <c:v>-7.2553765046884594E-4</c:v>
                </c:pt>
                <c:pt idx="122">
                  <c:v>2.1340323160188848E-3</c:v>
                </c:pt>
                <c:pt idx="123">
                  <c:v>3.2063623453188802E-3</c:v>
                </c:pt>
                <c:pt idx="124">
                  <c:v>4.8148516811287161E-3</c:v>
                </c:pt>
                <c:pt idx="125">
                  <c:v>4.5818790473047934E-3</c:v>
                </c:pt>
                <c:pt idx="126">
                  <c:v>3.6771212045880841E-3</c:v>
                </c:pt>
                <c:pt idx="127">
                  <c:v>2.3199513934143972E-3</c:v>
                </c:pt>
                <c:pt idx="128">
                  <c:v>2.8418532568292692E-4</c:v>
                </c:pt>
                <c:pt idx="129">
                  <c:v>-2.7694640305458494E-3</c:v>
                </c:pt>
                <c:pt idx="130">
                  <c:v>-3.9145711154715216E-3</c:v>
                </c:pt>
                <c:pt idx="131">
                  <c:v>-4.3676966702721701E-3</c:v>
                </c:pt>
                <c:pt idx="132">
                  <c:v>-3.9382863054069992E-3</c:v>
                </c:pt>
                <c:pt idx="133">
                  <c:v>-3.5088700437378088E-3</c:v>
                </c:pt>
                <c:pt idx="134">
                  <c:v>-2.8647477187327508E-3</c:v>
                </c:pt>
                <c:pt idx="135">
                  <c:v>-1.8985577188644844E-3</c:v>
                </c:pt>
                <c:pt idx="136">
                  <c:v>-4.4926663643997887E-4</c:v>
                </c:pt>
                <c:pt idx="137">
                  <c:v>1.7246738455384961E-3</c:v>
                </c:pt>
                <c:pt idx="138">
                  <c:v>4.9855586927082434E-3</c:v>
                </c:pt>
                <c:pt idx="139">
                  <c:v>4.7086763109677734E-3</c:v>
                </c:pt>
                <c:pt idx="140">
                  <c:v>4.2501121869322834E-3</c:v>
                </c:pt>
                <c:pt idx="141">
                  <c:v>3.5622738205995691E-3</c:v>
                </c:pt>
                <c:pt idx="142">
                  <c:v>2.5305101541763892E-3</c:v>
                </c:pt>
                <c:pt idx="143">
                  <c:v>9.8285746129461748E-4</c:v>
                </c:pt>
                <c:pt idx="144">
                  <c:v>-1.3386303115325421E-3</c:v>
                </c:pt>
                <c:pt idx="145">
                  <c:v>-2.2091830726910858E-3</c:v>
                </c:pt>
                <c:pt idx="146">
                  <c:v>-3.5150121902034932E-3</c:v>
                </c:pt>
                <c:pt idx="147">
                  <c:v>-4.4077447881307593E-3</c:v>
                </c:pt>
                <c:pt idx="148">
                  <c:v>-3.4895902798145013E-3</c:v>
                </c:pt>
                <c:pt idx="149">
                  <c:v>-2.1123524137519538E-3</c:v>
                </c:pt>
                <c:pt idx="150">
                  <c:v>-4.6479999966517013E-5</c:v>
                </c:pt>
                <c:pt idx="151">
                  <c:v>3.0523238541045852E-3</c:v>
                </c:pt>
                <c:pt idx="152">
                  <c:v>4.2143617161928514E-3</c:v>
                </c:pt>
                <c:pt idx="153">
                  <c:v>5.9573961880384114E-3</c:v>
                </c:pt>
                <c:pt idx="154">
                  <c:v>6.6110147959797414E-3</c:v>
                </c:pt>
                <c:pt idx="155">
                  <c:v>7.3899543591668601E-3</c:v>
                </c:pt>
                <c:pt idx="156">
                  <c:v>6.9487326016199787E-3</c:v>
                </c:pt>
                <c:pt idx="157">
                  <c:v>6.2869393885595882E-3</c:v>
                </c:pt>
                <c:pt idx="158">
                  <c:v>5.2942172024297808E-3</c:v>
                </c:pt>
                <c:pt idx="159">
                  <c:v>3.8051549679682891E-3</c:v>
                </c:pt>
                <c:pt idx="160">
                  <c:v>1.5715098174197677E-3</c:v>
                </c:pt>
                <c:pt idx="161">
                  <c:v>-1.778984789960498E-3</c:v>
                </c:pt>
                <c:pt idx="162">
                  <c:v>-3.0354128996775672E-3</c:v>
                </c:pt>
                <c:pt idx="163">
                  <c:v>-4.9200491886257289E-3</c:v>
                </c:pt>
                <c:pt idx="164">
                  <c:v>-7.2528061557220998E-3</c:v>
                </c:pt>
                <c:pt idx="165">
                  <c:v>-6.9877973713326205E-3</c:v>
                </c:pt>
                <c:pt idx="166">
                  <c:v>-6.5902601447116304E-3</c:v>
                </c:pt>
                <c:pt idx="167">
                  <c:v>-5.9939726596634013E-3</c:v>
                </c:pt>
                <c:pt idx="168">
                  <c:v>-5.0995113505744004E-3</c:v>
                </c:pt>
                <c:pt idx="169">
                  <c:v>-3.7578445334026612E-3</c:v>
                </c:pt>
                <c:pt idx="170">
                  <c:v>-1.7452915612525921E-3</c:v>
                </c:pt>
                <c:pt idx="171">
                  <c:v>1.2735548670108185E-3</c:v>
                </c:pt>
                <c:pt idx="172">
                  <c:v>2.4056220261917099E-3</c:v>
                </c:pt>
                <c:pt idx="173">
                  <c:v>4.1037102970073935E-3</c:v>
                </c:pt>
                <c:pt idx="174">
                  <c:v>6.6507908247681914E-3</c:v>
                </c:pt>
                <c:pt idx="175">
                  <c:v>7.3937763725442024E-3</c:v>
                </c:pt>
                <c:pt idx="176">
                  <c:v>7.0356172424121547E-3</c:v>
                </c:pt>
                <c:pt idx="177">
                  <c:v>6.4983529700294914E-3</c:v>
                </c:pt>
                <c:pt idx="178">
                  <c:v>5.6924274024003994E-3</c:v>
                </c:pt>
                <c:pt idx="179">
                  <c:v>4.4835699561327413E-3</c:v>
                </c:pt>
                <c:pt idx="180">
                  <c:v>2.6702380979987802E-3</c:v>
                </c:pt>
                <c:pt idx="181">
                  <c:v>-4.9788444403306708E-5</c:v>
                </c:pt>
                <c:pt idx="182">
                  <c:v>-1.0697995918814711E-3</c:v>
                </c:pt>
                <c:pt idx="183">
                  <c:v>-2.5998163647730829E-3</c:v>
                </c:pt>
                <c:pt idx="184">
                  <c:v>-4.8948053521404465E-3</c:v>
                </c:pt>
                <c:pt idx="185">
                  <c:v>-5.7554031168036354E-3</c:v>
                </c:pt>
                <c:pt idx="186">
                  <c:v>-7.046327822516696E-3</c:v>
                </c:pt>
                <c:pt idx="187">
                  <c:v>-7.4693277552843286E-3</c:v>
                </c:pt>
                <c:pt idx="188">
                  <c:v>-6.743186680594062E-3</c:v>
                </c:pt>
                <c:pt idx="189">
                  <c:v>-5.6539841953052727E-3</c:v>
                </c:pt>
                <c:pt idx="190">
                  <c:v>-4.0201605644812908E-3</c:v>
                </c:pt>
                <c:pt idx="191">
                  <c:v>-1.5693853782148021E-3</c:v>
                </c:pt>
                <c:pt idx="192">
                  <c:v>2.1068013273450202E-3</c:v>
                </c:pt>
                <c:pt idx="193">
                  <c:v>3.4853636645546492E-3</c:v>
                </c:pt>
                <c:pt idx="194">
                  <c:v>5.55318736052819E-3</c:v>
                </c:pt>
                <c:pt idx="195">
                  <c:v>6.3285821760551975E-3</c:v>
                </c:pt>
                <c:pt idx="196">
                  <c:v>7.4917265018176575E-3</c:v>
                </c:pt>
                <c:pt idx="197">
                  <c:v>7.0718376623912192E-3</c:v>
                </c:pt>
                <c:pt idx="198">
                  <c:v>6.41760078246592E-3</c:v>
                </c:pt>
                <c:pt idx="199">
                  <c:v>5.4362131146454933E-3</c:v>
                </c:pt>
                <c:pt idx="200">
                  <c:v>3.9640903469939483E-3</c:v>
                </c:pt>
                <c:pt idx="201">
                  <c:v>1.7559048620602441E-3</c:v>
                </c:pt>
                <c:pt idx="202">
                  <c:v>-1.5564031877036441E-3</c:v>
                </c:pt>
                <c:pt idx="203">
                  <c:v>-2.7985126942866052E-3</c:v>
                </c:pt>
                <c:pt idx="204">
                  <c:v>-4.6616551209284884E-3</c:v>
                </c:pt>
                <c:pt idx="205">
                  <c:v>-7.456306258317013E-3</c:v>
                </c:pt>
                <c:pt idx="206">
                  <c:v>-7.2814268663745994E-3</c:v>
                </c:pt>
                <c:pt idx="207">
                  <c:v>-6.8884243774226424E-3</c:v>
                </c:pt>
                <c:pt idx="208">
                  <c:v>-6.2989389133464484E-3</c:v>
                </c:pt>
                <c:pt idx="209">
                  <c:v>-5.4146581935861022E-3</c:v>
                </c:pt>
                <c:pt idx="210">
                  <c:v>-4.0882794447871613E-3</c:v>
                </c:pt>
                <c:pt idx="211">
                  <c:v>-2.0986680299731777E-3</c:v>
                </c:pt>
                <c:pt idx="212">
                  <c:v>8.8577310167582712E-4</c:v>
                </c:pt>
                <c:pt idx="213">
                  <c:v>2.0049395357420829E-3</c:v>
                </c:pt>
                <c:pt idx="214">
                  <c:v>3.6836766713464033E-3</c:v>
                </c:pt>
                <c:pt idx="215">
                  <c:v>6.201742710712191E-3</c:v>
                </c:pt>
                <c:pt idx="216">
                  <c:v>7.1460116914266831E-3</c:v>
                </c:pt>
                <c:pt idx="217">
                  <c:v>7.499637168441051E-3</c:v>
                </c:pt>
                <c:pt idx="218">
                  <c:v>6.9685094217094914E-3</c:v>
                </c:pt>
                <c:pt idx="219">
                  <c:v>6.1717883017397045E-3</c:v>
                </c:pt>
                <c:pt idx="220">
                  <c:v>4.9766700243662268E-3</c:v>
                </c:pt>
                <c:pt idx="221">
                  <c:v>3.1840292399936492E-3</c:v>
                </c:pt>
                <c:pt idx="222">
                  <c:v>4.9500884845759304E-4</c:v>
                </c:pt>
                <c:pt idx="223">
                  <c:v>-5.1337773267642504E-4</c:v>
                </c:pt>
                <c:pt idx="224">
                  <c:v>-2.0259572281442401E-3</c:v>
                </c:pt>
                <c:pt idx="225">
                  <c:v>-4.2948047044304863E-3</c:v>
                </c:pt>
                <c:pt idx="226">
                  <c:v>-7.3017368976008891E-3</c:v>
                </c:pt>
                <c:pt idx="227">
                  <c:v>-6.9826865096109334E-3</c:v>
                </c:pt>
                <c:pt idx="228">
                  <c:v>-6.5041305036028793E-3</c:v>
                </c:pt>
                <c:pt idx="229">
                  <c:v>-5.7862465340509503E-3</c:v>
                </c:pt>
                <c:pt idx="230">
                  <c:v>-4.7094762932274594E-3</c:v>
                </c:pt>
                <c:pt idx="231">
                  <c:v>-3.0942434581609892E-3</c:v>
                </c:pt>
                <c:pt idx="232">
                  <c:v>-6.7139101023104921E-4</c:v>
                </c:pt>
                <c:pt idx="233">
                  <c:v>2.9628935520210134E-3</c:v>
                </c:pt>
                <c:pt idx="234">
                  <c:v>3.8714562133628557E-3</c:v>
                </c:pt>
                <c:pt idx="235">
                  <c:v>4.7800080386444024E-3</c:v>
                </c:pt>
                <c:pt idx="236">
                  <c:v>6.142811622579296E-3</c:v>
                </c:pt>
                <c:pt idx="237">
                  <c:v>6.8126945983034313E-3</c:v>
                </c:pt>
                <c:pt idx="238">
                  <c:v>6.046104103627983E-3</c:v>
                </c:pt>
                <c:pt idx="239">
                  <c:v>4.896227540277541E-3</c:v>
                </c:pt>
                <c:pt idx="240">
                  <c:v>3.1713982564299877E-3</c:v>
                </c:pt>
                <c:pt idx="241">
                  <c:v>5.8410215579511907E-4</c:v>
                </c:pt>
                <c:pt idx="242">
                  <c:v>-3.8613598080895637E-4</c:v>
                </c:pt>
                <c:pt idx="243">
                  <c:v>-1.8414912517749295E-3</c:v>
                </c:pt>
                <c:pt idx="244">
                  <c:v>-4.0245116051949425E-3</c:v>
                </c:pt>
                <c:pt idx="245">
                  <c:v>-7.2989814889032533E-3</c:v>
                </c:pt>
                <c:pt idx="246">
                  <c:v>-6.8821580078413814E-3</c:v>
                </c:pt>
                <c:pt idx="247">
                  <c:v>-6.0635701299478414E-3</c:v>
                </c:pt>
                <c:pt idx="248">
                  <c:v>-4.8356511968406599E-3</c:v>
                </c:pt>
                <c:pt idx="249">
                  <c:v>-2.9937243896476437E-3</c:v>
                </c:pt>
                <c:pt idx="250">
                  <c:v>-2.3082266256731172E-4</c:v>
                </c:pt>
                <c:pt idx="251">
                  <c:v>8.0526649260711277E-4</c:v>
                </c:pt>
                <c:pt idx="252">
                  <c:v>2.3594000663516592E-3</c:v>
                </c:pt>
                <c:pt idx="253">
                  <c:v>4.6905878216003376E-3</c:v>
                </c:pt>
                <c:pt idx="254">
                  <c:v>5.5647425589927723E-3</c:v>
                </c:pt>
                <c:pt idx="255">
                  <c:v>6.8760249647490824E-3</c:v>
                </c:pt>
                <c:pt idx="256">
                  <c:v>7.3677333468864575E-3</c:v>
                </c:pt>
                <c:pt idx="257">
                  <c:v>6.8944240924722414E-3</c:v>
                </c:pt>
                <c:pt idx="258">
                  <c:v>5.7880686952448647E-3</c:v>
                </c:pt>
                <c:pt idx="259">
                  <c:v>4.1284920993607194E-3</c:v>
                </c:pt>
                <c:pt idx="260">
                  <c:v>1.6390874210250425E-3</c:v>
                </c:pt>
                <c:pt idx="261">
                  <c:v>-2.0950458236771987E-3</c:v>
                </c:pt>
                <c:pt idx="262">
                  <c:v>-3.4953368763874213E-3</c:v>
                </c:pt>
                <c:pt idx="263">
                  <c:v>-4.8956053329700594E-3</c:v>
                </c:pt>
                <c:pt idx="264">
                  <c:v>-6.295872368295514E-3</c:v>
                </c:pt>
                <c:pt idx="265">
                  <c:v>-6.8209608808251472E-3</c:v>
                </c:pt>
                <c:pt idx="266">
                  <c:v>-7.3730219484698933E-3</c:v>
                </c:pt>
                <c:pt idx="267">
                  <c:v>-7.0284175984467456E-3</c:v>
                </c:pt>
                <c:pt idx="268">
                  <c:v>-6.5115524114790534E-3</c:v>
                </c:pt>
                <c:pt idx="269">
                  <c:v>-5.7362037506779838E-3</c:v>
                </c:pt>
                <c:pt idx="270">
                  <c:v>-4.5731681187240478E-3</c:v>
                </c:pt>
                <c:pt idx="271">
                  <c:v>-2.8286502334842361E-3</c:v>
                </c:pt>
                <c:pt idx="272">
                  <c:v>-2.1180844127697811E-4</c:v>
                </c:pt>
                <c:pt idx="273">
                  <c:v>7.6951095922314584E-4</c:v>
                </c:pt>
                <c:pt idx="274">
                  <c:v>2.2414806905240092E-3</c:v>
                </c:pt>
                <c:pt idx="275">
                  <c:v>4.4494373037509641E-3</c:v>
                </c:pt>
                <c:pt idx="276">
                  <c:v>7.7612663774604025E-3</c:v>
                </c:pt>
                <c:pt idx="277">
                  <c:v>8.5891665499943995E-3</c:v>
                </c:pt>
                <c:pt idx="278">
                  <c:v>9.4170993879793708E-3</c:v>
                </c:pt>
                <c:pt idx="279">
                  <c:v>9.2461809398529226E-3</c:v>
                </c:pt>
                <c:pt idx="280">
                  <c:v>7.1172131561935813E-3</c:v>
                </c:pt>
                <c:pt idx="281">
                  <c:v>3.9236554203838014E-3</c:v>
                </c:pt>
                <c:pt idx="282">
                  <c:v>2.7260465805860092E-3</c:v>
                </c:pt>
                <c:pt idx="283">
                  <c:v>9.296175099893796E-4</c:v>
                </c:pt>
                <c:pt idx="284">
                  <c:v>2.559537721884118E-4</c:v>
                </c:pt>
                <c:pt idx="285">
                  <c:v>-7.5454207902672427E-4</c:v>
                </c:pt>
                <c:pt idx="286">
                  <c:v>-2.2702805439588792E-3</c:v>
                </c:pt>
                <c:pt idx="287">
                  <c:v>-4.5438798384643533E-3</c:v>
                </c:pt>
                <c:pt idx="288">
                  <c:v>-5.3964365038166109E-3</c:v>
                </c:pt>
                <c:pt idx="289">
                  <c:v>-6.6753230689103934E-3</c:v>
                </c:pt>
                <c:pt idx="290">
                  <c:v>-8.5935662252234861E-3</c:v>
                </c:pt>
                <c:pt idx="291">
                  <c:v>-9.3128863064628267E-3</c:v>
                </c:pt>
                <c:pt idx="292">
                  <c:v>-9.6074821593123642E-3</c:v>
                </c:pt>
                <c:pt idx="293">
                  <c:v>-9.3377285903990821E-3</c:v>
                </c:pt>
                <c:pt idx="294">
                  <c:v>-9.0679736624038349E-3</c:v>
                </c:pt>
                <c:pt idx="295">
                  <c:v>-8.6633388080037763E-3</c:v>
                </c:pt>
                <c:pt idx="296">
                  <c:v>-8.0564034689903068E-3</c:v>
                </c:pt>
                <c:pt idx="297">
                  <c:v>-7.1460116914266831E-3</c:v>
                </c:pt>
                <c:pt idx="298">
                  <c:v>-5.7803356206454614E-3</c:v>
                </c:pt>
                <c:pt idx="299">
                  <c:v>-3.7318226761117552E-3</c:v>
                </c:pt>
                <c:pt idx="300">
                  <c:v>-6.5899546016044024E-4</c:v>
                </c:pt>
                <c:pt idx="301">
                  <c:v>4.9332440442456844E-4</c:v>
                </c:pt>
                <c:pt idx="302">
                  <c:v>2.2217963441129155E-3</c:v>
                </c:pt>
                <c:pt idx="303">
                  <c:v>2.8699698980190792E-3</c:v>
                </c:pt>
                <c:pt idx="304">
                  <c:v>3.8422255370730014E-3</c:v>
                </c:pt>
                <c:pt idx="305">
                  <c:v>5.3006170228289814E-3</c:v>
                </c:pt>
                <c:pt idx="306">
                  <c:v>7.4881267037741174E-3</c:v>
                </c:pt>
                <c:pt idx="307">
                  <c:v>8.3083865958564068E-3</c:v>
                </c:pt>
                <c:pt idx="308">
                  <c:v>9.5388217856454439E-3</c:v>
                </c:pt>
                <c:pt idx="309">
                  <c:v>9.999088959992429E-3</c:v>
                </c:pt>
                <c:pt idx="310">
                  <c:v>9.306975707695871E-3</c:v>
                </c:pt>
                <c:pt idx="311">
                  <c:v>8.2688337578143249E-3</c:v>
                </c:pt>
                <c:pt idx="312">
                  <c:v>6.7114992258564482E-3</c:v>
                </c:pt>
                <c:pt idx="313">
                  <c:v>4.3755098542854875E-3</c:v>
                </c:pt>
                <c:pt idx="314">
                  <c:v>8.714264460841449E-4</c:v>
                </c:pt>
                <c:pt idx="315">
                  <c:v>-4.4261863776200682E-4</c:v>
                </c:pt>
                <c:pt idx="316">
                  <c:v>-2.4136797571827143E-3</c:v>
                </c:pt>
                <c:pt idx="317">
                  <c:v>-3.1528206644107176E-3</c:v>
                </c:pt>
                <c:pt idx="318">
                  <c:v>-4.2615297579110534E-3</c:v>
                </c:pt>
                <c:pt idx="319">
                  <c:v>-5.9245529028473824E-3</c:v>
                </c:pt>
                <c:pt idx="320">
                  <c:v>-8.419089962377526E-3</c:v>
                </c:pt>
                <c:pt idx="321">
                  <c:v>-9.3544826823619177E-3</c:v>
                </c:pt>
                <c:pt idx="322">
                  <c:v>-9.2417368751898706E-3</c:v>
                </c:pt>
                <c:pt idx="323">
                  <c:v>-7.8386394475924003E-3</c:v>
                </c:pt>
                <c:pt idx="324">
                  <c:v>-6.4354667112327705E-3</c:v>
                </c:pt>
                <c:pt idx="325">
                  <c:v>-5.0322686318657779E-3</c:v>
                </c:pt>
                <c:pt idx="326">
                  <c:v>-2.9274760814647052E-3</c:v>
                </c:pt>
                <c:pt idx="327">
                  <c:v>2.2978044040039292E-4</c:v>
                </c:pt>
                <c:pt idx="328">
                  <c:v>1.4137546136630077E-3</c:v>
                </c:pt>
                <c:pt idx="329">
                  <c:v>3.1897047379076142E-3</c:v>
                </c:pt>
                <c:pt idx="330">
                  <c:v>5.8535775866860682E-3</c:v>
                </c:pt>
                <c:pt idx="331">
                  <c:v>6.8525149614402266E-3</c:v>
                </c:pt>
                <c:pt idx="332">
                  <c:v>8.3509169780889136E-3</c:v>
                </c:pt>
                <c:pt idx="333">
                  <c:v>9.4009230424123586E-3</c:v>
                </c:pt>
                <c:pt idx="334">
                  <c:v>8.8390586826146821E-3</c:v>
                </c:pt>
                <c:pt idx="335">
                  <c:v>8.2771443000934173E-3</c:v>
                </c:pt>
                <c:pt idx="336">
                  <c:v>7.4343074778350114E-3</c:v>
                </c:pt>
                <c:pt idx="337">
                  <c:v>6.1700550344120824E-3</c:v>
                </c:pt>
                <c:pt idx="338">
                  <c:v>4.2736006491816848E-3</c:v>
                </c:pt>
                <c:pt idx="339">
                  <c:v>1.4288790275535721E-3</c:v>
                </c:pt>
                <c:pt idx="340">
                  <c:v>3.6209998417425506E-4</c:v>
                </c:pt>
                <c:pt idx="341">
                  <c:v>-1.2380704785314306E-3</c:v>
                </c:pt>
                <c:pt idx="342">
                  <c:v>-3.6383083905383892E-3</c:v>
                </c:pt>
                <c:pt idx="343">
                  <c:v>-4.5383688410024093E-3</c:v>
                </c:pt>
                <c:pt idx="344">
                  <c:v>-5.8885097158934982E-3</c:v>
                </c:pt>
                <c:pt idx="345">
                  <c:v>-7.9136125742113924E-3</c:v>
                </c:pt>
                <c:pt idx="346">
                  <c:v>-8.6730269688947547E-3</c:v>
                </c:pt>
                <c:pt idx="347">
                  <c:v>-9.8120850890583162E-3</c:v>
                </c:pt>
                <c:pt idx="348">
                  <c:v>-9.7600900689803708E-3</c:v>
                </c:pt>
                <c:pt idx="349">
                  <c:v>-9.1193471915024527E-3</c:v>
                </c:pt>
                <c:pt idx="350">
                  <c:v>-8.1582189985030425E-3</c:v>
                </c:pt>
                <c:pt idx="351">
                  <c:v>-6.7165212216872393E-3</c:v>
                </c:pt>
                <c:pt idx="352">
                  <c:v>-4.5539240750639273E-3</c:v>
                </c:pt>
                <c:pt idx="353">
                  <c:v>-1.3099592507055339E-3</c:v>
                </c:pt>
                <c:pt idx="354">
                  <c:v>-9.345822195008323E-5</c:v>
                </c:pt>
                <c:pt idx="355">
                  <c:v>1.7312916035559754E-3</c:v>
                </c:pt>
                <c:pt idx="356">
                  <c:v>4.4683702606545944E-3</c:v>
                </c:pt>
                <c:pt idx="357">
                  <c:v>5.1526655093604165E-3</c:v>
                </c:pt>
                <c:pt idx="358">
                  <c:v>5.8369114894679134E-3</c:v>
                </c:pt>
                <c:pt idx="359">
                  <c:v>6.8633144535054456E-3</c:v>
                </c:pt>
                <c:pt idx="360">
                  <c:v>8.4028244464835148E-3</c:v>
                </c:pt>
                <c:pt idx="361">
                  <c:v>9.2872440800386702E-3</c:v>
                </c:pt>
                <c:pt idx="362">
                  <c:v>8.7099130711318484E-3</c:v>
                </c:pt>
                <c:pt idx="363">
                  <c:v>8.1326206970097226E-3</c:v>
                </c:pt>
                <c:pt idx="364">
                  <c:v>7.2666276494647505E-3</c:v>
                </c:pt>
                <c:pt idx="365">
                  <c:v>5.9676180468452621E-3</c:v>
                </c:pt>
                <c:pt idx="366">
                  <c:v>4.0190494713227597E-3</c:v>
                </c:pt>
                <c:pt idx="367">
                  <c:v>1.0961684498419794E-3</c:v>
                </c:pt>
                <c:pt idx="368">
                  <c:v>8.3193333388911577E-8</c:v>
                </c:pt>
                <c:pt idx="369">
                  <c:v>-1.644047407659037E-3</c:v>
                </c:pt>
                <c:pt idx="370">
                  <c:v>-4.1102212982943934E-3</c:v>
                </c:pt>
                <c:pt idx="371">
                  <c:v>-4.7267647972539101E-3</c:v>
                </c:pt>
                <c:pt idx="372">
                  <c:v>-5.3432824810349319E-3</c:v>
                </c:pt>
                <c:pt idx="373">
                  <c:v>-6.2680956867229394E-3</c:v>
                </c:pt>
                <c:pt idx="374">
                  <c:v>-7.6552726758059991E-3</c:v>
                </c:pt>
                <c:pt idx="375">
                  <c:v>-9.7359590288936728E-3</c:v>
                </c:pt>
                <c:pt idx="376">
                  <c:v>-9.3539938362515746E-3</c:v>
                </c:pt>
                <c:pt idx="377">
                  <c:v>-7.8910362063429884E-3</c:v>
                </c:pt>
                <c:pt idx="378">
                  <c:v>-5.6964717156967014E-3</c:v>
                </c:pt>
                <c:pt idx="379">
                  <c:v>-2.4045509212764012E-3</c:v>
                </c:pt>
                <c:pt idx="380">
                  <c:v>-1.1700661327046721E-3</c:v>
                </c:pt>
                <c:pt idx="381">
                  <c:v>6.8167100552580433E-4</c:v>
                </c:pt>
                <c:pt idx="382">
                  <c:v>1.3760702425486201E-3</c:v>
                </c:pt>
                <c:pt idx="383">
                  <c:v>2.4176664005852774E-3</c:v>
                </c:pt>
                <c:pt idx="384">
                  <c:v>3.9800545395611616E-3</c:v>
                </c:pt>
                <c:pt idx="385">
                  <c:v>6.3236045974853815E-3</c:v>
                </c:pt>
                <c:pt idx="386">
                  <c:v>7.2024087885435989E-3</c:v>
                </c:pt>
                <c:pt idx="387">
                  <c:v>8.5205937911748148E-3</c:v>
                </c:pt>
                <c:pt idx="388">
                  <c:v>9.8387491813546283E-3</c:v>
                </c:pt>
                <c:pt idx="389">
                  <c:v>1.115691481770824E-2</c:v>
                </c:pt>
                <c:pt idx="390">
                  <c:v>1.2474997241215953E-2</c:v>
                </c:pt>
                <c:pt idx="391">
                  <c:v>1.3793036312747305E-2</c:v>
                </c:pt>
                <c:pt idx="392">
                  <c:v>1.4073470746930914E-2</c:v>
                </c:pt>
                <c:pt idx="393">
                  <c:v>1.3480383355898441E-2</c:v>
                </c:pt>
                <c:pt idx="394">
                  <c:v>1.2887242042406339E-2</c:v>
                </c:pt>
                <c:pt idx="395">
                  <c:v>1.1997557635241341E-2</c:v>
                </c:pt>
                <c:pt idx="396">
                  <c:v>1.0662973627037241E-2</c:v>
                </c:pt>
                <c:pt idx="397">
                  <c:v>8.6610278703033068E-3</c:v>
                </c:pt>
                <c:pt idx="398">
                  <c:v>5.6579840673446685E-3</c:v>
                </c:pt>
                <c:pt idx="399">
                  <c:v>4.5317911985094696E-3</c:v>
                </c:pt>
                <c:pt idx="400">
                  <c:v>2.8425256774723619E-3</c:v>
                </c:pt>
                <c:pt idx="401">
                  <c:v>3.0858354576074668E-4</c:v>
                </c:pt>
                <c:pt idx="402">
                  <c:v>-6.416488008304616E-4</c:v>
                </c:pt>
                <c:pt idx="403">
                  <c:v>-2.0669926118346781E-3</c:v>
                </c:pt>
                <c:pt idx="404">
                  <c:v>-4.2049885489678345E-3</c:v>
                </c:pt>
                <c:pt idx="405">
                  <c:v>-5.0067137201912134E-3</c:v>
                </c:pt>
                <c:pt idx="406">
                  <c:v>-6.2093424180454737E-3</c:v>
                </c:pt>
                <c:pt idx="407">
                  <c:v>-8.0132062579066233E-3</c:v>
                </c:pt>
                <c:pt idx="408">
                  <c:v>-1.0718878347723065E-2</c:v>
                </c:pt>
                <c:pt idx="409">
                  <c:v>-1.4777102047312985E-2</c:v>
                </c:pt>
                <c:pt idx="410">
                  <c:v>-1.4840199318380608E-2</c:v>
                </c:pt>
                <c:pt idx="411">
                  <c:v>-1.4269520254407857E-2</c:v>
                </c:pt>
                <c:pt idx="412">
                  <c:v>-1.341350656190538E-2</c:v>
                </c:pt>
                <c:pt idx="413">
                  <c:v>-1.2129493987290876E-2</c:v>
                </c:pt>
                <c:pt idx="414">
                  <c:v>-1.0203334783705225E-2</c:v>
                </c:pt>
                <c:pt idx="415">
                  <c:v>-7.3139584670994968E-3</c:v>
                </c:pt>
                <c:pt idx="416">
                  <c:v>-6.2304082697083414E-3</c:v>
                </c:pt>
                <c:pt idx="417">
                  <c:v>-4.6050785577826294E-3</c:v>
                </c:pt>
                <c:pt idx="418">
                  <c:v>-2.1670143857035369E-3</c:v>
                </c:pt>
                <c:pt idx="419">
                  <c:v>-1.2527371224493441E-3</c:v>
                </c:pt>
                <c:pt idx="420">
                  <c:v>1.1868755499831714E-4</c:v>
                </c:pt>
                <c:pt idx="421">
                  <c:v>2.175823233057891E-3</c:v>
                </c:pt>
                <c:pt idx="422">
                  <c:v>2.9472403553794891E-3</c:v>
                </c:pt>
                <c:pt idx="423">
                  <c:v>4.1043680637061434E-3</c:v>
                </c:pt>
                <c:pt idx="424">
                  <c:v>5.8400224945284558E-3</c:v>
                </c:pt>
                <c:pt idx="425">
                  <c:v>8.4434437865865148E-3</c:v>
                </c:pt>
                <c:pt idx="426">
                  <c:v>9.4197213775935058E-3</c:v>
                </c:pt>
                <c:pt idx="427">
                  <c:v>1.0884059073177963E-2</c:v>
                </c:pt>
                <c:pt idx="428">
                  <c:v>1.3080498345881543E-2</c:v>
                </c:pt>
                <c:pt idx="429">
                  <c:v>1.3904170550351641E-2</c:v>
                </c:pt>
                <c:pt idx="430">
                  <c:v>1.4858195349403925E-2</c:v>
                </c:pt>
                <c:pt idx="431">
                  <c:v>1.4394916713174619E-2</c:v>
                </c:pt>
                <c:pt idx="432">
                  <c:v>1.3699987232638201E-2</c:v>
                </c:pt>
                <c:pt idx="433">
                  <c:v>1.265754618741311E-2</c:v>
                </c:pt>
                <c:pt idx="434">
                  <c:v>1.1093855957088781E-2</c:v>
                </c:pt>
                <c:pt idx="435">
                  <c:v>8.7482657041043459E-3</c:v>
                </c:pt>
                <c:pt idx="436">
                  <c:v>7.8686375972009219E-3</c:v>
                </c:pt>
                <c:pt idx="437">
                  <c:v>6.5491508080040804E-3</c:v>
                </c:pt>
                <c:pt idx="438">
                  <c:v>4.5698792985689116E-3</c:v>
                </c:pt>
                <c:pt idx="439">
                  <c:v>3.8276613068251694E-3</c:v>
                </c:pt>
                <c:pt idx="440">
                  <c:v>2.7143133340721895E-3</c:v>
                </c:pt>
                <c:pt idx="441">
                  <c:v>1.0442707315179401E-3</c:v>
                </c:pt>
                <c:pt idx="442">
                  <c:v>4.1800486454322198E-4</c:v>
                </c:pt>
                <c:pt idx="443">
                  <c:v>-5.2139550830785514E-4</c:v>
                </c:pt>
                <c:pt idx="444">
                  <c:v>-1.930495379574366E-3</c:v>
                </c:pt>
                <c:pt idx="445">
                  <c:v>-4.0441290636782559E-3</c:v>
                </c:pt>
                <c:pt idx="446">
                  <c:v>-6.1577443910452497E-3</c:v>
                </c:pt>
                <c:pt idx="447">
                  <c:v>-8.2712780350738639E-3</c:v>
                </c:pt>
                <c:pt idx="448">
                  <c:v>-1.144141182244018E-2</c:v>
                </c:pt>
                <c:pt idx="449">
                  <c:v>-1.4611360064723437E-2</c:v>
                </c:pt>
                <c:pt idx="450">
                  <c:v>-1.4526444758789007E-2</c:v>
                </c:pt>
                <c:pt idx="451">
                  <c:v>-1.360191662254409E-2</c:v>
                </c:pt>
                <c:pt idx="452">
                  <c:v>-1.2677320791571562E-2</c:v>
                </c:pt>
                <c:pt idx="453">
                  <c:v>-1.1290453548926781E-2</c:v>
                </c:pt>
                <c:pt idx="454">
                  <c:v>-9.2100506835702829E-3</c:v>
                </c:pt>
                <c:pt idx="455">
                  <c:v>-6.0893025131259024E-3</c:v>
                </c:pt>
                <c:pt idx="456">
                  <c:v>-4.9189825477739223E-3</c:v>
                </c:pt>
                <c:pt idx="457">
                  <c:v>-3.1634827802886458E-3</c:v>
                </c:pt>
                <c:pt idx="458">
                  <c:v>-5.3019995031821211E-4</c:v>
                </c:pt>
                <c:pt idx="459">
                  <c:v>4.5728441257036803E-4</c:v>
                </c:pt>
                <c:pt idx="460">
                  <c:v>1.9385086829194341E-3</c:v>
                </c:pt>
                <c:pt idx="461">
                  <c:v>4.1603271081019199E-3</c:v>
                </c:pt>
                <c:pt idx="462">
                  <c:v>6.3820911258236574E-3</c:v>
                </c:pt>
                <c:pt idx="463">
                  <c:v>8.6038321327969267E-3</c:v>
                </c:pt>
                <c:pt idx="464">
                  <c:v>1.1936233085264546E-2</c:v>
                </c:pt>
                <c:pt idx="465">
                  <c:v>1.31858135112466E-2</c:v>
                </c:pt>
                <c:pt idx="466">
                  <c:v>1.5060105711429305E-2</c:v>
                </c:pt>
                <c:pt idx="467">
                  <c:v>1.7871385898131521E-2</c:v>
                </c:pt>
                <c:pt idx="468">
                  <c:v>1.8925517741559861E-2</c:v>
                </c:pt>
                <c:pt idx="469">
                  <c:v>1.9415248798770421E-2</c:v>
                </c:pt>
                <c:pt idx="470">
                  <c:v>1.9245801029145932E-2</c:v>
                </c:pt>
                <c:pt idx="471">
                  <c:v>1.8991716161560125E-2</c:v>
                </c:pt>
                <c:pt idx="472">
                  <c:v>1.8610517627319283E-2</c:v>
                </c:pt>
                <c:pt idx="473">
                  <c:v>1.8038754145626449E-2</c:v>
                </c:pt>
                <c:pt idx="474">
                  <c:v>1.718102027106836E-2</c:v>
                </c:pt>
                <c:pt idx="475">
                  <c:v>1.5894439087216081E-2</c:v>
                </c:pt>
                <c:pt idx="476">
                  <c:v>1.3964469951120701E-2</c:v>
                </c:pt>
                <c:pt idx="477">
                  <c:v>1.1069281197491926E-2</c:v>
                </c:pt>
                <c:pt idx="478">
                  <c:v>9.9835349572910282E-3</c:v>
                </c:pt>
                <c:pt idx="479">
                  <c:v>8.3549166990039923E-3</c:v>
                </c:pt>
                <c:pt idx="480">
                  <c:v>5.9118422369439745E-3</c:v>
                </c:pt>
                <c:pt idx="481">
                  <c:v>4.9956917736573543E-3</c:v>
                </c:pt>
                <c:pt idx="482">
                  <c:v>3.62140639101796E-3</c:v>
                </c:pt>
                <c:pt idx="483">
                  <c:v>1.5599809567947607E-3</c:v>
                </c:pt>
                <c:pt idx="484">
                  <c:v>-1.5321721343807097E-3</c:v>
                </c:pt>
                <c:pt idx="485">
                  <c:v>-2.3052092500342341E-3</c:v>
                </c:pt>
                <c:pt idx="486">
                  <c:v>-3.0782391661574688E-3</c:v>
                </c:pt>
                <c:pt idx="487">
                  <c:v>-4.2377835201003484E-3</c:v>
                </c:pt>
                <c:pt idx="488">
                  <c:v>-5.9770843758455384E-3</c:v>
                </c:pt>
                <c:pt idx="489">
                  <c:v>-8.5859223448143205E-3</c:v>
                </c:pt>
                <c:pt idx="490">
                  <c:v>-9.5642416885524106E-3</c:v>
                </c:pt>
                <c:pt idx="491">
                  <c:v>-1.1031641349916625E-2</c:v>
                </c:pt>
                <c:pt idx="492">
                  <c:v>-1.3232649782085741E-2</c:v>
                </c:pt>
                <c:pt idx="493">
                  <c:v>-1.6533959779902643E-2</c:v>
                </c:pt>
                <c:pt idx="494">
                  <c:v>-1.77718619625261E-2</c:v>
                </c:pt>
                <c:pt idx="495">
                  <c:v>-1.9628589683835691E-2</c:v>
                </c:pt>
                <c:pt idx="496">
                  <c:v>-1.9669818204156472E-2</c:v>
                </c:pt>
                <c:pt idx="497">
                  <c:v>-1.9408717927361083E-2</c:v>
                </c:pt>
                <c:pt idx="498">
                  <c:v>-1.9017084773714703E-2</c:v>
                </c:pt>
                <c:pt idx="499">
                  <c:v>-1.8429601924076708E-2</c:v>
                </c:pt>
                <c:pt idx="500">
                  <c:v>-1.7548331699607508E-2</c:v>
                </c:pt>
                <c:pt idx="501">
                  <c:v>-1.6226442314788821E-2</c:v>
                </c:pt>
                <c:pt idx="502">
                  <c:v>-1.4243436668013365E-2</c:v>
                </c:pt>
                <c:pt idx="503">
                  <c:v>-1.1268767419507882E-2</c:v>
                </c:pt>
                <c:pt idx="504">
                  <c:v>-1.0153206644055007E-2</c:v>
                </c:pt>
                <c:pt idx="505">
                  <c:v>-8.4797967391161775E-3</c:v>
                </c:pt>
                <c:pt idx="506">
                  <c:v>-5.9696179755964994E-3</c:v>
                </c:pt>
                <c:pt idx="507">
                  <c:v>-5.0282687330802213E-3</c:v>
                </c:pt>
                <c:pt idx="508">
                  <c:v>-3.6162642361380632E-3</c:v>
                </c:pt>
                <c:pt idx="509">
                  <c:v>-1.4982122123495809E-3</c:v>
                </c:pt>
                <c:pt idx="510">
                  <c:v>-7.0393321706182892E-4</c:v>
                </c:pt>
                <c:pt idx="511">
                  <c:v>4.8747996138557523E-4</c:v>
                </c:pt>
                <c:pt idx="512">
                  <c:v>1.6788917559125709E-3</c:v>
                </c:pt>
                <c:pt idx="513">
                  <c:v>2.8702987841987349E-3</c:v>
                </c:pt>
                <c:pt idx="514">
                  <c:v>4.6573885468960755E-3</c:v>
                </c:pt>
                <c:pt idx="515">
                  <c:v>7.3380016210778934E-3</c:v>
                </c:pt>
                <c:pt idx="516">
                  <c:v>8.3431841835618827E-3</c:v>
                </c:pt>
                <c:pt idx="517">
                  <c:v>9.8509257788519707E-3</c:v>
                </c:pt>
                <c:pt idx="518">
                  <c:v>1.2112474265944351E-2</c:v>
                </c:pt>
                <c:pt idx="519">
                  <c:v>1.2960518690062723E-2</c:v>
                </c:pt>
                <c:pt idx="520">
                  <c:v>1.4232594421966486E-2</c:v>
                </c:pt>
                <c:pt idx="521">
                  <c:v>1.6140553704332688E-2</c:v>
                </c:pt>
                <c:pt idx="522">
                  <c:v>1.6856003324670202E-2</c:v>
                </c:pt>
                <c:pt idx="523">
                  <c:v>1.7929189592923729E-2</c:v>
                </c:pt>
                <c:pt idx="524">
                  <c:v>1.953884633787175E-2</c:v>
                </c:pt>
                <c:pt idx="525">
                  <c:v>1.9852235830957621E-2</c:v>
                </c:pt>
                <c:pt idx="526">
                  <c:v>1.9625879617121436E-2</c:v>
                </c:pt>
                <c:pt idx="527">
                  <c:v>1.9286363745180286E-2</c:v>
                </c:pt>
                <c:pt idx="528">
                  <c:v>1.8777037192888649E-2</c:v>
                </c:pt>
                <c:pt idx="529">
                  <c:v>1.8013073603921299E-2</c:v>
                </c:pt>
                <c:pt idx="530">
                  <c:v>1.6867111276757954E-2</c:v>
                </c:pt>
                <c:pt idx="531">
                  <c:v>1.5148041201360289E-2</c:v>
                </c:pt>
                <c:pt idx="532">
                  <c:v>1.2569249126462997E-2</c:v>
                </c:pt>
                <c:pt idx="533">
                  <c:v>1.1602146037126081E-2</c:v>
                </c:pt>
                <c:pt idx="534">
                  <c:v>1.0151517929240732E-2</c:v>
                </c:pt>
                <c:pt idx="535">
                  <c:v>7.9754308944781308E-3</c:v>
                </c:pt>
                <c:pt idx="536">
                  <c:v>4.711165144644861E-3</c:v>
                </c:pt>
                <c:pt idx="537">
                  <c:v>3.8950780793664441E-3</c:v>
                </c:pt>
                <c:pt idx="538">
                  <c:v>3.0789947145519552E-3</c:v>
                </c:pt>
                <c:pt idx="539">
                  <c:v>1.8548556505696221E-3</c:v>
                </c:pt>
                <c:pt idx="540">
                  <c:v>1.8638266664466137E-5</c:v>
                </c:pt>
                <c:pt idx="541">
                  <c:v>-2.7356820642832477E-3</c:v>
                </c:pt>
                <c:pt idx="542">
                  <c:v>-3.7685466040637602E-3</c:v>
                </c:pt>
                <c:pt idx="543">
                  <c:v>-5.3178165379985645E-3</c:v>
                </c:pt>
                <c:pt idx="544">
                  <c:v>-7.6416734713945882E-3</c:v>
                </c:pt>
                <c:pt idx="545">
                  <c:v>-1.1127318492454633E-2</c:v>
                </c:pt>
                <c:pt idx="546">
                  <c:v>-1.1998713024448679E-2</c:v>
                </c:pt>
                <c:pt idx="547">
                  <c:v>-1.2870044895189475E-2</c:v>
                </c:pt>
                <c:pt idx="548">
                  <c:v>-1.4177050076257223E-2</c:v>
                </c:pt>
                <c:pt idx="549">
                  <c:v>-1.6137443403563777E-2</c:v>
                </c:pt>
                <c:pt idx="550">
                  <c:v>-1.9077773858539065E-2</c:v>
                </c:pt>
                <c:pt idx="551">
                  <c:v>-1.9768579786011459E-2</c:v>
                </c:pt>
                <c:pt idx="552">
                  <c:v>-1.9251754378075903E-2</c:v>
                </c:pt>
                <c:pt idx="553">
                  <c:v>-1.8734918681508183E-2</c:v>
                </c:pt>
                <c:pt idx="554">
                  <c:v>-1.8218072972321486E-2</c:v>
                </c:pt>
                <c:pt idx="555">
                  <c:v>-1.7442808454174553E-2</c:v>
                </c:pt>
                <c:pt idx="556">
                  <c:v>-1.6279850424729337E-2</c:v>
                </c:pt>
                <c:pt idx="557">
                  <c:v>-1.4535331770818097E-2</c:v>
                </c:pt>
                <c:pt idx="558">
                  <c:v>-1.1918368960319411E-2</c:v>
                </c:pt>
                <c:pt idx="559">
                  <c:v>-1.0936941666213005E-2</c:v>
                </c:pt>
                <c:pt idx="560">
                  <c:v>-9.4648284667457703E-3</c:v>
                </c:pt>
                <c:pt idx="561">
                  <c:v>-7.2565392925690534E-3</c:v>
                </c:pt>
                <c:pt idx="562">
                  <c:v>-6.4284003369124024E-3</c:v>
                </c:pt>
                <c:pt idx="563">
                  <c:v>-5.1862201682031416E-3</c:v>
                </c:pt>
                <c:pt idx="564">
                  <c:v>-3.3228588813685933E-3</c:v>
                </c:pt>
                <c:pt idx="565">
                  <c:v>-2.6241006435399846E-3</c:v>
                </c:pt>
                <c:pt idx="566">
                  <c:v>-1.575958695290296E-3</c:v>
                </c:pt>
                <c:pt idx="567">
                  <c:v>-3.7404488888742533E-6</c:v>
                </c:pt>
                <c:pt idx="568">
                  <c:v>2.3545867597584212E-3</c:v>
                </c:pt>
                <c:pt idx="569">
                  <c:v>5.8920207051857704E-3</c:v>
                </c:pt>
                <c:pt idx="570">
                  <c:v>7.2185412830892189E-3</c:v>
                </c:pt>
                <c:pt idx="571">
                  <c:v>9.208228615887621E-3</c:v>
                </c:pt>
                <c:pt idx="572">
                  <c:v>1.2192640202652229E-2</c:v>
                </c:pt>
                <c:pt idx="573">
                  <c:v>1.3311746957634438E-2</c:v>
                </c:pt>
                <c:pt idx="574">
                  <c:v>1.4990343686527735E-2</c:v>
                </c:pt>
                <c:pt idx="575">
                  <c:v>1.7508077404394182E-2</c:v>
                </c:pt>
                <c:pt idx="576">
                  <c:v>1.8452172023911913E-2</c:v>
                </c:pt>
                <c:pt idx="577">
                  <c:v>1.9868229520095843E-2</c:v>
                </c:pt>
                <c:pt idx="578">
                  <c:v>2.0399258602724252E-2</c:v>
                </c:pt>
                <c:pt idx="579">
                  <c:v>2.1195713916296641E-2</c:v>
                </c:pt>
                <c:pt idx="580">
                  <c:v>2.2390434974513405E-2</c:v>
                </c:pt>
                <c:pt idx="581">
                  <c:v>2.4182306759224292E-2</c:v>
                </c:pt>
                <c:pt idx="582">
                  <c:v>2.4854258105451041E-2</c:v>
                </c:pt>
                <c:pt idx="583">
                  <c:v>2.5862098412880542E-2</c:v>
                </c:pt>
                <c:pt idx="584">
                  <c:v>2.7373781869936401E-2</c:v>
                </c:pt>
                <c:pt idx="585">
                  <c:v>2.7940592402527418E-2</c:v>
                </c:pt>
                <c:pt idx="586">
                  <c:v>2.8790841011657371E-2</c:v>
                </c:pt>
                <c:pt idx="587">
                  <c:v>2.9900861924238003E-2</c:v>
                </c:pt>
                <c:pt idx="588">
                  <c:v>2.9757389696426093E-2</c:v>
                </c:pt>
                <c:pt idx="589">
                  <c:v>2.954220126032063E-2</c:v>
                </c:pt>
                <c:pt idx="590">
                  <c:v>2.9219413477902412E-2</c:v>
                </c:pt>
                <c:pt idx="591">
                  <c:v>2.8735198194829892E-2</c:v>
                </c:pt>
                <c:pt idx="592">
                  <c:v>2.80088500543587E-2</c:v>
                </c:pt>
                <c:pt idx="593">
                  <c:v>2.6919272623655191E-2</c:v>
                </c:pt>
                <c:pt idx="594">
                  <c:v>2.5284742933148013E-2</c:v>
                </c:pt>
                <c:pt idx="595">
                  <c:v>2.2832786461707492E-2</c:v>
                </c:pt>
                <c:pt idx="596">
                  <c:v>2.2219719950744052E-2</c:v>
                </c:pt>
                <c:pt idx="597">
                  <c:v>2.1606681152182377E-2</c:v>
                </c:pt>
                <c:pt idx="598">
                  <c:v>2.0687048207266454E-2</c:v>
                </c:pt>
                <c:pt idx="599">
                  <c:v>1.9307555850879034E-2</c:v>
                </c:pt>
                <c:pt idx="600">
                  <c:v>1.7238203330086375E-2</c:v>
                </c:pt>
                <c:pt idx="601">
                  <c:v>1.6462157106709903E-2</c:v>
                </c:pt>
                <c:pt idx="602">
                  <c:v>1.5298006440010585E-2</c:v>
                </c:pt>
                <c:pt idx="603">
                  <c:v>1.3551748094065738E-2</c:v>
                </c:pt>
                <c:pt idx="604">
                  <c:v>1.2896884883892949E-2</c:v>
                </c:pt>
                <c:pt idx="605">
                  <c:v>1.1914591718995815E-2</c:v>
                </c:pt>
                <c:pt idx="606">
                  <c:v>1.0441042786006964E-2</c:v>
                </c:pt>
                <c:pt idx="607">
                  <c:v>8.2307030197898527E-3</c:v>
                </c:pt>
                <c:pt idx="608">
                  <c:v>7.4017759347275178E-3</c:v>
                </c:pt>
                <c:pt idx="609">
                  <c:v>6.1584110324306171E-3</c:v>
                </c:pt>
                <c:pt idx="610">
                  <c:v>4.2932891768200504E-3</c:v>
                </c:pt>
                <c:pt idx="611">
                  <c:v>3.5938645272603838E-3</c:v>
                </c:pt>
                <c:pt idx="612">
                  <c:v>2.5447189515671138E-3</c:v>
                </c:pt>
                <c:pt idx="613">
                  <c:v>9.709952503937384E-4</c:v>
                </c:pt>
                <c:pt idx="614">
                  <c:v>-1.3895991055670506E-3</c:v>
                </c:pt>
                <c:pt idx="615">
                  <c:v>-3.7501779747793835E-3</c:v>
                </c:pt>
                <c:pt idx="616">
                  <c:v>-6.1107239382228434E-3</c:v>
                </c:pt>
                <c:pt idx="617">
                  <c:v>-9.6513891987132748E-3</c:v>
                </c:pt>
                <c:pt idx="618">
                  <c:v>-1.097906994025832E-2</c:v>
                </c:pt>
                <c:pt idx="619">
                  <c:v>-1.2970561445983396E-2</c:v>
                </c:pt>
                <c:pt idx="620">
                  <c:v>-1.5957534190990129E-2</c:v>
                </c:pt>
                <c:pt idx="621">
                  <c:v>-1.7077583962957939E-2</c:v>
                </c:pt>
                <c:pt idx="622">
                  <c:v>-1.8757577382613033E-2</c:v>
                </c:pt>
                <c:pt idx="623">
                  <c:v>-2.1277410388540419E-2</c:v>
                </c:pt>
                <c:pt idx="624">
                  <c:v>-2.2222252033187638E-2</c:v>
                </c:pt>
                <c:pt idx="625">
                  <c:v>-2.3639461755572719E-2</c:v>
                </c:pt>
                <c:pt idx="626">
                  <c:v>-2.5765096425868671E-2</c:v>
                </c:pt>
                <c:pt idx="627">
                  <c:v>-2.6562150398259429E-2</c:v>
                </c:pt>
                <c:pt idx="628">
                  <c:v>-2.7757667718128019E-2</c:v>
                </c:pt>
                <c:pt idx="629">
                  <c:v>-2.9550815955375811E-2</c:v>
                </c:pt>
                <c:pt idx="630">
                  <c:v>-2.9758810659207182E-2</c:v>
                </c:pt>
                <c:pt idx="631">
                  <c:v>-2.9506676698279801E-2</c:v>
                </c:pt>
                <c:pt idx="632">
                  <c:v>-2.9128468726471176E-2</c:v>
                </c:pt>
                <c:pt idx="633">
                  <c:v>-2.8561118960186715E-2</c:v>
                </c:pt>
                <c:pt idx="634">
                  <c:v>-2.7710059920236223E-2</c:v>
                </c:pt>
                <c:pt idx="635">
                  <c:v>-2.6433396419801147E-2</c:v>
                </c:pt>
                <c:pt idx="636">
                  <c:v>-2.4518240783891015E-2</c:v>
                </c:pt>
                <c:pt idx="637">
                  <c:v>-2.1645152040572692E-2</c:v>
                </c:pt>
                <c:pt idx="638">
                  <c:v>-2.0567676797918388E-2</c:v>
                </c:pt>
                <c:pt idx="639">
                  <c:v>-1.8951330702281201E-2</c:v>
                </c:pt>
                <c:pt idx="640">
                  <c:v>-1.6526672882712683E-2</c:v>
                </c:pt>
                <c:pt idx="641">
                  <c:v>-1.5617352336817254E-2</c:v>
                </c:pt>
                <c:pt idx="642">
                  <c:v>-1.4253345767003673E-2</c:v>
                </c:pt>
                <c:pt idx="643">
                  <c:v>-1.2207215810698979E-2</c:v>
                </c:pt>
                <c:pt idx="644">
                  <c:v>-1.14399009091164E-2</c:v>
                </c:pt>
                <c:pt idx="645">
                  <c:v>-1.0288881357352848E-2</c:v>
                </c:pt>
                <c:pt idx="646">
                  <c:v>-8.5623240797834815E-3</c:v>
                </c:pt>
                <c:pt idx="647">
                  <c:v>-5.9724178757679294E-3</c:v>
                </c:pt>
                <c:pt idx="648">
                  <c:v>-3.3824093230983617E-3</c:v>
                </c:pt>
                <c:pt idx="649">
                  <c:v>-7.9235983417641172E-4</c:v>
                </c:pt>
                <c:pt idx="650">
                  <c:v>1.78914220313128E-4</c:v>
                </c:pt>
                <c:pt idx="651">
                  <c:v>1.6358252075496375E-3</c:v>
                </c:pt>
                <c:pt idx="652">
                  <c:v>3.8211725128438792E-3</c:v>
                </c:pt>
                <c:pt idx="653">
                  <c:v>4.6406777969711637E-3</c:v>
                </c:pt>
                <c:pt idx="654">
                  <c:v>5.8698881373484566E-3</c:v>
                </c:pt>
                <c:pt idx="655">
                  <c:v>7.7137136690053993E-3</c:v>
                </c:pt>
                <c:pt idx="656">
                  <c:v>8.4051353943682856E-3</c:v>
                </c:pt>
                <c:pt idx="657">
                  <c:v>9.4422527067321189E-3</c:v>
                </c:pt>
                <c:pt idx="658">
                  <c:v>1.0997867670224539E-2</c:v>
                </c:pt>
                <c:pt idx="659">
                  <c:v>1.3331210169711042E-2</c:v>
                </c:pt>
                <c:pt idx="660">
                  <c:v>1.4206199759817335E-2</c:v>
                </c:pt>
                <c:pt idx="661">
                  <c:v>1.5518620715956027E-2</c:v>
                </c:pt>
                <c:pt idx="662">
                  <c:v>1.748710604929354E-2</c:v>
                </c:pt>
                <c:pt idx="663">
                  <c:v>1.8225270581710383E-2</c:v>
                </c:pt>
                <c:pt idx="664">
                  <c:v>1.9332479877518193E-2</c:v>
                </c:pt>
                <c:pt idx="665">
                  <c:v>2.0993181856739807E-2</c:v>
                </c:pt>
                <c:pt idx="666">
                  <c:v>2.1615921279024838E-2</c:v>
                </c:pt>
                <c:pt idx="667">
                  <c:v>2.2549998812438684E-2</c:v>
                </c:pt>
                <c:pt idx="668">
                  <c:v>2.3951062997719982E-2</c:v>
                </c:pt>
                <c:pt idx="669">
                  <c:v>2.4476399242199506E-2</c:v>
                </c:pt>
                <c:pt idx="670">
                  <c:v>2.5264444796878924E-2</c:v>
                </c:pt>
                <c:pt idx="671">
                  <c:v>2.6446409538597501E-2</c:v>
                </c:pt>
                <c:pt idx="672">
                  <c:v>2.6889605225035702E-2</c:v>
                </c:pt>
                <c:pt idx="673">
                  <c:v>2.7554445496064096E-2</c:v>
                </c:pt>
                <c:pt idx="674">
                  <c:v>2.8551615605064858E-2</c:v>
                </c:pt>
                <c:pt idx="675">
                  <c:v>2.9934742682362164E-2</c:v>
                </c:pt>
                <c:pt idx="676">
                  <c:v>2.9794556714582327E-2</c:v>
                </c:pt>
                <c:pt idx="677">
                  <c:v>2.9584208958625211E-2</c:v>
                </c:pt>
                <c:pt idx="678">
                  <c:v>2.926874902699024E-2</c:v>
                </c:pt>
                <c:pt idx="679">
                  <c:v>2.8795503809439009E-2</c:v>
                </c:pt>
                <c:pt idx="680">
                  <c:v>2.8085589639866581E-2</c:v>
                </c:pt>
                <c:pt idx="681">
                  <c:v>2.7020709897482783E-2</c:v>
                </c:pt>
                <c:pt idx="682">
                  <c:v>2.5423276045207471E-2</c:v>
                </c:pt>
                <c:pt idx="683">
                  <c:v>2.4824232198073642E-2</c:v>
                </c:pt>
                <c:pt idx="684">
                  <c:v>2.3925566505571576E-2</c:v>
                </c:pt>
                <c:pt idx="685">
                  <c:v>2.2577540338806192E-2</c:v>
                </c:pt>
                <c:pt idx="686">
                  <c:v>2.0555326465987341E-2</c:v>
                </c:pt>
                <c:pt idx="687">
                  <c:v>1.752171766310992E-2</c:v>
                </c:pt>
                <c:pt idx="688">
                  <c:v>1.6384044847401923E-2</c:v>
                </c:pt>
                <c:pt idx="689">
                  <c:v>1.4677390345402521E-2</c:v>
                </c:pt>
                <c:pt idx="690">
                  <c:v>1.2117317999366179E-2</c:v>
                </c:pt>
                <c:pt idx="691">
                  <c:v>1.1157270329004026E-2</c:v>
                </c:pt>
                <c:pt idx="692">
                  <c:v>9.7171163672385517E-3</c:v>
                </c:pt>
                <c:pt idx="693">
                  <c:v>7.5567894847473217E-3</c:v>
                </c:pt>
                <c:pt idx="694">
                  <c:v>6.7466531895485765E-3</c:v>
                </c:pt>
                <c:pt idx="695">
                  <c:v>5.5314546947854504E-3</c:v>
                </c:pt>
                <c:pt idx="696">
                  <c:v>3.7086096640522692E-3</c:v>
                </c:pt>
                <c:pt idx="697">
                  <c:v>3.0250352171913965E-3</c:v>
                </c:pt>
                <c:pt idx="698">
                  <c:v>1.9996684457640221E-3</c:v>
                </c:pt>
                <c:pt idx="699">
                  <c:v>4.6160885610195996E-4</c:v>
                </c:pt>
                <c:pt idx="700">
                  <c:v>-1.8454779048931139E-3</c:v>
                </c:pt>
                <c:pt idx="701">
                  <c:v>-2.7106333611478794E-3</c:v>
                </c:pt>
                <c:pt idx="702">
                  <c:v>-4.0083607546301421E-3</c:v>
                </c:pt>
                <c:pt idx="703">
                  <c:v>-5.9549073874447514E-3</c:v>
                </c:pt>
                <c:pt idx="704">
                  <c:v>-8.8746558900075091E-3</c:v>
                </c:pt>
                <c:pt idx="705">
                  <c:v>-9.9695363507291065E-3</c:v>
                </c:pt>
                <c:pt idx="706">
                  <c:v>-1.1611789182254547E-2</c:v>
                </c:pt>
                <c:pt idx="707">
                  <c:v>-1.4075070429994676E-2</c:v>
                </c:pt>
                <c:pt idx="708">
                  <c:v>-1.4998741797902665E-2</c:v>
                </c:pt>
                <c:pt idx="709">
                  <c:v>-1.6384222577457083E-2</c:v>
                </c:pt>
                <c:pt idx="710">
                  <c:v>-1.8462301905126557E-2</c:v>
                </c:pt>
                <c:pt idx="711">
                  <c:v>-1.9241580370495438E-2</c:v>
                </c:pt>
                <c:pt idx="712">
                  <c:v>-2.0410409513583191E-2</c:v>
                </c:pt>
                <c:pt idx="713">
                  <c:v>-2.2163525416188511E-2</c:v>
                </c:pt>
                <c:pt idx="714">
                  <c:v>-2.4792962566450402E-2</c:v>
                </c:pt>
                <c:pt idx="715">
                  <c:v>-2.7422056716496754E-2</c:v>
                </c:pt>
                <c:pt idx="716">
                  <c:v>-2.8079283505844412E-2</c:v>
                </c:pt>
                <c:pt idx="717">
                  <c:v>-2.8736486019420384E-2</c:v>
                </c:pt>
                <c:pt idx="718">
                  <c:v>-2.972222082928146E-2</c:v>
                </c:pt>
                <c:pt idx="719">
                  <c:v>-2.9873375387150469E-2</c:v>
                </c:pt>
                <c:pt idx="720">
                  <c:v>-2.9711652392700447E-2</c:v>
                </c:pt>
                <c:pt idx="721">
                  <c:v>-2.9469064986984084E-2</c:v>
                </c:pt>
                <c:pt idx="722">
                  <c:v>-2.9105199581671452E-2</c:v>
                </c:pt>
                <c:pt idx="723">
                  <c:v>-2.8559342632518792E-2</c:v>
                </c:pt>
                <c:pt idx="724">
                  <c:v>-2.7740569782805046E-2</c:v>
                </c:pt>
                <c:pt idx="725">
                  <c:v>-2.6512363262151804E-2</c:v>
                </c:pt>
                <c:pt idx="726">
                  <c:v>-2.46698379209206E-2</c:v>
                </c:pt>
                <c:pt idx="727">
                  <c:v>-2.190582837504227E-2</c:v>
                </c:pt>
                <c:pt idx="728">
                  <c:v>-2.0869191758134356E-2</c:v>
                </c:pt>
                <c:pt idx="729">
                  <c:v>-1.9314220031476183E-2</c:v>
                </c:pt>
                <c:pt idx="730">
                  <c:v>-1.6981522940468022E-2</c:v>
                </c:pt>
                <c:pt idx="731">
                  <c:v>-1.4648685407316701E-2</c:v>
                </c:pt>
                <c:pt idx="732">
                  <c:v>-1.2315688388913826E-2</c:v>
                </c:pt>
                <c:pt idx="733">
                  <c:v>-1.1440745243039355E-2</c:v>
                </c:pt>
                <c:pt idx="734">
                  <c:v>-1.0128364754503639E-2</c:v>
                </c:pt>
                <c:pt idx="735">
                  <c:v>-8.1596855675361082E-3</c:v>
                </c:pt>
                <c:pt idx="736">
                  <c:v>-7.4214193000669594E-3</c:v>
                </c:pt>
                <c:pt idx="737">
                  <c:v>-6.3140049807875204E-3</c:v>
                </c:pt>
                <c:pt idx="738">
                  <c:v>-4.6528553118007805E-3</c:v>
                </c:pt>
                <c:pt idx="739">
                  <c:v>-2.1610721913092493E-3</c:v>
                </c:pt>
                <c:pt idx="740">
                  <c:v>-1.2266438292185748E-3</c:v>
                </c:pt>
                <c:pt idx="741">
                  <c:v>1.7499644265811461E-4</c:v>
                </c:pt>
                <c:pt idx="742">
                  <c:v>2.2774538402027416E-3</c:v>
                </c:pt>
                <c:pt idx="743">
                  <c:v>5.4311021544380346E-3</c:v>
                </c:pt>
                <c:pt idx="744">
                  <c:v>6.2194753600407233E-3</c:v>
                </c:pt>
                <c:pt idx="745">
                  <c:v>7.0078852764722775E-3</c:v>
                </c:pt>
                <c:pt idx="746">
                  <c:v>8.1904390676448505E-3</c:v>
                </c:pt>
                <c:pt idx="747">
                  <c:v>9.9642479872324996E-3</c:v>
                </c:pt>
                <c:pt idx="748">
                  <c:v>1.0629421874722447E-2</c:v>
                </c:pt>
                <c:pt idx="749">
                  <c:v>1.1627164883843662E-2</c:v>
                </c:pt>
                <c:pt idx="750">
                  <c:v>1.3123690929951592E-2</c:v>
                </c:pt>
                <c:pt idx="751">
                  <c:v>1.5368389888451101E-2</c:v>
                </c:pt>
                <c:pt idx="752">
                  <c:v>1.5929541308491005E-2</c:v>
                </c:pt>
                <c:pt idx="753">
                  <c:v>1.6490682694028487E-2</c:v>
                </c:pt>
                <c:pt idx="754">
                  <c:v>1.7332397400371576E-2</c:v>
                </c:pt>
                <c:pt idx="755">
                  <c:v>1.8594878596797555E-2</c:v>
                </c:pt>
                <c:pt idx="756">
                  <c:v>2.048851017304747E-2</c:v>
                </c:pt>
                <c:pt idx="757">
                  <c:v>2.1198557082679446E-2</c:v>
                </c:pt>
                <c:pt idx="758">
                  <c:v>2.2263653761802799E-2</c:v>
                </c:pt>
                <c:pt idx="759">
                  <c:v>2.3861158852017551E-2</c:v>
                </c:pt>
                <c:pt idx="760">
                  <c:v>2.446018673217935E-2</c:v>
                </c:pt>
                <c:pt idx="761">
                  <c:v>2.5358695485093896E-2</c:v>
                </c:pt>
                <c:pt idx="762">
                  <c:v>2.6706403549940111E-2</c:v>
                </c:pt>
                <c:pt idx="763">
                  <c:v>2.8054014537944962E-2</c:v>
                </c:pt>
                <c:pt idx="764">
                  <c:v>2.9401523558120812E-2</c:v>
                </c:pt>
                <c:pt idx="765">
                  <c:v>3.0748925720960652E-2</c:v>
                </c:pt>
                <c:pt idx="766">
                  <c:v>3.2769817915761383E-2</c:v>
                </c:pt>
                <c:pt idx="767">
                  <c:v>3.3274999746466812E-2</c:v>
                </c:pt>
                <c:pt idx="768">
                  <c:v>3.3780164574781037E-2</c:v>
                </c:pt>
                <c:pt idx="769">
                  <c:v>3.4537857178702405E-2</c:v>
                </c:pt>
                <c:pt idx="770">
                  <c:v>3.4822003911569054E-2</c:v>
                </c:pt>
                <c:pt idx="771">
                  <c:v>3.5248191246195978E-2</c:v>
                </c:pt>
                <c:pt idx="772">
                  <c:v>3.5887425968344211E-2</c:v>
                </c:pt>
                <c:pt idx="773">
                  <c:v>3.6526675710452941E-2</c:v>
                </c:pt>
                <c:pt idx="774">
                  <c:v>3.71658511784854E-2</c:v>
                </c:pt>
                <c:pt idx="775">
                  <c:v>3.7805040619017613E-2</c:v>
                </c:pt>
                <c:pt idx="776">
                  <c:v>3.84441547465817E-2</c:v>
                </c:pt>
                <c:pt idx="777">
                  <c:v>3.908328179943707E-2</c:v>
                </c:pt>
                <c:pt idx="778">
                  <c:v>3.9906484565946004E-2</c:v>
                </c:pt>
                <c:pt idx="779">
                  <c:v>3.9495666448739392E-2</c:v>
                </c:pt>
                <c:pt idx="780">
                  <c:v>3.9084790602232383E-2</c:v>
                </c:pt>
                <c:pt idx="781">
                  <c:v>3.8673945916573714E-2</c:v>
                </c:pt>
                <c:pt idx="782">
                  <c:v>3.8057654414272182E-2</c:v>
                </c:pt>
                <c:pt idx="783">
                  <c:v>3.7133185211546682E-2</c:v>
                </c:pt>
                <c:pt idx="784">
                  <c:v>3.5746273944252761E-2</c:v>
                </c:pt>
                <c:pt idx="785">
                  <c:v>3.5226174173436244E-2</c:v>
                </c:pt>
                <c:pt idx="786">
                  <c:v>3.4445966630430286E-2</c:v>
                </c:pt>
                <c:pt idx="787">
                  <c:v>3.3275576884503673E-2</c:v>
                </c:pt>
                <c:pt idx="788">
                  <c:v>3.1519822134086557E-2</c:v>
                </c:pt>
                <c:pt idx="789">
                  <c:v>3.0861396667041456E-2</c:v>
                </c:pt>
                <c:pt idx="790">
                  <c:v>2.9873641815836002E-2</c:v>
                </c:pt>
                <c:pt idx="791">
                  <c:v>2.8391922941732307E-2</c:v>
                </c:pt>
                <c:pt idx="792">
                  <c:v>2.6169134908082467E-2</c:v>
                </c:pt>
                <c:pt idx="793">
                  <c:v>2.5335510390529482E-2</c:v>
                </c:pt>
                <c:pt idx="794">
                  <c:v>2.4501895053828392E-2</c:v>
                </c:pt>
                <c:pt idx="795">
                  <c:v>2.3668201222285287E-2</c:v>
                </c:pt>
                <c:pt idx="796">
                  <c:v>2.241762132173079E-2</c:v>
                </c:pt>
                <c:pt idx="797">
                  <c:v>2.0541598931407525E-2</c:v>
                </c:pt>
                <c:pt idx="798">
                  <c:v>1.9838063636813941E-2</c:v>
                </c:pt>
                <c:pt idx="799">
                  <c:v>1.8782679646633483E-2</c:v>
                </c:pt>
                <c:pt idx="800">
                  <c:v>1.719959255898882E-2</c:v>
                </c:pt>
                <c:pt idx="801">
                  <c:v>1.4824780489089827E-2</c:v>
                </c:pt>
                <c:pt idx="802">
                  <c:v>1.3934164738052788E-2</c:v>
                </c:pt>
                <c:pt idx="803">
                  <c:v>1.259822231559591E-2</c:v>
                </c:pt>
                <c:pt idx="804">
                  <c:v>1.0594225838626507E-2</c:v>
                </c:pt>
                <c:pt idx="805">
                  <c:v>9.8427043538545748E-3</c:v>
                </c:pt>
                <c:pt idx="806">
                  <c:v>8.7153793228227205E-3</c:v>
                </c:pt>
                <c:pt idx="807">
                  <c:v>7.0244177959290334E-3</c:v>
                </c:pt>
                <c:pt idx="808">
                  <c:v>6.3902685700845934E-3</c:v>
                </c:pt>
                <c:pt idx="809">
                  <c:v>5.4390574749856599E-3</c:v>
                </c:pt>
                <c:pt idx="810">
                  <c:v>4.0122229147383894E-3</c:v>
                </c:pt>
                <c:pt idx="811">
                  <c:v>1.8719400356921661E-3</c:v>
                </c:pt>
                <c:pt idx="812">
                  <c:v>1.0693284813093017E-3</c:v>
                </c:pt>
                <c:pt idx="813">
                  <c:v>-1.3458799918737642E-4</c:v>
                </c:pt>
                <c:pt idx="814">
                  <c:v>-1.9404642311189363E-3</c:v>
                </c:pt>
                <c:pt idx="815">
                  <c:v>-4.6492553896772034E-3</c:v>
                </c:pt>
                <c:pt idx="816">
                  <c:v>-5.3264385159959727E-3</c:v>
                </c:pt>
                <c:pt idx="817">
                  <c:v>-6.003616757047232E-3</c:v>
                </c:pt>
                <c:pt idx="818">
                  <c:v>-7.0193958213383917E-3</c:v>
                </c:pt>
                <c:pt idx="819">
                  <c:v>-8.5429921606445299E-3</c:v>
                </c:pt>
                <c:pt idx="820">
                  <c:v>-1.0828332308421619E-2</c:v>
                </c:pt>
                <c:pt idx="821">
                  <c:v>-1.1685334757097461E-2</c:v>
                </c:pt>
                <c:pt idx="822">
                  <c:v>-1.2970783630819023E-2</c:v>
                </c:pt>
                <c:pt idx="823">
                  <c:v>-1.4898853013665609E-2</c:v>
                </c:pt>
                <c:pt idx="824">
                  <c:v>-1.7790744879224614E-2</c:v>
                </c:pt>
                <c:pt idx="825">
                  <c:v>-1.8513662121687053E-2</c:v>
                </c:pt>
                <c:pt idx="826">
                  <c:v>-1.9236560007207727E-2</c:v>
                </c:pt>
                <c:pt idx="827">
                  <c:v>-2.032089110212398E-2</c:v>
                </c:pt>
                <c:pt idx="828">
                  <c:v>-2.1947275105621854E-2</c:v>
                </c:pt>
                <c:pt idx="829">
                  <c:v>-2.4386675052838366E-2</c:v>
                </c:pt>
                <c:pt idx="830">
                  <c:v>-2.4996480802122377E-2</c:v>
                </c:pt>
                <c:pt idx="831">
                  <c:v>-2.5606223534512491E-2</c:v>
                </c:pt>
                <c:pt idx="832">
                  <c:v>-2.6520890595429652E-2</c:v>
                </c:pt>
                <c:pt idx="833">
                  <c:v>-2.7892763040320411E-2</c:v>
                </c:pt>
                <c:pt idx="834">
                  <c:v>-2.9950373100673593E-2</c:v>
                </c:pt>
                <c:pt idx="835">
                  <c:v>-3.072188462323178E-2</c:v>
                </c:pt>
                <c:pt idx="836">
                  <c:v>-3.1879149583047425E-2</c:v>
                </c:pt>
                <c:pt idx="837">
                  <c:v>-3.361484140550814E-2</c:v>
                </c:pt>
                <c:pt idx="838">
                  <c:v>-3.4265646384952581E-2</c:v>
                </c:pt>
                <c:pt idx="839">
                  <c:v>-3.5241843585583854E-2</c:v>
                </c:pt>
                <c:pt idx="840">
                  <c:v>-3.6706034909926202E-2</c:v>
                </c:pt>
                <c:pt idx="841">
                  <c:v>-3.7255060819215209E-2</c:v>
                </c:pt>
                <c:pt idx="842">
                  <c:v>-3.8078557411422402E-2</c:v>
                </c:pt>
                <c:pt idx="843">
                  <c:v>-3.8387349812625517E-2</c:v>
                </c:pt>
                <c:pt idx="844">
                  <c:v>-3.8850524649852509E-2</c:v>
                </c:pt>
                <c:pt idx="845">
                  <c:v>-3.9545277730146655E-2</c:v>
                </c:pt>
                <c:pt idx="846">
                  <c:v>-3.9805800314206642E-2</c:v>
                </c:pt>
                <c:pt idx="847">
                  <c:v>-3.9760804975064276E-2</c:v>
                </c:pt>
                <c:pt idx="848">
                  <c:v>-3.9370039873936571E-2</c:v>
                </c:pt>
                <c:pt idx="849">
                  <c:v>-3.8979218353453852E-2</c:v>
                </c:pt>
                <c:pt idx="850">
                  <c:v>-3.8393030317191428E-2</c:v>
                </c:pt>
                <c:pt idx="851">
                  <c:v>-3.7513676650522881E-2</c:v>
                </c:pt>
                <c:pt idx="852">
                  <c:v>-3.6194493248519116E-2</c:v>
                </c:pt>
                <c:pt idx="853">
                  <c:v>-3.4215527436504814E-2</c:v>
                </c:pt>
                <c:pt idx="854">
                  <c:v>-3.3473356340560492E-2</c:v>
                </c:pt>
                <c:pt idx="855">
                  <c:v>-3.2360030729426011E-2</c:v>
                </c:pt>
                <c:pt idx="856">
                  <c:v>-3.0689825989340582E-2</c:v>
                </c:pt>
                <c:pt idx="857">
                  <c:v>-2.818426702299269E-2</c:v>
                </c:pt>
                <c:pt idx="858">
                  <c:v>-2.5678353853423829E-2</c:v>
                </c:pt>
                <c:pt idx="859">
                  <c:v>-2.3172117929877195E-2</c:v>
                </c:pt>
                <c:pt idx="860">
                  <c:v>-1.9412227715603483E-2</c:v>
                </c:pt>
                <c:pt idx="861">
                  <c:v>-1.8472165206878052E-2</c:v>
                </c:pt>
                <c:pt idx="862">
                  <c:v>-1.7532070037521483E-2</c:v>
                </c:pt>
                <c:pt idx="863">
                  <c:v>-1.6121847462145303E-2</c:v>
                </c:pt>
                <c:pt idx="864">
                  <c:v>-1.4006417300472468E-2</c:v>
                </c:pt>
                <c:pt idx="865">
                  <c:v>-1.0833042866901496E-2</c:v>
                </c:pt>
                <c:pt idx="866">
                  <c:v>-1.0039662664246878E-2</c:v>
                </c:pt>
                <c:pt idx="867">
                  <c:v>-9.2462698211424575E-3</c:v>
                </c:pt>
                <c:pt idx="868">
                  <c:v>-8.0561812611911008E-3</c:v>
                </c:pt>
                <c:pt idx="869">
                  <c:v>-6.2709844620578194E-3</c:v>
                </c:pt>
                <c:pt idx="870">
                  <c:v>-3.5931000926872898E-3</c:v>
                </c:pt>
                <c:pt idx="871">
                  <c:v>-2.5888786606136182E-3</c:v>
                </c:pt>
                <c:pt idx="872">
                  <c:v>-1.082541799346186E-3</c:v>
                </c:pt>
                <c:pt idx="873">
                  <c:v>1.1769727898598397E-3</c:v>
                </c:pt>
                <c:pt idx="874">
                  <c:v>2.0242905683127868E-3</c:v>
                </c:pt>
                <c:pt idx="875">
                  <c:v>3.2952547391906072E-3</c:v>
                </c:pt>
                <c:pt idx="876">
                  <c:v>5.2016864176229133E-3</c:v>
                </c:pt>
                <c:pt idx="877">
                  <c:v>5.9165976261597013E-3</c:v>
                </c:pt>
                <c:pt idx="878">
                  <c:v>6.9889528704537521E-3</c:v>
                </c:pt>
                <c:pt idx="879">
                  <c:v>8.5974326062105248E-3</c:v>
                </c:pt>
                <c:pt idx="880">
                  <c:v>1.1010043973431092E-2</c:v>
                </c:pt>
                <c:pt idx="881">
                  <c:v>1.1914769471536043E-2</c:v>
                </c:pt>
                <c:pt idx="882">
                  <c:v>1.3271798461081041E-2</c:v>
                </c:pt>
                <c:pt idx="883">
                  <c:v>1.530724871967957E-2</c:v>
                </c:pt>
                <c:pt idx="884">
                  <c:v>1.6070482995669221E-2</c:v>
                </c:pt>
                <c:pt idx="885">
                  <c:v>1.7215321233735821E-2</c:v>
                </c:pt>
                <c:pt idx="886">
                  <c:v>1.8932537447663184E-2</c:v>
                </c:pt>
                <c:pt idx="887">
                  <c:v>1.9576476383232348E-2</c:v>
                </c:pt>
                <c:pt idx="888">
                  <c:v>2.0542309742449742E-2</c:v>
                </c:pt>
                <c:pt idx="889">
                  <c:v>2.1990987331372468E-2</c:v>
                </c:pt>
                <c:pt idx="890">
                  <c:v>2.2534229052090089E-2</c:v>
                </c:pt>
                <c:pt idx="891">
                  <c:v>2.3349088793156628E-2</c:v>
                </c:pt>
                <c:pt idx="892">
                  <c:v>2.4571275480789849E-2</c:v>
                </c:pt>
                <c:pt idx="893">
                  <c:v>2.5793388722281256E-2</c:v>
                </c:pt>
                <c:pt idx="894">
                  <c:v>2.7015424869355605E-2</c:v>
                </c:pt>
                <c:pt idx="895">
                  <c:v>2.8237380274656412E-2</c:v>
                </c:pt>
                <c:pt idx="896">
                  <c:v>3.0070176217705347E-2</c:v>
                </c:pt>
                <c:pt idx="897">
                  <c:v>3.1902769980302385E-2</c:v>
                </c:pt>
                <c:pt idx="898">
                  <c:v>3.3735104871302955E-2</c:v>
                </c:pt>
                <c:pt idx="899">
                  <c:v>3.5567257392561197E-2</c:v>
                </c:pt>
                <c:pt idx="900">
                  <c:v>3.7399170859444296E-2</c:v>
                </c:pt>
                <c:pt idx="901">
                  <c:v>3.9230832992951582E-2</c:v>
                </c:pt>
                <c:pt idx="902">
                  <c:v>3.9688696723572392E-2</c:v>
                </c:pt>
                <c:pt idx="903">
                  <c:v>3.9810814577706612E-2</c:v>
                </c:pt>
                <c:pt idx="904">
                  <c:v>3.9639130381071357E-2</c:v>
                </c:pt>
                <c:pt idx="905">
                  <c:v>3.9381577513131212E-2</c:v>
                </c:pt>
                <c:pt idx="906">
                  <c:v>3.8995238410278292E-2</c:v>
                </c:pt>
                <c:pt idx="907">
                  <c:v>3.8415707931784421E-2</c:v>
                </c:pt>
                <c:pt idx="908">
                  <c:v>3.7546341687979899E-2</c:v>
                </c:pt>
                <c:pt idx="909">
                  <c:v>3.6242252738949841E-2</c:v>
                </c:pt>
                <c:pt idx="910">
                  <c:v>3.4285844849566802E-2</c:v>
                </c:pt>
                <c:pt idx="911">
                  <c:v>3.3552112234503495E-2</c:v>
                </c:pt>
                <c:pt idx="912">
                  <c:v>3.2451490139378911E-2</c:v>
                </c:pt>
                <c:pt idx="913">
                  <c:v>3.0800343644661443E-2</c:v>
                </c:pt>
                <c:pt idx="914">
                  <c:v>2.8323355902489054E-2</c:v>
                </c:pt>
                <c:pt idx="915">
                  <c:v>2.7394388627798392E-2</c:v>
                </c:pt>
                <c:pt idx="916">
                  <c:v>2.6000849492357252E-2</c:v>
                </c:pt>
                <c:pt idx="917">
                  <c:v>2.3910375201025801E-2</c:v>
                </c:pt>
                <c:pt idx="918">
                  <c:v>2.0774255157489742E-2</c:v>
                </c:pt>
                <c:pt idx="919">
                  <c:v>1.9990181064811444E-2</c:v>
                </c:pt>
                <c:pt idx="920">
                  <c:v>1.9206037954671022E-2</c:v>
                </c:pt>
                <c:pt idx="921">
                  <c:v>1.8029823717731222E-2</c:v>
                </c:pt>
                <c:pt idx="922">
                  <c:v>1.6265409805152498E-2</c:v>
                </c:pt>
                <c:pt idx="923">
                  <c:v>1.3618580201896067E-2</c:v>
                </c:pt>
                <c:pt idx="924">
                  <c:v>1.2625951237532467E-2</c:v>
                </c:pt>
                <c:pt idx="925">
                  <c:v>1.1137006180647568E-2</c:v>
                </c:pt>
                <c:pt idx="926">
                  <c:v>8.9034536143650662E-3</c:v>
                </c:pt>
                <c:pt idx="927">
                  <c:v>8.0658695204946767E-3</c:v>
                </c:pt>
                <c:pt idx="928">
                  <c:v>6.8094503043710612E-3</c:v>
                </c:pt>
                <c:pt idx="929">
                  <c:v>4.9247601855862619E-3</c:v>
                </c:pt>
                <c:pt idx="930">
                  <c:v>4.2179972071221495E-3</c:v>
                </c:pt>
                <c:pt idx="931">
                  <c:v>3.1578472810312032E-3</c:v>
                </c:pt>
                <c:pt idx="932">
                  <c:v>1.5676120492441967E-3</c:v>
                </c:pt>
                <c:pt idx="933">
                  <c:v>-8.1775537327127292E-4</c:v>
                </c:pt>
                <c:pt idx="934">
                  <c:v>-1.7122694377262701E-3</c:v>
                </c:pt>
                <c:pt idx="935">
                  <c:v>-3.0540305048618811E-3</c:v>
                </c:pt>
                <c:pt idx="936">
                  <c:v>-5.0666677547611793E-3</c:v>
                </c:pt>
                <c:pt idx="937">
                  <c:v>-5.8213564624717334E-3</c:v>
                </c:pt>
                <c:pt idx="938">
                  <c:v>-6.9534434851015181E-3</c:v>
                </c:pt>
                <c:pt idx="939">
                  <c:v>-8.6515174718697768E-3</c:v>
                </c:pt>
                <c:pt idx="940">
                  <c:v>-1.1198554059017351E-2</c:v>
                </c:pt>
                <c:pt idx="941">
                  <c:v>-1.2153623762948535E-2</c:v>
                </c:pt>
                <c:pt idx="942">
                  <c:v>-1.3586230632944007E-2</c:v>
                </c:pt>
                <c:pt idx="943">
                  <c:v>-1.5735012304385659E-2</c:v>
                </c:pt>
                <c:pt idx="944">
                  <c:v>-1.8957950545282081E-2</c:v>
                </c:pt>
                <c:pt idx="945">
                  <c:v>-1.9763603953042962E-2</c:v>
                </c:pt>
                <c:pt idx="946">
                  <c:v>-2.0569276121018859E-2</c:v>
                </c:pt>
                <c:pt idx="947">
                  <c:v>-2.1777667322939252E-2</c:v>
                </c:pt>
                <c:pt idx="948">
                  <c:v>-2.3590155933436323E-2</c:v>
                </c:pt>
                <c:pt idx="949">
                  <c:v>-2.6308638796161448E-2</c:v>
                </c:pt>
                <c:pt idx="950">
                  <c:v>-2.902668818872681E-2</c:v>
                </c:pt>
                <c:pt idx="951">
                  <c:v>-2.9706146145799098E-2</c:v>
                </c:pt>
                <c:pt idx="952">
                  <c:v>-3.0385576651290751E-2</c:v>
                </c:pt>
                <c:pt idx="953">
                  <c:v>-3.1404647366593492E-2</c:v>
                </c:pt>
                <c:pt idx="954">
                  <c:v>-3.2933152562032282E-2</c:v>
                </c:pt>
                <c:pt idx="955">
                  <c:v>-3.3506297131498677E-2</c:v>
                </c:pt>
                <c:pt idx="956">
                  <c:v>-3.436601694042235E-2</c:v>
                </c:pt>
                <c:pt idx="957">
                  <c:v>-3.5225641501897297E-2</c:v>
                </c:pt>
                <c:pt idx="958">
                  <c:v>-3.6085213941569702E-2</c:v>
                </c:pt>
                <c:pt idx="959">
                  <c:v>-3.6944732990843845E-2</c:v>
                </c:pt>
                <c:pt idx="960">
                  <c:v>-3.7804197381443957E-2</c:v>
                </c:pt>
                <c:pt idx="961">
                  <c:v>-3.9093310897026473E-2</c:v>
                </c:pt>
                <c:pt idx="962">
                  <c:v>-3.9524598990737923E-2</c:v>
                </c:pt>
                <c:pt idx="963">
                  <c:v>-3.9162094318575383E-2</c:v>
                </c:pt>
                <c:pt idx="964">
                  <c:v>-3.8799534960219088E-2</c:v>
                </c:pt>
                <c:pt idx="965">
                  <c:v>-3.8436965385854199E-2</c:v>
                </c:pt>
                <c:pt idx="966">
                  <c:v>-3.7893136458128827E-2</c:v>
                </c:pt>
                <c:pt idx="967">
                  <c:v>-3.7077306695575053E-2</c:v>
                </c:pt>
                <c:pt idx="968">
                  <c:v>-3.5853469715774612E-2</c:v>
                </c:pt>
                <c:pt idx="969">
                  <c:v>-3.4017535933257272E-2</c:v>
                </c:pt>
                <c:pt idx="970">
                  <c:v>-3.1263230792747142E-2</c:v>
                </c:pt>
                <c:pt idx="971">
                  <c:v>-3.0574556474252279E-2</c:v>
                </c:pt>
                <c:pt idx="972">
                  <c:v>-2.9885897530815289E-2</c:v>
                </c:pt>
                <c:pt idx="973">
                  <c:v>-2.885278950842135E-2</c:v>
                </c:pt>
                <c:pt idx="974">
                  <c:v>-2.7303079196389801E-2</c:v>
                </c:pt>
                <c:pt idx="975">
                  <c:v>-2.4978225540575202E-2</c:v>
                </c:pt>
                <c:pt idx="976">
                  <c:v>-2.4106306644738729E-2</c:v>
                </c:pt>
                <c:pt idx="977">
                  <c:v>-2.2798404368678797E-2</c:v>
                </c:pt>
                <c:pt idx="978">
                  <c:v>-2.0836406020863892E-2</c:v>
                </c:pt>
                <c:pt idx="979">
                  <c:v>-1.7893112281690892E-2</c:v>
                </c:pt>
                <c:pt idx="980">
                  <c:v>-1.4949508395275519E-2</c:v>
                </c:pt>
                <c:pt idx="981">
                  <c:v>-1.2005645359019322E-2</c:v>
                </c:pt>
                <c:pt idx="982">
                  <c:v>-1.1269656195511991E-2</c:v>
                </c:pt>
                <c:pt idx="983">
                  <c:v>-1.0533610381642499E-2</c:v>
                </c:pt>
                <c:pt idx="984">
                  <c:v>-9.4295871678624268E-3</c:v>
                </c:pt>
                <c:pt idx="985">
                  <c:v>-7.7734878622894472E-3</c:v>
                </c:pt>
                <c:pt idx="986">
                  <c:v>-5.2892395640418101E-3</c:v>
                </c:pt>
                <c:pt idx="987">
                  <c:v>-4.3576479726429983E-3</c:v>
                </c:pt>
                <c:pt idx="988">
                  <c:v>-2.9602224643376692E-3</c:v>
                </c:pt>
                <c:pt idx="989">
                  <c:v>-8.6407089606717682E-4</c:v>
                </c:pt>
                <c:pt idx="990">
                  <c:v>-7.8008888730671523E-5</c:v>
                </c:pt>
                <c:pt idx="991">
                  <c:v>1.1010839994644781E-3</c:v>
                </c:pt>
                <c:pt idx="992">
                  <c:v>2.8697121223643252E-3</c:v>
                </c:pt>
                <c:pt idx="993">
                  <c:v>3.5329453008325499E-3</c:v>
                </c:pt>
                <c:pt idx="994">
                  <c:v>4.5277912805854175E-3</c:v>
                </c:pt>
                <c:pt idx="995">
                  <c:v>6.0200161643191134E-3</c:v>
                </c:pt>
                <c:pt idx="996">
                  <c:v>8.2583455851794191E-3</c:v>
                </c:pt>
                <c:pt idx="997">
                  <c:v>8.8179047759681748E-3</c:v>
                </c:pt>
                <c:pt idx="998">
                  <c:v>9.3774584444954595E-3</c:v>
                </c:pt>
                <c:pt idx="999">
                  <c:v>1.0216800046532675E-2</c:v>
                </c:pt>
                <c:pt idx="1000">
                  <c:v>1.1475762867134552E-2</c:v>
                </c:pt>
                <c:pt idx="1001">
                  <c:v>1.3364182072132203E-2</c:v>
                </c:pt>
                <c:pt idx="1002">
                  <c:v>1.407227098458568E-2</c:v>
                </c:pt>
                <c:pt idx="1003">
                  <c:v>1.5134444319258663E-2</c:v>
                </c:pt>
                <c:pt idx="1004">
                  <c:v>1.6727595097178881E-2</c:v>
                </c:pt>
                <c:pt idx="1005">
                  <c:v>1.7325021838023865E-2</c:v>
                </c:pt>
                <c:pt idx="1006">
                  <c:v>1.8221138620995881E-2</c:v>
                </c:pt>
                <c:pt idx="1007">
                  <c:v>1.9565191818186185E-2</c:v>
                </c:pt>
                <c:pt idx="1008">
                  <c:v>2.0069216010774125E-2</c:v>
                </c:pt>
                <c:pt idx="1009">
                  <c:v>2.0825255305966232E-2</c:v>
                </c:pt>
                <c:pt idx="1010">
                  <c:v>2.1959224899254372E-2</c:v>
                </c:pt>
                <c:pt idx="1011">
                  <c:v>2.3660028023984009E-2</c:v>
                </c:pt>
                <c:pt idx="1012">
                  <c:v>2.4085252209518286E-2</c:v>
                </c:pt>
                <c:pt idx="1013">
                  <c:v>2.4510423262452567E-2</c:v>
                </c:pt>
                <c:pt idx="1014">
                  <c:v>2.514816316886E-2</c:v>
                </c:pt>
                <c:pt idx="1015">
                  <c:v>2.6104778902354006E-2</c:v>
                </c:pt>
                <c:pt idx="1016">
                  <c:v>2.7539567905424254E-2</c:v>
                </c:pt>
                <c:pt idx="1017">
                  <c:v>2.8077595948473456E-2</c:v>
                </c:pt>
                <c:pt idx="1018">
                  <c:v>2.888458520996558E-2</c:v>
                </c:pt>
                <c:pt idx="1019">
                  <c:v>3.0094998178868806E-2</c:v>
                </c:pt>
                <c:pt idx="1020">
                  <c:v>3.1910495440845441E-2</c:v>
                </c:pt>
                <c:pt idx="1021">
                  <c:v>3.259125327472729E-2</c:v>
                </c:pt>
                <c:pt idx="1022">
                  <c:v>3.3612310934518476E-2</c:v>
                </c:pt>
                <c:pt idx="1023">
                  <c:v>3.5143787404426349E-2</c:v>
                </c:pt>
                <c:pt idx="1024">
                  <c:v>3.6675098834364539E-2</c:v>
                </c:pt>
                <c:pt idx="1025">
                  <c:v>3.7057911159634492E-2</c:v>
                </c:pt>
                <c:pt idx="1026">
                  <c:v>3.7440668226811656E-2</c:v>
                </c:pt>
                <c:pt idx="1027">
                  <c:v>3.8014871955347793E-2</c:v>
                </c:pt>
                <c:pt idx="1028">
                  <c:v>3.8876041607451291E-2</c:v>
                </c:pt>
                <c:pt idx="1029">
                  <c:v>4.0167753973657926E-2</c:v>
                </c:pt>
                <c:pt idx="1030">
                  <c:v>4.0490650164744492E-2</c:v>
                </c:pt>
                <c:pt idx="1031">
                  <c:v>4.0813537898919866E-2</c:v>
                </c:pt>
                <c:pt idx="1032">
                  <c:v>4.1297875680761667E-2</c:v>
                </c:pt>
                <c:pt idx="1033">
                  <c:v>4.2024301526898511E-2</c:v>
                </c:pt>
                <c:pt idx="1034">
                  <c:v>4.3113878935902704E-2</c:v>
                </c:pt>
                <c:pt idx="1035">
                  <c:v>4.4747874541970413E-2</c:v>
                </c:pt>
                <c:pt idx="1036">
                  <c:v>4.6382251638910514E-2</c:v>
                </c:pt>
                <c:pt idx="1037">
                  <c:v>4.8015937028121083E-2</c:v>
                </c:pt>
                <c:pt idx="1038">
                  <c:v>4.9649365563287931E-2</c:v>
                </c:pt>
                <c:pt idx="1039">
                  <c:v>4.9848427227619514E-2</c:v>
                </c:pt>
                <c:pt idx="1040">
                  <c:v>4.9394436738352934E-2</c:v>
                </c:pt>
                <c:pt idx="1041">
                  <c:v>4.8940869217171876E-2</c:v>
                </c:pt>
                <c:pt idx="1042">
                  <c:v>4.8487281510172432E-2</c:v>
                </c:pt>
                <c:pt idx="1043">
                  <c:v>4.7806640794243134E-2</c:v>
                </c:pt>
                <c:pt idx="1044">
                  <c:v>4.6785374932521918E-2</c:v>
                </c:pt>
                <c:pt idx="1045">
                  <c:v>4.5253515166068778E-2</c:v>
                </c:pt>
                <c:pt idx="1046">
                  <c:v>4.2955550480255275E-2</c:v>
                </c:pt>
                <c:pt idx="1047">
                  <c:v>4.0657042458190025E-2</c:v>
                </c:pt>
                <c:pt idx="1048">
                  <c:v>3.8358148429687711E-2</c:v>
                </c:pt>
                <c:pt idx="1049">
                  <c:v>3.6058803906368245E-2</c:v>
                </c:pt>
                <c:pt idx="1050">
                  <c:v>3.3759077538513892E-2</c:v>
                </c:pt>
                <c:pt idx="1051">
                  <c:v>3.2896614412240802E-2</c:v>
                </c:pt>
                <c:pt idx="1052">
                  <c:v>3.1602761656568036E-2</c:v>
                </c:pt>
                <c:pt idx="1053">
                  <c:v>2.9661829673666811E-2</c:v>
                </c:pt>
                <c:pt idx="1054">
                  <c:v>2.6750016814907872E-2</c:v>
                </c:pt>
                <c:pt idx="1055">
                  <c:v>2.5657967294055412E-2</c:v>
                </c:pt>
                <c:pt idx="1056">
                  <c:v>2.4019778998148385E-2</c:v>
                </c:pt>
                <c:pt idx="1057">
                  <c:v>2.1562257413937011E-2</c:v>
                </c:pt>
                <c:pt idx="1058">
                  <c:v>1.9104475234222637E-2</c:v>
                </c:pt>
                <c:pt idx="1059">
                  <c:v>1.6646462139993979E-2</c:v>
                </c:pt>
                <c:pt idx="1060">
                  <c:v>1.5724659311081943E-2</c:v>
                </c:pt>
                <c:pt idx="1061">
                  <c:v>1.4341905437468569E-2</c:v>
                </c:pt>
                <c:pt idx="1062">
                  <c:v>1.2267651203280563E-2</c:v>
                </c:pt>
                <c:pt idx="1063">
                  <c:v>1.1489805459758138E-2</c:v>
                </c:pt>
                <c:pt idx="1064">
                  <c:v>1.0322966625586899E-2</c:v>
                </c:pt>
                <c:pt idx="1065">
                  <c:v>8.5726788752195048E-3</c:v>
                </c:pt>
                <c:pt idx="1066">
                  <c:v>5.9471298851141146E-3</c:v>
                </c:pt>
                <c:pt idx="1067">
                  <c:v>4.9625370400832704E-3</c:v>
                </c:pt>
                <c:pt idx="1068">
                  <c:v>3.4856125504198802E-3</c:v>
                </c:pt>
                <c:pt idx="1069">
                  <c:v>1.2702082057580281E-3</c:v>
                </c:pt>
                <c:pt idx="1070">
                  <c:v>4.3942530504970952E-4</c:v>
                </c:pt>
                <c:pt idx="1071">
                  <c:v>-8.0674649164573801E-4</c:v>
                </c:pt>
                <c:pt idx="1072">
                  <c:v>-2.6759980568403906E-3</c:v>
                </c:pt>
                <c:pt idx="1073">
                  <c:v>-5.4798562589086913E-3</c:v>
                </c:pt>
                <c:pt idx="1074">
                  <c:v>-8.2835883026780507E-3</c:v>
                </c:pt>
                <c:pt idx="1075">
                  <c:v>-1.1087234549401213E-2</c:v>
                </c:pt>
                <c:pt idx="1076">
                  <c:v>-1.3890662048752203E-2</c:v>
                </c:pt>
                <c:pt idx="1077">
                  <c:v>-1.6693915615892983E-2</c:v>
                </c:pt>
                <c:pt idx="1078">
                  <c:v>-1.7394645294124121E-2</c:v>
                </c:pt>
                <c:pt idx="1079">
                  <c:v>-1.8095402315183303E-2</c:v>
                </c:pt>
                <c:pt idx="1080">
                  <c:v>-1.914650429946076E-2</c:v>
                </c:pt>
                <c:pt idx="1081">
                  <c:v>-2.0723077199466942E-2</c:v>
                </c:pt>
                <c:pt idx="1082">
                  <c:v>-2.1314238123577692E-2</c:v>
                </c:pt>
                <c:pt idx="1083">
                  <c:v>-2.2201018069834343E-2</c:v>
                </c:pt>
                <c:pt idx="1084">
                  <c:v>-2.3531077635077852E-2</c:v>
                </c:pt>
                <c:pt idx="1085">
                  <c:v>-2.4029817645030406E-2</c:v>
                </c:pt>
                <c:pt idx="1086">
                  <c:v>-2.4777905155504789E-2</c:v>
                </c:pt>
                <c:pt idx="1087">
                  <c:v>-2.5900028544682766E-2</c:v>
                </c:pt>
                <c:pt idx="1088">
                  <c:v>-2.7583045964372763E-2</c:v>
                </c:pt>
                <c:pt idx="1089">
                  <c:v>-3.0107298135138929E-2</c:v>
                </c:pt>
                <c:pt idx="1090">
                  <c:v>-3.0738269136094346E-2</c:v>
                </c:pt>
                <c:pt idx="1091">
                  <c:v>-3.1369260040253609E-2</c:v>
                </c:pt>
                <c:pt idx="1092">
                  <c:v>-3.2000225941487194E-2</c:v>
                </c:pt>
                <c:pt idx="1093">
                  <c:v>-3.2946604616885804E-2</c:v>
                </c:pt>
                <c:pt idx="1094">
                  <c:v>-3.4366061332376768E-2</c:v>
                </c:pt>
                <c:pt idx="1095">
                  <c:v>-3.4898311067915452E-2</c:v>
                </c:pt>
                <c:pt idx="1096">
                  <c:v>-3.5696692847339798E-2</c:v>
                </c:pt>
                <c:pt idx="1097">
                  <c:v>-3.6894135385116003E-2</c:v>
                </c:pt>
                <c:pt idx="1098">
                  <c:v>-3.8690099487559491E-2</c:v>
                </c:pt>
                <c:pt idx="1099">
                  <c:v>-3.9363516665592346E-2</c:v>
                </c:pt>
                <c:pt idx="1100">
                  <c:v>-4.0373597386567969E-2</c:v>
                </c:pt>
                <c:pt idx="1101">
                  <c:v>-4.1888540933523323E-2</c:v>
                </c:pt>
                <c:pt idx="1102">
                  <c:v>-4.3403291894077524E-2</c:v>
                </c:pt>
                <c:pt idx="1103">
                  <c:v>-4.4917754620302834E-2</c:v>
                </c:pt>
                <c:pt idx="1104">
                  <c:v>-4.6432365700620946E-2</c:v>
                </c:pt>
                <c:pt idx="1105">
                  <c:v>-4.8703214820615036E-2</c:v>
                </c:pt>
                <c:pt idx="1106">
                  <c:v>-4.927118188333212E-2</c:v>
                </c:pt>
                <c:pt idx="1107">
                  <c:v>-4.9838673741552583E-2</c:v>
                </c:pt>
                <c:pt idx="1108">
                  <c:v>-4.9226401869914914E-2</c:v>
                </c:pt>
                <c:pt idx="1109">
                  <c:v>-4.7948980428042333E-2</c:v>
                </c:pt>
                <c:pt idx="1110">
                  <c:v>-4.6032777191793432E-2</c:v>
                </c:pt>
                <c:pt idx="1111">
                  <c:v>-4.3157575256758361E-2</c:v>
                </c:pt>
                <c:pt idx="1112">
                  <c:v>-4.2079182084764646E-2</c:v>
                </c:pt>
                <c:pt idx="1113">
                  <c:v>-4.0461453631790684E-2</c:v>
                </c:pt>
                <c:pt idx="1114">
                  <c:v>-3.8034399236054638E-2</c:v>
                </c:pt>
                <c:pt idx="1115">
                  <c:v>-3.5606940405942852E-2</c:v>
                </c:pt>
                <c:pt idx="1116">
                  <c:v>-3.3179016943060351E-2</c:v>
                </c:pt>
                <c:pt idx="1117">
                  <c:v>-3.2268481981197861E-2</c:v>
                </c:pt>
                <c:pt idx="1118">
                  <c:v>-3.0902512972737991E-2</c:v>
                </c:pt>
                <c:pt idx="1119">
                  <c:v>-2.8853366805198982E-2</c:v>
                </c:pt>
                <c:pt idx="1120">
                  <c:v>-2.577922037178321E-2</c:v>
                </c:pt>
                <c:pt idx="1121">
                  <c:v>-2.4626308826570412E-2</c:v>
                </c:pt>
                <c:pt idx="1122">
                  <c:v>-2.2896753002633059E-2</c:v>
                </c:pt>
                <c:pt idx="1123">
                  <c:v>-2.0302232136569211E-2</c:v>
                </c:pt>
                <c:pt idx="1124">
                  <c:v>-1.7707393367951053E-2</c:v>
                </c:pt>
                <c:pt idx="1125">
                  <c:v>-1.5112360482481759E-2</c:v>
                </c:pt>
                <c:pt idx="1126">
                  <c:v>-1.2517079557877503E-2</c:v>
                </c:pt>
                <c:pt idx="1127">
                  <c:v>-9.9216744188057246E-3</c:v>
                </c:pt>
                <c:pt idx="1128">
                  <c:v>-7.3261355923542083E-3</c:v>
                </c:pt>
                <c:pt idx="1129">
                  <c:v>-6.3527589817859364E-3</c:v>
                </c:pt>
                <c:pt idx="1130">
                  <c:v>-4.8926720698975884E-3</c:v>
                </c:pt>
                <c:pt idx="1131">
                  <c:v>-2.7025534203390686E-3</c:v>
                </c:pt>
                <c:pt idx="1132">
                  <c:v>-1.8812422251556348E-3</c:v>
                </c:pt>
                <c:pt idx="1133">
                  <c:v>-6.4927546431962435E-4</c:v>
                </c:pt>
                <c:pt idx="1134">
                  <c:v>1.1986749814609841E-3</c:v>
                </c:pt>
                <c:pt idx="1135">
                  <c:v>3.9705880224980205E-3</c:v>
                </c:pt>
                <c:pt idx="1136">
                  <c:v>5.0100469699116724E-3</c:v>
                </c:pt>
                <c:pt idx="1137">
                  <c:v>6.5691943900808934E-3</c:v>
                </c:pt>
                <c:pt idx="1138">
                  <c:v>8.9078532653979227E-3</c:v>
                </c:pt>
                <c:pt idx="1139">
                  <c:v>9.784843260351719E-3</c:v>
                </c:pt>
                <c:pt idx="1140">
                  <c:v>1.110029960793133E-2</c:v>
                </c:pt>
                <c:pt idx="1141">
                  <c:v>1.3073388450816115E-2</c:v>
                </c:pt>
                <c:pt idx="1142">
                  <c:v>1.3813254682093113E-2</c:v>
                </c:pt>
                <c:pt idx="1143">
                  <c:v>1.49230698503958E-2</c:v>
                </c:pt>
                <c:pt idx="1144">
                  <c:v>1.6587678376279925E-2</c:v>
                </c:pt>
                <c:pt idx="1145">
                  <c:v>1.9084438097948579E-2</c:v>
                </c:pt>
                <c:pt idx="1146">
                  <c:v>2.1580959818125842E-2</c:v>
                </c:pt>
                <c:pt idx="1147">
                  <c:v>2.220506052046883E-2</c:v>
                </c:pt>
                <c:pt idx="1148">
                  <c:v>2.2829143916940652E-2</c:v>
                </c:pt>
                <c:pt idx="1149">
                  <c:v>2.3765213290603202E-2</c:v>
                </c:pt>
                <c:pt idx="1150">
                  <c:v>2.5169216501175692E-2</c:v>
                </c:pt>
                <c:pt idx="1151">
                  <c:v>2.6573164840551541E-2</c:v>
                </c:pt>
                <c:pt idx="1152">
                  <c:v>2.7977008358545052E-2</c:v>
                </c:pt>
                <c:pt idx="1153">
                  <c:v>2.9380697119886782E-2</c:v>
                </c:pt>
                <c:pt idx="1154">
                  <c:v>3.0784314413038041E-2</c:v>
                </c:pt>
                <c:pt idx="1155">
                  <c:v>3.2187810302718882E-2</c:v>
                </c:pt>
                <c:pt idx="1156">
                  <c:v>3.2714055536896887E-2</c:v>
                </c:pt>
                <c:pt idx="1157">
                  <c:v>3.3503455880161466E-2</c:v>
                </c:pt>
                <c:pt idx="1158">
                  <c:v>3.4687411126064896E-2</c:v>
                </c:pt>
                <c:pt idx="1159">
                  <c:v>3.6463204803334391E-2</c:v>
                </c:pt>
                <c:pt idx="1160">
                  <c:v>3.8238768235005612E-2</c:v>
                </c:pt>
                <c:pt idx="1161">
                  <c:v>4.0014090241416528E-2</c:v>
                </c:pt>
                <c:pt idx="1162">
                  <c:v>4.1789159648994295E-2</c:v>
                </c:pt>
                <c:pt idx="1163">
                  <c:v>4.3563965290545119E-2</c:v>
                </c:pt>
                <c:pt idx="1164">
                  <c:v>4.5338673417864704E-2</c:v>
                </c:pt>
                <c:pt idx="1165">
                  <c:v>4.7112651948734159E-2</c:v>
                </c:pt>
                <c:pt idx="1166">
                  <c:v>4.8886776724995723E-2</c:v>
                </c:pt>
                <c:pt idx="1167">
                  <c:v>4.9256550811617734E-2</c:v>
                </c:pt>
                <c:pt idx="1168">
                  <c:v>4.8812731619184827E-2</c:v>
                </c:pt>
                <c:pt idx="1169">
                  <c:v>4.8369336554798414E-2</c:v>
                </c:pt>
                <c:pt idx="1170">
                  <c:v>4.7925922426248324E-2</c:v>
                </c:pt>
                <c:pt idx="1171">
                  <c:v>4.7260765868655887E-2</c:v>
                </c:pt>
                <c:pt idx="1172">
                  <c:v>4.6262952623832516E-2</c:v>
                </c:pt>
                <c:pt idx="1173">
                  <c:v>4.4765616707902904E-2</c:v>
                </c:pt>
                <c:pt idx="1174">
                  <c:v>4.2519592665700663E-2</c:v>
                </c:pt>
                <c:pt idx="1175">
                  <c:v>4.1677221613830591E-2</c:v>
                </c:pt>
                <c:pt idx="1176">
                  <c:v>4.0413532120959703E-2</c:v>
                </c:pt>
                <c:pt idx="1177">
                  <c:v>3.8517734518175792E-2</c:v>
                </c:pt>
                <c:pt idx="1178">
                  <c:v>3.56736111666143E-2</c:v>
                </c:pt>
                <c:pt idx="1179">
                  <c:v>3.4606885684808755E-2</c:v>
                </c:pt>
                <c:pt idx="1180">
                  <c:v>3.3006672557684982E-2</c:v>
                </c:pt>
                <c:pt idx="1181">
                  <c:v>3.0606038098325412E-2</c:v>
                </c:pt>
                <c:pt idx="1182">
                  <c:v>2.9705702093551032E-2</c:v>
                </c:pt>
                <c:pt idx="1183">
                  <c:v>2.8355108159147196E-2</c:v>
                </c:pt>
                <c:pt idx="1184">
                  <c:v>2.6329024665470279E-2</c:v>
                </c:pt>
                <c:pt idx="1185">
                  <c:v>2.3289521203057467E-2</c:v>
                </c:pt>
                <c:pt idx="1186">
                  <c:v>2.0249587121840402E-2</c:v>
                </c:pt>
                <c:pt idx="1187">
                  <c:v>1.9489531790858536E-2</c:v>
                </c:pt>
                <c:pt idx="1188">
                  <c:v>1.8729453933066485E-2</c:v>
                </c:pt>
                <c:pt idx="1189">
                  <c:v>1.7589341259739821E-2</c:v>
                </c:pt>
                <c:pt idx="1190">
                  <c:v>1.5879020757380867E-2</c:v>
                </c:pt>
                <c:pt idx="1191">
                  <c:v>1.3313391110643077E-2</c:v>
                </c:pt>
                <c:pt idx="1192">
                  <c:v>1.2351238535956498E-2</c:v>
                </c:pt>
                <c:pt idx="1193">
                  <c:v>1.0907967345486521E-2</c:v>
                </c:pt>
                <c:pt idx="1194">
                  <c:v>8.7429772197408166E-3</c:v>
                </c:pt>
                <c:pt idx="1195">
                  <c:v>7.9310781446075649E-3</c:v>
                </c:pt>
                <c:pt idx="1196">
                  <c:v>6.7132324810929888E-3</c:v>
                </c:pt>
                <c:pt idx="1197">
                  <c:v>4.8864055530518724E-3</c:v>
                </c:pt>
                <c:pt idx="1198">
                  <c:v>2.1460855941495792E-3</c:v>
                </c:pt>
                <c:pt idx="1199">
                  <c:v>1.1184617558394239E-3</c:v>
                </c:pt>
                <c:pt idx="1200">
                  <c:v>-4.2297730810837979E-4</c:v>
                </c:pt>
                <c:pt idx="1201">
                  <c:v>-2.7351309572957636E-3</c:v>
                </c:pt>
                <c:pt idx="1202">
                  <c:v>-3.6021799751646552E-3</c:v>
                </c:pt>
                <c:pt idx="1203">
                  <c:v>-4.9027607167780761E-3</c:v>
                </c:pt>
                <c:pt idx="1204">
                  <c:v>-6.8535815780116985E-3</c:v>
                </c:pt>
                <c:pt idx="1205">
                  <c:v>-9.7796881981453768E-3</c:v>
                </c:pt>
                <c:pt idx="1206">
                  <c:v>-1.0511212861797138E-2</c:v>
                </c:pt>
                <c:pt idx="1207">
                  <c:v>-1.1242681835856621E-2</c:v>
                </c:pt>
                <c:pt idx="1208">
                  <c:v>-1.2339906929972271E-2</c:v>
                </c:pt>
                <c:pt idx="1209">
                  <c:v>-1.3985665810706463E-2</c:v>
                </c:pt>
                <c:pt idx="1210">
                  <c:v>-1.6454203706089247E-2</c:v>
                </c:pt>
                <c:pt idx="1211">
                  <c:v>-1.7379849768406855E-2</c:v>
                </c:pt>
                <c:pt idx="1212">
                  <c:v>-1.8768240294114023E-2</c:v>
                </c:pt>
                <c:pt idx="1213">
                  <c:v>-2.0850710914456255E-2</c:v>
                </c:pt>
                <c:pt idx="1214">
                  <c:v>-2.1631602831991212E-2</c:v>
                </c:pt>
                <c:pt idx="1215">
                  <c:v>-2.2802890923931202E-2</c:v>
                </c:pt>
                <c:pt idx="1216">
                  <c:v>-2.4559682480957291E-2</c:v>
                </c:pt>
                <c:pt idx="1217">
                  <c:v>-2.521842968874663E-2</c:v>
                </c:pt>
                <c:pt idx="1218">
                  <c:v>-2.62065314660428E-2</c:v>
                </c:pt>
                <c:pt idx="1219">
                  <c:v>-2.7688565313567202E-2</c:v>
                </c:pt>
                <c:pt idx="1220">
                  <c:v>-2.9911430241488377E-2</c:v>
                </c:pt>
                <c:pt idx="1221">
                  <c:v>-3.0467101109058231E-2</c:v>
                </c:pt>
                <c:pt idx="1222">
                  <c:v>-3.1022753145124871E-2</c:v>
                </c:pt>
                <c:pt idx="1223">
                  <c:v>-3.1856150740977182E-2</c:v>
                </c:pt>
                <c:pt idx="1224">
                  <c:v>-3.3106252513480004E-2</c:v>
                </c:pt>
                <c:pt idx="1225">
                  <c:v>-3.4981143157471042E-2</c:v>
                </c:pt>
                <c:pt idx="1226">
                  <c:v>-3.6855787600011541E-2</c:v>
                </c:pt>
                <c:pt idx="1227">
                  <c:v>-3.8730217059882006E-2</c:v>
                </c:pt>
                <c:pt idx="1228">
                  <c:v>-4.0604329623222156E-2</c:v>
                </c:pt>
                <c:pt idx="1229">
                  <c:v>-4.2478156530068957E-2</c:v>
                </c:pt>
                <c:pt idx="1230">
                  <c:v>-4.4351729001437933E-2</c:v>
                </c:pt>
                <c:pt idx="1231">
                  <c:v>-4.6224812139709345E-2</c:v>
                </c:pt>
                <c:pt idx="1232">
                  <c:v>-4.8097969360478554E-2</c:v>
                </c:pt>
                <c:pt idx="1233">
                  <c:v>-4.9958374957880865E-2</c:v>
                </c:pt>
                <c:pt idx="1234">
                  <c:v>-4.9958374957880865E-2</c:v>
                </c:pt>
                <c:pt idx="1235">
                  <c:v>-4.9958374957880865E-2</c:v>
                </c:pt>
                <c:pt idx="1236">
                  <c:v>-4.9958374957880865E-2</c:v>
                </c:pt>
                <c:pt idx="1237">
                  <c:v>-4.9958374957880865E-2</c:v>
                </c:pt>
                <c:pt idx="1238">
                  <c:v>-4.9958374957880865E-2</c:v>
                </c:pt>
                <c:pt idx="1239">
                  <c:v>-4.9958374957880865E-2</c:v>
                </c:pt>
                <c:pt idx="1240">
                  <c:v>-4.9958374957880865E-2</c:v>
                </c:pt>
                <c:pt idx="1241">
                  <c:v>-4.9958374957880865E-2</c:v>
                </c:pt>
                <c:pt idx="1242">
                  <c:v>-4.9958374957880865E-2</c:v>
                </c:pt>
                <c:pt idx="1243">
                  <c:v>-4.9958374957880865E-2</c:v>
                </c:pt>
                <c:pt idx="1244">
                  <c:v>-4.9958374957880865E-2</c:v>
                </c:pt>
                <c:pt idx="1245">
                  <c:v>-4.9958374957880865E-2</c:v>
                </c:pt>
                <c:pt idx="1246">
                  <c:v>-4.9958374957880865E-2</c:v>
                </c:pt>
                <c:pt idx="1247">
                  <c:v>-4.9958374957880865E-2</c:v>
                </c:pt>
                <c:pt idx="1248">
                  <c:v>-4.9958374957880865E-2</c:v>
                </c:pt>
                <c:pt idx="1249">
                  <c:v>-4.9958374957880865E-2</c:v>
                </c:pt>
                <c:pt idx="1250">
                  <c:v>-4.9958374957880865E-2</c:v>
                </c:pt>
                <c:pt idx="1251">
                  <c:v>-4.9958374957880865E-2</c:v>
                </c:pt>
                <c:pt idx="1252">
                  <c:v>-4.9958374957880865E-2</c:v>
                </c:pt>
                <c:pt idx="1253">
                  <c:v>-4.9958374957880865E-2</c:v>
                </c:pt>
                <c:pt idx="1254">
                  <c:v>-4.9958374957880865E-2</c:v>
                </c:pt>
              </c:numCache>
            </c:numRef>
          </c:xVal>
          <c:yVal>
            <c:numRef>
              <c:f>'C3-Cyclic'!$S$4:$S$1258</c:f>
              <c:numCache>
                <c:formatCode>General</c:formatCode>
                <c:ptCount val="1255"/>
                <c:pt idx="0">
                  <c:v>0</c:v>
                </c:pt>
                <c:pt idx="1">
                  <c:v>11.648720999999998</c:v>
                </c:pt>
                <c:pt idx="2">
                  <c:v>23.295930000000002</c:v>
                </c:pt>
                <c:pt idx="3">
                  <c:v>40.764150000000313</c:v>
                </c:pt>
                <c:pt idx="4">
                  <c:v>66.960600000000127</c:v>
                </c:pt>
                <c:pt idx="5">
                  <c:v>106.15625999999999</c:v>
                </c:pt>
                <c:pt idx="6">
                  <c:v>107.23440000000002</c:v>
                </c:pt>
                <c:pt idx="7">
                  <c:v>63.041580000000003</c:v>
                </c:pt>
                <c:pt idx="8">
                  <c:v>-3.2845890000000302</c:v>
                </c:pt>
                <c:pt idx="9">
                  <c:v>-102.71100000000042</c:v>
                </c:pt>
                <c:pt idx="10">
                  <c:v>-92.95586999999999</c:v>
                </c:pt>
                <c:pt idx="11">
                  <c:v>-36.940679999999993</c:v>
                </c:pt>
                <c:pt idx="12">
                  <c:v>47.024250000000002</c:v>
                </c:pt>
                <c:pt idx="13">
                  <c:v>78.491280000000827</c:v>
                </c:pt>
                <c:pt idx="14">
                  <c:v>107.12016</c:v>
                </c:pt>
                <c:pt idx="15">
                  <c:v>95.32341000000001</c:v>
                </c:pt>
                <c:pt idx="16">
                  <c:v>83.526029999999992</c:v>
                </c:pt>
                <c:pt idx="17">
                  <c:v>65.827439999999982</c:v>
                </c:pt>
                <c:pt idx="18">
                  <c:v>39.273150000000363</c:v>
                </c:pt>
                <c:pt idx="19">
                  <c:v>-0.57184679999999999</c:v>
                </c:pt>
                <c:pt idx="20">
                  <c:v>-60.368700000000011</c:v>
                </c:pt>
                <c:pt idx="21">
                  <c:v>-83.194020000000023</c:v>
                </c:pt>
                <c:pt idx="22">
                  <c:v>-49.545720000000003</c:v>
                </c:pt>
                <c:pt idx="23">
                  <c:v>0.90471570000000012</c:v>
                </c:pt>
                <c:pt idx="24">
                  <c:v>76.532610000000005</c:v>
                </c:pt>
                <c:pt idx="25">
                  <c:v>104.87672999999998</c:v>
                </c:pt>
                <c:pt idx="26">
                  <c:v>85.26294</c:v>
                </c:pt>
                <c:pt idx="27">
                  <c:v>21.460739999999543</c:v>
                </c:pt>
                <c:pt idx="28">
                  <c:v>-74.317949999999996</c:v>
                </c:pt>
                <c:pt idx="29">
                  <c:v>-110.02361999999999</c:v>
                </c:pt>
                <c:pt idx="30">
                  <c:v>-109.34049</c:v>
                </c:pt>
                <c:pt idx="31">
                  <c:v>-95.861640000000023</c:v>
                </c:pt>
                <c:pt idx="32">
                  <c:v>-82.384889999999999</c:v>
                </c:pt>
                <c:pt idx="33">
                  <c:v>-62.172600000000003</c:v>
                </c:pt>
                <c:pt idx="34">
                  <c:v>-31.861620000000002</c:v>
                </c:pt>
                <c:pt idx="35">
                  <c:v>13.588470000000001</c:v>
                </c:pt>
                <c:pt idx="36">
                  <c:v>81.724230000000006</c:v>
                </c:pt>
                <c:pt idx="37">
                  <c:v>107.03469000000032</c:v>
                </c:pt>
                <c:pt idx="38">
                  <c:v>87.322829999999982</c:v>
                </c:pt>
                <c:pt idx="39">
                  <c:v>29.839110000000005</c:v>
                </c:pt>
                <c:pt idx="40">
                  <c:v>-56.448</c:v>
                </c:pt>
                <c:pt idx="41">
                  <c:v>-88.814460000000025</c:v>
                </c:pt>
                <c:pt idx="42">
                  <c:v>-95.827829999999992</c:v>
                </c:pt>
                <c:pt idx="43">
                  <c:v>-77.606549999999999</c:v>
                </c:pt>
                <c:pt idx="44">
                  <c:v>-50.298360000000493</c:v>
                </c:pt>
                <c:pt idx="45">
                  <c:v>-9.3388679999999997</c:v>
                </c:pt>
                <c:pt idx="46">
                  <c:v>52.069290000000009</c:v>
                </c:pt>
                <c:pt idx="47">
                  <c:v>88.68741</c:v>
                </c:pt>
                <c:pt idx="48">
                  <c:v>54.161940000000001</c:v>
                </c:pt>
                <c:pt idx="49">
                  <c:v>2.3524619999999601</c:v>
                </c:pt>
                <c:pt idx="50">
                  <c:v>-75.411210000001361</c:v>
                </c:pt>
                <c:pt idx="51">
                  <c:v>-104.49579000000001</c:v>
                </c:pt>
                <c:pt idx="52">
                  <c:v>-84.712740000000011</c:v>
                </c:pt>
                <c:pt idx="53">
                  <c:v>-19.089314999999889</c:v>
                </c:pt>
                <c:pt idx="54">
                  <c:v>79.265550000000005</c:v>
                </c:pt>
                <c:pt idx="55">
                  <c:v>115.81563</c:v>
                </c:pt>
                <c:pt idx="56">
                  <c:v>102.73452000000091</c:v>
                </c:pt>
                <c:pt idx="57">
                  <c:v>82.001009999999994</c:v>
                </c:pt>
                <c:pt idx="58">
                  <c:v>50.892450000000011</c:v>
                </c:pt>
                <c:pt idx="59">
                  <c:v>4.2108990000000004</c:v>
                </c:pt>
                <c:pt idx="60">
                  <c:v>-65.851379999999978</c:v>
                </c:pt>
                <c:pt idx="61">
                  <c:v>-92.014650000000827</c:v>
                </c:pt>
                <c:pt idx="62">
                  <c:v>-99.353100000000012</c:v>
                </c:pt>
                <c:pt idx="63">
                  <c:v>-82.094670000000022</c:v>
                </c:pt>
                <c:pt idx="64">
                  <c:v>-56.228550000000688</c:v>
                </c:pt>
                <c:pt idx="65">
                  <c:v>-17.431721999999986</c:v>
                </c:pt>
                <c:pt idx="66">
                  <c:v>40.735800000000012</c:v>
                </c:pt>
                <c:pt idx="67">
                  <c:v>127.33749</c:v>
                </c:pt>
                <c:pt idx="68">
                  <c:v>147.11276999999998</c:v>
                </c:pt>
                <c:pt idx="69">
                  <c:v>133.10850000000002</c:v>
                </c:pt>
                <c:pt idx="70">
                  <c:v>112.09926000000088</c:v>
                </c:pt>
                <c:pt idx="71">
                  <c:v>80.576369999999983</c:v>
                </c:pt>
                <c:pt idx="72">
                  <c:v>33.272190000000478</c:v>
                </c:pt>
                <c:pt idx="73">
                  <c:v>-37.726080000000003</c:v>
                </c:pt>
                <c:pt idx="74">
                  <c:v>-141.03432000000001</c:v>
                </c:pt>
                <c:pt idx="75">
                  <c:v>-150.27935999999912</c:v>
                </c:pt>
                <c:pt idx="76">
                  <c:v>-141.30186</c:v>
                </c:pt>
                <c:pt idx="77">
                  <c:v>-118.81065000000002</c:v>
                </c:pt>
                <c:pt idx="78">
                  <c:v>-85.082549999999998</c:v>
                </c:pt>
                <c:pt idx="79">
                  <c:v>-34.509930000000011</c:v>
                </c:pt>
                <c:pt idx="80">
                  <c:v>41.302590000000002</c:v>
                </c:pt>
                <c:pt idx="81">
                  <c:v>150.59309999999999</c:v>
                </c:pt>
                <c:pt idx="82">
                  <c:v>127.05945000000001</c:v>
                </c:pt>
                <c:pt idx="83">
                  <c:v>98.661779999999979</c:v>
                </c:pt>
                <c:pt idx="84">
                  <c:v>56.049210000000002</c:v>
                </c:pt>
                <c:pt idx="85">
                  <c:v>-7.9050089999999997</c:v>
                </c:pt>
                <c:pt idx="86">
                  <c:v>-102.73326000000088</c:v>
                </c:pt>
                <c:pt idx="87">
                  <c:v>-136.73036999999999</c:v>
                </c:pt>
                <c:pt idx="88">
                  <c:v>-149.22537</c:v>
                </c:pt>
                <c:pt idx="89">
                  <c:v>-137.30975999999998</c:v>
                </c:pt>
                <c:pt idx="90">
                  <c:v>-106.91457000000032</c:v>
                </c:pt>
                <c:pt idx="91">
                  <c:v>-61.337429999999998</c:v>
                </c:pt>
                <c:pt idx="92">
                  <c:v>6.9913410000000713</c:v>
                </c:pt>
                <c:pt idx="93">
                  <c:v>108.02715000000002</c:v>
                </c:pt>
                <c:pt idx="94">
                  <c:v>144.10598999999999</c:v>
                </c:pt>
                <c:pt idx="95">
                  <c:v>148.28960999999998</c:v>
                </c:pt>
                <c:pt idx="96">
                  <c:v>126.70623000000002</c:v>
                </c:pt>
                <c:pt idx="97">
                  <c:v>94.322339999999258</c:v>
                </c:pt>
                <c:pt idx="98">
                  <c:v>45.725400000000263</c:v>
                </c:pt>
                <c:pt idx="99">
                  <c:v>-27.215160000000004</c:v>
                </c:pt>
                <c:pt idx="100">
                  <c:v>-133.89621000000147</c:v>
                </c:pt>
                <c:pt idx="101">
                  <c:v>-134.18433000000007</c:v>
                </c:pt>
                <c:pt idx="102">
                  <c:v>-123.91323000000042</c:v>
                </c:pt>
                <c:pt idx="103">
                  <c:v>-113.64360000000002</c:v>
                </c:pt>
                <c:pt idx="104">
                  <c:v>-98.240940000000023</c:v>
                </c:pt>
                <c:pt idx="105">
                  <c:v>-75.140729999999991</c:v>
                </c:pt>
                <c:pt idx="106">
                  <c:v>-40.499970000000012</c:v>
                </c:pt>
                <c:pt idx="107">
                  <c:v>11.439792000000002</c:v>
                </c:pt>
                <c:pt idx="108">
                  <c:v>88.980990000000006</c:v>
                </c:pt>
                <c:pt idx="109">
                  <c:v>117.37992</c:v>
                </c:pt>
                <c:pt idx="110">
                  <c:v>147.12998999999999</c:v>
                </c:pt>
                <c:pt idx="111">
                  <c:v>130.72122000000007</c:v>
                </c:pt>
                <c:pt idx="112">
                  <c:v>106.10396999999999</c:v>
                </c:pt>
                <c:pt idx="113">
                  <c:v>69.165809999999979</c:v>
                </c:pt>
                <c:pt idx="114">
                  <c:v>13.731878999999998</c:v>
                </c:pt>
                <c:pt idx="115">
                  <c:v>-69.257369999999995</c:v>
                </c:pt>
                <c:pt idx="116">
                  <c:v>-99.787379999999999</c:v>
                </c:pt>
                <c:pt idx="117">
                  <c:v>-144.02136000000004</c:v>
                </c:pt>
                <c:pt idx="118">
                  <c:v>-145.89330000000001</c:v>
                </c:pt>
                <c:pt idx="119">
                  <c:v>-119.53998000000001</c:v>
                </c:pt>
                <c:pt idx="120">
                  <c:v>-80.022179999999949</c:v>
                </c:pt>
                <c:pt idx="121">
                  <c:v>-20.772338999999889</c:v>
                </c:pt>
                <c:pt idx="122">
                  <c:v>67.852260000000001</c:v>
                </c:pt>
                <c:pt idx="123">
                  <c:v>100.42556999999999</c:v>
                </c:pt>
                <c:pt idx="124">
                  <c:v>147.53802000000007</c:v>
                </c:pt>
                <c:pt idx="125">
                  <c:v>140.31086999999999</c:v>
                </c:pt>
                <c:pt idx="126">
                  <c:v>112.24080000000002</c:v>
                </c:pt>
                <c:pt idx="127">
                  <c:v>70.120049999999978</c:v>
                </c:pt>
                <c:pt idx="128">
                  <c:v>6.9040650000000001</c:v>
                </c:pt>
                <c:pt idx="129">
                  <c:v>-87.454710000000006</c:v>
                </c:pt>
                <c:pt idx="130">
                  <c:v>-121.62990000000001</c:v>
                </c:pt>
                <c:pt idx="131">
                  <c:v>-134.86158</c:v>
                </c:pt>
                <c:pt idx="132">
                  <c:v>-121.50516</c:v>
                </c:pt>
                <c:pt idx="133">
                  <c:v>-108.15105</c:v>
                </c:pt>
                <c:pt idx="134">
                  <c:v>-88.122719999999958</c:v>
                </c:pt>
                <c:pt idx="135">
                  <c:v>-58.087259999999993</c:v>
                </c:pt>
                <c:pt idx="136">
                  <c:v>-13.050030000000024</c:v>
                </c:pt>
                <c:pt idx="137">
                  <c:v>54.468750000000163</c:v>
                </c:pt>
                <c:pt idx="138">
                  <c:v>152.39406000000002</c:v>
                </c:pt>
                <c:pt idx="139">
                  <c:v>143.80380000000002</c:v>
                </c:pt>
                <c:pt idx="140">
                  <c:v>129.57903000000002</c:v>
                </c:pt>
                <c:pt idx="141">
                  <c:v>108.23778000000001</c:v>
                </c:pt>
                <c:pt idx="142">
                  <c:v>76.216770000000011</c:v>
                </c:pt>
                <c:pt idx="143">
                  <c:v>28.16478</c:v>
                </c:pt>
                <c:pt idx="144">
                  <c:v>-43.942920000000008</c:v>
                </c:pt>
                <c:pt idx="145">
                  <c:v>-70.69880999999998</c:v>
                </c:pt>
                <c:pt idx="146">
                  <c:v>-110.00619</c:v>
                </c:pt>
                <c:pt idx="147">
                  <c:v>-136.08756</c:v>
                </c:pt>
                <c:pt idx="148">
                  <c:v>-107.53134000000001</c:v>
                </c:pt>
                <c:pt idx="149">
                  <c:v>-64.712550000000007</c:v>
                </c:pt>
                <c:pt idx="150">
                  <c:v>-0.51681629999999956</c:v>
                </c:pt>
                <c:pt idx="151">
                  <c:v>95.238150000000005</c:v>
                </c:pt>
                <c:pt idx="152">
                  <c:v>129.96102000000027</c:v>
                </c:pt>
                <c:pt idx="153">
                  <c:v>178.48845000000176</c:v>
                </c:pt>
                <c:pt idx="154">
                  <c:v>194.56521000000001</c:v>
                </c:pt>
                <c:pt idx="155">
                  <c:v>212.36250000000001</c:v>
                </c:pt>
                <c:pt idx="156">
                  <c:v>198.68856000000002</c:v>
                </c:pt>
                <c:pt idx="157">
                  <c:v>178.17513</c:v>
                </c:pt>
                <c:pt idx="158">
                  <c:v>147.39543000000194</c:v>
                </c:pt>
                <c:pt idx="159">
                  <c:v>101.20509000000001</c:v>
                </c:pt>
                <c:pt idx="160">
                  <c:v>31.873380000000001</c:v>
                </c:pt>
                <c:pt idx="161">
                  <c:v>-69.391980000000004</c:v>
                </c:pt>
                <c:pt idx="162">
                  <c:v>-105.29652000000088</c:v>
                </c:pt>
                <c:pt idx="163">
                  <c:v>-154.87941000000004</c:v>
                </c:pt>
                <c:pt idx="164">
                  <c:v>-209.82192000000197</c:v>
                </c:pt>
                <c:pt idx="165">
                  <c:v>-201.57228000000003</c:v>
                </c:pt>
                <c:pt idx="166">
                  <c:v>-189.20181000000002</c:v>
                </c:pt>
                <c:pt idx="167">
                  <c:v>-170.64873</c:v>
                </c:pt>
                <c:pt idx="168">
                  <c:v>-142.82415</c:v>
                </c:pt>
                <c:pt idx="169">
                  <c:v>-101.09925000000032</c:v>
                </c:pt>
                <c:pt idx="170">
                  <c:v>-38.539620000000006</c:v>
                </c:pt>
                <c:pt idx="171">
                  <c:v>53.476080000000003</c:v>
                </c:pt>
                <c:pt idx="172">
                  <c:v>86.442719999999994</c:v>
                </c:pt>
                <c:pt idx="173">
                  <c:v>133.26033000000001</c:v>
                </c:pt>
                <c:pt idx="174">
                  <c:v>195.74456999999688</c:v>
                </c:pt>
                <c:pt idx="175">
                  <c:v>212.47800000000001</c:v>
                </c:pt>
                <c:pt idx="176">
                  <c:v>201.37635</c:v>
                </c:pt>
                <c:pt idx="177">
                  <c:v>184.72376999999992</c:v>
                </c:pt>
                <c:pt idx="178">
                  <c:v>159.73881000000003</c:v>
                </c:pt>
                <c:pt idx="179">
                  <c:v>122.24751000000103</c:v>
                </c:pt>
                <c:pt idx="180">
                  <c:v>65.979690000000005</c:v>
                </c:pt>
                <c:pt idx="181">
                  <c:v>-18.024573</c:v>
                </c:pt>
                <c:pt idx="182">
                  <c:v>-48.55557000000001</c:v>
                </c:pt>
                <c:pt idx="183">
                  <c:v>-92.993670000000023</c:v>
                </c:pt>
                <c:pt idx="184">
                  <c:v>-154.22862000000001</c:v>
                </c:pt>
                <c:pt idx="185">
                  <c:v>-175.30842000000231</c:v>
                </c:pt>
                <c:pt idx="186">
                  <c:v>-205.24728000000002</c:v>
                </c:pt>
                <c:pt idx="187">
                  <c:v>-214.61790000000002</c:v>
                </c:pt>
                <c:pt idx="188">
                  <c:v>-192.01958999999772</c:v>
                </c:pt>
                <c:pt idx="189">
                  <c:v>-158.13189</c:v>
                </c:pt>
                <c:pt idx="190">
                  <c:v>-107.31735</c:v>
                </c:pt>
                <c:pt idx="191">
                  <c:v>-31.136910000000135</c:v>
                </c:pt>
                <c:pt idx="192">
                  <c:v>79.264080000000021</c:v>
                </c:pt>
                <c:pt idx="193">
                  <c:v>117.85452000000002</c:v>
                </c:pt>
                <c:pt idx="194">
                  <c:v>170.29487999999998</c:v>
                </c:pt>
                <c:pt idx="195">
                  <c:v>188.57096999999999</c:v>
                </c:pt>
                <c:pt idx="196">
                  <c:v>214.6242</c:v>
                </c:pt>
                <c:pt idx="197">
                  <c:v>201.61134000000001</c:v>
                </c:pt>
                <c:pt idx="198">
                  <c:v>181.33290000000127</c:v>
                </c:pt>
                <c:pt idx="199">
                  <c:v>150.90579</c:v>
                </c:pt>
                <c:pt idx="200">
                  <c:v>105.24444000000022</c:v>
                </c:pt>
                <c:pt idx="201">
                  <c:v>36.707370000000012</c:v>
                </c:pt>
                <c:pt idx="202">
                  <c:v>-63.581279999999992</c:v>
                </c:pt>
                <c:pt idx="203">
                  <c:v>-99.231090000000023</c:v>
                </c:pt>
                <c:pt idx="204">
                  <c:v>-148.64283</c:v>
                </c:pt>
                <c:pt idx="205">
                  <c:v>-214.29240000000001</c:v>
                </c:pt>
                <c:pt idx="206">
                  <c:v>-208.84563</c:v>
                </c:pt>
                <c:pt idx="207">
                  <c:v>-196.61564999999999</c:v>
                </c:pt>
                <c:pt idx="208">
                  <c:v>-178.27298999999999</c:v>
                </c:pt>
                <c:pt idx="209">
                  <c:v>-150.76425</c:v>
                </c:pt>
                <c:pt idx="210">
                  <c:v>-109.51269000000002</c:v>
                </c:pt>
                <c:pt idx="211">
                  <c:v>-47.6616</c:v>
                </c:pt>
                <c:pt idx="212">
                  <c:v>43.550429999999999</c:v>
                </c:pt>
                <c:pt idx="213">
                  <c:v>76.31253000000001</c:v>
                </c:pt>
                <c:pt idx="214">
                  <c:v>123.13181999999999</c:v>
                </c:pt>
                <c:pt idx="215">
                  <c:v>185.61080999999999</c:v>
                </c:pt>
                <c:pt idx="216">
                  <c:v>207.06714000000107</c:v>
                </c:pt>
                <c:pt idx="217">
                  <c:v>214.81530000000001</c:v>
                </c:pt>
                <c:pt idx="218">
                  <c:v>198.35550000000001</c:v>
                </c:pt>
                <c:pt idx="219">
                  <c:v>173.65971000000002</c:v>
                </c:pt>
                <c:pt idx="220">
                  <c:v>136.60248000000001</c:v>
                </c:pt>
                <c:pt idx="221">
                  <c:v>80.986290000000025</c:v>
                </c:pt>
                <c:pt idx="222">
                  <c:v>-2.2680419999999999</c:v>
                </c:pt>
                <c:pt idx="223">
                  <c:v>-32.773860000000006</c:v>
                </c:pt>
                <c:pt idx="224">
                  <c:v>-77.223090000000013</c:v>
                </c:pt>
                <c:pt idx="225">
                  <c:v>-139.27157999999972</c:v>
                </c:pt>
                <c:pt idx="226">
                  <c:v>-210.87990000000002</c:v>
                </c:pt>
                <c:pt idx="227">
                  <c:v>-200.94795000000002</c:v>
                </c:pt>
                <c:pt idx="228">
                  <c:v>-186.05601000000001</c:v>
                </c:pt>
                <c:pt idx="229">
                  <c:v>-163.72146000000001</c:v>
                </c:pt>
                <c:pt idx="230">
                  <c:v>-130.22730000000001</c:v>
                </c:pt>
                <c:pt idx="231">
                  <c:v>-80.003280000000032</c:v>
                </c:pt>
                <c:pt idx="232">
                  <c:v>-4.8128849999999108</c:v>
                </c:pt>
                <c:pt idx="233">
                  <c:v>102.62196</c:v>
                </c:pt>
                <c:pt idx="234">
                  <c:v>127.39566000000002</c:v>
                </c:pt>
                <c:pt idx="235">
                  <c:v>150.85812000000237</c:v>
                </c:pt>
                <c:pt idx="236">
                  <c:v>184.03644000000176</c:v>
                </c:pt>
                <c:pt idx="237">
                  <c:v>199.53654</c:v>
                </c:pt>
                <c:pt idx="238">
                  <c:v>175.77251999999999</c:v>
                </c:pt>
                <c:pt idx="239">
                  <c:v>140.11535999999998</c:v>
                </c:pt>
                <c:pt idx="240">
                  <c:v>86.602109999999982</c:v>
                </c:pt>
                <c:pt idx="241">
                  <c:v>6.2726369999999996</c:v>
                </c:pt>
                <c:pt idx="242">
                  <c:v>-23.545199999999724</c:v>
                </c:pt>
                <c:pt idx="243">
                  <c:v>-67.193490000000011</c:v>
                </c:pt>
                <c:pt idx="244">
                  <c:v>-129.49524000000127</c:v>
                </c:pt>
                <c:pt idx="245">
                  <c:v>-210.7371</c:v>
                </c:pt>
                <c:pt idx="246">
                  <c:v>-197.76204000000001</c:v>
                </c:pt>
                <c:pt idx="247">
                  <c:v>-172.29050999999998</c:v>
                </c:pt>
                <c:pt idx="248">
                  <c:v>-134.09360999999998</c:v>
                </c:pt>
                <c:pt idx="249">
                  <c:v>-76.820729999999998</c:v>
                </c:pt>
                <c:pt idx="250">
                  <c:v>8.7648120000000009</c:v>
                </c:pt>
                <c:pt idx="251">
                  <c:v>40.043430000000001</c:v>
                </c:pt>
                <c:pt idx="252">
                  <c:v>85.542450000000002</c:v>
                </c:pt>
                <c:pt idx="253">
                  <c:v>148.65690000000001</c:v>
                </c:pt>
                <c:pt idx="254">
                  <c:v>170.34549000000001</c:v>
                </c:pt>
                <c:pt idx="255">
                  <c:v>201.01536000000002</c:v>
                </c:pt>
                <c:pt idx="256">
                  <c:v>211.97820000000004</c:v>
                </c:pt>
                <c:pt idx="257">
                  <c:v>197.30949000000001</c:v>
                </c:pt>
                <c:pt idx="258">
                  <c:v>163.01250000000002</c:v>
                </c:pt>
                <c:pt idx="259">
                  <c:v>111.54087</c:v>
                </c:pt>
                <c:pt idx="260">
                  <c:v>34.276200000000003</c:v>
                </c:pt>
                <c:pt idx="261">
                  <c:v>-78.245580000000032</c:v>
                </c:pt>
                <c:pt idx="262">
                  <c:v>-117.67685999999998</c:v>
                </c:pt>
                <c:pt idx="263">
                  <c:v>-154.08981000000003</c:v>
                </c:pt>
                <c:pt idx="264">
                  <c:v>-187.95924000000107</c:v>
                </c:pt>
                <c:pt idx="265">
                  <c:v>-200.10501000000002</c:v>
                </c:pt>
                <c:pt idx="266">
                  <c:v>-212.45910000000001</c:v>
                </c:pt>
                <c:pt idx="267">
                  <c:v>-201.73524</c:v>
                </c:pt>
                <c:pt idx="268">
                  <c:v>-185.65113000000107</c:v>
                </c:pt>
                <c:pt idx="269">
                  <c:v>-161.52885000000001</c:v>
                </c:pt>
                <c:pt idx="270">
                  <c:v>-125.35404000000001</c:v>
                </c:pt>
                <c:pt idx="271">
                  <c:v>-71.112299999999991</c:v>
                </c:pt>
                <c:pt idx="272">
                  <c:v>9.8874090000000248</c:v>
                </c:pt>
                <c:pt idx="273">
                  <c:v>39.43338</c:v>
                </c:pt>
                <c:pt idx="274">
                  <c:v>82.542180000000002</c:v>
                </c:pt>
                <c:pt idx="275">
                  <c:v>142.66224000000147</c:v>
                </c:pt>
                <c:pt idx="276">
                  <c:v>220.36140000000185</c:v>
                </c:pt>
                <c:pt idx="277">
                  <c:v>236.63850000000002</c:v>
                </c:pt>
                <c:pt idx="278">
                  <c:v>249.08940000000001</c:v>
                </c:pt>
                <c:pt idx="279">
                  <c:v>243.79740000000001</c:v>
                </c:pt>
                <c:pt idx="280">
                  <c:v>177.86244000000272</c:v>
                </c:pt>
                <c:pt idx="281">
                  <c:v>78.852899999999948</c:v>
                </c:pt>
                <c:pt idx="282">
                  <c:v>41.825280000000006</c:v>
                </c:pt>
                <c:pt idx="283">
                  <c:v>-12.409425000000002</c:v>
                </c:pt>
                <c:pt idx="284">
                  <c:v>-32.15793</c:v>
                </c:pt>
                <c:pt idx="285">
                  <c:v>-61.125960000000013</c:v>
                </c:pt>
                <c:pt idx="286">
                  <c:v>-101.84055000000002</c:v>
                </c:pt>
                <c:pt idx="287">
                  <c:v>-157.32486</c:v>
                </c:pt>
                <c:pt idx="288">
                  <c:v>-176.50352999999998</c:v>
                </c:pt>
                <c:pt idx="289">
                  <c:v>-203.72646000000003</c:v>
                </c:pt>
                <c:pt idx="290">
                  <c:v>-238.64399999999998</c:v>
                </c:pt>
                <c:pt idx="291">
                  <c:v>-248.90040000000027</c:v>
                </c:pt>
                <c:pt idx="292">
                  <c:v>-252.57540000000003</c:v>
                </c:pt>
                <c:pt idx="293">
                  <c:v>-244.17959999999772</c:v>
                </c:pt>
                <c:pt idx="294">
                  <c:v>-235.78379999999999</c:v>
                </c:pt>
                <c:pt idx="295">
                  <c:v>-223.19220000000001</c:v>
                </c:pt>
                <c:pt idx="296">
                  <c:v>-204.30753000000001</c:v>
                </c:pt>
                <c:pt idx="297">
                  <c:v>-175.98399000000001</c:v>
                </c:pt>
                <c:pt idx="298">
                  <c:v>-133.50876</c:v>
                </c:pt>
                <c:pt idx="299">
                  <c:v>-69.82059000000001</c:v>
                </c:pt>
                <c:pt idx="300">
                  <c:v>23.165939999999889</c:v>
                </c:pt>
                <c:pt idx="301">
                  <c:v>56.347200000000001</c:v>
                </c:pt>
                <c:pt idx="302">
                  <c:v>102.71121000000129</c:v>
                </c:pt>
                <c:pt idx="303">
                  <c:v>119.05529999999999</c:v>
                </c:pt>
                <c:pt idx="304">
                  <c:v>142.57635000000002</c:v>
                </c:pt>
                <c:pt idx="305">
                  <c:v>175.74668999999992</c:v>
                </c:pt>
                <c:pt idx="306">
                  <c:v>220.31940000000003</c:v>
                </c:pt>
                <c:pt idx="307">
                  <c:v>234.03450000000001</c:v>
                </c:pt>
                <c:pt idx="308">
                  <c:v>250.68120000000027</c:v>
                </c:pt>
                <c:pt idx="309">
                  <c:v>255.6687</c:v>
                </c:pt>
                <c:pt idx="310">
                  <c:v>234.24869999999999</c:v>
                </c:pt>
                <c:pt idx="311">
                  <c:v>202.10841000000067</c:v>
                </c:pt>
                <c:pt idx="312">
                  <c:v>153.87036000000001</c:v>
                </c:pt>
                <c:pt idx="313">
                  <c:v>81.454590000000024</c:v>
                </c:pt>
                <c:pt idx="314">
                  <c:v>-24.486839999999706</c:v>
                </c:pt>
                <c:pt idx="315">
                  <c:v>-61.918920000000007</c:v>
                </c:pt>
                <c:pt idx="316">
                  <c:v>-113.52956999999999</c:v>
                </c:pt>
                <c:pt idx="317">
                  <c:v>-131.54820000000001</c:v>
                </c:pt>
                <c:pt idx="318">
                  <c:v>-157.39752000000001</c:v>
                </c:pt>
                <c:pt idx="319">
                  <c:v>-193.47699</c:v>
                </c:pt>
                <c:pt idx="320">
                  <c:v>-237.89220000000182</c:v>
                </c:pt>
                <c:pt idx="321">
                  <c:v>-249.94830000000007</c:v>
                </c:pt>
                <c:pt idx="322">
                  <c:v>-246.4392</c:v>
                </c:pt>
                <c:pt idx="323">
                  <c:v>-202.77621000000002</c:v>
                </c:pt>
                <c:pt idx="324">
                  <c:v>-159.1275</c:v>
                </c:pt>
                <c:pt idx="325">
                  <c:v>-115.49265000000022</c:v>
                </c:pt>
                <c:pt idx="326">
                  <c:v>-50.125110000000745</c:v>
                </c:pt>
                <c:pt idx="327">
                  <c:v>44.183790000000009</c:v>
                </c:pt>
                <c:pt idx="328">
                  <c:v>77.446950000000427</c:v>
                </c:pt>
                <c:pt idx="329">
                  <c:v>123.29163000000032</c:v>
                </c:pt>
                <c:pt idx="330">
                  <c:v>184.80504000000047</c:v>
                </c:pt>
                <c:pt idx="331">
                  <c:v>205.70634000000001</c:v>
                </c:pt>
                <c:pt idx="332">
                  <c:v>233.23860000000002</c:v>
                </c:pt>
                <c:pt idx="333">
                  <c:v>248.38590000000067</c:v>
                </c:pt>
                <c:pt idx="334">
                  <c:v>230.99160000000001</c:v>
                </c:pt>
                <c:pt idx="335">
                  <c:v>213.59309999999999</c:v>
                </c:pt>
                <c:pt idx="336">
                  <c:v>187.4888400000022</c:v>
                </c:pt>
                <c:pt idx="337">
                  <c:v>148.31459999999998</c:v>
                </c:pt>
                <c:pt idx="338">
                  <c:v>89.515650000000022</c:v>
                </c:pt>
                <c:pt idx="339">
                  <c:v>2.2409519999999996</c:v>
                </c:pt>
                <c:pt idx="340">
                  <c:v>-29.279250000000001</c:v>
                </c:pt>
                <c:pt idx="341">
                  <c:v>-74.765040000000013</c:v>
                </c:pt>
                <c:pt idx="342">
                  <c:v>-136.26774000000003</c:v>
                </c:pt>
                <c:pt idx="343">
                  <c:v>-157.49286000000001</c:v>
                </c:pt>
                <c:pt idx="344">
                  <c:v>-187.54554000000002</c:v>
                </c:pt>
                <c:pt idx="345">
                  <c:v>-227.9151</c:v>
                </c:pt>
                <c:pt idx="346">
                  <c:v>-240.29459999999995</c:v>
                </c:pt>
                <c:pt idx="347">
                  <c:v>-255.02190000000004</c:v>
                </c:pt>
                <c:pt idx="348">
                  <c:v>-253.40280000000001</c:v>
                </c:pt>
                <c:pt idx="349">
                  <c:v>-233.46120000000047</c:v>
                </c:pt>
                <c:pt idx="350">
                  <c:v>-203.55594000000067</c:v>
                </c:pt>
                <c:pt idx="351">
                  <c:v>-158.70854999999997</c:v>
                </c:pt>
                <c:pt idx="352">
                  <c:v>-91.463610000000727</c:v>
                </c:pt>
                <c:pt idx="353">
                  <c:v>7.5832890000000024</c:v>
                </c:pt>
                <c:pt idx="354">
                  <c:v>42.995820000000009</c:v>
                </c:pt>
                <c:pt idx="355">
                  <c:v>92.852130000000002</c:v>
                </c:pt>
                <c:pt idx="356">
                  <c:v>159.25392000000002</c:v>
                </c:pt>
                <c:pt idx="357">
                  <c:v>174.49047000000004</c:v>
                </c:pt>
                <c:pt idx="358">
                  <c:v>189.18774000000047</c:v>
                </c:pt>
                <c:pt idx="359">
                  <c:v>210.01050000000001</c:v>
                </c:pt>
                <c:pt idx="360">
                  <c:v>236.02740000000179</c:v>
                </c:pt>
                <c:pt idx="361">
                  <c:v>247.73489999999998</c:v>
                </c:pt>
                <c:pt idx="362">
                  <c:v>229.86180000000004</c:v>
                </c:pt>
                <c:pt idx="363">
                  <c:v>211.9845</c:v>
                </c:pt>
                <c:pt idx="364">
                  <c:v>185.16141000000007</c:v>
                </c:pt>
                <c:pt idx="365">
                  <c:v>144.90798000000001</c:v>
                </c:pt>
                <c:pt idx="366">
                  <c:v>84.488460000000003</c:v>
                </c:pt>
                <c:pt idx="367">
                  <c:v>-4.9589819999999865</c:v>
                </c:pt>
                <c:pt idx="368">
                  <c:v>-37.14669</c:v>
                </c:pt>
                <c:pt idx="369">
                  <c:v>-83.368529999999993</c:v>
                </c:pt>
                <c:pt idx="370">
                  <c:v>-145.44579000000002</c:v>
                </c:pt>
                <c:pt idx="371">
                  <c:v>-159.86922000000001</c:v>
                </c:pt>
                <c:pt idx="372">
                  <c:v>-173.78025</c:v>
                </c:pt>
                <c:pt idx="373">
                  <c:v>-193.91567999999998</c:v>
                </c:pt>
                <c:pt idx="374">
                  <c:v>-221.87969999999999</c:v>
                </c:pt>
                <c:pt idx="375">
                  <c:v>-253.99290000000047</c:v>
                </c:pt>
                <c:pt idx="376">
                  <c:v>-242.10479999999998</c:v>
                </c:pt>
                <c:pt idx="377">
                  <c:v>-196.58289000000067</c:v>
                </c:pt>
                <c:pt idx="378">
                  <c:v>-128.32596000000001</c:v>
                </c:pt>
                <c:pt idx="379">
                  <c:v>-26.429129999999702</c:v>
                </c:pt>
                <c:pt idx="380">
                  <c:v>10.495527000000004</c:v>
                </c:pt>
                <c:pt idx="381">
                  <c:v>63.801570000000005</c:v>
                </c:pt>
                <c:pt idx="382">
                  <c:v>82.602240000000009</c:v>
                </c:pt>
                <c:pt idx="383">
                  <c:v>109.56267</c:v>
                </c:pt>
                <c:pt idx="384">
                  <c:v>147.37548000000001</c:v>
                </c:pt>
                <c:pt idx="385">
                  <c:v>198.71292000000003</c:v>
                </c:pt>
                <c:pt idx="386">
                  <c:v>215.99970000000002</c:v>
                </c:pt>
                <c:pt idx="387">
                  <c:v>237.62340000000003</c:v>
                </c:pt>
                <c:pt idx="388">
                  <c:v>254.01180000000002</c:v>
                </c:pt>
                <c:pt idx="389">
                  <c:v>265.28460000000001</c:v>
                </c:pt>
                <c:pt idx="390">
                  <c:v>273.19319999999863</c:v>
                </c:pt>
                <c:pt idx="391">
                  <c:v>279.45960000000002</c:v>
                </c:pt>
                <c:pt idx="392">
                  <c:v>280.62510000000003</c:v>
                </c:pt>
                <c:pt idx="393">
                  <c:v>262.32569999999993</c:v>
                </c:pt>
                <c:pt idx="394">
                  <c:v>244.02</c:v>
                </c:pt>
                <c:pt idx="395">
                  <c:v>216.54989999999998</c:v>
                </c:pt>
                <c:pt idx="396">
                  <c:v>175.32417000000001</c:v>
                </c:pt>
                <c:pt idx="397">
                  <c:v>113.43276</c:v>
                </c:pt>
                <c:pt idx="398">
                  <c:v>22.120139999999989</c:v>
                </c:pt>
                <c:pt idx="399">
                  <c:v>-10.588220999999999</c:v>
                </c:pt>
                <c:pt idx="400">
                  <c:v>-56.850779999999993</c:v>
                </c:pt>
                <c:pt idx="401">
                  <c:v>-119.37198000000001</c:v>
                </c:pt>
                <c:pt idx="402">
                  <c:v>-140.79345000000001</c:v>
                </c:pt>
                <c:pt idx="403">
                  <c:v>-170.862930000002</c:v>
                </c:pt>
                <c:pt idx="404">
                  <c:v>-208.78388999999999</c:v>
                </c:pt>
                <c:pt idx="405">
                  <c:v>-219.68520000000001</c:v>
                </c:pt>
                <c:pt idx="406">
                  <c:v>-233.24069999999998</c:v>
                </c:pt>
                <c:pt idx="407">
                  <c:v>-248.93610000000001</c:v>
                </c:pt>
                <c:pt idx="408">
                  <c:v>-266.85329999999999</c:v>
                </c:pt>
                <c:pt idx="409">
                  <c:v>-286.37279999999993</c:v>
                </c:pt>
                <c:pt idx="410">
                  <c:v>-286.61220000000031</c:v>
                </c:pt>
                <c:pt idx="411">
                  <c:v>-268.86510000000004</c:v>
                </c:pt>
                <c:pt idx="412">
                  <c:v>-242.24549999999999</c:v>
                </c:pt>
                <c:pt idx="413">
                  <c:v>-202.32324000000176</c:v>
                </c:pt>
                <c:pt idx="414">
                  <c:v>-142.45203000000208</c:v>
                </c:pt>
                <c:pt idx="415">
                  <c:v>-53.309550000000002</c:v>
                </c:pt>
                <c:pt idx="416">
                  <c:v>-21.009029999999989</c:v>
                </c:pt>
                <c:pt idx="417">
                  <c:v>25.733610000000002</c:v>
                </c:pt>
                <c:pt idx="418">
                  <c:v>89.253569999999996</c:v>
                </c:pt>
                <c:pt idx="419">
                  <c:v>111.25211999999999</c:v>
                </c:pt>
                <c:pt idx="420">
                  <c:v>142.40877</c:v>
                </c:pt>
                <c:pt idx="421">
                  <c:v>184.55199000000007</c:v>
                </c:pt>
                <c:pt idx="422">
                  <c:v>197.80803000000182</c:v>
                </c:pt>
                <c:pt idx="423">
                  <c:v>214.28190000000004</c:v>
                </c:pt>
                <c:pt idx="424">
                  <c:v>232.92990000000003</c:v>
                </c:pt>
                <c:pt idx="425">
                  <c:v>252.8715</c:v>
                </c:pt>
                <c:pt idx="426">
                  <c:v>259.06020000000001</c:v>
                </c:pt>
                <c:pt idx="427">
                  <c:v>267.14940000000468</c:v>
                </c:pt>
                <c:pt idx="428">
                  <c:v>277.0677</c:v>
                </c:pt>
                <c:pt idx="429">
                  <c:v>280.42349999999863</c:v>
                </c:pt>
                <c:pt idx="430">
                  <c:v>283.89479999999969</c:v>
                </c:pt>
                <c:pt idx="431">
                  <c:v>269.61480000000421</c:v>
                </c:pt>
                <c:pt idx="432">
                  <c:v>248.1927</c:v>
                </c:pt>
                <c:pt idx="433">
                  <c:v>216.04170000000002</c:v>
                </c:pt>
                <c:pt idx="434">
                  <c:v>167.78327999999999</c:v>
                </c:pt>
                <c:pt idx="435">
                  <c:v>95.335799999999978</c:v>
                </c:pt>
                <c:pt idx="436">
                  <c:v>68.426190000000005</c:v>
                </c:pt>
                <c:pt idx="437">
                  <c:v>28.826910000000005</c:v>
                </c:pt>
                <c:pt idx="438">
                  <c:v>-27.853770000000004</c:v>
                </c:pt>
                <c:pt idx="439">
                  <c:v>-47.777730000000012</c:v>
                </c:pt>
                <c:pt idx="440">
                  <c:v>-76.442730000000012</c:v>
                </c:pt>
                <c:pt idx="441">
                  <c:v>-116.53152000000082</c:v>
                </c:pt>
                <c:pt idx="442">
                  <c:v>-130.69665000000001</c:v>
                </c:pt>
                <c:pt idx="443">
                  <c:v>-151.05909</c:v>
                </c:pt>
                <c:pt idx="444">
                  <c:v>-179.40699000000001</c:v>
                </c:pt>
                <c:pt idx="445">
                  <c:v>-213.12480000000002</c:v>
                </c:pt>
                <c:pt idx="446">
                  <c:v>-235.93710000000004</c:v>
                </c:pt>
                <c:pt idx="447">
                  <c:v>-252.34650000000002</c:v>
                </c:pt>
                <c:pt idx="448">
                  <c:v>-271.22129999999669</c:v>
                </c:pt>
                <c:pt idx="449">
                  <c:v>-285.71969999999999</c:v>
                </c:pt>
                <c:pt idx="450">
                  <c:v>-283.07370000000003</c:v>
                </c:pt>
                <c:pt idx="451">
                  <c:v>-254.32680000000047</c:v>
                </c:pt>
                <c:pt idx="452">
                  <c:v>-225.58200000000087</c:v>
                </c:pt>
                <c:pt idx="453">
                  <c:v>-182.47236000000001</c:v>
                </c:pt>
                <c:pt idx="454">
                  <c:v>-117.82428000000002</c:v>
                </c:pt>
                <c:pt idx="455">
                  <c:v>-22.752660000000002</c:v>
                </c:pt>
                <c:pt idx="456">
                  <c:v>11.270700000000001</c:v>
                </c:pt>
                <c:pt idx="457">
                  <c:v>59.000550000000011</c:v>
                </c:pt>
                <c:pt idx="458">
                  <c:v>123.3972600000009</c:v>
                </c:pt>
                <c:pt idx="459">
                  <c:v>145.50585000000001</c:v>
                </c:pt>
                <c:pt idx="460">
                  <c:v>176.30424000000087</c:v>
                </c:pt>
                <c:pt idx="461">
                  <c:v>212.70899999999997</c:v>
                </c:pt>
                <c:pt idx="462">
                  <c:v>236.30250000000001</c:v>
                </c:pt>
                <c:pt idx="463">
                  <c:v>253.04369999999992</c:v>
                </c:pt>
                <c:pt idx="464">
                  <c:v>271.55520000000001</c:v>
                </c:pt>
                <c:pt idx="465">
                  <c:v>277.04250000000002</c:v>
                </c:pt>
                <c:pt idx="466">
                  <c:v>284.29589999999899</c:v>
                </c:pt>
                <c:pt idx="467">
                  <c:v>291.34140000000002</c:v>
                </c:pt>
                <c:pt idx="468">
                  <c:v>293.27129999999869</c:v>
                </c:pt>
                <c:pt idx="469">
                  <c:v>294.05040000000002</c:v>
                </c:pt>
                <c:pt idx="470">
                  <c:v>288.86760000000032</c:v>
                </c:pt>
                <c:pt idx="471">
                  <c:v>281.09549999999899</c:v>
                </c:pt>
                <c:pt idx="472">
                  <c:v>269.43629999999439</c:v>
                </c:pt>
                <c:pt idx="473">
                  <c:v>251.9391</c:v>
                </c:pt>
                <c:pt idx="474">
                  <c:v>225.67860000000002</c:v>
                </c:pt>
                <c:pt idx="475">
                  <c:v>186.26160000000002</c:v>
                </c:pt>
                <c:pt idx="476">
                  <c:v>127.07204999999998</c:v>
                </c:pt>
                <c:pt idx="477">
                  <c:v>39.931290000000004</c:v>
                </c:pt>
                <c:pt idx="478">
                  <c:v>8.7402209999999982</c:v>
                </c:pt>
                <c:pt idx="479">
                  <c:v>-35.475090000000002</c:v>
                </c:pt>
                <c:pt idx="480">
                  <c:v>-95.165069999999986</c:v>
                </c:pt>
                <c:pt idx="481">
                  <c:v>-115.66296000000001</c:v>
                </c:pt>
                <c:pt idx="482">
                  <c:v>-144.20762999999999</c:v>
                </c:pt>
                <c:pt idx="483">
                  <c:v>-181.83458999999999</c:v>
                </c:pt>
                <c:pt idx="484">
                  <c:v>-219.71669999999995</c:v>
                </c:pt>
                <c:pt idx="485">
                  <c:v>-226.46610000000001</c:v>
                </c:pt>
                <c:pt idx="486">
                  <c:v>-232.54979999999998</c:v>
                </c:pt>
                <c:pt idx="487">
                  <c:v>-240.69989999999999</c:v>
                </c:pt>
                <c:pt idx="488">
                  <c:v>-251.40570000000002</c:v>
                </c:pt>
                <c:pt idx="489">
                  <c:v>-264.81210000000004</c:v>
                </c:pt>
                <c:pt idx="490">
                  <c:v>-269.2473</c:v>
                </c:pt>
                <c:pt idx="491">
                  <c:v>-275.4402</c:v>
                </c:pt>
                <c:pt idx="492">
                  <c:v>-283.6533</c:v>
                </c:pt>
                <c:pt idx="493">
                  <c:v>-293.96849999999893</c:v>
                </c:pt>
                <c:pt idx="494">
                  <c:v>-297.27809999999869</c:v>
                </c:pt>
                <c:pt idx="495">
                  <c:v>-301.53060000000005</c:v>
                </c:pt>
                <c:pt idx="496">
                  <c:v>-301.61250000000001</c:v>
                </c:pt>
                <c:pt idx="497">
                  <c:v>-293.52540000000005</c:v>
                </c:pt>
                <c:pt idx="498">
                  <c:v>-281.39580000000001</c:v>
                </c:pt>
                <c:pt idx="499">
                  <c:v>-263.20140000000004</c:v>
                </c:pt>
                <c:pt idx="500">
                  <c:v>-235.90770000000001</c:v>
                </c:pt>
                <c:pt idx="501">
                  <c:v>-194.97240000000087</c:v>
                </c:pt>
                <c:pt idx="502">
                  <c:v>-133.57175999999998</c:v>
                </c:pt>
                <c:pt idx="503">
                  <c:v>-43.27176</c:v>
                </c:pt>
                <c:pt idx="504">
                  <c:v>-10.882809000000076</c:v>
                </c:pt>
                <c:pt idx="505">
                  <c:v>34.862100000000012</c:v>
                </c:pt>
                <c:pt idx="506">
                  <c:v>96.780600000000007</c:v>
                </c:pt>
                <c:pt idx="507">
                  <c:v>118.05674999999998</c:v>
                </c:pt>
                <c:pt idx="508">
                  <c:v>147.94941000000003</c:v>
                </c:pt>
                <c:pt idx="509">
                  <c:v>185.86533000000179</c:v>
                </c:pt>
                <c:pt idx="510">
                  <c:v>196.84938</c:v>
                </c:pt>
                <c:pt idx="511">
                  <c:v>210.41159999999999</c:v>
                </c:pt>
                <c:pt idx="512">
                  <c:v>221.45760000000001</c:v>
                </c:pt>
                <c:pt idx="513">
                  <c:v>230.7921</c:v>
                </c:pt>
                <c:pt idx="514">
                  <c:v>242.53320000000002</c:v>
                </c:pt>
                <c:pt idx="515">
                  <c:v>256.47090000000003</c:v>
                </c:pt>
                <c:pt idx="516">
                  <c:v>260.98589999999899</c:v>
                </c:pt>
                <c:pt idx="517">
                  <c:v>267.26279999999969</c:v>
                </c:pt>
                <c:pt idx="518">
                  <c:v>275.48009999999869</c:v>
                </c:pt>
                <c:pt idx="519">
                  <c:v>278.22060000000005</c:v>
                </c:pt>
                <c:pt idx="520">
                  <c:v>282.04050000000001</c:v>
                </c:pt>
                <c:pt idx="521">
                  <c:v>287.00069999999999</c:v>
                </c:pt>
                <c:pt idx="522">
                  <c:v>288.65760000000427</c:v>
                </c:pt>
                <c:pt idx="523">
                  <c:v>290.86470000000008</c:v>
                </c:pt>
                <c:pt idx="524">
                  <c:v>293.33009999999899</c:v>
                </c:pt>
                <c:pt idx="525">
                  <c:v>293.70179999999863</c:v>
                </c:pt>
                <c:pt idx="526">
                  <c:v>286.80329999999969</c:v>
                </c:pt>
                <c:pt idx="527">
                  <c:v>276.45240000000001</c:v>
                </c:pt>
                <c:pt idx="528">
                  <c:v>260.92290000000003</c:v>
                </c:pt>
                <c:pt idx="529">
                  <c:v>237.61919999999998</c:v>
                </c:pt>
                <c:pt idx="530">
                  <c:v>202.63571999999999</c:v>
                </c:pt>
                <c:pt idx="531">
                  <c:v>150.10568999999998</c:v>
                </c:pt>
                <c:pt idx="532">
                  <c:v>71.819369999999992</c:v>
                </c:pt>
                <c:pt idx="533">
                  <c:v>43.319220000000001</c:v>
                </c:pt>
                <c:pt idx="534">
                  <c:v>2.0331276000000011</c:v>
                </c:pt>
                <c:pt idx="535">
                  <c:v>-54.883289999999995</c:v>
                </c:pt>
                <c:pt idx="536">
                  <c:v>-128.52861000000001</c:v>
                </c:pt>
                <c:pt idx="537">
                  <c:v>-144.76791000000003</c:v>
                </c:pt>
                <c:pt idx="538">
                  <c:v>-160.09035</c:v>
                </c:pt>
                <c:pt idx="539">
                  <c:v>-180.96393000000003</c:v>
                </c:pt>
                <c:pt idx="540">
                  <c:v>-205.40415000000002</c:v>
                </c:pt>
                <c:pt idx="541">
                  <c:v>-230.26499999999999</c:v>
                </c:pt>
                <c:pt idx="542">
                  <c:v>-237.62130000000047</c:v>
                </c:pt>
                <c:pt idx="543">
                  <c:v>-247.32330000000007</c:v>
                </c:pt>
                <c:pt idx="544">
                  <c:v>-259.58730000000003</c:v>
                </c:pt>
                <c:pt idx="545">
                  <c:v>-274.57499999999999</c:v>
                </c:pt>
                <c:pt idx="546">
                  <c:v>-277.93289999999899</c:v>
                </c:pt>
                <c:pt idx="547">
                  <c:v>-281.11020000000002</c:v>
                </c:pt>
                <c:pt idx="548">
                  <c:v>-285.52440000000001</c:v>
                </c:pt>
                <c:pt idx="549">
                  <c:v>-291.65010000000001</c:v>
                </c:pt>
                <c:pt idx="550">
                  <c:v>-299.63010000000003</c:v>
                </c:pt>
                <c:pt idx="551">
                  <c:v>-301.18619999999669</c:v>
                </c:pt>
                <c:pt idx="552">
                  <c:v>-285.1968</c:v>
                </c:pt>
                <c:pt idx="553">
                  <c:v>-269.20740000000001</c:v>
                </c:pt>
                <c:pt idx="554">
                  <c:v>-253.2201</c:v>
                </c:pt>
                <c:pt idx="555">
                  <c:v>-229.2381</c:v>
                </c:pt>
                <c:pt idx="556">
                  <c:v>-193.26404999999997</c:v>
                </c:pt>
                <c:pt idx="557">
                  <c:v>-139.30665000000002</c:v>
                </c:pt>
                <c:pt idx="558">
                  <c:v>-59.441969999999998</c:v>
                </c:pt>
                <c:pt idx="559">
                  <c:v>-30.601830000000035</c:v>
                </c:pt>
                <c:pt idx="560">
                  <c:v>11.153982000000006</c:v>
                </c:pt>
                <c:pt idx="561">
                  <c:v>68.247060000001042</c:v>
                </c:pt>
                <c:pt idx="562">
                  <c:v>88.089749999999981</c:v>
                </c:pt>
                <c:pt idx="563">
                  <c:v>116.34</c:v>
                </c:pt>
                <c:pt idx="564">
                  <c:v>155.10852</c:v>
                </c:pt>
                <c:pt idx="565">
                  <c:v>168.32592000000147</c:v>
                </c:pt>
                <c:pt idx="566">
                  <c:v>185.52744000000231</c:v>
                </c:pt>
                <c:pt idx="567">
                  <c:v>205.5822300000022</c:v>
                </c:pt>
                <c:pt idx="568">
                  <c:v>226.98690000000047</c:v>
                </c:pt>
                <c:pt idx="569">
                  <c:v>248.9067</c:v>
                </c:pt>
                <c:pt idx="570">
                  <c:v>255.45660000000001</c:v>
                </c:pt>
                <c:pt idx="571">
                  <c:v>264.05399999999969</c:v>
                </c:pt>
                <c:pt idx="572">
                  <c:v>274.98450000000003</c:v>
                </c:pt>
                <c:pt idx="573">
                  <c:v>278.46420000000001</c:v>
                </c:pt>
                <c:pt idx="574">
                  <c:v>283.12410000000006</c:v>
                </c:pt>
                <c:pt idx="575">
                  <c:v>288.84030000000001</c:v>
                </c:pt>
                <c:pt idx="576">
                  <c:v>290.60429999999997</c:v>
                </c:pt>
                <c:pt idx="577">
                  <c:v>292.6875</c:v>
                </c:pt>
                <c:pt idx="578">
                  <c:v>293.24400000000031</c:v>
                </c:pt>
                <c:pt idx="579">
                  <c:v>293.92440000000005</c:v>
                </c:pt>
                <c:pt idx="580">
                  <c:v>294.62160000000006</c:v>
                </c:pt>
                <c:pt idx="581">
                  <c:v>295.05210000000005</c:v>
                </c:pt>
                <c:pt idx="582">
                  <c:v>295.06890000000004</c:v>
                </c:pt>
                <c:pt idx="583">
                  <c:v>294.95549999999969</c:v>
                </c:pt>
                <c:pt idx="584">
                  <c:v>294.44729999999993</c:v>
                </c:pt>
                <c:pt idx="585">
                  <c:v>294.15960000000456</c:v>
                </c:pt>
                <c:pt idx="586">
                  <c:v>293.68079999999969</c:v>
                </c:pt>
                <c:pt idx="587">
                  <c:v>292.95</c:v>
                </c:pt>
                <c:pt idx="588">
                  <c:v>288.73740000000004</c:v>
                </c:pt>
                <c:pt idx="589">
                  <c:v>282.41849999999869</c:v>
                </c:pt>
                <c:pt idx="590">
                  <c:v>272.93699999999421</c:v>
                </c:pt>
                <c:pt idx="591">
                  <c:v>258.70949999999999</c:v>
                </c:pt>
                <c:pt idx="592">
                  <c:v>237.34830000000107</c:v>
                </c:pt>
                <c:pt idx="593">
                  <c:v>205.27016999999998</c:v>
                </c:pt>
                <c:pt idx="594">
                  <c:v>157.08965999999998</c:v>
                </c:pt>
                <c:pt idx="595">
                  <c:v>85.952370000000002</c:v>
                </c:pt>
                <c:pt idx="596">
                  <c:v>68.660339999999948</c:v>
                </c:pt>
                <c:pt idx="597">
                  <c:v>51.687510000000003</c:v>
                </c:pt>
                <c:pt idx="598">
                  <c:v>27.01923</c:v>
                </c:pt>
                <c:pt idx="599">
                  <c:v>-8.1650100000000005</c:v>
                </c:pt>
                <c:pt idx="600">
                  <c:v>-55.194300000000013</c:v>
                </c:pt>
                <c:pt idx="601">
                  <c:v>-71.249850000000023</c:v>
                </c:pt>
                <c:pt idx="602">
                  <c:v>-93.502079999999978</c:v>
                </c:pt>
                <c:pt idx="603">
                  <c:v>-123.38633999999998</c:v>
                </c:pt>
                <c:pt idx="604">
                  <c:v>-133.31808000000001</c:v>
                </c:pt>
                <c:pt idx="605">
                  <c:v>-147.00168000000002</c:v>
                </c:pt>
                <c:pt idx="606">
                  <c:v>-165.24416999999912</c:v>
                </c:pt>
                <c:pt idx="607">
                  <c:v>-188.11526999999998</c:v>
                </c:pt>
                <c:pt idx="608">
                  <c:v>-195.36888000000027</c:v>
                </c:pt>
                <c:pt idx="609">
                  <c:v>-205.02741000000185</c:v>
                </c:pt>
                <c:pt idx="610">
                  <c:v>-217.54740000000001</c:v>
                </c:pt>
                <c:pt idx="611">
                  <c:v>-221.75369999999998</c:v>
                </c:pt>
                <c:pt idx="612">
                  <c:v>-227.51820000000001</c:v>
                </c:pt>
                <c:pt idx="613">
                  <c:v>-235.4016</c:v>
                </c:pt>
                <c:pt idx="614">
                  <c:v>-245.86590000000001</c:v>
                </c:pt>
                <c:pt idx="615">
                  <c:v>-255.26340000000002</c:v>
                </c:pt>
                <c:pt idx="616">
                  <c:v>-263.86710000000005</c:v>
                </c:pt>
                <c:pt idx="617">
                  <c:v>-275.36879999999923</c:v>
                </c:pt>
                <c:pt idx="618">
                  <c:v>-279.32940000000002</c:v>
                </c:pt>
                <c:pt idx="619">
                  <c:v>-284.80410000000006</c:v>
                </c:pt>
                <c:pt idx="620">
                  <c:v>-292.2423</c:v>
                </c:pt>
                <c:pt idx="621">
                  <c:v>-294.79589999999899</c:v>
                </c:pt>
                <c:pt idx="622">
                  <c:v>-298.28399999999863</c:v>
                </c:pt>
                <c:pt idx="623">
                  <c:v>-302.55540000000002</c:v>
                </c:pt>
                <c:pt idx="624">
                  <c:v>-303.91829999999823</c:v>
                </c:pt>
                <c:pt idx="625">
                  <c:v>-305.70329999999899</c:v>
                </c:pt>
                <c:pt idx="626">
                  <c:v>-307.8075</c:v>
                </c:pt>
                <c:pt idx="627">
                  <c:v>-308.45640000000003</c:v>
                </c:pt>
                <c:pt idx="628">
                  <c:v>-309.28379999999669</c:v>
                </c:pt>
                <c:pt idx="629">
                  <c:v>-310.20570000000004</c:v>
                </c:pt>
                <c:pt idx="630">
                  <c:v>-310.28760000000005</c:v>
                </c:pt>
                <c:pt idx="631">
                  <c:v>-302.67510000000004</c:v>
                </c:pt>
                <c:pt idx="632">
                  <c:v>-291.25529999999969</c:v>
                </c:pt>
                <c:pt idx="633">
                  <c:v>-274.12140000000005</c:v>
                </c:pt>
                <c:pt idx="634">
                  <c:v>-248.41740000000001</c:v>
                </c:pt>
                <c:pt idx="635">
                  <c:v>-209.84502000000001</c:v>
                </c:pt>
                <c:pt idx="636">
                  <c:v>-151.95684000000176</c:v>
                </c:pt>
                <c:pt idx="637">
                  <c:v>-67.114530000000002</c:v>
                </c:pt>
                <c:pt idx="638">
                  <c:v>-36.829170000000012</c:v>
                </c:pt>
                <c:pt idx="639">
                  <c:v>6.3157710000000007</c:v>
                </c:pt>
                <c:pt idx="640">
                  <c:v>63.790020000000013</c:v>
                </c:pt>
                <c:pt idx="641">
                  <c:v>83.367480000000015</c:v>
                </c:pt>
                <c:pt idx="642">
                  <c:v>110.50179000000001</c:v>
                </c:pt>
                <c:pt idx="643">
                  <c:v>146.25114000000067</c:v>
                </c:pt>
                <c:pt idx="644">
                  <c:v>158.18733000000182</c:v>
                </c:pt>
                <c:pt idx="645">
                  <c:v>173.54504999999997</c:v>
                </c:pt>
                <c:pt idx="646">
                  <c:v>191.39106000000004</c:v>
                </c:pt>
                <c:pt idx="647">
                  <c:v>210.65309999999999</c:v>
                </c:pt>
                <c:pt idx="648">
                  <c:v>225.18510000000001</c:v>
                </c:pt>
                <c:pt idx="649">
                  <c:v>236.66580000000002</c:v>
                </c:pt>
                <c:pt idx="650">
                  <c:v>240.5361</c:v>
                </c:pt>
                <c:pt idx="651">
                  <c:v>245.89950000000002</c:v>
                </c:pt>
                <c:pt idx="652">
                  <c:v>253.11929999999998</c:v>
                </c:pt>
                <c:pt idx="653">
                  <c:v>255.6183</c:v>
                </c:pt>
                <c:pt idx="654">
                  <c:v>259.1232</c:v>
                </c:pt>
                <c:pt idx="655">
                  <c:v>263.89019999999869</c:v>
                </c:pt>
                <c:pt idx="656">
                  <c:v>265.51979999999969</c:v>
                </c:pt>
                <c:pt idx="657">
                  <c:v>267.82349999999963</c:v>
                </c:pt>
                <c:pt idx="658">
                  <c:v>270.99659999999358</c:v>
                </c:pt>
                <c:pt idx="659">
                  <c:v>275.16720000000032</c:v>
                </c:pt>
                <c:pt idx="660">
                  <c:v>276.57629999999864</c:v>
                </c:pt>
                <c:pt idx="661">
                  <c:v>278.5188</c:v>
                </c:pt>
                <c:pt idx="662">
                  <c:v>281.02410000000003</c:v>
                </c:pt>
                <c:pt idx="663">
                  <c:v>281.85570000000001</c:v>
                </c:pt>
                <c:pt idx="664">
                  <c:v>282.98760000000004</c:v>
                </c:pt>
                <c:pt idx="665">
                  <c:v>284.39879999999869</c:v>
                </c:pt>
                <c:pt idx="666">
                  <c:v>284.84820000000002</c:v>
                </c:pt>
                <c:pt idx="667">
                  <c:v>285.44460000000032</c:v>
                </c:pt>
                <c:pt idx="668">
                  <c:v>286.09980000000002</c:v>
                </c:pt>
                <c:pt idx="669">
                  <c:v>286.26149999999899</c:v>
                </c:pt>
                <c:pt idx="670">
                  <c:v>286.41899999999669</c:v>
                </c:pt>
                <c:pt idx="671">
                  <c:v>286.46309999999869</c:v>
                </c:pt>
                <c:pt idx="672">
                  <c:v>286.42949999999894</c:v>
                </c:pt>
                <c:pt idx="673">
                  <c:v>286.32240000000002</c:v>
                </c:pt>
                <c:pt idx="674">
                  <c:v>286.0179</c:v>
                </c:pt>
                <c:pt idx="675">
                  <c:v>285.327</c:v>
                </c:pt>
                <c:pt idx="676">
                  <c:v>281.274</c:v>
                </c:pt>
                <c:pt idx="677">
                  <c:v>275.19029999999964</c:v>
                </c:pt>
                <c:pt idx="678">
                  <c:v>266.06370000000004</c:v>
                </c:pt>
                <c:pt idx="679">
                  <c:v>252.36540000000107</c:v>
                </c:pt>
                <c:pt idx="680">
                  <c:v>231.80220000000176</c:v>
                </c:pt>
                <c:pt idx="681">
                  <c:v>200.92170000000004</c:v>
                </c:pt>
                <c:pt idx="682">
                  <c:v>154.56986999999998</c:v>
                </c:pt>
                <c:pt idx="683">
                  <c:v>137.29464000000002</c:v>
                </c:pt>
                <c:pt idx="684">
                  <c:v>111.61164000000002</c:v>
                </c:pt>
                <c:pt idx="685">
                  <c:v>73.932600000000022</c:v>
                </c:pt>
                <c:pt idx="686">
                  <c:v>20.634054000000333</c:v>
                </c:pt>
                <c:pt idx="687">
                  <c:v>-48.602820000000008</c:v>
                </c:pt>
                <c:pt idx="688">
                  <c:v>-70.869749999999982</c:v>
                </c:pt>
                <c:pt idx="689">
                  <c:v>-100.41906000000088</c:v>
                </c:pt>
                <c:pt idx="690">
                  <c:v>-135.78495000000001</c:v>
                </c:pt>
                <c:pt idx="691">
                  <c:v>-146.93196000000003</c:v>
                </c:pt>
                <c:pt idx="692">
                  <c:v>-162.13533000000001</c:v>
                </c:pt>
                <c:pt idx="693">
                  <c:v>-181.839</c:v>
                </c:pt>
                <c:pt idx="694">
                  <c:v>-188.34921000000003</c:v>
                </c:pt>
                <c:pt idx="695">
                  <c:v>-197.36241000000228</c:v>
                </c:pt>
                <c:pt idx="696">
                  <c:v>-209.38764000000191</c:v>
                </c:pt>
                <c:pt idx="697">
                  <c:v>-213.423</c:v>
                </c:pt>
                <c:pt idx="698">
                  <c:v>-219.08459999999999</c:v>
                </c:pt>
                <c:pt idx="699">
                  <c:v>-226.88820000000231</c:v>
                </c:pt>
                <c:pt idx="700">
                  <c:v>-237.32730000000208</c:v>
                </c:pt>
                <c:pt idx="701">
                  <c:v>-240.9897</c:v>
                </c:pt>
                <c:pt idx="702">
                  <c:v>-246.21240000000003</c:v>
                </c:pt>
                <c:pt idx="703">
                  <c:v>-253.54349999999999</c:v>
                </c:pt>
                <c:pt idx="704">
                  <c:v>-263.40929999999969</c:v>
                </c:pt>
                <c:pt idx="705">
                  <c:v>-266.86590000000001</c:v>
                </c:pt>
                <c:pt idx="706">
                  <c:v>-271.7568</c:v>
                </c:pt>
                <c:pt idx="707">
                  <c:v>-278.49779999999669</c:v>
                </c:pt>
                <c:pt idx="708">
                  <c:v>-280.89809999999869</c:v>
                </c:pt>
                <c:pt idx="709">
                  <c:v>-284.33580000000001</c:v>
                </c:pt>
                <c:pt idx="710">
                  <c:v>-289.07760000000002</c:v>
                </c:pt>
                <c:pt idx="711">
                  <c:v>-290.74079999999969</c:v>
                </c:pt>
                <c:pt idx="712">
                  <c:v>-293.12430000000001</c:v>
                </c:pt>
                <c:pt idx="713">
                  <c:v>-296.45910000000003</c:v>
                </c:pt>
                <c:pt idx="714">
                  <c:v>-300.83760000000001</c:v>
                </c:pt>
                <c:pt idx="715">
                  <c:v>-304.42440000000005</c:v>
                </c:pt>
                <c:pt idx="716">
                  <c:v>-305.14260000000479</c:v>
                </c:pt>
                <c:pt idx="717">
                  <c:v>-305.77889999999923</c:v>
                </c:pt>
                <c:pt idx="718">
                  <c:v>-306.5412</c:v>
                </c:pt>
                <c:pt idx="719">
                  <c:v>-306.63569999999999</c:v>
                </c:pt>
                <c:pt idx="720">
                  <c:v>-301.77629999999863</c:v>
                </c:pt>
                <c:pt idx="721">
                  <c:v>-294.48929999999899</c:v>
                </c:pt>
                <c:pt idx="722">
                  <c:v>-283.55670000000003</c:v>
                </c:pt>
                <c:pt idx="723">
                  <c:v>-267.15570000000002</c:v>
                </c:pt>
                <c:pt idx="724">
                  <c:v>-242.54579999999999</c:v>
                </c:pt>
                <c:pt idx="725">
                  <c:v>-205.61898000000002</c:v>
                </c:pt>
                <c:pt idx="726">
                  <c:v>-150.20858999999999</c:v>
                </c:pt>
                <c:pt idx="727">
                  <c:v>-68.974919999999997</c:v>
                </c:pt>
                <c:pt idx="728">
                  <c:v>-39.995970000000113</c:v>
                </c:pt>
                <c:pt idx="729">
                  <c:v>1.4472528</c:v>
                </c:pt>
                <c:pt idx="730">
                  <c:v>56.86401</c:v>
                </c:pt>
                <c:pt idx="731">
                  <c:v>104.67029999999998</c:v>
                </c:pt>
                <c:pt idx="732">
                  <c:v>144.71750999999998</c:v>
                </c:pt>
                <c:pt idx="733">
                  <c:v>157.77446999999998</c:v>
                </c:pt>
                <c:pt idx="734">
                  <c:v>174.33780000000004</c:v>
                </c:pt>
                <c:pt idx="735">
                  <c:v>193.18466999999998</c:v>
                </c:pt>
                <c:pt idx="736">
                  <c:v>198.97836000000001</c:v>
                </c:pt>
                <c:pt idx="737">
                  <c:v>206.77166999999992</c:v>
                </c:pt>
                <c:pt idx="738">
                  <c:v>216.68640000000067</c:v>
                </c:pt>
                <c:pt idx="739">
                  <c:v>228.66479999999999</c:v>
                </c:pt>
                <c:pt idx="740">
                  <c:v>232.62330000000003</c:v>
                </c:pt>
                <c:pt idx="741">
                  <c:v>238.077</c:v>
                </c:pt>
                <c:pt idx="742">
                  <c:v>245.44170000000003</c:v>
                </c:pt>
                <c:pt idx="743">
                  <c:v>254.61240000000004</c:v>
                </c:pt>
                <c:pt idx="744">
                  <c:v>256.65780000000444</c:v>
                </c:pt>
                <c:pt idx="745">
                  <c:v>258.62129999999894</c:v>
                </c:pt>
                <c:pt idx="746">
                  <c:v>261.38280000000032</c:v>
                </c:pt>
                <c:pt idx="747">
                  <c:v>265.11450000000002</c:v>
                </c:pt>
                <c:pt idx="748">
                  <c:v>266.41649999999669</c:v>
                </c:pt>
                <c:pt idx="749">
                  <c:v>268.25609999999864</c:v>
                </c:pt>
                <c:pt idx="750">
                  <c:v>270.73409999999899</c:v>
                </c:pt>
                <c:pt idx="751">
                  <c:v>273.92609999999462</c:v>
                </c:pt>
                <c:pt idx="752">
                  <c:v>274.64220000000421</c:v>
                </c:pt>
                <c:pt idx="753">
                  <c:v>275.33309999999869</c:v>
                </c:pt>
                <c:pt idx="754">
                  <c:v>276.30540000000002</c:v>
                </c:pt>
                <c:pt idx="755">
                  <c:v>277.61790000000002</c:v>
                </c:pt>
                <c:pt idx="756">
                  <c:v>279.27060000000006</c:v>
                </c:pt>
                <c:pt idx="757">
                  <c:v>279.8082</c:v>
                </c:pt>
                <c:pt idx="758">
                  <c:v>280.52639999999519</c:v>
                </c:pt>
                <c:pt idx="759">
                  <c:v>281.37900000000002</c:v>
                </c:pt>
                <c:pt idx="760">
                  <c:v>281.6352</c:v>
                </c:pt>
                <c:pt idx="761">
                  <c:v>281.92079999999669</c:v>
                </c:pt>
                <c:pt idx="762">
                  <c:v>282.13499999999999</c:v>
                </c:pt>
                <c:pt idx="763">
                  <c:v>282.1035</c:v>
                </c:pt>
                <c:pt idx="764">
                  <c:v>281.7192</c:v>
                </c:pt>
                <c:pt idx="765">
                  <c:v>280.91909999999899</c:v>
                </c:pt>
                <c:pt idx="766">
                  <c:v>278.67</c:v>
                </c:pt>
                <c:pt idx="767">
                  <c:v>277.91189999999864</c:v>
                </c:pt>
                <c:pt idx="768">
                  <c:v>277.08869999999899</c:v>
                </c:pt>
                <c:pt idx="769">
                  <c:v>275.52840000000003</c:v>
                </c:pt>
                <c:pt idx="770">
                  <c:v>274.8039</c:v>
                </c:pt>
                <c:pt idx="771">
                  <c:v>273.44099999999969</c:v>
                </c:pt>
                <c:pt idx="772">
                  <c:v>270.09149999999869</c:v>
                </c:pt>
                <c:pt idx="773">
                  <c:v>265.58910000000003</c:v>
                </c:pt>
                <c:pt idx="774">
                  <c:v>261.29040000000003</c:v>
                </c:pt>
                <c:pt idx="775">
                  <c:v>257.55029999999999</c:v>
                </c:pt>
                <c:pt idx="776">
                  <c:v>254.32050000000001</c:v>
                </c:pt>
                <c:pt idx="777">
                  <c:v>251.49180000000001</c:v>
                </c:pt>
                <c:pt idx="778">
                  <c:v>248.22630000000001</c:v>
                </c:pt>
                <c:pt idx="779">
                  <c:v>237.45120000000176</c:v>
                </c:pt>
                <c:pt idx="780">
                  <c:v>226.65930000000003</c:v>
                </c:pt>
                <c:pt idx="781">
                  <c:v>215.85270000000176</c:v>
                </c:pt>
                <c:pt idx="782">
                  <c:v>199.61549999999997</c:v>
                </c:pt>
                <c:pt idx="783">
                  <c:v>175.19523000000001</c:v>
                </c:pt>
                <c:pt idx="784">
                  <c:v>138.71990999999952</c:v>
                </c:pt>
                <c:pt idx="785">
                  <c:v>125.27760000000002</c:v>
                </c:pt>
                <c:pt idx="786">
                  <c:v>105.58107</c:v>
                </c:pt>
                <c:pt idx="787">
                  <c:v>77.321160000000006</c:v>
                </c:pt>
                <c:pt idx="788">
                  <c:v>38.103450000000002</c:v>
                </c:pt>
                <c:pt idx="789">
                  <c:v>24.334589999999999</c:v>
                </c:pt>
                <c:pt idx="790">
                  <c:v>4.6147709999999655</c:v>
                </c:pt>
                <c:pt idx="791">
                  <c:v>-22.26735</c:v>
                </c:pt>
                <c:pt idx="792">
                  <c:v>-55.886879999999998</c:v>
                </c:pt>
                <c:pt idx="793">
                  <c:v>-66.849930000000001</c:v>
                </c:pt>
                <c:pt idx="794">
                  <c:v>-76.600859999999983</c:v>
                </c:pt>
                <c:pt idx="795">
                  <c:v>-85.4452200000011</c:v>
                </c:pt>
                <c:pt idx="796">
                  <c:v>-97.488720000000001</c:v>
                </c:pt>
                <c:pt idx="797">
                  <c:v>-113.93592000000002</c:v>
                </c:pt>
                <c:pt idx="798">
                  <c:v>-119.73360000000002</c:v>
                </c:pt>
                <c:pt idx="799">
                  <c:v>-128.00445000000002</c:v>
                </c:pt>
                <c:pt idx="800">
                  <c:v>-139.76654999999997</c:v>
                </c:pt>
                <c:pt idx="801">
                  <c:v>-156.08354999999997</c:v>
                </c:pt>
                <c:pt idx="802">
                  <c:v>-161.76783</c:v>
                </c:pt>
                <c:pt idx="803">
                  <c:v>-170.00235000000001</c:v>
                </c:pt>
                <c:pt idx="804">
                  <c:v>-181.79574</c:v>
                </c:pt>
                <c:pt idx="805">
                  <c:v>-185.98125000000007</c:v>
                </c:pt>
                <c:pt idx="806">
                  <c:v>-191.91774000000001</c:v>
                </c:pt>
                <c:pt idx="807">
                  <c:v>-200.32383000000004</c:v>
                </c:pt>
                <c:pt idx="808">
                  <c:v>-203.33943000000087</c:v>
                </c:pt>
                <c:pt idx="809">
                  <c:v>-207.72359999999998</c:v>
                </c:pt>
                <c:pt idx="810">
                  <c:v>-214.09290000000001</c:v>
                </c:pt>
                <c:pt idx="811">
                  <c:v>-223.15860000000001</c:v>
                </c:pt>
                <c:pt idx="812">
                  <c:v>-226.44090000000003</c:v>
                </c:pt>
                <c:pt idx="813">
                  <c:v>-231.21209999999999</c:v>
                </c:pt>
                <c:pt idx="814">
                  <c:v>-237.94049999999999</c:v>
                </c:pt>
                <c:pt idx="815">
                  <c:v>-247.18260000000001</c:v>
                </c:pt>
                <c:pt idx="816">
                  <c:v>-249.36870000000027</c:v>
                </c:pt>
                <c:pt idx="817">
                  <c:v>-251.5086</c:v>
                </c:pt>
                <c:pt idx="818">
                  <c:v>-254.61870000000002</c:v>
                </c:pt>
                <c:pt idx="819">
                  <c:v>-259.08960000000002</c:v>
                </c:pt>
                <c:pt idx="820">
                  <c:v>-265.35179999999963</c:v>
                </c:pt>
                <c:pt idx="821">
                  <c:v>-267.58829999999864</c:v>
                </c:pt>
                <c:pt idx="822">
                  <c:v>-270.81180000000001</c:v>
                </c:pt>
                <c:pt idx="823">
                  <c:v>-275.3562</c:v>
                </c:pt>
                <c:pt idx="824">
                  <c:v>-281.54910000000001</c:v>
                </c:pt>
                <c:pt idx="825">
                  <c:v>-283.00229999999999</c:v>
                </c:pt>
                <c:pt idx="826">
                  <c:v>-284.41980000000001</c:v>
                </c:pt>
                <c:pt idx="827">
                  <c:v>-286.45679999999669</c:v>
                </c:pt>
                <c:pt idx="828">
                  <c:v>-289.29389999999893</c:v>
                </c:pt>
                <c:pt idx="829">
                  <c:v>-293.01090000000005</c:v>
                </c:pt>
                <c:pt idx="830">
                  <c:v>-293.83410000000003</c:v>
                </c:pt>
                <c:pt idx="831">
                  <c:v>-294.61529999999999</c:v>
                </c:pt>
                <c:pt idx="832">
                  <c:v>-295.68420000000032</c:v>
                </c:pt>
                <c:pt idx="833">
                  <c:v>-297.01769999999999</c:v>
                </c:pt>
                <c:pt idx="834">
                  <c:v>-298.25669999999963</c:v>
                </c:pt>
                <c:pt idx="835">
                  <c:v>-298.49609999999439</c:v>
                </c:pt>
                <c:pt idx="836">
                  <c:v>-298.60950000000008</c:v>
                </c:pt>
                <c:pt idx="837">
                  <c:v>-298.2</c:v>
                </c:pt>
                <c:pt idx="838">
                  <c:v>-297.88710000000003</c:v>
                </c:pt>
                <c:pt idx="839">
                  <c:v>-297.24240000000032</c:v>
                </c:pt>
                <c:pt idx="840">
                  <c:v>-295.70309999999893</c:v>
                </c:pt>
                <c:pt idx="841">
                  <c:v>-294.95129999999864</c:v>
                </c:pt>
                <c:pt idx="842">
                  <c:v>-293.51490000000001</c:v>
                </c:pt>
                <c:pt idx="843">
                  <c:v>-292.83869999999899</c:v>
                </c:pt>
                <c:pt idx="844">
                  <c:v>-291.62490000000008</c:v>
                </c:pt>
                <c:pt idx="845">
                  <c:v>-289.24560000000002</c:v>
                </c:pt>
                <c:pt idx="846">
                  <c:v>-288.23970000000003</c:v>
                </c:pt>
                <c:pt idx="847">
                  <c:v>-286.97129999999669</c:v>
                </c:pt>
                <c:pt idx="848">
                  <c:v>-275.94420000000002</c:v>
                </c:pt>
                <c:pt idx="849">
                  <c:v>-264.91079999999869</c:v>
                </c:pt>
                <c:pt idx="850">
                  <c:v>-248.346</c:v>
                </c:pt>
                <c:pt idx="851">
                  <c:v>-223.46940000000004</c:v>
                </c:pt>
                <c:pt idx="852">
                  <c:v>-186.09171000000003</c:v>
                </c:pt>
                <c:pt idx="853">
                  <c:v>-130.52613000000107</c:v>
                </c:pt>
                <c:pt idx="854">
                  <c:v>-110.16032999999999</c:v>
                </c:pt>
                <c:pt idx="855">
                  <c:v>-80.441340000000025</c:v>
                </c:pt>
                <c:pt idx="856">
                  <c:v>-38.490690000000001</c:v>
                </c:pt>
                <c:pt idx="857">
                  <c:v>17.80816800000003</c:v>
                </c:pt>
                <c:pt idx="858">
                  <c:v>64.674749999999989</c:v>
                </c:pt>
                <c:pt idx="859">
                  <c:v>102.40671</c:v>
                </c:pt>
                <c:pt idx="860">
                  <c:v>141.5001</c:v>
                </c:pt>
                <c:pt idx="861">
                  <c:v>149.55192000000127</c:v>
                </c:pt>
                <c:pt idx="862">
                  <c:v>157.02729000000087</c:v>
                </c:pt>
                <c:pt idx="863">
                  <c:v>167.23412999999999</c:v>
                </c:pt>
                <c:pt idx="864">
                  <c:v>180.34149000000087</c:v>
                </c:pt>
                <c:pt idx="865">
                  <c:v>196.32438000000047</c:v>
                </c:pt>
                <c:pt idx="866">
                  <c:v>199.87338</c:v>
                </c:pt>
                <c:pt idx="867">
                  <c:v>203.24072999999999</c:v>
                </c:pt>
                <c:pt idx="868">
                  <c:v>208.01318999999998</c:v>
                </c:pt>
                <c:pt idx="869">
                  <c:v>214.62630000000001</c:v>
                </c:pt>
                <c:pt idx="870">
                  <c:v>223.4127</c:v>
                </c:pt>
                <c:pt idx="871">
                  <c:v>226.40730000000067</c:v>
                </c:pt>
                <c:pt idx="872">
                  <c:v>230.57369999999995</c:v>
                </c:pt>
                <c:pt idx="873">
                  <c:v>236.14709999999999</c:v>
                </c:pt>
                <c:pt idx="874">
                  <c:v>238.077</c:v>
                </c:pt>
                <c:pt idx="875">
                  <c:v>240.7902</c:v>
                </c:pt>
                <c:pt idx="876">
                  <c:v>244.42110000000127</c:v>
                </c:pt>
                <c:pt idx="877">
                  <c:v>245.6601</c:v>
                </c:pt>
                <c:pt idx="878">
                  <c:v>247.39680000000001</c:v>
                </c:pt>
                <c:pt idx="879">
                  <c:v>249.69420000000002</c:v>
                </c:pt>
                <c:pt idx="880">
                  <c:v>252.38640000000217</c:v>
                </c:pt>
                <c:pt idx="881">
                  <c:v>253.17180000000002</c:v>
                </c:pt>
                <c:pt idx="882">
                  <c:v>254.11679999999998</c:v>
                </c:pt>
                <c:pt idx="883">
                  <c:v>254.87280000000001</c:v>
                </c:pt>
                <c:pt idx="884">
                  <c:v>254.96940000000004</c:v>
                </c:pt>
                <c:pt idx="885">
                  <c:v>254.97989999999999</c:v>
                </c:pt>
                <c:pt idx="886">
                  <c:v>254.61240000000004</c:v>
                </c:pt>
                <c:pt idx="887">
                  <c:v>254.37720000000004</c:v>
                </c:pt>
                <c:pt idx="888">
                  <c:v>253.95930000000001</c:v>
                </c:pt>
                <c:pt idx="889">
                  <c:v>253.08780000000004</c:v>
                </c:pt>
                <c:pt idx="890">
                  <c:v>252.65730000000067</c:v>
                </c:pt>
                <c:pt idx="891">
                  <c:v>251.91180000000003</c:v>
                </c:pt>
                <c:pt idx="892">
                  <c:v>250.33260000000001</c:v>
                </c:pt>
                <c:pt idx="893">
                  <c:v>248.14860000000002</c:v>
                </c:pt>
                <c:pt idx="894">
                  <c:v>245.7525</c:v>
                </c:pt>
                <c:pt idx="895">
                  <c:v>243.3417</c:v>
                </c:pt>
                <c:pt idx="896">
                  <c:v>239.77169999999998</c:v>
                </c:pt>
                <c:pt idx="897">
                  <c:v>236.3151</c:v>
                </c:pt>
                <c:pt idx="898">
                  <c:v>232.89210000000176</c:v>
                </c:pt>
                <c:pt idx="899">
                  <c:v>229.38720000000203</c:v>
                </c:pt>
                <c:pt idx="900">
                  <c:v>225.88230000000243</c:v>
                </c:pt>
                <c:pt idx="901">
                  <c:v>222.37950000000001</c:v>
                </c:pt>
                <c:pt idx="902">
                  <c:v>221.4975</c:v>
                </c:pt>
                <c:pt idx="903">
                  <c:v>221.26440000000002</c:v>
                </c:pt>
                <c:pt idx="904">
                  <c:v>217.08330000000001</c:v>
                </c:pt>
                <c:pt idx="905">
                  <c:v>210.80850000000001</c:v>
                </c:pt>
                <c:pt idx="906">
                  <c:v>201.38580000000007</c:v>
                </c:pt>
                <c:pt idx="907">
                  <c:v>187.22928000000002</c:v>
                </c:pt>
                <c:pt idx="908">
                  <c:v>165.94725</c:v>
                </c:pt>
                <c:pt idx="909">
                  <c:v>134.22612000000001</c:v>
                </c:pt>
                <c:pt idx="910">
                  <c:v>89.505779999999959</c:v>
                </c:pt>
                <c:pt idx="911">
                  <c:v>74.236050000000006</c:v>
                </c:pt>
                <c:pt idx="912">
                  <c:v>52.865190000000013</c:v>
                </c:pt>
                <c:pt idx="913">
                  <c:v>23.350110000000001</c:v>
                </c:pt>
                <c:pt idx="914">
                  <c:v>-14.526519000000002</c:v>
                </c:pt>
                <c:pt idx="915">
                  <c:v>-26.562060000000002</c:v>
                </c:pt>
                <c:pt idx="916">
                  <c:v>-42.684390000000008</c:v>
                </c:pt>
                <c:pt idx="917">
                  <c:v>-62.114639999999994</c:v>
                </c:pt>
                <c:pt idx="918">
                  <c:v>-85.212960000000024</c:v>
                </c:pt>
                <c:pt idx="919">
                  <c:v>-90.525960000000012</c:v>
                </c:pt>
                <c:pt idx="920">
                  <c:v>-95.704770000000011</c:v>
                </c:pt>
                <c:pt idx="921">
                  <c:v>-103.23852000000002</c:v>
                </c:pt>
                <c:pt idx="922">
                  <c:v>-114.2085</c:v>
                </c:pt>
                <c:pt idx="923">
                  <c:v>-130.06475999999998</c:v>
                </c:pt>
                <c:pt idx="924">
                  <c:v>-135.93971999999999</c:v>
                </c:pt>
                <c:pt idx="925">
                  <c:v>-144.59004000000004</c:v>
                </c:pt>
                <c:pt idx="926">
                  <c:v>-157.13817</c:v>
                </c:pt>
                <c:pt idx="927">
                  <c:v>-161.68404000000001</c:v>
                </c:pt>
                <c:pt idx="928">
                  <c:v>-168.23351999999952</c:v>
                </c:pt>
                <c:pt idx="929">
                  <c:v>-177.74274</c:v>
                </c:pt>
                <c:pt idx="930">
                  <c:v>-181.23924</c:v>
                </c:pt>
                <c:pt idx="931">
                  <c:v>-186.46950000000001</c:v>
                </c:pt>
                <c:pt idx="932">
                  <c:v>-194.20967999999763</c:v>
                </c:pt>
                <c:pt idx="933">
                  <c:v>-205.41989999999998</c:v>
                </c:pt>
                <c:pt idx="934">
                  <c:v>-209.49621000000027</c:v>
                </c:pt>
                <c:pt idx="935">
                  <c:v>-215.41800000000001</c:v>
                </c:pt>
                <c:pt idx="936">
                  <c:v>-223.73609999999999</c:v>
                </c:pt>
                <c:pt idx="937">
                  <c:v>-226.69920000000002</c:v>
                </c:pt>
                <c:pt idx="938">
                  <c:v>-230.95800000000176</c:v>
                </c:pt>
                <c:pt idx="939">
                  <c:v>-236.92410000000001</c:v>
                </c:pt>
                <c:pt idx="940">
                  <c:v>-245.0301</c:v>
                </c:pt>
                <c:pt idx="941">
                  <c:v>-247.8546</c:v>
                </c:pt>
                <c:pt idx="942">
                  <c:v>-251.86770000000001</c:v>
                </c:pt>
                <c:pt idx="943">
                  <c:v>-257.35079999999999</c:v>
                </c:pt>
                <c:pt idx="944">
                  <c:v>-264.42359999999496</c:v>
                </c:pt>
                <c:pt idx="945">
                  <c:v>-265.99649999999525</c:v>
                </c:pt>
                <c:pt idx="946">
                  <c:v>-267.50850000000003</c:v>
                </c:pt>
                <c:pt idx="947">
                  <c:v>-269.61060000000032</c:v>
                </c:pt>
                <c:pt idx="948">
                  <c:v>-272.3322</c:v>
                </c:pt>
                <c:pt idx="949">
                  <c:v>-275.28479999999894</c:v>
                </c:pt>
                <c:pt idx="950">
                  <c:v>-276.52590000000004</c:v>
                </c:pt>
                <c:pt idx="951">
                  <c:v>-276.53639999999439</c:v>
                </c:pt>
                <c:pt idx="952">
                  <c:v>-276.50910000000005</c:v>
                </c:pt>
                <c:pt idx="953">
                  <c:v>-276.25079999999969</c:v>
                </c:pt>
                <c:pt idx="954">
                  <c:v>-275.21549999999894</c:v>
                </c:pt>
                <c:pt idx="955">
                  <c:v>-274.57710000000003</c:v>
                </c:pt>
                <c:pt idx="956">
                  <c:v>-273.42629999999519</c:v>
                </c:pt>
                <c:pt idx="957">
                  <c:v>-271.72949999999969</c:v>
                </c:pt>
                <c:pt idx="958">
                  <c:v>-269.35440000000278</c:v>
                </c:pt>
                <c:pt idx="959">
                  <c:v>-266.58029999999923</c:v>
                </c:pt>
                <c:pt idx="960">
                  <c:v>-263.65499999999997</c:v>
                </c:pt>
                <c:pt idx="961">
                  <c:v>-259.15050000000002</c:v>
                </c:pt>
                <c:pt idx="962">
                  <c:v>-257.6112</c:v>
                </c:pt>
                <c:pt idx="963">
                  <c:v>-248.05620000000027</c:v>
                </c:pt>
                <c:pt idx="964">
                  <c:v>-238.49490000000003</c:v>
                </c:pt>
                <c:pt idx="965">
                  <c:v>-228.92310000000001</c:v>
                </c:pt>
                <c:pt idx="966">
                  <c:v>-214.54650000000001</c:v>
                </c:pt>
                <c:pt idx="967">
                  <c:v>-192.93981000000002</c:v>
                </c:pt>
                <c:pt idx="968">
                  <c:v>-160.49418000000003</c:v>
                </c:pt>
                <c:pt idx="969">
                  <c:v>-112.36470000000001</c:v>
                </c:pt>
                <c:pt idx="970">
                  <c:v>-44.821140000000007</c:v>
                </c:pt>
                <c:pt idx="971">
                  <c:v>-29.464679999999731</c:v>
                </c:pt>
                <c:pt idx="972">
                  <c:v>-14.716443000000002</c:v>
                </c:pt>
                <c:pt idx="973">
                  <c:v>6.1378799999999956</c:v>
                </c:pt>
                <c:pt idx="974">
                  <c:v>34.82829000000001</c:v>
                </c:pt>
                <c:pt idx="975">
                  <c:v>71.10263999999998</c:v>
                </c:pt>
                <c:pt idx="976">
                  <c:v>83.073900000000009</c:v>
                </c:pt>
                <c:pt idx="977">
                  <c:v>98.909790000000015</c:v>
                </c:pt>
                <c:pt idx="978">
                  <c:v>118.26024000000002</c:v>
                </c:pt>
                <c:pt idx="979">
                  <c:v>141.60321000000002</c:v>
                </c:pt>
                <c:pt idx="980">
                  <c:v>161.12859</c:v>
                </c:pt>
                <c:pt idx="981">
                  <c:v>176.67174</c:v>
                </c:pt>
                <c:pt idx="982">
                  <c:v>180.10146000000003</c:v>
                </c:pt>
                <c:pt idx="983">
                  <c:v>183.4308</c:v>
                </c:pt>
                <c:pt idx="984">
                  <c:v>188.20431000000002</c:v>
                </c:pt>
                <c:pt idx="985">
                  <c:v>194.82414000000173</c:v>
                </c:pt>
                <c:pt idx="986">
                  <c:v>203.67479999999998</c:v>
                </c:pt>
                <c:pt idx="987">
                  <c:v>206.65449000000001</c:v>
                </c:pt>
                <c:pt idx="988">
                  <c:v>210.79170000000002</c:v>
                </c:pt>
                <c:pt idx="989">
                  <c:v>216.22440000000003</c:v>
                </c:pt>
                <c:pt idx="990">
                  <c:v>218.0556</c:v>
                </c:pt>
                <c:pt idx="991">
                  <c:v>220.60499999999999</c:v>
                </c:pt>
                <c:pt idx="992">
                  <c:v>223.92510000000001</c:v>
                </c:pt>
                <c:pt idx="993">
                  <c:v>225.02970000000002</c:v>
                </c:pt>
                <c:pt idx="994">
                  <c:v>226.56900000000002</c:v>
                </c:pt>
                <c:pt idx="995">
                  <c:v>228.56399999999999</c:v>
                </c:pt>
                <c:pt idx="996">
                  <c:v>230.82990000000001</c:v>
                </c:pt>
                <c:pt idx="997">
                  <c:v>231.26880000000003</c:v>
                </c:pt>
                <c:pt idx="998">
                  <c:v>231.68460000000002</c:v>
                </c:pt>
                <c:pt idx="999">
                  <c:v>232.22220000000004</c:v>
                </c:pt>
                <c:pt idx="1000">
                  <c:v>232.84800000000001</c:v>
                </c:pt>
                <c:pt idx="1001">
                  <c:v>233.41499999999999</c:v>
                </c:pt>
                <c:pt idx="1002">
                  <c:v>233.52420000000001</c:v>
                </c:pt>
                <c:pt idx="1003">
                  <c:v>233.61030000000002</c:v>
                </c:pt>
                <c:pt idx="1004">
                  <c:v>233.51790000000003</c:v>
                </c:pt>
                <c:pt idx="1005">
                  <c:v>233.41080000000002</c:v>
                </c:pt>
                <c:pt idx="1006">
                  <c:v>233.20919999999998</c:v>
                </c:pt>
                <c:pt idx="1007">
                  <c:v>232.74929999999998</c:v>
                </c:pt>
                <c:pt idx="1008">
                  <c:v>232.52250000000001</c:v>
                </c:pt>
                <c:pt idx="1009">
                  <c:v>232.1592</c:v>
                </c:pt>
                <c:pt idx="1010">
                  <c:v>231.51030000000003</c:v>
                </c:pt>
                <c:pt idx="1011">
                  <c:v>230.27339999999998</c:v>
                </c:pt>
                <c:pt idx="1012">
                  <c:v>229.89750000000001</c:v>
                </c:pt>
                <c:pt idx="1013">
                  <c:v>229.52160000000001</c:v>
                </c:pt>
                <c:pt idx="1014">
                  <c:v>228.92730000000185</c:v>
                </c:pt>
                <c:pt idx="1015">
                  <c:v>227.96970000000002</c:v>
                </c:pt>
                <c:pt idx="1016">
                  <c:v>226.38840000000266</c:v>
                </c:pt>
                <c:pt idx="1017">
                  <c:v>225.7311</c:v>
                </c:pt>
                <c:pt idx="1018">
                  <c:v>224.70419999999999</c:v>
                </c:pt>
                <c:pt idx="1019">
                  <c:v>223.04940000000002</c:v>
                </c:pt>
                <c:pt idx="1020">
                  <c:v>220.2921</c:v>
                </c:pt>
                <c:pt idx="1021">
                  <c:v>219.1686</c:v>
                </c:pt>
                <c:pt idx="1022">
                  <c:v>217.4256</c:v>
                </c:pt>
                <c:pt idx="1023">
                  <c:v>214.53810000000001</c:v>
                </c:pt>
                <c:pt idx="1024">
                  <c:v>211.33350000000002</c:v>
                </c:pt>
                <c:pt idx="1025">
                  <c:v>210.49350000000001</c:v>
                </c:pt>
                <c:pt idx="1026">
                  <c:v>209.66883000000001</c:v>
                </c:pt>
                <c:pt idx="1027">
                  <c:v>208.41849000000047</c:v>
                </c:pt>
                <c:pt idx="1028">
                  <c:v>206.52870000000001</c:v>
                </c:pt>
                <c:pt idx="1029">
                  <c:v>203.69433000000001</c:v>
                </c:pt>
                <c:pt idx="1030">
                  <c:v>202.97634000000087</c:v>
                </c:pt>
                <c:pt idx="1031">
                  <c:v>202.28061000000002</c:v>
                </c:pt>
                <c:pt idx="1032">
                  <c:v>201.24320999999998</c:v>
                </c:pt>
                <c:pt idx="1033">
                  <c:v>199.68102000000007</c:v>
                </c:pt>
                <c:pt idx="1034">
                  <c:v>197.30844000000263</c:v>
                </c:pt>
                <c:pt idx="1035">
                  <c:v>193.75062</c:v>
                </c:pt>
                <c:pt idx="1036">
                  <c:v>190.21254000000002</c:v>
                </c:pt>
                <c:pt idx="1037">
                  <c:v>186.83742000000214</c:v>
                </c:pt>
                <c:pt idx="1038">
                  <c:v>183.66033000000004</c:v>
                </c:pt>
                <c:pt idx="1039">
                  <c:v>183.26321999999999</c:v>
                </c:pt>
                <c:pt idx="1040">
                  <c:v>174.10848000000001</c:v>
                </c:pt>
                <c:pt idx="1041">
                  <c:v>164.92770000000004</c:v>
                </c:pt>
                <c:pt idx="1042">
                  <c:v>155.72130000000001</c:v>
                </c:pt>
                <c:pt idx="1043">
                  <c:v>141.86949000000001</c:v>
                </c:pt>
                <c:pt idx="1044">
                  <c:v>121.1469</c:v>
                </c:pt>
                <c:pt idx="1045">
                  <c:v>91.608719999999948</c:v>
                </c:pt>
                <c:pt idx="1046">
                  <c:v>53.389140000000005</c:v>
                </c:pt>
                <c:pt idx="1047">
                  <c:v>21.18816</c:v>
                </c:pt>
                <c:pt idx="1048">
                  <c:v>-4.5114930000000024</c:v>
                </c:pt>
                <c:pt idx="1049">
                  <c:v>-24.778739999999615</c:v>
                </c:pt>
                <c:pt idx="1050">
                  <c:v>-40.113780000000006</c:v>
                </c:pt>
                <c:pt idx="1051">
                  <c:v>-45.045210000000012</c:v>
                </c:pt>
                <c:pt idx="1052">
                  <c:v>-51.896040000000006</c:v>
                </c:pt>
                <c:pt idx="1053">
                  <c:v>-61.293330000000623</c:v>
                </c:pt>
                <c:pt idx="1054">
                  <c:v>-74.349869999999996</c:v>
                </c:pt>
                <c:pt idx="1055">
                  <c:v>-79.082850000000008</c:v>
                </c:pt>
                <c:pt idx="1056">
                  <c:v>-86.120789999999758</c:v>
                </c:pt>
                <c:pt idx="1057">
                  <c:v>-96.488069999999993</c:v>
                </c:pt>
                <c:pt idx="1058">
                  <c:v>-106.77954000000001</c:v>
                </c:pt>
                <c:pt idx="1059">
                  <c:v>-117.03950999999999</c:v>
                </c:pt>
                <c:pt idx="1060">
                  <c:v>-120.86403000000001</c:v>
                </c:pt>
                <c:pt idx="1061">
                  <c:v>-126.61971000000001</c:v>
                </c:pt>
                <c:pt idx="1062">
                  <c:v>-135.21857999999995</c:v>
                </c:pt>
                <c:pt idx="1063">
                  <c:v>-138.36060000000001</c:v>
                </c:pt>
                <c:pt idx="1064">
                  <c:v>-143.07342</c:v>
                </c:pt>
                <c:pt idx="1065">
                  <c:v>-150.16197</c:v>
                </c:pt>
                <c:pt idx="1066">
                  <c:v>-160.83858000000001</c:v>
                </c:pt>
                <c:pt idx="1067">
                  <c:v>-164.88486</c:v>
                </c:pt>
                <c:pt idx="1068">
                  <c:v>-171.02589</c:v>
                </c:pt>
                <c:pt idx="1069">
                  <c:v>-180.30537000000001</c:v>
                </c:pt>
                <c:pt idx="1070">
                  <c:v>-183.77750999999998</c:v>
                </c:pt>
                <c:pt idx="1071">
                  <c:v>-188.97564</c:v>
                </c:pt>
                <c:pt idx="1072">
                  <c:v>-196.64861999999999</c:v>
                </c:pt>
                <c:pt idx="1073">
                  <c:v>-207.58563000000001</c:v>
                </c:pt>
                <c:pt idx="1074">
                  <c:v>-217.57469999999998</c:v>
                </c:pt>
                <c:pt idx="1075">
                  <c:v>-226.37369999999999</c:v>
                </c:pt>
                <c:pt idx="1076">
                  <c:v>-233.61449999999999</c:v>
                </c:pt>
                <c:pt idx="1077">
                  <c:v>-239.02830000000182</c:v>
                </c:pt>
                <c:pt idx="1078">
                  <c:v>-240.10140000000001</c:v>
                </c:pt>
                <c:pt idx="1079">
                  <c:v>-241.17030000000003</c:v>
                </c:pt>
                <c:pt idx="1080">
                  <c:v>-242.62350000000001</c:v>
                </c:pt>
                <c:pt idx="1081">
                  <c:v>-244.4316</c:v>
                </c:pt>
                <c:pt idx="1082">
                  <c:v>-244.965</c:v>
                </c:pt>
                <c:pt idx="1083">
                  <c:v>-245.73569999999998</c:v>
                </c:pt>
                <c:pt idx="1084">
                  <c:v>-246.63240000000027</c:v>
                </c:pt>
                <c:pt idx="1085">
                  <c:v>-246.86340000000001</c:v>
                </c:pt>
                <c:pt idx="1086">
                  <c:v>-247.1952</c:v>
                </c:pt>
                <c:pt idx="1087">
                  <c:v>-247.51230000000001</c:v>
                </c:pt>
                <c:pt idx="1088">
                  <c:v>-247.53750000000002</c:v>
                </c:pt>
                <c:pt idx="1089">
                  <c:v>-246.08430000000001</c:v>
                </c:pt>
                <c:pt idx="1090">
                  <c:v>-245.39340000000001</c:v>
                </c:pt>
                <c:pt idx="1091">
                  <c:v>-244.64579999999998</c:v>
                </c:pt>
                <c:pt idx="1092">
                  <c:v>-243.78270000000001</c:v>
                </c:pt>
                <c:pt idx="1093">
                  <c:v>-242.29379999999998</c:v>
                </c:pt>
                <c:pt idx="1094">
                  <c:v>-239.69820000000001</c:v>
                </c:pt>
                <c:pt idx="1095">
                  <c:v>-238.65240000000179</c:v>
                </c:pt>
                <c:pt idx="1096">
                  <c:v>-237.10680000000002</c:v>
                </c:pt>
                <c:pt idx="1097">
                  <c:v>-234.7527</c:v>
                </c:pt>
                <c:pt idx="1098">
                  <c:v>-231.2226</c:v>
                </c:pt>
                <c:pt idx="1099">
                  <c:v>-229.90380000000002</c:v>
                </c:pt>
                <c:pt idx="1100">
                  <c:v>-228.01170000000002</c:v>
                </c:pt>
                <c:pt idx="1101">
                  <c:v>-225.21240000000003</c:v>
                </c:pt>
                <c:pt idx="1102">
                  <c:v>-222.48030000000179</c:v>
                </c:pt>
                <c:pt idx="1103">
                  <c:v>-219.81330000000003</c:v>
                </c:pt>
                <c:pt idx="1104">
                  <c:v>-217.21140000000003</c:v>
                </c:pt>
                <c:pt idx="1105">
                  <c:v>-213.41040000000001</c:v>
                </c:pt>
                <c:pt idx="1106">
                  <c:v>-212.43600000000001</c:v>
                </c:pt>
                <c:pt idx="1107">
                  <c:v>-211.50990000000002</c:v>
                </c:pt>
                <c:pt idx="1108">
                  <c:v>-198.18981000000002</c:v>
                </c:pt>
                <c:pt idx="1109">
                  <c:v>-170.28501</c:v>
                </c:pt>
                <c:pt idx="1110">
                  <c:v>-128.15082000000001</c:v>
                </c:pt>
                <c:pt idx="1111">
                  <c:v>-67.036829999999995</c:v>
                </c:pt>
                <c:pt idx="1112">
                  <c:v>-46.317809999999994</c:v>
                </c:pt>
                <c:pt idx="1113">
                  <c:v>-18.024321</c:v>
                </c:pt>
                <c:pt idx="1114">
                  <c:v>17.939481000000004</c:v>
                </c:pt>
                <c:pt idx="1115">
                  <c:v>46.493580000000001</c:v>
                </c:pt>
                <c:pt idx="1116">
                  <c:v>69.009779999999978</c:v>
                </c:pt>
                <c:pt idx="1117">
                  <c:v>75.89000999999999</c:v>
                </c:pt>
                <c:pt idx="1118">
                  <c:v>85.166550000000001</c:v>
                </c:pt>
                <c:pt idx="1119">
                  <c:v>97.440420000000827</c:v>
                </c:pt>
                <c:pt idx="1120">
                  <c:v>113.72718</c:v>
                </c:pt>
                <c:pt idx="1121">
                  <c:v>119.38877999999913</c:v>
                </c:pt>
                <c:pt idx="1122">
                  <c:v>127.57059000000001</c:v>
                </c:pt>
                <c:pt idx="1123">
                  <c:v>138.79256999999998</c:v>
                </c:pt>
                <c:pt idx="1124">
                  <c:v>148.93074000000001</c:v>
                </c:pt>
                <c:pt idx="1125">
                  <c:v>158.43240000000176</c:v>
                </c:pt>
                <c:pt idx="1126">
                  <c:v>167.3853300000022</c:v>
                </c:pt>
                <c:pt idx="1127">
                  <c:v>175.76306999999952</c:v>
                </c:pt>
                <c:pt idx="1128">
                  <c:v>183.31676999999999</c:v>
                </c:pt>
                <c:pt idx="1129">
                  <c:v>185.93169</c:v>
                </c:pt>
                <c:pt idx="1130">
                  <c:v>189.68061</c:v>
                </c:pt>
                <c:pt idx="1131">
                  <c:v>194.73866999999998</c:v>
                </c:pt>
                <c:pt idx="1132">
                  <c:v>196.45521000000087</c:v>
                </c:pt>
                <c:pt idx="1133">
                  <c:v>198.92418000000004</c:v>
                </c:pt>
                <c:pt idx="1134">
                  <c:v>202.24134000000001</c:v>
                </c:pt>
                <c:pt idx="1135">
                  <c:v>206.29937999999999</c:v>
                </c:pt>
                <c:pt idx="1136">
                  <c:v>207.56148000000007</c:v>
                </c:pt>
                <c:pt idx="1137">
                  <c:v>209.24190000000002</c:v>
                </c:pt>
                <c:pt idx="1138">
                  <c:v>211.2012</c:v>
                </c:pt>
                <c:pt idx="1139">
                  <c:v>211.76820000000001</c:v>
                </c:pt>
                <c:pt idx="1140">
                  <c:v>212.50740000000027</c:v>
                </c:pt>
                <c:pt idx="1141">
                  <c:v>213.23820000000001</c:v>
                </c:pt>
                <c:pt idx="1142">
                  <c:v>213.3873000000022</c:v>
                </c:pt>
                <c:pt idx="1143">
                  <c:v>213.51330000000002</c:v>
                </c:pt>
                <c:pt idx="1144">
                  <c:v>213.39359999999999</c:v>
                </c:pt>
                <c:pt idx="1145">
                  <c:v>212.43600000000001</c:v>
                </c:pt>
                <c:pt idx="1146">
                  <c:v>210.43680000000001</c:v>
                </c:pt>
                <c:pt idx="1147">
                  <c:v>209.76795000000001</c:v>
                </c:pt>
                <c:pt idx="1148">
                  <c:v>209.07557999999995</c:v>
                </c:pt>
                <c:pt idx="1149">
                  <c:v>207.92373000000001</c:v>
                </c:pt>
                <c:pt idx="1150">
                  <c:v>205.99383</c:v>
                </c:pt>
                <c:pt idx="1151">
                  <c:v>203.9331</c:v>
                </c:pt>
                <c:pt idx="1152">
                  <c:v>201.81566999999998</c:v>
                </c:pt>
                <c:pt idx="1153">
                  <c:v>199.65225000000001</c:v>
                </c:pt>
                <c:pt idx="1154">
                  <c:v>197.41658999999999</c:v>
                </c:pt>
                <c:pt idx="1155">
                  <c:v>195.13494</c:v>
                </c:pt>
                <c:pt idx="1156">
                  <c:v>194.27015999999998</c:v>
                </c:pt>
                <c:pt idx="1157">
                  <c:v>192.99356999999998</c:v>
                </c:pt>
                <c:pt idx="1158">
                  <c:v>191.07479999999998</c:v>
                </c:pt>
                <c:pt idx="1159">
                  <c:v>188.1789</c:v>
                </c:pt>
                <c:pt idx="1160">
                  <c:v>185.30274000000176</c:v>
                </c:pt>
                <c:pt idx="1161">
                  <c:v>182.47614000000004</c:v>
                </c:pt>
                <c:pt idx="1162">
                  <c:v>179.68209000000004</c:v>
                </c:pt>
                <c:pt idx="1163">
                  <c:v>176.94075000000001</c:v>
                </c:pt>
                <c:pt idx="1164">
                  <c:v>174.25821000000047</c:v>
                </c:pt>
                <c:pt idx="1165">
                  <c:v>171.63867000000002</c:v>
                </c:pt>
                <c:pt idx="1166">
                  <c:v>169.09011000000001</c:v>
                </c:pt>
                <c:pt idx="1167">
                  <c:v>168.55587</c:v>
                </c:pt>
                <c:pt idx="1168">
                  <c:v>160.55486999999999</c:v>
                </c:pt>
                <c:pt idx="1169">
                  <c:v>152.53035</c:v>
                </c:pt>
                <c:pt idx="1170">
                  <c:v>144.48126000000047</c:v>
                </c:pt>
                <c:pt idx="1171">
                  <c:v>132.363</c:v>
                </c:pt>
                <c:pt idx="1172">
                  <c:v>114.12723000000001</c:v>
                </c:pt>
                <c:pt idx="1173">
                  <c:v>87.514350000000007</c:v>
                </c:pt>
                <c:pt idx="1174">
                  <c:v>52.366440000000004</c:v>
                </c:pt>
                <c:pt idx="1175">
                  <c:v>40.584180000000003</c:v>
                </c:pt>
                <c:pt idx="1176">
                  <c:v>24.266970000000001</c:v>
                </c:pt>
                <c:pt idx="1177">
                  <c:v>3.1821509999999997</c:v>
                </c:pt>
                <c:pt idx="1178">
                  <c:v>-21.389760000000003</c:v>
                </c:pt>
                <c:pt idx="1179">
                  <c:v>-29.171520000000005</c:v>
                </c:pt>
                <c:pt idx="1180">
                  <c:v>-39.020520000000012</c:v>
                </c:pt>
                <c:pt idx="1181">
                  <c:v>-51.220890000000011</c:v>
                </c:pt>
                <c:pt idx="1182">
                  <c:v>-55.383089999999996</c:v>
                </c:pt>
                <c:pt idx="1183">
                  <c:v>-61.354019999999998</c:v>
                </c:pt>
                <c:pt idx="1184">
                  <c:v>-69.859439999999978</c:v>
                </c:pt>
                <c:pt idx="1185">
                  <c:v>-81.856739999999988</c:v>
                </c:pt>
                <c:pt idx="1186">
                  <c:v>-93.513630000000006</c:v>
                </c:pt>
                <c:pt idx="1187">
                  <c:v>-96.391050000000007</c:v>
                </c:pt>
                <c:pt idx="1188">
                  <c:v>-99.297660000001159</c:v>
                </c:pt>
                <c:pt idx="1189">
                  <c:v>-103.64571000000001</c:v>
                </c:pt>
                <c:pt idx="1190">
                  <c:v>-110.16032999999999</c:v>
                </c:pt>
                <c:pt idx="1191">
                  <c:v>-119.87262</c:v>
                </c:pt>
                <c:pt idx="1192">
                  <c:v>-123.45501000000002</c:v>
                </c:pt>
                <c:pt idx="1193">
                  <c:v>-128.76822000000001</c:v>
                </c:pt>
                <c:pt idx="1194">
                  <c:v>-136.56930000000003</c:v>
                </c:pt>
                <c:pt idx="1195">
                  <c:v>-139.44126</c:v>
                </c:pt>
                <c:pt idx="1196">
                  <c:v>-143.77545000000001</c:v>
                </c:pt>
                <c:pt idx="1197">
                  <c:v>-150.27432000000002</c:v>
                </c:pt>
                <c:pt idx="1198">
                  <c:v>-160.00236000000001</c:v>
                </c:pt>
                <c:pt idx="1199">
                  <c:v>-163.60533000000001</c:v>
                </c:pt>
                <c:pt idx="1200">
                  <c:v>-168.97397999999998</c:v>
                </c:pt>
                <c:pt idx="1201">
                  <c:v>-176.79165</c:v>
                </c:pt>
                <c:pt idx="1202">
                  <c:v>-179.61825000000002</c:v>
                </c:pt>
                <c:pt idx="1203">
                  <c:v>-183.79242000000067</c:v>
                </c:pt>
                <c:pt idx="1204">
                  <c:v>-189.66633000000004</c:v>
                </c:pt>
                <c:pt idx="1205">
                  <c:v>-197.26896000000002</c:v>
                </c:pt>
                <c:pt idx="1206">
                  <c:v>-198.93174000000027</c:v>
                </c:pt>
                <c:pt idx="1207">
                  <c:v>-200.57688000000002</c:v>
                </c:pt>
                <c:pt idx="1208">
                  <c:v>-202.89633000000197</c:v>
                </c:pt>
                <c:pt idx="1209">
                  <c:v>-206.00202000000004</c:v>
                </c:pt>
                <c:pt idx="1210">
                  <c:v>-209.75220000000004</c:v>
                </c:pt>
                <c:pt idx="1211">
                  <c:v>-210.8946</c:v>
                </c:pt>
                <c:pt idx="1212">
                  <c:v>-212.4402</c:v>
                </c:pt>
                <c:pt idx="1213">
                  <c:v>-214.19369999999998</c:v>
                </c:pt>
                <c:pt idx="1214">
                  <c:v>-214.67040000000003</c:v>
                </c:pt>
                <c:pt idx="1215">
                  <c:v>-215.27099999999999</c:v>
                </c:pt>
                <c:pt idx="1216">
                  <c:v>-215.81070000000003</c:v>
                </c:pt>
                <c:pt idx="1217">
                  <c:v>-215.88840000000266</c:v>
                </c:pt>
                <c:pt idx="1218">
                  <c:v>-215.94300000000001</c:v>
                </c:pt>
                <c:pt idx="1219">
                  <c:v>-215.80020000000007</c:v>
                </c:pt>
                <c:pt idx="1220">
                  <c:v>-215.11349999999999</c:v>
                </c:pt>
                <c:pt idx="1221">
                  <c:v>-214.84890000000001</c:v>
                </c:pt>
                <c:pt idx="1222">
                  <c:v>-214.59270000000001</c:v>
                </c:pt>
                <c:pt idx="1223">
                  <c:v>-214.16640000000001</c:v>
                </c:pt>
                <c:pt idx="1224">
                  <c:v>-213.4041</c:v>
                </c:pt>
                <c:pt idx="1225">
                  <c:v>-212.0727</c:v>
                </c:pt>
                <c:pt idx="1226">
                  <c:v>-210.48930000000001</c:v>
                </c:pt>
                <c:pt idx="1227">
                  <c:v>-208.71521999999999</c:v>
                </c:pt>
                <c:pt idx="1228">
                  <c:v>-206.76494999999997</c:v>
                </c:pt>
                <c:pt idx="1229">
                  <c:v>-204.65571000000003</c:v>
                </c:pt>
                <c:pt idx="1230">
                  <c:v>-202.43685000000002</c:v>
                </c:pt>
                <c:pt idx="1231">
                  <c:v>-200.16338999999999</c:v>
                </c:pt>
                <c:pt idx="1232">
                  <c:v>-197.88783000000208</c:v>
                </c:pt>
                <c:pt idx="1233">
                  <c:v>-195.62844000000231</c:v>
                </c:pt>
                <c:pt idx="1234">
                  <c:v>-195.56585999999999</c:v>
                </c:pt>
                <c:pt idx="1235">
                  <c:v>-195.56334000000001</c:v>
                </c:pt>
                <c:pt idx="1236">
                  <c:v>-195.56313</c:v>
                </c:pt>
                <c:pt idx="1237">
                  <c:v>-195.56292000000047</c:v>
                </c:pt>
                <c:pt idx="1238">
                  <c:v>-195.56292000000047</c:v>
                </c:pt>
                <c:pt idx="1239">
                  <c:v>-195.56292000000047</c:v>
                </c:pt>
                <c:pt idx="1240">
                  <c:v>-195.56313</c:v>
                </c:pt>
                <c:pt idx="1241">
                  <c:v>-195.56313</c:v>
                </c:pt>
                <c:pt idx="1242">
                  <c:v>-195.56292000000047</c:v>
                </c:pt>
                <c:pt idx="1243">
                  <c:v>-195.56292000000047</c:v>
                </c:pt>
                <c:pt idx="1244">
                  <c:v>-195.56292000000047</c:v>
                </c:pt>
                <c:pt idx="1245">
                  <c:v>-195.56292000000047</c:v>
                </c:pt>
                <c:pt idx="1246">
                  <c:v>-195.56292000000047</c:v>
                </c:pt>
                <c:pt idx="1247">
                  <c:v>-195.56292000000047</c:v>
                </c:pt>
                <c:pt idx="1248">
                  <c:v>-195.56292000000047</c:v>
                </c:pt>
                <c:pt idx="1249">
                  <c:v>-195.56292000000047</c:v>
                </c:pt>
                <c:pt idx="1250">
                  <c:v>-195.56292000000047</c:v>
                </c:pt>
                <c:pt idx="1251">
                  <c:v>-195.56292000000047</c:v>
                </c:pt>
                <c:pt idx="1252">
                  <c:v>-195.56292000000047</c:v>
                </c:pt>
                <c:pt idx="1253">
                  <c:v>-195.56292000000047</c:v>
                </c:pt>
                <c:pt idx="1254">
                  <c:v>-195.56292000000047</c:v>
                </c:pt>
              </c:numCache>
            </c:numRef>
          </c:yVal>
          <c:smooth val="1"/>
        </c:ser>
        <c:dLbls>
          <c:showLegendKey val="0"/>
          <c:showVal val="0"/>
          <c:showCatName val="0"/>
          <c:showSerName val="0"/>
          <c:showPercent val="0"/>
          <c:showBubbleSize val="0"/>
        </c:dLbls>
        <c:axId val="371006680"/>
        <c:axId val="371010992"/>
      </c:scatterChart>
      <c:valAx>
        <c:axId val="371006680"/>
        <c:scaling>
          <c:orientation val="minMax"/>
          <c:max val="6.0000000000000032E-2"/>
        </c:scaling>
        <c:delete val="0"/>
        <c:axPos val="b"/>
        <c:majorGridlines>
          <c:spPr>
            <a:ln>
              <a:solidFill>
                <a:schemeClr val="tx1"/>
              </a:solidFill>
              <a:prstDash val="dash"/>
            </a:ln>
          </c:spPr>
        </c:majorGridlines>
        <c:title>
          <c:tx>
            <c:rich>
              <a:bodyPr/>
              <a:lstStyle/>
              <a:p>
                <a:pPr>
                  <a:defRPr/>
                </a:pPr>
                <a:r>
                  <a:rPr lang="en-GB"/>
                  <a:t>Rotation [rad.]</a:t>
                </a:r>
              </a:p>
            </c:rich>
          </c:tx>
          <c:layout>
            <c:manualLayout>
              <c:xMode val="edge"/>
              <c:yMode val="edge"/>
              <c:x val="0.37554617604617607"/>
              <c:y val="0.93595701688474875"/>
            </c:manualLayout>
          </c:layout>
          <c:overlay val="0"/>
        </c:title>
        <c:numFmt formatCode="General" sourceLinked="1"/>
        <c:majorTickMark val="out"/>
        <c:minorTickMark val="none"/>
        <c:tickLblPos val="nextTo"/>
        <c:spPr>
          <a:ln>
            <a:solidFill>
              <a:sysClr val="windowText" lastClr="000000"/>
            </a:solidFill>
          </a:ln>
        </c:spPr>
        <c:crossAx val="371010992"/>
        <c:crosses val="autoZero"/>
        <c:crossBetween val="midCat"/>
        <c:majorUnit val="2.0000000000000011E-2"/>
      </c:valAx>
      <c:valAx>
        <c:axId val="371010992"/>
        <c:scaling>
          <c:orientation val="minMax"/>
        </c:scaling>
        <c:delete val="0"/>
        <c:axPos val="l"/>
        <c:majorGridlines>
          <c:spPr>
            <a:ln>
              <a:solidFill>
                <a:schemeClr val="tx1"/>
              </a:solidFill>
              <a:prstDash val="dash"/>
            </a:ln>
          </c:spPr>
        </c:majorGridlines>
        <c:title>
          <c:tx>
            <c:rich>
              <a:bodyPr rot="-5400000" vert="horz"/>
              <a:lstStyle/>
              <a:p>
                <a:pPr>
                  <a:defRPr/>
                </a:pPr>
                <a:r>
                  <a:rPr lang="en-GB"/>
                  <a:t>Moment [kNm]</a:t>
                </a:r>
              </a:p>
            </c:rich>
          </c:tx>
          <c:layout>
            <c:manualLayout>
              <c:xMode val="edge"/>
              <c:yMode val="edge"/>
              <c:x val="4.5476190476190503E-3"/>
              <c:y val="0.30385796413996863"/>
            </c:manualLayout>
          </c:layout>
          <c:overlay val="0"/>
        </c:title>
        <c:numFmt formatCode="General" sourceLinked="1"/>
        <c:majorTickMark val="out"/>
        <c:minorTickMark val="none"/>
        <c:tickLblPos val="nextTo"/>
        <c:spPr>
          <a:ln>
            <a:solidFill>
              <a:sysClr val="windowText" lastClr="000000"/>
            </a:solidFill>
          </a:ln>
        </c:spPr>
        <c:crossAx val="371006680"/>
        <c:crosses val="autoZero"/>
        <c:crossBetween val="midCat"/>
      </c:valAx>
      <c:spPr>
        <a:ln>
          <a:solidFill>
            <a:sysClr val="windowText" lastClr="000000"/>
          </a:solidFill>
        </a:ln>
      </c:spPr>
    </c:plotArea>
    <c:legend>
      <c:legendPos val="b"/>
      <c:layout>
        <c:manualLayout>
          <c:xMode val="edge"/>
          <c:yMode val="edge"/>
          <c:x val="0.54032864357864363"/>
          <c:y val="0.76912818525090432"/>
          <c:w val="0.33095670995671073"/>
          <c:h val="0.1381061726473107"/>
        </c:manualLayout>
      </c:layout>
      <c:overlay val="0"/>
      <c:txPr>
        <a:bodyPr/>
        <a:lstStyle/>
        <a:p>
          <a:pPr>
            <a:defRPr sz="1000" b="1"/>
          </a:pPr>
          <a:endParaRPr lang="en-US"/>
        </a:p>
      </c:txPr>
    </c:legend>
    <c:plotVisOnly val="1"/>
    <c:dispBlanksAs val="gap"/>
    <c:showDLblsOverMax val="0"/>
  </c:chart>
  <c:spPr>
    <a:ln>
      <a:noFill/>
    </a:ln>
  </c:spPr>
  <c:txPr>
    <a:bodyPr/>
    <a:lstStyle/>
    <a:p>
      <a:pPr>
        <a:defRPr sz="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20743145743431"/>
          <c:y val="5.5424125483076576E-2"/>
          <c:w val="0.75747294372293816"/>
          <c:h val="0.70996916165158364"/>
        </c:manualLayout>
      </c:layout>
      <c:scatterChart>
        <c:scatterStyle val="lineMarker"/>
        <c:varyColors val="0"/>
        <c:ser>
          <c:idx val="0"/>
          <c:order val="0"/>
          <c:tx>
            <c:v>A-350</c:v>
          </c:tx>
          <c:spPr>
            <a:ln w="12700">
              <a:solidFill>
                <a:schemeClr val="tx1"/>
              </a:solidFill>
              <a:prstDash val="solid"/>
            </a:ln>
          </c:spPr>
          <c:marker>
            <c:symbol val="circle"/>
            <c:size val="5"/>
            <c:spPr>
              <a:solidFill>
                <a:sysClr val="windowText" lastClr="000000"/>
              </a:solidFill>
              <a:ln>
                <a:solidFill>
                  <a:prstClr val="black"/>
                </a:solidFill>
              </a:ln>
            </c:spPr>
          </c:marker>
          <c:xVal>
            <c:numRef>
              <c:f>('Rotation limits and cyclic summ'!$R$4,'Rotation limits and cyclic summ'!$R$7,'Rotation limits and cyclic summ'!$R$10)</c:f>
              <c:numCache>
                <c:formatCode>0</c:formatCode>
                <c:ptCount val="3"/>
                <c:pt idx="0">
                  <c:v>22758</c:v>
                </c:pt>
                <c:pt idx="1">
                  <c:v>38457</c:v>
                </c:pt>
                <c:pt idx="2">
                  <c:v>58259</c:v>
                </c:pt>
              </c:numCache>
            </c:numRef>
          </c:xVal>
          <c:yVal>
            <c:numRef>
              <c:f>('Rotation limits and cyclic summ'!$Q$4,'Rotation limits and cyclic summ'!$Q$7,'Rotation limits and cyclic summ'!$Q$10)</c:f>
              <c:numCache>
                <c:formatCode>0.00</c:formatCode>
                <c:ptCount val="3"/>
                <c:pt idx="0">
                  <c:v>14.58</c:v>
                </c:pt>
                <c:pt idx="1">
                  <c:v>9.16</c:v>
                </c:pt>
                <c:pt idx="2">
                  <c:v>1.7</c:v>
                </c:pt>
              </c:numCache>
            </c:numRef>
          </c:yVal>
          <c:smooth val="0"/>
        </c:ser>
        <c:ser>
          <c:idx val="1"/>
          <c:order val="1"/>
          <c:tx>
            <c:v>B-350</c:v>
          </c:tx>
          <c:spPr>
            <a:ln w="12700">
              <a:solidFill>
                <a:schemeClr val="tx1"/>
              </a:solidFill>
              <a:prstDash val="solid"/>
            </a:ln>
          </c:spPr>
          <c:marker>
            <c:symbol val="square"/>
            <c:size val="5"/>
            <c:spPr>
              <a:solidFill>
                <a:sysClr val="windowText" lastClr="000000"/>
              </a:solidFill>
              <a:ln>
                <a:solidFill>
                  <a:prstClr val="black"/>
                </a:solidFill>
              </a:ln>
            </c:spPr>
          </c:marker>
          <c:xVal>
            <c:numRef>
              <c:f>('Rotation limits and cyclic summ'!$R$13,'Rotation limits and cyclic summ'!$R$16,'Rotation limits and cyclic summ'!$R$19)</c:f>
              <c:numCache>
                <c:formatCode>0</c:formatCode>
                <c:ptCount val="3"/>
                <c:pt idx="0">
                  <c:v>12949</c:v>
                </c:pt>
                <c:pt idx="1">
                  <c:v>21895</c:v>
                </c:pt>
                <c:pt idx="2">
                  <c:v>35062</c:v>
                </c:pt>
              </c:numCache>
            </c:numRef>
          </c:xVal>
          <c:yVal>
            <c:numRef>
              <c:f>('Rotation limits and cyclic summ'!$Q$13,'Rotation limits and cyclic summ'!$Q$16,'Rotation limits and cyclic summ'!$Q$19)</c:f>
              <c:numCache>
                <c:formatCode>0.00</c:formatCode>
                <c:ptCount val="3"/>
                <c:pt idx="0">
                  <c:v>15.23</c:v>
                </c:pt>
                <c:pt idx="1">
                  <c:v>11.27</c:v>
                </c:pt>
                <c:pt idx="2">
                  <c:v>4.17</c:v>
                </c:pt>
              </c:numCache>
            </c:numRef>
          </c:yVal>
          <c:smooth val="0"/>
        </c:ser>
        <c:ser>
          <c:idx val="2"/>
          <c:order val="2"/>
          <c:tx>
            <c:v>C-350</c:v>
          </c:tx>
          <c:spPr>
            <a:ln w="12700">
              <a:solidFill>
                <a:schemeClr val="tx1"/>
              </a:solidFill>
              <a:prstDash val="solid"/>
            </a:ln>
          </c:spPr>
          <c:marker>
            <c:symbol val="triangle"/>
            <c:size val="7"/>
            <c:spPr>
              <a:solidFill>
                <a:sysClr val="windowText" lastClr="000000"/>
              </a:solidFill>
              <a:ln>
                <a:solidFill>
                  <a:prstClr val="black"/>
                </a:solidFill>
              </a:ln>
            </c:spPr>
          </c:marker>
          <c:xVal>
            <c:numRef>
              <c:f>('Rotation limits and cyclic summ'!$R$22,'Rotation limits and cyclic summ'!$R$25,'Rotation limits and cyclic summ'!$R$28)</c:f>
              <c:numCache>
                <c:formatCode>0</c:formatCode>
                <c:ptCount val="3"/>
                <c:pt idx="0">
                  <c:v>31410</c:v>
                </c:pt>
                <c:pt idx="1">
                  <c:v>53082.9</c:v>
                </c:pt>
                <c:pt idx="2">
                  <c:v>80409.600000000006</c:v>
                </c:pt>
              </c:numCache>
            </c:numRef>
          </c:xVal>
          <c:yVal>
            <c:numRef>
              <c:f>('Rotation limits and cyclic summ'!$Q$22,'Rotation limits and cyclic summ'!$Q$25,'Rotation limits and cyclic summ'!$Q$28)</c:f>
              <c:numCache>
                <c:formatCode>0.00</c:formatCode>
                <c:ptCount val="3"/>
                <c:pt idx="0">
                  <c:v>12.985000000000024</c:v>
                </c:pt>
                <c:pt idx="1">
                  <c:v>6.4119999999999999</c:v>
                </c:pt>
                <c:pt idx="2">
                  <c:v>0.77000000000000746</c:v>
                </c:pt>
              </c:numCache>
            </c:numRef>
          </c:yVal>
          <c:smooth val="0"/>
        </c:ser>
        <c:dLbls>
          <c:showLegendKey val="0"/>
          <c:showVal val="0"/>
          <c:showCatName val="0"/>
          <c:showSerName val="0"/>
          <c:showPercent val="0"/>
          <c:showBubbleSize val="0"/>
        </c:dLbls>
        <c:axId val="371007464"/>
        <c:axId val="371011384"/>
      </c:scatterChart>
      <c:valAx>
        <c:axId val="371007464"/>
        <c:scaling>
          <c:orientation val="minMax"/>
        </c:scaling>
        <c:delete val="0"/>
        <c:axPos val="b"/>
        <c:majorGridlines>
          <c:spPr>
            <a:ln>
              <a:solidFill>
                <a:schemeClr val="tx1"/>
              </a:solidFill>
              <a:prstDash val="dash"/>
            </a:ln>
          </c:spPr>
        </c:majorGridlines>
        <c:title>
          <c:tx>
            <c:rich>
              <a:bodyPr/>
              <a:lstStyle/>
              <a:p>
                <a:pPr>
                  <a:defRPr/>
                </a:pPr>
                <a:r>
                  <a:rPr lang="en-GB"/>
                  <a:t>Web Opening Area [mm²]</a:t>
                </a:r>
              </a:p>
            </c:rich>
          </c:tx>
          <c:overlay val="0"/>
        </c:title>
        <c:numFmt formatCode="#,##0" sourceLinked="0"/>
        <c:majorTickMark val="out"/>
        <c:minorTickMark val="none"/>
        <c:tickLblPos val="nextTo"/>
        <c:spPr>
          <a:ln>
            <a:solidFill>
              <a:prstClr val="black"/>
            </a:solidFill>
          </a:ln>
        </c:spPr>
        <c:crossAx val="371011384"/>
        <c:crosses val="autoZero"/>
        <c:crossBetween val="midCat"/>
        <c:majorUnit val="20000"/>
      </c:valAx>
      <c:valAx>
        <c:axId val="371011384"/>
        <c:scaling>
          <c:orientation val="minMax"/>
          <c:max val="20"/>
        </c:scaling>
        <c:delete val="0"/>
        <c:axPos val="l"/>
        <c:majorGridlines>
          <c:spPr>
            <a:ln>
              <a:solidFill>
                <a:schemeClr val="tx1"/>
              </a:solidFill>
              <a:prstDash val="dash"/>
            </a:ln>
          </c:spPr>
        </c:majorGridlines>
        <c:title>
          <c:tx>
            <c:rich>
              <a:bodyPr rot="-5400000" vert="horz"/>
              <a:lstStyle/>
              <a:p>
                <a:pPr>
                  <a:defRPr/>
                </a:pPr>
                <a:r>
                  <a:rPr lang="en-GB"/>
                  <a:t>Panel Zone Deflection [mm]</a:t>
                </a:r>
              </a:p>
            </c:rich>
          </c:tx>
          <c:layout>
            <c:manualLayout>
              <c:xMode val="edge"/>
              <c:yMode val="edge"/>
              <c:x val="1.144660894660896E-2"/>
              <c:y val="0.14097564710741231"/>
            </c:manualLayout>
          </c:layout>
          <c:overlay val="0"/>
        </c:title>
        <c:numFmt formatCode="0" sourceLinked="0"/>
        <c:majorTickMark val="out"/>
        <c:minorTickMark val="none"/>
        <c:tickLblPos val="nextTo"/>
        <c:spPr>
          <a:ln>
            <a:solidFill>
              <a:prstClr val="black"/>
            </a:solidFill>
          </a:ln>
        </c:spPr>
        <c:crossAx val="371007464"/>
        <c:crosses val="autoZero"/>
        <c:crossBetween val="midCat"/>
      </c:valAx>
      <c:spPr>
        <a:ln>
          <a:solidFill>
            <a:prstClr val="black"/>
          </a:solidFill>
        </a:ln>
      </c:spPr>
    </c:plotArea>
    <c:legend>
      <c:legendPos val="b"/>
      <c:layout>
        <c:manualLayout>
          <c:xMode val="edge"/>
          <c:yMode val="edge"/>
          <c:x val="6.2949494949494991E-2"/>
          <c:y val="0.90504542040806391"/>
          <c:w val="0.87410064935064935"/>
          <c:h val="7.4800352143548923E-2"/>
        </c:manualLayout>
      </c:layout>
      <c:overlay val="0"/>
    </c:legend>
    <c:plotVisOnly val="1"/>
    <c:dispBlanksAs val="gap"/>
    <c:showDLblsOverMax val="0"/>
  </c:chart>
  <c:spPr>
    <a:noFill/>
    <a:ln>
      <a:noFill/>
    </a:ln>
  </c:spPr>
  <c:txPr>
    <a:bodyPr/>
    <a:lstStyle/>
    <a:p>
      <a:pPr>
        <a:defRPr sz="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78896103896141"/>
          <c:y val="4.0308454896783134E-2"/>
          <c:w val="0.76256998556998568"/>
          <c:h val="0.72004627537578403"/>
        </c:manualLayout>
      </c:layout>
      <c:scatterChart>
        <c:scatterStyle val="lineMarker"/>
        <c:varyColors val="0"/>
        <c:ser>
          <c:idx val="0"/>
          <c:order val="0"/>
          <c:tx>
            <c:v>A-350</c:v>
          </c:tx>
          <c:spPr>
            <a:ln w="12700">
              <a:solidFill>
                <a:schemeClr val="tx1"/>
              </a:solidFill>
              <a:prstDash val="solid"/>
            </a:ln>
          </c:spPr>
          <c:marker>
            <c:symbol val="circle"/>
            <c:size val="5"/>
            <c:spPr>
              <a:solidFill>
                <a:sysClr val="windowText" lastClr="000000"/>
              </a:solidFill>
              <a:ln>
                <a:solidFill>
                  <a:prstClr val="black"/>
                </a:solidFill>
              </a:ln>
            </c:spPr>
          </c:marker>
          <c:xVal>
            <c:numRef>
              <c:f>('Rotation limits and cyclic summ'!$R$4,'Rotation limits and cyclic summ'!$R$7,'Rotation limits and cyclic summ'!$R$10)</c:f>
              <c:numCache>
                <c:formatCode>0</c:formatCode>
                <c:ptCount val="3"/>
                <c:pt idx="0">
                  <c:v>22758</c:v>
                </c:pt>
                <c:pt idx="1">
                  <c:v>38457</c:v>
                </c:pt>
                <c:pt idx="2">
                  <c:v>58259</c:v>
                </c:pt>
              </c:numCache>
            </c:numRef>
          </c:xVal>
          <c:yVal>
            <c:numRef>
              <c:f>('Rotation limits and cyclic summ'!$Q$5,'Rotation limits and cyclic summ'!$Q$8,'Rotation limits and cyclic summ'!$Q$11)</c:f>
              <c:numCache>
                <c:formatCode>0.00</c:formatCode>
                <c:ptCount val="3"/>
                <c:pt idx="0">
                  <c:v>17.57</c:v>
                </c:pt>
                <c:pt idx="1">
                  <c:v>12.360000000000024</c:v>
                </c:pt>
                <c:pt idx="2">
                  <c:v>2.4099999999999997</c:v>
                </c:pt>
              </c:numCache>
            </c:numRef>
          </c:yVal>
          <c:smooth val="0"/>
        </c:ser>
        <c:ser>
          <c:idx val="1"/>
          <c:order val="1"/>
          <c:tx>
            <c:v>B-350</c:v>
          </c:tx>
          <c:spPr>
            <a:ln w="12700">
              <a:solidFill>
                <a:schemeClr val="tx1"/>
              </a:solidFill>
              <a:prstDash val="solid"/>
            </a:ln>
          </c:spPr>
          <c:marker>
            <c:symbol val="square"/>
            <c:size val="5"/>
            <c:spPr>
              <a:solidFill>
                <a:sysClr val="windowText" lastClr="000000"/>
              </a:solidFill>
              <a:ln>
                <a:solidFill>
                  <a:prstClr val="black"/>
                </a:solidFill>
              </a:ln>
            </c:spPr>
          </c:marker>
          <c:xVal>
            <c:numRef>
              <c:f>('Rotation limits and cyclic summ'!$R$13,'Rotation limits and cyclic summ'!$R$16,'Rotation limits and cyclic summ'!$R$19)</c:f>
              <c:numCache>
                <c:formatCode>0</c:formatCode>
                <c:ptCount val="3"/>
                <c:pt idx="0">
                  <c:v>12949</c:v>
                </c:pt>
                <c:pt idx="1">
                  <c:v>21895</c:v>
                </c:pt>
                <c:pt idx="2">
                  <c:v>35062</c:v>
                </c:pt>
              </c:numCache>
            </c:numRef>
          </c:xVal>
          <c:yVal>
            <c:numRef>
              <c:f>('Rotation limits and cyclic summ'!$Q$14,'Rotation limits and cyclic summ'!$Q$17,'Rotation limits and cyclic summ'!$Q$20)</c:f>
              <c:numCache>
                <c:formatCode>0.00</c:formatCode>
                <c:ptCount val="3"/>
                <c:pt idx="0">
                  <c:v>17.399999999999999</c:v>
                </c:pt>
                <c:pt idx="1">
                  <c:v>14.34</c:v>
                </c:pt>
                <c:pt idx="2">
                  <c:v>6.05</c:v>
                </c:pt>
              </c:numCache>
            </c:numRef>
          </c:yVal>
          <c:smooth val="0"/>
        </c:ser>
        <c:ser>
          <c:idx val="2"/>
          <c:order val="2"/>
          <c:tx>
            <c:v>C-350</c:v>
          </c:tx>
          <c:spPr>
            <a:ln w="12700">
              <a:solidFill>
                <a:schemeClr val="tx1"/>
              </a:solidFill>
              <a:prstDash val="solid"/>
            </a:ln>
          </c:spPr>
          <c:marker>
            <c:symbol val="triangle"/>
            <c:size val="7"/>
            <c:spPr>
              <a:solidFill>
                <a:sysClr val="windowText" lastClr="000000"/>
              </a:solidFill>
              <a:ln>
                <a:solidFill>
                  <a:prstClr val="black"/>
                </a:solidFill>
              </a:ln>
            </c:spPr>
          </c:marker>
          <c:xVal>
            <c:numRef>
              <c:f>('Rotation limits and cyclic summ'!$R$22,'Rotation limits and cyclic summ'!$R$25,'Rotation limits and cyclic summ'!$R$28)</c:f>
              <c:numCache>
                <c:formatCode>0</c:formatCode>
                <c:ptCount val="3"/>
                <c:pt idx="0">
                  <c:v>31410</c:v>
                </c:pt>
                <c:pt idx="1">
                  <c:v>53082.9</c:v>
                </c:pt>
                <c:pt idx="2">
                  <c:v>80409.600000000006</c:v>
                </c:pt>
              </c:numCache>
            </c:numRef>
          </c:xVal>
          <c:yVal>
            <c:numRef>
              <c:f>('Rotation limits and cyclic summ'!$Q$23,'Rotation limits and cyclic summ'!$Q$26,'Rotation limits and cyclic summ'!$Q$29)</c:f>
              <c:numCache>
                <c:formatCode>0.00</c:formatCode>
                <c:ptCount val="3"/>
                <c:pt idx="0">
                  <c:v>16.89</c:v>
                </c:pt>
                <c:pt idx="1">
                  <c:v>9.16</c:v>
                </c:pt>
                <c:pt idx="2">
                  <c:v>0.997</c:v>
                </c:pt>
              </c:numCache>
            </c:numRef>
          </c:yVal>
          <c:smooth val="0"/>
        </c:ser>
        <c:dLbls>
          <c:showLegendKey val="0"/>
          <c:showVal val="0"/>
          <c:showCatName val="0"/>
          <c:showSerName val="0"/>
          <c:showPercent val="0"/>
          <c:showBubbleSize val="0"/>
        </c:dLbls>
        <c:axId val="371007856"/>
        <c:axId val="371008248"/>
      </c:scatterChart>
      <c:valAx>
        <c:axId val="371007856"/>
        <c:scaling>
          <c:orientation val="minMax"/>
        </c:scaling>
        <c:delete val="0"/>
        <c:axPos val="b"/>
        <c:majorGridlines>
          <c:spPr>
            <a:ln>
              <a:solidFill>
                <a:schemeClr val="tx1"/>
              </a:solidFill>
              <a:prstDash val="dash"/>
            </a:ln>
          </c:spPr>
        </c:majorGridlines>
        <c:title>
          <c:tx>
            <c:rich>
              <a:bodyPr/>
              <a:lstStyle/>
              <a:p>
                <a:pPr>
                  <a:defRPr/>
                </a:pPr>
                <a:r>
                  <a:rPr lang="en-GB"/>
                  <a:t>Web Opening Area [mm²]</a:t>
                </a:r>
              </a:p>
            </c:rich>
          </c:tx>
          <c:overlay val="0"/>
        </c:title>
        <c:numFmt formatCode="#,##0" sourceLinked="0"/>
        <c:majorTickMark val="out"/>
        <c:minorTickMark val="none"/>
        <c:tickLblPos val="nextTo"/>
        <c:spPr>
          <a:ln>
            <a:solidFill>
              <a:prstClr val="black"/>
            </a:solidFill>
          </a:ln>
        </c:spPr>
        <c:crossAx val="371008248"/>
        <c:crosses val="autoZero"/>
        <c:crossBetween val="midCat"/>
      </c:valAx>
      <c:valAx>
        <c:axId val="371008248"/>
        <c:scaling>
          <c:orientation val="minMax"/>
        </c:scaling>
        <c:delete val="0"/>
        <c:axPos val="l"/>
        <c:majorGridlines>
          <c:spPr>
            <a:ln>
              <a:solidFill>
                <a:schemeClr val="tx1"/>
              </a:solidFill>
              <a:prstDash val="dash"/>
            </a:ln>
          </c:spPr>
        </c:majorGridlines>
        <c:title>
          <c:tx>
            <c:rich>
              <a:bodyPr rot="-5400000" vert="horz"/>
              <a:lstStyle/>
              <a:p>
                <a:pPr>
                  <a:defRPr/>
                </a:pPr>
                <a:r>
                  <a:rPr lang="en-GB"/>
                  <a:t>Panel Zone Deflection [mm]</a:t>
                </a:r>
              </a:p>
            </c:rich>
          </c:tx>
          <c:layout>
            <c:manualLayout>
              <c:xMode val="edge"/>
              <c:yMode val="edge"/>
              <c:x val="1.1446608946608965E-2"/>
              <c:y val="0.10570574907272767"/>
            </c:manualLayout>
          </c:layout>
          <c:overlay val="0"/>
        </c:title>
        <c:numFmt formatCode="0" sourceLinked="0"/>
        <c:majorTickMark val="out"/>
        <c:minorTickMark val="none"/>
        <c:tickLblPos val="nextTo"/>
        <c:spPr>
          <a:ln>
            <a:solidFill>
              <a:prstClr val="black"/>
            </a:solidFill>
          </a:ln>
        </c:spPr>
        <c:crossAx val="371007856"/>
        <c:crosses val="autoZero"/>
        <c:crossBetween val="midCat"/>
      </c:valAx>
      <c:spPr>
        <a:noFill/>
        <a:ln>
          <a:solidFill>
            <a:prstClr val="black"/>
          </a:solidFill>
        </a:ln>
      </c:spPr>
    </c:plotArea>
    <c:legend>
      <c:legendPos val="b"/>
      <c:layout>
        <c:manualLayout>
          <c:xMode val="edge"/>
          <c:yMode val="edge"/>
          <c:x val="6.2949494949494991E-2"/>
          <c:y val="0.90504542040806391"/>
          <c:w val="0.87410064935064935"/>
          <c:h val="7.4800352143548923E-2"/>
        </c:manualLayout>
      </c:layout>
      <c:overlay val="0"/>
    </c:legend>
    <c:plotVisOnly val="1"/>
    <c:dispBlanksAs val="gap"/>
    <c:showDLblsOverMax val="0"/>
  </c:chart>
  <c:spPr>
    <a:ln>
      <a:noFill/>
    </a:ln>
  </c:spPr>
  <c:txPr>
    <a:bodyPr/>
    <a:lstStyle/>
    <a:p>
      <a:pPr>
        <a:defRPr sz="8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78896103896141"/>
          <c:y val="5.0385548631179347E-2"/>
          <c:w val="0.75747294372293816"/>
          <c:h val="0.72508494130678691"/>
        </c:manualLayout>
      </c:layout>
      <c:scatterChart>
        <c:scatterStyle val="lineMarker"/>
        <c:varyColors val="0"/>
        <c:ser>
          <c:idx val="0"/>
          <c:order val="0"/>
          <c:tx>
            <c:v>A-700</c:v>
          </c:tx>
          <c:spPr>
            <a:ln w="12700">
              <a:solidFill>
                <a:schemeClr val="tx1"/>
              </a:solidFill>
              <a:prstDash val="solid"/>
            </a:ln>
          </c:spPr>
          <c:marker>
            <c:symbol val="circle"/>
            <c:size val="5"/>
            <c:spPr>
              <a:solidFill>
                <a:sysClr val="windowText" lastClr="000000"/>
              </a:solidFill>
              <a:ln>
                <a:solidFill>
                  <a:prstClr val="black"/>
                </a:solidFill>
              </a:ln>
            </c:spPr>
          </c:marker>
          <c:xVal>
            <c:numRef>
              <c:f>('Rotation limits and cyclic summ'!$R$4,'Rotation limits and cyclic summ'!$R$7,'Rotation limits and cyclic summ'!$R$10)</c:f>
              <c:numCache>
                <c:formatCode>0</c:formatCode>
                <c:ptCount val="3"/>
                <c:pt idx="0">
                  <c:v>22758</c:v>
                </c:pt>
                <c:pt idx="1">
                  <c:v>38457</c:v>
                </c:pt>
                <c:pt idx="2">
                  <c:v>58259</c:v>
                </c:pt>
              </c:numCache>
            </c:numRef>
          </c:xVal>
          <c:yVal>
            <c:numRef>
              <c:f>('Rotation limits and cyclic summ'!$Q$6,'Rotation limits and cyclic summ'!$Q$9,'Rotation limits and cyclic summ'!$Q$12)</c:f>
              <c:numCache>
                <c:formatCode>0.00</c:formatCode>
                <c:ptCount val="3"/>
                <c:pt idx="0">
                  <c:v>18.439999999999987</c:v>
                </c:pt>
                <c:pt idx="1">
                  <c:v>13.96</c:v>
                </c:pt>
                <c:pt idx="2">
                  <c:v>3.34</c:v>
                </c:pt>
              </c:numCache>
            </c:numRef>
          </c:yVal>
          <c:smooth val="0"/>
        </c:ser>
        <c:ser>
          <c:idx val="1"/>
          <c:order val="1"/>
          <c:tx>
            <c:v>B-700</c:v>
          </c:tx>
          <c:spPr>
            <a:ln w="12700">
              <a:solidFill>
                <a:schemeClr val="tx1"/>
              </a:solidFill>
              <a:prstDash val="solid"/>
            </a:ln>
          </c:spPr>
          <c:marker>
            <c:symbol val="square"/>
            <c:size val="5"/>
            <c:spPr>
              <a:solidFill>
                <a:sysClr val="windowText" lastClr="000000"/>
              </a:solidFill>
              <a:ln>
                <a:solidFill>
                  <a:prstClr val="black"/>
                </a:solidFill>
              </a:ln>
            </c:spPr>
          </c:marker>
          <c:xVal>
            <c:numRef>
              <c:f>('Rotation limits and cyclic summ'!$R$13,'Rotation limits and cyclic summ'!$R$16,'Rotation limits and cyclic summ'!$R$19)</c:f>
              <c:numCache>
                <c:formatCode>0</c:formatCode>
                <c:ptCount val="3"/>
                <c:pt idx="0">
                  <c:v>12949</c:v>
                </c:pt>
                <c:pt idx="1">
                  <c:v>21895</c:v>
                </c:pt>
                <c:pt idx="2">
                  <c:v>35062</c:v>
                </c:pt>
              </c:numCache>
            </c:numRef>
          </c:xVal>
          <c:yVal>
            <c:numRef>
              <c:f>('Rotation limits and cyclic summ'!$Q$15,'Rotation limits and cyclic summ'!$Q$18,'Rotation limits and cyclic summ'!$Q$21)</c:f>
              <c:numCache>
                <c:formatCode>0.00</c:formatCode>
                <c:ptCount val="3"/>
                <c:pt idx="0">
                  <c:v>18.5</c:v>
                </c:pt>
                <c:pt idx="1">
                  <c:v>17.82</c:v>
                </c:pt>
                <c:pt idx="2">
                  <c:v>9.48</c:v>
                </c:pt>
              </c:numCache>
            </c:numRef>
          </c:yVal>
          <c:smooth val="0"/>
        </c:ser>
        <c:ser>
          <c:idx val="2"/>
          <c:order val="2"/>
          <c:tx>
            <c:v>C-700</c:v>
          </c:tx>
          <c:spPr>
            <a:ln w="12700">
              <a:solidFill>
                <a:schemeClr val="tx1"/>
              </a:solidFill>
              <a:prstDash val="solid"/>
            </a:ln>
          </c:spPr>
          <c:marker>
            <c:symbol val="triangle"/>
            <c:size val="7"/>
            <c:spPr>
              <a:solidFill>
                <a:sysClr val="windowText" lastClr="000000"/>
              </a:solidFill>
              <a:ln>
                <a:solidFill>
                  <a:prstClr val="black"/>
                </a:solidFill>
              </a:ln>
            </c:spPr>
          </c:marker>
          <c:xVal>
            <c:numRef>
              <c:f>('Rotation limits and cyclic summ'!$R$22,'Rotation limits and cyclic summ'!$R$25,'Rotation limits and cyclic summ'!$R$28)</c:f>
              <c:numCache>
                <c:formatCode>0</c:formatCode>
                <c:ptCount val="3"/>
                <c:pt idx="0">
                  <c:v>31410</c:v>
                </c:pt>
                <c:pt idx="1">
                  <c:v>53082.9</c:v>
                </c:pt>
                <c:pt idx="2">
                  <c:v>80409.600000000006</c:v>
                </c:pt>
              </c:numCache>
            </c:numRef>
          </c:xVal>
          <c:yVal>
            <c:numRef>
              <c:f>('Rotation limits and cyclic summ'!$Q$24,'Rotation limits and cyclic summ'!$Q$27,'Rotation limits and cyclic summ'!$Q$30)</c:f>
              <c:numCache>
                <c:formatCode>0.00</c:formatCode>
                <c:ptCount val="3"/>
                <c:pt idx="0">
                  <c:v>19.984999999999989</c:v>
                </c:pt>
                <c:pt idx="1">
                  <c:v>13.03</c:v>
                </c:pt>
                <c:pt idx="2">
                  <c:v>1.49</c:v>
                </c:pt>
              </c:numCache>
            </c:numRef>
          </c:yVal>
          <c:smooth val="0"/>
        </c:ser>
        <c:dLbls>
          <c:showLegendKey val="0"/>
          <c:showVal val="0"/>
          <c:showCatName val="0"/>
          <c:showSerName val="0"/>
          <c:showPercent val="0"/>
          <c:showBubbleSize val="0"/>
        </c:dLbls>
        <c:axId val="371011776"/>
        <c:axId val="371009032"/>
      </c:scatterChart>
      <c:valAx>
        <c:axId val="371011776"/>
        <c:scaling>
          <c:orientation val="minMax"/>
        </c:scaling>
        <c:delete val="0"/>
        <c:axPos val="b"/>
        <c:majorGridlines>
          <c:spPr>
            <a:ln>
              <a:solidFill>
                <a:schemeClr val="tx1"/>
              </a:solidFill>
              <a:prstDash val="dash"/>
            </a:ln>
          </c:spPr>
        </c:majorGridlines>
        <c:title>
          <c:tx>
            <c:rich>
              <a:bodyPr/>
              <a:lstStyle/>
              <a:p>
                <a:pPr>
                  <a:defRPr b="1"/>
                </a:pPr>
                <a:r>
                  <a:rPr lang="en-GB" b="1"/>
                  <a:t>Web Opening Area [mm²]</a:t>
                </a:r>
              </a:p>
            </c:rich>
          </c:tx>
          <c:overlay val="0"/>
        </c:title>
        <c:numFmt formatCode="#,##0" sourceLinked="0"/>
        <c:majorTickMark val="out"/>
        <c:minorTickMark val="none"/>
        <c:tickLblPos val="nextTo"/>
        <c:spPr>
          <a:ln>
            <a:solidFill>
              <a:prstClr val="black"/>
            </a:solidFill>
          </a:ln>
        </c:spPr>
        <c:crossAx val="371009032"/>
        <c:crosses val="autoZero"/>
        <c:crossBetween val="midCat"/>
        <c:majorUnit val="20000"/>
      </c:valAx>
      <c:valAx>
        <c:axId val="371009032"/>
        <c:scaling>
          <c:orientation val="minMax"/>
          <c:max val="20"/>
        </c:scaling>
        <c:delete val="0"/>
        <c:axPos val="l"/>
        <c:majorGridlines>
          <c:spPr>
            <a:ln>
              <a:solidFill>
                <a:schemeClr val="tx1"/>
              </a:solidFill>
              <a:prstDash val="dash"/>
            </a:ln>
          </c:spPr>
        </c:majorGridlines>
        <c:title>
          <c:tx>
            <c:rich>
              <a:bodyPr rot="-5400000" vert="horz"/>
              <a:lstStyle/>
              <a:p>
                <a:pPr>
                  <a:defRPr/>
                </a:pPr>
                <a:r>
                  <a:rPr lang="en-GB"/>
                  <a:t>Panel Zone Deflection [mm]</a:t>
                </a:r>
              </a:p>
            </c:rich>
          </c:tx>
          <c:layout>
            <c:manualLayout>
              <c:xMode val="edge"/>
              <c:yMode val="edge"/>
              <c:x val="6.8650793650793934E-3"/>
              <c:y val="0.13089848145097838"/>
            </c:manualLayout>
          </c:layout>
          <c:overlay val="0"/>
        </c:title>
        <c:numFmt formatCode="0" sourceLinked="0"/>
        <c:majorTickMark val="out"/>
        <c:minorTickMark val="none"/>
        <c:tickLblPos val="nextTo"/>
        <c:spPr>
          <a:ln>
            <a:solidFill>
              <a:prstClr val="black"/>
            </a:solidFill>
          </a:ln>
        </c:spPr>
        <c:crossAx val="371011776"/>
        <c:crosses val="autoZero"/>
        <c:crossBetween val="midCat"/>
      </c:valAx>
      <c:spPr>
        <a:noFill/>
        <a:ln>
          <a:solidFill>
            <a:prstClr val="black"/>
          </a:solidFill>
        </a:ln>
      </c:spPr>
    </c:plotArea>
    <c:legend>
      <c:legendPos val="b"/>
      <c:layout>
        <c:manualLayout>
          <c:xMode val="edge"/>
          <c:yMode val="edge"/>
          <c:x val="0.12480014430014442"/>
          <c:y val="0.92016112266937478"/>
          <c:w val="0.75039935064935548"/>
          <c:h val="7.4800322467511324E-2"/>
        </c:manualLayout>
      </c:layout>
      <c:overlay val="0"/>
    </c:legend>
    <c:plotVisOnly val="1"/>
    <c:dispBlanksAs val="gap"/>
    <c:showDLblsOverMax val="0"/>
  </c:chart>
  <c:spPr>
    <a:ln>
      <a:noFill/>
    </a:ln>
  </c:spPr>
  <c:txPr>
    <a:bodyPr/>
    <a:lstStyle/>
    <a:p>
      <a:pPr>
        <a:defRPr sz="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0.59731</cdr:x>
      <cdr:y>0.11156</cdr:y>
    </cdr:from>
    <cdr:to>
      <cdr:x>0.89114</cdr:x>
      <cdr:y>0.30623</cdr:y>
    </cdr:to>
    <cdr:sp macro="" textlink="">
      <cdr:nvSpPr>
        <cdr:cNvPr id="9" name="Arc 8"/>
        <cdr:cNvSpPr/>
      </cdr:nvSpPr>
      <cdr:spPr>
        <a:xfrm xmlns:a="http://schemas.openxmlformats.org/drawingml/2006/main">
          <a:off x="1655743" y="280909"/>
          <a:ext cx="814502" cy="490190"/>
        </a:xfrm>
        <a:prstGeom xmlns:a="http://schemas.openxmlformats.org/drawingml/2006/main" prst="arc">
          <a:avLst>
            <a:gd name="adj1" fmla="val 16268744"/>
            <a:gd name="adj2" fmla="val 489337"/>
          </a:avLst>
        </a:prstGeom>
        <a:ln xmlns:a="http://schemas.openxmlformats.org/drawingml/2006/main">
          <a:tailEnd type="triangle" w="med" len="lg"/>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wrap="square">
          <a:no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0.48496</cdr:x>
      <cdr:y>0</cdr:y>
    </cdr:from>
    <cdr:to>
      <cdr:x>0.99946</cdr:x>
      <cdr:y>0.07329</cdr:y>
    </cdr:to>
    <cdr:sp macro="" textlink="">
      <cdr:nvSpPr>
        <cdr:cNvPr id="5" name="TextBox 4"/>
        <cdr:cNvSpPr txBox="1"/>
      </cdr:nvSpPr>
      <cdr:spPr>
        <a:xfrm xmlns:a="http://schemas.openxmlformats.org/drawingml/2006/main">
          <a:off x="1344309" y="0"/>
          <a:ext cx="1426194" cy="1845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dirty="0"/>
            <a:t>30% strength</a:t>
          </a:r>
          <a:r>
            <a:rPr lang="en-GB" sz="800" baseline="0" dirty="0"/>
            <a:t> degradation</a:t>
          </a:r>
          <a:endParaRPr lang="en-GB" sz="800" dirty="0"/>
        </a:p>
      </cdr:txBody>
    </cdr:sp>
  </cdr:relSizeAnchor>
</c:userShapes>
</file>

<file path=ppt/drawings/drawing2.xml><?xml version="1.0" encoding="utf-8"?>
<c:userShapes xmlns:c="http://schemas.openxmlformats.org/drawingml/2006/chart">
  <cdr:relSizeAnchor xmlns:cdr="http://schemas.openxmlformats.org/drawingml/2006/chartDrawing">
    <cdr:from>
      <cdr:x>0.70914</cdr:x>
      <cdr:y>0.0785</cdr:y>
    </cdr:from>
    <cdr:to>
      <cdr:x>0.91618</cdr:x>
      <cdr:y>0.26656</cdr:y>
    </cdr:to>
    <cdr:sp macro="" textlink="">
      <cdr:nvSpPr>
        <cdr:cNvPr id="2" name="Arc 1"/>
        <cdr:cNvSpPr/>
      </cdr:nvSpPr>
      <cdr:spPr>
        <a:xfrm xmlns:a="http://schemas.openxmlformats.org/drawingml/2006/main">
          <a:off x="1965741" y="197664"/>
          <a:ext cx="573915" cy="473538"/>
        </a:xfrm>
        <a:prstGeom xmlns:a="http://schemas.openxmlformats.org/drawingml/2006/main" prst="arc">
          <a:avLst>
            <a:gd name="adj1" fmla="val 15028161"/>
            <a:gd name="adj2" fmla="val 21009694"/>
          </a:avLst>
        </a:prstGeom>
        <a:ln xmlns:a="http://schemas.openxmlformats.org/drawingml/2006/main">
          <a:tailEnd type="triangle" w="med" len="lg"/>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sp>
  </cdr:relSizeAnchor>
  <cdr:relSizeAnchor xmlns:cdr="http://schemas.openxmlformats.org/drawingml/2006/chartDrawing">
    <cdr:from>
      <cdr:x>0.48988</cdr:x>
      <cdr:y>0</cdr:y>
    </cdr:from>
    <cdr:to>
      <cdr:x>0.99946</cdr:x>
      <cdr:y>0.07329</cdr:y>
    </cdr:to>
    <cdr:sp macro="" textlink="">
      <cdr:nvSpPr>
        <cdr:cNvPr id="3" name="TextBox 1"/>
        <cdr:cNvSpPr txBox="1"/>
      </cdr:nvSpPr>
      <cdr:spPr>
        <a:xfrm xmlns:a="http://schemas.openxmlformats.org/drawingml/2006/main">
          <a:off x="1357952" y="0"/>
          <a:ext cx="1412544" cy="1845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dirty="0"/>
            <a:t>14% strength</a:t>
          </a:r>
          <a:r>
            <a:rPr lang="en-GB" sz="800" baseline="0" dirty="0"/>
            <a:t> degradation</a:t>
          </a:r>
          <a:endParaRPr lang="en-GB" sz="800" dirty="0"/>
        </a:p>
      </cdr:txBody>
    </cdr:sp>
  </cdr:relSizeAnchor>
</c:userShapes>
</file>

<file path=ppt/drawings/drawing3.xml><?xml version="1.0" encoding="utf-8"?>
<c:userShapes xmlns:c="http://schemas.openxmlformats.org/drawingml/2006/chart">
  <cdr:relSizeAnchor xmlns:cdr="http://schemas.openxmlformats.org/drawingml/2006/chartDrawing">
    <cdr:from>
      <cdr:x>0.59166</cdr:x>
      <cdr:y>0.13251</cdr:y>
    </cdr:from>
    <cdr:to>
      <cdr:x>0.87517</cdr:x>
      <cdr:y>0.32956</cdr:y>
    </cdr:to>
    <cdr:sp macro="" textlink="">
      <cdr:nvSpPr>
        <cdr:cNvPr id="2" name="Arc 1"/>
        <cdr:cNvSpPr/>
      </cdr:nvSpPr>
      <cdr:spPr>
        <a:xfrm xmlns:a="http://schemas.openxmlformats.org/drawingml/2006/main">
          <a:off x="1640094" y="333663"/>
          <a:ext cx="785890" cy="496174"/>
        </a:xfrm>
        <a:prstGeom xmlns:a="http://schemas.openxmlformats.org/drawingml/2006/main" prst="arc">
          <a:avLst>
            <a:gd name="adj1" fmla="val 15362495"/>
            <a:gd name="adj2" fmla="val 557780"/>
          </a:avLst>
        </a:prstGeom>
        <a:noFill xmlns:a="http://schemas.openxmlformats.org/drawingml/2006/main"/>
        <a:ln xmlns:a="http://schemas.openxmlformats.org/drawingml/2006/main" w="9525" cap="flat" cmpd="sng" algn="ctr">
          <a:solidFill>
            <a:sysClr val="windowText" lastClr="000000">
              <a:shade val="95000"/>
              <a:satMod val="105000"/>
            </a:sysClr>
          </a:solidFill>
          <a:prstDash val="solid"/>
          <a:tailEnd type="triangle" w="med" len="lg"/>
        </a:ln>
        <a:effectLst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wrap="square">
          <a:noAutofit/>
        </a:bodyPr>
        <a:lstStyle xmlns:a="http://schemas.openxmlformats.org/drawingml/2006/main">
          <a:lvl1pPr marL="0" indent="0">
            <a:defRPr sz="1100">
              <a:solidFill>
                <a:sysClr val="windowText" lastClr="000000"/>
              </a:solidFill>
              <a:latin typeface="Arial"/>
            </a:defRPr>
          </a:lvl1pPr>
          <a:lvl2pPr marL="457200" indent="0">
            <a:defRPr sz="1100">
              <a:solidFill>
                <a:sysClr val="windowText" lastClr="000000"/>
              </a:solidFill>
              <a:latin typeface="Arial"/>
            </a:defRPr>
          </a:lvl2pPr>
          <a:lvl3pPr marL="914400" indent="0">
            <a:defRPr sz="1100">
              <a:solidFill>
                <a:sysClr val="windowText" lastClr="000000"/>
              </a:solidFill>
              <a:latin typeface="Arial"/>
            </a:defRPr>
          </a:lvl3pPr>
          <a:lvl4pPr marL="1371600" indent="0">
            <a:defRPr sz="1100">
              <a:solidFill>
                <a:sysClr val="windowText" lastClr="000000"/>
              </a:solidFill>
              <a:latin typeface="Arial"/>
            </a:defRPr>
          </a:lvl4pPr>
          <a:lvl5pPr marL="1828800" indent="0">
            <a:defRPr sz="1100">
              <a:solidFill>
                <a:sysClr val="windowText" lastClr="000000"/>
              </a:solidFill>
              <a:latin typeface="Arial"/>
            </a:defRPr>
          </a:lvl5pPr>
          <a:lvl6pPr marL="2286000" indent="0">
            <a:defRPr sz="1100">
              <a:solidFill>
                <a:sysClr val="windowText" lastClr="000000"/>
              </a:solidFill>
              <a:latin typeface="Arial"/>
            </a:defRPr>
          </a:lvl6pPr>
          <a:lvl7pPr marL="2743200" indent="0">
            <a:defRPr sz="1100">
              <a:solidFill>
                <a:sysClr val="windowText" lastClr="000000"/>
              </a:solidFill>
              <a:latin typeface="Arial"/>
            </a:defRPr>
          </a:lvl7pPr>
          <a:lvl8pPr marL="3200400" indent="0">
            <a:defRPr sz="1100">
              <a:solidFill>
                <a:sysClr val="windowText" lastClr="000000"/>
              </a:solidFill>
              <a:latin typeface="Arial"/>
            </a:defRPr>
          </a:lvl8pPr>
          <a:lvl9pPr marL="3657600" indent="0">
            <a:defRPr sz="1100">
              <a:solidFill>
                <a:sysClr val="windowText" lastClr="000000"/>
              </a:solidFill>
              <a:latin typeface="Arial"/>
            </a:defRPr>
          </a:lvl9pPr>
        </a:lstStyle>
        <a:p xmlns:a="http://schemas.openxmlformats.org/drawingml/2006/main">
          <a:endParaRPr lang="en-US"/>
        </a:p>
      </cdr:txBody>
    </cdr:sp>
  </cdr:relSizeAnchor>
  <cdr:relSizeAnchor xmlns:cdr="http://schemas.openxmlformats.org/drawingml/2006/chartDrawing">
    <cdr:from>
      <cdr:x>0.4825</cdr:x>
      <cdr:y>0</cdr:y>
    </cdr:from>
    <cdr:to>
      <cdr:x>0.99946</cdr:x>
      <cdr:y>0.0645</cdr:y>
    </cdr:to>
    <cdr:sp macro="" textlink="">
      <cdr:nvSpPr>
        <cdr:cNvPr id="3" name="TextBox 1"/>
        <cdr:cNvSpPr txBox="1"/>
      </cdr:nvSpPr>
      <cdr:spPr>
        <a:xfrm xmlns:a="http://schemas.openxmlformats.org/drawingml/2006/main">
          <a:off x="1337481" y="0"/>
          <a:ext cx="1433015" cy="1624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dirty="0"/>
            <a:t>38% strength</a:t>
          </a:r>
          <a:r>
            <a:rPr lang="en-GB" sz="800" baseline="0" dirty="0"/>
            <a:t> degradation</a:t>
          </a:r>
          <a:endParaRPr lang="en-GB" sz="800" dirty="0"/>
        </a:p>
      </cdr:txBody>
    </cdr:sp>
  </cdr:relSizeAnchor>
</c:userShapes>
</file>

<file path=ppt/drawings/drawing4.xml><?xml version="1.0" encoding="utf-8"?>
<c:userShapes xmlns:c="http://schemas.openxmlformats.org/drawingml/2006/chart">
  <cdr:relSizeAnchor xmlns:cdr="http://schemas.openxmlformats.org/drawingml/2006/chartDrawing">
    <cdr:from>
      <cdr:x>0.56795</cdr:x>
      <cdr:y>0.64353</cdr:y>
    </cdr:from>
    <cdr:to>
      <cdr:x>0.66261</cdr:x>
      <cdr:y>0.72871</cdr:y>
    </cdr:to>
    <cdr:sp macro="" textlink="">
      <cdr:nvSpPr>
        <cdr:cNvPr id="2" name="TextBox 1"/>
        <cdr:cNvSpPr txBox="1"/>
      </cdr:nvSpPr>
      <cdr:spPr>
        <a:xfrm xmlns:a="http://schemas.openxmlformats.org/drawingml/2006/main">
          <a:off x="1574359" y="1622066"/>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3</a:t>
          </a:r>
        </a:p>
      </cdr:txBody>
    </cdr:sp>
  </cdr:relSizeAnchor>
  <cdr:relSizeAnchor xmlns:cdr="http://schemas.openxmlformats.org/drawingml/2006/chartDrawing">
    <cdr:from>
      <cdr:x>0.32413</cdr:x>
      <cdr:y>0.56782</cdr:y>
    </cdr:from>
    <cdr:to>
      <cdr:x>0.41879</cdr:x>
      <cdr:y>0.653</cdr:y>
    </cdr:to>
    <cdr:sp macro="" textlink="">
      <cdr:nvSpPr>
        <cdr:cNvPr id="3" name="TextBox 1"/>
        <cdr:cNvSpPr txBox="1"/>
      </cdr:nvSpPr>
      <cdr:spPr>
        <a:xfrm xmlns:a="http://schemas.openxmlformats.org/drawingml/2006/main">
          <a:off x="898497" y="1431234"/>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3</a:t>
          </a:r>
        </a:p>
      </cdr:txBody>
    </cdr:sp>
  </cdr:relSizeAnchor>
  <cdr:relSizeAnchor xmlns:cdr="http://schemas.openxmlformats.org/drawingml/2006/chartDrawing">
    <cdr:from>
      <cdr:x>0.52779</cdr:x>
      <cdr:y>0.47634</cdr:y>
    </cdr:from>
    <cdr:to>
      <cdr:x>0.62245</cdr:x>
      <cdr:y>0.56151</cdr:y>
    </cdr:to>
    <cdr:sp macro="" textlink="">
      <cdr:nvSpPr>
        <cdr:cNvPr id="4" name="TextBox 1"/>
        <cdr:cNvSpPr txBox="1"/>
      </cdr:nvSpPr>
      <cdr:spPr>
        <a:xfrm xmlns:a="http://schemas.openxmlformats.org/drawingml/2006/main">
          <a:off x="1463040" y="1200647"/>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2</a:t>
          </a:r>
        </a:p>
      </cdr:txBody>
    </cdr:sp>
  </cdr:relSizeAnchor>
  <cdr:relSizeAnchor xmlns:cdr="http://schemas.openxmlformats.org/drawingml/2006/chartDrawing">
    <cdr:from>
      <cdr:x>0.42166</cdr:x>
      <cdr:y>0.4164</cdr:y>
    </cdr:from>
    <cdr:to>
      <cdr:x>0.51632</cdr:x>
      <cdr:y>0.50158</cdr:y>
    </cdr:to>
    <cdr:sp macro="" textlink="">
      <cdr:nvSpPr>
        <cdr:cNvPr id="5" name="TextBox 1"/>
        <cdr:cNvSpPr txBox="1"/>
      </cdr:nvSpPr>
      <cdr:spPr>
        <a:xfrm xmlns:a="http://schemas.openxmlformats.org/drawingml/2006/main">
          <a:off x="1168841" y="1049572"/>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2</a:t>
          </a:r>
        </a:p>
      </cdr:txBody>
    </cdr:sp>
  </cdr:relSizeAnchor>
  <cdr:relSizeAnchor xmlns:cdr="http://schemas.openxmlformats.org/drawingml/2006/chartDrawing">
    <cdr:from>
      <cdr:x>0.218</cdr:x>
      <cdr:y>0.32808</cdr:y>
    </cdr:from>
    <cdr:to>
      <cdr:x>0.31266</cdr:x>
      <cdr:y>0.41325</cdr:y>
    </cdr:to>
    <cdr:sp macro="" textlink="">
      <cdr:nvSpPr>
        <cdr:cNvPr id="6" name="TextBox 1"/>
        <cdr:cNvSpPr txBox="1"/>
      </cdr:nvSpPr>
      <cdr:spPr>
        <a:xfrm xmlns:a="http://schemas.openxmlformats.org/drawingml/2006/main">
          <a:off x="604299" y="826935"/>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2</a:t>
          </a:r>
        </a:p>
      </cdr:txBody>
    </cdr:sp>
  </cdr:relSizeAnchor>
  <cdr:relSizeAnchor xmlns:cdr="http://schemas.openxmlformats.org/drawingml/2006/chartDrawing">
    <cdr:from>
      <cdr:x>0.3729</cdr:x>
      <cdr:y>0.25237</cdr:y>
    </cdr:from>
    <cdr:to>
      <cdr:x>0.46755</cdr:x>
      <cdr:y>0.33754</cdr:y>
    </cdr:to>
    <cdr:sp macro="" textlink="">
      <cdr:nvSpPr>
        <cdr:cNvPr id="7" name="TextBox 1"/>
        <cdr:cNvSpPr txBox="1"/>
      </cdr:nvSpPr>
      <cdr:spPr>
        <a:xfrm xmlns:a="http://schemas.openxmlformats.org/drawingml/2006/main">
          <a:off x="1033669" y="636104"/>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1</a:t>
          </a:r>
        </a:p>
      </cdr:txBody>
    </cdr:sp>
  </cdr:relSizeAnchor>
  <cdr:relSizeAnchor xmlns:cdr="http://schemas.openxmlformats.org/drawingml/2006/chartDrawing">
    <cdr:from>
      <cdr:x>0.3184</cdr:x>
      <cdr:y>0.19874</cdr:y>
    </cdr:from>
    <cdr:to>
      <cdr:x>0.41305</cdr:x>
      <cdr:y>0.28391</cdr:y>
    </cdr:to>
    <cdr:sp macro="" textlink="">
      <cdr:nvSpPr>
        <cdr:cNvPr id="8" name="TextBox 1"/>
        <cdr:cNvSpPr txBox="1"/>
      </cdr:nvSpPr>
      <cdr:spPr>
        <a:xfrm xmlns:a="http://schemas.openxmlformats.org/drawingml/2006/main">
          <a:off x="882595" y="500932"/>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1</a:t>
          </a:r>
        </a:p>
      </cdr:txBody>
    </cdr:sp>
  </cdr:relSizeAnchor>
  <cdr:relSizeAnchor xmlns:cdr="http://schemas.openxmlformats.org/drawingml/2006/chartDrawing">
    <cdr:from>
      <cdr:x>0.15776</cdr:x>
      <cdr:y>0.18612</cdr:y>
    </cdr:from>
    <cdr:to>
      <cdr:x>0.25242</cdr:x>
      <cdr:y>0.27129</cdr:y>
    </cdr:to>
    <cdr:sp macro="" textlink="">
      <cdr:nvSpPr>
        <cdr:cNvPr id="9" name="TextBox 1"/>
        <cdr:cNvSpPr txBox="1"/>
      </cdr:nvSpPr>
      <cdr:spPr>
        <a:xfrm xmlns:a="http://schemas.openxmlformats.org/drawingml/2006/main">
          <a:off x="437322" y="469127"/>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1</a:t>
          </a:r>
        </a:p>
      </cdr:txBody>
    </cdr:sp>
  </cdr:relSizeAnchor>
  <cdr:relSizeAnchor xmlns:cdr="http://schemas.openxmlformats.org/drawingml/2006/chartDrawing">
    <cdr:from>
      <cdr:x>0.75039</cdr:x>
      <cdr:y>0.67508</cdr:y>
    </cdr:from>
    <cdr:to>
      <cdr:x>0.84505</cdr:x>
      <cdr:y>0.76025</cdr:y>
    </cdr:to>
    <cdr:sp macro="" textlink="">
      <cdr:nvSpPr>
        <cdr:cNvPr id="10" name="TextBox 1"/>
        <cdr:cNvSpPr txBox="1"/>
      </cdr:nvSpPr>
      <cdr:spPr>
        <a:xfrm xmlns:a="http://schemas.openxmlformats.org/drawingml/2006/main">
          <a:off x="2080094" y="1701579"/>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3</a:t>
          </a:r>
        </a:p>
      </cdr:txBody>
    </cdr:sp>
  </cdr:relSizeAnchor>
</c:userShapes>
</file>

<file path=ppt/drawings/drawing5.xml><?xml version="1.0" encoding="utf-8"?>
<c:userShapes xmlns:c="http://schemas.openxmlformats.org/drawingml/2006/chart">
  <cdr:relSizeAnchor xmlns:cdr="http://schemas.openxmlformats.org/drawingml/2006/chartDrawing">
    <cdr:from>
      <cdr:x>0.74866</cdr:x>
      <cdr:y>0.65615</cdr:y>
    </cdr:from>
    <cdr:to>
      <cdr:x>0.84332</cdr:x>
      <cdr:y>0.74132</cdr:y>
    </cdr:to>
    <cdr:sp macro="" textlink="">
      <cdr:nvSpPr>
        <cdr:cNvPr id="2" name="TextBox 1"/>
        <cdr:cNvSpPr txBox="1"/>
      </cdr:nvSpPr>
      <cdr:spPr>
        <a:xfrm xmlns:a="http://schemas.openxmlformats.org/drawingml/2006/main">
          <a:off x="2075291" y="1653871"/>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3</a:t>
          </a:r>
        </a:p>
      </cdr:txBody>
    </cdr:sp>
  </cdr:relSizeAnchor>
  <cdr:relSizeAnchor xmlns:cdr="http://schemas.openxmlformats.org/drawingml/2006/chartDrawing">
    <cdr:from>
      <cdr:x>0.58229</cdr:x>
      <cdr:y>0.61514</cdr:y>
    </cdr:from>
    <cdr:to>
      <cdr:x>0.67695</cdr:x>
      <cdr:y>0.70032</cdr:y>
    </cdr:to>
    <cdr:sp macro="" textlink="">
      <cdr:nvSpPr>
        <cdr:cNvPr id="3" name="TextBox 1"/>
        <cdr:cNvSpPr txBox="1"/>
      </cdr:nvSpPr>
      <cdr:spPr>
        <a:xfrm xmlns:a="http://schemas.openxmlformats.org/drawingml/2006/main">
          <a:off x="1614115" y="1550505"/>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3</a:t>
          </a:r>
        </a:p>
      </cdr:txBody>
    </cdr:sp>
  </cdr:relSizeAnchor>
  <cdr:relSizeAnchor xmlns:cdr="http://schemas.openxmlformats.org/drawingml/2006/chartDrawing">
    <cdr:from>
      <cdr:x>0.327</cdr:x>
      <cdr:y>0.49527</cdr:y>
    </cdr:from>
    <cdr:to>
      <cdr:x>0.42166</cdr:x>
      <cdr:y>0.58044</cdr:y>
    </cdr:to>
    <cdr:sp macro="" textlink="">
      <cdr:nvSpPr>
        <cdr:cNvPr id="4" name="TextBox 1"/>
        <cdr:cNvSpPr txBox="1"/>
      </cdr:nvSpPr>
      <cdr:spPr>
        <a:xfrm xmlns:a="http://schemas.openxmlformats.org/drawingml/2006/main">
          <a:off x="906449" y="1248355"/>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3</a:t>
          </a:r>
        </a:p>
      </cdr:txBody>
    </cdr:sp>
  </cdr:relSizeAnchor>
  <cdr:relSizeAnchor xmlns:cdr="http://schemas.openxmlformats.org/drawingml/2006/chartDrawing">
    <cdr:from>
      <cdr:x>0.53927</cdr:x>
      <cdr:y>0.37224</cdr:y>
    </cdr:from>
    <cdr:to>
      <cdr:x>0.63392</cdr:x>
      <cdr:y>0.45741</cdr:y>
    </cdr:to>
    <cdr:sp macro="" textlink="">
      <cdr:nvSpPr>
        <cdr:cNvPr id="5" name="TextBox 1"/>
        <cdr:cNvSpPr txBox="1"/>
      </cdr:nvSpPr>
      <cdr:spPr>
        <a:xfrm xmlns:a="http://schemas.openxmlformats.org/drawingml/2006/main">
          <a:off x="1494845" y="938254"/>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2</a:t>
          </a:r>
        </a:p>
      </cdr:txBody>
    </cdr:sp>
  </cdr:relSizeAnchor>
  <cdr:relSizeAnchor xmlns:cdr="http://schemas.openxmlformats.org/drawingml/2006/chartDrawing">
    <cdr:from>
      <cdr:x>0.42453</cdr:x>
      <cdr:y>0.28707</cdr:y>
    </cdr:from>
    <cdr:to>
      <cdr:x>0.51919</cdr:x>
      <cdr:y>0.37224</cdr:y>
    </cdr:to>
    <cdr:sp macro="" textlink="">
      <cdr:nvSpPr>
        <cdr:cNvPr id="6" name="TextBox 1"/>
        <cdr:cNvSpPr txBox="1"/>
      </cdr:nvSpPr>
      <cdr:spPr>
        <a:xfrm xmlns:a="http://schemas.openxmlformats.org/drawingml/2006/main">
          <a:off x="1176793" y="723570"/>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2</a:t>
          </a:r>
        </a:p>
      </cdr:txBody>
    </cdr:sp>
  </cdr:relSizeAnchor>
  <cdr:relSizeAnchor xmlns:cdr="http://schemas.openxmlformats.org/drawingml/2006/chartDrawing">
    <cdr:from>
      <cdr:x>0.218</cdr:x>
      <cdr:y>0.21136</cdr:y>
    </cdr:from>
    <cdr:to>
      <cdr:x>0.31266</cdr:x>
      <cdr:y>0.29653</cdr:y>
    </cdr:to>
    <cdr:sp macro="" textlink="">
      <cdr:nvSpPr>
        <cdr:cNvPr id="7" name="TextBox 1"/>
        <cdr:cNvSpPr txBox="1"/>
      </cdr:nvSpPr>
      <cdr:spPr>
        <a:xfrm xmlns:a="http://schemas.openxmlformats.org/drawingml/2006/main">
          <a:off x="604299" y="532738"/>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2</a:t>
          </a:r>
        </a:p>
      </cdr:txBody>
    </cdr:sp>
  </cdr:relSizeAnchor>
  <cdr:relSizeAnchor xmlns:cdr="http://schemas.openxmlformats.org/drawingml/2006/chartDrawing">
    <cdr:from>
      <cdr:x>0.37577</cdr:x>
      <cdr:y>0.09148</cdr:y>
    </cdr:from>
    <cdr:to>
      <cdr:x>0.47042</cdr:x>
      <cdr:y>0.17666</cdr:y>
    </cdr:to>
    <cdr:sp macro="" textlink="">
      <cdr:nvSpPr>
        <cdr:cNvPr id="8" name="TextBox 1"/>
        <cdr:cNvSpPr txBox="1"/>
      </cdr:nvSpPr>
      <cdr:spPr>
        <a:xfrm xmlns:a="http://schemas.openxmlformats.org/drawingml/2006/main">
          <a:off x="1041621" y="230588"/>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1</a:t>
          </a:r>
        </a:p>
      </cdr:txBody>
    </cdr:sp>
  </cdr:relSizeAnchor>
  <cdr:relSizeAnchor xmlns:cdr="http://schemas.openxmlformats.org/drawingml/2006/chartDrawing">
    <cdr:from>
      <cdr:x>0.29545</cdr:x>
      <cdr:y>0.0694</cdr:y>
    </cdr:from>
    <cdr:to>
      <cdr:x>0.39011</cdr:x>
      <cdr:y>0.15457</cdr:y>
    </cdr:to>
    <cdr:sp macro="" textlink="">
      <cdr:nvSpPr>
        <cdr:cNvPr id="9" name="TextBox 1"/>
        <cdr:cNvSpPr txBox="1"/>
      </cdr:nvSpPr>
      <cdr:spPr>
        <a:xfrm xmlns:a="http://schemas.openxmlformats.org/drawingml/2006/main">
          <a:off x="818985" y="174929"/>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1</a:t>
          </a:r>
        </a:p>
      </cdr:txBody>
    </cdr:sp>
  </cdr:relSizeAnchor>
  <cdr:relSizeAnchor xmlns:cdr="http://schemas.openxmlformats.org/drawingml/2006/chartDrawing">
    <cdr:from>
      <cdr:x>0.14916</cdr:x>
      <cdr:y>0.08202</cdr:y>
    </cdr:from>
    <cdr:to>
      <cdr:x>0.24382</cdr:x>
      <cdr:y>0.16719</cdr:y>
    </cdr:to>
    <cdr:sp macro="" textlink="">
      <cdr:nvSpPr>
        <cdr:cNvPr id="10" name="TextBox 1"/>
        <cdr:cNvSpPr txBox="1"/>
      </cdr:nvSpPr>
      <cdr:spPr>
        <a:xfrm xmlns:a="http://schemas.openxmlformats.org/drawingml/2006/main">
          <a:off x="413468" y="206734"/>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1</a:t>
          </a:r>
        </a:p>
      </cdr:txBody>
    </cdr:sp>
  </cdr:relSizeAnchor>
</c:userShapes>
</file>

<file path=ppt/drawings/drawing6.xml><?xml version="1.0" encoding="utf-8"?>
<c:userShapes xmlns:c="http://schemas.openxmlformats.org/drawingml/2006/chart">
  <cdr:relSizeAnchor xmlns:cdr="http://schemas.openxmlformats.org/drawingml/2006/chartDrawing">
    <cdr:from>
      <cdr:x>0.18932</cdr:x>
      <cdr:y>0.11356</cdr:y>
    </cdr:from>
    <cdr:to>
      <cdr:x>0.28398</cdr:x>
      <cdr:y>0.19874</cdr:y>
    </cdr:to>
    <cdr:sp macro="" textlink="">
      <cdr:nvSpPr>
        <cdr:cNvPr id="2" name="TextBox 1"/>
        <cdr:cNvSpPr txBox="1"/>
      </cdr:nvSpPr>
      <cdr:spPr>
        <a:xfrm xmlns:a="http://schemas.openxmlformats.org/drawingml/2006/main">
          <a:off x="524786" y="286246"/>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1</a:t>
          </a:r>
        </a:p>
      </cdr:txBody>
    </cdr:sp>
  </cdr:relSizeAnchor>
  <cdr:relSizeAnchor xmlns:cdr="http://schemas.openxmlformats.org/drawingml/2006/chartDrawing">
    <cdr:from>
      <cdr:x>0.31266</cdr:x>
      <cdr:y>0.05363</cdr:y>
    </cdr:from>
    <cdr:to>
      <cdr:x>0.40732</cdr:x>
      <cdr:y>0.1388</cdr:y>
    </cdr:to>
    <cdr:sp macro="" textlink="">
      <cdr:nvSpPr>
        <cdr:cNvPr id="3" name="TextBox 1"/>
        <cdr:cNvSpPr txBox="1"/>
      </cdr:nvSpPr>
      <cdr:spPr>
        <a:xfrm xmlns:a="http://schemas.openxmlformats.org/drawingml/2006/main">
          <a:off x="866692" y="135172"/>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1</a:t>
          </a:r>
        </a:p>
      </cdr:txBody>
    </cdr:sp>
  </cdr:relSizeAnchor>
  <cdr:relSizeAnchor xmlns:cdr="http://schemas.openxmlformats.org/drawingml/2006/chartDrawing">
    <cdr:from>
      <cdr:x>0.4274</cdr:x>
      <cdr:y>0.03786</cdr:y>
    </cdr:from>
    <cdr:to>
      <cdr:x>0.52206</cdr:x>
      <cdr:y>0.12303</cdr:y>
    </cdr:to>
    <cdr:sp macro="" textlink="">
      <cdr:nvSpPr>
        <cdr:cNvPr id="4" name="TextBox 1"/>
        <cdr:cNvSpPr txBox="1"/>
      </cdr:nvSpPr>
      <cdr:spPr>
        <a:xfrm xmlns:a="http://schemas.openxmlformats.org/drawingml/2006/main">
          <a:off x="1184744" y="95416"/>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1</a:t>
          </a:r>
        </a:p>
      </cdr:txBody>
    </cdr:sp>
  </cdr:relSizeAnchor>
  <cdr:relSizeAnchor xmlns:cdr="http://schemas.openxmlformats.org/drawingml/2006/chartDrawing">
    <cdr:from>
      <cdr:x>0.73145</cdr:x>
      <cdr:y>0.64353</cdr:y>
    </cdr:from>
    <cdr:to>
      <cdr:x>0.82611</cdr:x>
      <cdr:y>0.72871</cdr:y>
    </cdr:to>
    <cdr:sp macro="" textlink="">
      <cdr:nvSpPr>
        <cdr:cNvPr id="5" name="TextBox 1"/>
        <cdr:cNvSpPr txBox="1"/>
      </cdr:nvSpPr>
      <cdr:spPr>
        <a:xfrm xmlns:a="http://schemas.openxmlformats.org/drawingml/2006/main">
          <a:off x="2027583" y="1622067"/>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3</a:t>
          </a:r>
        </a:p>
      </cdr:txBody>
    </cdr:sp>
  </cdr:relSizeAnchor>
  <cdr:relSizeAnchor xmlns:cdr="http://schemas.openxmlformats.org/drawingml/2006/chartDrawing">
    <cdr:from>
      <cdr:x>0.58229</cdr:x>
      <cdr:y>0.61514</cdr:y>
    </cdr:from>
    <cdr:to>
      <cdr:x>0.67695</cdr:x>
      <cdr:y>0.70031</cdr:y>
    </cdr:to>
    <cdr:sp macro="" textlink="">
      <cdr:nvSpPr>
        <cdr:cNvPr id="6" name="TextBox 1"/>
        <cdr:cNvSpPr txBox="1"/>
      </cdr:nvSpPr>
      <cdr:spPr>
        <a:xfrm xmlns:a="http://schemas.openxmlformats.org/drawingml/2006/main">
          <a:off x="1614115" y="1550503"/>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3</a:t>
          </a:r>
        </a:p>
      </cdr:txBody>
    </cdr:sp>
  </cdr:relSizeAnchor>
  <cdr:relSizeAnchor xmlns:cdr="http://schemas.openxmlformats.org/drawingml/2006/chartDrawing">
    <cdr:from>
      <cdr:x>0.33274</cdr:x>
      <cdr:y>0.39748</cdr:y>
    </cdr:from>
    <cdr:to>
      <cdr:x>0.4274</cdr:x>
      <cdr:y>0.48265</cdr:y>
    </cdr:to>
    <cdr:sp macro="" textlink="">
      <cdr:nvSpPr>
        <cdr:cNvPr id="7" name="TextBox 1"/>
        <cdr:cNvSpPr txBox="1"/>
      </cdr:nvSpPr>
      <cdr:spPr>
        <a:xfrm xmlns:a="http://schemas.openxmlformats.org/drawingml/2006/main">
          <a:off x="922351" y="1001864"/>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3</a:t>
          </a:r>
        </a:p>
      </cdr:txBody>
    </cdr:sp>
  </cdr:relSizeAnchor>
  <cdr:relSizeAnchor xmlns:cdr="http://schemas.openxmlformats.org/drawingml/2006/chartDrawing">
    <cdr:from>
      <cdr:x>0.52206</cdr:x>
      <cdr:y>0.23028</cdr:y>
    </cdr:from>
    <cdr:to>
      <cdr:x>0.61671</cdr:x>
      <cdr:y>0.31546</cdr:y>
    </cdr:to>
    <cdr:sp macro="" textlink="">
      <cdr:nvSpPr>
        <cdr:cNvPr id="8" name="TextBox 1"/>
        <cdr:cNvSpPr txBox="1"/>
      </cdr:nvSpPr>
      <cdr:spPr>
        <a:xfrm xmlns:a="http://schemas.openxmlformats.org/drawingml/2006/main">
          <a:off x="1447138" y="580445"/>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2</a:t>
          </a:r>
        </a:p>
      </cdr:txBody>
    </cdr:sp>
  </cdr:relSizeAnchor>
  <cdr:relSizeAnchor xmlns:cdr="http://schemas.openxmlformats.org/drawingml/2006/chartDrawing">
    <cdr:from>
      <cdr:x>0.40158</cdr:x>
      <cdr:y>0.19243</cdr:y>
    </cdr:from>
    <cdr:to>
      <cdr:x>0.49624</cdr:x>
      <cdr:y>0.2776</cdr:y>
    </cdr:to>
    <cdr:sp macro="" textlink="">
      <cdr:nvSpPr>
        <cdr:cNvPr id="9" name="TextBox 1"/>
        <cdr:cNvSpPr txBox="1"/>
      </cdr:nvSpPr>
      <cdr:spPr>
        <a:xfrm xmlns:a="http://schemas.openxmlformats.org/drawingml/2006/main">
          <a:off x="1113182" y="485030"/>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dirty="0"/>
            <a:t>2</a:t>
          </a:r>
        </a:p>
      </cdr:txBody>
    </cdr:sp>
  </cdr:relSizeAnchor>
  <cdr:relSizeAnchor xmlns:cdr="http://schemas.openxmlformats.org/drawingml/2006/chartDrawing">
    <cdr:from>
      <cdr:x>0.24095</cdr:x>
      <cdr:y>0.1388</cdr:y>
    </cdr:from>
    <cdr:to>
      <cdr:x>0.33561</cdr:x>
      <cdr:y>0.22397</cdr:y>
    </cdr:to>
    <cdr:sp macro="" textlink="">
      <cdr:nvSpPr>
        <cdr:cNvPr id="10" name="TextBox 1"/>
        <cdr:cNvSpPr txBox="1"/>
      </cdr:nvSpPr>
      <cdr:spPr>
        <a:xfrm xmlns:a="http://schemas.openxmlformats.org/drawingml/2006/main">
          <a:off x="667909" y="349857"/>
          <a:ext cx="262393" cy="214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GB" sz="800" b="1"/>
            <a:t>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buFontTx/>
              <a:buChar char="–"/>
              <a:defRPr sz="1200" b="0">
                <a:solidFill>
                  <a:srgbClr val="FFFFFF"/>
                </a:solidFill>
                <a:latin typeface="Arial" pitchFamily="34" charset="0"/>
                <a:ea typeface="+mn-ea"/>
                <a:cs typeface="+mn-cs"/>
              </a:defRPr>
            </a:lvl1pPr>
          </a:lstStyle>
          <a:p>
            <a:pPr>
              <a:defRPr/>
            </a:pPr>
            <a:r>
              <a:rPr lang="en-US"/>
              <a:t>Presented by: Mike Kidder, Marketing Director</a:t>
            </a:r>
          </a:p>
        </p:txBody>
      </p:sp>
      <p:sp>
        <p:nvSpPr>
          <p:cNvPr id="378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buFontTx/>
              <a:buChar char="–"/>
              <a:defRPr sz="1200" b="0">
                <a:solidFill>
                  <a:srgbClr val="FFFFFF"/>
                </a:solidFill>
                <a:latin typeface="Arial" pitchFamily="34" charset="0"/>
                <a:ea typeface="+mn-ea"/>
                <a:cs typeface="+mn-cs"/>
              </a:defRPr>
            </a:lvl1pPr>
          </a:lstStyle>
          <a:p>
            <a:pPr>
              <a:defRPr/>
            </a:pPr>
            <a:endParaRPr lang="en-US"/>
          </a:p>
        </p:txBody>
      </p:sp>
      <p:sp>
        <p:nvSpPr>
          <p:cNvPr id="378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ClrTx/>
              <a:buSzTx/>
              <a:buFontTx/>
              <a:buChar char="–"/>
              <a:defRPr sz="1200" b="0">
                <a:solidFill>
                  <a:srgbClr val="FFFFFF"/>
                </a:solidFill>
                <a:latin typeface="Arial" pitchFamily="34" charset="0"/>
                <a:ea typeface="+mn-ea"/>
                <a:cs typeface="+mn-cs"/>
              </a:defRPr>
            </a:lvl1pPr>
          </a:lstStyle>
          <a:p>
            <a:pPr>
              <a:defRPr/>
            </a:pPr>
            <a:r>
              <a:rPr lang="en-US"/>
              <a:t>Altair Engineering, Inc.</a:t>
            </a:r>
          </a:p>
        </p:txBody>
      </p:sp>
      <p:sp>
        <p:nvSpPr>
          <p:cNvPr id="378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ClrTx/>
              <a:buSzTx/>
              <a:buFontTx/>
              <a:buChar char="–"/>
              <a:defRPr sz="1200" b="0">
                <a:solidFill>
                  <a:srgbClr val="FFFFFF"/>
                </a:solidFill>
              </a:defRPr>
            </a:lvl1pPr>
          </a:lstStyle>
          <a:p>
            <a:pPr>
              <a:defRPr/>
            </a:pPr>
            <a:fld id="{D0533277-6765-487E-B4E8-48BDB26317DE}" type="slidenum">
              <a:rPr lang="en-US"/>
              <a:pPr>
                <a:defRPr/>
              </a:pPr>
              <a:t>‹#›</a:t>
            </a:fld>
            <a:endParaRPr lang="en-US"/>
          </a:p>
        </p:txBody>
      </p:sp>
    </p:spTree>
    <p:extLst>
      <p:ext uri="{BB962C8B-B14F-4D97-AF65-F5344CB8AC3E}">
        <p14:creationId xmlns:p14="http://schemas.microsoft.com/office/powerpoint/2010/main" val="4047805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buFontTx/>
              <a:buChar char="–"/>
              <a:defRPr sz="1200" b="0">
                <a:solidFill>
                  <a:srgbClr val="FFFFFF"/>
                </a:solidFill>
                <a:latin typeface="Arial" pitchFamily="34" charset="0"/>
                <a:ea typeface="+mn-ea"/>
                <a:cs typeface="+mn-cs"/>
              </a:defRPr>
            </a:lvl1pPr>
          </a:lstStyle>
          <a:p>
            <a:pPr>
              <a:defRPr/>
            </a:pPr>
            <a:r>
              <a:rPr lang="en-US"/>
              <a:t>Presented by: Mike Kidder, Marketing Director</a:t>
            </a:r>
          </a:p>
        </p:txBody>
      </p:sp>
      <p:sp>
        <p:nvSpPr>
          <p:cNvPr id="399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buFontTx/>
              <a:buChar char="–"/>
              <a:defRPr sz="1200" b="0">
                <a:solidFill>
                  <a:srgbClr val="FFFFFF"/>
                </a:solidFill>
                <a:latin typeface="Arial" pitchFamily="34" charset="0"/>
                <a:ea typeface="+mn-ea"/>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ClrTx/>
              <a:buSzTx/>
              <a:buFontTx/>
              <a:buChar char="–"/>
              <a:defRPr sz="1200" b="0">
                <a:solidFill>
                  <a:srgbClr val="FFFFFF"/>
                </a:solidFill>
                <a:latin typeface="Arial" pitchFamily="34" charset="0"/>
                <a:ea typeface="+mn-ea"/>
                <a:cs typeface="+mn-cs"/>
              </a:defRPr>
            </a:lvl1pPr>
          </a:lstStyle>
          <a:p>
            <a:pPr>
              <a:defRPr/>
            </a:pPr>
            <a:r>
              <a:rPr lang="en-US"/>
              <a:t>Altair Engineering, Inc.</a:t>
            </a:r>
          </a:p>
        </p:txBody>
      </p:sp>
      <p:sp>
        <p:nvSpPr>
          <p:cNvPr id="399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ClrTx/>
              <a:buSzTx/>
              <a:buFontTx/>
              <a:buChar char="–"/>
              <a:defRPr sz="1200" b="0">
                <a:solidFill>
                  <a:srgbClr val="FFFFFF"/>
                </a:solidFill>
              </a:defRPr>
            </a:lvl1pPr>
          </a:lstStyle>
          <a:p>
            <a:pPr>
              <a:defRPr/>
            </a:pPr>
            <a:fld id="{33E18A04-ABC8-486E-A134-9422FF46A43A}" type="slidenum">
              <a:rPr lang="en-US"/>
              <a:pPr>
                <a:defRPr/>
              </a:pPr>
              <a:t>‹#›</a:t>
            </a:fld>
            <a:endParaRPr lang="en-US"/>
          </a:p>
        </p:txBody>
      </p:sp>
    </p:spTree>
    <p:extLst>
      <p:ext uri="{BB962C8B-B14F-4D97-AF65-F5344CB8AC3E}">
        <p14:creationId xmlns:p14="http://schemas.microsoft.com/office/powerpoint/2010/main" val="1075681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positives</a:t>
            </a:r>
            <a:r>
              <a:rPr lang="en-GB" baseline="0" dirty="0" smtClean="0"/>
              <a:t> in using novel elliptically-based web openings</a:t>
            </a:r>
            <a:endParaRPr lang="en-GB" dirty="0"/>
          </a:p>
        </p:txBody>
      </p:sp>
      <p:sp>
        <p:nvSpPr>
          <p:cNvPr id="4" name="Slide Number Placeholder 3"/>
          <p:cNvSpPr>
            <a:spLocks noGrp="1"/>
          </p:cNvSpPr>
          <p:nvPr>
            <p:ph type="sldNum" sz="quarter" idx="10"/>
          </p:nvPr>
        </p:nvSpPr>
        <p:spPr/>
        <p:txBody>
          <a:bodyPr/>
          <a:lstStyle/>
          <a:p>
            <a:pPr>
              <a:defRPr/>
            </a:pPr>
            <a:fld id="{33E18A04-ABC8-486E-A134-9422FF46A43A}" type="slidenum">
              <a:rPr lang="en-US" smtClean="0"/>
              <a:pPr>
                <a:defRPr/>
              </a:pPr>
              <a:t>4</a:t>
            </a:fld>
            <a:endParaRPr lang="en-US"/>
          </a:p>
        </p:txBody>
      </p:sp>
    </p:spTree>
    <p:extLst>
      <p:ext uri="{BB962C8B-B14F-4D97-AF65-F5344CB8AC3E}">
        <p14:creationId xmlns:p14="http://schemas.microsoft.com/office/powerpoint/2010/main" val="356159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l-GR" dirty="0"/>
          </a:p>
        </p:txBody>
      </p:sp>
      <p:sp>
        <p:nvSpPr>
          <p:cNvPr id="4" name="Slide Number Placeholder 3"/>
          <p:cNvSpPr>
            <a:spLocks noGrp="1"/>
          </p:cNvSpPr>
          <p:nvPr>
            <p:ph type="sldNum" sz="quarter" idx="10"/>
          </p:nvPr>
        </p:nvSpPr>
        <p:spPr/>
        <p:txBody>
          <a:bodyPr/>
          <a:lstStyle/>
          <a:p>
            <a:pPr>
              <a:defRPr/>
            </a:pPr>
            <a:fld id="{33E18A04-ABC8-486E-A134-9422FF46A43A}" type="slidenum">
              <a:rPr lang="en-US" smtClean="0"/>
              <a:pPr>
                <a:defRPr/>
              </a:pPr>
              <a:t>7</a:t>
            </a:fld>
            <a:endParaRPr lang="en-US"/>
          </a:p>
        </p:txBody>
      </p:sp>
    </p:spTree>
    <p:extLst>
      <p:ext uri="{BB962C8B-B14F-4D97-AF65-F5344CB8AC3E}">
        <p14:creationId xmlns:p14="http://schemas.microsoft.com/office/powerpoint/2010/main" val="75169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E18A04-ABC8-486E-A134-9422FF46A43A}" type="slidenum">
              <a:rPr lang="en-US" smtClean="0"/>
              <a:pPr>
                <a:defRPr/>
              </a:pPr>
              <a:t>8</a:t>
            </a:fld>
            <a:endParaRPr lang="en-US"/>
          </a:p>
        </p:txBody>
      </p:sp>
    </p:spTree>
    <p:extLst>
      <p:ext uri="{BB962C8B-B14F-4D97-AF65-F5344CB8AC3E}">
        <p14:creationId xmlns:p14="http://schemas.microsoft.com/office/powerpoint/2010/main" val="184306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609600" y="1066800"/>
            <a:ext cx="8001000" cy="5105400"/>
          </a:xfrm>
          <a:prstGeom prst="rect">
            <a:avLst/>
          </a:prstGeom>
          <a:noFill/>
          <a:ln>
            <a:noFill/>
          </a:ln>
          <a:effectLst>
            <a:outerShdw blurRad="63500" dist="17961" dir="2700000" algn="ctr" rotWithShape="0">
              <a:schemeClr val="tx1">
                <a:alpha val="74998"/>
              </a:schemeClr>
            </a:outerShdw>
          </a:effectLst>
          <a:extLst/>
        </p:spPr>
        <p:txBody>
          <a:bodyPr wrap="none" anchor="ctr"/>
          <a:lstStyle/>
          <a:p>
            <a:pPr>
              <a:buFont typeface="Arial" charset="0"/>
              <a:buNone/>
              <a:defRPr/>
            </a:pPr>
            <a:endParaRPr lang="en-US">
              <a:latin typeface="Arial" charset="0"/>
              <a:ea typeface="ＭＳ Ｐゴシック" charset="0"/>
            </a:endParaRPr>
          </a:p>
        </p:txBody>
      </p:sp>
      <p:sp>
        <p:nvSpPr>
          <p:cNvPr id="5" name="Rectangle 4"/>
          <p:cNvSpPr>
            <a:spLocks noChangeArrowheads="1"/>
          </p:cNvSpPr>
          <p:nvPr userDrawn="1"/>
        </p:nvSpPr>
        <p:spPr bwMode="ltGray">
          <a:xfrm>
            <a:off x="0" y="0"/>
            <a:ext cx="9144000" cy="6858000"/>
          </a:xfrm>
          <a:prstGeom prst="rect">
            <a:avLst/>
          </a:prstGeom>
          <a:solidFill>
            <a:srgbClr val="003300"/>
          </a:solidFill>
          <a:ln w="9525">
            <a:noFill/>
            <a:miter lim="800000"/>
            <a:headEnd/>
            <a:tailEnd/>
          </a:ln>
        </p:spPr>
        <p:txBody>
          <a:bodyPr wrap="none" anchor="ctr"/>
          <a:lstStyle/>
          <a:p>
            <a:pPr>
              <a:spcBef>
                <a:spcPct val="0"/>
              </a:spcBef>
              <a:buClrTx/>
              <a:buSzTx/>
              <a:buFontTx/>
              <a:buNone/>
              <a:defRPr/>
            </a:pPr>
            <a:endParaRPr lang="en-US" sz="2400" b="0">
              <a:solidFill>
                <a:srgbClr val="8D010F"/>
              </a:solidFill>
              <a:latin typeface="Times" charset="0"/>
            </a:endParaRPr>
          </a:p>
        </p:txBody>
      </p:sp>
      <p:sp>
        <p:nvSpPr>
          <p:cNvPr id="489476" name="Rectangle 4"/>
          <p:cNvSpPr>
            <a:spLocks noGrp="1" noChangeArrowheads="1"/>
          </p:cNvSpPr>
          <p:nvPr>
            <p:ph type="ctrTitle"/>
          </p:nvPr>
        </p:nvSpPr>
        <p:spPr>
          <a:xfrm>
            <a:off x="1362075" y="679450"/>
            <a:ext cx="6391275" cy="519113"/>
          </a:xfrm>
        </p:spPr>
        <p:txBody>
          <a:bodyPr anchor="t">
            <a:spAutoFit/>
          </a:bodyPr>
          <a:lstStyle>
            <a:lvl1pPr algn="ctr">
              <a:defRPr sz="2800">
                <a:solidFill>
                  <a:srgbClr val="4D4D4D"/>
                </a:solidFill>
              </a:defRPr>
            </a:lvl1pPr>
          </a:lstStyle>
          <a:p>
            <a:r>
              <a:rPr lang="en-US"/>
              <a:t>Altair powerpoint master file</a:t>
            </a:r>
          </a:p>
        </p:txBody>
      </p:sp>
      <p:sp>
        <p:nvSpPr>
          <p:cNvPr id="489475" name="Rectangle 3"/>
          <p:cNvSpPr>
            <a:spLocks noGrp="1" noChangeArrowheads="1"/>
          </p:cNvSpPr>
          <p:nvPr>
            <p:ph type="subTitle" idx="1"/>
          </p:nvPr>
        </p:nvSpPr>
        <p:spPr>
          <a:xfrm>
            <a:off x="1628775" y="5407025"/>
            <a:ext cx="2057400" cy="1219200"/>
          </a:xfrm>
        </p:spPr>
        <p:txBody>
          <a:bodyPr/>
          <a:lstStyle>
            <a:lvl1pPr marL="0" indent="0" algn="r">
              <a:buFont typeface="Arial" pitchFamily="34" charset="0"/>
              <a:buNone/>
              <a:defRPr sz="1400" b="1">
                <a:solidFill>
                  <a:srgbClr val="4D4D4D"/>
                </a:solidFill>
              </a:defRPr>
            </a:lvl1pPr>
          </a:lstStyle>
          <a:p>
            <a:r>
              <a:rPr lang="en-US"/>
              <a:t>Event</a:t>
            </a:r>
          </a:p>
          <a:p>
            <a:r>
              <a:rPr lang="en-US"/>
              <a:t>Customer</a:t>
            </a:r>
          </a:p>
          <a:p>
            <a:r>
              <a:rPr lang="en-US"/>
              <a:t>Speaker Name</a:t>
            </a:r>
          </a:p>
          <a:p>
            <a:r>
              <a:rPr lang="en-US"/>
              <a:t>Date</a:t>
            </a:r>
          </a:p>
        </p:txBody>
      </p:sp>
    </p:spTree>
  </p:cSld>
  <p:clrMapOvr>
    <a:masterClrMapping/>
  </p:clrMapOvr>
  <p:transition>
    <p:pull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713" y="301625"/>
            <a:ext cx="2093912" cy="63150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06388" y="301625"/>
            <a:ext cx="6130925" cy="6315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l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388" y="301625"/>
            <a:ext cx="8229600" cy="511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2263" y="1236663"/>
            <a:ext cx="4103687" cy="5380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8350" y="1236663"/>
            <a:ext cx="4105275" cy="5380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l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6388" y="301625"/>
            <a:ext cx="8229600" cy="511175"/>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22263" y="1236663"/>
            <a:ext cx="4103687" cy="5380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578350" y="1236663"/>
            <a:ext cx="4105275"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8350" y="4002088"/>
            <a:ext cx="4105275" cy="2614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l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pull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2263" y="1236663"/>
            <a:ext cx="4103687" cy="538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8350" y="1236663"/>
            <a:ext cx="4105275" cy="538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pull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bwMode="auto">
          <a:xfrm>
            <a:off x="322263" y="1236663"/>
            <a:ext cx="8361362" cy="5380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 Fourth level</a:t>
            </a:r>
          </a:p>
          <a:p>
            <a:pPr lvl="4"/>
            <a:r>
              <a:rPr lang="en-US" smtClean="0"/>
              <a:t>Fifth level</a:t>
            </a:r>
          </a:p>
        </p:txBody>
      </p:sp>
      <p:sp>
        <p:nvSpPr>
          <p:cNvPr id="1027" name="Rectangle 4"/>
          <p:cNvSpPr>
            <a:spLocks noChangeArrowheads="1"/>
          </p:cNvSpPr>
          <p:nvPr/>
        </p:nvSpPr>
        <p:spPr bwMode="auto">
          <a:xfrm>
            <a:off x="609600" y="1066800"/>
            <a:ext cx="8001000" cy="5105400"/>
          </a:xfrm>
          <a:prstGeom prst="rect">
            <a:avLst/>
          </a:prstGeom>
          <a:noFill/>
          <a:ln>
            <a:noFill/>
          </a:ln>
          <a:effectLst>
            <a:outerShdw blurRad="63500" dist="17961" dir="2700000" algn="ctr" rotWithShape="0">
              <a:schemeClr val="tx1">
                <a:alpha val="74998"/>
              </a:schemeClr>
            </a:outerShdw>
          </a:effectLst>
          <a:extLst/>
        </p:spPr>
        <p:txBody>
          <a:bodyPr wrap="none" anchor="ctr"/>
          <a:lstStyle/>
          <a:p>
            <a:pPr>
              <a:buFont typeface="Arial" charset="0"/>
              <a:buNone/>
              <a:defRPr/>
            </a:pPr>
            <a:endParaRPr lang="en-US">
              <a:latin typeface="Arial" charset="0"/>
              <a:ea typeface="ＭＳ Ｐゴシック" charset="0"/>
            </a:endParaRPr>
          </a:p>
        </p:txBody>
      </p:sp>
      <p:sp>
        <p:nvSpPr>
          <p:cNvPr id="1028" name="Rectangle 5"/>
          <p:cNvSpPr>
            <a:spLocks noChangeArrowheads="1"/>
          </p:cNvSpPr>
          <p:nvPr/>
        </p:nvSpPr>
        <p:spPr bwMode="auto">
          <a:xfrm>
            <a:off x="609600" y="1066800"/>
            <a:ext cx="8001000" cy="5105400"/>
          </a:xfrm>
          <a:prstGeom prst="rect">
            <a:avLst/>
          </a:prstGeom>
          <a:noFill/>
          <a:ln>
            <a:noFill/>
          </a:ln>
          <a:effectLst>
            <a:outerShdw blurRad="63500" dist="17961" dir="2700000" algn="ctr" rotWithShape="0">
              <a:schemeClr val="tx1">
                <a:alpha val="74998"/>
              </a:schemeClr>
            </a:outerShdw>
          </a:effectLst>
          <a:extLst/>
        </p:spPr>
        <p:txBody>
          <a:bodyPr wrap="none" anchor="ctr"/>
          <a:lstStyle/>
          <a:p>
            <a:pPr>
              <a:buFont typeface="Arial" charset="0"/>
              <a:buNone/>
              <a:defRPr/>
            </a:pPr>
            <a:endParaRPr lang="en-US">
              <a:latin typeface="Arial" charset="0"/>
              <a:ea typeface="ＭＳ Ｐゴシック" charset="0"/>
            </a:endParaRPr>
          </a:p>
        </p:txBody>
      </p:sp>
      <p:sp>
        <p:nvSpPr>
          <p:cNvPr id="1029" name="Rectangle 8"/>
          <p:cNvSpPr>
            <a:spLocks noChangeArrowheads="1"/>
          </p:cNvSpPr>
          <p:nvPr/>
        </p:nvSpPr>
        <p:spPr bwMode="auto">
          <a:xfrm>
            <a:off x="609600" y="1066800"/>
            <a:ext cx="8001000" cy="5105400"/>
          </a:xfrm>
          <a:prstGeom prst="rect">
            <a:avLst/>
          </a:prstGeom>
          <a:noFill/>
          <a:ln>
            <a:noFill/>
          </a:ln>
          <a:effectLst>
            <a:outerShdw blurRad="63500" dist="17961" dir="2700000" algn="ctr" rotWithShape="0">
              <a:schemeClr val="tx1">
                <a:alpha val="74998"/>
              </a:schemeClr>
            </a:outerShdw>
          </a:effectLst>
          <a:extLst/>
        </p:spPr>
        <p:txBody>
          <a:bodyPr wrap="none" anchor="ctr"/>
          <a:lstStyle/>
          <a:p>
            <a:pPr>
              <a:buFont typeface="Arial" charset="0"/>
              <a:buNone/>
              <a:defRPr/>
            </a:pPr>
            <a:endParaRPr lang="en-US">
              <a:latin typeface="Arial" charset="0"/>
              <a:ea typeface="ＭＳ Ｐゴシック" charset="0"/>
            </a:endParaRPr>
          </a:p>
        </p:txBody>
      </p:sp>
      <p:sp>
        <p:nvSpPr>
          <p:cNvPr id="21510" name="Rectangle 12"/>
          <p:cNvSpPr>
            <a:spLocks noGrp="1" noChangeArrowheads="1"/>
          </p:cNvSpPr>
          <p:nvPr>
            <p:ph type="title"/>
          </p:nvPr>
        </p:nvSpPr>
        <p:spPr bwMode="auto">
          <a:xfrm>
            <a:off x="306388" y="301625"/>
            <a:ext cx="8229600" cy="511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21511" name="Picture 13" descr="Leeds_BlackonWhite"/>
          <p:cNvPicPr>
            <a:picLocks noChangeAspect="1" noChangeArrowheads="1"/>
          </p:cNvPicPr>
          <p:nvPr userDrawn="1"/>
        </p:nvPicPr>
        <p:blipFill>
          <a:blip r:embed="rId15" cstate="print"/>
          <a:srcRect/>
          <a:stretch>
            <a:fillRect/>
          </a:stretch>
        </p:blipFill>
        <p:spPr bwMode="auto">
          <a:xfrm>
            <a:off x="6599238" y="234950"/>
            <a:ext cx="2371725" cy="695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7"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transition>
    <p:pull dir="lu"/>
  </p:transition>
  <p:txStyles>
    <p:titleStyle>
      <a:lvl1pPr algn="l" rtl="0" eaLnBrk="0" fontAlgn="base" hangingPunct="0">
        <a:spcBef>
          <a:spcPct val="0"/>
        </a:spcBef>
        <a:spcAft>
          <a:spcPct val="0"/>
        </a:spcAft>
        <a:defRPr sz="32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32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32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3200" b="1">
          <a:solidFill>
            <a:schemeClr val="tx1"/>
          </a:solidFill>
          <a:latin typeface="Arial" pitchFamily="34" charset="0"/>
          <a:ea typeface="ＭＳ Ｐゴシック" charset="0"/>
          <a:cs typeface="ＭＳ Ｐゴシック" charset="0"/>
        </a:defRPr>
      </a:lvl5pPr>
      <a:lvl6pPr marL="457200" algn="l" rtl="0" eaLnBrk="0" fontAlgn="base" hangingPunct="0">
        <a:spcBef>
          <a:spcPct val="0"/>
        </a:spcBef>
        <a:spcAft>
          <a:spcPct val="0"/>
        </a:spcAft>
        <a:defRPr sz="3200" b="1">
          <a:solidFill>
            <a:schemeClr val="tx1"/>
          </a:solidFill>
          <a:latin typeface="Arial" pitchFamily="34" charset="0"/>
        </a:defRPr>
      </a:lvl6pPr>
      <a:lvl7pPr marL="914400" algn="l" rtl="0" eaLnBrk="0" fontAlgn="base" hangingPunct="0">
        <a:spcBef>
          <a:spcPct val="0"/>
        </a:spcBef>
        <a:spcAft>
          <a:spcPct val="0"/>
        </a:spcAft>
        <a:defRPr sz="3200" b="1">
          <a:solidFill>
            <a:schemeClr val="tx1"/>
          </a:solidFill>
          <a:latin typeface="Arial" pitchFamily="34" charset="0"/>
        </a:defRPr>
      </a:lvl7pPr>
      <a:lvl8pPr marL="1371600" algn="l" rtl="0" eaLnBrk="0" fontAlgn="base" hangingPunct="0">
        <a:spcBef>
          <a:spcPct val="0"/>
        </a:spcBef>
        <a:spcAft>
          <a:spcPct val="0"/>
        </a:spcAft>
        <a:defRPr sz="3200" b="1">
          <a:solidFill>
            <a:schemeClr val="tx1"/>
          </a:solidFill>
          <a:latin typeface="Arial" pitchFamily="34" charset="0"/>
        </a:defRPr>
      </a:lvl8pPr>
      <a:lvl9pPr marL="1828800" algn="l" rtl="0" eaLnBrk="0" fontAlgn="base" hangingPunct="0">
        <a:spcBef>
          <a:spcPct val="0"/>
        </a:spcBef>
        <a:spcAft>
          <a:spcPct val="0"/>
        </a:spcAft>
        <a:defRPr sz="3200" b="1">
          <a:solidFill>
            <a:schemeClr val="tx1"/>
          </a:solidFill>
          <a:latin typeface="Arial" pitchFamily="34" charset="0"/>
        </a:defRPr>
      </a:lvl9pPr>
    </p:titleStyle>
    <p:bodyStyle>
      <a:lvl1pPr marL="342900" indent="-342900" algn="l" rtl="0" eaLnBrk="0" fontAlgn="base" hangingPunct="0">
        <a:spcBef>
          <a:spcPct val="20000"/>
        </a:spcBef>
        <a:spcAft>
          <a:spcPct val="0"/>
        </a:spcAft>
        <a:buClr>
          <a:srgbClr val="CC0000"/>
        </a:buClr>
        <a:buSzPct val="80000"/>
        <a:buFont typeface="Arial" pitchFamily="34" charset="0"/>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CC0000"/>
        </a:buClr>
        <a:buFont typeface="Symbol" pitchFamily="18" charset="2"/>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CC0000"/>
        </a:buClr>
        <a:buFont typeface="Symbol" pitchFamily="18" charset="2"/>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CC0000"/>
        </a:buClr>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CC0000"/>
        </a:buClr>
        <a:buChar char="–"/>
        <a:defRPr>
          <a:solidFill>
            <a:schemeClr val="tx1"/>
          </a:solidFill>
          <a:latin typeface="+mn-lt"/>
          <a:ea typeface="ＭＳ Ｐゴシック" charset="0"/>
        </a:defRPr>
      </a:lvl5pPr>
      <a:lvl6pPr marL="2514600" indent="-228600" algn="l" rtl="0" eaLnBrk="0" fontAlgn="base" hangingPunct="0">
        <a:spcBef>
          <a:spcPct val="20000"/>
        </a:spcBef>
        <a:spcAft>
          <a:spcPct val="0"/>
        </a:spcAft>
        <a:buClr>
          <a:srgbClr val="CC0000"/>
        </a:buClr>
        <a:buChar char="–"/>
        <a:defRPr>
          <a:solidFill>
            <a:schemeClr val="tx1"/>
          </a:solidFill>
          <a:latin typeface="+mn-lt"/>
        </a:defRPr>
      </a:lvl6pPr>
      <a:lvl7pPr marL="2971800" indent="-228600" algn="l" rtl="0" eaLnBrk="0" fontAlgn="base" hangingPunct="0">
        <a:spcBef>
          <a:spcPct val="20000"/>
        </a:spcBef>
        <a:spcAft>
          <a:spcPct val="0"/>
        </a:spcAft>
        <a:buClr>
          <a:srgbClr val="CC0000"/>
        </a:buClr>
        <a:buChar char="–"/>
        <a:defRPr>
          <a:solidFill>
            <a:schemeClr val="tx1"/>
          </a:solidFill>
          <a:latin typeface="+mn-lt"/>
        </a:defRPr>
      </a:lvl7pPr>
      <a:lvl8pPr marL="3429000" indent="-228600" algn="l" rtl="0" eaLnBrk="0" fontAlgn="base" hangingPunct="0">
        <a:spcBef>
          <a:spcPct val="20000"/>
        </a:spcBef>
        <a:spcAft>
          <a:spcPct val="0"/>
        </a:spcAft>
        <a:buClr>
          <a:srgbClr val="CC0000"/>
        </a:buClr>
        <a:buChar char="–"/>
        <a:defRPr>
          <a:solidFill>
            <a:schemeClr val="tx1"/>
          </a:solidFill>
          <a:latin typeface="+mn-lt"/>
        </a:defRPr>
      </a:lvl8pPr>
      <a:lvl9pPr marL="3886200" indent="-228600" algn="l" rtl="0" eaLnBrk="0" fontAlgn="base" hangingPunct="0">
        <a:spcBef>
          <a:spcPct val="20000"/>
        </a:spcBef>
        <a:spcAft>
          <a:spcPct val="0"/>
        </a:spcAft>
        <a:buClr>
          <a:srgbClr val="CC00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k.tsavdaridis@leeds.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chart" Target="../charts/char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59.png"/><Relationship Id="rId2" Type="http://schemas.openxmlformats.org/officeDocument/2006/relationships/chart" Target="../charts/chart6.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chart" Target="../charts/char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gif"/><Relationship Id="rId9" Type="http://schemas.openxmlformats.org/officeDocument/2006/relationships/image" Target="../media/image8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8.jpeg"/><Relationship Id="rId7" Type="http://schemas.openxmlformats.org/officeDocument/2006/relationships/image" Target="../media/image89.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93.jpeg"/><Relationship Id="rId5" Type="http://schemas.openxmlformats.org/officeDocument/2006/relationships/image" Target="../media/image56.png"/><Relationship Id="rId10" Type="http://schemas.openxmlformats.org/officeDocument/2006/relationships/image" Target="../media/image92.jpeg"/><Relationship Id="rId4" Type="http://schemas.openxmlformats.org/officeDocument/2006/relationships/image" Target="../media/image54.png"/><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png"/><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Rounded Rectangle 9"/>
          <p:cNvSpPr/>
          <p:nvPr/>
        </p:nvSpPr>
        <p:spPr bwMode="auto">
          <a:xfrm>
            <a:off x="311185" y="1812892"/>
            <a:ext cx="8494642" cy="1258956"/>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400" b="1" i="0" u="none" strike="noStrike" cap="none" normalizeH="0" baseline="0" dirty="0" smtClean="0">
              <a:ln>
                <a:noFill/>
              </a:ln>
              <a:solidFill>
                <a:schemeClr val="tx1"/>
              </a:solidFill>
              <a:effectLst/>
              <a:latin typeface="Arial" pitchFamily="34" charset="0"/>
            </a:endParaRPr>
          </a:p>
        </p:txBody>
      </p:sp>
      <p:sp>
        <p:nvSpPr>
          <p:cNvPr id="23554" name="Rectangle 12"/>
          <p:cNvSpPr>
            <a:spLocks noGrp="1" noChangeArrowheads="1"/>
          </p:cNvSpPr>
          <p:nvPr>
            <p:ph type="subTitle" idx="1"/>
          </p:nvPr>
        </p:nvSpPr>
        <p:spPr>
          <a:xfrm>
            <a:off x="84138" y="3110396"/>
            <a:ext cx="8958262" cy="3486347"/>
          </a:xfrm>
          <a:noFill/>
        </p:spPr>
        <p:txBody>
          <a:bodyPr/>
          <a:lstStyle/>
          <a:p>
            <a:pPr algn="ctr"/>
            <a:r>
              <a:rPr lang="en-US" sz="2000" dirty="0" smtClean="0">
                <a:solidFill>
                  <a:srgbClr val="FFFFFF"/>
                </a:solidFill>
                <a:ea typeface="ＭＳ Ｐゴシック" pitchFamily="34" charset="-128"/>
              </a:rPr>
              <a:t>Dr Konstantinos Daniel </a:t>
            </a:r>
            <a:r>
              <a:rPr lang="en-US" sz="2000" dirty="0" err="1" smtClean="0">
                <a:solidFill>
                  <a:srgbClr val="FFFFFF"/>
                </a:solidFill>
                <a:ea typeface="ＭＳ Ｐゴシック" pitchFamily="34" charset="-128"/>
              </a:rPr>
              <a:t>Tsavdaridis</a:t>
            </a:r>
            <a:endParaRPr lang="el-GR" sz="2000" dirty="0" smtClean="0">
              <a:solidFill>
                <a:srgbClr val="FFFFFF"/>
              </a:solidFill>
              <a:ea typeface="ＭＳ Ｐゴシック" pitchFamily="34" charset="-128"/>
            </a:endParaRPr>
          </a:p>
          <a:p>
            <a:pPr algn="ctr"/>
            <a:r>
              <a:rPr lang="el-GR" sz="1600" b="0" i="1" dirty="0" smtClean="0">
                <a:solidFill>
                  <a:srgbClr val="FFFFFF"/>
                </a:solidFill>
                <a:ea typeface="ＭＳ Ｐゴシック" pitchFamily="34" charset="-128"/>
              </a:rPr>
              <a:t>MEng, MSc, DIC, PhD, CEng, </a:t>
            </a:r>
            <a:r>
              <a:rPr lang="en-GB" sz="1600" b="0" i="1" dirty="0" smtClean="0">
                <a:solidFill>
                  <a:srgbClr val="FFFFFF"/>
                </a:solidFill>
                <a:ea typeface="ＭＳ Ｐゴシック" pitchFamily="34" charset="-128"/>
              </a:rPr>
              <a:t>EUR ING, </a:t>
            </a:r>
            <a:r>
              <a:rPr lang="el-GR" sz="1600" b="0" i="1" dirty="0" smtClean="0">
                <a:solidFill>
                  <a:srgbClr val="FFFFFF"/>
                </a:solidFill>
                <a:ea typeface="ＭＳ Ｐゴシック" pitchFamily="34" charset="-128"/>
              </a:rPr>
              <a:t>MASCE, </a:t>
            </a:r>
            <a:r>
              <a:rPr lang="en-GB" sz="1600" b="0" i="1" dirty="0" smtClean="0">
                <a:solidFill>
                  <a:srgbClr val="FFFFFF"/>
                </a:solidFill>
                <a:ea typeface="ＭＳ Ｐゴシック" pitchFamily="34" charset="-128"/>
              </a:rPr>
              <a:t>MIASS, </a:t>
            </a:r>
            <a:r>
              <a:rPr lang="el-GR" sz="1600" b="0" i="1" dirty="0" smtClean="0">
                <a:solidFill>
                  <a:srgbClr val="FFFFFF"/>
                </a:solidFill>
                <a:ea typeface="ＭＳ Ｐゴシック" pitchFamily="34" charset="-128"/>
              </a:rPr>
              <a:t>FHEA</a:t>
            </a:r>
            <a:endParaRPr lang="en-US" sz="1600" b="0" i="1" dirty="0" smtClean="0">
              <a:solidFill>
                <a:srgbClr val="FFFFFF"/>
              </a:solidFill>
              <a:ea typeface="ＭＳ Ｐゴシック" pitchFamily="34" charset="-128"/>
            </a:endParaRPr>
          </a:p>
          <a:p>
            <a:pPr algn="ctr"/>
            <a:r>
              <a:rPr lang="en-US" sz="1600" b="0" dirty="0" smtClean="0">
                <a:solidFill>
                  <a:srgbClr val="FFFFFF"/>
                </a:solidFill>
                <a:ea typeface="ＭＳ Ｐゴシック" pitchFamily="34" charset="-128"/>
              </a:rPr>
              <a:t>Assistant Professor of Structural Engineering</a:t>
            </a:r>
            <a:r>
              <a:rPr lang="en-GB" sz="1800" dirty="0" smtClean="0">
                <a:solidFill>
                  <a:srgbClr val="FFFFFF"/>
                </a:solidFill>
                <a:ea typeface="ＭＳ Ｐゴシック" pitchFamily="34" charset="-128"/>
              </a:rPr>
              <a:t>    </a:t>
            </a:r>
            <a:endParaRPr lang="en-GB" sz="1800" dirty="0">
              <a:solidFill>
                <a:srgbClr val="FFFFFF"/>
              </a:solidFill>
              <a:ea typeface="ＭＳ Ｐゴシック" pitchFamily="34" charset="-128"/>
            </a:endParaRPr>
          </a:p>
          <a:p>
            <a:pPr algn="ctr"/>
            <a:endParaRPr lang="en-GB" sz="1800" dirty="0" smtClean="0">
              <a:solidFill>
                <a:srgbClr val="FFFFFF"/>
              </a:solidFill>
              <a:ea typeface="ＭＳ Ｐゴシック" pitchFamily="34" charset="-128"/>
            </a:endParaRPr>
          </a:p>
          <a:p>
            <a:pPr algn="ctr"/>
            <a:r>
              <a:rPr lang="en-GB" sz="1800" dirty="0" smtClean="0">
                <a:solidFill>
                  <a:srgbClr val="FFFFFF"/>
                </a:solidFill>
                <a:ea typeface="ＭＳ Ｐゴシック" pitchFamily="34" charset="-128"/>
              </a:rPr>
              <a:t> </a:t>
            </a:r>
          </a:p>
          <a:p>
            <a:pPr algn="ctr"/>
            <a:r>
              <a:rPr lang="en-GB" sz="1800" dirty="0" smtClean="0">
                <a:solidFill>
                  <a:srgbClr val="FFFFFF"/>
                </a:solidFill>
                <a:ea typeface="ＭＳ Ｐゴシック" pitchFamily="34" charset="-128"/>
                <a:hlinkClick r:id="rId2"/>
              </a:rPr>
              <a:t>k.tsavdaridis@leeds.ac.uk</a:t>
            </a:r>
            <a:endParaRPr lang="el-GR" sz="1800" dirty="0" smtClean="0">
              <a:solidFill>
                <a:srgbClr val="FFFFFF"/>
              </a:solidFill>
              <a:ea typeface="ＭＳ Ｐゴシック" pitchFamily="34" charset="-128"/>
            </a:endParaRPr>
          </a:p>
          <a:p>
            <a:pPr algn="ctr"/>
            <a:endParaRPr lang="en-GB" sz="1600" b="0" dirty="0" smtClean="0">
              <a:solidFill>
                <a:srgbClr val="FFFFFF"/>
              </a:solidFill>
              <a:ea typeface="ＭＳ Ｐゴシック" pitchFamily="34" charset="-128"/>
            </a:endParaRPr>
          </a:p>
          <a:p>
            <a:pPr algn="ctr"/>
            <a:endParaRPr lang="el-GR" sz="1600" b="0" dirty="0" smtClean="0">
              <a:solidFill>
                <a:srgbClr val="FFFFFF"/>
              </a:solidFill>
              <a:ea typeface="ＭＳ Ｐゴシック" pitchFamily="34" charset="-128"/>
            </a:endParaRPr>
          </a:p>
          <a:p>
            <a:pPr algn="ctr"/>
            <a:r>
              <a:rPr lang="en-GB" sz="1600" dirty="0" smtClean="0">
                <a:solidFill>
                  <a:schemeClr val="bg1"/>
                </a:solidFill>
                <a:ea typeface="ＭＳ Ｐゴシック" pitchFamily="34" charset="-128"/>
              </a:rPr>
              <a:t>World Congress and Exhibition on CONSTRUCTION AND STEEL STRUCTURE</a:t>
            </a:r>
          </a:p>
          <a:p>
            <a:pPr algn="ctr"/>
            <a:r>
              <a:rPr lang="en-GB" sz="1600" dirty="0" smtClean="0">
                <a:solidFill>
                  <a:schemeClr val="bg1"/>
                </a:solidFill>
                <a:ea typeface="ＭＳ Ｐゴシック" pitchFamily="34" charset="-128"/>
              </a:rPr>
              <a:t>November 16-18, 2015 </a:t>
            </a:r>
          </a:p>
          <a:p>
            <a:pPr algn="ctr"/>
            <a:r>
              <a:rPr lang="en-GB" sz="1600" dirty="0" smtClean="0">
                <a:solidFill>
                  <a:schemeClr val="bg1"/>
                </a:solidFill>
                <a:ea typeface="ＭＳ Ｐゴシック" pitchFamily="34" charset="-128"/>
              </a:rPr>
              <a:t>Dubai, UAE</a:t>
            </a:r>
            <a:endParaRPr lang="en-US" sz="1600" dirty="0" smtClean="0">
              <a:solidFill>
                <a:schemeClr val="bg1"/>
              </a:solidFill>
              <a:ea typeface="ＭＳ Ｐゴシック" pitchFamily="34" charset="-128"/>
            </a:endParaRPr>
          </a:p>
        </p:txBody>
      </p:sp>
      <p:sp>
        <p:nvSpPr>
          <p:cNvPr id="23555" name="Rectangle 15"/>
          <p:cNvSpPr>
            <a:spLocks noGrp="1" noChangeArrowheads="1"/>
          </p:cNvSpPr>
          <p:nvPr>
            <p:ph type="ctrTitle"/>
          </p:nvPr>
        </p:nvSpPr>
        <p:spPr>
          <a:xfrm>
            <a:off x="344558" y="1963266"/>
            <a:ext cx="8442255" cy="1015663"/>
          </a:xfrm>
        </p:spPr>
        <p:txBody>
          <a:bodyPr/>
          <a:lstStyle/>
          <a:p>
            <a:r>
              <a:rPr lang="en-GB" sz="3000" dirty="0" smtClean="0">
                <a:solidFill>
                  <a:srgbClr val="C00000"/>
                </a:solidFill>
              </a:rPr>
              <a:t>Seismic Resistant Design of Connections with the use of Perforated Beams</a:t>
            </a:r>
            <a:endParaRPr lang="en-GB" sz="3000" dirty="0" smtClean="0">
              <a:solidFill>
                <a:srgbClr val="C00000"/>
              </a:solidFill>
              <a:ea typeface="ＭＳ Ｐゴシック" pitchFamily="34" charset="-128"/>
            </a:endParaRPr>
          </a:p>
        </p:txBody>
      </p:sp>
      <p:sp>
        <p:nvSpPr>
          <p:cNvPr id="23556" name="Line 16"/>
          <p:cNvSpPr>
            <a:spLocks noChangeShapeType="1"/>
          </p:cNvSpPr>
          <p:nvPr/>
        </p:nvSpPr>
        <p:spPr bwMode="white">
          <a:xfrm>
            <a:off x="201613" y="1341438"/>
            <a:ext cx="8713787" cy="0"/>
          </a:xfrm>
          <a:prstGeom prst="line">
            <a:avLst/>
          </a:prstGeom>
          <a:noFill/>
          <a:ln w="9525">
            <a:solidFill>
              <a:schemeClr val="bg1"/>
            </a:solidFill>
            <a:round/>
            <a:headEnd/>
            <a:tailEnd/>
          </a:ln>
        </p:spPr>
        <p:txBody>
          <a:bodyPr wrap="none" anchor="ctr"/>
          <a:lstStyle/>
          <a:p>
            <a:endParaRPr lang="en-GB"/>
          </a:p>
        </p:txBody>
      </p:sp>
      <p:pic>
        <p:nvPicPr>
          <p:cNvPr id="23557" name="Picture 17" descr="LeedsUniWhite"/>
          <p:cNvPicPr>
            <a:picLocks noChangeAspect="1" noChangeArrowheads="1"/>
          </p:cNvPicPr>
          <p:nvPr/>
        </p:nvPicPr>
        <p:blipFill>
          <a:blip r:embed="rId3" cstate="print"/>
          <a:srcRect/>
          <a:stretch>
            <a:fillRect/>
          </a:stretch>
        </p:blipFill>
        <p:spPr bwMode="auto">
          <a:xfrm>
            <a:off x="6511925" y="420688"/>
            <a:ext cx="2274888" cy="647700"/>
          </a:xfrm>
          <a:prstGeom prst="rect">
            <a:avLst/>
          </a:prstGeom>
          <a:noFill/>
          <a:ln w="9525">
            <a:noFill/>
            <a:miter lim="800000"/>
            <a:headEnd/>
            <a:tailEnd/>
          </a:ln>
        </p:spPr>
      </p:pic>
      <p:sp>
        <p:nvSpPr>
          <p:cNvPr id="6" name="Rectangle 5"/>
          <p:cNvSpPr/>
          <p:nvPr/>
        </p:nvSpPr>
        <p:spPr>
          <a:xfrm>
            <a:off x="192156" y="165274"/>
            <a:ext cx="4572000" cy="981807"/>
          </a:xfrm>
          <a:prstGeom prst="rect">
            <a:avLst/>
          </a:prstGeom>
        </p:spPr>
        <p:txBody>
          <a:bodyPr>
            <a:spAutoFit/>
          </a:bodyPr>
          <a:lstStyle/>
          <a:p>
            <a:pPr algn="l"/>
            <a:r>
              <a:rPr lang="en-GB" sz="1700" dirty="0" smtClean="0">
                <a:solidFill>
                  <a:schemeClr val="bg1">
                    <a:lumMod val="20000"/>
                    <a:lumOff val="80000"/>
                  </a:schemeClr>
                </a:solidFill>
              </a:rPr>
              <a:t>Institute of Resilient Infrastructure</a:t>
            </a:r>
          </a:p>
          <a:p>
            <a:pPr algn="l"/>
            <a:r>
              <a:rPr lang="en-GB" sz="1700" dirty="0" smtClean="0">
                <a:solidFill>
                  <a:schemeClr val="bg1">
                    <a:lumMod val="20000"/>
                    <a:lumOff val="80000"/>
                  </a:schemeClr>
                </a:solidFill>
              </a:rPr>
              <a:t>School of Civil Engineering</a:t>
            </a:r>
          </a:p>
          <a:p>
            <a:pPr algn="l"/>
            <a:r>
              <a:rPr lang="en-GB" sz="1700" dirty="0" smtClean="0">
                <a:solidFill>
                  <a:schemeClr val="bg1">
                    <a:lumMod val="20000"/>
                    <a:lumOff val="80000"/>
                  </a:schemeClr>
                </a:solidFill>
              </a:rPr>
              <a:t>Faculty of Engineering</a:t>
            </a:r>
            <a:endParaRPr lang="en-GB" sz="1700" dirty="0">
              <a:solidFill>
                <a:schemeClr val="bg1">
                  <a:lumMod val="20000"/>
                  <a:lumOff val="80000"/>
                </a:schemeClr>
              </a:solidFill>
            </a:endParaRPr>
          </a:p>
        </p:txBody>
      </p:sp>
      <p:sp>
        <p:nvSpPr>
          <p:cNvPr id="9" name="Rounded Rectangle 8"/>
          <p:cNvSpPr/>
          <p:nvPr/>
        </p:nvSpPr>
        <p:spPr bwMode="auto">
          <a:xfrm>
            <a:off x="496957" y="2677491"/>
            <a:ext cx="8454885" cy="1245705"/>
          </a:xfrm>
          <a:prstGeom prst="roundRect">
            <a:avLst/>
          </a:prstGeom>
          <a:no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179"/>
            <a:ext cx="8229600" cy="511175"/>
          </a:xfrm>
        </p:spPr>
        <p:txBody>
          <a:bodyPr/>
          <a:lstStyle/>
          <a:p>
            <a:r>
              <a:rPr lang="el-GR" sz="2700" dirty="0" smtClean="0">
                <a:solidFill>
                  <a:schemeClr val="accent1">
                    <a:lumMod val="75000"/>
                  </a:schemeClr>
                </a:solidFill>
              </a:rPr>
              <a:t>RBS vs RWS</a:t>
            </a:r>
            <a:endParaRPr lang="en-GB" sz="2700" dirty="0">
              <a:solidFill>
                <a:schemeClr val="accent1">
                  <a:lumMod val="75000"/>
                </a:schemeClr>
              </a:solidFill>
            </a:endParaRPr>
          </a:p>
        </p:txBody>
      </p:sp>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extBox 7"/>
          <p:cNvSpPr txBox="1"/>
          <p:nvPr/>
        </p:nvSpPr>
        <p:spPr>
          <a:xfrm>
            <a:off x="0" y="3451639"/>
            <a:ext cx="3975652" cy="2936188"/>
          </a:xfrm>
          <a:prstGeom prst="rect">
            <a:avLst/>
          </a:prstGeom>
          <a:noFill/>
        </p:spPr>
        <p:txBody>
          <a:bodyPr wrap="square" rtlCol="0">
            <a:spAutoFit/>
          </a:bodyPr>
          <a:lstStyle/>
          <a:p>
            <a:pPr algn="l"/>
            <a:r>
              <a:rPr lang="el-GR" sz="2100" dirty="0" smtClean="0"/>
              <a:t>Reduced Web Section - RWS</a:t>
            </a:r>
            <a:endParaRPr lang="en-GB" sz="2100" dirty="0" smtClean="0"/>
          </a:p>
          <a:p>
            <a:pPr algn="l">
              <a:buFont typeface="Wingdings" pitchFamily="2" charset="2"/>
              <a:buChar char="ü"/>
            </a:pPr>
            <a:r>
              <a:rPr lang="el-GR" sz="2100" b="0" dirty="0" smtClean="0"/>
              <a:t> </a:t>
            </a:r>
            <a:r>
              <a:rPr lang="en-GB" sz="2100" b="0" dirty="0" smtClean="0"/>
              <a:t>Easy access to cut during </a:t>
            </a:r>
            <a:r>
              <a:rPr lang="el-GR" sz="2100" b="0" dirty="0" smtClean="0"/>
              <a:t>retrofitting </a:t>
            </a:r>
            <a:r>
              <a:rPr lang="en-GB" sz="2100" b="0" dirty="0" smtClean="0"/>
              <a:t>(</a:t>
            </a:r>
            <a:r>
              <a:rPr lang="el-GR" sz="2100" b="0" dirty="0" smtClean="0"/>
              <a:t>cut-out procces</a:t>
            </a:r>
            <a:r>
              <a:rPr lang="en-GB" sz="2100" b="0" dirty="0" smtClean="0"/>
              <a:t>)</a:t>
            </a:r>
            <a:endParaRPr lang="el-GR" sz="2100" b="0" dirty="0" smtClean="0"/>
          </a:p>
          <a:p>
            <a:pPr algn="l">
              <a:buFont typeface="Wingdings" pitchFamily="2" charset="2"/>
              <a:buChar char="ü"/>
            </a:pPr>
            <a:r>
              <a:rPr lang="en-GB" sz="2100" b="0" dirty="0" smtClean="0"/>
              <a:t> </a:t>
            </a:r>
            <a:r>
              <a:rPr lang="el-GR" sz="2100" b="0" dirty="0" smtClean="0"/>
              <a:t>Full shear </a:t>
            </a:r>
            <a:r>
              <a:rPr lang="en-GB" sz="2100" b="0" dirty="0" smtClean="0"/>
              <a:t>connection </a:t>
            </a:r>
            <a:r>
              <a:rPr lang="el-GR" sz="2100" b="0" dirty="0" smtClean="0"/>
              <a:t>between composite slab-shear studs-top flange </a:t>
            </a:r>
            <a:r>
              <a:rPr lang="en-GB" sz="2100" b="0" dirty="0" smtClean="0"/>
              <a:t>(</a:t>
            </a:r>
            <a:r>
              <a:rPr lang="el-GR" sz="2100" b="0" dirty="0" smtClean="0"/>
              <a:t>not affected</a:t>
            </a:r>
            <a:r>
              <a:rPr lang="en-GB" sz="2100" b="0" dirty="0" smtClean="0"/>
              <a:t>)</a:t>
            </a:r>
          </a:p>
          <a:p>
            <a:pPr algn="l">
              <a:buFont typeface="Wingdings" pitchFamily="2" charset="2"/>
              <a:buChar char="ü"/>
            </a:pPr>
            <a:r>
              <a:rPr lang="en-GB" sz="2100" b="0" dirty="0" smtClean="0"/>
              <a:t> </a:t>
            </a:r>
            <a:r>
              <a:rPr lang="el-GR" sz="2100" b="0" dirty="0" smtClean="0"/>
              <a:t>Easy to </a:t>
            </a:r>
            <a:r>
              <a:rPr lang="en-GB" sz="2100" b="0" dirty="0" smtClean="0"/>
              <a:t>inspect</a:t>
            </a:r>
            <a:r>
              <a:rPr lang="el-GR" sz="2100" b="0" dirty="0" smtClean="0"/>
              <a:t> &amp; maintain</a:t>
            </a:r>
          </a:p>
          <a:p>
            <a:pPr algn="l">
              <a:buFont typeface="Wingdings" pitchFamily="2" charset="2"/>
              <a:buChar char="ü"/>
            </a:pPr>
            <a:r>
              <a:rPr lang="el-GR" sz="2100" b="0" dirty="0" smtClean="0"/>
              <a:t> Accomodate services...</a:t>
            </a:r>
            <a:endParaRPr lang="en-GB" sz="2100" b="0" dirty="0"/>
          </a:p>
        </p:txBody>
      </p:sp>
      <p:pic>
        <p:nvPicPr>
          <p:cNvPr id="9" name="Picture 2" descr="G:\Seagate\EXTERNAL HARD-DRIVE\all\ΕΡΕΥΝΑ\PUBLICATIONS\5th JOURNAL PAPER\New (3rd) Submit Revision 3 to JEE (21-04-14)\figs\Fig 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3203"/>
            <a:ext cx="5194852" cy="194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paper with faezeh\Fig 23.png"/>
          <p:cNvPicPr/>
          <p:nvPr/>
        </p:nvPicPr>
        <p:blipFill>
          <a:blip r:embed="rId3" cstate="print"/>
          <a:srcRect b="6434"/>
          <a:stretch>
            <a:fillRect/>
          </a:stretch>
        </p:blipFill>
        <p:spPr bwMode="auto">
          <a:xfrm>
            <a:off x="4065546" y="3911254"/>
            <a:ext cx="5078454" cy="1752946"/>
          </a:xfrm>
          <a:prstGeom prst="rect">
            <a:avLst/>
          </a:prstGeom>
          <a:noFill/>
          <a:ln w="9525">
            <a:noFill/>
            <a:miter lim="800000"/>
            <a:headEnd/>
            <a:tailEnd/>
          </a:ln>
        </p:spPr>
      </p:pic>
      <p:sp>
        <p:nvSpPr>
          <p:cNvPr id="12" name="TextBox 11"/>
          <p:cNvSpPr txBox="1"/>
          <p:nvPr/>
        </p:nvSpPr>
        <p:spPr>
          <a:xfrm>
            <a:off x="5155096" y="1207604"/>
            <a:ext cx="3988904" cy="3000821"/>
          </a:xfrm>
          <a:prstGeom prst="rect">
            <a:avLst/>
          </a:prstGeom>
          <a:noFill/>
        </p:spPr>
        <p:txBody>
          <a:bodyPr wrap="square" rtlCol="0">
            <a:spAutoFit/>
          </a:bodyPr>
          <a:lstStyle/>
          <a:p>
            <a:pPr algn="l"/>
            <a:r>
              <a:rPr lang="el-GR" sz="2100" dirty="0" smtClean="0"/>
              <a:t>RBS</a:t>
            </a:r>
            <a:endParaRPr lang="en-GB" sz="2100" dirty="0" smtClean="0"/>
          </a:p>
          <a:p>
            <a:pPr algn="l">
              <a:buFont typeface="Wingdings" pitchFamily="2" charset="2"/>
              <a:buChar char="ü"/>
            </a:pPr>
            <a:r>
              <a:rPr lang="el-GR" sz="2100" b="0" dirty="0" smtClean="0"/>
              <a:t> </a:t>
            </a:r>
            <a:r>
              <a:rPr lang="en-GB" sz="2100" b="0" dirty="0" smtClean="0"/>
              <a:t>Increased </a:t>
            </a:r>
            <a:r>
              <a:rPr lang="el-GR" sz="2100" b="0" dirty="0" smtClean="0"/>
              <a:t>shear capacity</a:t>
            </a:r>
          </a:p>
          <a:p>
            <a:pPr algn="l">
              <a:buFont typeface="Wingdings" pitchFamily="2" charset="2"/>
              <a:buChar char="ü"/>
            </a:pPr>
            <a:r>
              <a:rPr lang="el-GR" sz="2100" b="0" dirty="0" smtClean="0"/>
              <a:t> </a:t>
            </a:r>
            <a:r>
              <a:rPr lang="en-GB" sz="2100" b="0" dirty="0" smtClean="0"/>
              <a:t>Close to </a:t>
            </a:r>
            <a:r>
              <a:rPr lang="el-GR" sz="2100" b="0" dirty="0" smtClean="0"/>
              <a:t>the </a:t>
            </a:r>
            <a:r>
              <a:rPr lang="en-GB" sz="2100" b="0" dirty="0" smtClean="0"/>
              <a:t>connection</a:t>
            </a:r>
            <a:endParaRPr lang="el-GR" sz="2100" b="0" dirty="0" smtClean="0"/>
          </a:p>
          <a:p>
            <a:pPr algn="l">
              <a:buFont typeface="Wingdings" pitchFamily="2" charset="2"/>
              <a:buChar char="ü"/>
            </a:pPr>
            <a:r>
              <a:rPr lang="el-GR" sz="2100" b="0" dirty="0" smtClean="0"/>
              <a:t> </a:t>
            </a:r>
            <a:r>
              <a:rPr lang="en-GB" sz="2100" b="0" dirty="0" smtClean="0"/>
              <a:t>Global </a:t>
            </a:r>
            <a:r>
              <a:rPr lang="en-GB" sz="2100" b="0" dirty="0" err="1" smtClean="0"/>
              <a:t>i</a:t>
            </a:r>
            <a:r>
              <a:rPr lang="el-GR" sz="2100" b="0" dirty="0" smtClean="0"/>
              <a:t>nstability issues (LTB)</a:t>
            </a:r>
            <a:endParaRPr lang="en-GB" sz="2100" b="0" dirty="0" smtClean="0"/>
          </a:p>
          <a:p>
            <a:pPr algn="l">
              <a:buFont typeface="Wingdings" pitchFamily="2" charset="2"/>
              <a:buChar char="ü"/>
            </a:pPr>
            <a:r>
              <a:rPr lang="en-GB" sz="2100" b="0" dirty="0" smtClean="0"/>
              <a:t> Time and cost of rehabilitation can be increased due to the slab</a:t>
            </a:r>
          </a:p>
          <a:p>
            <a:pPr algn="r"/>
            <a:endParaRPr lang="en-GB" sz="2100" b="0" dirty="0"/>
          </a:p>
        </p:txBody>
      </p:sp>
      <p:sp>
        <p:nvSpPr>
          <p:cNvPr id="11" name="TextBox 10"/>
          <p:cNvSpPr txBox="1"/>
          <p:nvPr/>
        </p:nvSpPr>
        <p:spPr>
          <a:xfrm>
            <a:off x="4102100" y="5626101"/>
            <a:ext cx="2603500" cy="830997"/>
          </a:xfrm>
          <a:prstGeom prst="rect">
            <a:avLst/>
          </a:prstGeom>
          <a:noFill/>
        </p:spPr>
        <p:txBody>
          <a:bodyPr wrap="square" rtlCol="0">
            <a:spAutoFit/>
          </a:bodyPr>
          <a:lstStyle/>
          <a:p>
            <a:r>
              <a:rPr lang="el-GR" sz="1200" i="1" dirty="0" smtClean="0">
                <a:solidFill>
                  <a:schemeClr val="bg1">
                    <a:lumMod val="75000"/>
                  </a:schemeClr>
                </a:solidFill>
              </a:rPr>
              <a:t>Tsavdaridis et al., 2014. </a:t>
            </a:r>
            <a:r>
              <a:rPr lang="el-GR" sz="1200" i="1" u="sng" dirty="0" smtClean="0">
                <a:solidFill>
                  <a:schemeClr val="bg1">
                    <a:lumMod val="75000"/>
                  </a:schemeClr>
                </a:solidFill>
              </a:rPr>
              <a:t>Perforated Steel Beam-to-Column Connections</a:t>
            </a:r>
            <a:r>
              <a:rPr lang="el-GR" sz="1200" i="1" dirty="0" smtClean="0">
                <a:solidFill>
                  <a:schemeClr val="bg1">
                    <a:lumMod val="75000"/>
                  </a:schemeClr>
                </a:solidFill>
              </a:rPr>
              <a:t>, Journal of Earthquake Engineering</a:t>
            </a:r>
            <a:endParaRPr lang="el-GR" sz="1200" i="1" dirty="0">
              <a:solidFill>
                <a:schemeClr val="bg1">
                  <a:lumMod val="75000"/>
                </a:schemeClr>
              </a:solidFill>
            </a:endParaRPr>
          </a:p>
        </p:txBody>
      </p:sp>
      <p:sp>
        <p:nvSpPr>
          <p:cNvPr id="14" name="TextBox 13"/>
          <p:cNvSpPr txBox="1"/>
          <p:nvPr/>
        </p:nvSpPr>
        <p:spPr>
          <a:xfrm>
            <a:off x="6870700" y="5664201"/>
            <a:ext cx="2273300" cy="830997"/>
          </a:xfrm>
          <a:prstGeom prst="rect">
            <a:avLst/>
          </a:prstGeom>
          <a:noFill/>
        </p:spPr>
        <p:txBody>
          <a:bodyPr wrap="square" rtlCol="0">
            <a:spAutoFit/>
          </a:bodyPr>
          <a:lstStyle/>
          <a:p>
            <a:r>
              <a:rPr lang="el-GR" sz="1200" i="1" dirty="0" smtClean="0">
                <a:solidFill>
                  <a:schemeClr val="bg1">
                    <a:lumMod val="75000"/>
                  </a:schemeClr>
                </a:solidFill>
              </a:rPr>
              <a:t>Yang et al., 2009. </a:t>
            </a:r>
            <a:r>
              <a:rPr lang="en-US" sz="1200" i="1" u="sng" dirty="0" err="1" smtClean="0">
                <a:solidFill>
                  <a:schemeClr val="bg1">
                    <a:lumMod val="75000"/>
                  </a:schemeClr>
                </a:solidFill>
              </a:rPr>
              <a:t>Aseismic</a:t>
            </a:r>
            <a:r>
              <a:rPr lang="en-US" sz="1200" i="1" u="sng" dirty="0" smtClean="0">
                <a:solidFill>
                  <a:schemeClr val="bg1">
                    <a:lumMod val="75000"/>
                  </a:schemeClr>
                </a:solidFill>
              </a:rPr>
              <a:t> </a:t>
            </a:r>
            <a:r>
              <a:rPr lang="en-US" sz="1200" i="1" u="sng" dirty="0" err="1" smtClean="0">
                <a:solidFill>
                  <a:schemeClr val="bg1">
                    <a:lumMod val="75000"/>
                  </a:schemeClr>
                </a:solidFill>
              </a:rPr>
              <a:t>behaviours</a:t>
            </a:r>
            <a:r>
              <a:rPr lang="en-US" sz="1200" i="1" u="sng" dirty="0" smtClean="0">
                <a:solidFill>
                  <a:schemeClr val="bg1">
                    <a:lumMod val="75000"/>
                  </a:schemeClr>
                </a:solidFill>
              </a:rPr>
              <a:t> of steel </a:t>
            </a:r>
            <a:r>
              <a:rPr lang="el-GR" sz="1200" i="1" u="sng" dirty="0" smtClean="0">
                <a:solidFill>
                  <a:schemeClr val="bg1">
                    <a:lumMod val="75000"/>
                  </a:schemeClr>
                </a:solidFill>
              </a:rPr>
              <a:t>MRF with opening in beam web, </a:t>
            </a:r>
            <a:r>
              <a:rPr lang="el-GR" sz="1200" i="1" dirty="0" smtClean="0">
                <a:solidFill>
                  <a:schemeClr val="bg1">
                    <a:lumMod val="75000"/>
                  </a:schemeClr>
                </a:solidFill>
              </a:rPr>
              <a:t>J. Con. Steel. Res.</a:t>
            </a:r>
            <a:endParaRPr lang="el-GR" sz="1200" i="1" dirty="0">
              <a:solidFill>
                <a:schemeClr val="bg1">
                  <a:lumMod val="75000"/>
                </a:schemeClr>
              </a:solidFill>
            </a:endParaRPr>
          </a:p>
        </p:txBody>
      </p:sp>
      <p:sp>
        <p:nvSpPr>
          <p:cNvPr id="15" name="TextBox 14"/>
          <p:cNvSpPr txBox="1"/>
          <p:nvPr/>
        </p:nvSpPr>
        <p:spPr>
          <a:xfrm>
            <a:off x="0" y="3009901"/>
            <a:ext cx="4356100" cy="461665"/>
          </a:xfrm>
          <a:prstGeom prst="rect">
            <a:avLst/>
          </a:prstGeom>
          <a:noFill/>
        </p:spPr>
        <p:txBody>
          <a:bodyPr wrap="square" rtlCol="0">
            <a:spAutoFit/>
          </a:bodyPr>
          <a:lstStyle/>
          <a:p>
            <a:pPr algn="l"/>
            <a:r>
              <a:rPr lang="el-GR" sz="1200" i="1" dirty="0" smtClean="0">
                <a:solidFill>
                  <a:schemeClr val="bg1">
                    <a:lumMod val="75000"/>
                  </a:schemeClr>
                </a:solidFill>
              </a:rPr>
              <a:t>Pachoumis et al., 2009. </a:t>
            </a:r>
            <a:r>
              <a:rPr lang="el-GR" sz="1200" i="1" u="sng" dirty="0" smtClean="0">
                <a:solidFill>
                  <a:schemeClr val="bg1">
                    <a:lumMod val="75000"/>
                  </a:schemeClr>
                </a:solidFill>
              </a:rPr>
              <a:t>Reduced Beam Section Moment Connections</a:t>
            </a:r>
            <a:r>
              <a:rPr lang="el-GR" sz="1200" i="1" dirty="0" smtClean="0">
                <a:solidFill>
                  <a:schemeClr val="bg1">
                    <a:lumMod val="75000"/>
                  </a:schemeClr>
                </a:solidFill>
              </a:rPr>
              <a:t>, Engineering Structures</a:t>
            </a:r>
            <a:endParaRPr lang="el-GR" sz="1200" i="1" dirty="0">
              <a:solidFill>
                <a:schemeClr val="bg1">
                  <a:lumMod val="75000"/>
                </a:schemeClr>
              </a:solidFill>
            </a:endParaRPr>
          </a:p>
        </p:txBody>
      </p:sp>
      <p:cxnSp>
        <p:nvCxnSpPr>
          <p:cNvPr id="17" name="Straight Connector 16"/>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8" name="TextBox 17"/>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2298725432"/>
      </p:ext>
    </p:extLst>
  </p:cSld>
  <p:clrMapOvr>
    <a:masterClrMapping/>
  </p:clrMapOvr>
  <p:transition>
    <p:pull dir="l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3" name="Content Placeholder 2"/>
          <p:cNvSpPr>
            <a:spLocks noGrp="1"/>
          </p:cNvSpPr>
          <p:nvPr>
            <p:ph idx="1"/>
          </p:nvPr>
        </p:nvSpPr>
        <p:spPr>
          <a:xfrm>
            <a:off x="306388" y="3082834"/>
            <a:ext cx="8361362" cy="3563134"/>
          </a:xfrm>
        </p:spPr>
        <p:txBody>
          <a:bodyPr/>
          <a:lstStyle/>
          <a:p>
            <a:pPr marL="0" indent="0" algn="ctr">
              <a:buNone/>
            </a:pPr>
            <a:r>
              <a:rPr lang="en-GB" b="1" dirty="0" smtClean="0">
                <a:solidFill>
                  <a:srgbClr val="FF0000"/>
                </a:solidFill>
              </a:rPr>
              <a:t>Fully-Welded Connections with isolated web openings</a:t>
            </a:r>
            <a:endParaRPr lang="en-US" b="1" dirty="0">
              <a:solidFill>
                <a:srgbClr val="FF0000"/>
              </a:solidFill>
            </a:endParaRPr>
          </a:p>
        </p:txBody>
      </p:sp>
      <p:sp>
        <p:nvSpPr>
          <p:cNvPr id="2" name="Title 1"/>
          <p:cNvSpPr>
            <a:spLocks noGrp="1"/>
          </p:cNvSpPr>
          <p:nvPr>
            <p:ph type="title"/>
          </p:nvPr>
        </p:nvSpPr>
        <p:spPr>
          <a:xfrm>
            <a:off x="-1" y="227798"/>
            <a:ext cx="8229600" cy="511175"/>
          </a:xfrm>
        </p:spPr>
        <p:txBody>
          <a:bodyPr/>
          <a:lstStyle/>
          <a:p>
            <a:r>
              <a:rPr lang="en-GB" sz="2700" dirty="0" smtClean="0">
                <a:solidFill>
                  <a:schemeClr val="accent1">
                    <a:lumMod val="75000"/>
                  </a:schemeClr>
                </a:solidFill>
              </a:rPr>
              <a:t>Study 1 (2011)</a:t>
            </a:r>
            <a:endParaRPr lang="en-US" sz="2700" dirty="0">
              <a:solidFill>
                <a:schemeClr val="accent1">
                  <a:lumMod val="75000"/>
                </a:schemeClr>
              </a:solidFill>
            </a:endParaRPr>
          </a:p>
        </p:txBody>
      </p:sp>
      <p:cxnSp>
        <p:nvCxnSpPr>
          <p:cNvPr id="11" name="Straight Connector 10"/>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2" name="TextBox 11"/>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2600837630"/>
      </p:ext>
    </p:extLst>
  </p:cSld>
  <p:clrMapOvr>
    <a:masterClrMapping/>
  </p:clrMapOvr>
  <p:transition>
    <p:pull dir="l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25" name="Title 1"/>
          <p:cNvSpPr txBox="1">
            <a:spLocks/>
          </p:cNvSpPr>
          <p:nvPr/>
        </p:nvSpPr>
        <p:spPr bwMode="auto">
          <a:xfrm>
            <a:off x="0" y="254993"/>
            <a:ext cx="8229600" cy="511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2700" b="1" i="0" u="none" strike="noStrike" kern="0" cap="none" spc="0" normalizeH="0" baseline="0" noProof="0" dirty="0" smtClean="0">
                <a:ln>
                  <a:noFill/>
                </a:ln>
                <a:solidFill>
                  <a:schemeClr val="accent1">
                    <a:lumMod val="75000"/>
                  </a:schemeClr>
                </a:solidFill>
                <a:effectLst/>
                <a:uLnTx/>
                <a:uFillTx/>
                <a:latin typeface="+mj-lt"/>
                <a:ea typeface="ＭＳ Ｐゴシック" charset="0"/>
                <a:cs typeface="ＭＳ Ｐゴシック" charset="0"/>
              </a:rPr>
              <a:t>Test Apparatus</a:t>
            </a:r>
            <a:endParaRPr kumimoji="0" lang="en-GB" sz="2700" b="1" i="0" u="none" strike="noStrike" kern="0" cap="none" spc="0" normalizeH="0" baseline="0" noProof="0" dirty="0">
              <a:ln>
                <a:noFill/>
              </a:ln>
              <a:solidFill>
                <a:schemeClr val="accent1">
                  <a:lumMod val="75000"/>
                </a:schemeClr>
              </a:solidFill>
              <a:effectLst/>
              <a:uLnTx/>
              <a:uFillTx/>
              <a:latin typeface="+mj-lt"/>
              <a:ea typeface="ＭＳ Ｐゴシック" charset="0"/>
              <a:cs typeface="ＭＳ Ｐゴシック" charset="0"/>
            </a:endParaRPr>
          </a:p>
        </p:txBody>
      </p:sp>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a:xfrm>
            <a:off x="4821404" y="1255363"/>
            <a:ext cx="4322596" cy="3510355"/>
          </a:xfrm>
          <a:prstGeom prst="rect">
            <a:avLst/>
          </a:prstGeom>
        </p:spPr>
      </p:pic>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84" y="1354181"/>
            <a:ext cx="5219004" cy="4718398"/>
          </a:xfrm>
          <a:prstGeom prst="rect">
            <a:avLst/>
          </a:prstGeom>
          <a:noFill/>
          <a:ln>
            <a:noFill/>
          </a:ln>
        </p:spPr>
      </p:pic>
      <p:sp>
        <p:nvSpPr>
          <p:cNvPr id="15" name="TextBox 14"/>
          <p:cNvSpPr txBox="1"/>
          <p:nvPr/>
        </p:nvSpPr>
        <p:spPr>
          <a:xfrm>
            <a:off x="5734373" y="4876797"/>
            <a:ext cx="3308888" cy="1366528"/>
          </a:xfrm>
          <a:prstGeom prst="rect">
            <a:avLst/>
          </a:prstGeom>
          <a:noFill/>
        </p:spPr>
        <p:txBody>
          <a:bodyPr wrap="square" rtlCol="0">
            <a:spAutoFit/>
          </a:bodyPr>
          <a:lstStyle/>
          <a:p>
            <a:pPr algn="l">
              <a:buFont typeface="Wingdings" pitchFamily="2" charset="2"/>
              <a:buChar char="ü"/>
            </a:pPr>
            <a:r>
              <a:rPr lang="en-GB" sz="1800" dirty="0" smtClean="0">
                <a:solidFill>
                  <a:schemeClr val="accent1">
                    <a:lumMod val="75000"/>
                  </a:schemeClr>
                </a:solidFill>
              </a:rPr>
              <a:t> 4-node Shell </a:t>
            </a:r>
            <a:r>
              <a:rPr lang="el-GR" sz="1800" dirty="0" smtClean="0">
                <a:solidFill>
                  <a:schemeClr val="accent1">
                    <a:lumMod val="75000"/>
                  </a:schemeClr>
                </a:solidFill>
              </a:rPr>
              <a:t>elements</a:t>
            </a:r>
          </a:p>
          <a:p>
            <a:pPr algn="l">
              <a:buFont typeface="Wingdings" pitchFamily="2" charset="2"/>
              <a:buChar char="ü"/>
            </a:pPr>
            <a:r>
              <a:rPr lang="en-GB" sz="1800" dirty="0" smtClean="0">
                <a:solidFill>
                  <a:schemeClr val="accent1">
                    <a:lumMod val="75000"/>
                  </a:schemeClr>
                </a:solidFill>
              </a:rPr>
              <a:t> Manual (mapped) meshing</a:t>
            </a:r>
            <a:endParaRPr lang="el-GR" sz="1800" dirty="0" smtClean="0">
              <a:solidFill>
                <a:schemeClr val="accent1">
                  <a:lumMod val="75000"/>
                </a:schemeClr>
              </a:solidFill>
            </a:endParaRPr>
          </a:p>
          <a:p>
            <a:pPr algn="l">
              <a:buFont typeface="Wingdings" pitchFamily="2" charset="2"/>
              <a:buChar char="ü"/>
            </a:pPr>
            <a:r>
              <a:rPr lang="el-GR" sz="1800" dirty="0" smtClean="0">
                <a:solidFill>
                  <a:schemeClr val="accent1">
                    <a:lumMod val="75000"/>
                  </a:schemeClr>
                </a:solidFill>
              </a:rPr>
              <a:t> Mesh convergence</a:t>
            </a:r>
          </a:p>
          <a:p>
            <a:pPr algn="l">
              <a:buFont typeface="Wingdings" pitchFamily="2" charset="2"/>
              <a:buChar char="ü"/>
            </a:pPr>
            <a:r>
              <a:rPr lang="el-GR" sz="1800" dirty="0" smtClean="0">
                <a:solidFill>
                  <a:schemeClr val="accent1">
                    <a:lumMod val="75000"/>
                  </a:schemeClr>
                </a:solidFill>
              </a:rPr>
              <a:t> Eigen buckling</a:t>
            </a:r>
            <a:r>
              <a:rPr lang="en-GB" sz="1800" dirty="0" smtClean="0">
                <a:solidFill>
                  <a:schemeClr val="accent1">
                    <a:lumMod val="75000"/>
                  </a:schemeClr>
                </a:solidFill>
              </a:rPr>
              <a:t> employed</a:t>
            </a:r>
            <a:endParaRPr lang="el-GR" sz="1800" dirty="0" smtClean="0">
              <a:solidFill>
                <a:schemeClr val="accent1">
                  <a:lumMod val="75000"/>
                </a:schemeClr>
              </a:solidFill>
            </a:endParaRPr>
          </a:p>
        </p:txBody>
      </p:sp>
      <p:cxnSp>
        <p:nvCxnSpPr>
          <p:cNvPr id="10" name="Straight Connector 9"/>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6" name="TextBox 15"/>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787539416"/>
      </p:ext>
    </p:extLst>
  </p:cSld>
  <p:clrMapOvr>
    <a:masterClrMapping/>
  </p:clrMapOvr>
  <p:transition>
    <p:pull dir="l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0" y="220210"/>
            <a:ext cx="8229600" cy="511175"/>
          </a:xfrm>
        </p:spPr>
        <p:txBody>
          <a:bodyPr/>
          <a:lstStyle/>
          <a:p>
            <a:r>
              <a:rPr lang="en-GB" sz="2700" dirty="0" smtClean="0">
                <a:solidFill>
                  <a:schemeClr val="accent1">
                    <a:lumMod val="75000"/>
                  </a:schemeClr>
                </a:solidFill>
              </a:rPr>
              <a:t>Parametric Study</a:t>
            </a:r>
            <a:endParaRPr lang="en-GB" sz="2700" dirty="0">
              <a:solidFill>
                <a:schemeClr val="accent1">
                  <a:lumMod val="75000"/>
                </a:schemeClr>
              </a:solidFill>
            </a:endParaRPr>
          </a:p>
        </p:txBody>
      </p:sp>
      <p:sp>
        <p:nvSpPr>
          <p:cNvPr id="11" name="TextBox 10"/>
          <p:cNvSpPr txBox="1"/>
          <p:nvPr/>
        </p:nvSpPr>
        <p:spPr>
          <a:xfrm>
            <a:off x="411034" y="3687674"/>
            <a:ext cx="2757230" cy="307777"/>
          </a:xfrm>
          <a:prstGeom prst="rect">
            <a:avLst/>
          </a:prstGeom>
          <a:noFill/>
        </p:spPr>
        <p:txBody>
          <a:bodyPr wrap="none" rtlCol="0">
            <a:spAutoFit/>
          </a:bodyPr>
          <a:lstStyle/>
          <a:p>
            <a:r>
              <a:rPr lang="en-US" sz="1400" dirty="0" smtClean="0">
                <a:solidFill>
                  <a:schemeClr val="accent1">
                    <a:lumMod val="75000"/>
                  </a:schemeClr>
                </a:solidFill>
              </a:rPr>
              <a:t>S</a:t>
            </a:r>
            <a:r>
              <a:rPr lang="el-GR" sz="1400" dirty="0" smtClean="0">
                <a:solidFill>
                  <a:schemeClr val="accent1">
                    <a:lumMod val="75000"/>
                  </a:schemeClr>
                </a:solidFill>
              </a:rPr>
              <a:t>AC protocol, FEMA</a:t>
            </a:r>
            <a:r>
              <a:rPr lang="en-GB" sz="1400" dirty="0" smtClean="0">
                <a:solidFill>
                  <a:schemeClr val="accent1">
                    <a:lumMod val="75000"/>
                  </a:schemeClr>
                </a:solidFill>
              </a:rPr>
              <a:t> 350/AISC</a:t>
            </a:r>
            <a:endParaRPr lang="el-GR" sz="1400" dirty="0">
              <a:solidFill>
                <a:schemeClr val="accent1">
                  <a:lumMod val="75000"/>
                </a:schemeClr>
              </a:solidFill>
            </a:endParaRPr>
          </a:p>
        </p:txBody>
      </p:sp>
      <p:pic>
        <p:nvPicPr>
          <p:cNvPr id="14" name="Picture 13"/>
          <p:cNvPicPr/>
          <p:nvPr/>
        </p:nvPicPr>
        <p:blipFill rotWithShape="1">
          <a:blip r:embed="rId2" cstate="print">
            <a:extLst>
              <a:ext uri="{28A0092B-C50C-407E-A947-70E740481C1C}">
                <a14:useLocalDpi xmlns:a14="http://schemas.microsoft.com/office/drawing/2010/main" val="0"/>
              </a:ext>
            </a:extLst>
          </a:blip>
          <a:srcRect r="48513"/>
          <a:stretch/>
        </p:blipFill>
        <p:spPr>
          <a:xfrm>
            <a:off x="187850" y="1296145"/>
            <a:ext cx="2950996" cy="2338705"/>
          </a:xfrm>
          <a:prstGeom prst="rect">
            <a:avLst/>
          </a:prstGeom>
        </p:spPr>
      </p:pic>
      <p:pic>
        <p:nvPicPr>
          <p:cNvPr id="15" name="Picture 14"/>
          <p:cNvPicPr/>
          <p:nvPr/>
        </p:nvPicPr>
        <p:blipFill rotWithShape="1">
          <a:blip r:embed="rId3" cstate="print">
            <a:extLst>
              <a:ext uri="{28A0092B-C50C-407E-A947-70E740481C1C}">
                <a14:useLocalDpi xmlns:a14="http://schemas.microsoft.com/office/drawing/2010/main" val="0"/>
              </a:ext>
            </a:extLst>
          </a:blip>
          <a:srcRect l="805" t="26681" r="-805"/>
          <a:stretch/>
        </p:blipFill>
        <p:spPr bwMode="auto">
          <a:xfrm>
            <a:off x="3145292" y="1259911"/>
            <a:ext cx="5355528" cy="2436806"/>
          </a:xfrm>
          <a:prstGeom prst="rect">
            <a:avLst/>
          </a:prstGeom>
          <a:ln>
            <a:noFill/>
          </a:ln>
          <a:extLst>
            <a:ext uri="{53640926-AAD7-44D8-BBD7-CCE9431645EC}">
              <a14:shadowObscured xmlns:a14="http://schemas.microsoft.com/office/drawing/2010/main"/>
            </a:ext>
          </a:extLst>
        </p:spPr>
      </p:pic>
      <p:sp>
        <p:nvSpPr>
          <p:cNvPr id="22" name="TextBox 21"/>
          <p:cNvSpPr txBox="1"/>
          <p:nvPr/>
        </p:nvSpPr>
        <p:spPr>
          <a:xfrm>
            <a:off x="5049507" y="3719960"/>
            <a:ext cx="2464136" cy="307777"/>
          </a:xfrm>
          <a:prstGeom prst="rect">
            <a:avLst/>
          </a:prstGeom>
          <a:noFill/>
        </p:spPr>
        <p:txBody>
          <a:bodyPr wrap="none" rtlCol="0">
            <a:spAutoFit/>
          </a:bodyPr>
          <a:lstStyle/>
          <a:p>
            <a:r>
              <a:rPr lang="en-GB" sz="1400" dirty="0" smtClean="0">
                <a:solidFill>
                  <a:schemeClr val="accent1">
                    <a:lumMod val="75000"/>
                  </a:schemeClr>
                </a:solidFill>
              </a:rPr>
              <a:t>FE model vs. Experimental</a:t>
            </a:r>
            <a:endParaRPr lang="el-GR" sz="1400" dirty="0">
              <a:solidFill>
                <a:schemeClr val="accent1">
                  <a:lumMod val="75000"/>
                </a:schemeClr>
              </a:solidFill>
            </a:endParaRPr>
          </a:p>
        </p:txBody>
      </p:sp>
      <p:pic>
        <p:nvPicPr>
          <p:cNvPr id="23" name="Picture 22"/>
          <p:cNvPicPr/>
          <p:nvPr/>
        </p:nvPicPr>
        <p:blipFill>
          <a:blip r:embed="rId4" cstate="print">
            <a:extLst>
              <a:ext uri="{28A0092B-C50C-407E-A947-70E740481C1C}">
                <a14:useLocalDpi xmlns:a14="http://schemas.microsoft.com/office/drawing/2010/main" val="0"/>
              </a:ext>
            </a:extLst>
          </a:blip>
          <a:stretch>
            <a:fillRect/>
          </a:stretch>
        </p:blipFill>
        <p:spPr>
          <a:xfrm>
            <a:off x="91546" y="3997803"/>
            <a:ext cx="5731510" cy="2400300"/>
          </a:xfrm>
          <a:prstGeom prst="rect">
            <a:avLst/>
          </a:prstGeom>
        </p:spPr>
      </p:pic>
      <p:pic>
        <p:nvPicPr>
          <p:cNvPr id="24" name="Picture 23"/>
          <p:cNvPicPr/>
          <p:nvPr/>
        </p:nvPicPr>
        <p:blipFill rotWithShape="1">
          <a:blip r:embed="rId5" cstate="print">
            <a:extLst>
              <a:ext uri="{28A0092B-C50C-407E-A947-70E740481C1C}">
                <a14:useLocalDpi xmlns:a14="http://schemas.microsoft.com/office/drawing/2010/main" val="0"/>
              </a:ext>
            </a:extLst>
          </a:blip>
          <a:srcRect l="38224"/>
          <a:stretch/>
        </p:blipFill>
        <p:spPr>
          <a:xfrm>
            <a:off x="5951349" y="4338663"/>
            <a:ext cx="3164952" cy="1607948"/>
          </a:xfrm>
          <a:prstGeom prst="rect">
            <a:avLst/>
          </a:prstGeom>
        </p:spPr>
      </p:pic>
      <p:sp>
        <p:nvSpPr>
          <p:cNvPr id="16" name="Rectangle 15"/>
          <p:cNvSpPr/>
          <p:nvPr/>
        </p:nvSpPr>
        <p:spPr bwMode="auto">
          <a:xfrm>
            <a:off x="8061960" y="2398605"/>
            <a:ext cx="259080" cy="182880"/>
          </a:xfrm>
          <a:prstGeom prst="rect">
            <a:avLst/>
          </a:prstGeom>
          <a:solidFill>
            <a:srgbClr val="FFFFFF"/>
          </a:solidFill>
          <a:ln w="9525" cap="flat" cmpd="sng" algn="ctr">
            <a:noFill/>
            <a:prstDash val="solid"/>
            <a:round/>
            <a:headEnd type="none" w="med" len="med"/>
            <a:tailEnd type="none" w="med" len="med"/>
          </a:ln>
          <a:effectLst>
            <a:outerShdw dist="17961" dir="2700000" algn="ctr" rotWithShape="0">
              <a:srgbClr val="FFFF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sp>
        <p:nvSpPr>
          <p:cNvPr id="17" name="Rectangle 16"/>
          <p:cNvSpPr/>
          <p:nvPr/>
        </p:nvSpPr>
        <p:spPr bwMode="auto">
          <a:xfrm>
            <a:off x="7863840" y="2520525"/>
            <a:ext cx="259080" cy="182880"/>
          </a:xfrm>
          <a:prstGeom prst="rect">
            <a:avLst/>
          </a:prstGeom>
          <a:solidFill>
            <a:srgbClr val="FFFFFF"/>
          </a:solidFill>
          <a:ln w="9525" cap="flat" cmpd="sng" algn="ctr">
            <a:noFill/>
            <a:prstDash val="solid"/>
            <a:round/>
            <a:headEnd type="none" w="med" len="med"/>
            <a:tailEnd type="none" w="med" len="med"/>
          </a:ln>
          <a:effectLst>
            <a:outerShdw dist="17961" dir="2700000" algn="ctr" rotWithShape="0">
              <a:srgbClr val="FFFF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cxnSp>
        <p:nvCxnSpPr>
          <p:cNvPr id="18" name="Straight Connector 17"/>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9" name="TextBox 18"/>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1373355485"/>
      </p:ext>
    </p:extLst>
  </p:cSld>
  <p:clrMapOvr>
    <a:masterClrMapping/>
  </p:clrMapOvr>
  <p:transition>
    <p:pull dir="l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198299"/>
            <a:ext cx="8229600" cy="511175"/>
          </a:xfrm>
        </p:spPr>
        <p:txBody>
          <a:bodyPr/>
          <a:lstStyle/>
          <a:p>
            <a:r>
              <a:rPr lang="en-GB" sz="2700" dirty="0" smtClean="0">
                <a:solidFill>
                  <a:schemeClr val="accent1">
                    <a:lumMod val="75000"/>
                  </a:schemeClr>
                </a:solidFill>
              </a:rPr>
              <a:t>Hysteretic Behaviours</a:t>
            </a:r>
            <a:endParaRPr lang="en-GB" sz="2700" dirty="0">
              <a:solidFill>
                <a:schemeClr val="accent1">
                  <a:lumMod val="75000"/>
                </a:schemeClr>
              </a:solidFill>
            </a:endParaRP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070140" y="1742660"/>
            <a:ext cx="6589616" cy="4181061"/>
          </a:xfrm>
          <a:prstGeom prst="rect">
            <a:avLst/>
          </a:prstGeom>
        </p:spPr>
      </p:pic>
      <p:sp>
        <p:nvSpPr>
          <p:cNvPr id="11" name="Down Arrow 10"/>
          <p:cNvSpPr/>
          <p:nvPr/>
        </p:nvSpPr>
        <p:spPr bwMode="auto">
          <a:xfrm>
            <a:off x="6877877" y="2358887"/>
            <a:ext cx="212035" cy="490330"/>
          </a:xfrm>
          <a:prstGeom prst="downArrow">
            <a:avLst/>
          </a:prstGeom>
          <a:solidFill>
            <a:srgbClr val="C00000"/>
          </a:solidFill>
          <a:ln w="9525" cap="flat" cmpd="sng" algn="ctr">
            <a:solidFill>
              <a:srgbClr val="C00000"/>
            </a:solid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accent1">
                  <a:lumMod val="75000"/>
                </a:schemeClr>
              </a:solidFill>
              <a:effectLst/>
              <a:latin typeface="Arial" pitchFamily="34" charset="0"/>
            </a:endParaRPr>
          </a:p>
        </p:txBody>
      </p:sp>
      <p:cxnSp>
        <p:nvCxnSpPr>
          <p:cNvPr id="14" name="Straight Connector 13"/>
          <p:cNvCxnSpPr/>
          <p:nvPr/>
        </p:nvCxnSpPr>
        <p:spPr bwMode="auto">
          <a:xfrm flipH="1">
            <a:off x="5605670" y="2915478"/>
            <a:ext cx="344556" cy="1020418"/>
          </a:xfrm>
          <a:prstGeom prst="line">
            <a:avLst/>
          </a:prstGeom>
          <a:noFill/>
          <a:ln w="25400" cap="flat" cmpd="sng" algn="ctr">
            <a:solidFill>
              <a:srgbClr val="C00000"/>
            </a:solidFill>
            <a:prstDash val="solid"/>
            <a:round/>
            <a:headEnd type="none" w="med" len="med"/>
            <a:tailEnd type="none" w="med" len="med"/>
          </a:ln>
          <a:effectLst>
            <a:outerShdw dist="17961" dir="2700000" algn="ctr" rotWithShape="0">
              <a:schemeClr val="tx1"/>
            </a:outerShdw>
          </a:effectLst>
        </p:spPr>
      </p:cxnSp>
      <p:sp>
        <p:nvSpPr>
          <p:cNvPr id="17" name="Freeform 16"/>
          <p:cNvSpPr/>
          <p:nvPr/>
        </p:nvSpPr>
        <p:spPr bwMode="auto">
          <a:xfrm>
            <a:off x="4625010" y="2955235"/>
            <a:ext cx="1272208" cy="1166191"/>
          </a:xfrm>
          <a:custGeom>
            <a:avLst/>
            <a:gdLst>
              <a:gd name="connsiteX0" fmla="*/ 1298713 w 1298713"/>
              <a:gd name="connsiteY0" fmla="*/ 0 h 1126435"/>
              <a:gd name="connsiteX1" fmla="*/ 1046921 w 1298713"/>
              <a:gd name="connsiteY1" fmla="*/ 490330 h 1126435"/>
              <a:gd name="connsiteX2" fmla="*/ 914400 w 1298713"/>
              <a:gd name="connsiteY2" fmla="*/ 675861 h 1126435"/>
              <a:gd name="connsiteX3" fmla="*/ 437321 w 1298713"/>
              <a:gd name="connsiteY3" fmla="*/ 1020417 h 1126435"/>
              <a:gd name="connsiteX4" fmla="*/ 0 w 1298713"/>
              <a:gd name="connsiteY4" fmla="*/ 1126435 h 112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8713" h="1126435">
                <a:moveTo>
                  <a:pt x="1298713" y="0"/>
                </a:moveTo>
                <a:cubicBezTo>
                  <a:pt x="1204843" y="188843"/>
                  <a:pt x="1110973" y="377687"/>
                  <a:pt x="1046921" y="490330"/>
                </a:cubicBezTo>
                <a:cubicBezTo>
                  <a:pt x="982869" y="602973"/>
                  <a:pt x="1016000" y="587513"/>
                  <a:pt x="914400" y="675861"/>
                </a:cubicBezTo>
                <a:cubicBezTo>
                  <a:pt x="812800" y="764209"/>
                  <a:pt x="589721" y="945321"/>
                  <a:pt x="437321" y="1020417"/>
                </a:cubicBezTo>
                <a:cubicBezTo>
                  <a:pt x="284921" y="1095513"/>
                  <a:pt x="55217" y="1108765"/>
                  <a:pt x="0" y="1126435"/>
                </a:cubicBezTo>
              </a:path>
            </a:pathLst>
          </a:custGeom>
          <a:noFill/>
          <a:ln w="25400" cap="flat" cmpd="sng" algn="ctr">
            <a:solidFill>
              <a:srgbClr val="C00000"/>
            </a:solid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sp>
        <p:nvSpPr>
          <p:cNvPr id="18" name="Down Arrow 17"/>
          <p:cNvSpPr/>
          <p:nvPr/>
        </p:nvSpPr>
        <p:spPr bwMode="auto">
          <a:xfrm>
            <a:off x="4114800" y="1816100"/>
            <a:ext cx="212034" cy="553310"/>
          </a:xfrm>
          <a:prstGeom prst="downArrow">
            <a:avLst/>
          </a:prstGeom>
          <a:solidFill>
            <a:srgbClr val="C00000"/>
          </a:solidFill>
          <a:ln w="9525" cap="flat" cmpd="sng" algn="ctr">
            <a:solidFill>
              <a:srgbClr val="C00000"/>
            </a:solidFill>
            <a:prstDash val="solid"/>
            <a:round/>
            <a:headEnd type="none" w="med" len="med"/>
            <a:tailEnd type="none" w="med" len="med"/>
          </a:ln>
          <a:effectLst>
            <a:outerShdw dist="17961" dir="2700000" algn="ctr" rotWithShape="0">
              <a:schemeClr val="tx1"/>
            </a:outerShdw>
          </a:effectLst>
          <a:scene3d>
            <a:camera prst="orthographicFront">
              <a:rot lat="0" lon="0" rev="27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sp>
        <p:nvSpPr>
          <p:cNvPr id="12" name="TextBox 11"/>
          <p:cNvSpPr txBox="1"/>
          <p:nvPr/>
        </p:nvSpPr>
        <p:spPr>
          <a:xfrm>
            <a:off x="6229226" y="1816100"/>
            <a:ext cx="1366080" cy="523220"/>
          </a:xfrm>
          <a:prstGeom prst="rect">
            <a:avLst/>
          </a:prstGeom>
          <a:noFill/>
        </p:spPr>
        <p:txBody>
          <a:bodyPr wrap="none" rtlCol="0">
            <a:spAutoFit/>
          </a:bodyPr>
          <a:lstStyle/>
          <a:p>
            <a:r>
              <a:rPr lang="en-GB" dirty="0" smtClean="0">
                <a:solidFill>
                  <a:schemeClr val="accent1">
                    <a:lumMod val="75000"/>
                  </a:schemeClr>
                </a:solidFill>
              </a:rPr>
              <a:t>A3-200</a:t>
            </a:r>
            <a:endParaRPr lang="en-GB" dirty="0">
              <a:solidFill>
                <a:schemeClr val="accent1">
                  <a:lumMod val="75000"/>
                </a:schemeClr>
              </a:solidFill>
            </a:endParaRPr>
          </a:p>
        </p:txBody>
      </p:sp>
      <p:cxnSp>
        <p:nvCxnSpPr>
          <p:cNvPr id="15" name="Straight Connector 14"/>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6" name="TextBox 15"/>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
        <p:nvSpPr>
          <p:cNvPr id="19" name="TextBox 18"/>
          <p:cNvSpPr txBox="1"/>
          <p:nvPr/>
        </p:nvSpPr>
        <p:spPr>
          <a:xfrm>
            <a:off x="2998868" y="1277832"/>
            <a:ext cx="1366080" cy="523220"/>
          </a:xfrm>
          <a:prstGeom prst="rect">
            <a:avLst/>
          </a:prstGeom>
          <a:noFill/>
        </p:spPr>
        <p:txBody>
          <a:bodyPr wrap="none" rtlCol="0">
            <a:spAutoFit/>
          </a:bodyPr>
          <a:lstStyle/>
          <a:p>
            <a:r>
              <a:rPr lang="en-GB" dirty="0" smtClean="0">
                <a:solidFill>
                  <a:schemeClr val="accent1">
                    <a:lumMod val="75000"/>
                  </a:schemeClr>
                </a:solidFill>
              </a:rPr>
              <a:t>C1-400</a:t>
            </a:r>
            <a:endParaRPr lang="en-GB" dirty="0">
              <a:solidFill>
                <a:schemeClr val="accent1">
                  <a:lumMod val="75000"/>
                </a:schemeClr>
              </a:solidFill>
            </a:endParaRPr>
          </a:p>
        </p:txBody>
      </p:sp>
    </p:spTree>
    <p:extLst>
      <p:ext uri="{BB962C8B-B14F-4D97-AF65-F5344CB8AC3E}">
        <p14:creationId xmlns:p14="http://schemas.microsoft.com/office/powerpoint/2010/main" val="3290326346"/>
      </p:ext>
    </p:extLst>
  </p:cSld>
  <p:clrMapOvr>
    <a:masterClrMapping/>
  </p:clrMapOvr>
  <p:transition>
    <p:pull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199724"/>
            <a:ext cx="8229600" cy="511175"/>
          </a:xfrm>
        </p:spPr>
        <p:txBody>
          <a:bodyPr/>
          <a:lstStyle/>
          <a:p>
            <a:r>
              <a:rPr lang="el-GR" sz="2700" dirty="0" smtClean="0">
                <a:solidFill>
                  <a:schemeClr val="accent1">
                    <a:lumMod val="75000"/>
                  </a:schemeClr>
                </a:solidFill>
              </a:rPr>
              <a:t>Rotational Capacity</a:t>
            </a:r>
            <a:endParaRPr lang="en-GB" sz="2700" dirty="0">
              <a:solidFill>
                <a:schemeClr val="accent1">
                  <a:lumMod val="75000"/>
                </a:schemeClr>
              </a:solidFill>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15" name="TextBox 14"/>
          <p:cNvSpPr txBox="1"/>
          <p:nvPr/>
        </p:nvSpPr>
        <p:spPr>
          <a:xfrm>
            <a:off x="38546" y="1149077"/>
            <a:ext cx="9066906" cy="369332"/>
          </a:xfrm>
          <a:prstGeom prst="rect">
            <a:avLst/>
          </a:prstGeom>
          <a:noFill/>
        </p:spPr>
        <p:txBody>
          <a:bodyPr wrap="none" rtlCol="0">
            <a:spAutoFit/>
          </a:bodyPr>
          <a:lstStyle/>
          <a:p>
            <a:r>
              <a:rPr lang="el-GR" sz="1800" dirty="0" smtClean="0">
                <a:solidFill>
                  <a:schemeClr val="accent1">
                    <a:lumMod val="75000"/>
                  </a:schemeClr>
                </a:solidFill>
              </a:rPr>
              <a:t>The </a:t>
            </a:r>
            <a:r>
              <a:rPr lang="el-GR" sz="1800" u="sng" dirty="0" smtClean="0">
                <a:solidFill>
                  <a:schemeClr val="accent1">
                    <a:lumMod val="75000"/>
                  </a:schemeClr>
                </a:solidFill>
              </a:rPr>
              <a:t>higher</a:t>
            </a:r>
            <a:r>
              <a:rPr lang="el-GR" sz="1800" dirty="0" smtClean="0">
                <a:solidFill>
                  <a:schemeClr val="accent1">
                    <a:lumMod val="75000"/>
                  </a:schemeClr>
                </a:solidFill>
              </a:rPr>
              <a:t> the critical opening </a:t>
            </a:r>
            <a:r>
              <a:rPr lang="el-GR" sz="1800" dirty="0" smtClean="0">
                <a:solidFill>
                  <a:schemeClr val="accent1">
                    <a:lumMod val="75000"/>
                  </a:schemeClr>
                </a:solidFill>
              </a:rPr>
              <a:t>length</a:t>
            </a:r>
            <a:r>
              <a:rPr lang="en-GB" sz="1800" dirty="0" smtClean="0">
                <a:solidFill>
                  <a:schemeClr val="accent1">
                    <a:lumMod val="75000"/>
                  </a:schemeClr>
                </a:solidFill>
              </a:rPr>
              <a:t>,c </a:t>
            </a:r>
            <a:r>
              <a:rPr lang="el-GR" sz="1800" dirty="0" smtClean="0">
                <a:solidFill>
                  <a:schemeClr val="accent1">
                    <a:lumMod val="75000"/>
                  </a:schemeClr>
                </a:solidFill>
              </a:rPr>
              <a:t> </a:t>
            </a:r>
            <a:r>
              <a:rPr lang="el-GR" sz="1800" dirty="0" smtClean="0">
                <a:solidFill>
                  <a:schemeClr val="accent1">
                    <a:lumMod val="75000"/>
                  </a:schemeClr>
                </a:solidFill>
                <a:sym typeface="Wingdings" panose="05000000000000000000" pitchFamily="2" charset="2"/>
              </a:rPr>
              <a:t></a:t>
            </a:r>
            <a:r>
              <a:rPr lang="el-GR" sz="1800" dirty="0" smtClean="0">
                <a:solidFill>
                  <a:schemeClr val="accent1">
                    <a:lumMod val="75000"/>
                  </a:schemeClr>
                </a:solidFill>
              </a:rPr>
              <a:t> the </a:t>
            </a:r>
            <a:r>
              <a:rPr lang="el-GR" sz="1800" u="sng" dirty="0" smtClean="0">
                <a:solidFill>
                  <a:schemeClr val="accent1">
                    <a:lumMod val="75000"/>
                  </a:schemeClr>
                </a:solidFill>
              </a:rPr>
              <a:t>higher</a:t>
            </a:r>
            <a:r>
              <a:rPr lang="el-GR" sz="1800" dirty="0" smtClean="0">
                <a:solidFill>
                  <a:schemeClr val="accent1">
                    <a:lumMod val="75000"/>
                  </a:schemeClr>
                </a:solidFill>
              </a:rPr>
              <a:t> is the strength degradation.</a:t>
            </a:r>
            <a:endParaRPr lang="el-GR" sz="1800" dirty="0">
              <a:solidFill>
                <a:schemeClr val="accent1">
                  <a:lumMod val="75000"/>
                </a:schemeClr>
              </a:solidFill>
            </a:endParaRPr>
          </a:p>
        </p:txBody>
      </p:sp>
      <p:pic>
        <p:nvPicPr>
          <p:cNvPr id="22" name="Picture 21"/>
          <p:cNvPicPr/>
          <p:nvPr/>
        </p:nvPicPr>
        <p:blipFill>
          <a:blip r:embed="rId2" cstate="print">
            <a:extLst>
              <a:ext uri="{28A0092B-C50C-407E-A947-70E740481C1C}">
                <a14:useLocalDpi xmlns:a14="http://schemas.microsoft.com/office/drawing/2010/main" val="0"/>
              </a:ext>
            </a:extLst>
          </a:blip>
          <a:stretch>
            <a:fillRect/>
          </a:stretch>
        </p:blipFill>
        <p:spPr>
          <a:xfrm>
            <a:off x="1888191" y="3182594"/>
            <a:ext cx="5082625" cy="3206331"/>
          </a:xfrm>
          <a:prstGeom prst="rect">
            <a:avLst/>
          </a:prstGeom>
        </p:spPr>
      </p:pic>
      <p:pic>
        <p:nvPicPr>
          <p:cNvPr id="23" name="Picture 22"/>
          <p:cNvPicPr/>
          <p:nvPr/>
        </p:nvPicPr>
        <p:blipFill>
          <a:blip r:embed="rId3" cstate="print">
            <a:extLst>
              <a:ext uri="{28A0092B-C50C-407E-A947-70E740481C1C}">
                <a14:useLocalDpi xmlns:a14="http://schemas.microsoft.com/office/drawing/2010/main" val="0"/>
              </a:ext>
            </a:extLst>
          </a:blip>
          <a:stretch>
            <a:fillRect/>
          </a:stretch>
        </p:blipFill>
        <p:spPr>
          <a:xfrm>
            <a:off x="5282945" y="1622215"/>
            <a:ext cx="3837305" cy="1624965"/>
          </a:xfrm>
          <a:prstGeom prst="rect">
            <a:avLst/>
          </a:prstGeom>
        </p:spPr>
      </p:pic>
      <p:pic>
        <p:nvPicPr>
          <p:cNvPr id="24" name="Picture 23"/>
          <p:cNvPicPr/>
          <p:nvPr/>
        </p:nvPicPr>
        <p:blipFill>
          <a:blip r:embed="rId4" cstate="print">
            <a:extLst>
              <a:ext uri="{28A0092B-C50C-407E-A947-70E740481C1C}">
                <a14:useLocalDpi xmlns:a14="http://schemas.microsoft.com/office/drawing/2010/main" val="0"/>
              </a:ext>
            </a:extLst>
          </a:blip>
          <a:stretch>
            <a:fillRect/>
          </a:stretch>
        </p:blipFill>
        <p:spPr>
          <a:xfrm>
            <a:off x="308757" y="1587069"/>
            <a:ext cx="4658371" cy="1467614"/>
          </a:xfrm>
          <a:prstGeom prst="rect">
            <a:avLst/>
          </a:prstGeom>
        </p:spPr>
      </p:pic>
      <p:cxnSp>
        <p:nvCxnSpPr>
          <p:cNvPr id="11" name="Straight Connector 10"/>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2" name="TextBox 11"/>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642926874"/>
      </p:ext>
    </p:extLst>
  </p:cSld>
  <p:clrMapOvr>
    <a:masterClrMapping/>
  </p:clrMapOvr>
  <p:transition>
    <p:pull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0" y="242474"/>
            <a:ext cx="8229600" cy="511175"/>
          </a:xfrm>
        </p:spPr>
        <p:txBody>
          <a:bodyPr/>
          <a:lstStyle/>
          <a:p>
            <a:r>
              <a:rPr lang="el-GR" sz="2700" dirty="0" smtClean="0">
                <a:solidFill>
                  <a:schemeClr val="accent1">
                    <a:lumMod val="75000"/>
                  </a:schemeClr>
                </a:solidFill>
              </a:rPr>
              <a:t>Vierendeel </a:t>
            </a:r>
            <a:r>
              <a:rPr lang="en-GB" sz="2700" dirty="0" smtClean="0">
                <a:solidFill>
                  <a:schemeClr val="accent1">
                    <a:lumMod val="75000"/>
                  </a:schemeClr>
                </a:solidFill>
              </a:rPr>
              <a:t>(Vert. Shear) </a:t>
            </a:r>
            <a:r>
              <a:rPr lang="el-GR" sz="2700" dirty="0" smtClean="0">
                <a:solidFill>
                  <a:schemeClr val="accent1">
                    <a:lumMod val="75000"/>
                  </a:schemeClr>
                </a:solidFill>
              </a:rPr>
              <a:t>Mechanism</a:t>
            </a:r>
            <a:endParaRPr lang="en-GB" sz="2700" dirty="0">
              <a:solidFill>
                <a:schemeClr val="accent1">
                  <a:lumMod val="75000"/>
                </a:schemeClr>
              </a:solidFill>
            </a:endParaRPr>
          </a:p>
        </p:txBody>
      </p:sp>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a:xfrm>
            <a:off x="4872278" y="1168886"/>
            <a:ext cx="4028129" cy="5230678"/>
          </a:xfrm>
          <a:prstGeom prst="rect">
            <a:avLst/>
          </a:prstGeom>
        </p:spPr>
      </p:pic>
      <p:sp>
        <p:nvSpPr>
          <p:cNvPr id="12" name="TextBox 11"/>
          <p:cNvSpPr txBox="1"/>
          <p:nvPr/>
        </p:nvSpPr>
        <p:spPr>
          <a:xfrm>
            <a:off x="-1" y="1503021"/>
            <a:ext cx="4800600" cy="3914918"/>
          </a:xfrm>
          <a:prstGeom prst="rect">
            <a:avLst/>
          </a:prstGeom>
          <a:noFill/>
        </p:spPr>
        <p:txBody>
          <a:bodyPr wrap="square" rtlCol="0">
            <a:spAutoFit/>
          </a:bodyPr>
          <a:lstStyle/>
          <a:p>
            <a:pPr algn="l"/>
            <a:r>
              <a:rPr lang="en-GB" sz="1800" dirty="0" smtClean="0"/>
              <a:t>Vierendeel deformation is introducing </a:t>
            </a:r>
            <a:r>
              <a:rPr lang="en-GB" sz="1800" dirty="0" smtClean="0">
                <a:solidFill>
                  <a:schemeClr val="accent1">
                    <a:lumMod val="75000"/>
                  </a:schemeClr>
                </a:solidFill>
              </a:rPr>
              <a:t>additional rotation to the RWS </a:t>
            </a:r>
            <a:r>
              <a:rPr lang="en-GB" sz="1800" dirty="0" smtClean="0"/>
              <a:t>connections at the position of the opening, unlike to the connections with solid beams. </a:t>
            </a:r>
          </a:p>
          <a:p>
            <a:pPr algn="l"/>
            <a:endParaRPr lang="en-GB" sz="1800" dirty="0" smtClean="0"/>
          </a:p>
          <a:p>
            <a:pPr algn="l"/>
            <a:r>
              <a:rPr lang="en-GB" sz="1800" dirty="0" smtClean="0"/>
              <a:t>This is the well-known </a:t>
            </a:r>
            <a:r>
              <a:rPr lang="en-GB" sz="1800" dirty="0" smtClean="0">
                <a:solidFill>
                  <a:schemeClr val="accent1">
                    <a:lumMod val="75000"/>
                  </a:schemeClr>
                </a:solidFill>
              </a:rPr>
              <a:t>Vierendeel </a:t>
            </a:r>
            <a:r>
              <a:rPr lang="en-GB" sz="1800" dirty="0" smtClean="0"/>
              <a:t>mechanism and it is controlled by the critical opening length, </a:t>
            </a:r>
            <a:r>
              <a:rPr lang="en-GB" sz="1800" i="1" dirty="0" smtClean="0"/>
              <a:t>c</a:t>
            </a:r>
            <a:r>
              <a:rPr lang="en-GB" sz="1800" dirty="0" smtClean="0"/>
              <a:t>. </a:t>
            </a:r>
          </a:p>
          <a:p>
            <a:pPr algn="l"/>
            <a:endParaRPr lang="en-GB" sz="1800" dirty="0" smtClean="0"/>
          </a:p>
          <a:p>
            <a:pPr algn="l"/>
            <a:r>
              <a:rPr lang="en-GB" sz="1800" dirty="0" smtClean="0">
                <a:solidFill>
                  <a:schemeClr val="accent1">
                    <a:lumMod val="75000"/>
                  </a:schemeClr>
                </a:solidFill>
              </a:rPr>
              <a:t>Traditional </a:t>
            </a:r>
            <a:r>
              <a:rPr lang="en-GB" sz="1800" dirty="0" smtClean="0"/>
              <a:t>cellular beams showed a </a:t>
            </a:r>
            <a:r>
              <a:rPr lang="en-GB" sz="1800" dirty="0" smtClean="0">
                <a:solidFill>
                  <a:schemeClr val="accent1">
                    <a:lumMod val="75000"/>
                  </a:schemeClr>
                </a:solidFill>
              </a:rPr>
              <a:t>premature </a:t>
            </a:r>
            <a:r>
              <a:rPr lang="en-GB" sz="1800" dirty="0" smtClean="0"/>
              <a:t>formation of plastic hinges compared to the </a:t>
            </a:r>
            <a:r>
              <a:rPr lang="en-GB" sz="1800" dirty="0" smtClean="0">
                <a:solidFill>
                  <a:schemeClr val="accent1">
                    <a:lumMod val="75000"/>
                  </a:schemeClr>
                </a:solidFill>
              </a:rPr>
              <a:t>novel perforated beams</a:t>
            </a:r>
            <a:r>
              <a:rPr lang="en-GB" sz="1800" dirty="0" smtClean="0"/>
              <a:t>.</a:t>
            </a:r>
            <a:endParaRPr lang="en-GB" sz="1800" dirty="0"/>
          </a:p>
        </p:txBody>
      </p:sp>
      <p:cxnSp>
        <p:nvCxnSpPr>
          <p:cNvPr id="15" name="Straight Connector 14"/>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6" name="TextBox 15"/>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cxnSp>
        <p:nvCxnSpPr>
          <p:cNvPr id="3" name="Straight Arrow Connector 2"/>
          <p:cNvCxnSpPr/>
          <p:nvPr/>
        </p:nvCxnSpPr>
        <p:spPr bwMode="auto">
          <a:xfrm flipV="1">
            <a:off x="5624479" y="5943599"/>
            <a:ext cx="407014" cy="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7" name="TextBox 6"/>
          <p:cNvSpPr txBox="1"/>
          <p:nvPr/>
        </p:nvSpPr>
        <p:spPr>
          <a:xfrm>
            <a:off x="5650605" y="5921918"/>
            <a:ext cx="333745" cy="415498"/>
          </a:xfrm>
          <a:prstGeom prst="rect">
            <a:avLst/>
          </a:prstGeom>
          <a:noFill/>
        </p:spPr>
        <p:txBody>
          <a:bodyPr wrap="none" rtlCol="0">
            <a:spAutoFit/>
          </a:bodyPr>
          <a:lstStyle/>
          <a:p>
            <a:r>
              <a:rPr lang="en-GB" sz="2100" i="1" dirty="0" smtClean="0"/>
              <a:t>c</a:t>
            </a:r>
            <a:endParaRPr lang="en-US" sz="2100" i="1" dirty="0"/>
          </a:p>
        </p:txBody>
      </p:sp>
    </p:spTree>
    <p:extLst>
      <p:ext uri="{BB962C8B-B14F-4D97-AF65-F5344CB8AC3E}">
        <p14:creationId xmlns:p14="http://schemas.microsoft.com/office/powerpoint/2010/main" val="1137419203"/>
      </p:ext>
    </p:extLst>
  </p:cSld>
  <p:clrMapOvr>
    <a:masterClrMapping/>
  </p:clrMapOvr>
  <p:transition>
    <p:pull dir="l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59951"/>
            <a:ext cx="8229600" cy="511175"/>
          </a:xfrm>
        </p:spPr>
        <p:txBody>
          <a:bodyPr/>
          <a:lstStyle/>
          <a:p>
            <a:r>
              <a:rPr lang="en-GB" sz="2700" dirty="0" smtClean="0">
                <a:solidFill>
                  <a:schemeClr val="accent1">
                    <a:lumMod val="75000"/>
                  </a:schemeClr>
                </a:solidFill>
              </a:rPr>
              <a:t>Position and Movement of Plastic Hinges</a:t>
            </a:r>
            <a:endParaRPr lang="en-GB" sz="2700" dirty="0">
              <a:solidFill>
                <a:schemeClr val="accent1">
                  <a:lumMod val="75000"/>
                </a:schemeClr>
              </a:solidFill>
            </a:endParaRPr>
          </a:p>
        </p:txBody>
      </p:sp>
      <p:pic>
        <p:nvPicPr>
          <p:cNvPr id="11" name="Picture 10"/>
          <p:cNvPicPr/>
          <p:nvPr/>
        </p:nvPicPr>
        <p:blipFill rotWithShape="1">
          <a:blip r:embed="rId2" cstate="print">
            <a:extLst>
              <a:ext uri="{28A0092B-C50C-407E-A947-70E740481C1C}">
                <a14:useLocalDpi xmlns:a14="http://schemas.microsoft.com/office/drawing/2010/main" val="0"/>
              </a:ext>
            </a:extLst>
          </a:blip>
          <a:srcRect l="51523"/>
          <a:stretch/>
        </p:blipFill>
        <p:spPr>
          <a:xfrm>
            <a:off x="6240134" y="2183455"/>
            <a:ext cx="2778443" cy="2092960"/>
          </a:xfrm>
          <a:prstGeom prst="rect">
            <a:avLst/>
          </a:prstGeom>
        </p:spPr>
      </p:pic>
      <p:sp>
        <p:nvSpPr>
          <p:cNvPr id="2" name="Rectangle 1"/>
          <p:cNvSpPr/>
          <p:nvPr/>
        </p:nvSpPr>
        <p:spPr>
          <a:xfrm>
            <a:off x="5128925" y="1193953"/>
            <a:ext cx="4015075" cy="738664"/>
          </a:xfrm>
          <a:prstGeom prst="rect">
            <a:avLst/>
          </a:prstGeom>
        </p:spPr>
        <p:txBody>
          <a:bodyPr wrap="square">
            <a:spAutoFit/>
          </a:bodyPr>
          <a:lstStyle/>
          <a:p>
            <a:pPr algn="l"/>
            <a:r>
              <a:rPr lang="en-GB" sz="1400" dirty="0">
                <a:solidFill>
                  <a:schemeClr val="accent1">
                    <a:lumMod val="75000"/>
                  </a:schemeClr>
                </a:solidFill>
              </a:rPr>
              <a:t>Von-Mises stress contour plot and Plastic hinge formation; left: at cycle 29, right: at cycle 27 </a:t>
            </a:r>
          </a:p>
        </p:txBody>
      </p:sp>
      <p:pic>
        <p:nvPicPr>
          <p:cNvPr id="19" name="Picture 18"/>
          <p:cNvPicPr/>
          <p:nvPr/>
        </p:nvPicPr>
        <p:blipFill>
          <a:blip r:embed="rId3" cstate="print">
            <a:extLst>
              <a:ext uri="{28A0092B-C50C-407E-A947-70E740481C1C}">
                <a14:useLocalDpi xmlns:a14="http://schemas.microsoft.com/office/drawing/2010/main" val="0"/>
              </a:ext>
            </a:extLst>
          </a:blip>
          <a:srcRect b="50293"/>
          <a:stretch>
            <a:fillRect/>
          </a:stretch>
        </p:blipFill>
        <p:spPr>
          <a:xfrm>
            <a:off x="27121" y="3227522"/>
            <a:ext cx="4839614" cy="1591613"/>
          </a:xfrm>
          <a:prstGeom prst="rect">
            <a:avLst/>
          </a:prstGeom>
        </p:spPr>
      </p:pic>
      <p:sp>
        <p:nvSpPr>
          <p:cNvPr id="3" name="Rectangle 2"/>
          <p:cNvSpPr/>
          <p:nvPr/>
        </p:nvSpPr>
        <p:spPr>
          <a:xfrm>
            <a:off x="4810415" y="3248588"/>
            <a:ext cx="1351846" cy="1815882"/>
          </a:xfrm>
          <a:prstGeom prst="rect">
            <a:avLst/>
          </a:prstGeom>
        </p:spPr>
        <p:txBody>
          <a:bodyPr wrap="square">
            <a:spAutoFit/>
          </a:bodyPr>
          <a:lstStyle/>
          <a:p>
            <a:pPr algn="l"/>
            <a:r>
              <a:rPr lang="en-GB" sz="1400" dirty="0">
                <a:solidFill>
                  <a:schemeClr val="accent1">
                    <a:lumMod val="75000"/>
                  </a:schemeClr>
                </a:solidFill>
              </a:rPr>
              <a:t>Von-Mises stress (left) and EPEQ (right) contour plots at cycle 31 (loading at 57.5mm)</a:t>
            </a:r>
          </a:p>
        </p:txBody>
      </p:sp>
      <p:pic>
        <p:nvPicPr>
          <p:cNvPr id="20" name="Picture 19"/>
          <p:cNvPicPr/>
          <p:nvPr/>
        </p:nvPicPr>
        <p:blipFill>
          <a:blip r:embed="rId4" cstate="print">
            <a:extLst>
              <a:ext uri="{28A0092B-C50C-407E-A947-70E740481C1C}">
                <a14:useLocalDpi xmlns:a14="http://schemas.microsoft.com/office/drawing/2010/main" val="0"/>
              </a:ext>
            </a:extLst>
          </a:blip>
          <a:stretch>
            <a:fillRect/>
          </a:stretch>
        </p:blipFill>
        <p:spPr>
          <a:xfrm>
            <a:off x="27121" y="1152132"/>
            <a:ext cx="4963333" cy="1932031"/>
          </a:xfrm>
          <a:prstGeom prst="rect">
            <a:avLst/>
          </a:prstGeom>
        </p:spPr>
      </p:pic>
      <p:pic>
        <p:nvPicPr>
          <p:cNvPr id="21" name="Picture 20"/>
          <p:cNvPicPr/>
          <p:nvPr/>
        </p:nvPicPr>
        <p:blipFill rotWithShape="1">
          <a:blip r:embed="rId2" cstate="print">
            <a:extLst>
              <a:ext uri="{28A0092B-C50C-407E-A947-70E740481C1C}">
                <a14:useLocalDpi xmlns:a14="http://schemas.microsoft.com/office/drawing/2010/main" val="0"/>
              </a:ext>
            </a:extLst>
          </a:blip>
          <a:srcRect r="51577"/>
          <a:stretch/>
        </p:blipFill>
        <p:spPr>
          <a:xfrm>
            <a:off x="6304201" y="4316325"/>
            <a:ext cx="2775350" cy="2092960"/>
          </a:xfrm>
          <a:prstGeom prst="rect">
            <a:avLst/>
          </a:prstGeom>
        </p:spPr>
      </p:pic>
      <p:sp>
        <p:nvSpPr>
          <p:cNvPr id="4" name="Rectangle 3"/>
          <p:cNvSpPr/>
          <p:nvPr/>
        </p:nvSpPr>
        <p:spPr>
          <a:xfrm>
            <a:off x="6613218" y="1840630"/>
            <a:ext cx="2270813" cy="369332"/>
          </a:xfrm>
          <a:prstGeom prst="rect">
            <a:avLst/>
          </a:prstGeom>
        </p:spPr>
        <p:txBody>
          <a:bodyPr wrap="none">
            <a:spAutoFit/>
          </a:bodyPr>
          <a:lstStyle/>
          <a:p>
            <a:r>
              <a:rPr lang="en-GB" sz="1800" i="1" dirty="0">
                <a:solidFill>
                  <a:schemeClr val="accent1">
                    <a:lumMod val="75000"/>
                  </a:schemeClr>
                </a:solidFill>
              </a:rPr>
              <a:t>Web local buckling</a:t>
            </a:r>
          </a:p>
        </p:txBody>
      </p:sp>
      <p:pic>
        <p:nvPicPr>
          <p:cNvPr id="14" name="Picture 13"/>
          <p:cNvPicPr/>
          <p:nvPr/>
        </p:nvPicPr>
        <p:blipFill>
          <a:blip r:embed="rId3" cstate="print">
            <a:extLst>
              <a:ext uri="{28A0092B-C50C-407E-A947-70E740481C1C}">
                <a14:useLocalDpi xmlns:a14="http://schemas.microsoft.com/office/drawing/2010/main" val="0"/>
              </a:ext>
            </a:extLst>
          </a:blip>
          <a:srcRect l="51186" t="50554"/>
          <a:stretch>
            <a:fillRect/>
          </a:stretch>
        </p:blipFill>
        <p:spPr>
          <a:xfrm>
            <a:off x="222419" y="4831491"/>
            <a:ext cx="2362432" cy="1583245"/>
          </a:xfrm>
          <a:prstGeom prst="rect">
            <a:avLst/>
          </a:prstGeom>
        </p:spPr>
      </p:pic>
      <p:pic>
        <p:nvPicPr>
          <p:cNvPr id="15" name="Picture 14"/>
          <p:cNvPicPr/>
          <p:nvPr/>
        </p:nvPicPr>
        <p:blipFill>
          <a:blip r:embed="rId3" cstate="print">
            <a:extLst>
              <a:ext uri="{28A0092B-C50C-407E-A947-70E740481C1C}">
                <a14:useLocalDpi xmlns:a14="http://schemas.microsoft.com/office/drawing/2010/main" val="0"/>
              </a:ext>
            </a:extLst>
          </a:blip>
          <a:srcRect l="4206" t="50736" r="48304"/>
          <a:stretch>
            <a:fillRect/>
          </a:stretch>
        </p:blipFill>
        <p:spPr>
          <a:xfrm>
            <a:off x="2520776" y="4806779"/>
            <a:ext cx="2298357" cy="1577415"/>
          </a:xfrm>
          <a:prstGeom prst="rect">
            <a:avLst/>
          </a:prstGeom>
        </p:spPr>
      </p:pic>
      <p:pic>
        <p:nvPicPr>
          <p:cNvPr id="17" name="Picture 16"/>
          <p:cNvPicPr/>
          <p:nvPr/>
        </p:nvPicPr>
        <p:blipFill>
          <a:blip r:embed="rId3" cstate="print">
            <a:extLst>
              <a:ext uri="{28A0092B-C50C-407E-A947-70E740481C1C}">
                <a14:useLocalDpi xmlns:a14="http://schemas.microsoft.com/office/drawing/2010/main" val="0"/>
              </a:ext>
            </a:extLst>
          </a:blip>
          <a:srcRect t="50736" r="95113"/>
          <a:stretch>
            <a:fillRect/>
          </a:stretch>
        </p:blipFill>
        <p:spPr>
          <a:xfrm>
            <a:off x="61785" y="4761470"/>
            <a:ext cx="236490" cy="1577415"/>
          </a:xfrm>
          <a:prstGeom prst="rect">
            <a:avLst/>
          </a:prstGeom>
        </p:spPr>
      </p:pic>
      <p:cxnSp>
        <p:nvCxnSpPr>
          <p:cNvPr id="16" name="Straight Connector 15"/>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8" name="TextBox 17"/>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4044318587"/>
      </p:ext>
    </p:extLst>
  </p:cSld>
  <p:clrMapOvr>
    <a:masterClrMapping/>
  </p:clrMapOvr>
  <p:transition>
    <p:pull dir="l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27798"/>
            <a:ext cx="8229600" cy="511175"/>
          </a:xfrm>
        </p:spPr>
        <p:txBody>
          <a:bodyPr/>
          <a:lstStyle/>
          <a:p>
            <a:r>
              <a:rPr lang="en-GB" sz="2700" dirty="0">
                <a:solidFill>
                  <a:schemeClr val="accent1">
                    <a:lumMod val="75000"/>
                  </a:schemeClr>
                </a:solidFill>
              </a:rPr>
              <a:t>Effect of WOA on </a:t>
            </a:r>
            <a:r>
              <a:rPr lang="en-GB" sz="2700" dirty="0" smtClean="0">
                <a:solidFill>
                  <a:schemeClr val="accent1">
                    <a:lumMod val="75000"/>
                  </a:schemeClr>
                </a:solidFill>
              </a:rPr>
              <a:t>Ductility </a:t>
            </a:r>
            <a:endParaRPr lang="en-GB" sz="2700" dirty="0">
              <a:solidFill>
                <a:schemeClr val="accent1">
                  <a:lumMod val="75000"/>
                </a:schemeClr>
              </a:solidFill>
            </a:endParaRPr>
          </a:p>
        </p:txBody>
      </p:sp>
      <p:pic>
        <p:nvPicPr>
          <p:cNvPr id="17" name="Picture 16"/>
          <p:cNvPicPr/>
          <p:nvPr/>
        </p:nvPicPr>
        <p:blipFill rotWithShape="1">
          <a:blip r:embed="rId2" cstate="print">
            <a:extLst>
              <a:ext uri="{28A0092B-C50C-407E-A947-70E740481C1C}">
                <a14:useLocalDpi xmlns:a14="http://schemas.microsoft.com/office/drawing/2010/main" val="0"/>
              </a:ext>
            </a:extLst>
          </a:blip>
          <a:srcRect b="35314"/>
          <a:stretch/>
        </p:blipFill>
        <p:spPr>
          <a:xfrm>
            <a:off x="306269" y="1296398"/>
            <a:ext cx="3932517" cy="4959457"/>
          </a:xfrm>
          <a:prstGeom prst="rect">
            <a:avLst/>
          </a:prstGeom>
        </p:spPr>
      </p:pic>
      <p:pic>
        <p:nvPicPr>
          <p:cNvPr id="28" name="Picture 27"/>
          <p:cNvPicPr/>
          <p:nvPr/>
        </p:nvPicPr>
        <p:blipFill rotWithShape="1">
          <a:blip r:embed="rId2" cstate="print">
            <a:extLst>
              <a:ext uri="{28A0092B-C50C-407E-A947-70E740481C1C}">
                <a14:useLocalDpi xmlns:a14="http://schemas.microsoft.com/office/drawing/2010/main" val="0"/>
              </a:ext>
            </a:extLst>
          </a:blip>
          <a:srcRect t="65697"/>
          <a:stretch/>
        </p:blipFill>
        <p:spPr>
          <a:xfrm>
            <a:off x="4728755" y="2470154"/>
            <a:ext cx="3932517" cy="2629987"/>
          </a:xfrm>
          <a:prstGeom prst="rect">
            <a:avLst/>
          </a:prstGeom>
        </p:spPr>
      </p:pic>
      <p:cxnSp>
        <p:nvCxnSpPr>
          <p:cNvPr id="10" name="Straight Connector 9"/>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1" name="TextBox 10"/>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cxnSp>
        <p:nvCxnSpPr>
          <p:cNvPr id="3" name="Straight Arrow Connector 2"/>
          <p:cNvCxnSpPr/>
          <p:nvPr/>
        </p:nvCxnSpPr>
        <p:spPr bwMode="auto">
          <a:xfrm>
            <a:off x="3481141" y="1060174"/>
            <a:ext cx="209006" cy="352697"/>
          </a:xfrm>
          <a:prstGeom prst="straightConnector1">
            <a:avLst/>
          </a:prstGeom>
          <a:noFill/>
          <a:ln w="9525" cap="flat" cmpd="sng" algn="ctr">
            <a:solidFill>
              <a:schemeClr val="tx1"/>
            </a:solidFill>
            <a:prstDash val="solid"/>
            <a:round/>
            <a:headEnd type="none" w="med" len="med"/>
            <a:tailEnd type="triangle"/>
          </a:ln>
          <a:effectLst>
            <a:outerShdw dist="17961" dir="2700000" algn="ctr" rotWithShape="0">
              <a:schemeClr val="tx1"/>
            </a:outerShdw>
          </a:effectLst>
        </p:spPr>
      </p:cxnSp>
      <p:cxnSp>
        <p:nvCxnSpPr>
          <p:cNvPr id="5" name="Straight Arrow Connector 4"/>
          <p:cNvCxnSpPr/>
          <p:nvPr/>
        </p:nvCxnSpPr>
        <p:spPr bwMode="auto">
          <a:xfrm flipH="1" flipV="1">
            <a:off x="3859304" y="4449055"/>
            <a:ext cx="255495" cy="349624"/>
          </a:xfrm>
          <a:prstGeom prst="straightConnector1">
            <a:avLst/>
          </a:prstGeom>
          <a:noFill/>
          <a:ln w="9525" cap="flat" cmpd="sng" algn="ctr">
            <a:solidFill>
              <a:schemeClr val="tx1"/>
            </a:solidFill>
            <a:prstDash val="solid"/>
            <a:round/>
            <a:headEnd type="none" w="med" len="med"/>
            <a:tailEnd type="triangle"/>
          </a:ln>
          <a:effectLst>
            <a:outerShdw dist="17961" dir="2700000" algn="ctr" rotWithShape="0">
              <a:schemeClr val="tx1"/>
            </a:outerShdw>
          </a:effectLst>
        </p:spPr>
      </p:cxnSp>
      <p:cxnSp>
        <p:nvCxnSpPr>
          <p:cNvPr id="15" name="Straight Arrow Connector 14"/>
          <p:cNvCxnSpPr/>
          <p:nvPr/>
        </p:nvCxnSpPr>
        <p:spPr bwMode="auto">
          <a:xfrm flipH="1" flipV="1">
            <a:off x="8229599" y="3251691"/>
            <a:ext cx="255495" cy="349624"/>
          </a:xfrm>
          <a:prstGeom prst="straightConnector1">
            <a:avLst/>
          </a:prstGeom>
          <a:noFill/>
          <a:ln w="9525" cap="flat" cmpd="sng" algn="ctr">
            <a:solidFill>
              <a:schemeClr val="tx1"/>
            </a:solidFill>
            <a:prstDash val="solid"/>
            <a:round/>
            <a:headEnd type="none" w="med" len="med"/>
            <a:tailEnd type="triangle"/>
          </a:ln>
          <a:effectLst>
            <a:outerShdw dist="17961" dir="2700000" algn="ctr" rotWithShape="0">
              <a:schemeClr val="tx1"/>
            </a:outerShdw>
          </a:effectLst>
        </p:spPr>
      </p:cxnSp>
    </p:spTree>
    <p:extLst>
      <p:ext uri="{BB962C8B-B14F-4D97-AF65-F5344CB8AC3E}">
        <p14:creationId xmlns:p14="http://schemas.microsoft.com/office/powerpoint/2010/main" val="472652590"/>
      </p:ext>
    </p:extLst>
  </p:cSld>
  <p:clrMapOvr>
    <a:masterClrMapping/>
  </p:clrMapOvr>
  <p:transition>
    <p:pull dir="l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38533"/>
            <a:ext cx="8229600" cy="511175"/>
          </a:xfrm>
        </p:spPr>
        <p:txBody>
          <a:bodyPr/>
          <a:lstStyle/>
          <a:p>
            <a:r>
              <a:rPr lang="el-GR" sz="2700" dirty="0" smtClean="0">
                <a:solidFill>
                  <a:schemeClr val="accent1">
                    <a:lumMod val="75000"/>
                  </a:schemeClr>
                </a:solidFill>
              </a:rPr>
              <a:t>Geometric Parameters</a:t>
            </a:r>
            <a:endParaRPr lang="en-GB" sz="2700" dirty="0">
              <a:solidFill>
                <a:schemeClr val="accent1">
                  <a:lumMod val="75000"/>
                </a:schemeClr>
              </a:solidFill>
            </a:endParaRPr>
          </a:p>
        </p:txBody>
      </p:sp>
      <p:sp>
        <p:nvSpPr>
          <p:cNvPr id="10" name="TextBox 9"/>
          <p:cNvSpPr txBox="1"/>
          <p:nvPr/>
        </p:nvSpPr>
        <p:spPr>
          <a:xfrm>
            <a:off x="3562878" y="1298712"/>
            <a:ext cx="1752404" cy="415498"/>
          </a:xfrm>
          <a:prstGeom prst="rect">
            <a:avLst/>
          </a:prstGeom>
          <a:noFill/>
        </p:spPr>
        <p:txBody>
          <a:bodyPr wrap="none" rtlCol="0">
            <a:spAutoFit/>
          </a:bodyPr>
          <a:lstStyle/>
          <a:p>
            <a:r>
              <a:rPr lang="el-GR" sz="2100" dirty="0" smtClean="0">
                <a:solidFill>
                  <a:srgbClr val="C00000"/>
                </a:solidFill>
              </a:rPr>
              <a:t>Parameter S</a:t>
            </a:r>
            <a:endParaRPr lang="el-GR" sz="2100" dirty="0">
              <a:solidFill>
                <a:srgbClr val="C00000"/>
              </a:solidFill>
            </a:endParaRPr>
          </a:p>
        </p:txBody>
      </p:sp>
      <p:sp>
        <p:nvSpPr>
          <p:cNvPr id="11" name="TextBox 10"/>
          <p:cNvSpPr txBox="1"/>
          <p:nvPr/>
        </p:nvSpPr>
        <p:spPr>
          <a:xfrm>
            <a:off x="247381" y="1278834"/>
            <a:ext cx="1903085" cy="415498"/>
          </a:xfrm>
          <a:prstGeom prst="rect">
            <a:avLst/>
          </a:prstGeom>
          <a:noFill/>
        </p:spPr>
        <p:txBody>
          <a:bodyPr wrap="none" rtlCol="0">
            <a:spAutoFit/>
          </a:bodyPr>
          <a:lstStyle/>
          <a:p>
            <a:r>
              <a:rPr lang="el-GR" sz="2100" u="sng" dirty="0" smtClean="0">
                <a:solidFill>
                  <a:srgbClr val="C00000"/>
                </a:solidFill>
              </a:rPr>
              <a:t>Parameter do</a:t>
            </a:r>
            <a:endParaRPr lang="el-GR" sz="2100" u="sng" dirty="0">
              <a:solidFill>
                <a:srgbClr val="C00000"/>
              </a:solidFill>
            </a:endParaRPr>
          </a:p>
        </p:txBody>
      </p:sp>
      <p:sp>
        <p:nvSpPr>
          <p:cNvPr id="12" name="TextBox 11"/>
          <p:cNvSpPr txBox="1"/>
          <p:nvPr/>
        </p:nvSpPr>
        <p:spPr>
          <a:xfrm>
            <a:off x="6755748" y="1278834"/>
            <a:ext cx="1771640" cy="415498"/>
          </a:xfrm>
          <a:prstGeom prst="rect">
            <a:avLst/>
          </a:prstGeom>
          <a:noFill/>
        </p:spPr>
        <p:txBody>
          <a:bodyPr wrap="none" rtlCol="0">
            <a:spAutoFit/>
          </a:bodyPr>
          <a:lstStyle/>
          <a:p>
            <a:r>
              <a:rPr lang="en-GB" sz="2100" u="sng" dirty="0" smtClean="0">
                <a:solidFill>
                  <a:srgbClr val="C00000"/>
                </a:solidFill>
              </a:rPr>
              <a:t>Ideal Design</a:t>
            </a:r>
            <a:endParaRPr lang="el-GR" sz="2100" u="sng" dirty="0">
              <a:solidFill>
                <a:srgbClr val="C00000"/>
              </a:solidFill>
            </a:endParaRPr>
          </a:p>
        </p:txBody>
      </p:sp>
      <p:sp>
        <p:nvSpPr>
          <p:cNvPr id="19" name="Down Arrow 18"/>
          <p:cNvSpPr/>
          <p:nvPr/>
        </p:nvSpPr>
        <p:spPr bwMode="auto">
          <a:xfrm>
            <a:off x="940904" y="1762539"/>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20" name="TextBox 19"/>
          <p:cNvSpPr txBox="1"/>
          <p:nvPr/>
        </p:nvSpPr>
        <p:spPr>
          <a:xfrm>
            <a:off x="580801" y="2637182"/>
            <a:ext cx="1037463" cy="415498"/>
          </a:xfrm>
          <a:prstGeom prst="rect">
            <a:avLst/>
          </a:prstGeom>
          <a:noFill/>
        </p:spPr>
        <p:txBody>
          <a:bodyPr wrap="none" rtlCol="0">
            <a:spAutoFit/>
          </a:bodyPr>
          <a:lstStyle/>
          <a:p>
            <a:r>
              <a:rPr lang="el-GR" sz="2100" dirty="0" smtClean="0"/>
              <a:t>Bigger</a:t>
            </a:r>
            <a:endParaRPr lang="el-GR" sz="2100" dirty="0"/>
          </a:p>
        </p:txBody>
      </p:sp>
      <p:sp>
        <p:nvSpPr>
          <p:cNvPr id="21" name="Down Arrow 20"/>
          <p:cNvSpPr/>
          <p:nvPr/>
        </p:nvSpPr>
        <p:spPr bwMode="auto">
          <a:xfrm>
            <a:off x="934278" y="3200399"/>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23" name="TextBox 22"/>
          <p:cNvSpPr txBox="1"/>
          <p:nvPr/>
        </p:nvSpPr>
        <p:spPr>
          <a:xfrm>
            <a:off x="375551" y="4022034"/>
            <a:ext cx="1540743" cy="415498"/>
          </a:xfrm>
          <a:prstGeom prst="rect">
            <a:avLst/>
          </a:prstGeom>
          <a:noFill/>
        </p:spPr>
        <p:txBody>
          <a:bodyPr wrap="none" rtlCol="0">
            <a:spAutoFit/>
          </a:bodyPr>
          <a:lstStyle/>
          <a:p>
            <a:r>
              <a:rPr lang="el-GR" sz="2100" dirty="0" smtClean="0"/>
              <a:t>Vierendeel</a:t>
            </a:r>
            <a:endParaRPr lang="el-GR" sz="2100" dirty="0"/>
          </a:p>
        </p:txBody>
      </p:sp>
      <p:sp>
        <p:nvSpPr>
          <p:cNvPr id="24" name="Down Arrow 23"/>
          <p:cNvSpPr/>
          <p:nvPr/>
        </p:nvSpPr>
        <p:spPr bwMode="auto">
          <a:xfrm>
            <a:off x="927452" y="4598504"/>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25" name="TextBox 24"/>
          <p:cNvSpPr txBox="1"/>
          <p:nvPr/>
        </p:nvSpPr>
        <p:spPr>
          <a:xfrm>
            <a:off x="1" y="5509038"/>
            <a:ext cx="2311399" cy="738664"/>
          </a:xfrm>
          <a:prstGeom prst="rect">
            <a:avLst/>
          </a:prstGeom>
          <a:noFill/>
        </p:spPr>
        <p:txBody>
          <a:bodyPr wrap="square" rtlCol="0">
            <a:spAutoFit/>
          </a:bodyPr>
          <a:lstStyle/>
          <a:p>
            <a:r>
              <a:rPr lang="en-US" sz="2100" dirty="0" smtClean="0"/>
              <a:t>R</a:t>
            </a:r>
            <a:r>
              <a:rPr lang="el-GR" sz="2100" dirty="0" smtClean="0"/>
              <a:t>educing stress from the joint</a:t>
            </a:r>
            <a:endParaRPr lang="el-GR" sz="2100" dirty="0"/>
          </a:p>
        </p:txBody>
      </p:sp>
      <p:sp>
        <p:nvSpPr>
          <p:cNvPr id="26" name="Down Arrow 25"/>
          <p:cNvSpPr/>
          <p:nvPr/>
        </p:nvSpPr>
        <p:spPr bwMode="auto">
          <a:xfrm>
            <a:off x="4194313" y="1782418"/>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27" name="TextBox 26"/>
          <p:cNvSpPr txBox="1"/>
          <p:nvPr/>
        </p:nvSpPr>
        <p:spPr>
          <a:xfrm>
            <a:off x="3774899" y="2657061"/>
            <a:ext cx="1156087" cy="415498"/>
          </a:xfrm>
          <a:prstGeom prst="rect">
            <a:avLst/>
          </a:prstGeom>
          <a:noFill/>
        </p:spPr>
        <p:txBody>
          <a:bodyPr wrap="none" rtlCol="0">
            <a:spAutoFit/>
          </a:bodyPr>
          <a:lstStyle/>
          <a:p>
            <a:r>
              <a:rPr lang="el-GR" sz="2100" dirty="0" smtClean="0"/>
              <a:t>Smaller</a:t>
            </a:r>
            <a:endParaRPr lang="el-GR" sz="2100" dirty="0"/>
          </a:p>
        </p:txBody>
      </p:sp>
      <p:sp>
        <p:nvSpPr>
          <p:cNvPr id="28" name="Down Arrow 27"/>
          <p:cNvSpPr/>
          <p:nvPr/>
        </p:nvSpPr>
        <p:spPr bwMode="auto">
          <a:xfrm>
            <a:off x="4187687" y="3220278"/>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29" name="TextBox 28"/>
          <p:cNvSpPr txBox="1"/>
          <p:nvPr/>
        </p:nvSpPr>
        <p:spPr>
          <a:xfrm>
            <a:off x="3628962" y="4041913"/>
            <a:ext cx="1540743" cy="415498"/>
          </a:xfrm>
          <a:prstGeom prst="rect">
            <a:avLst/>
          </a:prstGeom>
          <a:noFill/>
        </p:spPr>
        <p:txBody>
          <a:bodyPr wrap="none" rtlCol="0">
            <a:spAutoFit/>
          </a:bodyPr>
          <a:lstStyle/>
          <a:p>
            <a:r>
              <a:rPr lang="el-GR" sz="2100" dirty="0" smtClean="0"/>
              <a:t>Vierendeel</a:t>
            </a:r>
            <a:endParaRPr lang="el-GR" sz="2100" dirty="0"/>
          </a:p>
        </p:txBody>
      </p:sp>
      <p:sp>
        <p:nvSpPr>
          <p:cNvPr id="30" name="Down Arrow 29"/>
          <p:cNvSpPr/>
          <p:nvPr/>
        </p:nvSpPr>
        <p:spPr bwMode="auto">
          <a:xfrm>
            <a:off x="4180861" y="4618383"/>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32" name="Down Arrow 31"/>
          <p:cNvSpPr/>
          <p:nvPr/>
        </p:nvSpPr>
        <p:spPr bwMode="auto">
          <a:xfrm>
            <a:off x="7456428" y="1742662"/>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33" name="TextBox 32"/>
          <p:cNvSpPr txBox="1"/>
          <p:nvPr/>
        </p:nvSpPr>
        <p:spPr>
          <a:xfrm>
            <a:off x="6308544" y="2604605"/>
            <a:ext cx="2579552" cy="803297"/>
          </a:xfrm>
          <a:prstGeom prst="rect">
            <a:avLst/>
          </a:prstGeom>
          <a:noFill/>
        </p:spPr>
        <p:txBody>
          <a:bodyPr wrap="none" rtlCol="0">
            <a:spAutoFit/>
          </a:bodyPr>
          <a:lstStyle/>
          <a:p>
            <a:r>
              <a:rPr lang="el-GR" sz="2100" dirty="0" smtClean="0">
                <a:solidFill>
                  <a:srgbClr val="0000FF"/>
                </a:solidFill>
              </a:rPr>
              <a:t>Large </a:t>
            </a:r>
            <a:r>
              <a:rPr lang="en-GB" sz="2100" dirty="0" smtClean="0">
                <a:solidFill>
                  <a:srgbClr val="0000FF"/>
                </a:solidFill>
              </a:rPr>
              <a:t>novel </a:t>
            </a:r>
            <a:r>
              <a:rPr lang="el-GR" sz="2100" dirty="0" smtClean="0">
                <a:solidFill>
                  <a:srgbClr val="0000FF"/>
                </a:solidFill>
              </a:rPr>
              <a:t>B</a:t>
            </a:r>
            <a:r>
              <a:rPr lang="en-GB" sz="2100" dirty="0" smtClean="0">
                <a:solidFill>
                  <a:srgbClr val="0000FF"/>
                </a:solidFill>
              </a:rPr>
              <a:t>,C</a:t>
            </a:r>
            <a:r>
              <a:rPr lang="el-GR" sz="2100" dirty="0" smtClean="0">
                <a:solidFill>
                  <a:srgbClr val="0000FF"/>
                </a:solidFill>
              </a:rPr>
              <a:t> or</a:t>
            </a:r>
          </a:p>
          <a:p>
            <a:r>
              <a:rPr lang="el-GR" sz="2100" dirty="0" smtClean="0">
                <a:solidFill>
                  <a:srgbClr val="0000FF"/>
                </a:solidFill>
              </a:rPr>
              <a:t>Medium </a:t>
            </a:r>
            <a:r>
              <a:rPr lang="en-GB" sz="2100" dirty="0" smtClean="0">
                <a:solidFill>
                  <a:srgbClr val="0000FF"/>
                </a:solidFill>
              </a:rPr>
              <a:t>circular A</a:t>
            </a:r>
            <a:endParaRPr lang="el-GR" sz="2100" dirty="0">
              <a:solidFill>
                <a:srgbClr val="0000FF"/>
              </a:solidFill>
            </a:endParaRPr>
          </a:p>
        </p:txBody>
      </p:sp>
      <p:sp>
        <p:nvSpPr>
          <p:cNvPr id="34" name="Down Arrow 33"/>
          <p:cNvSpPr/>
          <p:nvPr/>
        </p:nvSpPr>
        <p:spPr bwMode="auto">
          <a:xfrm>
            <a:off x="7449802" y="3498022"/>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35" name="TextBox 34"/>
          <p:cNvSpPr txBox="1"/>
          <p:nvPr/>
        </p:nvSpPr>
        <p:spPr>
          <a:xfrm>
            <a:off x="6126336" y="4319657"/>
            <a:ext cx="2964209" cy="415498"/>
          </a:xfrm>
          <a:prstGeom prst="rect">
            <a:avLst/>
          </a:prstGeom>
          <a:noFill/>
        </p:spPr>
        <p:txBody>
          <a:bodyPr wrap="none" rtlCol="0">
            <a:spAutoFit/>
          </a:bodyPr>
          <a:lstStyle/>
          <a:p>
            <a:r>
              <a:rPr lang="el-GR" sz="2100" dirty="0" smtClean="0"/>
              <a:t>Controlled Vierendeel</a:t>
            </a:r>
            <a:endParaRPr lang="el-GR" sz="2100" dirty="0"/>
          </a:p>
        </p:txBody>
      </p:sp>
      <p:sp>
        <p:nvSpPr>
          <p:cNvPr id="36" name="Down Arrow 35"/>
          <p:cNvSpPr/>
          <p:nvPr/>
        </p:nvSpPr>
        <p:spPr bwMode="auto">
          <a:xfrm>
            <a:off x="7442976" y="4896127"/>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37" name="TextBox 36"/>
          <p:cNvSpPr txBox="1"/>
          <p:nvPr/>
        </p:nvSpPr>
        <p:spPr>
          <a:xfrm>
            <a:off x="6259849" y="5784022"/>
            <a:ext cx="2789546" cy="415498"/>
          </a:xfrm>
          <a:prstGeom prst="rect">
            <a:avLst/>
          </a:prstGeom>
          <a:noFill/>
        </p:spPr>
        <p:txBody>
          <a:bodyPr wrap="none" rtlCol="0">
            <a:spAutoFit/>
          </a:bodyPr>
          <a:lstStyle/>
          <a:p>
            <a:r>
              <a:rPr lang="el-GR" sz="2100" dirty="0" smtClean="0"/>
              <a:t>Controlled Plasticity</a:t>
            </a:r>
            <a:endParaRPr lang="el-GR" sz="2100" dirty="0"/>
          </a:p>
        </p:txBody>
      </p:sp>
      <p:sp>
        <p:nvSpPr>
          <p:cNvPr id="59" name="Left-Right Arrow 58"/>
          <p:cNvSpPr/>
          <p:nvPr/>
        </p:nvSpPr>
        <p:spPr bwMode="auto">
          <a:xfrm>
            <a:off x="1752600" y="2743200"/>
            <a:ext cx="1841500" cy="203200"/>
          </a:xfrm>
          <a:prstGeom prst="leftRightArrow">
            <a:avLst/>
          </a:prstGeom>
          <a:solidFill>
            <a:srgbClr val="FF0000"/>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rgbClr val="FF0000"/>
              </a:solidFill>
              <a:effectLst/>
              <a:latin typeface="Arial" pitchFamily="34" charset="0"/>
            </a:endParaRPr>
          </a:p>
        </p:txBody>
      </p:sp>
      <p:sp>
        <p:nvSpPr>
          <p:cNvPr id="60" name="TextBox 59"/>
          <p:cNvSpPr txBox="1"/>
          <p:nvPr/>
        </p:nvSpPr>
        <p:spPr>
          <a:xfrm>
            <a:off x="2289758" y="2484782"/>
            <a:ext cx="870751" cy="307777"/>
          </a:xfrm>
          <a:prstGeom prst="rect">
            <a:avLst/>
          </a:prstGeom>
          <a:noFill/>
        </p:spPr>
        <p:txBody>
          <a:bodyPr wrap="none" rtlCol="0">
            <a:spAutoFit/>
          </a:bodyPr>
          <a:lstStyle/>
          <a:p>
            <a:r>
              <a:rPr lang="el-GR" sz="1400" dirty="0" smtClean="0">
                <a:solidFill>
                  <a:srgbClr val="FF0000"/>
                </a:solidFill>
              </a:rPr>
              <a:t>Balance</a:t>
            </a:r>
            <a:endParaRPr lang="el-GR" sz="1400" dirty="0">
              <a:solidFill>
                <a:srgbClr val="FF0000"/>
              </a:solidFill>
            </a:endParaRPr>
          </a:p>
        </p:txBody>
      </p:sp>
      <p:sp>
        <p:nvSpPr>
          <p:cNvPr id="61" name="TextBox 60"/>
          <p:cNvSpPr txBox="1"/>
          <p:nvPr/>
        </p:nvSpPr>
        <p:spPr>
          <a:xfrm>
            <a:off x="3276601" y="5509038"/>
            <a:ext cx="2311399" cy="738664"/>
          </a:xfrm>
          <a:prstGeom prst="rect">
            <a:avLst/>
          </a:prstGeom>
          <a:noFill/>
        </p:spPr>
        <p:txBody>
          <a:bodyPr wrap="square" rtlCol="0">
            <a:spAutoFit/>
          </a:bodyPr>
          <a:lstStyle/>
          <a:p>
            <a:r>
              <a:rPr lang="en-US" sz="2100" dirty="0" smtClean="0"/>
              <a:t>R</a:t>
            </a:r>
            <a:r>
              <a:rPr lang="el-GR" sz="2100" dirty="0" smtClean="0"/>
              <a:t>educing stress from the joint</a:t>
            </a:r>
            <a:endParaRPr lang="el-GR" sz="2100" dirty="0"/>
          </a:p>
        </p:txBody>
      </p:sp>
      <p:cxnSp>
        <p:nvCxnSpPr>
          <p:cNvPr id="38" name="Straight Connector 37"/>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39" name="TextBox 38"/>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
        <p:nvSpPr>
          <p:cNvPr id="2" name="Rectangle 1"/>
          <p:cNvSpPr/>
          <p:nvPr/>
        </p:nvSpPr>
        <p:spPr bwMode="auto">
          <a:xfrm>
            <a:off x="6178976" y="1278834"/>
            <a:ext cx="2860519" cy="4968868"/>
          </a:xfrm>
          <a:prstGeom prst="rect">
            <a:avLst/>
          </a:prstGeom>
          <a:noFill/>
          <a:ln w="254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US" sz="2800" b="1"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588741088"/>
      </p:ext>
    </p:extLst>
  </p:cSld>
  <p:clrMapOvr>
    <a:masterClrMapping/>
  </p:clrMapOvr>
  <p:transition>
    <p:pull dir="l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1672"/>
            <a:ext cx="8229600" cy="511175"/>
          </a:xfrm>
        </p:spPr>
        <p:txBody>
          <a:bodyPr/>
          <a:lstStyle/>
          <a:p>
            <a:r>
              <a:rPr lang="en-GB" sz="2700" dirty="0" smtClean="0">
                <a:solidFill>
                  <a:schemeClr val="accent1">
                    <a:lumMod val="75000"/>
                  </a:schemeClr>
                </a:solidFill>
              </a:rPr>
              <a:t>Fact</a:t>
            </a:r>
            <a:endParaRPr lang="en-GB" sz="2700" dirty="0">
              <a:solidFill>
                <a:schemeClr val="accent1">
                  <a:lumMod val="75000"/>
                </a:schemeClr>
              </a:solidFill>
            </a:endParaRPr>
          </a:p>
        </p:txBody>
      </p:sp>
      <p:sp>
        <p:nvSpPr>
          <p:cNvPr id="4" name="Content Placeholder 1"/>
          <p:cNvSpPr>
            <a:spLocks noGrp="1"/>
          </p:cNvSpPr>
          <p:nvPr>
            <p:ph sz="half" idx="1"/>
          </p:nvPr>
        </p:nvSpPr>
        <p:spPr>
          <a:xfrm>
            <a:off x="0" y="1183655"/>
            <a:ext cx="9144000" cy="5415927"/>
          </a:xfrm>
          <a:noFill/>
        </p:spPr>
        <p:txBody>
          <a:bodyPr/>
          <a:lstStyle/>
          <a:p>
            <a:pPr marL="0" indent="0" algn="just">
              <a:buClrTx/>
              <a:buSzPct val="100000"/>
              <a:buNone/>
              <a:defRPr/>
            </a:pPr>
            <a:r>
              <a:rPr lang="en-US" sz="2200" dirty="0" smtClean="0"/>
              <a:t>In the era of </a:t>
            </a:r>
            <a:r>
              <a:rPr lang="en-US" sz="2200" dirty="0" smtClean="0">
                <a:solidFill>
                  <a:schemeClr val="accent1">
                    <a:lumMod val="75000"/>
                  </a:schemeClr>
                </a:solidFill>
              </a:rPr>
              <a:t>sustainable </a:t>
            </a:r>
            <a:r>
              <a:rPr lang="en-US" sz="2200" dirty="0" smtClean="0"/>
              <a:t>and </a:t>
            </a:r>
            <a:r>
              <a:rPr lang="en-US" sz="2200" dirty="0" smtClean="0">
                <a:solidFill>
                  <a:schemeClr val="accent1">
                    <a:lumMod val="75000"/>
                  </a:schemeClr>
                </a:solidFill>
              </a:rPr>
              <a:t>resilient </a:t>
            </a:r>
            <a:r>
              <a:rPr lang="en-US" sz="2200" dirty="0" smtClean="0"/>
              <a:t>infrastructures, where the concept of </a:t>
            </a:r>
            <a:r>
              <a:rPr lang="en-US" sz="2200" dirty="0" smtClean="0">
                <a:solidFill>
                  <a:schemeClr val="accent1">
                    <a:lumMod val="75000"/>
                  </a:schemeClr>
                </a:solidFill>
              </a:rPr>
              <a:t>redundancy </a:t>
            </a:r>
            <a:r>
              <a:rPr lang="en-US" sz="2200" dirty="0" smtClean="0"/>
              <a:t>plays a significant role, we should reconsider </a:t>
            </a:r>
            <a:r>
              <a:rPr lang="en-US" sz="2200" dirty="0" err="1" smtClean="0"/>
              <a:t>optimising</a:t>
            </a:r>
            <a:r>
              <a:rPr lang="en-US" sz="2200" dirty="0" smtClean="0"/>
              <a:t> </a:t>
            </a:r>
            <a:r>
              <a:rPr lang="en-US" sz="2200" u="sng" dirty="0" smtClean="0"/>
              <a:t>every single structure </a:t>
            </a:r>
            <a:r>
              <a:rPr lang="en-US" sz="2200" dirty="0" smtClean="0"/>
              <a:t>to the best of its efficiency. </a:t>
            </a:r>
          </a:p>
          <a:p>
            <a:pPr marL="0" indent="0" algn="just">
              <a:buClrTx/>
              <a:buSzPct val="100000"/>
              <a:buNone/>
              <a:defRPr/>
            </a:pPr>
            <a:r>
              <a:rPr lang="en-US" sz="2200" i="1" dirty="0" smtClean="0"/>
              <a:t>This can be called as:</a:t>
            </a:r>
          </a:p>
          <a:p>
            <a:pPr marL="457200" indent="-457200">
              <a:buClrTx/>
              <a:buSzPct val="100000"/>
              <a:buFont typeface="Courier New" pitchFamily="49" charset="0"/>
              <a:buChar char="o"/>
              <a:defRPr/>
            </a:pPr>
            <a:r>
              <a:rPr lang="en-US" sz="2200" i="1" dirty="0" smtClean="0"/>
              <a:t>Sustainable design</a:t>
            </a:r>
          </a:p>
          <a:p>
            <a:pPr marL="457200" indent="-457200">
              <a:buClrTx/>
              <a:buSzPct val="100000"/>
              <a:buFont typeface="Courier New" pitchFamily="49" charset="0"/>
              <a:buChar char="o"/>
              <a:defRPr/>
            </a:pPr>
            <a:r>
              <a:rPr lang="en-US" sz="2200" i="1" dirty="0" smtClean="0"/>
              <a:t>Resilience</a:t>
            </a:r>
          </a:p>
          <a:p>
            <a:pPr marL="457200" indent="-457200">
              <a:buClrTx/>
              <a:buSzPct val="100000"/>
              <a:buFont typeface="Courier New" pitchFamily="49" charset="0"/>
              <a:buChar char="o"/>
              <a:defRPr/>
            </a:pPr>
            <a:r>
              <a:rPr lang="en-US" sz="2200" i="1" dirty="0" smtClean="0"/>
              <a:t>Efficiency</a:t>
            </a:r>
          </a:p>
          <a:p>
            <a:pPr marL="457200" indent="-457200">
              <a:buClrTx/>
              <a:buSzPct val="100000"/>
              <a:buFont typeface="Courier New" pitchFamily="49" charset="0"/>
              <a:buChar char="o"/>
              <a:defRPr/>
            </a:pPr>
            <a:r>
              <a:rPr lang="en-US" sz="2200" i="1" dirty="0" err="1" smtClean="0"/>
              <a:t>Optimisation</a:t>
            </a:r>
            <a:endParaRPr lang="en-US" sz="2200" i="1" dirty="0" smtClean="0"/>
          </a:p>
          <a:p>
            <a:pPr marL="457200" indent="-457200">
              <a:buClrTx/>
              <a:buSzPct val="100000"/>
              <a:buFont typeface="Courier New" pitchFamily="49" charset="0"/>
              <a:buChar char="o"/>
              <a:defRPr/>
            </a:pPr>
            <a:r>
              <a:rPr lang="en-US" sz="2200" i="1" dirty="0" smtClean="0"/>
              <a:t>Performance-based design</a:t>
            </a:r>
          </a:p>
          <a:p>
            <a:pPr marL="457200" indent="-457200">
              <a:buClrTx/>
              <a:buSzPct val="100000"/>
              <a:buFont typeface="Courier New" pitchFamily="49" charset="0"/>
              <a:buChar char="o"/>
              <a:defRPr/>
            </a:pPr>
            <a:r>
              <a:rPr lang="en-US" sz="2200" i="1" dirty="0" smtClean="0"/>
              <a:t>Adaptive (</a:t>
            </a:r>
            <a:r>
              <a:rPr lang="en-US" sz="2200" i="1" dirty="0" err="1" smtClean="0"/>
              <a:t>eg</a:t>
            </a:r>
            <a:r>
              <a:rPr lang="en-US" sz="2200" i="1" dirty="0" smtClean="0"/>
              <a:t>. pneumatic) design</a:t>
            </a:r>
            <a:endParaRPr lang="en-US" sz="2200" dirty="0" smtClean="0"/>
          </a:p>
          <a:p>
            <a:pPr marL="0" indent="0" algn="just">
              <a:buClrTx/>
              <a:buSzPct val="100000"/>
              <a:buNone/>
              <a:defRPr/>
            </a:pPr>
            <a:r>
              <a:rPr lang="en-US" sz="2200" dirty="0" smtClean="0"/>
              <a:t>Indeed the </a:t>
            </a:r>
            <a:r>
              <a:rPr lang="en-US" sz="2200" dirty="0" smtClean="0">
                <a:solidFill>
                  <a:schemeClr val="accent1">
                    <a:lumMod val="75000"/>
                  </a:schemeClr>
                </a:solidFill>
              </a:rPr>
              <a:t>one-off nature </a:t>
            </a:r>
            <a:r>
              <a:rPr lang="en-US" sz="2200" dirty="0" smtClean="0"/>
              <a:t>of every civil-structural engineering project necessitates the use of rigorous studies and advanced techniques in the global and local level (as well as the material level) to drive efficiencies on the increasingly complex projects of today</a:t>
            </a:r>
            <a:r>
              <a:rPr lang="en-US" sz="2200" i="1" dirty="0" smtClean="0"/>
              <a:t>.</a:t>
            </a:r>
          </a:p>
          <a:p>
            <a:pPr marL="0" indent="0">
              <a:buClrTx/>
              <a:buSzPct val="100000"/>
              <a:buFont typeface="Wingdings" charset="0"/>
              <a:buChar char="§"/>
              <a:defRPr/>
            </a:pPr>
            <a:endParaRPr lang="en-US" sz="2200" dirty="0" smtClean="0"/>
          </a:p>
          <a:p>
            <a:pPr marL="0" indent="0">
              <a:buClrTx/>
              <a:buSzPct val="100000"/>
              <a:buNone/>
              <a:defRPr/>
            </a:pPr>
            <a:endParaRPr lang="en-US" sz="2200" dirty="0" smtClean="0"/>
          </a:p>
          <a:p>
            <a:pPr marL="0" indent="0" algn="ctr">
              <a:buClrTx/>
              <a:buSzPct val="100000"/>
              <a:buFont typeface="Arial" charset="0"/>
              <a:buNone/>
              <a:defRPr/>
            </a:pPr>
            <a:endParaRPr lang="en-US" sz="2200" dirty="0"/>
          </a:p>
        </p:txBody>
      </p:sp>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cxnSp>
        <p:nvCxnSpPr>
          <p:cNvPr id="20" name="Straight Connector 19"/>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extBox 7"/>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2366882176"/>
      </p:ext>
    </p:extLst>
  </p:cSld>
  <p:clrMapOvr>
    <a:masterClrMapping/>
  </p:clrMapOvr>
  <p:transition>
    <p:pull dir="l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16467"/>
            <a:ext cx="8229600" cy="511175"/>
          </a:xfrm>
        </p:spPr>
        <p:txBody>
          <a:bodyPr/>
          <a:lstStyle/>
          <a:p>
            <a:r>
              <a:rPr lang="el-GR" sz="2700" dirty="0" smtClean="0">
                <a:solidFill>
                  <a:schemeClr val="accent1">
                    <a:lumMod val="75000"/>
                  </a:schemeClr>
                </a:solidFill>
              </a:rPr>
              <a:t>Concluding Remarks</a:t>
            </a:r>
            <a:endParaRPr lang="en-GB" sz="2700" dirty="0">
              <a:solidFill>
                <a:schemeClr val="accent1">
                  <a:lumMod val="75000"/>
                </a:schemeClr>
              </a:solidFill>
            </a:endParaRPr>
          </a:p>
        </p:txBody>
      </p:sp>
      <p:sp>
        <p:nvSpPr>
          <p:cNvPr id="20" name="Content Placeholder 1"/>
          <p:cNvSpPr>
            <a:spLocks noGrp="1"/>
          </p:cNvSpPr>
          <p:nvPr>
            <p:ph sz="half" idx="1"/>
          </p:nvPr>
        </p:nvSpPr>
        <p:spPr>
          <a:xfrm>
            <a:off x="0" y="1183656"/>
            <a:ext cx="9144000" cy="5177388"/>
          </a:xfrm>
          <a:noFill/>
        </p:spPr>
        <p:txBody>
          <a:bodyPr/>
          <a:lstStyle/>
          <a:p>
            <a:pPr marL="0" indent="0" algn="just">
              <a:buClrTx/>
              <a:buSzPct val="100000"/>
              <a:buNone/>
              <a:defRPr/>
            </a:pPr>
            <a:r>
              <a:rPr lang="en-GB" sz="2100" dirty="0" smtClean="0"/>
              <a:t>The study presented examined the behaviour of </a:t>
            </a:r>
            <a:r>
              <a:rPr lang="en-GB" sz="2100" b="1" dirty="0" smtClean="0"/>
              <a:t>isolated web openings</a:t>
            </a:r>
            <a:r>
              <a:rPr lang="en-GB" sz="2100" dirty="0" smtClean="0"/>
              <a:t> in enhancing the ability of a pre-Northridge connection</a:t>
            </a:r>
            <a:r>
              <a:rPr lang="el-GR" sz="2100" dirty="0" smtClean="0"/>
              <a:t>.</a:t>
            </a:r>
          </a:p>
          <a:p>
            <a:pPr lvl="0"/>
            <a:r>
              <a:rPr lang="en-GB" sz="2100" dirty="0" smtClean="0"/>
              <a:t>Introduction of the web openings resulted in some </a:t>
            </a:r>
            <a:r>
              <a:rPr lang="en-GB" sz="2100" dirty="0" smtClean="0">
                <a:solidFill>
                  <a:schemeClr val="accent1">
                    <a:lumMod val="75000"/>
                  </a:schemeClr>
                </a:solidFill>
              </a:rPr>
              <a:t>reduction of strength</a:t>
            </a:r>
            <a:r>
              <a:rPr lang="en-GB" sz="2100" dirty="0" smtClean="0"/>
              <a:t>. </a:t>
            </a:r>
          </a:p>
          <a:p>
            <a:pPr lvl="0"/>
            <a:r>
              <a:rPr lang="en-GB" sz="2100" dirty="0" smtClean="0"/>
              <a:t>When </a:t>
            </a:r>
            <a:r>
              <a:rPr lang="en-GB" sz="2100" dirty="0" smtClean="0">
                <a:solidFill>
                  <a:schemeClr val="accent1">
                    <a:lumMod val="75000"/>
                  </a:schemeClr>
                </a:solidFill>
              </a:rPr>
              <a:t>small </a:t>
            </a:r>
            <a:r>
              <a:rPr lang="en-GB" sz="2100" dirty="0" smtClean="0"/>
              <a:t>web openings were used, there was </a:t>
            </a:r>
            <a:r>
              <a:rPr lang="en-GB" sz="2100" dirty="0" smtClean="0">
                <a:solidFill>
                  <a:schemeClr val="accent1">
                    <a:lumMod val="75000"/>
                  </a:schemeClr>
                </a:solidFill>
              </a:rPr>
              <a:t>not any beneficiary effect</a:t>
            </a:r>
            <a:r>
              <a:rPr lang="en-GB" sz="2100" dirty="0" smtClean="0"/>
              <a:t>.</a:t>
            </a:r>
            <a:endParaRPr lang="el-GR" sz="2100" dirty="0" smtClean="0"/>
          </a:p>
          <a:p>
            <a:r>
              <a:rPr lang="en-GB" sz="2100" dirty="0" smtClean="0">
                <a:solidFill>
                  <a:schemeClr val="accent1">
                    <a:lumMod val="75000"/>
                  </a:schemeClr>
                </a:solidFill>
              </a:rPr>
              <a:t>Isolated large web </a:t>
            </a:r>
            <a:r>
              <a:rPr lang="en-GB" sz="2100" dirty="0" smtClean="0"/>
              <a:t>openings can prevent excessive shear deformation as well as </a:t>
            </a:r>
            <a:r>
              <a:rPr lang="en-GB" sz="2100" dirty="0" smtClean="0">
                <a:solidFill>
                  <a:schemeClr val="accent1">
                    <a:lumMod val="75000"/>
                  </a:schemeClr>
                </a:solidFill>
              </a:rPr>
              <a:t>reduce the stress intensity </a:t>
            </a:r>
            <a:r>
              <a:rPr lang="en-GB" sz="2100" dirty="0" smtClean="0"/>
              <a:t>in the vicinity of the beam-to-column weld in contrast </a:t>
            </a:r>
            <a:r>
              <a:rPr lang="el-GR" sz="2100" dirty="0" smtClean="0"/>
              <a:t>to other </a:t>
            </a:r>
            <a:r>
              <a:rPr lang="en-GB" sz="2100" dirty="0" smtClean="0"/>
              <a:t>reinforcing methods </a:t>
            </a:r>
            <a:r>
              <a:rPr lang="el-GR" sz="2100" dirty="0" smtClean="0"/>
              <a:t>(eg. </a:t>
            </a:r>
            <a:r>
              <a:rPr lang="en-GB" sz="2100" dirty="0" smtClean="0">
                <a:solidFill>
                  <a:schemeClr val="accent1">
                    <a:lumMod val="75000"/>
                  </a:schemeClr>
                </a:solidFill>
              </a:rPr>
              <a:t>stiffeners and double plates</a:t>
            </a:r>
            <a:r>
              <a:rPr lang="el-GR" sz="2100" dirty="0" smtClean="0"/>
              <a:t>)</a:t>
            </a:r>
            <a:r>
              <a:rPr lang="en-GB" sz="2100" dirty="0" smtClean="0"/>
              <a:t>. </a:t>
            </a:r>
            <a:endParaRPr lang="el-GR" sz="2100" dirty="0" smtClean="0"/>
          </a:p>
          <a:p>
            <a:pPr lvl="0"/>
            <a:r>
              <a:rPr lang="en-GB" sz="2100" dirty="0" smtClean="0"/>
              <a:t>Specimens with </a:t>
            </a:r>
            <a:r>
              <a:rPr lang="en-GB" sz="2100" dirty="0" smtClean="0">
                <a:solidFill>
                  <a:schemeClr val="accent1">
                    <a:lumMod val="75000"/>
                  </a:schemeClr>
                </a:solidFill>
              </a:rPr>
              <a:t>novel </a:t>
            </a:r>
            <a:r>
              <a:rPr lang="en-GB" sz="2100" dirty="0" smtClean="0"/>
              <a:t>openings, compared to the traditional circular openings, were found to be </a:t>
            </a:r>
            <a:r>
              <a:rPr lang="en-GB" sz="2100" dirty="0" smtClean="0">
                <a:solidFill>
                  <a:schemeClr val="accent1">
                    <a:lumMod val="75000"/>
                  </a:schemeClr>
                </a:solidFill>
              </a:rPr>
              <a:t>stronger </a:t>
            </a:r>
            <a:r>
              <a:rPr lang="en-GB" sz="2100" dirty="0" smtClean="0"/>
              <a:t>and attain a </a:t>
            </a:r>
            <a:r>
              <a:rPr lang="en-GB" sz="2100" dirty="0" smtClean="0">
                <a:solidFill>
                  <a:schemeClr val="accent1">
                    <a:lumMod val="75000"/>
                  </a:schemeClr>
                </a:solidFill>
              </a:rPr>
              <a:t>higher ultimate rotation </a:t>
            </a:r>
            <a:r>
              <a:rPr lang="en-GB" sz="2100" dirty="0" smtClean="0"/>
              <a:t>for the same opening depth. </a:t>
            </a:r>
            <a:endParaRPr lang="el-GR" sz="2100" dirty="0" smtClean="0"/>
          </a:p>
          <a:p>
            <a:pPr lvl="0"/>
            <a:r>
              <a:rPr lang="en-GB" sz="2100" b="1" dirty="0" smtClean="0">
                <a:solidFill>
                  <a:schemeClr val="accent1">
                    <a:lumMod val="75000"/>
                  </a:schemeClr>
                </a:solidFill>
              </a:rPr>
              <a:t>RWS connections achieved higher inelastic rotational capacity in comparison to the RBS connection and they are capable of reaching beyond 0.035 radian [FEMA 350; GSA 2003; DoD 2005].</a:t>
            </a:r>
            <a:endParaRPr lang="en-US" sz="2100" dirty="0">
              <a:solidFill>
                <a:schemeClr val="accent1">
                  <a:lumMod val="75000"/>
                </a:schemeClr>
              </a:solidFill>
            </a:endParaRPr>
          </a:p>
        </p:txBody>
      </p:sp>
      <p:cxnSp>
        <p:nvCxnSpPr>
          <p:cNvPr id="10" name="Straight Connector 9"/>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1" name="TextBox 10"/>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1255443678"/>
      </p:ext>
    </p:extLst>
  </p:cSld>
  <p:clrMapOvr>
    <a:masterClrMapping/>
  </p:clrMapOvr>
  <p:transition>
    <p:pull dir="l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27798"/>
            <a:ext cx="8229600" cy="511175"/>
          </a:xfrm>
        </p:spPr>
        <p:txBody>
          <a:bodyPr/>
          <a:lstStyle/>
          <a:p>
            <a:r>
              <a:rPr lang="en-GB" sz="2700" dirty="0" smtClean="0">
                <a:solidFill>
                  <a:schemeClr val="accent1">
                    <a:lumMod val="75000"/>
                  </a:schemeClr>
                </a:solidFill>
              </a:rPr>
              <a:t>Study 2 (2012)</a:t>
            </a:r>
            <a:endParaRPr lang="en-GB" sz="2700" dirty="0">
              <a:solidFill>
                <a:schemeClr val="accent1">
                  <a:lumMod val="75000"/>
                </a:schemeClr>
              </a:solidFill>
            </a:endParaRPr>
          </a:p>
        </p:txBody>
      </p:sp>
      <p:sp>
        <p:nvSpPr>
          <p:cNvPr id="3" name="Content Placeholder 2"/>
          <p:cNvSpPr>
            <a:spLocks noGrp="1"/>
          </p:cNvSpPr>
          <p:nvPr>
            <p:ph idx="1"/>
          </p:nvPr>
        </p:nvSpPr>
        <p:spPr>
          <a:xfrm>
            <a:off x="306388" y="3082834"/>
            <a:ext cx="8361362" cy="3563134"/>
          </a:xfrm>
        </p:spPr>
        <p:txBody>
          <a:bodyPr/>
          <a:lstStyle/>
          <a:p>
            <a:pPr marL="0" indent="0" algn="ctr">
              <a:buNone/>
            </a:pPr>
            <a:r>
              <a:rPr lang="en-US" b="1" dirty="0">
                <a:solidFill>
                  <a:srgbClr val="FF0000"/>
                </a:solidFill>
              </a:rPr>
              <a:t>Welded Unreinforced Flange-Bolted web  </a:t>
            </a:r>
            <a:r>
              <a:rPr lang="en-US" b="1" dirty="0" smtClean="0">
                <a:solidFill>
                  <a:srgbClr val="FF0000"/>
                </a:solidFill>
              </a:rPr>
              <a:t>(</a:t>
            </a:r>
            <a:r>
              <a:rPr lang="en-GB" b="1" dirty="0" smtClean="0">
                <a:solidFill>
                  <a:srgbClr val="FF0000"/>
                </a:solidFill>
              </a:rPr>
              <a:t>WUF-B) Connections with isolated web openings</a:t>
            </a:r>
            <a:endParaRPr lang="en-US" b="1" dirty="0">
              <a:solidFill>
                <a:srgbClr val="FF0000"/>
              </a:solidFill>
            </a:endParaRPr>
          </a:p>
        </p:txBody>
      </p:sp>
      <p:cxnSp>
        <p:nvCxnSpPr>
          <p:cNvPr id="7" name="Straight Connector 6"/>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1" name="TextBox 10"/>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3516518305"/>
      </p:ext>
    </p:extLst>
  </p:cSld>
  <p:clrMapOvr>
    <a:masterClrMapping/>
  </p:clrMapOvr>
  <p:transition>
    <p:pull dir="l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pic>
        <p:nvPicPr>
          <p:cNvPr id="22" name="Picture 21"/>
          <p:cNvPicPr/>
          <p:nvPr/>
        </p:nvPicPr>
        <p:blipFill>
          <a:blip r:embed="rId2" cstate="print">
            <a:extLst>
              <a:ext uri="{28A0092B-C50C-407E-A947-70E740481C1C}">
                <a14:useLocalDpi xmlns:a14="http://schemas.microsoft.com/office/drawing/2010/main" val="0"/>
              </a:ext>
            </a:extLst>
          </a:blip>
          <a:srcRect l="36333" t="19266" r="35986" b="23853"/>
          <a:stretch>
            <a:fillRect/>
          </a:stretch>
        </p:blipFill>
        <p:spPr bwMode="auto">
          <a:xfrm>
            <a:off x="241040" y="1421908"/>
            <a:ext cx="2896222" cy="3279264"/>
          </a:xfrm>
          <a:prstGeom prst="rect">
            <a:avLst/>
          </a:prstGeom>
          <a:noFill/>
          <a:ln>
            <a:noFill/>
          </a:ln>
        </p:spPr>
      </p:pic>
      <p:pic>
        <p:nvPicPr>
          <p:cNvPr id="23" name="Picture 22"/>
          <p:cNvPicPr/>
          <p:nvPr/>
        </p:nvPicPr>
        <p:blipFill>
          <a:blip r:embed="rId3" cstate="print">
            <a:extLst>
              <a:ext uri="{28A0092B-C50C-407E-A947-70E740481C1C}">
                <a14:useLocalDpi xmlns:a14="http://schemas.microsoft.com/office/drawing/2010/main" val="0"/>
              </a:ext>
            </a:extLst>
          </a:blip>
          <a:srcRect l="26389" t="23766" r="21875" b="22531"/>
          <a:stretch>
            <a:fillRect/>
          </a:stretch>
        </p:blipFill>
        <p:spPr bwMode="auto">
          <a:xfrm>
            <a:off x="4076700" y="1390307"/>
            <a:ext cx="4840356" cy="3239670"/>
          </a:xfrm>
          <a:prstGeom prst="rect">
            <a:avLst/>
          </a:prstGeom>
          <a:noFill/>
          <a:ln>
            <a:noFill/>
          </a:ln>
        </p:spPr>
      </p:pic>
      <p:graphicFrame>
        <p:nvGraphicFramePr>
          <p:cNvPr id="24" name="Table 23"/>
          <p:cNvGraphicFramePr>
            <a:graphicFrameLocks noGrp="1"/>
          </p:cNvGraphicFramePr>
          <p:nvPr/>
        </p:nvGraphicFramePr>
        <p:xfrm>
          <a:off x="444500" y="4857045"/>
          <a:ext cx="5613400" cy="1406815"/>
        </p:xfrm>
        <a:graphic>
          <a:graphicData uri="http://schemas.openxmlformats.org/drawingml/2006/table">
            <a:tbl>
              <a:tblPr/>
              <a:tblGrid>
                <a:gridCol w="752555"/>
                <a:gridCol w="1478933"/>
                <a:gridCol w="1690956"/>
                <a:gridCol w="1690956"/>
              </a:tblGrid>
              <a:tr h="419666">
                <a:tc>
                  <a:txBody>
                    <a:bodyPr/>
                    <a:lstStyle/>
                    <a:p>
                      <a:pPr algn="l">
                        <a:spcAft>
                          <a:spcPts val="0"/>
                        </a:spcAft>
                        <a:tabLst>
                          <a:tab pos="2743200" algn="ctr"/>
                          <a:tab pos="5486400" algn="r"/>
                        </a:tabLst>
                      </a:pPr>
                      <a:r>
                        <a:rPr lang="en-GB" sz="1400" dirty="0">
                          <a:latin typeface="Times New Roman"/>
                          <a:ea typeface="Times New Roman"/>
                          <a:cs typeface="Times New Roman"/>
                        </a:rPr>
                        <a:t>Member</a:t>
                      </a:r>
                      <a:endParaRPr lang="el-GR" sz="1400" dirty="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spcAft>
                          <a:spcPts val="0"/>
                        </a:spcAft>
                        <a:tabLst>
                          <a:tab pos="2743200" algn="ctr"/>
                          <a:tab pos="5486400" algn="r"/>
                        </a:tabLst>
                      </a:pPr>
                      <a:r>
                        <a:rPr lang="en-GB" sz="1400" dirty="0">
                          <a:latin typeface="Times New Roman"/>
                          <a:ea typeface="Times New Roman"/>
                          <a:cs typeface="Times New Roman"/>
                        </a:rPr>
                        <a:t>Component</a:t>
                      </a:r>
                      <a:endParaRPr lang="el-GR" sz="1400" dirty="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spcAft>
                          <a:spcPts val="0"/>
                        </a:spcAft>
                        <a:tabLst>
                          <a:tab pos="2743200" algn="ctr"/>
                          <a:tab pos="5486400" algn="r"/>
                        </a:tabLst>
                      </a:pPr>
                      <a:r>
                        <a:rPr lang="en-GB" sz="1400" dirty="0">
                          <a:latin typeface="Times New Roman"/>
                          <a:ea typeface="Times New Roman"/>
                          <a:cs typeface="Times New Roman"/>
                        </a:rPr>
                        <a:t>Yield Strength, </a:t>
                      </a:r>
                      <a:r>
                        <a:rPr lang="en-GB" sz="1400" dirty="0" err="1">
                          <a:latin typeface="Times New Roman"/>
                          <a:ea typeface="Times New Roman"/>
                          <a:cs typeface="Times New Roman"/>
                        </a:rPr>
                        <a:t>f</a:t>
                      </a:r>
                      <a:r>
                        <a:rPr lang="en-GB" sz="1400" baseline="-25000" dirty="0" err="1">
                          <a:latin typeface="Times New Roman"/>
                          <a:ea typeface="Times New Roman"/>
                          <a:cs typeface="Times New Roman"/>
                        </a:rPr>
                        <a:t>y</a:t>
                      </a:r>
                      <a:r>
                        <a:rPr lang="en-GB" sz="1400" dirty="0">
                          <a:latin typeface="Times New Roman"/>
                          <a:ea typeface="Times New Roman"/>
                          <a:cs typeface="Times New Roman"/>
                        </a:rPr>
                        <a:t> [</a:t>
                      </a:r>
                      <a:r>
                        <a:rPr lang="en-GB" sz="1400" dirty="0" err="1">
                          <a:latin typeface="Times New Roman"/>
                          <a:ea typeface="Times New Roman"/>
                          <a:cs typeface="Times New Roman"/>
                        </a:rPr>
                        <a:t>MPa</a:t>
                      </a:r>
                      <a:r>
                        <a:rPr lang="en-GB" sz="1400" dirty="0">
                          <a:latin typeface="Times New Roman"/>
                          <a:ea typeface="Times New Roman"/>
                          <a:cs typeface="Times New Roman"/>
                        </a:rPr>
                        <a:t>]</a:t>
                      </a:r>
                      <a:endParaRPr lang="el-GR" sz="1400" dirty="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spcAft>
                          <a:spcPts val="0"/>
                        </a:spcAft>
                        <a:tabLst>
                          <a:tab pos="2743200" algn="ctr"/>
                          <a:tab pos="5486400" algn="r"/>
                        </a:tabLst>
                      </a:pPr>
                      <a:r>
                        <a:rPr lang="en-GB" sz="1400" dirty="0">
                          <a:latin typeface="Times New Roman"/>
                          <a:ea typeface="Times New Roman"/>
                          <a:cs typeface="Times New Roman"/>
                        </a:rPr>
                        <a:t>Ultimate Strength, f</a:t>
                      </a:r>
                      <a:r>
                        <a:rPr lang="en-GB" sz="1400" baseline="-25000" dirty="0">
                          <a:latin typeface="Times New Roman"/>
                          <a:ea typeface="Times New Roman"/>
                          <a:cs typeface="Times New Roman"/>
                        </a:rPr>
                        <a:t>u</a:t>
                      </a:r>
                      <a:r>
                        <a:rPr lang="en-GB" sz="1400" dirty="0">
                          <a:latin typeface="Times New Roman"/>
                          <a:ea typeface="Times New Roman"/>
                          <a:cs typeface="Times New Roman"/>
                        </a:rPr>
                        <a:t> [</a:t>
                      </a:r>
                      <a:r>
                        <a:rPr lang="en-GB" sz="1400" dirty="0" err="1">
                          <a:latin typeface="Times New Roman"/>
                          <a:ea typeface="Times New Roman"/>
                          <a:cs typeface="Times New Roman"/>
                        </a:rPr>
                        <a:t>MPa</a:t>
                      </a:r>
                      <a:r>
                        <a:rPr lang="en-GB" sz="1400" dirty="0">
                          <a:latin typeface="Times New Roman"/>
                          <a:ea typeface="Times New Roman"/>
                          <a:cs typeface="Times New Roman"/>
                        </a:rPr>
                        <a:t>]</a:t>
                      </a:r>
                      <a:endParaRPr lang="el-GR" sz="1400" dirty="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r h="243931">
                <a:tc rowSpan="2">
                  <a:txBody>
                    <a:bodyPr/>
                    <a:lstStyle/>
                    <a:p>
                      <a:pPr algn="l">
                        <a:spcAft>
                          <a:spcPts val="0"/>
                        </a:spcAft>
                        <a:tabLst>
                          <a:tab pos="2743200" algn="ctr"/>
                          <a:tab pos="5486400" algn="r"/>
                        </a:tabLst>
                      </a:pPr>
                      <a:r>
                        <a:rPr lang="en-GB" sz="1400">
                          <a:latin typeface="Times New Roman"/>
                          <a:ea typeface="Times New Roman"/>
                          <a:cs typeface="Times New Roman"/>
                        </a:rPr>
                        <a:t>Beam</a:t>
                      </a:r>
                      <a:endParaRPr lang="el-GR" sz="14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2743200" algn="ctr"/>
                          <a:tab pos="5486400" algn="r"/>
                        </a:tabLst>
                      </a:pPr>
                      <a:r>
                        <a:rPr lang="en-GB" sz="1400">
                          <a:latin typeface="Times New Roman"/>
                          <a:ea typeface="Times New Roman"/>
                          <a:cs typeface="Times New Roman"/>
                        </a:rPr>
                        <a:t>Flange</a:t>
                      </a:r>
                      <a:endParaRPr lang="el-GR" sz="14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tabLst>
                          <a:tab pos="2743200" algn="ctr"/>
                          <a:tab pos="5486400" algn="r"/>
                        </a:tabLst>
                      </a:pPr>
                      <a:r>
                        <a:rPr lang="en-GB" sz="1400">
                          <a:latin typeface="Times New Roman"/>
                          <a:ea typeface="Times New Roman"/>
                          <a:cs typeface="Times New Roman"/>
                        </a:rPr>
                        <a:t>281</a:t>
                      </a:r>
                      <a:endParaRPr lang="el-GR" sz="14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tabLst>
                          <a:tab pos="2743200" algn="ctr"/>
                          <a:tab pos="5486400" algn="r"/>
                        </a:tabLst>
                      </a:pPr>
                      <a:r>
                        <a:rPr lang="en-GB" sz="1400">
                          <a:latin typeface="Times New Roman"/>
                          <a:ea typeface="Times New Roman"/>
                          <a:cs typeface="Times New Roman"/>
                        </a:rPr>
                        <a:t>423</a:t>
                      </a:r>
                      <a:endParaRPr lang="el-GR" sz="14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57045">
                <a:tc vMerge="1">
                  <a:txBody>
                    <a:bodyPr/>
                    <a:lstStyle/>
                    <a:p>
                      <a:endParaRPr lang="el-GR"/>
                    </a:p>
                  </a:txBody>
                  <a:tcPr/>
                </a:tc>
                <a:tc>
                  <a:txBody>
                    <a:bodyPr/>
                    <a:lstStyle/>
                    <a:p>
                      <a:pPr algn="l">
                        <a:spcAft>
                          <a:spcPts val="0"/>
                        </a:spcAft>
                        <a:tabLst>
                          <a:tab pos="2743200" algn="ctr"/>
                          <a:tab pos="5486400" algn="r"/>
                        </a:tabLst>
                      </a:pPr>
                      <a:r>
                        <a:rPr lang="en-GB" sz="1400">
                          <a:latin typeface="Times New Roman"/>
                          <a:ea typeface="Times New Roman"/>
                          <a:cs typeface="Times New Roman"/>
                        </a:rPr>
                        <a:t>Web</a:t>
                      </a:r>
                      <a:endParaRPr lang="el-GR" sz="140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spcAft>
                          <a:spcPts val="0"/>
                        </a:spcAft>
                        <a:tabLst>
                          <a:tab pos="2743200" algn="ctr"/>
                          <a:tab pos="5486400" algn="r"/>
                        </a:tabLst>
                      </a:pPr>
                      <a:r>
                        <a:rPr lang="en-GB" sz="1400">
                          <a:latin typeface="Times New Roman"/>
                          <a:ea typeface="Times New Roman"/>
                          <a:cs typeface="Times New Roman"/>
                        </a:rPr>
                        <a:t>332</a:t>
                      </a:r>
                      <a:endParaRPr lang="el-GR" sz="140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spcAft>
                          <a:spcPts val="0"/>
                        </a:spcAft>
                        <a:tabLst>
                          <a:tab pos="2743200" algn="ctr"/>
                          <a:tab pos="5486400" algn="r"/>
                        </a:tabLst>
                      </a:pPr>
                      <a:r>
                        <a:rPr lang="en-GB" sz="1400">
                          <a:latin typeface="Times New Roman"/>
                          <a:ea typeface="Times New Roman"/>
                          <a:cs typeface="Times New Roman"/>
                        </a:rPr>
                        <a:t>438</a:t>
                      </a:r>
                      <a:endParaRPr lang="el-GR" sz="140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r h="227319">
                <a:tc rowSpan="2">
                  <a:txBody>
                    <a:bodyPr/>
                    <a:lstStyle/>
                    <a:p>
                      <a:pPr algn="l">
                        <a:spcAft>
                          <a:spcPts val="0"/>
                        </a:spcAft>
                        <a:tabLst>
                          <a:tab pos="2743200" algn="ctr"/>
                          <a:tab pos="5486400" algn="r"/>
                        </a:tabLst>
                      </a:pPr>
                      <a:r>
                        <a:rPr lang="en-GB" sz="1400">
                          <a:latin typeface="Times New Roman"/>
                          <a:ea typeface="Times New Roman"/>
                          <a:cs typeface="Times New Roman"/>
                        </a:rPr>
                        <a:t>Column</a:t>
                      </a:r>
                      <a:endParaRPr lang="el-GR" sz="14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2743200" algn="ctr"/>
                          <a:tab pos="5486400" algn="r"/>
                        </a:tabLst>
                      </a:pPr>
                      <a:r>
                        <a:rPr lang="en-GB" sz="1400">
                          <a:latin typeface="Times New Roman"/>
                          <a:ea typeface="Times New Roman"/>
                          <a:cs typeface="Times New Roman"/>
                        </a:rPr>
                        <a:t>Flange</a:t>
                      </a:r>
                      <a:endParaRPr lang="el-GR" sz="14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tabLst>
                          <a:tab pos="2743200" algn="ctr"/>
                          <a:tab pos="5486400" algn="r"/>
                        </a:tabLst>
                      </a:pPr>
                      <a:r>
                        <a:rPr lang="en-GB" sz="1400">
                          <a:latin typeface="Times New Roman"/>
                          <a:ea typeface="Times New Roman"/>
                          <a:cs typeface="Times New Roman"/>
                        </a:rPr>
                        <a:t>281</a:t>
                      </a:r>
                      <a:endParaRPr lang="el-GR" sz="14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tabLst>
                          <a:tab pos="2743200" algn="ctr"/>
                          <a:tab pos="5486400" algn="r"/>
                        </a:tabLst>
                      </a:pPr>
                      <a:r>
                        <a:rPr lang="en-GB" sz="1400">
                          <a:latin typeface="Times New Roman"/>
                          <a:ea typeface="Times New Roman"/>
                          <a:cs typeface="Times New Roman"/>
                        </a:rPr>
                        <a:t>433</a:t>
                      </a:r>
                      <a:endParaRPr lang="el-GR" sz="14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51800">
                <a:tc vMerge="1">
                  <a:txBody>
                    <a:bodyPr/>
                    <a:lstStyle/>
                    <a:p>
                      <a:endParaRPr lang="el-GR"/>
                    </a:p>
                  </a:txBody>
                  <a:tcPr/>
                </a:tc>
                <a:tc>
                  <a:txBody>
                    <a:bodyPr/>
                    <a:lstStyle/>
                    <a:p>
                      <a:pPr algn="l">
                        <a:spcAft>
                          <a:spcPts val="0"/>
                        </a:spcAft>
                        <a:tabLst>
                          <a:tab pos="2743200" algn="ctr"/>
                          <a:tab pos="5486400" algn="r"/>
                        </a:tabLst>
                      </a:pPr>
                      <a:r>
                        <a:rPr lang="en-GB" sz="1400" dirty="0">
                          <a:latin typeface="Times New Roman"/>
                          <a:ea typeface="Times New Roman"/>
                          <a:cs typeface="Times New Roman"/>
                        </a:rPr>
                        <a:t>Web</a:t>
                      </a:r>
                      <a:endParaRPr lang="el-GR" sz="1400" dirty="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spcAft>
                          <a:spcPts val="0"/>
                        </a:spcAft>
                        <a:tabLst>
                          <a:tab pos="2743200" algn="ctr"/>
                          <a:tab pos="5486400" algn="r"/>
                        </a:tabLst>
                      </a:pPr>
                      <a:r>
                        <a:rPr lang="en-GB" sz="1400">
                          <a:latin typeface="Times New Roman"/>
                          <a:ea typeface="Times New Roman"/>
                          <a:cs typeface="Times New Roman"/>
                        </a:rPr>
                        <a:t>304</a:t>
                      </a:r>
                      <a:endParaRPr lang="el-GR" sz="140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spcAft>
                          <a:spcPts val="0"/>
                        </a:spcAft>
                        <a:tabLst>
                          <a:tab pos="2743200" algn="ctr"/>
                          <a:tab pos="5486400" algn="r"/>
                        </a:tabLst>
                      </a:pPr>
                      <a:r>
                        <a:rPr lang="en-GB" sz="1400" dirty="0">
                          <a:latin typeface="Times New Roman"/>
                          <a:ea typeface="Times New Roman"/>
                          <a:cs typeface="Times New Roman"/>
                        </a:rPr>
                        <a:t>450</a:t>
                      </a:r>
                      <a:endParaRPr lang="el-GR" sz="1400" dirty="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5" name="Title 1"/>
          <p:cNvSpPr txBox="1">
            <a:spLocks/>
          </p:cNvSpPr>
          <p:nvPr/>
        </p:nvSpPr>
        <p:spPr bwMode="auto">
          <a:xfrm>
            <a:off x="-38100" y="261662"/>
            <a:ext cx="8229600" cy="511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2700" b="1" i="0" u="none" strike="noStrike" kern="0" cap="none" spc="0" normalizeH="0" baseline="0" noProof="0" dirty="0" smtClean="0">
                <a:ln>
                  <a:noFill/>
                </a:ln>
                <a:solidFill>
                  <a:schemeClr val="accent1">
                    <a:lumMod val="75000"/>
                  </a:schemeClr>
                </a:solidFill>
                <a:effectLst/>
                <a:uLnTx/>
                <a:uFillTx/>
                <a:latin typeface="+mj-lt"/>
                <a:ea typeface="ＭＳ Ｐゴシック" charset="0"/>
                <a:cs typeface="ＭＳ Ｐゴシック" charset="0"/>
              </a:rPr>
              <a:t>Test Apparatus</a:t>
            </a:r>
            <a:endParaRPr kumimoji="0" lang="en-GB" sz="2700" b="1" i="0" u="none" strike="noStrike" kern="0" cap="none" spc="0" normalizeH="0" baseline="0" noProof="0" dirty="0">
              <a:ln>
                <a:noFill/>
              </a:ln>
              <a:solidFill>
                <a:schemeClr val="accent1">
                  <a:lumMod val="75000"/>
                </a:schemeClr>
              </a:solidFill>
              <a:effectLst/>
              <a:uLnTx/>
              <a:uFillTx/>
              <a:latin typeface="+mj-lt"/>
              <a:ea typeface="ＭＳ Ｐゴシック" charset="0"/>
              <a:cs typeface="ＭＳ Ｐゴシック" charset="0"/>
            </a:endParaRPr>
          </a:p>
        </p:txBody>
      </p:sp>
      <p:sp>
        <p:nvSpPr>
          <p:cNvPr id="10" name="TextBox 9"/>
          <p:cNvSpPr txBox="1"/>
          <p:nvPr/>
        </p:nvSpPr>
        <p:spPr>
          <a:xfrm>
            <a:off x="6083300" y="4889500"/>
            <a:ext cx="3060700" cy="830997"/>
          </a:xfrm>
          <a:prstGeom prst="rect">
            <a:avLst/>
          </a:prstGeom>
          <a:noFill/>
        </p:spPr>
        <p:txBody>
          <a:bodyPr wrap="square" rtlCol="0">
            <a:spAutoFit/>
          </a:bodyPr>
          <a:lstStyle/>
          <a:p>
            <a:pPr algn="r"/>
            <a:r>
              <a:rPr lang="el-GR" sz="1200" i="1" dirty="0" smtClean="0">
                <a:solidFill>
                  <a:schemeClr val="bg1">
                    <a:lumMod val="75000"/>
                  </a:schemeClr>
                </a:solidFill>
              </a:rPr>
              <a:t>Kim et al., 2012. </a:t>
            </a:r>
            <a:r>
              <a:rPr lang="el-GR" sz="1200" i="1" u="sng" dirty="0" smtClean="0">
                <a:solidFill>
                  <a:schemeClr val="bg1">
                    <a:lumMod val="75000"/>
                  </a:schemeClr>
                </a:solidFill>
              </a:rPr>
              <a:t>Collapse resistance of unreinforced steel moment connections</a:t>
            </a:r>
            <a:r>
              <a:rPr lang="el-GR" sz="1200" i="1" dirty="0" smtClean="0">
                <a:solidFill>
                  <a:schemeClr val="bg1">
                    <a:lumMod val="75000"/>
                  </a:schemeClr>
                </a:solidFill>
              </a:rPr>
              <a:t>, The Struct. Design of Tall and Special Build., 21(10), 724-735</a:t>
            </a:r>
            <a:endParaRPr lang="el-GR" sz="1200" i="1" dirty="0">
              <a:solidFill>
                <a:schemeClr val="bg1">
                  <a:lumMod val="75000"/>
                </a:schemeClr>
              </a:solidFill>
            </a:endParaRPr>
          </a:p>
        </p:txBody>
      </p:sp>
      <p:cxnSp>
        <p:nvCxnSpPr>
          <p:cNvPr id="11" name="Straight Connector 10"/>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2" name="TextBox 11"/>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cSld>
  <p:clrMapOvr>
    <a:masterClrMapping/>
  </p:clrMapOvr>
  <p:transition>
    <p:pull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72775"/>
            <a:ext cx="8229600" cy="511175"/>
          </a:xfrm>
        </p:spPr>
        <p:txBody>
          <a:bodyPr/>
          <a:lstStyle/>
          <a:p>
            <a:r>
              <a:rPr lang="en-GB" sz="2700" dirty="0" smtClean="0">
                <a:solidFill>
                  <a:schemeClr val="accent1">
                    <a:lumMod val="75000"/>
                  </a:schemeClr>
                </a:solidFill>
              </a:rPr>
              <a:t>Parametric Study</a:t>
            </a:r>
            <a:endParaRPr lang="en-GB" sz="2700" dirty="0">
              <a:solidFill>
                <a:schemeClr val="accent1">
                  <a:lumMod val="75000"/>
                </a:schemeClr>
              </a:solidFill>
            </a:endParaRPr>
          </a:p>
        </p:txBody>
      </p:sp>
      <p:pic>
        <p:nvPicPr>
          <p:cNvPr id="16" name="Picture 15"/>
          <p:cNvPicPr/>
          <p:nvPr/>
        </p:nvPicPr>
        <p:blipFill rotWithShape="1">
          <a:blip r:embed="rId2" cstate="print"/>
          <a:srcRect l="16905" t="20147" r="8065" b="25669"/>
          <a:stretch/>
        </p:blipFill>
        <p:spPr bwMode="auto">
          <a:xfrm>
            <a:off x="304800" y="1152940"/>
            <a:ext cx="4134678" cy="2305878"/>
          </a:xfrm>
          <a:prstGeom prst="rect">
            <a:avLst/>
          </a:prstGeom>
          <a:ln>
            <a:noFill/>
          </a:ln>
          <a:extLst>
            <a:ext uri="{53640926-AAD7-44D8-BBD7-CCE9431645EC}">
              <a14:shadowObscured xmlns:a14="http://schemas.microsoft.com/office/drawing/2010/main"/>
            </a:ext>
          </a:extLst>
        </p:spPr>
      </p:pic>
      <p:graphicFrame>
        <p:nvGraphicFramePr>
          <p:cNvPr id="18" name="Chart 17"/>
          <p:cNvGraphicFramePr/>
          <p:nvPr/>
        </p:nvGraphicFramePr>
        <p:xfrm>
          <a:off x="5499652" y="3697910"/>
          <a:ext cx="3644348" cy="2346298"/>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18"/>
          <p:cNvPicPr/>
          <p:nvPr/>
        </p:nvPicPr>
        <p:blipFill rotWithShape="1">
          <a:blip r:embed="rId4" cstate="print">
            <a:extLst>
              <a:ext uri="{28A0092B-C50C-407E-A947-70E740481C1C}">
                <a14:useLocalDpi xmlns:a14="http://schemas.microsoft.com/office/drawing/2010/main" val="0"/>
              </a:ext>
            </a:extLst>
          </a:blip>
          <a:srcRect l="32176" t="31780" r="33264" b="13136"/>
          <a:stretch/>
        </p:blipFill>
        <p:spPr bwMode="auto">
          <a:xfrm>
            <a:off x="2843309" y="3623282"/>
            <a:ext cx="2668491" cy="2381142"/>
          </a:xfrm>
          <a:prstGeom prst="rect">
            <a:avLst/>
          </a:prstGeom>
          <a:ln>
            <a:noFill/>
          </a:ln>
          <a:extLst>
            <a:ext uri="{53640926-AAD7-44D8-BBD7-CCE9431645EC}">
              <a14:shadowObscured xmlns:a14="http://schemas.microsoft.com/office/drawing/2010/main"/>
            </a:ext>
          </a:extLst>
        </p:spPr>
      </p:pic>
      <p:graphicFrame>
        <p:nvGraphicFramePr>
          <p:cNvPr id="20" name="Chart 19"/>
          <p:cNvGraphicFramePr/>
          <p:nvPr/>
        </p:nvGraphicFramePr>
        <p:xfrm>
          <a:off x="0" y="3632202"/>
          <a:ext cx="2896749" cy="2648446"/>
        </p:xfrm>
        <a:graphic>
          <a:graphicData uri="http://schemas.openxmlformats.org/drawingml/2006/chart">
            <c:chart xmlns:c="http://schemas.openxmlformats.org/drawingml/2006/chart" xmlns:r="http://schemas.openxmlformats.org/officeDocument/2006/relationships" r:id="rId5"/>
          </a:graphicData>
        </a:graphic>
      </p:graphicFrame>
      <p:pic>
        <p:nvPicPr>
          <p:cNvPr id="21" name="Picture 20"/>
          <p:cNvPicPr/>
          <p:nvPr/>
        </p:nvPicPr>
        <p:blipFill>
          <a:blip r:embed="rId6" cstate="print"/>
          <a:srcRect l="22303" t="29703" r="21107" b="26403"/>
          <a:stretch>
            <a:fillRect/>
          </a:stretch>
        </p:blipFill>
        <p:spPr bwMode="auto">
          <a:xfrm>
            <a:off x="4564602" y="1264201"/>
            <a:ext cx="4414520" cy="1917700"/>
          </a:xfrm>
          <a:prstGeom prst="rect">
            <a:avLst/>
          </a:prstGeom>
          <a:noFill/>
          <a:ln w="9525">
            <a:noFill/>
            <a:miter lim="800000"/>
            <a:headEnd/>
            <a:tailEnd/>
          </a:ln>
        </p:spPr>
      </p:pic>
      <p:sp>
        <p:nvSpPr>
          <p:cNvPr id="11" name="TextBox 10"/>
          <p:cNvSpPr txBox="1"/>
          <p:nvPr/>
        </p:nvSpPr>
        <p:spPr>
          <a:xfrm>
            <a:off x="3138846" y="6019800"/>
            <a:ext cx="2416046" cy="307777"/>
          </a:xfrm>
          <a:prstGeom prst="rect">
            <a:avLst/>
          </a:prstGeom>
          <a:noFill/>
        </p:spPr>
        <p:txBody>
          <a:bodyPr wrap="none" rtlCol="0">
            <a:spAutoFit/>
          </a:bodyPr>
          <a:lstStyle/>
          <a:p>
            <a:r>
              <a:rPr lang="en-US" sz="1400" dirty="0" smtClean="0"/>
              <a:t>S</a:t>
            </a:r>
            <a:r>
              <a:rPr lang="el-GR" sz="1400" dirty="0" smtClean="0"/>
              <a:t>AC protocol, FEMA</a:t>
            </a:r>
            <a:r>
              <a:rPr lang="en-GB" sz="1400" dirty="0" smtClean="0"/>
              <a:t>/AISC</a:t>
            </a:r>
            <a:endParaRPr lang="el-GR" sz="1400" dirty="0"/>
          </a:p>
        </p:txBody>
      </p:sp>
      <p:cxnSp>
        <p:nvCxnSpPr>
          <p:cNvPr id="12" name="Straight Connector 11"/>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4" name="TextBox 13"/>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cSld>
  <p:clrMapOvr>
    <a:masterClrMapping/>
  </p:clrMapOvr>
  <p:transition>
    <p:pull dir="l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0" y="224102"/>
            <a:ext cx="8229600" cy="511175"/>
          </a:xfrm>
        </p:spPr>
        <p:txBody>
          <a:bodyPr/>
          <a:lstStyle/>
          <a:p>
            <a:r>
              <a:rPr lang="el-GR" sz="2700" dirty="0" smtClean="0">
                <a:solidFill>
                  <a:schemeClr val="accent1">
                    <a:lumMod val="75000"/>
                  </a:schemeClr>
                </a:solidFill>
              </a:rPr>
              <a:t>Vierendeel </a:t>
            </a:r>
            <a:r>
              <a:rPr lang="en-GB" sz="2700" dirty="0" smtClean="0">
                <a:solidFill>
                  <a:schemeClr val="accent1">
                    <a:lumMod val="75000"/>
                  </a:schemeClr>
                </a:solidFill>
              </a:rPr>
              <a:t>(Vert. Shear) </a:t>
            </a:r>
            <a:r>
              <a:rPr lang="el-GR" sz="2700" dirty="0" smtClean="0">
                <a:solidFill>
                  <a:schemeClr val="accent1">
                    <a:lumMod val="75000"/>
                  </a:schemeClr>
                </a:solidFill>
              </a:rPr>
              <a:t>Mechanism</a:t>
            </a:r>
            <a:endParaRPr lang="en-GB" sz="2700" dirty="0">
              <a:solidFill>
                <a:schemeClr val="accent1">
                  <a:lumMod val="75000"/>
                </a:schemeClr>
              </a:solidFill>
            </a:endParaRPr>
          </a:p>
        </p:txBody>
      </p:sp>
      <p:pic>
        <p:nvPicPr>
          <p:cNvPr id="1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46200"/>
            <a:ext cx="4712880" cy="226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9800" y="1304088"/>
            <a:ext cx="4394200" cy="234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7543" y="3754206"/>
            <a:ext cx="4456457" cy="2394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759200"/>
            <a:ext cx="4626138" cy="2372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1" name="TextBox 10"/>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cSld>
  <p:clrMapOvr>
    <a:masterClrMapping/>
  </p:clrMapOvr>
  <p:transition>
    <p:pull dir="l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64459"/>
            <a:ext cx="8229600" cy="511175"/>
          </a:xfrm>
        </p:spPr>
        <p:txBody>
          <a:bodyPr/>
          <a:lstStyle/>
          <a:p>
            <a:r>
              <a:rPr lang="el-GR" sz="2700" dirty="0" smtClean="0">
                <a:solidFill>
                  <a:schemeClr val="accent1">
                    <a:lumMod val="75000"/>
                  </a:schemeClr>
                </a:solidFill>
              </a:rPr>
              <a:t>Rotational Capacity</a:t>
            </a:r>
            <a:endParaRPr lang="en-GB" sz="2700" dirty="0">
              <a:solidFill>
                <a:schemeClr val="accent1">
                  <a:lumMod val="75000"/>
                </a:schemeClr>
              </a:solidFill>
            </a:endParaRPr>
          </a:p>
        </p:txBody>
      </p:sp>
      <p:graphicFrame>
        <p:nvGraphicFramePr>
          <p:cNvPr id="10" name="Chart 9"/>
          <p:cNvGraphicFramePr/>
          <p:nvPr/>
        </p:nvGraphicFramePr>
        <p:xfrm>
          <a:off x="257270" y="1719421"/>
          <a:ext cx="2772000" cy="25180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nvGraphicFramePr>
        <p:xfrm>
          <a:off x="3146244" y="1719421"/>
          <a:ext cx="2772000" cy="25180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nvGraphicFramePr>
        <p:xfrm>
          <a:off x="6061722" y="1719422"/>
          <a:ext cx="2772000" cy="2518012"/>
        </p:xfrm>
        <a:graphic>
          <a:graphicData uri="http://schemas.openxmlformats.org/drawingml/2006/chart">
            <c:chart xmlns:c="http://schemas.openxmlformats.org/drawingml/2006/chart" xmlns:r="http://schemas.openxmlformats.org/officeDocument/2006/relationships" r:id="rId4"/>
          </a:graphicData>
        </a:graphic>
      </p:graphicFrame>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17" name="Picture 16"/>
          <p:cNvPicPr/>
          <p:nvPr/>
        </p:nvPicPr>
        <p:blipFill rotWithShape="1">
          <a:blip r:embed="rId5" cstate="print"/>
          <a:srcRect l="31771" t="20988" r="21007" b="34259"/>
          <a:stretch/>
        </p:blipFill>
        <p:spPr bwMode="auto">
          <a:xfrm>
            <a:off x="2065292" y="5005229"/>
            <a:ext cx="2601521" cy="138684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6" cstate="print"/>
          <a:srcRect l="26562" t="20987" r="28993" b="37037"/>
          <a:stretch/>
        </p:blipFill>
        <p:spPr bwMode="auto">
          <a:xfrm>
            <a:off x="4849633" y="4967773"/>
            <a:ext cx="2651760" cy="1408748"/>
          </a:xfrm>
          <a:prstGeom prst="rect">
            <a:avLst/>
          </a:prstGeom>
          <a:ln>
            <a:noFill/>
          </a:ln>
          <a:extLst>
            <a:ext uri="{53640926-AAD7-44D8-BBD7-CCE9431645EC}">
              <a14:shadowObscured xmlns:a14="http://schemas.microsoft.com/office/drawing/2010/main"/>
            </a:ext>
          </a:extLst>
        </p:spPr>
      </p:pic>
      <p:sp>
        <p:nvSpPr>
          <p:cNvPr id="19" name="Rectangle 18"/>
          <p:cNvSpPr/>
          <p:nvPr/>
        </p:nvSpPr>
        <p:spPr>
          <a:xfrm>
            <a:off x="974033" y="4449563"/>
            <a:ext cx="7043532" cy="369332"/>
          </a:xfrm>
          <a:prstGeom prst="rect">
            <a:avLst/>
          </a:prstGeom>
        </p:spPr>
        <p:txBody>
          <a:bodyPr wrap="square">
            <a:spAutoFit/>
          </a:bodyPr>
          <a:lstStyle/>
          <a:p>
            <a:r>
              <a:rPr lang="en-GB" sz="1800" dirty="0" smtClean="0">
                <a:solidFill>
                  <a:schemeClr val="accent1">
                    <a:lumMod val="75000"/>
                  </a:schemeClr>
                </a:solidFill>
              </a:rPr>
              <a:t>Centre of rotation for solid and perforated beams</a:t>
            </a:r>
            <a:r>
              <a:rPr lang="el-GR" sz="1800" dirty="0" smtClean="0">
                <a:solidFill>
                  <a:schemeClr val="accent1">
                    <a:lumMod val="75000"/>
                  </a:schemeClr>
                </a:solidFill>
              </a:rPr>
              <a:t>.</a:t>
            </a:r>
            <a:endParaRPr lang="el-GR" sz="1800" dirty="0">
              <a:solidFill>
                <a:schemeClr val="accent1">
                  <a:lumMod val="75000"/>
                </a:schemeClr>
              </a:solidFill>
            </a:endParaRPr>
          </a:p>
        </p:txBody>
      </p:sp>
      <p:sp>
        <p:nvSpPr>
          <p:cNvPr id="15" name="TextBox 14"/>
          <p:cNvSpPr txBox="1"/>
          <p:nvPr/>
        </p:nvSpPr>
        <p:spPr>
          <a:xfrm>
            <a:off x="-104663" y="1205948"/>
            <a:ext cx="9193543" cy="369332"/>
          </a:xfrm>
          <a:prstGeom prst="rect">
            <a:avLst/>
          </a:prstGeom>
          <a:noFill/>
        </p:spPr>
        <p:txBody>
          <a:bodyPr wrap="none" rtlCol="0">
            <a:spAutoFit/>
          </a:bodyPr>
          <a:lstStyle/>
          <a:p>
            <a:r>
              <a:rPr lang="el-GR" sz="1800" dirty="0" smtClean="0">
                <a:solidFill>
                  <a:schemeClr val="accent1">
                    <a:lumMod val="75000"/>
                  </a:schemeClr>
                </a:solidFill>
              </a:rPr>
              <a:t>The </a:t>
            </a:r>
            <a:r>
              <a:rPr lang="el-GR" sz="1800" u="sng" dirty="0" smtClean="0">
                <a:solidFill>
                  <a:schemeClr val="accent1">
                    <a:lumMod val="75000"/>
                  </a:schemeClr>
                </a:solidFill>
              </a:rPr>
              <a:t>higher</a:t>
            </a:r>
            <a:r>
              <a:rPr lang="el-GR" sz="1800" dirty="0" smtClean="0">
                <a:solidFill>
                  <a:schemeClr val="accent1">
                    <a:lumMod val="75000"/>
                  </a:schemeClr>
                </a:solidFill>
              </a:rPr>
              <a:t> the critical opening length</a:t>
            </a:r>
            <a:r>
              <a:rPr lang="en-GB" sz="1800" dirty="0" smtClean="0">
                <a:solidFill>
                  <a:schemeClr val="accent1">
                    <a:lumMod val="75000"/>
                  </a:schemeClr>
                </a:solidFill>
              </a:rPr>
              <a:t>, c</a:t>
            </a:r>
            <a:r>
              <a:rPr lang="el-GR" sz="1800" dirty="0" smtClean="0">
                <a:solidFill>
                  <a:schemeClr val="accent1">
                    <a:lumMod val="75000"/>
                  </a:schemeClr>
                </a:solidFill>
              </a:rPr>
              <a:t> </a:t>
            </a:r>
            <a:r>
              <a:rPr lang="el-GR" sz="1800" dirty="0" smtClean="0">
                <a:solidFill>
                  <a:schemeClr val="accent1">
                    <a:lumMod val="75000"/>
                  </a:schemeClr>
                </a:solidFill>
                <a:sym typeface="Wingdings" panose="05000000000000000000" pitchFamily="2" charset="2"/>
              </a:rPr>
              <a:t></a:t>
            </a:r>
            <a:r>
              <a:rPr lang="el-GR" sz="1800" dirty="0" smtClean="0">
                <a:solidFill>
                  <a:schemeClr val="accent1">
                    <a:lumMod val="75000"/>
                  </a:schemeClr>
                </a:solidFill>
              </a:rPr>
              <a:t> the </a:t>
            </a:r>
            <a:r>
              <a:rPr lang="el-GR" sz="1800" u="sng" dirty="0" smtClean="0">
                <a:solidFill>
                  <a:schemeClr val="accent1">
                    <a:lumMod val="75000"/>
                  </a:schemeClr>
                </a:solidFill>
              </a:rPr>
              <a:t>higher</a:t>
            </a:r>
            <a:r>
              <a:rPr lang="el-GR" sz="1800" dirty="0" smtClean="0">
                <a:solidFill>
                  <a:schemeClr val="accent1">
                    <a:lumMod val="75000"/>
                  </a:schemeClr>
                </a:solidFill>
              </a:rPr>
              <a:t> is the strength degradation.</a:t>
            </a:r>
            <a:endParaRPr lang="el-GR" sz="1800" dirty="0">
              <a:solidFill>
                <a:schemeClr val="accent1">
                  <a:lumMod val="75000"/>
                </a:schemeClr>
              </a:solidFill>
            </a:endParaRPr>
          </a:p>
        </p:txBody>
      </p:sp>
      <p:sp>
        <p:nvSpPr>
          <p:cNvPr id="16" name="TextBox 15"/>
          <p:cNvSpPr txBox="1"/>
          <p:nvPr/>
        </p:nvSpPr>
        <p:spPr>
          <a:xfrm>
            <a:off x="5733111" y="4876800"/>
            <a:ext cx="2028120" cy="276999"/>
          </a:xfrm>
          <a:prstGeom prst="rect">
            <a:avLst/>
          </a:prstGeom>
          <a:noFill/>
        </p:spPr>
        <p:txBody>
          <a:bodyPr wrap="none" rtlCol="0">
            <a:spAutoFit/>
          </a:bodyPr>
          <a:lstStyle/>
          <a:p>
            <a:r>
              <a:rPr lang="en-US" sz="1200" dirty="0" smtClean="0"/>
              <a:t>C</a:t>
            </a:r>
            <a:r>
              <a:rPr lang="el-GR" sz="1200" dirty="0" smtClean="0"/>
              <a:t>ritical opening length</a:t>
            </a:r>
            <a:r>
              <a:rPr lang="en-GB" sz="1200" dirty="0" smtClean="0"/>
              <a:t>, c</a:t>
            </a:r>
            <a:endParaRPr lang="el-GR" sz="1200" dirty="0"/>
          </a:p>
        </p:txBody>
      </p:sp>
      <p:cxnSp>
        <p:nvCxnSpPr>
          <p:cNvPr id="21" name="Straight Arrow Connector 20"/>
          <p:cNvCxnSpPr/>
          <p:nvPr/>
        </p:nvCxnSpPr>
        <p:spPr bwMode="auto">
          <a:xfrm>
            <a:off x="6522366" y="5245100"/>
            <a:ext cx="353043" cy="0"/>
          </a:xfrm>
          <a:prstGeom prst="straightConnector1">
            <a:avLst/>
          </a:prstGeom>
          <a:noFill/>
          <a:ln w="19050" cap="flat" cmpd="sng" algn="ctr">
            <a:solidFill>
              <a:schemeClr val="tx1"/>
            </a:solidFill>
            <a:prstDash val="solid"/>
            <a:round/>
            <a:headEnd type="arrow"/>
            <a:tailEnd type="arrow"/>
          </a:ln>
          <a:effectLst>
            <a:outerShdw dist="17961" dir="2700000" algn="ctr" rotWithShape="0">
              <a:schemeClr val="tx1"/>
            </a:outerShdw>
          </a:effectLst>
        </p:spPr>
      </p:cxnSp>
      <p:cxnSp>
        <p:nvCxnSpPr>
          <p:cNvPr id="20" name="Straight Connector 19"/>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22" name="TextBox 21"/>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cSld>
  <p:clrMapOvr>
    <a:masterClrMapping/>
  </p:clrMapOvr>
  <p:transition>
    <p:pull dir="l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84483"/>
            <a:ext cx="8229600" cy="511175"/>
          </a:xfrm>
        </p:spPr>
        <p:txBody>
          <a:bodyPr/>
          <a:lstStyle/>
          <a:p>
            <a:r>
              <a:rPr lang="el-GR" sz="2700" dirty="0" smtClean="0">
                <a:solidFill>
                  <a:schemeClr val="accent1">
                    <a:lumMod val="75000"/>
                  </a:schemeClr>
                </a:solidFill>
              </a:rPr>
              <a:t>Panel Zone</a:t>
            </a:r>
            <a:r>
              <a:rPr lang="en-GB" sz="2700" dirty="0" smtClean="0">
                <a:solidFill>
                  <a:schemeClr val="accent1">
                    <a:lumMod val="75000"/>
                  </a:schemeClr>
                </a:solidFill>
              </a:rPr>
              <a:t> Deformation</a:t>
            </a:r>
            <a:endParaRPr lang="en-GB" sz="2700" dirty="0">
              <a:solidFill>
                <a:schemeClr val="accent1">
                  <a:lumMod val="75000"/>
                </a:schemeClr>
              </a:solidFill>
            </a:endParaRPr>
          </a:p>
        </p:txBody>
      </p:sp>
      <p:graphicFrame>
        <p:nvGraphicFramePr>
          <p:cNvPr id="7" name="Chart 6"/>
          <p:cNvGraphicFramePr/>
          <p:nvPr>
            <p:extLst>
              <p:ext uri="{D42A27DB-BD31-4B8C-83A1-F6EECF244321}">
                <p14:modId xmlns:p14="http://schemas.microsoft.com/office/powerpoint/2010/main" val="172090321"/>
              </p:ext>
            </p:extLst>
          </p:nvPr>
        </p:nvGraphicFramePr>
        <p:xfrm>
          <a:off x="230766" y="1161554"/>
          <a:ext cx="2772000" cy="2520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p:nvGraphicFramePr>
        <p:xfrm>
          <a:off x="3172748" y="1188059"/>
          <a:ext cx="2772000" cy="25205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nvGraphicFramePr>
        <p:xfrm>
          <a:off x="6127983" y="1186402"/>
          <a:ext cx="2772000" cy="2520564"/>
        </p:xfrm>
        <a:graphic>
          <a:graphicData uri="http://schemas.openxmlformats.org/drawingml/2006/chart">
            <c:chart xmlns:c="http://schemas.openxmlformats.org/drawingml/2006/chart" xmlns:r="http://schemas.openxmlformats.org/officeDocument/2006/relationships" r:id="rId4"/>
          </a:graphicData>
        </a:graphic>
      </p:graphicFrame>
      <p:sp>
        <p:nvSpPr>
          <p:cNvPr id="12" name="Right Arrow 11"/>
          <p:cNvSpPr/>
          <p:nvPr/>
        </p:nvSpPr>
        <p:spPr bwMode="auto">
          <a:xfrm>
            <a:off x="0" y="3591340"/>
            <a:ext cx="7378700" cy="397566"/>
          </a:xfrm>
          <a:prstGeom prst="right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14" name="TextBox 13"/>
          <p:cNvSpPr txBox="1"/>
          <p:nvPr/>
        </p:nvSpPr>
        <p:spPr>
          <a:xfrm>
            <a:off x="7465335" y="3617847"/>
            <a:ext cx="1678665" cy="415498"/>
          </a:xfrm>
          <a:prstGeom prst="rect">
            <a:avLst/>
          </a:prstGeom>
          <a:noFill/>
        </p:spPr>
        <p:txBody>
          <a:bodyPr wrap="none" rtlCol="0">
            <a:spAutoFit/>
          </a:bodyPr>
          <a:lstStyle/>
          <a:p>
            <a:r>
              <a:rPr lang="el-GR" sz="2100" dirty="0" smtClean="0">
                <a:solidFill>
                  <a:schemeClr val="accent1">
                    <a:lumMod val="75000"/>
                  </a:schemeClr>
                </a:solidFill>
              </a:rPr>
              <a:t>S increases</a:t>
            </a:r>
            <a:endParaRPr lang="el-GR" sz="2100" dirty="0">
              <a:solidFill>
                <a:schemeClr val="accent1">
                  <a:lumMod val="75000"/>
                </a:schemeClr>
              </a:solidFill>
            </a:endParaRPr>
          </a:p>
        </p:txBody>
      </p:sp>
      <p:pic>
        <p:nvPicPr>
          <p:cNvPr id="15" name="Picture 6"/>
          <p:cNvPicPr>
            <a:picLocks noChangeAspect="1" noChangeArrowheads="1"/>
          </p:cNvPicPr>
          <p:nvPr/>
        </p:nvPicPr>
        <p:blipFill>
          <a:blip r:embed="rId5" cstate="print"/>
          <a:srcRect l="9315" t="28552" r="41702" b="13200"/>
          <a:stretch>
            <a:fillRect/>
          </a:stretch>
        </p:blipFill>
        <p:spPr bwMode="auto">
          <a:xfrm>
            <a:off x="214244" y="3928720"/>
            <a:ext cx="3600450" cy="2409825"/>
          </a:xfrm>
          <a:prstGeom prst="rect">
            <a:avLst/>
          </a:prstGeom>
          <a:noFill/>
          <a:scene3d>
            <a:camera prst="orthographicFront">
              <a:rot lat="0" lon="10800000" rev="0"/>
            </a:camera>
            <a:lightRig rig="threePt" dir="t"/>
          </a:scene3d>
        </p:spPr>
      </p:pic>
      <p:sp>
        <p:nvSpPr>
          <p:cNvPr id="18" name="Rectangle 3"/>
          <p:cNvSpPr>
            <a:spLocks noChangeArrowheads="1"/>
          </p:cNvSpPr>
          <p:nvPr/>
        </p:nvSpPr>
        <p:spPr bwMode="auto">
          <a:xfrm rot="10800000" flipV="1">
            <a:off x="0" y="6156424"/>
            <a:ext cx="9144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i="0" u="none" strike="noStrike" cap="none" normalizeH="0" baseline="0" dirty="0" smtClean="0">
                <a:ln>
                  <a:noFill/>
                </a:ln>
                <a:solidFill>
                  <a:schemeClr val="tx1"/>
                </a:solidFill>
                <a:effectLst/>
                <a:latin typeface="+mj-lt"/>
                <a:ea typeface="Arial" pitchFamily="34" charset="0"/>
                <a:cs typeface="Times New Roman" pitchFamily="18" charset="0"/>
              </a:rPr>
              <a:t>Relative panel zone deformation from column centreline</a:t>
            </a:r>
            <a:endParaRPr kumimoji="0" lang="en-GB" sz="1400" i="0" u="none" strike="noStrike" cap="none" normalizeH="0" baseline="0" dirty="0" smtClean="0">
              <a:ln>
                <a:noFill/>
              </a:ln>
              <a:solidFill>
                <a:schemeClr val="tx1"/>
              </a:solidFill>
              <a:effectLst/>
              <a:latin typeface="+mj-lt"/>
              <a:cs typeface="Arial" pitchFamily="34" charset="0"/>
            </a:endParaRPr>
          </a:p>
        </p:txBody>
      </p:sp>
      <p:pic>
        <p:nvPicPr>
          <p:cNvPr id="19" name="Picture 18"/>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rot="5400000">
            <a:off x="4168174" y="4244935"/>
            <a:ext cx="2021843" cy="1864732"/>
          </a:xfrm>
          <a:prstGeom prst="rect">
            <a:avLst/>
          </a:prstGeom>
          <a:noFill/>
          <a:ln>
            <a:noFill/>
          </a:ln>
        </p:spPr>
      </p:pic>
      <p:pic>
        <p:nvPicPr>
          <p:cNvPr id="17" name="Picture 2"/>
          <p:cNvPicPr>
            <a:picLocks noChangeAspect="1" noChangeArrowheads="1"/>
          </p:cNvPicPr>
          <p:nvPr/>
        </p:nvPicPr>
        <p:blipFill>
          <a:blip r:embed="rId7" cstate="print"/>
          <a:srcRect/>
          <a:stretch>
            <a:fillRect/>
          </a:stretch>
        </p:blipFill>
        <p:spPr bwMode="auto">
          <a:xfrm>
            <a:off x="3136900" y="1160195"/>
            <a:ext cx="2730500" cy="2478454"/>
          </a:xfrm>
          <a:prstGeom prst="rect">
            <a:avLst/>
          </a:prstGeom>
          <a:noFill/>
          <a:ln w="9525">
            <a:noFill/>
            <a:miter lim="800000"/>
            <a:headEnd/>
            <a:tailEnd/>
          </a:ln>
        </p:spPr>
      </p:pic>
      <p:sp>
        <p:nvSpPr>
          <p:cNvPr id="20" name="TextBox 19"/>
          <p:cNvSpPr txBox="1"/>
          <p:nvPr/>
        </p:nvSpPr>
        <p:spPr>
          <a:xfrm>
            <a:off x="6337300" y="4152900"/>
            <a:ext cx="2806700" cy="923330"/>
          </a:xfrm>
          <a:prstGeom prst="rect">
            <a:avLst/>
          </a:prstGeom>
          <a:noFill/>
        </p:spPr>
        <p:txBody>
          <a:bodyPr wrap="square" rtlCol="0">
            <a:spAutoFit/>
          </a:bodyPr>
          <a:lstStyle/>
          <a:p>
            <a:pPr algn="r"/>
            <a:r>
              <a:rPr lang="el-GR" sz="1800" u="sng" dirty="0" smtClean="0"/>
              <a:t>Medium</a:t>
            </a:r>
            <a:r>
              <a:rPr lang="el-GR" sz="1800" dirty="0" smtClean="0"/>
              <a:t> and </a:t>
            </a:r>
            <a:r>
              <a:rPr lang="el-GR" sz="1800" u="sng" dirty="0" smtClean="0"/>
              <a:t>Large</a:t>
            </a:r>
            <a:r>
              <a:rPr lang="el-GR" sz="1800" dirty="0" smtClean="0"/>
              <a:t> web openings placed </a:t>
            </a:r>
            <a:r>
              <a:rPr lang="el-GR" sz="1800" u="sng" dirty="0" smtClean="0"/>
              <a:t>near</a:t>
            </a:r>
            <a:r>
              <a:rPr lang="el-GR" sz="1800" dirty="0" smtClean="0"/>
              <a:t> the </a:t>
            </a:r>
            <a:r>
              <a:rPr lang="en-GB" sz="1800" dirty="0" smtClean="0"/>
              <a:t>connection</a:t>
            </a:r>
            <a:r>
              <a:rPr lang="el-GR" sz="1800" dirty="0" smtClean="0"/>
              <a:t>.</a:t>
            </a:r>
            <a:endParaRPr lang="el-GR" sz="1800" dirty="0"/>
          </a:p>
        </p:txBody>
      </p:sp>
      <p:sp>
        <p:nvSpPr>
          <p:cNvPr id="21" name="TextBox 20"/>
          <p:cNvSpPr txBox="1"/>
          <p:nvPr/>
        </p:nvSpPr>
        <p:spPr>
          <a:xfrm>
            <a:off x="6337300" y="5486400"/>
            <a:ext cx="2806700" cy="923330"/>
          </a:xfrm>
          <a:prstGeom prst="rect">
            <a:avLst/>
          </a:prstGeom>
          <a:noFill/>
        </p:spPr>
        <p:txBody>
          <a:bodyPr wrap="square" rtlCol="0">
            <a:spAutoFit/>
          </a:bodyPr>
          <a:lstStyle/>
          <a:p>
            <a:pPr algn="r"/>
            <a:r>
              <a:rPr lang="el-GR" sz="1800" dirty="0" smtClean="0"/>
              <a:t>Cheaper</a:t>
            </a:r>
            <a:r>
              <a:rPr lang="en-GB" sz="1800" dirty="0" smtClean="0"/>
              <a:t> solution</a:t>
            </a:r>
            <a:r>
              <a:rPr lang="el-GR" sz="1800" dirty="0" smtClean="0"/>
              <a:t> </a:t>
            </a:r>
            <a:r>
              <a:rPr lang="en-GB" sz="1800" dirty="0" smtClean="0"/>
              <a:t>instead of </a:t>
            </a:r>
            <a:r>
              <a:rPr lang="el-GR" sz="1800" dirty="0" smtClean="0"/>
              <a:t>using </a:t>
            </a:r>
            <a:r>
              <a:rPr lang="en-GB" sz="1800" dirty="0"/>
              <a:t>s</a:t>
            </a:r>
            <a:r>
              <a:rPr lang="el-GR" sz="1800" dirty="0" smtClean="0"/>
              <a:t>tiffeners...</a:t>
            </a:r>
            <a:endParaRPr lang="el-GR" sz="1800" dirty="0"/>
          </a:p>
        </p:txBody>
      </p:sp>
      <p:sp>
        <p:nvSpPr>
          <p:cNvPr id="22" name="Striped Right Arrow 21"/>
          <p:cNvSpPr/>
          <p:nvPr/>
        </p:nvSpPr>
        <p:spPr bwMode="auto">
          <a:xfrm rot="5400000">
            <a:off x="6615249" y="4912423"/>
            <a:ext cx="635000" cy="457200"/>
          </a:xfrm>
          <a:prstGeom prst="stripedRightArrow">
            <a:avLst/>
          </a:prstGeom>
          <a:solidFill>
            <a:schemeClr val="bg1">
              <a:lumMod val="75000"/>
            </a:schemeClr>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cxnSp>
        <p:nvCxnSpPr>
          <p:cNvPr id="23" name="Straight Connector 22"/>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24" name="TextBox 23"/>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cSld>
  <p:clrMapOvr>
    <a:masterClrMapping/>
  </p:clrMapOvr>
  <p:transition>
    <p:pull dir="l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301889"/>
            <a:ext cx="8229600" cy="511175"/>
          </a:xfrm>
        </p:spPr>
        <p:txBody>
          <a:bodyPr/>
          <a:lstStyle/>
          <a:p>
            <a:r>
              <a:rPr lang="el-GR" sz="2700" dirty="0" smtClean="0">
                <a:solidFill>
                  <a:schemeClr val="accent1">
                    <a:lumMod val="75000"/>
                  </a:schemeClr>
                </a:solidFill>
              </a:rPr>
              <a:t>Geometric Parameters</a:t>
            </a:r>
            <a:endParaRPr lang="en-GB" sz="2700" dirty="0">
              <a:solidFill>
                <a:schemeClr val="accent1">
                  <a:lumMod val="75000"/>
                </a:schemeClr>
              </a:solidFill>
            </a:endParaRPr>
          </a:p>
        </p:txBody>
      </p:sp>
      <p:sp>
        <p:nvSpPr>
          <p:cNvPr id="10" name="TextBox 9"/>
          <p:cNvSpPr txBox="1"/>
          <p:nvPr/>
        </p:nvSpPr>
        <p:spPr>
          <a:xfrm>
            <a:off x="3562878" y="1298712"/>
            <a:ext cx="1752404" cy="415498"/>
          </a:xfrm>
          <a:prstGeom prst="rect">
            <a:avLst/>
          </a:prstGeom>
          <a:noFill/>
        </p:spPr>
        <p:txBody>
          <a:bodyPr wrap="none" rtlCol="0">
            <a:spAutoFit/>
          </a:bodyPr>
          <a:lstStyle/>
          <a:p>
            <a:r>
              <a:rPr lang="el-GR" sz="2100" dirty="0" smtClean="0">
                <a:solidFill>
                  <a:schemeClr val="bg1">
                    <a:lumMod val="60000"/>
                    <a:lumOff val="40000"/>
                  </a:schemeClr>
                </a:solidFill>
              </a:rPr>
              <a:t>Parameter S</a:t>
            </a:r>
            <a:endParaRPr lang="el-GR" sz="2100" dirty="0">
              <a:solidFill>
                <a:schemeClr val="bg1">
                  <a:lumMod val="60000"/>
                  <a:lumOff val="40000"/>
                </a:schemeClr>
              </a:solidFill>
            </a:endParaRPr>
          </a:p>
        </p:txBody>
      </p:sp>
      <p:sp>
        <p:nvSpPr>
          <p:cNvPr id="11" name="TextBox 10"/>
          <p:cNvSpPr txBox="1"/>
          <p:nvPr/>
        </p:nvSpPr>
        <p:spPr>
          <a:xfrm>
            <a:off x="247381" y="1278834"/>
            <a:ext cx="1903085" cy="415498"/>
          </a:xfrm>
          <a:prstGeom prst="rect">
            <a:avLst/>
          </a:prstGeom>
          <a:noFill/>
        </p:spPr>
        <p:txBody>
          <a:bodyPr wrap="none" rtlCol="0">
            <a:spAutoFit/>
          </a:bodyPr>
          <a:lstStyle/>
          <a:p>
            <a:r>
              <a:rPr lang="el-GR" sz="2100" u="sng" dirty="0" smtClean="0">
                <a:solidFill>
                  <a:schemeClr val="bg1">
                    <a:lumMod val="60000"/>
                    <a:lumOff val="40000"/>
                  </a:schemeClr>
                </a:solidFill>
              </a:rPr>
              <a:t>Parameter do</a:t>
            </a:r>
            <a:endParaRPr lang="el-GR" sz="2100" u="sng" dirty="0">
              <a:solidFill>
                <a:schemeClr val="bg1">
                  <a:lumMod val="60000"/>
                  <a:lumOff val="40000"/>
                </a:schemeClr>
              </a:solidFill>
            </a:endParaRPr>
          </a:p>
        </p:txBody>
      </p:sp>
      <p:sp>
        <p:nvSpPr>
          <p:cNvPr id="19" name="Down Arrow 18"/>
          <p:cNvSpPr/>
          <p:nvPr/>
        </p:nvSpPr>
        <p:spPr bwMode="auto">
          <a:xfrm>
            <a:off x="940904" y="1762539"/>
            <a:ext cx="357809" cy="755374"/>
          </a:xfrm>
          <a:prstGeom prst="downArrow">
            <a:avLst/>
          </a:prstGeom>
          <a:solidFill>
            <a:schemeClr val="bg1">
              <a:lumMod val="60000"/>
              <a:lumOff val="40000"/>
            </a:schemeClr>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bg1">
                  <a:lumMod val="60000"/>
                  <a:lumOff val="40000"/>
                </a:schemeClr>
              </a:solidFill>
              <a:effectLst/>
              <a:latin typeface="Arial" pitchFamily="34" charset="0"/>
            </a:endParaRPr>
          </a:p>
        </p:txBody>
      </p:sp>
      <p:sp>
        <p:nvSpPr>
          <p:cNvPr id="20" name="TextBox 19"/>
          <p:cNvSpPr txBox="1"/>
          <p:nvPr/>
        </p:nvSpPr>
        <p:spPr>
          <a:xfrm>
            <a:off x="580801" y="2637182"/>
            <a:ext cx="1037463" cy="415498"/>
          </a:xfrm>
          <a:prstGeom prst="rect">
            <a:avLst/>
          </a:prstGeom>
          <a:noFill/>
        </p:spPr>
        <p:txBody>
          <a:bodyPr wrap="none" rtlCol="0">
            <a:spAutoFit/>
          </a:bodyPr>
          <a:lstStyle/>
          <a:p>
            <a:r>
              <a:rPr lang="el-GR" sz="2100" dirty="0" smtClean="0">
                <a:solidFill>
                  <a:schemeClr val="bg1">
                    <a:lumMod val="60000"/>
                    <a:lumOff val="40000"/>
                  </a:schemeClr>
                </a:solidFill>
              </a:rPr>
              <a:t>Bigger</a:t>
            </a:r>
            <a:endParaRPr lang="el-GR" sz="2100" dirty="0">
              <a:solidFill>
                <a:schemeClr val="bg1">
                  <a:lumMod val="60000"/>
                  <a:lumOff val="40000"/>
                </a:schemeClr>
              </a:solidFill>
            </a:endParaRPr>
          </a:p>
        </p:txBody>
      </p:sp>
      <p:sp>
        <p:nvSpPr>
          <p:cNvPr id="21" name="Down Arrow 20"/>
          <p:cNvSpPr/>
          <p:nvPr/>
        </p:nvSpPr>
        <p:spPr bwMode="auto">
          <a:xfrm>
            <a:off x="934278" y="3200399"/>
            <a:ext cx="357809" cy="755374"/>
          </a:xfrm>
          <a:prstGeom prst="downArrow">
            <a:avLst/>
          </a:prstGeom>
          <a:solidFill>
            <a:schemeClr val="bg1">
              <a:lumMod val="60000"/>
              <a:lumOff val="40000"/>
            </a:schemeClr>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bg1">
                  <a:lumMod val="60000"/>
                  <a:lumOff val="40000"/>
                </a:schemeClr>
              </a:solidFill>
              <a:effectLst/>
              <a:latin typeface="Arial" pitchFamily="34" charset="0"/>
            </a:endParaRPr>
          </a:p>
        </p:txBody>
      </p:sp>
      <p:sp>
        <p:nvSpPr>
          <p:cNvPr id="23" name="TextBox 22"/>
          <p:cNvSpPr txBox="1"/>
          <p:nvPr/>
        </p:nvSpPr>
        <p:spPr>
          <a:xfrm>
            <a:off x="375551" y="4022034"/>
            <a:ext cx="1540743" cy="415498"/>
          </a:xfrm>
          <a:prstGeom prst="rect">
            <a:avLst/>
          </a:prstGeom>
          <a:noFill/>
        </p:spPr>
        <p:txBody>
          <a:bodyPr wrap="none" rtlCol="0">
            <a:spAutoFit/>
          </a:bodyPr>
          <a:lstStyle/>
          <a:p>
            <a:r>
              <a:rPr lang="el-GR" sz="2100" dirty="0" smtClean="0">
                <a:solidFill>
                  <a:schemeClr val="bg1">
                    <a:lumMod val="60000"/>
                    <a:lumOff val="40000"/>
                  </a:schemeClr>
                </a:solidFill>
              </a:rPr>
              <a:t>Vierendeel</a:t>
            </a:r>
            <a:endParaRPr lang="el-GR" sz="2100" dirty="0">
              <a:solidFill>
                <a:schemeClr val="bg1">
                  <a:lumMod val="60000"/>
                  <a:lumOff val="40000"/>
                </a:schemeClr>
              </a:solidFill>
            </a:endParaRPr>
          </a:p>
        </p:txBody>
      </p:sp>
      <p:sp>
        <p:nvSpPr>
          <p:cNvPr id="24" name="Down Arrow 23"/>
          <p:cNvSpPr/>
          <p:nvPr/>
        </p:nvSpPr>
        <p:spPr bwMode="auto">
          <a:xfrm>
            <a:off x="927452" y="4598504"/>
            <a:ext cx="357809" cy="755374"/>
          </a:xfrm>
          <a:prstGeom prst="downArrow">
            <a:avLst/>
          </a:prstGeom>
          <a:solidFill>
            <a:schemeClr val="bg1">
              <a:lumMod val="60000"/>
              <a:lumOff val="40000"/>
            </a:schemeClr>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bg1">
                  <a:lumMod val="60000"/>
                  <a:lumOff val="40000"/>
                </a:schemeClr>
              </a:solidFill>
              <a:effectLst/>
              <a:latin typeface="Arial" pitchFamily="34" charset="0"/>
            </a:endParaRPr>
          </a:p>
        </p:txBody>
      </p:sp>
      <p:sp>
        <p:nvSpPr>
          <p:cNvPr id="25" name="TextBox 24"/>
          <p:cNvSpPr txBox="1"/>
          <p:nvPr/>
        </p:nvSpPr>
        <p:spPr>
          <a:xfrm>
            <a:off x="1" y="5509038"/>
            <a:ext cx="2311399" cy="738664"/>
          </a:xfrm>
          <a:prstGeom prst="rect">
            <a:avLst/>
          </a:prstGeom>
          <a:noFill/>
        </p:spPr>
        <p:txBody>
          <a:bodyPr wrap="square" rtlCol="0">
            <a:spAutoFit/>
          </a:bodyPr>
          <a:lstStyle/>
          <a:p>
            <a:r>
              <a:rPr lang="en-US" sz="2100" dirty="0" smtClean="0">
                <a:solidFill>
                  <a:schemeClr val="bg1">
                    <a:lumMod val="60000"/>
                    <a:lumOff val="40000"/>
                  </a:schemeClr>
                </a:solidFill>
              </a:rPr>
              <a:t>R</a:t>
            </a:r>
            <a:r>
              <a:rPr lang="el-GR" sz="2100" dirty="0" smtClean="0">
                <a:solidFill>
                  <a:schemeClr val="bg1">
                    <a:lumMod val="60000"/>
                    <a:lumOff val="40000"/>
                  </a:schemeClr>
                </a:solidFill>
              </a:rPr>
              <a:t>educing stress from the joint</a:t>
            </a:r>
            <a:endParaRPr lang="el-GR" sz="2100" dirty="0">
              <a:solidFill>
                <a:schemeClr val="bg1">
                  <a:lumMod val="60000"/>
                  <a:lumOff val="40000"/>
                </a:schemeClr>
              </a:solidFill>
            </a:endParaRPr>
          </a:p>
        </p:txBody>
      </p:sp>
      <p:sp>
        <p:nvSpPr>
          <p:cNvPr id="26" name="Down Arrow 25"/>
          <p:cNvSpPr/>
          <p:nvPr/>
        </p:nvSpPr>
        <p:spPr bwMode="auto">
          <a:xfrm>
            <a:off x="4194313" y="1782418"/>
            <a:ext cx="357809" cy="755374"/>
          </a:xfrm>
          <a:prstGeom prst="downArrow">
            <a:avLst/>
          </a:prstGeom>
          <a:solidFill>
            <a:schemeClr val="bg1">
              <a:lumMod val="60000"/>
              <a:lumOff val="40000"/>
            </a:schemeClr>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bg1">
                  <a:lumMod val="60000"/>
                  <a:lumOff val="40000"/>
                </a:schemeClr>
              </a:solidFill>
              <a:effectLst/>
              <a:latin typeface="Arial" pitchFamily="34" charset="0"/>
            </a:endParaRPr>
          </a:p>
        </p:txBody>
      </p:sp>
      <p:sp>
        <p:nvSpPr>
          <p:cNvPr id="27" name="TextBox 26"/>
          <p:cNvSpPr txBox="1"/>
          <p:nvPr/>
        </p:nvSpPr>
        <p:spPr>
          <a:xfrm>
            <a:off x="3774899" y="2657061"/>
            <a:ext cx="1156087" cy="415498"/>
          </a:xfrm>
          <a:prstGeom prst="rect">
            <a:avLst/>
          </a:prstGeom>
          <a:noFill/>
        </p:spPr>
        <p:txBody>
          <a:bodyPr wrap="none" rtlCol="0">
            <a:spAutoFit/>
          </a:bodyPr>
          <a:lstStyle/>
          <a:p>
            <a:r>
              <a:rPr lang="el-GR" sz="2100" dirty="0" smtClean="0">
                <a:solidFill>
                  <a:schemeClr val="bg1">
                    <a:lumMod val="60000"/>
                    <a:lumOff val="40000"/>
                  </a:schemeClr>
                </a:solidFill>
              </a:rPr>
              <a:t>Smaller</a:t>
            </a:r>
            <a:endParaRPr lang="el-GR" sz="2100" dirty="0">
              <a:solidFill>
                <a:schemeClr val="bg1">
                  <a:lumMod val="60000"/>
                  <a:lumOff val="40000"/>
                </a:schemeClr>
              </a:solidFill>
            </a:endParaRPr>
          </a:p>
        </p:txBody>
      </p:sp>
      <p:sp>
        <p:nvSpPr>
          <p:cNvPr id="28" name="Down Arrow 27"/>
          <p:cNvSpPr/>
          <p:nvPr/>
        </p:nvSpPr>
        <p:spPr bwMode="auto">
          <a:xfrm>
            <a:off x="4187687" y="3220278"/>
            <a:ext cx="357809" cy="755374"/>
          </a:xfrm>
          <a:prstGeom prst="downArrow">
            <a:avLst/>
          </a:prstGeom>
          <a:solidFill>
            <a:schemeClr val="bg1">
              <a:lumMod val="60000"/>
              <a:lumOff val="40000"/>
            </a:schemeClr>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bg1">
                  <a:lumMod val="60000"/>
                  <a:lumOff val="40000"/>
                </a:schemeClr>
              </a:solidFill>
              <a:effectLst/>
              <a:latin typeface="Arial" pitchFamily="34" charset="0"/>
            </a:endParaRPr>
          </a:p>
        </p:txBody>
      </p:sp>
      <p:sp>
        <p:nvSpPr>
          <p:cNvPr id="29" name="TextBox 28"/>
          <p:cNvSpPr txBox="1"/>
          <p:nvPr/>
        </p:nvSpPr>
        <p:spPr>
          <a:xfrm>
            <a:off x="3628962" y="4041913"/>
            <a:ext cx="1540743" cy="415498"/>
          </a:xfrm>
          <a:prstGeom prst="rect">
            <a:avLst/>
          </a:prstGeom>
          <a:noFill/>
        </p:spPr>
        <p:txBody>
          <a:bodyPr wrap="none" rtlCol="0">
            <a:spAutoFit/>
          </a:bodyPr>
          <a:lstStyle/>
          <a:p>
            <a:r>
              <a:rPr lang="el-GR" sz="2100" dirty="0" smtClean="0">
                <a:solidFill>
                  <a:schemeClr val="bg1">
                    <a:lumMod val="60000"/>
                    <a:lumOff val="40000"/>
                  </a:schemeClr>
                </a:solidFill>
              </a:rPr>
              <a:t>Vierendeel</a:t>
            </a:r>
            <a:endParaRPr lang="el-GR" sz="2100" dirty="0">
              <a:solidFill>
                <a:schemeClr val="bg1">
                  <a:lumMod val="60000"/>
                  <a:lumOff val="40000"/>
                </a:schemeClr>
              </a:solidFill>
            </a:endParaRPr>
          </a:p>
        </p:txBody>
      </p:sp>
      <p:sp>
        <p:nvSpPr>
          <p:cNvPr id="30" name="Down Arrow 29"/>
          <p:cNvSpPr/>
          <p:nvPr/>
        </p:nvSpPr>
        <p:spPr bwMode="auto">
          <a:xfrm>
            <a:off x="4180861" y="4618383"/>
            <a:ext cx="357809" cy="755374"/>
          </a:xfrm>
          <a:prstGeom prst="downArrow">
            <a:avLst/>
          </a:prstGeom>
          <a:solidFill>
            <a:schemeClr val="bg1">
              <a:lumMod val="60000"/>
              <a:lumOff val="40000"/>
            </a:schemeClr>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bg1">
                  <a:lumMod val="60000"/>
                  <a:lumOff val="40000"/>
                </a:schemeClr>
              </a:solidFill>
              <a:effectLst/>
              <a:latin typeface="Arial" pitchFamily="34" charset="0"/>
            </a:endParaRPr>
          </a:p>
        </p:txBody>
      </p:sp>
      <p:sp>
        <p:nvSpPr>
          <p:cNvPr id="59" name="Left-Right Arrow 58"/>
          <p:cNvSpPr/>
          <p:nvPr/>
        </p:nvSpPr>
        <p:spPr bwMode="auto">
          <a:xfrm>
            <a:off x="1752600" y="2743200"/>
            <a:ext cx="1841500" cy="203200"/>
          </a:xfrm>
          <a:prstGeom prst="leftRightArrow">
            <a:avLst/>
          </a:prstGeom>
          <a:solidFill>
            <a:schemeClr val="bg1">
              <a:lumMod val="60000"/>
              <a:lumOff val="40000"/>
            </a:schemeClr>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bg1">
                  <a:lumMod val="60000"/>
                  <a:lumOff val="40000"/>
                </a:schemeClr>
              </a:solidFill>
              <a:effectLst/>
              <a:latin typeface="Arial" pitchFamily="34" charset="0"/>
            </a:endParaRPr>
          </a:p>
        </p:txBody>
      </p:sp>
      <p:sp>
        <p:nvSpPr>
          <p:cNvPr id="60" name="TextBox 59"/>
          <p:cNvSpPr txBox="1"/>
          <p:nvPr/>
        </p:nvSpPr>
        <p:spPr>
          <a:xfrm>
            <a:off x="2289758" y="2484782"/>
            <a:ext cx="870751" cy="307777"/>
          </a:xfrm>
          <a:prstGeom prst="rect">
            <a:avLst/>
          </a:prstGeom>
          <a:noFill/>
        </p:spPr>
        <p:txBody>
          <a:bodyPr wrap="none" rtlCol="0">
            <a:spAutoFit/>
          </a:bodyPr>
          <a:lstStyle/>
          <a:p>
            <a:r>
              <a:rPr lang="el-GR" sz="1400" dirty="0" smtClean="0">
                <a:solidFill>
                  <a:schemeClr val="bg1">
                    <a:lumMod val="60000"/>
                    <a:lumOff val="40000"/>
                  </a:schemeClr>
                </a:solidFill>
              </a:rPr>
              <a:t>Balance</a:t>
            </a:r>
            <a:endParaRPr lang="el-GR" sz="1400" dirty="0">
              <a:solidFill>
                <a:schemeClr val="bg1">
                  <a:lumMod val="60000"/>
                  <a:lumOff val="40000"/>
                </a:schemeClr>
              </a:solidFill>
            </a:endParaRPr>
          </a:p>
        </p:txBody>
      </p:sp>
      <p:sp>
        <p:nvSpPr>
          <p:cNvPr id="61" name="TextBox 60"/>
          <p:cNvSpPr txBox="1"/>
          <p:nvPr/>
        </p:nvSpPr>
        <p:spPr>
          <a:xfrm>
            <a:off x="3276601" y="5509038"/>
            <a:ext cx="2311399" cy="738664"/>
          </a:xfrm>
          <a:prstGeom prst="rect">
            <a:avLst/>
          </a:prstGeom>
          <a:noFill/>
        </p:spPr>
        <p:txBody>
          <a:bodyPr wrap="square" rtlCol="0">
            <a:spAutoFit/>
          </a:bodyPr>
          <a:lstStyle/>
          <a:p>
            <a:r>
              <a:rPr lang="en-US" sz="2100" dirty="0" smtClean="0">
                <a:solidFill>
                  <a:schemeClr val="bg1">
                    <a:lumMod val="60000"/>
                    <a:lumOff val="40000"/>
                  </a:schemeClr>
                </a:solidFill>
              </a:rPr>
              <a:t>R</a:t>
            </a:r>
            <a:r>
              <a:rPr lang="el-GR" sz="2100" dirty="0" smtClean="0">
                <a:solidFill>
                  <a:schemeClr val="bg1">
                    <a:lumMod val="60000"/>
                    <a:lumOff val="40000"/>
                  </a:schemeClr>
                </a:solidFill>
              </a:rPr>
              <a:t>educing stress from the joint</a:t>
            </a:r>
            <a:endParaRPr lang="el-GR" sz="2100" dirty="0">
              <a:solidFill>
                <a:schemeClr val="bg1">
                  <a:lumMod val="60000"/>
                  <a:lumOff val="40000"/>
                </a:schemeClr>
              </a:solidFill>
            </a:endParaRPr>
          </a:p>
        </p:txBody>
      </p:sp>
      <p:cxnSp>
        <p:nvCxnSpPr>
          <p:cNvPr id="31" name="Straight Connector 30"/>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38" name="TextBox 37"/>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
        <p:nvSpPr>
          <p:cNvPr id="47" name="TextBox 46"/>
          <p:cNvSpPr txBox="1"/>
          <p:nvPr/>
        </p:nvSpPr>
        <p:spPr>
          <a:xfrm>
            <a:off x="6755748" y="1278834"/>
            <a:ext cx="1771640" cy="415498"/>
          </a:xfrm>
          <a:prstGeom prst="rect">
            <a:avLst/>
          </a:prstGeom>
          <a:noFill/>
        </p:spPr>
        <p:txBody>
          <a:bodyPr wrap="none" rtlCol="0">
            <a:spAutoFit/>
          </a:bodyPr>
          <a:lstStyle/>
          <a:p>
            <a:r>
              <a:rPr lang="en-GB" sz="2100" u="sng" dirty="0" smtClean="0">
                <a:solidFill>
                  <a:srgbClr val="C00000"/>
                </a:solidFill>
              </a:rPr>
              <a:t>Ideal Design</a:t>
            </a:r>
            <a:endParaRPr lang="el-GR" sz="2100" u="sng" dirty="0">
              <a:solidFill>
                <a:srgbClr val="C00000"/>
              </a:solidFill>
            </a:endParaRPr>
          </a:p>
        </p:txBody>
      </p:sp>
      <p:sp>
        <p:nvSpPr>
          <p:cNvPr id="48" name="Down Arrow 47"/>
          <p:cNvSpPr/>
          <p:nvPr/>
        </p:nvSpPr>
        <p:spPr bwMode="auto">
          <a:xfrm>
            <a:off x="7456428" y="1742662"/>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49" name="TextBox 48"/>
          <p:cNvSpPr txBox="1"/>
          <p:nvPr/>
        </p:nvSpPr>
        <p:spPr>
          <a:xfrm>
            <a:off x="6443196" y="2604605"/>
            <a:ext cx="2310248" cy="803297"/>
          </a:xfrm>
          <a:prstGeom prst="rect">
            <a:avLst/>
          </a:prstGeom>
          <a:noFill/>
        </p:spPr>
        <p:txBody>
          <a:bodyPr wrap="none" rtlCol="0">
            <a:spAutoFit/>
          </a:bodyPr>
          <a:lstStyle/>
          <a:p>
            <a:r>
              <a:rPr lang="el-GR" sz="2100" dirty="0" smtClean="0">
                <a:solidFill>
                  <a:srgbClr val="0000FF"/>
                </a:solidFill>
              </a:rPr>
              <a:t>Large </a:t>
            </a:r>
            <a:r>
              <a:rPr lang="en-GB" sz="2100" dirty="0" smtClean="0">
                <a:solidFill>
                  <a:srgbClr val="0000FF"/>
                </a:solidFill>
              </a:rPr>
              <a:t>novel </a:t>
            </a:r>
            <a:r>
              <a:rPr lang="el-GR" sz="2100" dirty="0" smtClean="0">
                <a:solidFill>
                  <a:srgbClr val="0000FF"/>
                </a:solidFill>
              </a:rPr>
              <a:t>B</a:t>
            </a:r>
            <a:r>
              <a:rPr lang="en-GB" sz="2100" dirty="0">
                <a:solidFill>
                  <a:srgbClr val="0000FF"/>
                </a:solidFill>
              </a:rPr>
              <a:t> </a:t>
            </a:r>
            <a:r>
              <a:rPr lang="el-GR" sz="2100" dirty="0" smtClean="0">
                <a:solidFill>
                  <a:srgbClr val="0000FF"/>
                </a:solidFill>
              </a:rPr>
              <a:t>or</a:t>
            </a:r>
          </a:p>
          <a:p>
            <a:r>
              <a:rPr lang="el-GR" sz="2100" dirty="0" smtClean="0">
                <a:solidFill>
                  <a:srgbClr val="0000FF"/>
                </a:solidFill>
              </a:rPr>
              <a:t>Medium </a:t>
            </a:r>
            <a:r>
              <a:rPr lang="en-GB" sz="2100" dirty="0" smtClean="0">
                <a:solidFill>
                  <a:srgbClr val="0000FF"/>
                </a:solidFill>
              </a:rPr>
              <a:t>A, C</a:t>
            </a:r>
            <a:endParaRPr lang="el-GR" sz="2100" dirty="0">
              <a:solidFill>
                <a:srgbClr val="0000FF"/>
              </a:solidFill>
            </a:endParaRPr>
          </a:p>
        </p:txBody>
      </p:sp>
      <p:sp>
        <p:nvSpPr>
          <p:cNvPr id="50" name="Down Arrow 49"/>
          <p:cNvSpPr/>
          <p:nvPr/>
        </p:nvSpPr>
        <p:spPr bwMode="auto">
          <a:xfrm>
            <a:off x="7449802" y="3498022"/>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51" name="TextBox 50"/>
          <p:cNvSpPr txBox="1"/>
          <p:nvPr/>
        </p:nvSpPr>
        <p:spPr>
          <a:xfrm>
            <a:off x="6126336" y="4319657"/>
            <a:ext cx="2964209" cy="415498"/>
          </a:xfrm>
          <a:prstGeom prst="rect">
            <a:avLst/>
          </a:prstGeom>
          <a:noFill/>
        </p:spPr>
        <p:txBody>
          <a:bodyPr wrap="none" rtlCol="0">
            <a:spAutoFit/>
          </a:bodyPr>
          <a:lstStyle/>
          <a:p>
            <a:r>
              <a:rPr lang="el-GR" sz="2100" dirty="0" smtClean="0"/>
              <a:t>Controlled Vierendeel</a:t>
            </a:r>
            <a:endParaRPr lang="el-GR" sz="2100" dirty="0"/>
          </a:p>
        </p:txBody>
      </p:sp>
      <p:sp>
        <p:nvSpPr>
          <p:cNvPr id="52" name="Down Arrow 51"/>
          <p:cNvSpPr/>
          <p:nvPr/>
        </p:nvSpPr>
        <p:spPr bwMode="auto">
          <a:xfrm>
            <a:off x="7442976" y="4896127"/>
            <a:ext cx="357809" cy="755374"/>
          </a:xfrm>
          <a:prstGeom prst="downArrow">
            <a:avLst/>
          </a:prstGeom>
          <a:solidFill>
            <a:schemeClr val="accent1"/>
          </a:solidFill>
          <a:ln w="9525" cap="flat" cmpd="sng" algn="ctr">
            <a:noFill/>
            <a:prstDash val="solid"/>
            <a:round/>
            <a:headEnd type="none" w="med" len="med"/>
            <a:tailEnd type="none" w="med" len="med"/>
          </a:ln>
          <a:effectLst>
            <a:outerShdw dist="1796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l-GR" sz="2800" b="1" i="0" u="none" strike="noStrike" cap="none" normalizeH="0" baseline="0" smtClean="0">
              <a:ln>
                <a:noFill/>
              </a:ln>
              <a:solidFill>
                <a:schemeClr val="tx1"/>
              </a:solidFill>
              <a:effectLst/>
              <a:latin typeface="Arial" pitchFamily="34" charset="0"/>
            </a:endParaRPr>
          </a:p>
        </p:txBody>
      </p:sp>
      <p:sp>
        <p:nvSpPr>
          <p:cNvPr id="53" name="TextBox 52"/>
          <p:cNvSpPr txBox="1"/>
          <p:nvPr/>
        </p:nvSpPr>
        <p:spPr>
          <a:xfrm>
            <a:off x="6259849" y="5784022"/>
            <a:ext cx="2789546" cy="415498"/>
          </a:xfrm>
          <a:prstGeom prst="rect">
            <a:avLst/>
          </a:prstGeom>
          <a:noFill/>
        </p:spPr>
        <p:txBody>
          <a:bodyPr wrap="none" rtlCol="0">
            <a:spAutoFit/>
          </a:bodyPr>
          <a:lstStyle/>
          <a:p>
            <a:r>
              <a:rPr lang="el-GR" sz="2100" dirty="0" smtClean="0"/>
              <a:t>Controlled Plasticity</a:t>
            </a:r>
            <a:endParaRPr lang="el-GR" sz="2100" dirty="0"/>
          </a:p>
        </p:txBody>
      </p:sp>
      <p:sp>
        <p:nvSpPr>
          <p:cNvPr id="54" name="Rectangle 53"/>
          <p:cNvSpPr/>
          <p:nvPr/>
        </p:nvSpPr>
        <p:spPr bwMode="auto">
          <a:xfrm>
            <a:off x="6178976" y="1278834"/>
            <a:ext cx="2860519" cy="4968868"/>
          </a:xfrm>
          <a:prstGeom prst="rect">
            <a:avLst/>
          </a:prstGeom>
          <a:noFill/>
          <a:ln w="254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US" sz="2800" b="1" i="0" u="none" strike="noStrike" cap="none" normalizeH="0" baseline="0" smtClean="0">
              <a:ln>
                <a:noFill/>
              </a:ln>
              <a:solidFill>
                <a:schemeClr val="tx1"/>
              </a:solidFill>
              <a:effectLst/>
              <a:latin typeface="Arial" pitchFamily="34" charset="0"/>
            </a:endParaRPr>
          </a:p>
        </p:txBody>
      </p:sp>
    </p:spTree>
  </p:cSld>
  <p:clrMapOvr>
    <a:masterClrMapping/>
  </p:clrMapOvr>
  <p:transition>
    <p:pull dir="l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0" y="339949"/>
            <a:ext cx="8229600" cy="511175"/>
          </a:xfrm>
        </p:spPr>
        <p:txBody>
          <a:bodyPr/>
          <a:lstStyle/>
          <a:p>
            <a:r>
              <a:rPr lang="en-GB" sz="2700" dirty="0" smtClean="0">
                <a:solidFill>
                  <a:schemeClr val="accent1">
                    <a:lumMod val="75000"/>
                  </a:schemeClr>
                </a:solidFill>
              </a:rPr>
              <a:t>Further </a:t>
            </a:r>
            <a:r>
              <a:rPr lang="el-GR" sz="2700" dirty="0" smtClean="0">
                <a:solidFill>
                  <a:schemeClr val="accent1">
                    <a:lumMod val="75000"/>
                  </a:schemeClr>
                </a:solidFill>
              </a:rPr>
              <a:t>Concluding Remarks</a:t>
            </a:r>
            <a:endParaRPr lang="en-GB" sz="2700" dirty="0">
              <a:solidFill>
                <a:schemeClr val="accent1">
                  <a:lumMod val="75000"/>
                </a:schemeClr>
              </a:solidFill>
            </a:endParaRPr>
          </a:p>
        </p:txBody>
      </p:sp>
      <p:sp>
        <p:nvSpPr>
          <p:cNvPr id="20" name="Content Placeholder 1"/>
          <p:cNvSpPr>
            <a:spLocks noGrp="1"/>
          </p:cNvSpPr>
          <p:nvPr>
            <p:ph sz="half" idx="1"/>
          </p:nvPr>
        </p:nvSpPr>
        <p:spPr>
          <a:xfrm>
            <a:off x="0" y="1183656"/>
            <a:ext cx="9144000" cy="5177388"/>
          </a:xfrm>
          <a:noFill/>
        </p:spPr>
        <p:txBody>
          <a:bodyPr/>
          <a:lstStyle/>
          <a:p>
            <a:pPr lvl="0"/>
            <a:r>
              <a:rPr lang="en-GB" sz="2100" dirty="0" smtClean="0"/>
              <a:t>The use of </a:t>
            </a:r>
            <a:r>
              <a:rPr lang="en-GB" sz="2100" dirty="0" smtClean="0">
                <a:solidFill>
                  <a:schemeClr val="accent1">
                    <a:lumMod val="75000"/>
                  </a:schemeClr>
                </a:solidFill>
              </a:rPr>
              <a:t>large </a:t>
            </a:r>
            <a:r>
              <a:rPr lang="en-GB" sz="2100" dirty="0" smtClean="0"/>
              <a:t>openings was found to be the most effective at moving the plastic region away from the column’s face and the bolts, while </a:t>
            </a:r>
            <a:r>
              <a:rPr lang="en-GB" sz="2100" dirty="0" smtClean="0">
                <a:solidFill>
                  <a:schemeClr val="accent1">
                    <a:lumMod val="75000"/>
                  </a:schemeClr>
                </a:solidFill>
              </a:rPr>
              <a:t>reducing the shear zone panel deflection</a:t>
            </a:r>
            <a:r>
              <a:rPr lang="en-GB" sz="2100" dirty="0" smtClean="0"/>
              <a:t>. </a:t>
            </a:r>
          </a:p>
          <a:p>
            <a:pPr lvl="0"/>
            <a:r>
              <a:rPr lang="en-GB" sz="2100" dirty="0" smtClean="0"/>
              <a:t>The most effective design was considered when a large </a:t>
            </a:r>
            <a:r>
              <a:rPr lang="en-GB" sz="2100" u="sng" dirty="0" smtClean="0">
                <a:solidFill>
                  <a:schemeClr val="accent1">
                    <a:lumMod val="75000"/>
                  </a:schemeClr>
                </a:solidFill>
              </a:rPr>
              <a:t>narrow</a:t>
            </a:r>
            <a:r>
              <a:rPr lang="en-GB" sz="2100" dirty="0" smtClean="0">
                <a:solidFill>
                  <a:schemeClr val="accent1">
                    <a:lumMod val="75000"/>
                  </a:schemeClr>
                </a:solidFill>
              </a:rPr>
              <a:t> elliptically-based web opening</a:t>
            </a:r>
            <a:r>
              <a:rPr lang="en-GB" sz="2100" dirty="0" smtClean="0"/>
              <a:t> was employed. </a:t>
            </a:r>
          </a:p>
          <a:p>
            <a:pPr lvl="0"/>
            <a:r>
              <a:rPr lang="en-GB" sz="2100" dirty="0" smtClean="0"/>
              <a:t>The use of such narrow novel openings is </a:t>
            </a:r>
            <a:r>
              <a:rPr lang="en-GB" sz="2100" dirty="0" smtClean="0">
                <a:solidFill>
                  <a:schemeClr val="accent1">
                    <a:lumMod val="75000"/>
                  </a:schemeClr>
                </a:solidFill>
              </a:rPr>
              <a:t>ideal</a:t>
            </a:r>
            <a:r>
              <a:rPr lang="en-GB" sz="2100" dirty="0" smtClean="0"/>
              <a:t> as </a:t>
            </a:r>
            <a:r>
              <a:rPr lang="en-GB" sz="2100" smtClean="0"/>
              <a:t>the connection </a:t>
            </a:r>
            <a:r>
              <a:rPr lang="en-GB" sz="2100" dirty="0" smtClean="0"/>
              <a:t>is </a:t>
            </a:r>
            <a:r>
              <a:rPr lang="en-GB" sz="2100" dirty="0" smtClean="0">
                <a:solidFill>
                  <a:schemeClr val="accent1">
                    <a:lumMod val="75000"/>
                  </a:schemeClr>
                </a:solidFill>
              </a:rPr>
              <a:t>not that sensitive to geometric changes</a:t>
            </a:r>
            <a:r>
              <a:rPr lang="en-GB" sz="2100" dirty="0" smtClean="0"/>
              <a:t>.</a:t>
            </a:r>
          </a:p>
          <a:p>
            <a:pPr lvl="0"/>
            <a:r>
              <a:rPr lang="en-GB" sz="2100" dirty="0" smtClean="0"/>
              <a:t>The actual </a:t>
            </a:r>
            <a:r>
              <a:rPr lang="en-GB" sz="2100" dirty="0" smtClean="0">
                <a:solidFill>
                  <a:schemeClr val="accent1">
                    <a:lumMod val="75000"/>
                  </a:schemeClr>
                </a:solidFill>
              </a:rPr>
              <a:t>position</a:t>
            </a:r>
            <a:r>
              <a:rPr lang="en-GB" sz="2100" dirty="0" smtClean="0"/>
              <a:t>, </a:t>
            </a:r>
            <a:r>
              <a:rPr lang="en-GB" sz="2100" dirty="0" smtClean="0">
                <a:solidFill>
                  <a:schemeClr val="accent1">
                    <a:lumMod val="75000"/>
                  </a:schemeClr>
                </a:solidFill>
              </a:rPr>
              <a:t>shape</a:t>
            </a:r>
            <a:r>
              <a:rPr lang="en-GB" sz="2100" dirty="0" smtClean="0"/>
              <a:t> and </a:t>
            </a:r>
            <a:r>
              <a:rPr lang="en-GB" sz="2100" dirty="0" smtClean="0">
                <a:solidFill>
                  <a:schemeClr val="accent1">
                    <a:lumMod val="75000"/>
                  </a:schemeClr>
                </a:solidFill>
              </a:rPr>
              <a:t>size</a:t>
            </a:r>
            <a:r>
              <a:rPr lang="en-GB" sz="2100" dirty="0" smtClean="0"/>
              <a:t> of the perforation is of critical importance to the effective ductile design.</a:t>
            </a:r>
            <a:endParaRPr lang="el-GR" sz="2100" dirty="0" smtClean="0"/>
          </a:p>
          <a:p>
            <a:pPr marL="0" indent="0" algn="just">
              <a:buClrTx/>
              <a:buSzPct val="100000"/>
              <a:buNone/>
              <a:defRPr/>
            </a:pPr>
            <a:endParaRPr lang="en-US" sz="2100" dirty="0"/>
          </a:p>
        </p:txBody>
      </p:sp>
      <p:cxnSp>
        <p:nvCxnSpPr>
          <p:cNvPr id="7" name="Straight Connector 6"/>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0" name="TextBox 9"/>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cSld>
  <p:clrMapOvr>
    <a:masterClrMapping/>
  </p:clrMapOvr>
  <p:transition>
    <p:pull dir="l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0" y="293413"/>
            <a:ext cx="8229600" cy="511175"/>
          </a:xfrm>
        </p:spPr>
        <p:txBody>
          <a:bodyPr/>
          <a:lstStyle/>
          <a:p>
            <a:r>
              <a:rPr lang="en-GB" sz="2700" dirty="0" smtClean="0">
                <a:solidFill>
                  <a:schemeClr val="accent1">
                    <a:lumMod val="75000"/>
                  </a:schemeClr>
                </a:solidFill>
              </a:rPr>
              <a:t>Study 3 (2013)</a:t>
            </a:r>
            <a:endParaRPr lang="en-GB" sz="2700" dirty="0">
              <a:solidFill>
                <a:schemeClr val="accent1">
                  <a:lumMod val="75000"/>
                </a:schemeClr>
              </a:solidFill>
            </a:endParaRPr>
          </a:p>
        </p:txBody>
      </p:sp>
      <p:sp>
        <p:nvSpPr>
          <p:cNvPr id="3" name="Content Placeholder 2"/>
          <p:cNvSpPr>
            <a:spLocks noGrp="1"/>
          </p:cNvSpPr>
          <p:nvPr>
            <p:ph idx="1"/>
          </p:nvPr>
        </p:nvSpPr>
        <p:spPr>
          <a:xfrm>
            <a:off x="306388" y="3082834"/>
            <a:ext cx="8361362" cy="3563134"/>
          </a:xfrm>
        </p:spPr>
        <p:txBody>
          <a:bodyPr/>
          <a:lstStyle/>
          <a:p>
            <a:pPr marL="0" indent="0" algn="ctr">
              <a:buNone/>
            </a:pPr>
            <a:r>
              <a:rPr lang="en-GB" b="1" dirty="0" smtClean="0">
                <a:solidFill>
                  <a:srgbClr val="FF0000"/>
                </a:solidFill>
              </a:rPr>
              <a:t>Extended End-plate Bolted Connections with isolated as well as periodically spaced circular web openings</a:t>
            </a:r>
            <a:endParaRPr lang="en-US" b="1" dirty="0">
              <a:solidFill>
                <a:srgbClr val="FF0000"/>
              </a:solidFill>
            </a:endParaRPr>
          </a:p>
        </p:txBody>
      </p:sp>
      <p:cxnSp>
        <p:nvCxnSpPr>
          <p:cNvPr id="7" name="Straight Connector 6"/>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1" name="TextBox 10"/>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438096617"/>
      </p:ext>
    </p:extLst>
  </p:cSld>
  <p:clrMapOvr>
    <a:masterClrMapping/>
  </p:clrMapOvr>
  <p:transition>
    <p:pull dir="l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0556"/>
            <a:ext cx="8229600" cy="511175"/>
          </a:xfrm>
        </p:spPr>
        <p:txBody>
          <a:bodyPr/>
          <a:lstStyle/>
          <a:p>
            <a:r>
              <a:rPr lang="en-GB" sz="2700" dirty="0" smtClean="0">
                <a:solidFill>
                  <a:schemeClr val="accent1">
                    <a:lumMod val="75000"/>
                  </a:schemeClr>
                </a:solidFill>
              </a:rPr>
              <a:t>Inspired from…</a:t>
            </a:r>
            <a:endParaRPr lang="en-GB" sz="2700" dirty="0">
              <a:solidFill>
                <a:schemeClr val="accent1">
                  <a:lumMod val="75000"/>
                </a:schemeClr>
              </a:solidFill>
            </a:endParaRPr>
          </a:p>
        </p:txBody>
      </p:sp>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5" name="Rectangle 4"/>
          <p:cNvSpPr/>
          <p:nvPr/>
        </p:nvSpPr>
        <p:spPr>
          <a:xfrm>
            <a:off x="306388" y="1612910"/>
            <a:ext cx="4509568" cy="523220"/>
          </a:xfrm>
          <a:prstGeom prst="rect">
            <a:avLst/>
          </a:prstGeom>
        </p:spPr>
        <p:txBody>
          <a:bodyPr wrap="none">
            <a:spAutoFit/>
          </a:bodyPr>
          <a:lstStyle/>
          <a:p>
            <a:r>
              <a:rPr lang="en-US" b="0" i="1" dirty="0">
                <a:solidFill>
                  <a:srgbClr val="000000"/>
                </a:solidFill>
                <a:latin typeface="Times New Roman" panose="02020603050405020304" pitchFamily="18" charset="0"/>
              </a:rPr>
              <a:t>Robert le </a:t>
            </a:r>
            <a:r>
              <a:rPr lang="en-US" b="0" i="1" dirty="0" err="1">
                <a:solidFill>
                  <a:srgbClr val="000000"/>
                </a:solidFill>
                <a:latin typeface="Times New Roman" panose="02020603050405020304" pitchFamily="18" charset="0"/>
              </a:rPr>
              <a:t>Ricolais</a:t>
            </a:r>
            <a:r>
              <a:rPr lang="en-US" b="0" i="1" dirty="0">
                <a:solidFill>
                  <a:srgbClr val="000000"/>
                </a:solidFill>
                <a:latin typeface="Times New Roman" panose="02020603050405020304" pitchFamily="18" charset="0"/>
              </a:rPr>
              <a:t>, 1894-1977</a:t>
            </a:r>
            <a:endParaRPr lang="en-US" dirty="0"/>
          </a:p>
        </p:txBody>
      </p:sp>
      <p:pic>
        <p:nvPicPr>
          <p:cNvPr id="2050" name="Picture 2" descr="http://www.upenn.edu/almanac/v42/n19/ricolai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889" y="1307549"/>
            <a:ext cx="1828800" cy="26955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upenn.edu/almanac/v42/n19/tub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172" y="1583869"/>
            <a:ext cx="1714500" cy="13811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5172" y="2211811"/>
            <a:ext cx="4572000" cy="954107"/>
          </a:xfrm>
          <a:prstGeom prst="rect">
            <a:avLst/>
          </a:prstGeom>
        </p:spPr>
        <p:txBody>
          <a:bodyPr>
            <a:spAutoFit/>
          </a:bodyPr>
          <a:lstStyle/>
          <a:p>
            <a:r>
              <a:rPr lang="en-GB" sz="1400" b="0" dirty="0">
                <a:solidFill>
                  <a:srgbClr val="000000"/>
                </a:solidFill>
                <a:latin typeface="Times New Roman" panose="02020603050405020304" pitchFamily="18" charset="0"/>
              </a:rPr>
              <a:t>An apparently simple sentence, </a:t>
            </a:r>
            <a:r>
              <a:rPr lang="en-GB" sz="1400" b="0" i="1" dirty="0">
                <a:solidFill>
                  <a:srgbClr val="000000"/>
                </a:solidFill>
                <a:latin typeface="Times New Roman" panose="02020603050405020304" pitchFamily="18" charset="0"/>
              </a:rPr>
              <a:t>The art of structure is where to put the holes, </a:t>
            </a:r>
            <a:r>
              <a:rPr lang="en-GB" sz="1400" b="0" dirty="0">
                <a:solidFill>
                  <a:srgbClr val="000000"/>
                </a:solidFill>
                <a:latin typeface="Times New Roman" panose="02020603050405020304" pitchFamily="18" charset="0"/>
              </a:rPr>
              <a:t>is his point of departure for an exposition on strength without weight in a tube shape that might create a new kind of subway tunnel.</a:t>
            </a:r>
            <a:endParaRPr lang="en-US" sz="1400" dirty="0"/>
          </a:p>
        </p:txBody>
      </p:sp>
      <p:pic>
        <p:nvPicPr>
          <p:cNvPr id="2054" name="Picture 6" descr="House by and for architect David Hov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72" y="3646563"/>
            <a:ext cx="2038985" cy="26208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eams with ho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172" y="3646563"/>
            <a:ext cx="3128302" cy="25902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396672" y="2478275"/>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5689474" y="4105401"/>
            <a:ext cx="3401198" cy="2031325"/>
          </a:xfrm>
          <a:prstGeom prst="rect">
            <a:avLst/>
          </a:prstGeom>
        </p:spPr>
        <p:txBody>
          <a:bodyPr wrap="square">
            <a:spAutoFit/>
          </a:bodyPr>
          <a:lstStyle/>
          <a:p>
            <a:pPr lvl="0" algn="r">
              <a:spcBef>
                <a:spcPct val="0"/>
              </a:spcBef>
              <a:buClrTx/>
              <a:buSzTx/>
            </a:pPr>
            <a:r>
              <a:rPr lang="en-US" altLang="en-US" b="0" dirty="0" smtClean="0">
                <a:latin typeface="Times" panose="02020603050405020304" pitchFamily="18" charset="0"/>
                <a:cs typeface="Times" panose="02020603050405020304" pitchFamily="18" charset="0"/>
              </a:rPr>
              <a:t>David</a:t>
            </a:r>
            <a:r>
              <a:rPr lang="en-US" altLang="en-US" sz="1400" b="0" i="1" u="sng" dirty="0" smtClean="0">
                <a:latin typeface="Times" panose="02020603050405020304" pitchFamily="18" charset="0"/>
                <a:cs typeface="Times" panose="02020603050405020304" pitchFamily="18" charset="0"/>
              </a:rPr>
              <a:t> </a:t>
            </a:r>
            <a:r>
              <a:rPr lang="en-US" altLang="en-US" b="0" dirty="0" smtClean="0">
                <a:latin typeface="Times" panose="02020603050405020304" pitchFamily="18" charset="0"/>
                <a:cs typeface="Times" panose="02020603050405020304" pitchFamily="18" charset="0"/>
              </a:rPr>
              <a:t>Hovey</a:t>
            </a:r>
            <a:r>
              <a:rPr lang="en-US" altLang="en-US" b="0" dirty="0">
                <a:latin typeface="Times" panose="02020603050405020304" pitchFamily="18" charset="0"/>
                <a:cs typeface="Times" panose="02020603050405020304" pitchFamily="18" charset="0"/>
              </a:rPr>
              <a:t>, </a:t>
            </a:r>
            <a:r>
              <a:rPr lang="en-US" altLang="en-US" b="0" dirty="0" smtClean="0">
                <a:latin typeface="Times" panose="02020603050405020304" pitchFamily="18" charset="0"/>
                <a:cs typeface="Times" panose="02020603050405020304" pitchFamily="18" charset="0"/>
              </a:rPr>
              <a:t>Architect</a:t>
            </a:r>
          </a:p>
          <a:p>
            <a:pPr lvl="0" algn="r">
              <a:spcBef>
                <a:spcPct val="0"/>
              </a:spcBef>
              <a:buClrTx/>
              <a:buSzTx/>
            </a:pPr>
            <a:endParaRPr lang="en-GB" altLang="en-US" b="0" i="1" dirty="0">
              <a:latin typeface="Times" panose="02020603050405020304" pitchFamily="18" charset="0"/>
              <a:cs typeface="Times" panose="02020603050405020304" pitchFamily="18" charset="0"/>
            </a:endParaRPr>
          </a:p>
          <a:p>
            <a:pPr lvl="0" algn="r">
              <a:spcBef>
                <a:spcPct val="0"/>
              </a:spcBef>
              <a:buClrTx/>
              <a:buSzTx/>
            </a:pPr>
            <a:r>
              <a:rPr lang="en-GB" altLang="en-US" sz="1400" b="0" i="1" dirty="0" smtClean="0">
                <a:latin typeface="Times" panose="02020603050405020304" pitchFamily="18" charset="0"/>
                <a:cs typeface="Times" panose="02020603050405020304" pitchFamily="18" charset="0"/>
              </a:rPr>
              <a:t>I have spent my career thinking about how to design buildings economically and efficiently!</a:t>
            </a:r>
            <a:endParaRPr lang="en-US" altLang="en-US" sz="1400" b="0" i="1" dirty="0">
              <a:latin typeface="Times" panose="02020603050405020304" pitchFamily="18" charset="0"/>
              <a:cs typeface="Times" panose="02020603050405020304" pitchFamily="18" charset="0"/>
            </a:endParaRPr>
          </a:p>
        </p:txBody>
      </p:sp>
      <p:cxnSp>
        <p:nvCxnSpPr>
          <p:cNvPr id="14" name="Straight Connector 13"/>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5" name="TextBox 14"/>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3396806586"/>
      </p:ext>
    </p:extLst>
  </p:cSld>
  <p:clrMapOvr>
    <a:masterClrMapping/>
  </p:clrMapOvr>
  <p:transition>
    <p:pull dir="l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54940"/>
            <a:ext cx="8229600" cy="511175"/>
          </a:xfrm>
        </p:spPr>
        <p:txBody>
          <a:bodyPr/>
          <a:lstStyle/>
          <a:p>
            <a:r>
              <a:rPr lang="en-GB" sz="2700" dirty="0" smtClean="0">
                <a:solidFill>
                  <a:schemeClr val="accent1">
                    <a:lumMod val="75000"/>
                  </a:schemeClr>
                </a:solidFill>
              </a:rPr>
              <a:t>Test Apparatus</a:t>
            </a:r>
            <a:endParaRPr lang="en-GB" sz="2700" dirty="0">
              <a:solidFill>
                <a:schemeClr val="accent1">
                  <a:lumMod val="75000"/>
                </a:schemeClr>
              </a:solidFill>
            </a:endParaRPr>
          </a:p>
        </p:txBody>
      </p:sp>
      <p:cxnSp>
        <p:nvCxnSpPr>
          <p:cNvPr id="19" name="Straight Connector 18"/>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20" name="TextBox 19"/>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pic>
        <p:nvPicPr>
          <p:cNvPr id="2" name="Picture 1"/>
          <p:cNvPicPr>
            <a:picLocks noChangeAspect="1"/>
          </p:cNvPicPr>
          <p:nvPr/>
        </p:nvPicPr>
        <p:blipFill rotWithShape="1">
          <a:blip r:embed="rId2"/>
          <a:srcRect l="15923"/>
          <a:stretch/>
        </p:blipFill>
        <p:spPr>
          <a:xfrm>
            <a:off x="117567" y="1718727"/>
            <a:ext cx="4909094" cy="4114800"/>
          </a:xfrm>
          <a:prstGeom prst="rect">
            <a:avLst/>
          </a:prstGeom>
        </p:spPr>
      </p:pic>
      <p:pic>
        <p:nvPicPr>
          <p:cNvPr id="3" name="Picture 2"/>
          <p:cNvPicPr>
            <a:picLocks noChangeAspect="1"/>
          </p:cNvPicPr>
          <p:nvPr/>
        </p:nvPicPr>
        <p:blipFill rotWithShape="1">
          <a:blip r:embed="rId3"/>
          <a:srcRect l="3307"/>
          <a:stretch/>
        </p:blipFill>
        <p:spPr>
          <a:xfrm>
            <a:off x="4585063" y="4338685"/>
            <a:ext cx="4558937" cy="2076450"/>
          </a:xfrm>
          <a:prstGeom prst="rect">
            <a:avLst/>
          </a:prstGeom>
        </p:spPr>
      </p:pic>
      <p:pic>
        <p:nvPicPr>
          <p:cNvPr id="4" name="Picture 3"/>
          <p:cNvPicPr>
            <a:picLocks noChangeAspect="1"/>
          </p:cNvPicPr>
          <p:nvPr/>
        </p:nvPicPr>
        <p:blipFill>
          <a:blip r:embed="rId4"/>
          <a:stretch>
            <a:fillRect/>
          </a:stretch>
        </p:blipFill>
        <p:spPr>
          <a:xfrm>
            <a:off x="5630091" y="1307549"/>
            <a:ext cx="3318237" cy="2836557"/>
          </a:xfrm>
          <a:prstGeom prst="rect">
            <a:avLst/>
          </a:prstGeom>
        </p:spPr>
      </p:pic>
    </p:spTree>
    <p:extLst>
      <p:ext uri="{BB962C8B-B14F-4D97-AF65-F5344CB8AC3E}">
        <p14:creationId xmlns:p14="http://schemas.microsoft.com/office/powerpoint/2010/main" val="339046608"/>
      </p:ext>
    </p:extLst>
  </p:cSld>
  <p:clrMapOvr>
    <a:masterClrMapping/>
  </p:clrMapOvr>
  <p:transition>
    <p:pull dir="l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0" y="260140"/>
            <a:ext cx="8229600" cy="511175"/>
          </a:xfrm>
        </p:spPr>
        <p:txBody>
          <a:bodyPr/>
          <a:lstStyle/>
          <a:p>
            <a:r>
              <a:rPr lang="en-GB" sz="2700" dirty="0" smtClean="0">
                <a:solidFill>
                  <a:schemeClr val="accent1">
                    <a:lumMod val="75000"/>
                  </a:schemeClr>
                </a:solidFill>
              </a:rPr>
              <a:t>Parametric Study on Circular Openings</a:t>
            </a:r>
            <a:endParaRPr lang="en-GB" sz="2700" dirty="0">
              <a:solidFill>
                <a:schemeClr val="accent1">
                  <a:lumMod val="75000"/>
                </a:schemeClr>
              </a:solidFill>
            </a:endParaRPr>
          </a:p>
        </p:txBody>
      </p:sp>
      <p:pic>
        <p:nvPicPr>
          <p:cNvPr id="11" name="Picture 10" descr="C:\Users\Theodore\Desktop\Parametric\Photos\Parametric Updated\Solid.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9707" y="2877850"/>
            <a:ext cx="2506852" cy="1730162"/>
          </a:xfrm>
          <a:prstGeom prst="rect">
            <a:avLst/>
          </a:prstGeom>
          <a:noFill/>
          <a:ln>
            <a:solidFill>
              <a:schemeClr val="accent1">
                <a:lumMod val="50000"/>
              </a:schemeClr>
            </a:solidFill>
          </a:ln>
        </p:spPr>
      </p:pic>
      <p:pic>
        <p:nvPicPr>
          <p:cNvPr id="12" name="Picture 11" descr="C:\Users\Theodore\Desktop\Parametric\Photos\Parametric Updated\RWS 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00" y="1175814"/>
            <a:ext cx="2436831" cy="1614370"/>
          </a:xfrm>
          <a:prstGeom prst="rect">
            <a:avLst/>
          </a:prstGeom>
          <a:noFill/>
          <a:ln>
            <a:solidFill>
              <a:schemeClr val="tx2"/>
            </a:solidFill>
          </a:ln>
        </p:spPr>
      </p:pic>
      <p:pic>
        <p:nvPicPr>
          <p:cNvPr id="14" name="Picture 13" descr="C:\Users\Theodore\Desktop\Parametric\Photos\Parametric Updated\RWS 1 Beam.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1386" y="1175815"/>
            <a:ext cx="2322831" cy="1614370"/>
          </a:xfrm>
          <a:prstGeom prst="rect">
            <a:avLst/>
          </a:prstGeom>
          <a:noFill/>
          <a:ln>
            <a:solidFill>
              <a:schemeClr val="tx2"/>
            </a:solidFill>
          </a:ln>
        </p:spPr>
      </p:pic>
      <p:pic>
        <p:nvPicPr>
          <p:cNvPr id="15" name="Picture 14" descr="C:\Users\Theodore\Desktop\Parametric\Photos\Parametric Updated\RWS 2.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00" y="2877850"/>
            <a:ext cx="2436831" cy="1772129"/>
          </a:xfrm>
          <a:prstGeom prst="rect">
            <a:avLst/>
          </a:prstGeom>
          <a:noFill/>
          <a:ln>
            <a:solidFill>
              <a:schemeClr val="tx2"/>
            </a:solidFill>
          </a:ln>
        </p:spPr>
      </p:pic>
      <p:pic>
        <p:nvPicPr>
          <p:cNvPr id="16" name="Picture 15" descr="C:\Users\Theodore\Desktop\Parametric\Photos\Parametric Updated\RWS 2 Beam (PH).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1386" y="2877850"/>
            <a:ext cx="2322831" cy="1772129"/>
          </a:xfrm>
          <a:prstGeom prst="rect">
            <a:avLst/>
          </a:prstGeom>
          <a:noFill/>
          <a:ln>
            <a:solidFill>
              <a:schemeClr val="tx2"/>
            </a:solidFill>
          </a:ln>
        </p:spPr>
      </p:pic>
      <p:pic>
        <p:nvPicPr>
          <p:cNvPr id="17" name="Picture 16" descr="C:\Users\Theodore\Desktop\Parametric\Photos\Parametric Updated\Fully Perforated (PH).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99" y="4727957"/>
            <a:ext cx="2436831" cy="1610851"/>
          </a:xfrm>
          <a:prstGeom prst="rect">
            <a:avLst/>
          </a:prstGeom>
          <a:noFill/>
          <a:ln>
            <a:solidFill>
              <a:schemeClr val="tx2"/>
            </a:solidFill>
          </a:ln>
        </p:spPr>
      </p:pic>
      <p:pic>
        <p:nvPicPr>
          <p:cNvPr id="18" name="Picture 17" descr="C:\Users\Theodore\Desktop\Parametric\Photos\Parametric Updated\Fully Perforated Beam.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1386" y="4727957"/>
            <a:ext cx="2322831" cy="1610851"/>
          </a:xfrm>
          <a:prstGeom prst="rect">
            <a:avLst/>
          </a:prstGeom>
          <a:noFill/>
          <a:ln>
            <a:solidFill>
              <a:schemeClr val="tx2"/>
            </a:solidFill>
          </a:ln>
        </p:spPr>
      </p:pic>
      <p:cxnSp>
        <p:nvCxnSpPr>
          <p:cNvPr id="19" name="Straight Connector 18"/>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20" name="TextBox 19"/>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2706512860"/>
      </p:ext>
    </p:extLst>
  </p:cSld>
  <p:clrMapOvr>
    <a:masterClrMapping/>
  </p:clrMapOvr>
  <p:transition>
    <p:pull dir="l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0" y="274118"/>
            <a:ext cx="8229600" cy="511175"/>
          </a:xfrm>
        </p:spPr>
        <p:txBody>
          <a:bodyPr/>
          <a:lstStyle/>
          <a:p>
            <a:r>
              <a:rPr lang="en-GB" sz="2700" dirty="0" smtClean="0">
                <a:solidFill>
                  <a:schemeClr val="accent1">
                    <a:lumMod val="75000"/>
                  </a:schemeClr>
                </a:solidFill>
              </a:rPr>
              <a:t>Comparison</a:t>
            </a:r>
            <a:endParaRPr lang="en-GB" sz="2700" dirty="0">
              <a:solidFill>
                <a:schemeClr val="accent1">
                  <a:lumMod val="75000"/>
                </a:schemeClr>
              </a:solidFill>
            </a:endParaRPr>
          </a:p>
        </p:txBody>
      </p:sp>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926" y="1590643"/>
            <a:ext cx="7343916" cy="1907931"/>
          </a:xfrm>
          <a:prstGeom prst="rect">
            <a:avLst/>
          </a:prstGeom>
          <a:noFill/>
          <a:extLst/>
        </p:spPr>
      </p:pic>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674" y="3869847"/>
            <a:ext cx="7357167" cy="1881596"/>
          </a:xfrm>
          <a:prstGeom prst="rect">
            <a:avLst/>
          </a:prstGeom>
          <a:noFill/>
          <a:extLst/>
        </p:spPr>
      </p:pic>
      <p:cxnSp>
        <p:nvCxnSpPr>
          <p:cNvPr id="14" name="Straight Connector 13"/>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5" name="TextBox 14"/>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3311410180"/>
      </p:ext>
    </p:extLst>
  </p:cSld>
  <p:clrMapOvr>
    <a:masterClrMapping/>
  </p:clrMapOvr>
  <p:transition>
    <p:pull dir="l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81808"/>
            <a:ext cx="8229600" cy="511175"/>
          </a:xfrm>
        </p:spPr>
        <p:txBody>
          <a:bodyPr/>
          <a:lstStyle/>
          <a:p>
            <a:r>
              <a:rPr lang="en-GB" sz="2700" dirty="0" smtClean="0">
                <a:solidFill>
                  <a:schemeClr val="accent1">
                    <a:lumMod val="75000"/>
                  </a:schemeClr>
                </a:solidFill>
              </a:rPr>
              <a:t>Additional Innovative Designs</a:t>
            </a:r>
            <a:endParaRPr lang="en-GB" sz="2700" dirty="0">
              <a:solidFill>
                <a:schemeClr val="accent1">
                  <a:lumMod val="75000"/>
                </a:schemeClr>
              </a:solidFill>
            </a:endParaRPr>
          </a:p>
        </p:txBody>
      </p:sp>
      <p:pic>
        <p:nvPicPr>
          <p:cNvPr id="11" name="Picture 10"/>
          <p:cNvPicPr/>
          <p:nvPr/>
        </p:nvPicPr>
        <p:blipFill>
          <a:blip r:embed="rId2" cstate="print">
            <a:extLst>
              <a:ext uri="{BEBA8EAE-BF5A-486C-A8C5-ECC9F3942E4B}">
                <a14:imgProps xmlns:a14="http://schemas.microsoft.com/office/drawing/2010/main">
                  <a14:imgLayer r:embed="rId3">
                    <a14:imgEffect>
                      <a14:sharpenSoften amount="75000"/>
                    </a14:imgEffect>
                    <a14:imgEffect>
                      <a14:brightnessContrast contrast="75000"/>
                    </a14:imgEffect>
                  </a14:imgLayer>
                </a14:imgProps>
              </a:ext>
            </a:extLst>
          </a:blip>
          <a:stretch>
            <a:fillRect/>
          </a:stretch>
        </p:blipFill>
        <p:spPr>
          <a:xfrm>
            <a:off x="307490" y="1309459"/>
            <a:ext cx="4557492" cy="3019180"/>
          </a:xfrm>
          <a:prstGeom prst="rect">
            <a:avLst/>
          </a:prstGeom>
        </p:spPr>
      </p:pic>
      <p:pic>
        <p:nvPicPr>
          <p:cNvPr id="12" name="Picture 11" descr="C:\Users\Theodore\Desktop\Parametric\Photos\Parametric 2\2 - S 350, 1.6do then 1.2d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214" y="4497991"/>
            <a:ext cx="2696707" cy="1890793"/>
          </a:xfrm>
          <a:prstGeom prst="rect">
            <a:avLst/>
          </a:prstGeom>
          <a:noFill/>
          <a:ln>
            <a:solidFill>
              <a:schemeClr val="accent1">
                <a:lumMod val="50000"/>
              </a:schemeClr>
            </a:solidFill>
          </a:ln>
        </p:spPr>
      </p:pic>
      <p:pic>
        <p:nvPicPr>
          <p:cNvPr id="14" name="Picture 13" descr="C:\Users\Theodore\Desktop\Parametric\Photos\Parametric 2\2 - S 350, 1.6do then 1.2do (Beam).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8302" y="4497991"/>
            <a:ext cx="2814798" cy="1890793"/>
          </a:xfrm>
          <a:prstGeom prst="rect">
            <a:avLst/>
          </a:prstGeom>
          <a:noFill/>
          <a:ln>
            <a:solidFill>
              <a:schemeClr val="accent1">
                <a:lumMod val="50000"/>
              </a:schemeClr>
            </a:solidFill>
          </a:ln>
        </p:spPr>
      </p:pic>
      <p:pic>
        <p:nvPicPr>
          <p:cNvPr id="15" name="Picture 14"/>
          <p:cNvPicPr/>
          <p:nvPr/>
        </p:nvPicPr>
        <p:blipFill>
          <a:blip r:embed="rId6" cstate="print">
            <a:extLst>
              <a:ext uri="{BEBA8EAE-BF5A-486C-A8C5-ECC9F3942E4B}">
                <a14:imgProps xmlns:a14="http://schemas.microsoft.com/office/drawing/2010/main">
                  <a14:imgLayer r:embed="rId7">
                    <a14:imgEffect>
                      <a14:sharpenSoften amount="40000"/>
                    </a14:imgEffect>
                    <a14:imgEffect>
                      <a14:brightnessContrast contrast="30000"/>
                    </a14:imgEffect>
                  </a14:imgLayer>
                </a14:imgProps>
              </a:ext>
              <a:ext uri="{28A0092B-C50C-407E-A947-70E740481C1C}">
                <a14:useLocalDpi xmlns:a14="http://schemas.microsoft.com/office/drawing/2010/main" val="0"/>
              </a:ext>
            </a:extLst>
          </a:blip>
          <a:srcRect/>
          <a:stretch>
            <a:fillRect/>
          </a:stretch>
        </p:blipFill>
        <p:spPr bwMode="auto">
          <a:xfrm>
            <a:off x="4939122" y="1407297"/>
            <a:ext cx="4151870" cy="2823503"/>
          </a:xfrm>
          <a:prstGeom prst="rect">
            <a:avLst/>
          </a:prstGeom>
          <a:noFill/>
          <a:ln>
            <a:solidFill>
              <a:schemeClr val="accent1">
                <a:lumMod val="50000"/>
              </a:schemeClr>
            </a:solidFill>
          </a:ln>
        </p:spPr>
      </p:pic>
      <p:cxnSp>
        <p:nvCxnSpPr>
          <p:cNvPr id="16" name="Straight Connector 15"/>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7" name="TextBox 16"/>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1795161286"/>
      </p:ext>
    </p:extLst>
  </p:cSld>
  <p:clrMapOvr>
    <a:masterClrMapping/>
  </p:clrMapOvr>
  <p:transition>
    <p:pull dir="l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0" y="339949"/>
            <a:ext cx="8229600" cy="511175"/>
          </a:xfrm>
        </p:spPr>
        <p:txBody>
          <a:bodyPr/>
          <a:lstStyle/>
          <a:p>
            <a:r>
              <a:rPr lang="en-GB" sz="2700" dirty="0" smtClean="0">
                <a:solidFill>
                  <a:schemeClr val="accent1">
                    <a:lumMod val="75000"/>
                  </a:schemeClr>
                </a:solidFill>
              </a:rPr>
              <a:t>Further </a:t>
            </a:r>
            <a:r>
              <a:rPr lang="el-GR" sz="2700" dirty="0" smtClean="0">
                <a:solidFill>
                  <a:schemeClr val="accent1">
                    <a:lumMod val="75000"/>
                  </a:schemeClr>
                </a:solidFill>
              </a:rPr>
              <a:t>Concluding Remarks</a:t>
            </a:r>
            <a:endParaRPr lang="en-GB" sz="2700" dirty="0">
              <a:solidFill>
                <a:schemeClr val="accent1">
                  <a:lumMod val="75000"/>
                </a:schemeClr>
              </a:solidFill>
            </a:endParaRPr>
          </a:p>
        </p:txBody>
      </p:sp>
      <p:sp>
        <p:nvSpPr>
          <p:cNvPr id="20" name="Content Placeholder 1"/>
          <p:cNvSpPr>
            <a:spLocks noGrp="1"/>
          </p:cNvSpPr>
          <p:nvPr>
            <p:ph sz="half" idx="1"/>
          </p:nvPr>
        </p:nvSpPr>
        <p:spPr>
          <a:xfrm>
            <a:off x="0" y="1183656"/>
            <a:ext cx="9144000" cy="5177388"/>
          </a:xfrm>
          <a:noFill/>
        </p:spPr>
        <p:txBody>
          <a:bodyPr/>
          <a:lstStyle/>
          <a:p>
            <a:pPr lvl="0"/>
            <a:r>
              <a:rPr lang="en-GB" sz="2100" dirty="0" smtClean="0"/>
              <a:t>The </a:t>
            </a:r>
            <a:r>
              <a:rPr lang="en-GB" sz="2100" dirty="0" smtClean="0">
                <a:solidFill>
                  <a:schemeClr val="accent1">
                    <a:lumMod val="75000"/>
                  </a:schemeClr>
                </a:solidFill>
              </a:rPr>
              <a:t>position of the first </a:t>
            </a:r>
            <a:r>
              <a:rPr lang="en-GB" sz="2100" dirty="0" smtClean="0"/>
              <a:t>from the support web opening is again critical.</a:t>
            </a:r>
          </a:p>
          <a:p>
            <a:pPr lvl="0"/>
            <a:r>
              <a:rPr lang="en-GB" sz="2100" dirty="0" smtClean="0"/>
              <a:t>Providing there are </a:t>
            </a:r>
            <a:r>
              <a:rPr lang="en-GB" sz="2100" dirty="0" smtClean="0">
                <a:solidFill>
                  <a:schemeClr val="accent1">
                    <a:lumMod val="75000"/>
                  </a:schemeClr>
                </a:solidFill>
              </a:rPr>
              <a:t>not web openings </a:t>
            </a:r>
            <a:r>
              <a:rPr lang="en-GB" sz="2100" dirty="0" smtClean="0"/>
              <a:t>close to the supports, there is no mobilisation of the high stresses from the shear panel zone.</a:t>
            </a:r>
          </a:p>
          <a:p>
            <a:pPr lvl="0"/>
            <a:r>
              <a:rPr lang="en-GB" sz="2100" dirty="0" smtClean="0"/>
              <a:t>The concept of the “</a:t>
            </a:r>
            <a:r>
              <a:rPr lang="en-GB" sz="2100" dirty="0" smtClean="0">
                <a:solidFill>
                  <a:schemeClr val="accent1">
                    <a:lumMod val="75000"/>
                  </a:schemeClr>
                </a:solidFill>
              </a:rPr>
              <a:t>fuse mechanism</a:t>
            </a:r>
            <a:r>
              <a:rPr lang="en-GB" sz="2100" dirty="0" smtClean="0"/>
              <a:t>” with controlled damage and replacement can be realised.</a:t>
            </a:r>
          </a:p>
          <a:p>
            <a:pPr marL="0" lvl="0" indent="0">
              <a:buNone/>
            </a:pPr>
            <a:endParaRPr lang="en-GB" sz="2100" dirty="0" smtClean="0"/>
          </a:p>
          <a:p>
            <a:pPr marL="0" lvl="0" indent="0">
              <a:buNone/>
            </a:pPr>
            <a:endParaRPr lang="en-GB" sz="2100" dirty="0" smtClean="0"/>
          </a:p>
          <a:p>
            <a:pPr marL="0" lvl="0" indent="0">
              <a:buNone/>
            </a:pPr>
            <a:endParaRPr lang="en-GB" sz="2100" dirty="0" smtClean="0"/>
          </a:p>
          <a:p>
            <a:pPr marL="0" lvl="0" indent="0">
              <a:buNone/>
            </a:pPr>
            <a:endParaRPr lang="en-GB" sz="2100" dirty="0"/>
          </a:p>
          <a:p>
            <a:pPr marL="0" lvl="0" indent="0">
              <a:buNone/>
            </a:pPr>
            <a:endParaRPr lang="en-GB" sz="2100" dirty="0" smtClean="0"/>
          </a:p>
          <a:p>
            <a:pPr marL="0" lvl="0" indent="0">
              <a:buNone/>
            </a:pPr>
            <a:endParaRPr lang="el-GR" sz="2100" dirty="0" smtClean="0"/>
          </a:p>
          <a:p>
            <a:pPr lvl="0">
              <a:buFont typeface="Wingdings" panose="05000000000000000000" pitchFamily="2" charset="2"/>
              <a:buChar char="Ø"/>
            </a:pPr>
            <a:r>
              <a:rPr lang="en-GB" sz="2100" dirty="0" smtClean="0">
                <a:solidFill>
                  <a:schemeClr val="accent1">
                    <a:lumMod val="75000"/>
                  </a:schemeClr>
                </a:solidFill>
              </a:rPr>
              <a:t>Completing the experimental campaign on RWS will lead us to the incorporation of such connections to EC8 and other design guidelines.</a:t>
            </a:r>
            <a:endParaRPr lang="el-GR" sz="2100" dirty="0" smtClean="0">
              <a:solidFill>
                <a:schemeClr val="accent1">
                  <a:lumMod val="75000"/>
                </a:schemeClr>
              </a:solidFill>
            </a:endParaRPr>
          </a:p>
          <a:p>
            <a:pPr marL="0" indent="0" algn="just">
              <a:buClrTx/>
              <a:buSzPct val="100000"/>
              <a:buNone/>
              <a:defRPr/>
            </a:pPr>
            <a:endParaRPr lang="en-US" sz="2100" dirty="0"/>
          </a:p>
        </p:txBody>
      </p:sp>
      <p:cxnSp>
        <p:nvCxnSpPr>
          <p:cNvPr id="7" name="Straight Connector 6"/>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0" name="TextBox 9"/>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pic>
        <p:nvPicPr>
          <p:cNvPr id="15" name="Picture 14"/>
          <p:cNvPicPr/>
          <p:nvPr/>
        </p:nvPicPr>
        <p:blipFill rotWithShape="1">
          <a:blip r:embed="rId2" cstate="print">
            <a:extLst>
              <a:ext uri="{28A0092B-C50C-407E-A947-70E740481C1C}">
                <a14:useLocalDpi xmlns:a14="http://schemas.microsoft.com/office/drawing/2010/main" val="0"/>
              </a:ext>
            </a:extLst>
          </a:blip>
          <a:srcRect t="3846"/>
          <a:stretch/>
        </p:blipFill>
        <p:spPr bwMode="auto">
          <a:xfrm>
            <a:off x="3206748" y="3273881"/>
            <a:ext cx="2501719" cy="178054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287382" y="3273881"/>
            <a:ext cx="2543810" cy="1780540"/>
          </a:xfrm>
          <a:prstGeom prst="rect">
            <a:avLst/>
          </a:prstGeom>
          <a:noFill/>
          <a:ln>
            <a:solidFill>
              <a:schemeClr val="tx1"/>
            </a:solidFill>
          </a:ln>
        </p:spPr>
      </p:pic>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6035855" y="3273882"/>
            <a:ext cx="2912202" cy="1780540"/>
          </a:xfrm>
          <a:prstGeom prst="rect">
            <a:avLst/>
          </a:prstGeom>
          <a:noFill/>
          <a:ln>
            <a:solidFill>
              <a:schemeClr val="tx1"/>
            </a:solidFill>
          </a:ln>
        </p:spPr>
      </p:pic>
    </p:spTree>
    <p:extLst>
      <p:ext uri="{BB962C8B-B14F-4D97-AF65-F5344CB8AC3E}">
        <p14:creationId xmlns:p14="http://schemas.microsoft.com/office/powerpoint/2010/main" val="1746398594"/>
      </p:ext>
    </p:extLst>
  </p:cSld>
  <p:clrMapOvr>
    <a:masterClrMapping/>
  </p:clrMapOvr>
  <p:transition>
    <p:pull dir="l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0558" y="273779"/>
            <a:ext cx="8229600" cy="511175"/>
          </a:xfrm>
        </p:spPr>
        <p:txBody>
          <a:bodyPr/>
          <a:lstStyle/>
          <a:p>
            <a:r>
              <a:rPr lang="en-GB" sz="2700" smtClean="0">
                <a:solidFill>
                  <a:schemeClr val="accent1">
                    <a:lumMod val="75000"/>
                  </a:schemeClr>
                </a:solidFill>
              </a:rPr>
              <a:t>Aknowledgments (funding </a:t>
            </a:r>
            <a:r>
              <a:rPr lang="en-GB" sz="2700" dirty="0" smtClean="0">
                <a:solidFill>
                  <a:schemeClr val="accent1">
                    <a:lumMod val="75000"/>
                  </a:schemeClr>
                </a:solidFill>
              </a:rPr>
              <a:t>&amp; technical support)</a:t>
            </a:r>
            <a:endParaRPr lang="en-GB" sz="2700" dirty="0">
              <a:solidFill>
                <a:schemeClr val="accent1">
                  <a:lumMod val="75000"/>
                </a:schemeClr>
              </a:solidFill>
            </a:endParaRPr>
          </a:p>
        </p:txBody>
      </p:sp>
      <p:pic>
        <p:nvPicPr>
          <p:cNvPr id="10" name="Picture 3" descr="C:\Users\cenkdt\Desktop\TATA-Ste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7884" y="4509809"/>
            <a:ext cx="2271158" cy="8343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3.bp.blogspot.com/-bHmPeM3jwtI/UYEyl4z7yGI/AAAAAAAASEo/nf4IBp4PaRs/s1600/STRUCTURAL-AWARDS_LOGO-201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54" y="3880438"/>
            <a:ext cx="334942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ppbg.bizland.com/sitebuildercontent/sitebuilderpictures/is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854" y="2886786"/>
            <a:ext cx="2876550" cy="73342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4" name="TextBox 13"/>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pic>
        <p:nvPicPr>
          <p:cNvPr id="3" name="Picture 2" descr="https://unwin.files.wordpress.com/2011/03/cso-logo-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261" y="1251065"/>
            <a:ext cx="4003675" cy="12939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asdmetalservices.co.uk/assets/img/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3767" y="2544978"/>
            <a:ext cx="25050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asdmetalservices.co.uk/~/media/Images/Page%20Images/Westok/Westok_web.ashx?mw=300"/>
          <p:cNvPicPr>
            <a:picLocks noChangeAspect="1" noChangeArrowheads="1"/>
          </p:cNvPicPr>
          <p:nvPr/>
        </p:nvPicPr>
        <p:blipFill rotWithShape="1">
          <a:blip r:embed="rId7">
            <a:extLst>
              <a:ext uri="{28A0092B-C50C-407E-A947-70E740481C1C}">
                <a14:useLocalDpi xmlns:a14="http://schemas.microsoft.com/office/drawing/2010/main" val="0"/>
              </a:ext>
            </a:extLst>
          </a:blip>
          <a:srcRect t="15866" b="12091"/>
          <a:stretch/>
        </p:blipFill>
        <p:spPr bwMode="auto">
          <a:xfrm>
            <a:off x="5970726" y="3226526"/>
            <a:ext cx="1962150" cy="10842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epsrc.ac.uk/files/aboutus/logos-and-indentity/colour-sponsorship-logo-high-resolu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854" y="4860180"/>
            <a:ext cx="3710490" cy="14780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TK-engineer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6230" y="5549371"/>
            <a:ext cx="12001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steelconnexions.com/images/img42d949fbd5b2fcaf13fa9559be06cf4f.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940" y="1397043"/>
            <a:ext cx="1653046" cy="11040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l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Title 7"/>
          <p:cNvSpPr>
            <a:spLocks noGrp="1"/>
          </p:cNvSpPr>
          <p:nvPr>
            <p:ph type="title"/>
          </p:nvPr>
        </p:nvSpPr>
        <p:spPr>
          <a:xfrm>
            <a:off x="-1" y="281808"/>
            <a:ext cx="8229600" cy="511175"/>
          </a:xfrm>
        </p:spPr>
        <p:txBody>
          <a:bodyPr/>
          <a:lstStyle/>
          <a:p>
            <a:r>
              <a:rPr lang="en-GB" sz="2700" smtClean="0">
                <a:solidFill>
                  <a:schemeClr val="accent1">
                    <a:lumMod val="75000"/>
                  </a:schemeClr>
                </a:solidFill>
              </a:rPr>
              <a:t>References</a:t>
            </a:r>
            <a:endParaRPr lang="en-GB" sz="2700" dirty="0">
              <a:solidFill>
                <a:schemeClr val="accent1">
                  <a:lumMod val="75000"/>
                </a:schemeClr>
              </a:solidFill>
            </a:endParaRPr>
          </a:p>
        </p:txBody>
      </p:sp>
      <p:cxnSp>
        <p:nvCxnSpPr>
          <p:cNvPr id="16" name="Straight Connector 15"/>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7" name="TextBox 16"/>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
        <p:nvSpPr>
          <p:cNvPr id="2" name="TextBox 1"/>
          <p:cNvSpPr txBox="1"/>
          <p:nvPr/>
        </p:nvSpPr>
        <p:spPr>
          <a:xfrm>
            <a:off x="1017977" y="1632857"/>
            <a:ext cx="184731" cy="523220"/>
          </a:xfrm>
          <a:prstGeom prst="rect">
            <a:avLst/>
          </a:prstGeom>
          <a:noFill/>
        </p:spPr>
        <p:txBody>
          <a:bodyPr wrap="none" rtlCol="0">
            <a:spAutoFit/>
          </a:bodyPr>
          <a:lstStyle/>
          <a:p>
            <a:endParaRPr lang="en-US"/>
          </a:p>
        </p:txBody>
      </p:sp>
      <p:sp>
        <p:nvSpPr>
          <p:cNvPr id="3" name="Rectangle 2"/>
          <p:cNvSpPr/>
          <p:nvPr/>
        </p:nvSpPr>
        <p:spPr>
          <a:xfrm>
            <a:off x="0" y="1275108"/>
            <a:ext cx="9144000" cy="4907113"/>
          </a:xfrm>
          <a:prstGeom prst="rect">
            <a:avLst/>
          </a:prstGeom>
        </p:spPr>
        <p:txBody>
          <a:bodyPr wrap="square">
            <a:spAutoFit/>
          </a:bodyPr>
          <a:lstStyle/>
          <a:p>
            <a:pPr marL="0" marR="0" algn="l">
              <a:lnSpc>
                <a:spcPct val="107000"/>
              </a:lnSpc>
              <a:spcBef>
                <a:spcPts val="0"/>
              </a:spcBef>
              <a:spcAft>
                <a:spcPts val="800"/>
              </a:spcAft>
            </a:pPr>
            <a:r>
              <a:rPr lang="en-US" sz="1700" b="0" u="sng" smtClean="0">
                <a:solidFill>
                  <a:srgbClr val="000000"/>
                </a:solidFill>
                <a:ea typeface="Calibri" panose="020F0502020204030204" pitchFamily="34" charset="0"/>
                <a:cs typeface="Times New Roman" panose="02020603050405020304" pitchFamily="18" charset="0"/>
              </a:rPr>
              <a:t>Tsavdaridis</a:t>
            </a:r>
            <a:r>
              <a:rPr lang="en-US" sz="1700" b="0" u="sng">
                <a:solidFill>
                  <a:srgbClr val="000000"/>
                </a:solidFill>
                <a:ea typeface="Calibri" panose="020F0502020204030204" pitchFamily="34" charset="0"/>
                <a:cs typeface="Times New Roman" panose="02020603050405020304" pitchFamily="18" charset="0"/>
              </a:rPr>
              <a:t>, K.D.</a:t>
            </a:r>
            <a:r>
              <a:rPr lang="en-US" sz="1700" b="0">
                <a:solidFill>
                  <a:srgbClr val="000000"/>
                </a:solidFill>
                <a:ea typeface="Calibri" panose="020F0502020204030204" pitchFamily="34" charset="0"/>
                <a:cs typeface="Times New Roman" panose="02020603050405020304" pitchFamily="18" charset="0"/>
              </a:rPr>
              <a:t> and Pilbin, C. FE Parametric Study of WUF-B Moment Connections with Single Mixed Shape Beam Web Openings under Monotonic and Cyclic Loading. </a:t>
            </a:r>
            <a:r>
              <a:rPr lang="en-US" sz="1700">
                <a:solidFill>
                  <a:srgbClr val="000000"/>
                </a:solidFill>
                <a:ea typeface="Calibri" panose="020F0502020204030204" pitchFamily="34" charset="0"/>
                <a:cs typeface="Times New Roman" panose="02020603050405020304" pitchFamily="18" charset="0"/>
              </a:rPr>
              <a:t>International Journal of Steel Structures</a:t>
            </a:r>
            <a:r>
              <a:rPr lang="en-US" sz="1700" b="0">
                <a:solidFill>
                  <a:srgbClr val="000000"/>
                </a:solidFill>
                <a:ea typeface="Calibri" panose="020F0502020204030204" pitchFamily="34" charset="0"/>
                <a:cs typeface="Times New Roman" panose="02020603050405020304" pitchFamily="18" charset="0"/>
              </a:rPr>
              <a:t>.</a:t>
            </a:r>
            <a:r>
              <a:rPr lang="en-US" sz="1700" b="0">
                <a:latin typeface="Calibri" panose="020F0502020204030204" pitchFamily="34" charset="0"/>
                <a:ea typeface="Calibri" panose="020F0502020204030204" pitchFamily="34" charset="0"/>
                <a:cs typeface="Times New Roman" panose="02020603050405020304" pitchFamily="18" charset="0"/>
              </a:rPr>
              <a:t> </a:t>
            </a:r>
            <a:r>
              <a:rPr lang="en-US" sz="1700" b="0">
                <a:solidFill>
                  <a:srgbClr val="000000"/>
                </a:solidFill>
                <a:ea typeface="Calibri" panose="020F0502020204030204" pitchFamily="34" charset="0"/>
                <a:cs typeface="Times New Roman" panose="02020603050405020304" pitchFamily="18" charset="0"/>
              </a:rPr>
              <a:t>2016</a:t>
            </a:r>
          </a:p>
          <a:p>
            <a:pPr marL="0" marR="0" algn="l">
              <a:lnSpc>
                <a:spcPct val="107000"/>
              </a:lnSpc>
              <a:spcBef>
                <a:spcPts val="0"/>
              </a:spcBef>
              <a:spcAft>
                <a:spcPts val="800"/>
              </a:spcAft>
            </a:pPr>
            <a:endParaRPr lang="en-US" sz="1700" b="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700" b="0" u="sng">
                <a:solidFill>
                  <a:srgbClr val="000000"/>
                </a:solidFill>
                <a:ea typeface="Calibri" panose="020F0502020204030204" pitchFamily="34" charset="0"/>
                <a:cs typeface="Times New Roman" panose="02020603050405020304" pitchFamily="18" charset="0"/>
              </a:rPr>
              <a:t>Tsavdaridis, K.D.</a:t>
            </a:r>
            <a:r>
              <a:rPr lang="en-US" sz="1700" b="0">
                <a:solidFill>
                  <a:srgbClr val="000000"/>
                </a:solidFill>
                <a:ea typeface="Calibri" panose="020F0502020204030204" pitchFamily="34" charset="0"/>
                <a:cs typeface="Times New Roman" panose="02020603050405020304" pitchFamily="18" charset="0"/>
              </a:rPr>
              <a:t> and Papadopoulos, T. A FE Parametric Study of RWS Beam-to-Column Bolted Connections with Cellular Beams. </a:t>
            </a:r>
            <a:r>
              <a:rPr lang="en-US" sz="1700" i="1">
                <a:solidFill>
                  <a:srgbClr val="000000"/>
                </a:solidFill>
                <a:ea typeface="Calibri" panose="020F0502020204030204" pitchFamily="34" charset="0"/>
                <a:cs typeface="Times New Roman" panose="02020603050405020304" pitchFamily="18" charset="0"/>
              </a:rPr>
              <a:t>Journal of Constructional Steel Research</a:t>
            </a:r>
            <a:r>
              <a:rPr lang="en-US" sz="1700" b="0" i="1">
                <a:solidFill>
                  <a:srgbClr val="000000"/>
                </a:solidFill>
                <a:ea typeface="Calibri" panose="020F0502020204030204" pitchFamily="34" charset="0"/>
                <a:cs typeface="Times New Roman" panose="02020603050405020304" pitchFamily="18" charset="0"/>
              </a:rPr>
              <a:t>, Vol. 116, 2016, pp. 92-113 </a:t>
            </a:r>
            <a:endParaRPr lang="en-US" sz="1700" b="0" i="1" smtClean="0">
              <a:solidFill>
                <a:srgbClr val="000000"/>
              </a:solidFill>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en-US" sz="1700" b="0" i="1" smtClean="0">
              <a:solidFill>
                <a:srgbClr val="000000"/>
              </a:solidFill>
              <a:ea typeface="Calibri" panose="020F0502020204030204" pitchFamily="34" charset="0"/>
              <a:cs typeface="Times New Roman" panose="02020603050405020304" pitchFamily="18" charset="0"/>
            </a:endParaRPr>
          </a:p>
          <a:p>
            <a:pPr algn="l">
              <a:lnSpc>
                <a:spcPct val="107000"/>
              </a:lnSpc>
              <a:spcBef>
                <a:spcPts val="0"/>
              </a:spcBef>
              <a:spcAft>
                <a:spcPts val="800"/>
              </a:spcAft>
            </a:pPr>
            <a:r>
              <a:rPr lang="en-US" sz="1700" b="0" u="sng">
                <a:solidFill>
                  <a:srgbClr val="000000"/>
                </a:solidFill>
                <a:ea typeface="Calibri" panose="020F0502020204030204" pitchFamily="34" charset="0"/>
                <a:cs typeface="Times New Roman" panose="02020603050405020304" pitchFamily="18" charset="0"/>
              </a:rPr>
              <a:t>Tsavdaridis, K.D.</a:t>
            </a:r>
            <a:r>
              <a:rPr lang="en-US" sz="1700" b="0">
                <a:solidFill>
                  <a:srgbClr val="000000"/>
                </a:solidFill>
                <a:ea typeface="Calibri" panose="020F0502020204030204" pitchFamily="34" charset="0"/>
                <a:cs typeface="Times New Roman" panose="02020603050405020304" pitchFamily="18" charset="0"/>
              </a:rPr>
              <a:t> Strengthening Techniques: Code-Deficient Steel Buildings, to the section: Structural Engineering - Structural Design, </a:t>
            </a:r>
            <a:r>
              <a:rPr lang="en-US" sz="1700">
                <a:solidFill>
                  <a:srgbClr val="000000"/>
                </a:solidFill>
                <a:ea typeface="Calibri" panose="020F0502020204030204" pitchFamily="34" charset="0"/>
                <a:cs typeface="Times New Roman" panose="02020603050405020304" pitchFamily="18" charset="0"/>
              </a:rPr>
              <a:t>Encyclopedia of Earthquake Engineering</a:t>
            </a:r>
            <a:r>
              <a:rPr lang="en-US" sz="1700" b="0">
                <a:solidFill>
                  <a:srgbClr val="000000"/>
                </a:solidFill>
                <a:ea typeface="Calibri" panose="020F0502020204030204" pitchFamily="34" charset="0"/>
                <a:cs typeface="Times New Roman" panose="02020603050405020304" pitchFamily="18" charset="0"/>
              </a:rPr>
              <a:t>, Springer Verlag, 2014, pp. 1-26</a:t>
            </a:r>
          </a:p>
          <a:p>
            <a:pPr marL="0" marR="0" algn="l">
              <a:lnSpc>
                <a:spcPct val="107000"/>
              </a:lnSpc>
              <a:spcBef>
                <a:spcPts val="0"/>
              </a:spcBef>
              <a:spcAft>
                <a:spcPts val="800"/>
              </a:spcAft>
            </a:pPr>
            <a:endParaRPr lang="en-US" sz="1700" b="0" i="1" smtClean="0">
              <a:solidFill>
                <a:srgbClr val="000000"/>
              </a:solidFill>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700" b="0" i="1" u="sng" smtClean="0">
                <a:solidFill>
                  <a:srgbClr val="000000"/>
                </a:solidFill>
                <a:ea typeface="Calibri" panose="020F0502020204030204" pitchFamily="34" charset="0"/>
                <a:cs typeface="Times New Roman" panose="02020603050405020304" pitchFamily="18" charset="0"/>
              </a:rPr>
              <a:t>Tsavdaridis</a:t>
            </a:r>
            <a:r>
              <a:rPr lang="en-US" sz="1700" b="0" i="1" u="sng">
                <a:solidFill>
                  <a:srgbClr val="000000"/>
                </a:solidFill>
                <a:ea typeface="Calibri" panose="020F0502020204030204" pitchFamily="34" charset="0"/>
                <a:cs typeface="Times New Roman" panose="02020603050405020304" pitchFamily="18" charset="0"/>
              </a:rPr>
              <a:t>, K.D.</a:t>
            </a:r>
            <a:r>
              <a:rPr lang="en-US" sz="1700" b="0" i="1">
                <a:solidFill>
                  <a:srgbClr val="000000"/>
                </a:solidFill>
                <a:ea typeface="Calibri" panose="020F0502020204030204" pitchFamily="34" charset="0"/>
                <a:cs typeface="Times New Roman" panose="02020603050405020304" pitchFamily="18" charset="0"/>
              </a:rPr>
              <a:t>, Faghih, F. and Nikitas, N. Assessment of Perforated Steel Beam-to-Column Connections Subjected to Cyclic Loading. </a:t>
            </a:r>
            <a:r>
              <a:rPr lang="en-US" sz="1700" i="1">
                <a:solidFill>
                  <a:srgbClr val="000000"/>
                </a:solidFill>
                <a:ea typeface="Calibri" panose="020F0502020204030204" pitchFamily="34" charset="0"/>
                <a:cs typeface="Times New Roman" panose="02020603050405020304" pitchFamily="18" charset="0"/>
              </a:rPr>
              <a:t>Journal of Earthquake Engineering</a:t>
            </a:r>
            <a:r>
              <a:rPr lang="en-US" sz="1700" b="0" i="1">
                <a:solidFill>
                  <a:srgbClr val="000000"/>
                </a:solidFill>
                <a:ea typeface="Calibri" panose="020F0502020204030204" pitchFamily="34" charset="0"/>
                <a:cs typeface="Times New Roman" panose="02020603050405020304" pitchFamily="18" charset="0"/>
              </a:rPr>
              <a:t>, Vol. 18, Issue 8, 2014, pp. 1302-1325</a:t>
            </a:r>
            <a:endParaRPr lang="en-US" sz="1700" b="0" i="1">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8905571"/>
      </p:ext>
    </p:extLst>
  </p:cSld>
  <p:clrMapOvr>
    <a:masterClrMapping/>
  </p:clrMapOvr>
  <p:transition>
    <p:pull dir="l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798"/>
            <a:ext cx="8229600" cy="511175"/>
          </a:xfrm>
        </p:spPr>
        <p:txBody>
          <a:bodyPr/>
          <a:lstStyle/>
          <a:p>
            <a:r>
              <a:rPr lang="en-GB" sz="2700" i="1" dirty="0" smtClean="0">
                <a:solidFill>
                  <a:schemeClr val="accent1">
                    <a:lumMod val="75000"/>
                  </a:schemeClr>
                </a:solidFill>
              </a:rPr>
              <a:t>Dilemma…</a:t>
            </a:r>
            <a:endParaRPr lang="en-GB" sz="2700" i="1" dirty="0">
              <a:solidFill>
                <a:schemeClr val="accent1">
                  <a:lumMod val="75000"/>
                </a:schemeClr>
              </a:solidFill>
            </a:endParaRPr>
          </a:p>
        </p:txBody>
      </p:sp>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pic>
        <p:nvPicPr>
          <p:cNvPr id="1026" name="Picture 2" descr="http://cenews.com/userfiles/image/SE0709_p24_a.jpg"/>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2029" b="63491"/>
          <a:stretch/>
        </p:blipFill>
        <p:spPr bwMode="auto">
          <a:xfrm>
            <a:off x="612508" y="1738898"/>
            <a:ext cx="4416210" cy="14481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og 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993" y="1434463"/>
            <a:ext cx="2609850" cy="175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39685" y="5684555"/>
            <a:ext cx="2483372" cy="803297"/>
          </a:xfrm>
          <a:prstGeom prst="rect">
            <a:avLst/>
          </a:prstGeom>
          <a:noFill/>
        </p:spPr>
        <p:txBody>
          <a:bodyPr wrap="none" rtlCol="0">
            <a:spAutoFit/>
          </a:bodyPr>
          <a:lstStyle/>
          <a:p>
            <a:pPr algn="l"/>
            <a:r>
              <a:rPr lang="en-GB" sz="2100" b="0" i="1" dirty="0" smtClean="0">
                <a:solidFill>
                  <a:schemeClr val="accent1">
                    <a:lumMod val="75000"/>
                  </a:schemeClr>
                </a:solidFill>
              </a:rPr>
              <a:t>Donut Connection?</a:t>
            </a:r>
          </a:p>
          <a:p>
            <a:pPr marL="457200" indent="-457200" algn="l">
              <a:buFont typeface="Wingdings" panose="05000000000000000000" pitchFamily="2" charset="2"/>
              <a:buChar char="Ø"/>
            </a:pPr>
            <a:endParaRPr lang="en-US" sz="2100" b="0" i="1" dirty="0">
              <a:solidFill>
                <a:schemeClr val="accent1">
                  <a:lumMod val="75000"/>
                </a:schemeClr>
              </a:solidFill>
            </a:endParaRPr>
          </a:p>
        </p:txBody>
      </p:sp>
      <p:pic>
        <p:nvPicPr>
          <p:cNvPr id="11"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4" t="8932" r="54538" b="28301"/>
          <a:stretch/>
        </p:blipFill>
        <p:spPr bwMode="auto">
          <a:xfrm>
            <a:off x="216889" y="3503612"/>
            <a:ext cx="1863447" cy="137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p:nvPr/>
        </p:nvPicPr>
        <p:blipFill rotWithShape="1">
          <a:blip r:embed="rId5" cstate="print"/>
          <a:srcRect l="26562" t="20987" r="28993" b="37037"/>
          <a:stretch/>
        </p:blipFill>
        <p:spPr bwMode="auto">
          <a:xfrm rot="5400000">
            <a:off x="1672091" y="3703217"/>
            <a:ext cx="1913678" cy="1097188"/>
          </a:xfrm>
          <a:prstGeom prst="rect">
            <a:avLst/>
          </a:prstGeom>
          <a:ln>
            <a:noFill/>
          </a:ln>
          <a:extLst>
            <a:ext uri="{53640926-AAD7-44D8-BBD7-CCE9431645EC}">
              <a14:shadowObscured xmlns:a14="http://schemas.microsoft.com/office/drawing/2010/main"/>
            </a:ext>
          </a:extLst>
        </p:spPr>
      </p:pic>
      <p:pic>
        <p:nvPicPr>
          <p:cNvPr id="14" name="Picture 13" descr="D:\paper with faezeh\Fig 23.png"/>
          <p:cNvPicPr/>
          <p:nvPr/>
        </p:nvPicPr>
        <p:blipFill rotWithShape="1">
          <a:blip r:embed="rId6" cstate="print"/>
          <a:srcRect r="46764" b="6434"/>
          <a:stretch/>
        </p:blipFill>
        <p:spPr bwMode="auto">
          <a:xfrm>
            <a:off x="271161" y="1422349"/>
            <a:ext cx="1913678" cy="1420295"/>
          </a:xfrm>
          <a:prstGeom prst="rect">
            <a:avLst/>
          </a:prstGeom>
          <a:noFill/>
          <a:ln w="9525">
            <a:noFill/>
            <a:miter lim="800000"/>
            <a:headEnd/>
            <a:tailEnd/>
          </a:ln>
        </p:spPr>
      </p:pic>
      <p:sp>
        <p:nvSpPr>
          <p:cNvPr id="4" name="TextBox 3"/>
          <p:cNvSpPr txBox="1"/>
          <p:nvPr/>
        </p:nvSpPr>
        <p:spPr>
          <a:xfrm>
            <a:off x="1748402" y="1266648"/>
            <a:ext cx="3029997" cy="415498"/>
          </a:xfrm>
          <a:prstGeom prst="rect">
            <a:avLst/>
          </a:prstGeom>
          <a:noFill/>
        </p:spPr>
        <p:txBody>
          <a:bodyPr wrap="none" rtlCol="0">
            <a:spAutoFit/>
          </a:bodyPr>
          <a:lstStyle/>
          <a:p>
            <a:r>
              <a:rPr lang="en-GB" sz="2100" dirty="0" smtClean="0">
                <a:solidFill>
                  <a:schemeClr val="accent1">
                    <a:lumMod val="75000"/>
                  </a:schemeClr>
                </a:solidFill>
              </a:rPr>
              <a:t>Dog-Bone Connection</a:t>
            </a:r>
            <a:endParaRPr lang="en-US" sz="2100" dirty="0">
              <a:solidFill>
                <a:schemeClr val="accent1">
                  <a:lumMod val="75000"/>
                </a:schemeClr>
              </a:solidFill>
            </a:endParaRPr>
          </a:p>
        </p:txBody>
      </p:sp>
      <p:cxnSp>
        <p:nvCxnSpPr>
          <p:cNvPr id="6" name="Straight Arrow Connector 5"/>
          <p:cNvCxnSpPr/>
          <p:nvPr/>
        </p:nvCxnSpPr>
        <p:spPr bwMode="auto">
          <a:xfrm>
            <a:off x="4885509" y="1789868"/>
            <a:ext cx="1254034" cy="888018"/>
          </a:xfrm>
          <a:prstGeom prst="straightConnector1">
            <a:avLst/>
          </a:prstGeom>
          <a:noFill/>
          <a:ln w="22225" cap="flat" cmpd="sng" algn="ctr">
            <a:solidFill>
              <a:schemeClr val="accent1">
                <a:lumMod val="75000"/>
              </a:schemeClr>
            </a:solidFill>
            <a:prstDash val="solid"/>
            <a:round/>
            <a:headEnd type="none" w="med" len="med"/>
            <a:tailEnd type="triangle"/>
          </a:ln>
          <a:effectLst/>
        </p:spPr>
      </p:cxnSp>
      <p:pic>
        <p:nvPicPr>
          <p:cNvPr id="2050" name="Picture 2" descr="https://upload.wikimedia.org/wikipedia/commons/thumb/5/5e/BH_LMC.png/261px-BH_LMC.png"/>
          <p:cNvPicPr>
            <a:picLocks noChangeAspect="1" noChangeArrowheads="1"/>
          </p:cNvPicPr>
          <p:nvPr/>
        </p:nvPicPr>
        <p:blipFill rotWithShape="1">
          <a:blip r:embed="rId7">
            <a:extLst>
              <a:ext uri="{28A0092B-C50C-407E-A947-70E740481C1C}">
                <a14:useLocalDpi xmlns:a14="http://schemas.microsoft.com/office/drawing/2010/main" val="0"/>
              </a:ext>
            </a:extLst>
          </a:blip>
          <a:srcRect t="9497" b="6152"/>
          <a:stretch/>
        </p:blipFill>
        <p:spPr bwMode="auto">
          <a:xfrm>
            <a:off x="2295904" y="1417696"/>
            <a:ext cx="2044088" cy="13806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51057" y="1630988"/>
            <a:ext cx="4572000" cy="415498"/>
          </a:xfrm>
          <a:prstGeom prst="rect">
            <a:avLst/>
          </a:prstGeom>
        </p:spPr>
        <p:txBody>
          <a:bodyPr>
            <a:spAutoFit/>
          </a:bodyPr>
          <a:lstStyle/>
          <a:p>
            <a:pPr algn="l"/>
            <a:r>
              <a:rPr lang="en-GB" sz="2100" b="0" i="1" dirty="0" smtClean="0">
                <a:solidFill>
                  <a:schemeClr val="accent1">
                    <a:lumMod val="75000"/>
                  </a:schemeClr>
                </a:solidFill>
              </a:rPr>
              <a:t>Black (White) </a:t>
            </a:r>
            <a:r>
              <a:rPr lang="en-GB" sz="2100" b="0" i="1" dirty="0">
                <a:solidFill>
                  <a:schemeClr val="accent1">
                    <a:lumMod val="75000"/>
                  </a:schemeClr>
                </a:solidFill>
              </a:rPr>
              <a:t>Hole Connection?</a:t>
            </a:r>
          </a:p>
        </p:txBody>
      </p:sp>
      <p:pic>
        <p:nvPicPr>
          <p:cNvPr id="2054" name="Picture 6" descr="http://www.idealmagazine.co.uk/wp-content/uploads/2013/11/ey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1643" y="3640891"/>
            <a:ext cx="2084095" cy="11446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ixabay.com/static/uploads/photo/2014/04/03/00/42/eye-309166_64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3057735" y="3760169"/>
            <a:ext cx="2174147" cy="112783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909282" y="4044062"/>
            <a:ext cx="2170787" cy="415498"/>
          </a:xfrm>
          <a:prstGeom prst="rect">
            <a:avLst/>
          </a:prstGeom>
        </p:spPr>
        <p:txBody>
          <a:bodyPr wrap="none">
            <a:spAutoFit/>
          </a:bodyPr>
          <a:lstStyle/>
          <a:p>
            <a:pPr algn="l"/>
            <a:r>
              <a:rPr lang="en-GB" sz="2100" b="0" i="1" dirty="0">
                <a:solidFill>
                  <a:schemeClr val="accent1">
                    <a:lumMod val="75000"/>
                  </a:schemeClr>
                </a:solidFill>
              </a:rPr>
              <a:t>Eye </a:t>
            </a:r>
            <a:r>
              <a:rPr lang="en-GB" sz="2100" b="0" i="1" dirty="0" smtClean="0">
                <a:solidFill>
                  <a:schemeClr val="accent1">
                    <a:lumMod val="75000"/>
                  </a:schemeClr>
                </a:solidFill>
              </a:rPr>
              <a:t>connection</a:t>
            </a:r>
            <a:r>
              <a:rPr lang="en-GB" sz="2100" b="0" i="1" dirty="0">
                <a:solidFill>
                  <a:schemeClr val="accent1">
                    <a:lumMod val="75000"/>
                  </a:schemeClr>
                </a:solidFill>
              </a:rPr>
              <a:t>?</a:t>
            </a:r>
          </a:p>
        </p:txBody>
      </p:sp>
      <p:pic>
        <p:nvPicPr>
          <p:cNvPr id="24" name="Picture 23" descr="D:\paper with faezeh\Fig 23.png"/>
          <p:cNvPicPr/>
          <p:nvPr/>
        </p:nvPicPr>
        <p:blipFill rotWithShape="1">
          <a:blip r:embed="rId6" cstate="print"/>
          <a:srcRect r="46764" b="6434"/>
          <a:stretch/>
        </p:blipFill>
        <p:spPr bwMode="auto">
          <a:xfrm>
            <a:off x="191773" y="5341103"/>
            <a:ext cx="1913678" cy="1420295"/>
          </a:xfrm>
          <a:prstGeom prst="rect">
            <a:avLst/>
          </a:prstGeom>
          <a:noFill/>
          <a:ln w="9525">
            <a:noFill/>
            <a:miter lim="800000"/>
            <a:headEnd/>
            <a:tailEnd/>
          </a:ln>
        </p:spPr>
      </p:pic>
      <p:pic>
        <p:nvPicPr>
          <p:cNvPr id="2058" name="Picture 10" descr="http://vignette1.wikia.nocookie.net/smosh/images/b/b2/Pink_frosted_sprinkled_donut.jpg/revision/latest?cb=201201011315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8930" y="5258602"/>
            <a:ext cx="1599398" cy="159939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dn1.theodysseyonline.com/files/2015/10/31/6358185165127213161791750047_glazed_donut_large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1057" y="5258602"/>
            <a:ext cx="1554896" cy="146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012767"/>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54"/>
                                        </p:tgtEl>
                                        <p:attrNameLst>
                                          <p:attrName>style.visibility</p:attrName>
                                        </p:attrNameLst>
                                      </p:cBhvr>
                                      <p:to>
                                        <p:strVal val="visible"/>
                                      </p:to>
                                    </p:set>
                                    <p:anim calcmode="lin" valueType="num">
                                      <p:cBhvr additive="base">
                                        <p:cTn id="55" dur="500" fill="hold"/>
                                        <p:tgtEl>
                                          <p:spTgt spid="2054"/>
                                        </p:tgtEl>
                                        <p:attrNameLst>
                                          <p:attrName>ppt_x</p:attrName>
                                        </p:attrNameLst>
                                      </p:cBhvr>
                                      <p:tavLst>
                                        <p:tav tm="0">
                                          <p:val>
                                            <p:strVal val="#ppt_x"/>
                                          </p:val>
                                        </p:tav>
                                        <p:tav tm="100000">
                                          <p:val>
                                            <p:strVal val="#ppt_x"/>
                                          </p:val>
                                        </p:tav>
                                      </p:tavLst>
                                    </p:anim>
                                    <p:anim calcmode="lin" valueType="num">
                                      <p:cBhvr additive="base">
                                        <p:cTn id="56" dur="500" fill="hold"/>
                                        <p:tgtEl>
                                          <p:spTgt spid="205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056"/>
                                        </p:tgtEl>
                                        <p:attrNameLst>
                                          <p:attrName>style.visibility</p:attrName>
                                        </p:attrNameLst>
                                      </p:cBhvr>
                                      <p:to>
                                        <p:strVal val="visible"/>
                                      </p:to>
                                    </p:set>
                                    <p:anim calcmode="lin" valueType="num">
                                      <p:cBhvr additive="base">
                                        <p:cTn id="59" dur="500" fill="hold"/>
                                        <p:tgtEl>
                                          <p:spTgt spid="2056"/>
                                        </p:tgtEl>
                                        <p:attrNameLst>
                                          <p:attrName>ppt_x</p:attrName>
                                        </p:attrNameLst>
                                      </p:cBhvr>
                                      <p:tavLst>
                                        <p:tav tm="0">
                                          <p:val>
                                            <p:strVal val="#ppt_x"/>
                                          </p:val>
                                        </p:tav>
                                        <p:tav tm="100000">
                                          <p:val>
                                            <p:strVal val="#ppt_x"/>
                                          </p:val>
                                        </p:tav>
                                      </p:tavLst>
                                    </p:anim>
                                    <p:anim calcmode="lin" valueType="num">
                                      <p:cBhvr additive="base">
                                        <p:cTn id="60"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058"/>
                                        </p:tgtEl>
                                        <p:attrNameLst>
                                          <p:attrName>style.visibility</p:attrName>
                                        </p:attrNameLst>
                                      </p:cBhvr>
                                      <p:to>
                                        <p:strVal val="visible"/>
                                      </p:to>
                                    </p:set>
                                    <p:anim calcmode="lin" valueType="num">
                                      <p:cBhvr additive="base">
                                        <p:cTn id="69" dur="500" fill="hold"/>
                                        <p:tgtEl>
                                          <p:spTgt spid="2058"/>
                                        </p:tgtEl>
                                        <p:attrNameLst>
                                          <p:attrName>ppt_x</p:attrName>
                                        </p:attrNameLst>
                                      </p:cBhvr>
                                      <p:tavLst>
                                        <p:tav tm="0">
                                          <p:val>
                                            <p:strVal val="#ppt_x"/>
                                          </p:val>
                                        </p:tav>
                                        <p:tav tm="100000">
                                          <p:val>
                                            <p:strVal val="#ppt_x"/>
                                          </p:val>
                                        </p:tav>
                                      </p:tavLst>
                                    </p:anim>
                                    <p:anim calcmode="lin" valueType="num">
                                      <p:cBhvr additive="base">
                                        <p:cTn id="70" dur="500" fill="hold"/>
                                        <p:tgtEl>
                                          <p:spTgt spid="205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062"/>
                                        </p:tgtEl>
                                        <p:attrNameLst>
                                          <p:attrName>style.visibility</p:attrName>
                                        </p:attrNameLst>
                                      </p:cBhvr>
                                      <p:to>
                                        <p:strVal val="visible"/>
                                      </p:to>
                                    </p:set>
                                    <p:anim calcmode="lin" valueType="num">
                                      <p:cBhvr additive="base">
                                        <p:cTn id="73" dur="500" fill="hold"/>
                                        <p:tgtEl>
                                          <p:spTgt spid="2062"/>
                                        </p:tgtEl>
                                        <p:attrNameLst>
                                          <p:attrName>ppt_x</p:attrName>
                                        </p:attrNameLst>
                                      </p:cBhvr>
                                      <p:tavLst>
                                        <p:tav tm="0">
                                          <p:val>
                                            <p:strVal val="#ppt_x"/>
                                          </p:val>
                                        </p:tav>
                                        <p:tav tm="100000">
                                          <p:val>
                                            <p:strVal val="#ppt_x"/>
                                          </p:val>
                                        </p:tav>
                                      </p:tavLst>
                                    </p:anim>
                                    <p:anim calcmode="lin" valueType="num">
                                      <p:cBhvr additive="base">
                                        <p:cTn id="74" dur="500" fill="hold"/>
                                        <p:tgtEl>
                                          <p:spTgt spid="206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ppt_x"/>
                                          </p:val>
                                        </p:tav>
                                        <p:tav tm="100000">
                                          <p:val>
                                            <p:strVal val="#ppt_x"/>
                                          </p:val>
                                        </p:tav>
                                      </p:tavLst>
                                    </p:anim>
                                    <p:anim calcmode="lin" valueType="num">
                                      <p:cBhvr additive="base">
                                        <p:cTn id="7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8"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http://www.scia-online.com/eNews/Images/3D-structure-cell.jpg"/>
          <p:cNvPicPr>
            <a:picLocks noChangeAspect="1" noChangeArrowheads="1"/>
          </p:cNvPicPr>
          <p:nvPr/>
        </p:nvPicPr>
        <p:blipFill rotWithShape="1">
          <a:blip r:embed="rId3" cstate="print"/>
          <a:srcRect b="3608"/>
          <a:stretch/>
        </p:blipFill>
        <p:spPr bwMode="auto">
          <a:xfrm>
            <a:off x="6172350" y="4025901"/>
            <a:ext cx="2971650" cy="2374899"/>
          </a:xfrm>
          <a:prstGeom prst="rect">
            <a:avLst/>
          </a:prstGeom>
          <a:noFill/>
        </p:spPr>
      </p:pic>
      <p:sp>
        <p:nvSpPr>
          <p:cNvPr id="2" name="Title 1"/>
          <p:cNvSpPr>
            <a:spLocks noGrp="1"/>
          </p:cNvSpPr>
          <p:nvPr>
            <p:ph type="title"/>
          </p:nvPr>
        </p:nvSpPr>
        <p:spPr>
          <a:xfrm>
            <a:off x="-1" y="280883"/>
            <a:ext cx="8229600" cy="511175"/>
          </a:xfrm>
        </p:spPr>
        <p:txBody>
          <a:bodyPr/>
          <a:lstStyle/>
          <a:p>
            <a:r>
              <a:rPr lang="el-GR" sz="2700" dirty="0" smtClean="0">
                <a:solidFill>
                  <a:schemeClr val="accent1">
                    <a:lumMod val="75000"/>
                  </a:schemeClr>
                </a:solidFill>
              </a:rPr>
              <a:t>Perforated Beams</a:t>
            </a:r>
            <a:endParaRPr lang="en-GB" sz="2700" dirty="0">
              <a:solidFill>
                <a:schemeClr val="accent1">
                  <a:lumMod val="75000"/>
                </a:schemeClr>
              </a:solidFill>
            </a:endParaRPr>
          </a:p>
        </p:txBody>
      </p:sp>
      <p:sp>
        <p:nvSpPr>
          <p:cNvPr id="4" name="Content Placeholder 1"/>
          <p:cNvSpPr>
            <a:spLocks noGrp="1"/>
          </p:cNvSpPr>
          <p:nvPr>
            <p:ph sz="half" idx="1"/>
          </p:nvPr>
        </p:nvSpPr>
        <p:spPr>
          <a:xfrm>
            <a:off x="0" y="1183655"/>
            <a:ext cx="9144000" cy="5415927"/>
          </a:xfrm>
          <a:noFill/>
        </p:spPr>
        <p:txBody>
          <a:bodyPr/>
          <a:lstStyle/>
          <a:p>
            <a:pPr marL="0" indent="0" algn="just">
              <a:buClrTx/>
              <a:buSzPct val="100000"/>
              <a:buNone/>
              <a:defRPr/>
            </a:pPr>
            <a:r>
              <a:rPr lang="el-GR" sz="2400" dirty="0" smtClean="0"/>
              <a:t>P</a:t>
            </a:r>
            <a:r>
              <a:rPr lang="en-GB" sz="2400" dirty="0" err="1" smtClean="0"/>
              <a:t>erforations</a:t>
            </a:r>
            <a:r>
              <a:rPr lang="en-GB" sz="2400" dirty="0" smtClean="0"/>
              <a:t> in the webs of steel beams are widely used nowadays in building construction due to their ability to provide </a:t>
            </a:r>
            <a:r>
              <a:rPr lang="en-GB" sz="2400" dirty="0" smtClean="0">
                <a:solidFill>
                  <a:schemeClr val="accent1">
                    <a:lumMod val="75000"/>
                  </a:schemeClr>
                </a:solidFill>
              </a:rPr>
              <a:t>lighter </a:t>
            </a:r>
            <a:r>
              <a:rPr lang="en-GB" sz="2400" dirty="0" smtClean="0"/>
              <a:t>structural members, reduced material </a:t>
            </a:r>
            <a:r>
              <a:rPr lang="en-GB" sz="2400" dirty="0" smtClean="0">
                <a:solidFill>
                  <a:schemeClr val="accent1">
                    <a:lumMod val="75000"/>
                  </a:schemeClr>
                </a:solidFill>
              </a:rPr>
              <a:t>costs</a:t>
            </a:r>
            <a:r>
              <a:rPr lang="en-GB" sz="2400" dirty="0" smtClean="0"/>
              <a:t>, in addition to the provision for greater </a:t>
            </a:r>
            <a:r>
              <a:rPr lang="en-GB" sz="2400" dirty="0" smtClean="0">
                <a:solidFill>
                  <a:schemeClr val="accent1">
                    <a:lumMod val="75000"/>
                  </a:schemeClr>
                </a:solidFill>
              </a:rPr>
              <a:t>flexibility </a:t>
            </a:r>
            <a:r>
              <a:rPr lang="en-GB" sz="2400" dirty="0" smtClean="0"/>
              <a:t>in structural layouts particularly in the </a:t>
            </a:r>
            <a:r>
              <a:rPr lang="en-GB" sz="2400" dirty="0" smtClean="0">
                <a:solidFill>
                  <a:schemeClr val="accent1">
                    <a:lumMod val="75000"/>
                  </a:schemeClr>
                </a:solidFill>
              </a:rPr>
              <a:t>floor-to-ceiling height</a:t>
            </a:r>
            <a:r>
              <a:rPr lang="en-GB" sz="2400" dirty="0" smtClean="0"/>
              <a:t>. </a:t>
            </a:r>
            <a:endParaRPr lang="el-GR" sz="2400" dirty="0" smtClean="0"/>
          </a:p>
          <a:p>
            <a:pPr marL="0" indent="0" algn="just">
              <a:buClrTx/>
              <a:buSzPct val="100000"/>
              <a:buNone/>
              <a:defRPr/>
            </a:pPr>
            <a:endParaRPr lang="en-US" sz="2200" dirty="0" smtClean="0"/>
          </a:p>
          <a:p>
            <a:pPr marL="0" indent="0">
              <a:buClrTx/>
              <a:buSzPct val="100000"/>
              <a:buNone/>
              <a:defRPr/>
            </a:pPr>
            <a:endParaRPr lang="en-US" sz="2200" dirty="0" smtClean="0"/>
          </a:p>
          <a:p>
            <a:pPr marL="0" indent="0" algn="ctr">
              <a:buClrTx/>
              <a:buSzPct val="100000"/>
              <a:buFont typeface="Arial" charset="0"/>
              <a:buNone/>
              <a:defRPr/>
            </a:pPr>
            <a:endParaRPr lang="en-US" sz="2200" dirty="0"/>
          </a:p>
        </p:txBody>
      </p:sp>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pic>
        <p:nvPicPr>
          <p:cNvPr id="27650" name="Picture 2" descr="http://www.asdmetalservices.co.uk/~/media/Images/Westok%20Images/Picture5.ashx"/>
          <p:cNvPicPr>
            <a:picLocks noChangeAspect="1" noChangeArrowheads="1"/>
          </p:cNvPicPr>
          <p:nvPr/>
        </p:nvPicPr>
        <p:blipFill>
          <a:blip r:embed="rId4" cstate="print"/>
          <a:srcRect/>
          <a:stretch>
            <a:fillRect/>
          </a:stretch>
        </p:blipFill>
        <p:spPr bwMode="auto">
          <a:xfrm>
            <a:off x="0" y="4572000"/>
            <a:ext cx="3345592" cy="1848120"/>
          </a:xfrm>
          <a:prstGeom prst="rect">
            <a:avLst/>
          </a:prstGeom>
          <a:noFill/>
        </p:spPr>
      </p:pic>
      <p:pic>
        <p:nvPicPr>
          <p:cNvPr id="27652" name="Picture 4" descr="http://www.asdmetalservices.co.uk/~/media/Images/Westok%20Images/westok%20cropped%2001.ashx"/>
          <p:cNvPicPr>
            <a:picLocks noChangeAspect="1" noChangeArrowheads="1"/>
          </p:cNvPicPr>
          <p:nvPr/>
        </p:nvPicPr>
        <p:blipFill>
          <a:blip r:embed="rId5" cstate="print"/>
          <a:srcRect/>
          <a:stretch>
            <a:fillRect/>
          </a:stretch>
        </p:blipFill>
        <p:spPr bwMode="auto">
          <a:xfrm>
            <a:off x="2393948" y="2392363"/>
            <a:ext cx="4356101" cy="3267075"/>
          </a:xfrm>
          <a:prstGeom prst="rect">
            <a:avLst/>
          </a:prstGeom>
          <a:noFill/>
        </p:spPr>
      </p:pic>
      <p:cxnSp>
        <p:nvCxnSpPr>
          <p:cNvPr id="21" name="Straight Connector 20"/>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22" name="TextBox 21"/>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1883752932"/>
      </p:ext>
    </p:extLst>
  </p:cSld>
  <p:clrMapOvr>
    <a:masterClrMapping/>
  </p:clrMapOvr>
  <p:transition>
    <p:pull dir="l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pic>
        <p:nvPicPr>
          <p:cNvPr id="32" name="Picture 2" descr="K:\Seagate\EXTERNAL HARD-DRIVE\all\ΕΡΕΥΝΑ\PUBLICATIONS\2nd JOURNAL PAPER\after cedric\fifth submit after proof reading - to editor\FIGURES\Figure 12.TIF"/>
          <p:cNvPicPr>
            <a:picLocks noChangeAspect="1" noChangeArrowheads="1"/>
          </p:cNvPicPr>
          <p:nvPr/>
        </p:nvPicPr>
        <p:blipFill>
          <a:blip r:embed="rId2" cstate="print"/>
          <a:srcRect/>
          <a:stretch>
            <a:fillRect/>
          </a:stretch>
        </p:blipFill>
        <p:spPr bwMode="auto">
          <a:xfrm>
            <a:off x="0" y="1199323"/>
            <a:ext cx="4271325" cy="2209800"/>
          </a:xfrm>
          <a:prstGeom prst="rect">
            <a:avLst/>
          </a:prstGeom>
          <a:noFill/>
        </p:spPr>
      </p:pic>
      <p:pic>
        <p:nvPicPr>
          <p:cNvPr id="33" name="Picture 3" descr="K:\Seagate\EXTERNAL HARD-DRIVE\all\ΕΡΕΥΝΑ\PUBLICATIONS\2nd JOURNAL PAPER\after cedric\fifth submit after proof reading - to editor\FIGURES\Figure 10.tif"/>
          <p:cNvPicPr>
            <a:picLocks noChangeAspect="1" noChangeArrowheads="1"/>
          </p:cNvPicPr>
          <p:nvPr/>
        </p:nvPicPr>
        <p:blipFill>
          <a:blip r:embed="rId3" cstate="print"/>
          <a:srcRect l="33775"/>
          <a:stretch>
            <a:fillRect/>
          </a:stretch>
        </p:blipFill>
        <p:spPr bwMode="auto">
          <a:xfrm>
            <a:off x="4257675" y="1186071"/>
            <a:ext cx="4886325" cy="2057400"/>
          </a:xfrm>
          <a:prstGeom prst="rect">
            <a:avLst/>
          </a:prstGeom>
          <a:noFill/>
        </p:spPr>
      </p:pic>
      <p:pic>
        <p:nvPicPr>
          <p:cNvPr id="35" name="Picture 5" descr="K:\Seagate\EXTERNAL HARD-DRIVE\all\ΕΡΕΥΝΑ\PUBLICATIONS\2nd JOURNAL PAPER\after cedric\fifth submit after proof reading - to editor\FIGURES\Figure 1.TIF"/>
          <p:cNvPicPr>
            <a:picLocks noChangeAspect="1" noChangeArrowheads="1"/>
          </p:cNvPicPr>
          <p:nvPr/>
        </p:nvPicPr>
        <p:blipFill>
          <a:blip r:embed="rId4" cstate="print"/>
          <a:srcRect/>
          <a:stretch>
            <a:fillRect/>
          </a:stretch>
        </p:blipFill>
        <p:spPr bwMode="auto">
          <a:xfrm>
            <a:off x="5049078" y="3853071"/>
            <a:ext cx="3935896" cy="2076375"/>
          </a:xfrm>
          <a:prstGeom prst="rect">
            <a:avLst/>
          </a:prstGeom>
          <a:noFill/>
        </p:spPr>
      </p:pic>
      <p:pic>
        <p:nvPicPr>
          <p:cNvPr id="15" name="Picture 14"/>
          <p:cNvPicPr/>
          <p:nvPr/>
        </p:nvPicPr>
        <p:blipFill>
          <a:blip r:embed="rId5" cstate="print"/>
          <a:srcRect/>
          <a:stretch>
            <a:fillRect/>
          </a:stretch>
        </p:blipFill>
        <p:spPr bwMode="auto">
          <a:xfrm>
            <a:off x="410817" y="5300870"/>
            <a:ext cx="3988905" cy="1159565"/>
          </a:xfrm>
          <a:prstGeom prst="rect">
            <a:avLst/>
          </a:prstGeom>
          <a:noFill/>
          <a:ln w="9525">
            <a:noFill/>
            <a:miter lim="800000"/>
            <a:headEnd/>
            <a:tailEnd/>
          </a:ln>
        </p:spPr>
      </p:pic>
      <p:pic>
        <p:nvPicPr>
          <p:cNvPr id="16" name="Picture 2" descr="K:\Seagate\EXTERNAL HARD-DRIVE\all\ΕΡΕΥΝΑ\PUBLICATIONS\3rd JOURNAL PAPER\second submit (08_03_12)\FIGURES\Fig. 2.tif"/>
          <p:cNvPicPr>
            <a:picLocks noChangeAspect="1" noChangeArrowheads="1"/>
          </p:cNvPicPr>
          <p:nvPr/>
        </p:nvPicPr>
        <p:blipFill>
          <a:blip r:embed="rId6" cstate="print"/>
          <a:srcRect/>
          <a:stretch>
            <a:fillRect/>
          </a:stretch>
        </p:blipFill>
        <p:spPr bwMode="auto">
          <a:xfrm>
            <a:off x="0" y="3415753"/>
            <a:ext cx="4784035" cy="1757320"/>
          </a:xfrm>
          <a:prstGeom prst="rect">
            <a:avLst/>
          </a:prstGeom>
          <a:noFill/>
        </p:spPr>
      </p:pic>
      <p:sp>
        <p:nvSpPr>
          <p:cNvPr id="14" name="Title 1"/>
          <p:cNvSpPr>
            <a:spLocks noGrp="1"/>
          </p:cNvSpPr>
          <p:nvPr>
            <p:ph type="title"/>
          </p:nvPr>
        </p:nvSpPr>
        <p:spPr>
          <a:xfrm>
            <a:off x="-1" y="280883"/>
            <a:ext cx="8229600" cy="511175"/>
          </a:xfrm>
        </p:spPr>
        <p:txBody>
          <a:bodyPr/>
          <a:lstStyle/>
          <a:p>
            <a:r>
              <a:rPr lang="el-GR" sz="2700" dirty="0" smtClean="0">
                <a:solidFill>
                  <a:schemeClr val="accent1">
                    <a:lumMod val="75000"/>
                  </a:schemeClr>
                </a:solidFill>
              </a:rPr>
              <a:t>Perforated Beams</a:t>
            </a:r>
            <a:r>
              <a:rPr lang="en-GB" sz="2700" dirty="0" smtClean="0">
                <a:solidFill>
                  <a:schemeClr val="accent1">
                    <a:lumMod val="75000"/>
                  </a:schemeClr>
                </a:solidFill>
              </a:rPr>
              <a:t> (since 2005…)</a:t>
            </a:r>
            <a:endParaRPr lang="en-GB" sz="2700" dirty="0">
              <a:solidFill>
                <a:schemeClr val="accent1">
                  <a:lumMod val="75000"/>
                </a:schemeClr>
              </a:solidFill>
            </a:endParaRPr>
          </a:p>
        </p:txBody>
      </p:sp>
      <p:cxnSp>
        <p:nvCxnSpPr>
          <p:cNvPr id="17" name="Straight Connector 16"/>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20" name="TextBox 19"/>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2091207185"/>
      </p:ext>
    </p:extLst>
  </p:cSld>
  <p:clrMapOvr>
    <a:masterClrMapping/>
  </p:clrMapOvr>
  <p:transition>
    <p:pull dir="l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pic>
        <p:nvPicPr>
          <p:cNvPr id="40962" name="Picture 2" descr="http://www.healthcaredesignmagazine.com/Media/PublicationsArticle/024_HCD0507_fig2.jpg"/>
          <p:cNvPicPr>
            <a:picLocks noChangeAspect="1" noChangeArrowheads="1"/>
          </p:cNvPicPr>
          <p:nvPr/>
        </p:nvPicPr>
        <p:blipFill>
          <a:blip r:embed="rId2" cstate="print"/>
          <a:srcRect/>
          <a:stretch>
            <a:fillRect/>
          </a:stretch>
        </p:blipFill>
        <p:spPr bwMode="auto">
          <a:xfrm>
            <a:off x="0" y="1728718"/>
            <a:ext cx="4448175" cy="4581525"/>
          </a:xfrm>
          <a:prstGeom prst="rect">
            <a:avLst/>
          </a:prstGeom>
          <a:noFill/>
        </p:spPr>
      </p:pic>
      <p:sp>
        <p:nvSpPr>
          <p:cNvPr id="24" name="Right Arrow 23"/>
          <p:cNvSpPr/>
          <p:nvPr/>
        </p:nvSpPr>
        <p:spPr bwMode="auto">
          <a:xfrm>
            <a:off x="4532244" y="2027583"/>
            <a:ext cx="371061" cy="927652"/>
          </a:xfrm>
          <a:prstGeom prst="rightArrow">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a:outerShdw dist="17961" dir="2700000" algn="ctr" rotWithShape="0">
              <a:srgbClr val="FFFF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pic>
        <p:nvPicPr>
          <p:cNvPr id="25" name="Picture 2" descr="I:\RESEARCH COMPETITION PRESENTATION\PRESENTATION TSAVDARIDIS &amp; GIARALIS\novel beams.TIF"/>
          <p:cNvPicPr>
            <a:picLocks noChangeAspect="1" noChangeArrowheads="1"/>
          </p:cNvPicPr>
          <p:nvPr/>
        </p:nvPicPr>
        <p:blipFill>
          <a:blip r:embed="rId3" cstate="print"/>
          <a:srcRect r="59285"/>
          <a:stretch>
            <a:fillRect/>
          </a:stretch>
        </p:blipFill>
        <p:spPr bwMode="auto">
          <a:xfrm>
            <a:off x="5743097" y="1308414"/>
            <a:ext cx="3082850" cy="1660074"/>
          </a:xfrm>
          <a:prstGeom prst="rect">
            <a:avLst/>
          </a:prstGeom>
          <a:noFill/>
        </p:spPr>
      </p:pic>
      <p:pic>
        <p:nvPicPr>
          <p:cNvPr id="26" name="Picture 2" descr="I:\RESEARCH COMPETITION PRESENTATION\PRESENTATION TSAVDARIDIS &amp; GIARALIS\novel beams.TIF"/>
          <p:cNvPicPr>
            <a:picLocks noChangeAspect="1" noChangeArrowheads="1"/>
          </p:cNvPicPr>
          <p:nvPr/>
        </p:nvPicPr>
        <p:blipFill>
          <a:blip r:embed="rId3" cstate="print"/>
          <a:srcRect l="40165"/>
          <a:stretch>
            <a:fillRect/>
          </a:stretch>
        </p:blipFill>
        <p:spPr bwMode="auto">
          <a:xfrm>
            <a:off x="4744278" y="2979725"/>
            <a:ext cx="4399722" cy="1612153"/>
          </a:xfrm>
          <a:prstGeom prst="rect">
            <a:avLst/>
          </a:prstGeom>
          <a:noFill/>
        </p:spPr>
      </p:pic>
      <p:pic>
        <p:nvPicPr>
          <p:cNvPr id="28" name="Picture 27" descr="D:\Documents and Settings\kostas\Desktop\example 1.bmp"/>
          <p:cNvPicPr>
            <a:picLocks noChangeAspect="1" noChangeArrowheads="1"/>
          </p:cNvPicPr>
          <p:nvPr/>
        </p:nvPicPr>
        <p:blipFill>
          <a:blip r:embed="rId4" cstate="print"/>
          <a:srcRect r="53571" b="47156"/>
          <a:stretch>
            <a:fillRect/>
          </a:stretch>
        </p:blipFill>
        <p:spPr bwMode="auto">
          <a:xfrm>
            <a:off x="4545493" y="4543581"/>
            <a:ext cx="2173359" cy="1605427"/>
          </a:xfrm>
          <a:prstGeom prst="rect">
            <a:avLst/>
          </a:prstGeom>
          <a:noFill/>
          <a:ln w="9525">
            <a:noFill/>
            <a:miter lim="800000"/>
            <a:headEnd/>
            <a:tailEnd/>
          </a:ln>
        </p:spPr>
      </p:pic>
      <p:pic>
        <p:nvPicPr>
          <p:cNvPr id="29" name="Picture 28" descr="D:\Documents and Settings\kostas\Desktop\example 1.bmp"/>
          <p:cNvPicPr>
            <a:picLocks noChangeAspect="1" noChangeArrowheads="1"/>
          </p:cNvPicPr>
          <p:nvPr/>
        </p:nvPicPr>
        <p:blipFill>
          <a:blip r:embed="rId4" cstate="print"/>
          <a:srcRect t="51913" r="53571"/>
          <a:stretch>
            <a:fillRect/>
          </a:stretch>
        </p:blipFill>
        <p:spPr bwMode="auto">
          <a:xfrm>
            <a:off x="6692348" y="4856616"/>
            <a:ext cx="2199861" cy="1478725"/>
          </a:xfrm>
          <a:prstGeom prst="rect">
            <a:avLst/>
          </a:prstGeom>
          <a:noFill/>
          <a:ln w="9525">
            <a:noFill/>
            <a:miter lim="800000"/>
            <a:headEnd/>
            <a:tailEnd/>
          </a:ln>
        </p:spPr>
      </p:pic>
      <p:sp>
        <p:nvSpPr>
          <p:cNvPr id="30" name="Up-Down Arrow 29"/>
          <p:cNvSpPr/>
          <p:nvPr/>
        </p:nvSpPr>
        <p:spPr bwMode="auto">
          <a:xfrm>
            <a:off x="6096001" y="5804452"/>
            <a:ext cx="92764" cy="371061"/>
          </a:xfrm>
          <a:prstGeom prst="upDownArrow">
            <a:avLst/>
          </a:prstGeom>
          <a:solidFill>
            <a:srgbClr val="FF0000"/>
          </a:solidFill>
          <a:ln w="9525" cap="flat" cmpd="sng" algn="ctr">
            <a:solidFill>
              <a:srgbClr val="FF0000"/>
            </a:solidFill>
            <a:prstDash val="solid"/>
            <a:round/>
            <a:headEnd type="none" w="med" len="med"/>
            <a:tailEnd type="none" w="med" len="med"/>
          </a:ln>
          <a:effectLst>
            <a:outerShdw dist="17961" dir="2700000" algn="ctr" rotWithShape="0">
              <a:srgbClr val="FFFF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cxnSp>
        <p:nvCxnSpPr>
          <p:cNvPr id="32" name="Straight Connector 31"/>
          <p:cNvCxnSpPr/>
          <p:nvPr/>
        </p:nvCxnSpPr>
        <p:spPr bwMode="auto">
          <a:xfrm flipH="1">
            <a:off x="6162261" y="6188766"/>
            <a:ext cx="967409" cy="0"/>
          </a:xfrm>
          <a:prstGeom prst="line">
            <a:avLst/>
          </a:prstGeom>
          <a:noFill/>
          <a:ln w="12700" cap="flat" cmpd="sng" algn="ctr">
            <a:solidFill>
              <a:srgbClr val="FF0000"/>
            </a:solidFill>
            <a:prstDash val="dash"/>
            <a:round/>
            <a:headEnd type="none" w="med" len="med"/>
            <a:tailEnd type="none" w="med" len="med"/>
          </a:ln>
          <a:effectLst>
            <a:outerShdw dist="17961" dir="2700000" algn="ctr" rotWithShape="0">
              <a:srgbClr val="FFFFFF"/>
            </a:outerShdw>
          </a:effectLst>
        </p:spPr>
      </p:cxnSp>
      <p:cxnSp>
        <p:nvCxnSpPr>
          <p:cNvPr id="37" name="Straight Connector 36"/>
          <p:cNvCxnSpPr/>
          <p:nvPr/>
        </p:nvCxnSpPr>
        <p:spPr bwMode="auto">
          <a:xfrm flipH="1">
            <a:off x="6288157" y="4883427"/>
            <a:ext cx="967409" cy="0"/>
          </a:xfrm>
          <a:prstGeom prst="line">
            <a:avLst/>
          </a:prstGeom>
          <a:noFill/>
          <a:ln w="12700" cap="flat" cmpd="sng" algn="ctr">
            <a:solidFill>
              <a:srgbClr val="FF0000"/>
            </a:solidFill>
            <a:prstDash val="dash"/>
            <a:round/>
            <a:headEnd type="none" w="med" len="med"/>
            <a:tailEnd type="none" w="med" len="med"/>
          </a:ln>
          <a:effectLst>
            <a:outerShdw dist="17961" dir="2700000" algn="ctr" rotWithShape="0">
              <a:srgbClr val="FFFFFF"/>
            </a:outerShdw>
          </a:effectLst>
        </p:spPr>
      </p:cxnSp>
      <p:cxnSp>
        <p:nvCxnSpPr>
          <p:cNvPr id="17" name="Straight Connector 16"/>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8" name="TextBox 17"/>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
        <p:nvSpPr>
          <p:cNvPr id="19" name="Title 1"/>
          <p:cNvSpPr>
            <a:spLocks noGrp="1"/>
          </p:cNvSpPr>
          <p:nvPr>
            <p:ph type="title"/>
          </p:nvPr>
        </p:nvSpPr>
        <p:spPr>
          <a:xfrm>
            <a:off x="-1" y="280883"/>
            <a:ext cx="8229600" cy="511175"/>
          </a:xfrm>
        </p:spPr>
        <p:txBody>
          <a:bodyPr/>
          <a:lstStyle/>
          <a:p>
            <a:r>
              <a:rPr lang="el-GR" sz="2700" dirty="0" smtClean="0">
                <a:solidFill>
                  <a:schemeClr val="accent1">
                    <a:lumMod val="75000"/>
                  </a:schemeClr>
                </a:solidFill>
              </a:rPr>
              <a:t>Perforated Beams</a:t>
            </a:r>
            <a:r>
              <a:rPr lang="en-GB" sz="2700" dirty="0" smtClean="0">
                <a:solidFill>
                  <a:schemeClr val="accent1">
                    <a:lumMod val="75000"/>
                  </a:schemeClr>
                </a:solidFill>
              </a:rPr>
              <a:t> (since 2005…)</a:t>
            </a:r>
            <a:endParaRPr lang="en-GB" sz="2700" dirty="0">
              <a:solidFill>
                <a:schemeClr val="accent1">
                  <a:lumMod val="75000"/>
                </a:schemeClr>
              </a:solidFill>
            </a:endParaRPr>
          </a:p>
        </p:txBody>
      </p:sp>
    </p:spTree>
    <p:extLst>
      <p:ext uri="{BB962C8B-B14F-4D97-AF65-F5344CB8AC3E}">
        <p14:creationId xmlns:p14="http://schemas.microsoft.com/office/powerpoint/2010/main" val="435871822"/>
      </p:ext>
    </p:extLst>
  </p:cSld>
  <p:clrMapOvr>
    <a:masterClrMapping/>
  </p:clrMapOvr>
  <p:transition>
    <p:pull dir="l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Leeds\Desktop\Tripoli\CONXTECH CONX.jpg"/>
          <p:cNvPicPr>
            <a:picLocks noChangeAspect="1" noChangeArrowheads="1"/>
          </p:cNvPicPr>
          <p:nvPr/>
        </p:nvPicPr>
        <p:blipFill>
          <a:blip r:embed="rId3" cstate="print"/>
          <a:srcRect/>
          <a:stretch>
            <a:fillRect/>
          </a:stretch>
        </p:blipFill>
        <p:spPr bwMode="auto">
          <a:xfrm>
            <a:off x="7118350" y="3169031"/>
            <a:ext cx="2025650" cy="2045907"/>
          </a:xfrm>
          <a:prstGeom prst="rect">
            <a:avLst/>
          </a:prstGeom>
          <a:noFill/>
        </p:spPr>
      </p:pic>
      <p:sp>
        <p:nvSpPr>
          <p:cNvPr id="2" name="Title 1"/>
          <p:cNvSpPr>
            <a:spLocks noGrp="1"/>
          </p:cNvSpPr>
          <p:nvPr>
            <p:ph type="title"/>
          </p:nvPr>
        </p:nvSpPr>
        <p:spPr>
          <a:xfrm>
            <a:off x="0" y="264646"/>
            <a:ext cx="8229600" cy="511175"/>
          </a:xfrm>
        </p:spPr>
        <p:txBody>
          <a:bodyPr/>
          <a:lstStyle/>
          <a:p>
            <a:r>
              <a:rPr lang="en-GB" sz="2700" dirty="0" smtClean="0">
                <a:solidFill>
                  <a:schemeClr val="accent1">
                    <a:lumMod val="75000"/>
                  </a:schemeClr>
                </a:solidFill>
              </a:rPr>
              <a:t>Strengthening Techniques</a:t>
            </a:r>
            <a:endParaRPr lang="en-GB" sz="2700" dirty="0">
              <a:solidFill>
                <a:schemeClr val="accent1">
                  <a:lumMod val="75000"/>
                </a:schemeClr>
              </a:solidFill>
            </a:endParaRPr>
          </a:p>
        </p:txBody>
      </p:sp>
      <p:sp>
        <p:nvSpPr>
          <p:cNvPr id="4" name="Content Placeholder 1"/>
          <p:cNvSpPr>
            <a:spLocks noGrp="1"/>
          </p:cNvSpPr>
          <p:nvPr>
            <p:ph sz="half" idx="1"/>
          </p:nvPr>
        </p:nvSpPr>
        <p:spPr>
          <a:xfrm>
            <a:off x="0" y="1183655"/>
            <a:ext cx="9144000" cy="3150839"/>
          </a:xfrm>
          <a:noFill/>
        </p:spPr>
        <p:txBody>
          <a:bodyPr/>
          <a:lstStyle/>
          <a:p>
            <a:pPr marL="0" indent="0" algn="just">
              <a:buClrTx/>
              <a:buSzPct val="100000"/>
              <a:buNone/>
              <a:defRPr/>
            </a:pPr>
            <a:r>
              <a:rPr lang="en-GB" sz="2400" dirty="0" smtClean="0"/>
              <a:t>In order to enhance of </a:t>
            </a:r>
            <a:r>
              <a:rPr lang="el-GR" sz="2400" dirty="0" smtClean="0"/>
              <a:t>(</a:t>
            </a:r>
            <a:r>
              <a:rPr lang="en-GB" sz="2400" dirty="0" smtClean="0"/>
              <a:t>post</a:t>
            </a:r>
            <a:r>
              <a:rPr lang="el-GR" sz="2400" dirty="0" smtClean="0"/>
              <a:t>-</a:t>
            </a:r>
            <a:r>
              <a:rPr lang="en-GB" sz="2400" dirty="0" smtClean="0"/>
              <a:t>Northridge</a:t>
            </a:r>
            <a:r>
              <a:rPr lang="el-GR" sz="2400" dirty="0" smtClean="0"/>
              <a:t>)</a:t>
            </a:r>
            <a:r>
              <a:rPr lang="en-GB" sz="2400" dirty="0" smtClean="0"/>
              <a:t> connections, researchers provided </a:t>
            </a:r>
            <a:r>
              <a:rPr lang="en-GB" sz="2400" dirty="0" smtClean="0">
                <a:solidFill>
                  <a:schemeClr val="accent1">
                    <a:lumMod val="75000"/>
                  </a:schemeClr>
                </a:solidFill>
              </a:rPr>
              <a:t>high level of ductility </a:t>
            </a:r>
            <a:r>
              <a:rPr lang="en-GB" sz="2400" dirty="0" smtClean="0"/>
              <a:t>and assured </a:t>
            </a:r>
            <a:r>
              <a:rPr lang="en-GB" sz="2400" dirty="0" smtClean="0">
                <a:solidFill>
                  <a:schemeClr val="accent1">
                    <a:lumMod val="75000"/>
                  </a:schemeClr>
                </a:solidFill>
              </a:rPr>
              <a:t>operation </a:t>
            </a:r>
            <a:r>
              <a:rPr lang="en-GB" sz="2400" dirty="0" smtClean="0"/>
              <a:t>in connections by:</a:t>
            </a:r>
          </a:p>
          <a:p>
            <a:pPr marL="0" indent="0">
              <a:buClrTx/>
              <a:buSzPct val="100000"/>
              <a:buFont typeface="Wingdings" pitchFamily="2" charset="2"/>
              <a:buChar char="Ø"/>
              <a:defRPr/>
            </a:pPr>
            <a:r>
              <a:rPr lang="en-GB" sz="2400" dirty="0" smtClean="0"/>
              <a:t> Connection </a:t>
            </a:r>
            <a:r>
              <a:rPr lang="en-GB" sz="2400" dirty="0" smtClean="0">
                <a:solidFill>
                  <a:schemeClr val="accent1">
                    <a:lumMod val="75000"/>
                  </a:schemeClr>
                </a:solidFill>
              </a:rPr>
              <a:t>reinforcement/strengthening</a:t>
            </a:r>
            <a:r>
              <a:rPr lang="en-GB" sz="2400" dirty="0" smtClean="0"/>
              <a:t>; a number of connections have been proposed in FEMA 350 such as the:</a:t>
            </a:r>
          </a:p>
          <a:p>
            <a:pPr marL="400050" lvl="1" indent="0" algn="just">
              <a:buClrTx/>
              <a:buSzPct val="100000"/>
              <a:buFont typeface="Wingdings" pitchFamily="2" charset="2"/>
              <a:buChar char="§"/>
              <a:defRPr/>
            </a:pPr>
            <a:r>
              <a:rPr lang="en-GB" sz="2000" dirty="0" smtClean="0"/>
              <a:t> Bolted Flange Plate (BFP)</a:t>
            </a:r>
          </a:p>
          <a:p>
            <a:pPr marL="400050" lvl="1" indent="0" algn="just">
              <a:buClrTx/>
              <a:buSzPct val="100000"/>
              <a:buFont typeface="Wingdings" pitchFamily="2" charset="2"/>
              <a:buChar char="§"/>
              <a:defRPr/>
            </a:pPr>
            <a:r>
              <a:rPr lang="en-GB" sz="2000" dirty="0" smtClean="0"/>
              <a:t> Bolted </a:t>
            </a:r>
            <a:r>
              <a:rPr lang="en-GB" sz="2000" dirty="0" err="1" smtClean="0"/>
              <a:t>Unstiffened</a:t>
            </a:r>
            <a:r>
              <a:rPr lang="en-GB" sz="2000" dirty="0" smtClean="0"/>
              <a:t> End-Plate (BUEEP)</a:t>
            </a:r>
          </a:p>
          <a:p>
            <a:pPr marL="400050" lvl="1" indent="0" algn="just">
              <a:buClrTx/>
              <a:buSzPct val="100000"/>
              <a:buFont typeface="Wingdings" pitchFamily="2" charset="2"/>
              <a:buChar char="§"/>
              <a:defRPr/>
            </a:pPr>
            <a:r>
              <a:rPr lang="en-GB" sz="2000" dirty="0" smtClean="0"/>
              <a:t> Stiffened Extended End-Plate (BSEEP)</a:t>
            </a:r>
          </a:p>
          <a:p>
            <a:pPr marL="400050" lvl="1" indent="0" algn="just">
              <a:buClrTx/>
              <a:buSzPct val="100000"/>
              <a:buFont typeface="Wingdings" pitchFamily="2" charset="2"/>
              <a:buChar char="§"/>
              <a:defRPr/>
            </a:pPr>
            <a:r>
              <a:rPr lang="en-GB" sz="2000" dirty="0" smtClean="0"/>
              <a:t> CONXTECH CONX and KAISER Bolted Bracket (KBB)</a:t>
            </a:r>
          </a:p>
        </p:txBody>
      </p:sp>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8" name="Content Placeholder 1"/>
          <p:cNvSpPr txBox="1">
            <a:spLocks/>
          </p:cNvSpPr>
          <p:nvPr/>
        </p:nvSpPr>
        <p:spPr bwMode="auto">
          <a:xfrm>
            <a:off x="0" y="4655127"/>
            <a:ext cx="9144000" cy="1745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20000"/>
              </a:spcBef>
              <a:spcAft>
                <a:spcPct val="0"/>
              </a:spcAft>
              <a:buClrTx/>
              <a:buSzPct val="100000"/>
              <a:buFont typeface="Wingdings" pitchFamily="2" charset="2"/>
              <a:buChar char="Ø"/>
              <a:tabLst/>
              <a:defRPr/>
            </a:pPr>
            <a:r>
              <a:rPr kumimoji="0" lang="en-GB"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0"/>
              </a:rPr>
              <a:t> </a:t>
            </a:r>
            <a:r>
              <a:rPr kumimoji="0" lang="en-GB" sz="2400" b="0" i="0" u="none" strike="noStrike" kern="0" cap="none" spc="0" normalizeH="0" baseline="0" noProof="0" dirty="0" smtClean="0">
                <a:ln>
                  <a:noFill/>
                </a:ln>
                <a:solidFill>
                  <a:schemeClr val="accent1">
                    <a:lumMod val="75000"/>
                  </a:schemeClr>
                </a:solidFill>
                <a:effectLst/>
                <a:uLnTx/>
                <a:uFillTx/>
                <a:latin typeface="+mn-lt"/>
                <a:ea typeface="ＭＳ Ｐゴシック" charset="0"/>
                <a:cs typeface="ＭＳ Ｐゴシック" charset="0"/>
              </a:rPr>
              <a:t>Excess</a:t>
            </a:r>
            <a:r>
              <a:rPr kumimoji="0" lang="en-GB" sz="2400" b="0" i="0" u="none" strike="noStrike" kern="0" cap="none" spc="0" normalizeH="0" noProof="0" dirty="0" smtClean="0">
                <a:ln>
                  <a:noFill/>
                </a:ln>
                <a:solidFill>
                  <a:schemeClr val="accent1">
                    <a:lumMod val="75000"/>
                  </a:schemeClr>
                </a:solidFill>
                <a:effectLst/>
                <a:uLnTx/>
                <a:uFillTx/>
                <a:latin typeface="+mn-lt"/>
                <a:ea typeface="ＭＳ Ｐゴシック" charset="0"/>
                <a:cs typeface="ＭＳ Ｐゴシック" charset="0"/>
              </a:rPr>
              <a:t> r</a:t>
            </a:r>
            <a:r>
              <a:rPr kumimoji="0" lang="en-GB" sz="2400" b="0" i="0" u="none" strike="noStrike" kern="0" cap="none" spc="0" normalizeH="0" baseline="0" noProof="0" dirty="0" smtClean="0">
                <a:ln>
                  <a:noFill/>
                </a:ln>
                <a:solidFill>
                  <a:schemeClr val="accent1">
                    <a:lumMod val="75000"/>
                  </a:schemeClr>
                </a:solidFill>
                <a:effectLst/>
                <a:uLnTx/>
                <a:uFillTx/>
                <a:latin typeface="+mn-lt"/>
                <a:ea typeface="ＭＳ Ｐゴシック" charset="0"/>
                <a:cs typeface="ＭＳ Ｐゴシック" charset="0"/>
              </a:rPr>
              <a:t>einforcement</a:t>
            </a:r>
            <a:r>
              <a:rPr kumimoji="0" lang="en-GB" sz="2400" b="0" i="0" u="none" strike="noStrike" kern="0" cap="none" spc="0" normalizeH="0" noProof="0" dirty="0" smtClean="0">
                <a:ln>
                  <a:noFill/>
                </a:ln>
                <a:solidFill>
                  <a:schemeClr val="accent1">
                    <a:lumMod val="75000"/>
                  </a:schemeClr>
                </a:solidFill>
                <a:effectLst/>
                <a:uLnTx/>
                <a:uFillTx/>
                <a:latin typeface="+mn-lt"/>
                <a:ea typeface="ＭＳ Ｐゴシック" charset="0"/>
                <a:cs typeface="ＭＳ Ｐゴシック" charset="0"/>
              </a:rPr>
              <a:t> leads to:</a:t>
            </a:r>
          </a:p>
          <a:p>
            <a:pPr lvl="1" algn="just">
              <a:buClrTx/>
              <a:buSzPct val="100000"/>
              <a:buFont typeface="Courier New" pitchFamily="49" charset="0"/>
              <a:buChar char="o"/>
              <a:defRPr/>
            </a:pPr>
            <a:r>
              <a:rPr lang="en-GB" sz="2000" b="0" kern="0" noProof="0" dirty="0" smtClean="0">
                <a:solidFill>
                  <a:schemeClr val="accent1">
                    <a:lumMod val="75000"/>
                  </a:schemeClr>
                </a:solidFill>
                <a:latin typeface="+mn-lt"/>
                <a:ea typeface="ＭＳ Ｐゴシック" charset="0"/>
              </a:rPr>
              <a:t> increasing welding and bolting processes</a:t>
            </a:r>
          </a:p>
          <a:p>
            <a:pPr lvl="1" algn="just">
              <a:buClrTx/>
              <a:buSzPct val="100000"/>
              <a:buFont typeface="Courier New" pitchFamily="49" charset="0"/>
              <a:buChar char="o"/>
              <a:defRPr/>
            </a:pPr>
            <a:r>
              <a:rPr kumimoji="0" lang="en-GB" sz="2000" b="0" i="0" u="none" strike="noStrike" kern="0" cap="none" spc="0" normalizeH="0" dirty="0" smtClean="0">
                <a:ln>
                  <a:noFill/>
                </a:ln>
                <a:solidFill>
                  <a:schemeClr val="accent1">
                    <a:lumMod val="75000"/>
                  </a:schemeClr>
                </a:solidFill>
                <a:effectLst/>
                <a:uLnTx/>
                <a:uFillTx/>
                <a:latin typeface="+mn-lt"/>
                <a:ea typeface="ＭＳ Ｐゴシック" charset="0"/>
              </a:rPr>
              <a:t> increasing connections rigidity and panel zone stresses</a:t>
            </a:r>
          </a:p>
          <a:p>
            <a:pPr lvl="1" algn="just">
              <a:buClrTx/>
              <a:buSzPct val="100000"/>
              <a:buFont typeface="Courier New" pitchFamily="49" charset="0"/>
              <a:buChar char="o"/>
              <a:defRPr/>
            </a:pPr>
            <a:r>
              <a:rPr lang="en-GB" sz="2000" b="0" kern="0" noProof="0" dirty="0" smtClean="0">
                <a:solidFill>
                  <a:schemeClr val="accent1">
                    <a:lumMod val="75000"/>
                  </a:schemeClr>
                </a:solidFill>
                <a:latin typeface="+mn-lt"/>
                <a:ea typeface="ＭＳ Ｐゴシック" charset="0"/>
              </a:rPr>
              <a:t> increase in weight and hence the seismic effects</a:t>
            </a:r>
            <a:endParaRPr kumimoji="0" lang="en-GB" sz="2000" b="0" i="0" u="none" strike="noStrike" kern="0" cap="none" spc="0" normalizeH="0" baseline="0" noProof="0" dirty="0" smtClean="0">
              <a:ln>
                <a:noFill/>
              </a:ln>
              <a:solidFill>
                <a:schemeClr val="accent1">
                  <a:lumMod val="75000"/>
                </a:schemeClr>
              </a:solidFill>
              <a:effectLst/>
              <a:uLnTx/>
              <a:uFillTx/>
              <a:latin typeface="+mn-lt"/>
              <a:ea typeface="ＭＳ Ｐゴシック" charset="0"/>
            </a:endParaRPr>
          </a:p>
        </p:txBody>
      </p:sp>
      <p:pic>
        <p:nvPicPr>
          <p:cNvPr id="1028" name="Picture 4" descr="C:\Users\Leeds\Desktop\Tripoli\BUEEP.gif"/>
          <p:cNvPicPr>
            <a:picLocks noChangeAspect="1" noChangeArrowheads="1"/>
          </p:cNvPicPr>
          <p:nvPr/>
        </p:nvPicPr>
        <p:blipFill>
          <a:blip r:embed="rId4" cstate="print"/>
          <a:srcRect l="57811"/>
          <a:stretch>
            <a:fillRect/>
          </a:stretch>
        </p:blipFill>
        <p:spPr bwMode="auto">
          <a:xfrm>
            <a:off x="7744498" y="3073400"/>
            <a:ext cx="1399502" cy="2147888"/>
          </a:xfrm>
          <a:prstGeom prst="rect">
            <a:avLst/>
          </a:prstGeom>
          <a:noFill/>
        </p:spPr>
      </p:pic>
      <p:pic>
        <p:nvPicPr>
          <p:cNvPr id="1026" name="Picture 2" descr="C:\Users\Leeds\Desktop\Tripoli\BFP.gif"/>
          <p:cNvPicPr>
            <a:picLocks noChangeAspect="1" noChangeArrowheads="1"/>
          </p:cNvPicPr>
          <p:nvPr/>
        </p:nvPicPr>
        <p:blipFill>
          <a:blip r:embed="rId5" cstate="print"/>
          <a:srcRect/>
          <a:stretch>
            <a:fillRect/>
          </a:stretch>
        </p:blipFill>
        <p:spPr bwMode="auto">
          <a:xfrm>
            <a:off x="7544241" y="3111500"/>
            <a:ext cx="1599759" cy="2071688"/>
          </a:xfrm>
          <a:prstGeom prst="rect">
            <a:avLst/>
          </a:prstGeom>
          <a:noFill/>
        </p:spPr>
      </p:pic>
      <p:pic>
        <p:nvPicPr>
          <p:cNvPr id="1029" name="Picture 5" descr="C:\Users\Leeds\Desktop\Tripoli\BSEEP.gif"/>
          <p:cNvPicPr>
            <a:picLocks noChangeAspect="1" noChangeArrowheads="1"/>
          </p:cNvPicPr>
          <p:nvPr/>
        </p:nvPicPr>
        <p:blipFill>
          <a:blip r:embed="rId4" cstate="print"/>
          <a:srcRect l="57667"/>
          <a:stretch>
            <a:fillRect/>
          </a:stretch>
        </p:blipFill>
        <p:spPr bwMode="auto">
          <a:xfrm>
            <a:off x="7531100" y="3084513"/>
            <a:ext cx="1612900" cy="2466975"/>
          </a:xfrm>
          <a:prstGeom prst="rect">
            <a:avLst/>
          </a:prstGeom>
          <a:noFill/>
        </p:spPr>
      </p:pic>
      <p:cxnSp>
        <p:nvCxnSpPr>
          <p:cNvPr id="12" name="Straight Connector 11"/>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4" name="TextBox 13"/>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44993333"/>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par>
                          <p:cTn id="8" fill="hold">
                            <p:stCondLst>
                              <p:cond delay="500"/>
                            </p:stCondLst>
                            <p:childTnLst>
                              <p:par>
                                <p:cTn id="9" presetID="14" presetClass="exit" presetSubtype="10" fill="hold" nodeType="afterEffect">
                                  <p:stCondLst>
                                    <p:cond delay="10000"/>
                                  </p:stCondLst>
                                  <p:childTnLst>
                                    <p:animEffect transition="out" filter="randombar(horizontal)">
                                      <p:cBhvr>
                                        <p:cTn id="10" dur="500"/>
                                        <p:tgtEl>
                                          <p:spTgt spid="1028"/>
                                        </p:tgtEl>
                                      </p:cBhvr>
                                    </p:animEffect>
                                    <p:set>
                                      <p:cBhvr>
                                        <p:cTn id="11" dur="1" fill="hold">
                                          <p:stCondLst>
                                            <p:cond delay="499"/>
                                          </p:stCondLst>
                                        </p:cTn>
                                        <p:tgtEl>
                                          <p:spTgt spid="1028"/>
                                        </p:tgtEl>
                                        <p:attrNameLst>
                                          <p:attrName>style.visibility</p:attrName>
                                        </p:attrNameLst>
                                      </p:cBhvr>
                                      <p:to>
                                        <p:strVal val="hidden"/>
                                      </p:to>
                                    </p:set>
                                  </p:childTnLst>
                                </p:cTn>
                              </p:par>
                            </p:childTnLst>
                          </p:cTn>
                        </p:par>
                        <p:par>
                          <p:cTn id="12" fill="hold">
                            <p:stCondLst>
                              <p:cond delay="11000"/>
                            </p:stCondLst>
                            <p:childTnLst>
                              <p:par>
                                <p:cTn id="13" presetID="14" presetClass="entr" presetSubtype="1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par>
                          <p:cTn id="16" fill="hold">
                            <p:stCondLst>
                              <p:cond delay="11500"/>
                            </p:stCondLst>
                            <p:childTnLst>
                              <p:par>
                                <p:cTn id="17" presetID="14" presetClass="exit" presetSubtype="10" fill="hold" nodeType="afterEffect">
                                  <p:stCondLst>
                                    <p:cond delay="10000"/>
                                  </p:stCondLst>
                                  <p:childTnLst>
                                    <p:animEffect transition="out" filter="randombar(horizontal)">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par>
                          <p:cTn id="20" fill="hold">
                            <p:stCondLst>
                              <p:cond delay="22000"/>
                            </p:stCondLst>
                            <p:childTnLst>
                              <p:par>
                                <p:cTn id="21" presetID="14" presetClass="entr" presetSubtype="10" fill="hold" nodeType="afterEffect">
                                  <p:stCondLst>
                                    <p:cond delay="0"/>
                                  </p:stCondLst>
                                  <p:childTnLst>
                                    <p:set>
                                      <p:cBhvr>
                                        <p:cTn id="22" dur="1" fill="hold">
                                          <p:stCondLst>
                                            <p:cond delay="0"/>
                                          </p:stCondLst>
                                        </p:cTn>
                                        <p:tgtEl>
                                          <p:spTgt spid="1029"/>
                                        </p:tgtEl>
                                        <p:attrNameLst>
                                          <p:attrName>style.visibility</p:attrName>
                                        </p:attrNameLst>
                                      </p:cBhvr>
                                      <p:to>
                                        <p:strVal val="visible"/>
                                      </p:to>
                                    </p:set>
                                    <p:animEffect transition="in" filter="randombar(horizontal)">
                                      <p:cBhvr>
                                        <p:cTn id="23" dur="500"/>
                                        <p:tgtEl>
                                          <p:spTgt spid="1029"/>
                                        </p:tgtEl>
                                      </p:cBhvr>
                                    </p:animEffect>
                                  </p:childTnLst>
                                </p:cTn>
                              </p:par>
                            </p:childTnLst>
                          </p:cTn>
                        </p:par>
                        <p:par>
                          <p:cTn id="24" fill="hold">
                            <p:stCondLst>
                              <p:cond delay="22500"/>
                            </p:stCondLst>
                            <p:childTnLst>
                              <p:par>
                                <p:cTn id="25" presetID="14" presetClass="exit" presetSubtype="10" fill="hold" nodeType="afterEffect">
                                  <p:stCondLst>
                                    <p:cond delay="10000"/>
                                  </p:stCondLst>
                                  <p:childTnLst>
                                    <p:animEffect transition="out" filter="randombar(horizontal)">
                                      <p:cBhvr>
                                        <p:cTn id="26" dur="500"/>
                                        <p:tgtEl>
                                          <p:spTgt spid="1029"/>
                                        </p:tgtEl>
                                      </p:cBhvr>
                                    </p:animEffect>
                                    <p:set>
                                      <p:cBhvr>
                                        <p:cTn id="27" dur="1" fill="hold">
                                          <p:stCondLst>
                                            <p:cond delay="499"/>
                                          </p:stCondLst>
                                        </p:cTn>
                                        <p:tgtEl>
                                          <p:spTgt spid="1029"/>
                                        </p:tgtEl>
                                        <p:attrNameLst>
                                          <p:attrName>style.visibility</p:attrName>
                                        </p:attrNameLst>
                                      </p:cBhvr>
                                      <p:to>
                                        <p:strVal val="hidden"/>
                                      </p:to>
                                    </p:set>
                                  </p:childTnLst>
                                </p:cTn>
                              </p:par>
                            </p:childTnLst>
                          </p:cTn>
                        </p:par>
                        <p:par>
                          <p:cTn id="28" fill="hold">
                            <p:stCondLst>
                              <p:cond delay="33000"/>
                            </p:stCondLst>
                            <p:childTnLst>
                              <p:par>
                                <p:cTn id="29" presetID="14" presetClass="entr" presetSubtype="1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randombar(horizontal)">
                                      <p:cBhvr>
                                        <p:cTn id="3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sz="half" idx="1"/>
          </p:nvPr>
        </p:nvSpPr>
        <p:spPr>
          <a:xfrm>
            <a:off x="0" y="1136153"/>
            <a:ext cx="9144000" cy="5415927"/>
          </a:xfrm>
          <a:noFill/>
        </p:spPr>
        <p:txBody>
          <a:bodyPr/>
          <a:lstStyle/>
          <a:p>
            <a:pPr marL="0" indent="0" algn="just">
              <a:buClrTx/>
              <a:buSzPct val="100000"/>
              <a:buFont typeface="Wingdings" pitchFamily="2" charset="2"/>
              <a:buChar char="Ø"/>
              <a:defRPr/>
            </a:pPr>
            <a:r>
              <a:rPr lang="el-GR" sz="2400" dirty="0" smtClean="0"/>
              <a:t> </a:t>
            </a:r>
            <a:r>
              <a:rPr lang="en-GB" sz="2400" dirty="0" smtClean="0"/>
              <a:t>Beam weakening by </a:t>
            </a:r>
            <a:r>
              <a:rPr lang="en-GB" sz="2400" dirty="0" smtClean="0">
                <a:solidFill>
                  <a:schemeClr val="accent1">
                    <a:lumMod val="75000"/>
                  </a:schemeClr>
                </a:solidFill>
              </a:rPr>
              <a:t>reducing the cross-sectional area </a:t>
            </a:r>
            <a:r>
              <a:rPr lang="en-GB" sz="2400" dirty="0" smtClean="0"/>
              <a:t>of the beam locally at a certain distance from the connection to </a:t>
            </a:r>
            <a:r>
              <a:rPr lang="en-GB" sz="2400" dirty="0" smtClean="0">
                <a:solidFill>
                  <a:schemeClr val="accent1">
                    <a:lumMod val="75000"/>
                  </a:schemeClr>
                </a:solidFill>
              </a:rPr>
              <a:t>shift the stresses away from the column’s face</a:t>
            </a:r>
            <a:r>
              <a:rPr lang="en-GB" sz="2400" dirty="0" smtClean="0"/>
              <a:t>. One method to achieve this is by removing portions of the flanges locally, referred to as </a:t>
            </a:r>
            <a:r>
              <a:rPr lang="en-GB" sz="2400" dirty="0" smtClean="0">
                <a:solidFill>
                  <a:schemeClr val="accent1">
                    <a:lumMod val="75000"/>
                  </a:schemeClr>
                </a:solidFill>
              </a:rPr>
              <a:t>Reduced Beam Section (RBS). </a:t>
            </a:r>
            <a:r>
              <a:rPr lang="en-GB" sz="2400" dirty="0" smtClean="0">
                <a:sym typeface="Wingdings" pitchFamily="2" charset="2"/>
              </a:rPr>
              <a:t> </a:t>
            </a:r>
            <a:r>
              <a:rPr lang="en-GB" sz="2400" b="1" dirty="0" smtClean="0">
                <a:sym typeface="Wingdings" pitchFamily="2" charset="2"/>
              </a:rPr>
              <a:t>Economical solution !!</a:t>
            </a:r>
            <a:endParaRPr lang="en-US" sz="2400" b="1" dirty="0"/>
          </a:p>
        </p:txBody>
      </p:sp>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pic>
        <p:nvPicPr>
          <p:cNvPr id="11" name="Picture 2" descr="http://cenews.com/userfiles/image/SE0709_p24_a.jpg"/>
          <p:cNvPicPr>
            <a:picLocks noChangeAspect="1" noChangeArrowheads="1"/>
          </p:cNvPicPr>
          <p:nvPr/>
        </p:nvPicPr>
        <p:blipFill>
          <a:blip r:embed="rId3" cstate="print"/>
          <a:srcRect/>
          <a:stretch>
            <a:fillRect/>
          </a:stretch>
        </p:blipFill>
        <p:spPr bwMode="auto">
          <a:xfrm>
            <a:off x="6589869" y="3012375"/>
            <a:ext cx="2530382" cy="3389657"/>
          </a:xfrm>
          <a:prstGeom prst="rect">
            <a:avLst/>
          </a:prstGeom>
          <a:noFill/>
        </p:spPr>
      </p:pic>
      <p:pic>
        <p:nvPicPr>
          <p:cNvPr id="12" name="Picture 4" descr="http://www.structurearchives.org/images/1110-sp-2.gif"/>
          <p:cNvPicPr>
            <a:picLocks noChangeAspect="1" noChangeArrowheads="1"/>
          </p:cNvPicPr>
          <p:nvPr/>
        </p:nvPicPr>
        <p:blipFill>
          <a:blip r:embed="rId4" cstate="print"/>
          <a:srcRect/>
          <a:stretch>
            <a:fillRect/>
          </a:stretch>
        </p:blipFill>
        <p:spPr bwMode="auto">
          <a:xfrm>
            <a:off x="4489566" y="3064297"/>
            <a:ext cx="2106681" cy="2728152"/>
          </a:xfrm>
          <a:prstGeom prst="rect">
            <a:avLst/>
          </a:prstGeom>
          <a:noFill/>
        </p:spPr>
      </p:pic>
      <p:pic>
        <p:nvPicPr>
          <p:cNvPr id="14" name="Picture 6" descr="http://www.ssrl-uark.com/wp-content/uploads/2013/07/Skewed-MRF-png2.png"/>
          <p:cNvPicPr>
            <a:picLocks noChangeAspect="1" noChangeArrowheads="1"/>
          </p:cNvPicPr>
          <p:nvPr/>
        </p:nvPicPr>
        <p:blipFill rotWithShape="1">
          <a:blip r:embed="rId5" cstate="print"/>
          <a:srcRect r="2330"/>
          <a:stretch/>
        </p:blipFill>
        <p:spPr bwMode="auto">
          <a:xfrm>
            <a:off x="174351" y="3251200"/>
            <a:ext cx="4118250" cy="2554224"/>
          </a:xfrm>
          <a:prstGeom prst="rect">
            <a:avLst/>
          </a:prstGeom>
          <a:noFill/>
        </p:spPr>
      </p:pic>
      <p:sp>
        <p:nvSpPr>
          <p:cNvPr id="15" name="TextBox 14"/>
          <p:cNvSpPr txBox="1"/>
          <p:nvPr/>
        </p:nvSpPr>
        <p:spPr>
          <a:xfrm>
            <a:off x="2797912" y="5740400"/>
            <a:ext cx="3047116" cy="523220"/>
          </a:xfrm>
          <a:prstGeom prst="rect">
            <a:avLst/>
          </a:prstGeom>
          <a:noFill/>
        </p:spPr>
        <p:txBody>
          <a:bodyPr wrap="none" rtlCol="0">
            <a:spAutoFit/>
          </a:bodyPr>
          <a:lstStyle/>
          <a:p>
            <a:r>
              <a:rPr lang="en-GB" dirty="0" smtClean="0"/>
              <a:t>FEMA 350 &amp; EC8</a:t>
            </a:r>
            <a:endParaRPr lang="en-GB" dirty="0"/>
          </a:p>
        </p:txBody>
      </p:sp>
      <p:sp>
        <p:nvSpPr>
          <p:cNvPr id="16" name="Rectangle 15"/>
          <p:cNvSpPr/>
          <p:nvPr/>
        </p:nvSpPr>
        <p:spPr>
          <a:xfrm>
            <a:off x="0" y="270087"/>
            <a:ext cx="9144000" cy="507831"/>
          </a:xfrm>
          <a:prstGeom prst="rect">
            <a:avLst/>
          </a:prstGeom>
        </p:spPr>
        <p:txBody>
          <a:bodyPr wrap="square">
            <a:spAutoFit/>
          </a:bodyPr>
          <a:lstStyle/>
          <a:p>
            <a:pPr algn="l"/>
            <a:r>
              <a:rPr lang="en-GB" sz="2700" dirty="0" smtClean="0">
                <a:solidFill>
                  <a:schemeClr val="accent1">
                    <a:lumMod val="75000"/>
                  </a:schemeClr>
                </a:solidFill>
              </a:rPr>
              <a:t>Weakening Techniques - RBS</a:t>
            </a:r>
            <a:endParaRPr lang="en-GB" sz="2700" dirty="0">
              <a:solidFill>
                <a:schemeClr val="accent1">
                  <a:lumMod val="75000"/>
                </a:schemeClr>
              </a:solidFill>
            </a:endParaRPr>
          </a:p>
        </p:txBody>
      </p:sp>
      <p:cxnSp>
        <p:nvCxnSpPr>
          <p:cNvPr id="17" name="Straight Connector 16"/>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18" name="TextBox 17"/>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Tree>
    <p:extLst>
      <p:ext uri="{BB962C8B-B14F-4D97-AF65-F5344CB8AC3E}">
        <p14:creationId xmlns:p14="http://schemas.microsoft.com/office/powerpoint/2010/main" val="1666888439"/>
      </p:ext>
    </p:extLst>
  </p:cSld>
  <p:clrMapOvr>
    <a:masterClrMapping/>
  </p:clrMapOvr>
  <p:transition>
    <p:pull dir="l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bwMode="auto">
          <a:xfrm>
            <a:off x="0" y="1060174"/>
            <a:ext cx="9144000" cy="0"/>
          </a:xfrm>
          <a:prstGeom prst="line">
            <a:avLst/>
          </a:prstGeom>
          <a:noFill/>
          <a:ln w="635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pic>
        <p:nvPicPr>
          <p:cNvPr id="6146" name="Picture 2" descr="http://adanengineering.com/wp-content/uploads/2011/09/RBS-Solid-Model-1-3.jpg"/>
          <p:cNvPicPr>
            <a:picLocks noChangeAspect="1" noChangeArrowheads="1"/>
          </p:cNvPicPr>
          <p:nvPr/>
        </p:nvPicPr>
        <p:blipFill>
          <a:blip r:embed="rId2" cstate="print"/>
          <a:srcRect/>
          <a:stretch>
            <a:fillRect/>
          </a:stretch>
        </p:blipFill>
        <p:spPr bwMode="auto">
          <a:xfrm>
            <a:off x="5406888" y="4412974"/>
            <a:ext cx="2728110" cy="1895062"/>
          </a:xfrm>
          <a:prstGeom prst="rect">
            <a:avLst/>
          </a:prstGeom>
          <a:noFill/>
        </p:spPr>
      </p:pic>
      <p:pic>
        <p:nvPicPr>
          <p:cNvPr id="31746" name="Picture 2" descr="http://opensees.berkeley.edu/wiki/images/7/75/Eads_conc_PanelZone_sketch.PNG"/>
          <p:cNvPicPr>
            <a:picLocks noChangeAspect="1" noChangeArrowheads="1"/>
          </p:cNvPicPr>
          <p:nvPr/>
        </p:nvPicPr>
        <p:blipFill>
          <a:blip r:embed="rId3" cstate="print"/>
          <a:srcRect/>
          <a:stretch>
            <a:fillRect/>
          </a:stretch>
        </p:blipFill>
        <p:spPr bwMode="auto">
          <a:xfrm>
            <a:off x="0" y="4075207"/>
            <a:ext cx="4336913" cy="2343333"/>
          </a:xfrm>
          <a:prstGeom prst="rect">
            <a:avLst/>
          </a:prstGeom>
          <a:noFill/>
        </p:spPr>
      </p:pic>
      <p:pic>
        <p:nvPicPr>
          <p:cNvPr id="15" name="Picture 14"/>
          <p:cNvPicPr/>
          <p:nvPr/>
        </p:nvPicPr>
        <p:blipFill>
          <a:blip r:embed="rId4" cstate="print"/>
          <a:stretch>
            <a:fillRect/>
          </a:stretch>
        </p:blipFill>
        <p:spPr>
          <a:xfrm>
            <a:off x="4764464" y="1830877"/>
            <a:ext cx="4207258" cy="1579484"/>
          </a:xfrm>
          <a:prstGeom prst="rect">
            <a:avLst/>
          </a:prstGeom>
          <a:ln w="3175">
            <a:solidFill>
              <a:schemeClr val="bg1"/>
            </a:solidFill>
          </a:ln>
        </p:spPr>
      </p:pic>
      <p:pic>
        <p:nvPicPr>
          <p:cNvPr id="17" name="Picture 16"/>
          <p:cNvPicPr/>
          <p:nvPr/>
        </p:nvPicPr>
        <p:blipFill>
          <a:blip r:embed="rId5" cstate="print">
            <a:extLst>
              <a:ext uri="{28A0092B-C50C-407E-A947-70E740481C1C}">
                <a14:useLocalDpi xmlns:a14="http://schemas.microsoft.com/office/drawing/2010/main" val="0"/>
              </a:ext>
            </a:extLst>
          </a:blip>
          <a:stretch>
            <a:fillRect/>
          </a:stretch>
        </p:blipFill>
        <p:spPr>
          <a:xfrm>
            <a:off x="0" y="1857853"/>
            <a:ext cx="1934817" cy="2064790"/>
          </a:xfrm>
          <a:prstGeom prst="rect">
            <a:avLst/>
          </a:prstGeom>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a:xfrm>
            <a:off x="2190299" y="1828800"/>
            <a:ext cx="1970884" cy="2093843"/>
          </a:xfrm>
          <a:prstGeom prst="rect">
            <a:avLst/>
          </a:prstGeom>
        </p:spPr>
      </p:pic>
      <p:sp>
        <p:nvSpPr>
          <p:cNvPr id="22" name="Right Arrow 21"/>
          <p:cNvSpPr/>
          <p:nvPr/>
        </p:nvSpPr>
        <p:spPr bwMode="auto">
          <a:xfrm>
            <a:off x="2027583" y="2093844"/>
            <a:ext cx="371061" cy="927652"/>
          </a:xfrm>
          <a:prstGeom prst="rightArrow">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a:outerShdw dist="17961" dir="2700000" algn="ctr" rotWithShape="0">
              <a:srgbClr val="FFFF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sp>
        <p:nvSpPr>
          <p:cNvPr id="23" name="Right Arrow 22"/>
          <p:cNvSpPr/>
          <p:nvPr/>
        </p:nvSpPr>
        <p:spPr bwMode="auto">
          <a:xfrm rot="5400000">
            <a:off x="6659218" y="3412438"/>
            <a:ext cx="371061" cy="927652"/>
          </a:xfrm>
          <a:prstGeom prst="rightArrow">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a:outerShdw dist="17961" dir="2700000" algn="ctr" rotWithShape="0">
              <a:srgbClr val="FFFF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sp>
        <p:nvSpPr>
          <p:cNvPr id="24" name="Right Arrow 23"/>
          <p:cNvSpPr/>
          <p:nvPr/>
        </p:nvSpPr>
        <p:spPr bwMode="auto">
          <a:xfrm rot="10800000">
            <a:off x="4737653" y="4618383"/>
            <a:ext cx="371061" cy="927652"/>
          </a:xfrm>
          <a:prstGeom prst="rightArrow">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a:outerShdw dist="17961" dir="2700000" algn="ctr" rotWithShape="0">
              <a:srgbClr val="FFFF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sp>
        <p:nvSpPr>
          <p:cNvPr id="25" name="Right Arrow 24"/>
          <p:cNvSpPr/>
          <p:nvPr/>
        </p:nvSpPr>
        <p:spPr bwMode="auto">
          <a:xfrm>
            <a:off x="4300330" y="2073967"/>
            <a:ext cx="371061" cy="927652"/>
          </a:xfrm>
          <a:prstGeom prst="rightArrow">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a:outerShdw dist="17961" dir="2700000" algn="ctr" rotWithShape="0">
              <a:srgbClr val="FFFFFF"/>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pPr>
            <a:endParaRPr kumimoji="0" lang="en-GB" sz="2800" b="1" i="0" u="none" strike="noStrike" cap="none" normalizeH="0" baseline="0" smtClean="0">
              <a:ln>
                <a:noFill/>
              </a:ln>
              <a:solidFill>
                <a:schemeClr val="tx1"/>
              </a:solidFill>
              <a:effectLst/>
              <a:latin typeface="Arial" pitchFamily="34" charset="0"/>
            </a:endParaRPr>
          </a:p>
        </p:txBody>
      </p:sp>
      <p:sp>
        <p:nvSpPr>
          <p:cNvPr id="16" name="Rectangle 15"/>
          <p:cNvSpPr/>
          <p:nvPr/>
        </p:nvSpPr>
        <p:spPr>
          <a:xfrm>
            <a:off x="0" y="270087"/>
            <a:ext cx="9144000" cy="507831"/>
          </a:xfrm>
          <a:prstGeom prst="rect">
            <a:avLst/>
          </a:prstGeom>
        </p:spPr>
        <p:txBody>
          <a:bodyPr wrap="square">
            <a:spAutoFit/>
          </a:bodyPr>
          <a:lstStyle/>
          <a:p>
            <a:pPr algn="l"/>
            <a:r>
              <a:rPr lang="en-GB" sz="2700" dirty="0" smtClean="0">
                <a:solidFill>
                  <a:schemeClr val="accent1">
                    <a:lumMod val="75000"/>
                  </a:schemeClr>
                </a:solidFill>
              </a:rPr>
              <a:t>Modelling of RBS</a:t>
            </a:r>
            <a:endParaRPr lang="en-GB" sz="2700" dirty="0">
              <a:solidFill>
                <a:schemeClr val="accent1">
                  <a:lumMod val="75000"/>
                </a:schemeClr>
              </a:solidFill>
            </a:endParaRPr>
          </a:p>
        </p:txBody>
      </p:sp>
      <p:cxnSp>
        <p:nvCxnSpPr>
          <p:cNvPr id="26" name="Straight Connector 25"/>
          <p:cNvCxnSpPr/>
          <p:nvPr/>
        </p:nvCxnSpPr>
        <p:spPr bwMode="auto">
          <a:xfrm>
            <a:off x="0" y="6645968"/>
            <a:ext cx="9144000" cy="0"/>
          </a:xfrm>
          <a:prstGeom prst="line">
            <a:avLst/>
          </a:prstGeom>
          <a:noFill/>
          <a:ln w="381000" cap="flat" cmpd="sng" algn="ctr">
            <a:solidFill>
              <a:schemeClr val="accent1">
                <a:lumMod val="50000"/>
              </a:schemeClr>
            </a:solidFill>
            <a:prstDash val="solid"/>
            <a:round/>
            <a:headEnd type="none" w="med" len="med"/>
            <a:tailEnd type="none" w="med" len="med"/>
          </a:ln>
          <a:effectLst>
            <a:outerShdw dist="17961" dir="2700000" algn="ctr" rotWithShape="0">
              <a:schemeClr val="tx1"/>
            </a:outerShdw>
          </a:effectLst>
        </p:spPr>
      </p:cxnSp>
      <p:sp>
        <p:nvSpPr>
          <p:cNvPr id="27" name="TextBox 26"/>
          <p:cNvSpPr txBox="1"/>
          <p:nvPr/>
        </p:nvSpPr>
        <p:spPr>
          <a:xfrm>
            <a:off x="-1" y="6492079"/>
            <a:ext cx="9144001" cy="307777"/>
          </a:xfrm>
          <a:prstGeom prst="rect">
            <a:avLst/>
          </a:prstGeom>
          <a:noFill/>
        </p:spPr>
        <p:txBody>
          <a:bodyPr wrap="square" rtlCol="0">
            <a:spAutoFit/>
          </a:bodyPr>
          <a:lstStyle/>
          <a:p>
            <a:pPr algn="l"/>
            <a:r>
              <a:rPr lang="en-GB" sz="1400" dirty="0" err="1" smtClean="0">
                <a:solidFill>
                  <a:srgbClr val="FFFFFF"/>
                </a:solidFill>
              </a:rPr>
              <a:t>Tsavdaridis</a:t>
            </a:r>
            <a:r>
              <a:rPr lang="el-GR" sz="1400" dirty="0" smtClean="0">
                <a:solidFill>
                  <a:srgbClr val="FFFFFF"/>
                </a:solidFill>
              </a:rPr>
              <a:t>, K.D. </a:t>
            </a:r>
            <a:r>
              <a:rPr lang="en-GB" sz="1400" dirty="0" smtClean="0">
                <a:solidFill>
                  <a:srgbClr val="FFFFFF"/>
                </a:solidFill>
              </a:rPr>
              <a:t>                                                            Seismic Resistant Design of Novel RWS Connections</a:t>
            </a:r>
            <a:endParaRPr lang="en-GB" sz="1400" dirty="0">
              <a:solidFill>
                <a:srgbClr val="FFFFFF"/>
              </a:solidFill>
            </a:endParaRPr>
          </a:p>
        </p:txBody>
      </p:sp>
      <p:sp>
        <p:nvSpPr>
          <p:cNvPr id="2" name="TextBox 1"/>
          <p:cNvSpPr txBox="1"/>
          <p:nvPr/>
        </p:nvSpPr>
        <p:spPr>
          <a:xfrm>
            <a:off x="71758" y="1213559"/>
            <a:ext cx="5036956" cy="523220"/>
          </a:xfrm>
          <a:prstGeom prst="rect">
            <a:avLst/>
          </a:prstGeom>
          <a:noFill/>
        </p:spPr>
        <p:txBody>
          <a:bodyPr wrap="none" rtlCol="0">
            <a:spAutoFit/>
          </a:bodyPr>
          <a:lstStyle/>
          <a:p>
            <a:r>
              <a:rPr lang="en-GB" dirty="0" smtClean="0"/>
              <a:t>Strong column – weak beam</a:t>
            </a:r>
            <a:endParaRPr lang="en-US" dirty="0"/>
          </a:p>
        </p:txBody>
      </p:sp>
    </p:spTree>
    <p:extLst>
      <p:ext uri="{BB962C8B-B14F-4D97-AF65-F5344CB8AC3E}">
        <p14:creationId xmlns:p14="http://schemas.microsoft.com/office/powerpoint/2010/main" val="4091211224"/>
      </p:ext>
    </p:extLst>
  </p:cSld>
  <p:clrMapOvr>
    <a:masterClrMapping/>
  </p:clrMapOvr>
  <p:transition>
    <p:pull dir="lu"/>
  </p:transition>
  <p:timing>
    <p:tnLst>
      <p:par>
        <p:cTn id="1" dur="indefinite" restart="never" nodeType="tmRoot"/>
      </p:par>
    </p:tnLst>
  </p:timing>
</p:sld>
</file>

<file path=ppt/theme/theme1.xml><?xml version="1.0" encoding="utf-8"?>
<a:theme xmlns:a="http://schemas.openxmlformats.org/drawingml/2006/main" name="Corporate_Background_Template">
  <a:themeElements>
    <a:clrScheme name="">
      <a:dk1>
        <a:srgbClr val="000000"/>
      </a:dk1>
      <a:lt1>
        <a:srgbClr val="969696"/>
      </a:lt1>
      <a:dk2>
        <a:srgbClr val="000000"/>
      </a:dk2>
      <a:lt2>
        <a:srgbClr val="808080"/>
      </a:lt2>
      <a:accent1>
        <a:srgbClr val="00CC99"/>
      </a:accent1>
      <a:accent2>
        <a:srgbClr val="3333CC"/>
      </a:accent2>
      <a:accent3>
        <a:srgbClr val="C9C9C9"/>
      </a:accent3>
      <a:accent4>
        <a:srgbClr val="000000"/>
      </a:accent4>
      <a:accent5>
        <a:srgbClr val="AAE2CA"/>
      </a:accent5>
      <a:accent6>
        <a:srgbClr val="2D2DB9"/>
      </a:accent6>
      <a:hlink>
        <a:srgbClr val="CCCCFF"/>
      </a:hlink>
      <a:folHlink>
        <a:srgbClr val="B2B2B2"/>
      </a:folHlink>
    </a:clrScheme>
    <a:fontScheme name="Corporate_Background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defRPr kumimoji="0" lang="en-GB" altLang="en-US" sz="2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CC0000"/>
          </a:buClr>
          <a:buSzPct val="65000"/>
          <a:buFont typeface="Arial" pitchFamily="34" charset="0"/>
          <a:buNone/>
          <a:tabLst/>
          <a:defRPr kumimoji="0" lang="en-GB" altLang="en-US" sz="2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Corporate_Background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_Background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_Background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_Background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_Background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_Background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_Background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20512</TotalTime>
  <Words>1850</Words>
  <Application>Microsoft Office PowerPoint</Application>
  <PresentationFormat>On-screen Show (4:3)</PresentationFormat>
  <Paragraphs>286</Paragraphs>
  <Slides>37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Courier New</vt:lpstr>
      <vt:lpstr>ＭＳ Ｐゴシック</vt:lpstr>
      <vt:lpstr>Symbol</vt:lpstr>
      <vt:lpstr>Times</vt:lpstr>
      <vt:lpstr>Times New Roman</vt:lpstr>
      <vt:lpstr>Wingdings</vt:lpstr>
      <vt:lpstr>Corporate_Background_Template</vt:lpstr>
      <vt:lpstr>Seismic Resistant Design of Connections with the use of Perforated Beams</vt:lpstr>
      <vt:lpstr>Fact</vt:lpstr>
      <vt:lpstr>Inspired from…</vt:lpstr>
      <vt:lpstr>Perforated Beams</vt:lpstr>
      <vt:lpstr>Perforated Beams (since 2005…)</vt:lpstr>
      <vt:lpstr>Perforated Beams (since 2005…)</vt:lpstr>
      <vt:lpstr>Strengthening Techniques</vt:lpstr>
      <vt:lpstr>PowerPoint Presentation</vt:lpstr>
      <vt:lpstr>PowerPoint Presentation</vt:lpstr>
      <vt:lpstr>RBS vs RWS</vt:lpstr>
      <vt:lpstr>Study 1 (2011)</vt:lpstr>
      <vt:lpstr>PowerPoint Presentation</vt:lpstr>
      <vt:lpstr>Parametric Study</vt:lpstr>
      <vt:lpstr>Hysteretic Behaviours</vt:lpstr>
      <vt:lpstr>Rotational Capacity</vt:lpstr>
      <vt:lpstr>Vierendeel (Vert. Shear) Mechanism</vt:lpstr>
      <vt:lpstr>Position and Movement of Plastic Hinges</vt:lpstr>
      <vt:lpstr>Effect of WOA on Ductility </vt:lpstr>
      <vt:lpstr>Geometric Parameters</vt:lpstr>
      <vt:lpstr>Concluding Remarks</vt:lpstr>
      <vt:lpstr>Study 2 (2012)</vt:lpstr>
      <vt:lpstr>PowerPoint Presentation</vt:lpstr>
      <vt:lpstr>Parametric Study</vt:lpstr>
      <vt:lpstr>Vierendeel (Vert. Shear) Mechanism</vt:lpstr>
      <vt:lpstr>Rotational Capacity</vt:lpstr>
      <vt:lpstr>Panel Zone Deformation</vt:lpstr>
      <vt:lpstr>Geometric Parameters</vt:lpstr>
      <vt:lpstr>Further Concluding Remarks</vt:lpstr>
      <vt:lpstr>Study 3 (2013)</vt:lpstr>
      <vt:lpstr>Test Apparatus</vt:lpstr>
      <vt:lpstr>Parametric Study on Circular Openings</vt:lpstr>
      <vt:lpstr>Comparison</vt:lpstr>
      <vt:lpstr>Additional Innovative Designs</vt:lpstr>
      <vt:lpstr>Further Concluding Remarks</vt:lpstr>
      <vt:lpstr>Aknowledgments (funding &amp; technical support)</vt:lpstr>
      <vt:lpstr>References</vt:lpstr>
      <vt:lpstr>Dilemma…</vt:lpstr>
    </vt:vector>
  </TitlesOfParts>
  <Company>Altair Engineering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Altair Engineering</dc:title>
  <dc:creator>Altair Engineering</dc:creator>
  <cp:lastModifiedBy>Kostas Tsavdaridis</cp:lastModifiedBy>
  <cp:revision>684</cp:revision>
  <cp:lastPrinted>2001-10-03T11:37:57Z</cp:lastPrinted>
  <dcterms:created xsi:type="dcterms:W3CDTF">2014-04-14T21:39:31Z</dcterms:created>
  <dcterms:modified xsi:type="dcterms:W3CDTF">2015-11-17T22:00:13Z</dcterms:modified>
</cp:coreProperties>
</file>