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charts/chart2.xml" ContentType="application/vnd.openxmlformats-officedocument.drawingml.chart+xml"/>
  <Override PartName="/ppt/tags/tag2.xml" ContentType="application/vnd.openxmlformats-officedocument.presentationml.tags+xml"/>
  <Override PartName="/ppt/charts/chart3.xml" ContentType="application/vnd.openxmlformats-officedocument.drawingml.chart+xml"/>
  <Override PartName="/ppt/tags/tag3.xml" ContentType="application/vnd.openxmlformats-officedocument.presentationml.tags+xml"/>
  <Override PartName="/ppt/charts/chart4.xml" ContentType="application/vnd.openxmlformats-officedocument.drawingml.chart+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7"/>
  </p:notesMasterIdLst>
  <p:sldIdLst>
    <p:sldId id="279" r:id="rId5"/>
    <p:sldId id="280" r:id="rId6"/>
    <p:sldId id="256" r:id="rId7"/>
    <p:sldId id="263" r:id="rId8"/>
    <p:sldId id="258" r:id="rId9"/>
    <p:sldId id="264" r:id="rId10"/>
    <p:sldId id="260" r:id="rId11"/>
    <p:sldId id="271" r:id="rId12"/>
    <p:sldId id="267" r:id="rId13"/>
    <p:sldId id="272" r:id="rId14"/>
    <p:sldId id="261" r:id="rId15"/>
    <p:sldId id="273" r:id="rId16"/>
    <p:sldId id="266" r:id="rId17"/>
    <p:sldId id="262" r:id="rId18"/>
    <p:sldId id="270" r:id="rId19"/>
    <p:sldId id="269" r:id="rId20"/>
    <p:sldId id="268" r:id="rId21"/>
    <p:sldId id="276" r:id="rId22"/>
    <p:sldId id="275" r:id="rId23"/>
    <p:sldId id="274" r:id="rId24"/>
    <p:sldId id="277"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94630" autoAdjust="0"/>
  </p:normalViewPr>
  <p:slideViewPr>
    <p:cSldViewPr snapToGrid="0">
      <p:cViewPr>
        <p:scale>
          <a:sx n="78" d="100"/>
          <a:sy n="78" d="100"/>
        </p:scale>
        <p:origin x="-36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thleen.thunder\AppData\Local\Temp\Flux.xlsm"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kathleen\Desktop\rad%20test%20analysis\SEE%20data_CNL%20and%20MGH%20with%20Weibull_KM%20combo%20plots.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61273002722883"/>
          <c:y val="0.12057868801635602"/>
          <c:w val="0.70108781145930532"/>
          <c:h val="0.69259045453808898"/>
        </c:manualLayout>
      </c:layout>
      <c:scatterChart>
        <c:scatterStyle val="smoothMarker"/>
        <c:varyColors val="0"/>
        <c:ser>
          <c:idx val="0"/>
          <c:order val="0"/>
          <c:tx>
            <c:v>100mils</c:v>
          </c:tx>
          <c:marker>
            <c:symbol val="none"/>
          </c:marker>
          <c:xVal>
            <c:numRef>
              <c:f>'ISS_100mils.tfx (1)'!$A$3:$A$654</c:f>
              <c:numCache>
                <c:formatCode>General</c:formatCode>
                <c:ptCount val="652"/>
                <c:pt idx="0">
                  <c:v>0.1</c:v>
                </c:pt>
                <c:pt idx="1">
                  <c:v>0.10138999999999995</c:v>
                </c:pt>
                <c:pt idx="2">
                  <c:v>0.10279900000000003</c:v>
                </c:pt>
                <c:pt idx="3">
                  <c:v>0.10422700000000003</c:v>
                </c:pt>
                <c:pt idx="4">
                  <c:v>0.10567600000000005</c:v>
                </c:pt>
                <c:pt idx="5">
                  <c:v>0.10714500000000003</c:v>
                </c:pt>
                <c:pt idx="6">
                  <c:v>0.10863399999999999</c:v>
                </c:pt>
                <c:pt idx="7">
                  <c:v>0.110143</c:v>
                </c:pt>
                <c:pt idx="8">
                  <c:v>0.11167400000000002</c:v>
                </c:pt>
                <c:pt idx="9">
                  <c:v>0.11322599999999999</c:v>
                </c:pt>
                <c:pt idx="10">
                  <c:v>0.1148</c:v>
                </c:pt>
                <c:pt idx="11">
                  <c:v>0.11639500000000003</c:v>
                </c:pt>
                <c:pt idx="12">
                  <c:v>0.11801300000000002</c:v>
                </c:pt>
                <c:pt idx="13">
                  <c:v>0.11965300000000002</c:v>
                </c:pt>
                <c:pt idx="14">
                  <c:v>0.12131500000000002</c:v>
                </c:pt>
                <c:pt idx="15">
                  <c:v>0.12300100000000003</c:v>
                </c:pt>
                <c:pt idx="16">
                  <c:v>0.12471100000000003</c:v>
                </c:pt>
                <c:pt idx="17">
                  <c:v>0.12644400000000006</c:v>
                </c:pt>
                <c:pt idx="18">
                  <c:v>0.12820100000000001</c:v>
                </c:pt>
                <c:pt idx="19">
                  <c:v>0.12998299999999999</c:v>
                </c:pt>
                <c:pt idx="20">
                  <c:v>0.13178899999999999</c:v>
                </c:pt>
                <c:pt idx="21">
                  <c:v>0.13362099999999993</c:v>
                </c:pt>
                <c:pt idx="22">
                  <c:v>0.13547799999999999</c:v>
                </c:pt>
                <c:pt idx="23">
                  <c:v>0.13736100000000001</c:v>
                </c:pt>
                <c:pt idx="24">
                  <c:v>0.13927</c:v>
                </c:pt>
                <c:pt idx="25">
                  <c:v>0.14120500000000005</c:v>
                </c:pt>
                <c:pt idx="26">
                  <c:v>0.14316699999999999</c:v>
                </c:pt>
                <c:pt idx="27">
                  <c:v>0.14515700000000001</c:v>
                </c:pt>
                <c:pt idx="28">
                  <c:v>0.147174</c:v>
                </c:pt>
                <c:pt idx="29">
                  <c:v>0.14922000000000005</c:v>
                </c:pt>
                <c:pt idx="30">
                  <c:v>0.15129300000000007</c:v>
                </c:pt>
                <c:pt idx="31">
                  <c:v>0.15339600000000006</c:v>
                </c:pt>
                <c:pt idx="32">
                  <c:v>0.15552800000000006</c:v>
                </c:pt>
                <c:pt idx="33">
                  <c:v>0.15768900000000005</c:v>
                </c:pt>
                <c:pt idx="34">
                  <c:v>0.15988100000000005</c:v>
                </c:pt>
                <c:pt idx="35">
                  <c:v>0.162103</c:v>
                </c:pt>
                <c:pt idx="36">
                  <c:v>0.164355</c:v>
                </c:pt>
                <c:pt idx="37">
                  <c:v>0.16664000000000001</c:v>
                </c:pt>
                <c:pt idx="38">
                  <c:v>0.16895499999999999</c:v>
                </c:pt>
                <c:pt idx="39">
                  <c:v>0.17130300000000001</c:v>
                </c:pt>
                <c:pt idx="40">
                  <c:v>0.17368400000000001</c:v>
                </c:pt>
                <c:pt idx="41">
                  <c:v>0.17609800000000006</c:v>
                </c:pt>
                <c:pt idx="42">
                  <c:v>0.17854500000000006</c:v>
                </c:pt>
                <c:pt idx="43">
                  <c:v>0.18102699999999999</c:v>
                </c:pt>
                <c:pt idx="44">
                  <c:v>0.18354200000000007</c:v>
                </c:pt>
                <c:pt idx="45">
                  <c:v>0.18609300000000006</c:v>
                </c:pt>
                <c:pt idx="46">
                  <c:v>0.18867900000000001</c:v>
                </c:pt>
                <c:pt idx="47">
                  <c:v>0.191301</c:v>
                </c:pt>
                <c:pt idx="48">
                  <c:v>0.19395999999999999</c:v>
                </c:pt>
                <c:pt idx="49">
                  <c:v>0.196656</c:v>
                </c:pt>
                <c:pt idx="50">
                  <c:v>0.19938900000000001</c:v>
                </c:pt>
                <c:pt idx="51">
                  <c:v>0.20216000000000001</c:v>
                </c:pt>
                <c:pt idx="52">
                  <c:v>0.20496900000000007</c:v>
                </c:pt>
                <c:pt idx="53">
                  <c:v>0.20781800000000006</c:v>
                </c:pt>
                <c:pt idx="54">
                  <c:v>0.21070600000000006</c:v>
                </c:pt>
                <c:pt idx="55">
                  <c:v>0.21363399999999999</c:v>
                </c:pt>
                <c:pt idx="56">
                  <c:v>0.21660299999999999</c:v>
                </c:pt>
                <c:pt idx="57">
                  <c:v>0.21961300000000006</c:v>
                </c:pt>
                <c:pt idx="58">
                  <c:v>0.222665</c:v>
                </c:pt>
                <c:pt idx="59">
                  <c:v>0.22575999999999999</c:v>
                </c:pt>
                <c:pt idx="60">
                  <c:v>0.22889699999999999</c:v>
                </c:pt>
                <c:pt idx="61">
                  <c:v>0.23207800000000001</c:v>
                </c:pt>
                <c:pt idx="62">
                  <c:v>0.23530300000000001</c:v>
                </c:pt>
                <c:pt idx="63">
                  <c:v>0.23857400000000001</c:v>
                </c:pt>
                <c:pt idx="64">
                  <c:v>0.24188899999999999</c:v>
                </c:pt>
                <c:pt idx="65">
                  <c:v>0.24525100000000005</c:v>
                </c:pt>
                <c:pt idx="66">
                  <c:v>0.24865899999999999</c:v>
                </c:pt>
                <c:pt idx="67">
                  <c:v>0.25211500000000003</c:v>
                </c:pt>
                <c:pt idx="68">
                  <c:v>0.2556190000000001</c:v>
                </c:pt>
                <c:pt idx="69">
                  <c:v>0.25917100000000004</c:v>
                </c:pt>
                <c:pt idx="70">
                  <c:v>0.26277300000000003</c:v>
                </c:pt>
                <c:pt idx="71">
                  <c:v>0.26642500000000002</c:v>
                </c:pt>
                <c:pt idx="72">
                  <c:v>0.27012700000000001</c:v>
                </c:pt>
                <c:pt idx="73">
                  <c:v>0.27388100000000021</c:v>
                </c:pt>
                <c:pt idx="74">
                  <c:v>0.27768800000000016</c:v>
                </c:pt>
                <c:pt idx="75">
                  <c:v>0.2815470000000001</c:v>
                </c:pt>
                <c:pt idx="76">
                  <c:v>0.28545900000000002</c:v>
                </c:pt>
                <c:pt idx="77">
                  <c:v>0.28942700000000021</c:v>
                </c:pt>
                <c:pt idx="78">
                  <c:v>0.29344900000000002</c:v>
                </c:pt>
                <c:pt idx="79">
                  <c:v>0.29752700000000021</c:v>
                </c:pt>
                <c:pt idx="80">
                  <c:v>0.30166200000000015</c:v>
                </c:pt>
                <c:pt idx="81">
                  <c:v>0.30585400000000013</c:v>
                </c:pt>
                <c:pt idx="82">
                  <c:v>0.31010500000000002</c:v>
                </c:pt>
                <c:pt idx="83">
                  <c:v>0.31441400000000025</c:v>
                </c:pt>
                <c:pt idx="84">
                  <c:v>0.31878400000000012</c:v>
                </c:pt>
                <c:pt idx="85">
                  <c:v>0.32321400000000011</c:v>
                </c:pt>
                <c:pt idx="86">
                  <c:v>0.32770600000000011</c:v>
                </c:pt>
                <c:pt idx="87">
                  <c:v>0.33226000000000011</c:v>
                </c:pt>
                <c:pt idx="88">
                  <c:v>0.33687800000000023</c:v>
                </c:pt>
                <c:pt idx="89">
                  <c:v>0.34156000000000009</c:v>
                </c:pt>
                <c:pt idx="90">
                  <c:v>0.34630600000000011</c:v>
                </c:pt>
                <c:pt idx="91">
                  <c:v>0.35111900000000001</c:v>
                </c:pt>
                <c:pt idx="92">
                  <c:v>0.35599900000000001</c:v>
                </c:pt>
                <c:pt idx="93">
                  <c:v>0.36094600000000016</c:v>
                </c:pt>
                <c:pt idx="94">
                  <c:v>0.36596200000000012</c:v>
                </c:pt>
                <c:pt idx="95">
                  <c:v>0.37104800000000016</c:v>
                </c:pt>
                <c:pt idx="96">
                  <c:v>0.37620500000000001</c:v>
                </c:pt>
                <c:pt idx="97">
                  <c:v>0.38143300000000002</c:v>
                </c:pt>
                <c:pt idx="98">
                  <c:v>0.38673400000000002</c:v>
                </c:pt>
                <c:pt idx="99">
                  <c:v>0.39210900000000021</c:v>
                </c:pt>
                <c:pt idx="100">
                  <c:v>0.39755800000000013</c:v>
                </c:pt>
                <c:pt idx="101">
                  <c:v>0.40308300000000002</c:v>
                </c:pt>
                <c:pt idx="102">
                  <c:v>0.40868500000000002</c:v>
                </c:pt>
                <c:pt idx="103">
                  <c:v>0.41436500000000015</c:v>
                </c:pt>
                <c:pt idx="104">
                  <c:v>0.42012300000000002</c:v>
                </c:pt>
                <c:pt idx="105">
                  <c:v>0.42596200000000012</c:v>
                </c:pt>
                <c:pt idx="106">
                  <c:v>0.43188200000000027</c:v>
                </c:pt>
                <c:pt idx="107">
                  <c:v>0.43788400000000022</c:v>
                </c:pt>
                <c:pt idx="108">
                  <c:v>0.443969</c:v>
                </c:pt>
                <c:pt idx="109">
                  <c:v>0.45013900000000001</c:v>
                </c:pt>
                <c:pt idx="110">
                  <c:v>0.456395</c:v>
                </c:pt>
                <c:pt idx="111">
                  <c:v>0.46273700000000001</c:v>
                </c:pt>
                <c:pt idx="112">
                  <c:v>0.46916800000000008</c:v>
                </c:pt>
                <c:pt idx="113">
                  <c:v>0.47568900000000008</c:v>
                </c:pt>
                <c:pt idx="114">
                  <c:v>0.48229900000000003</c:v>
                </c:pt>
                <c:pt idx="115">
                  <c:v>0.48900200000000016</c:v>
                </c:pt>
                <c:pt idx="116">
                  <c:v>0.49579800000000002</c:v>
                </c:pt>
                <c:pt idx="117">
                  <c:v>0.50268800000000002</c:v>
                </c:pt>
                <c:pt idx="118">
                  <c:v>0.50967399999999996</c:v>
                </c:pt>
                <c:pt idx="119">
                  <c:v>0.51675700000000002</c:v>
                </c:pt>
                <c:pt idx="120">
                  <c:v>0.52393900000000004</c:v>
                </c:pt>
                <c:pt idx="121">
                  <c:v>0.53122000000000003</c:v>
                </c:pt>
                <c:pt idx="122">
                  <c:v>0.53860300000000005</c:v>
                </c:pt>
                <c:pt idx="123">
                  <c:v>0.54608800000000002</c:v>
                </c:pt>
                <c:pt idx="124">
                  <c:v>0.55367699999999997</c:v>
                </c:pt>
                <c:pt idx="125">
                  <c:v>0.56137199999999998</c:v>
                </c:pt>
                <c:pt idx="126">
                  <c:v>0.56917399999999996</c:v>
                </c:pt>
                <c:pt idx="127">
                  <c:v>0.57708400000000004</c:v>
                </c:pt>
                <c:pt idx="128">
                  <c:v>0.58510399999999962</c:v>
                </c:pt>
                <c:pt idx="129">
                  <c:v>0.59323499999999962</c:v>
                </c:pt>
                <c:pt idx="130">
                  <c:v>0.60147899999999999</c:v>
                </c:pt>
                <c:pt idx="131">
                  <c:v>0.60983799999999999</c:v>
                </c:pt>
                <c:pt idx="132">
                  <c:v>0.61831400000000003</c:v>
                </c:pt>
                <c:pt idx="133">
                  <c:v>0.62690699999999999</c:v>
                </c:pt>
                <c:pt idx="134">
                  <c:v>0.63561900000000038</c:v>
                </c:pt>
                <c:pt idx="135">
                  <c:v>0.64445200000000002</c:v>
                </c:pt>
                <c:pt idx="136">
                  <c:v>0.65340900000000024</c:v>
                </c:pt>
                <c:pt idx="137">
                  <c:v>0.66248899999999999</c:v>
                </c:pt>
                <c:pt idx="138">
                  <c:v>0.6716960000000004</c:v>
                </c:pt>
                <c:pt idx="139">
                  <c:v>0.68103100000000005</c:v>
                </c:pt>
                <c:pt idx="140">
                  <c:v>0.69049499999999997</c:v>
                </c:pt>
                <c:pt idx="141">
                  <c:v>0.70009200000000005</c:v>
                </c:pt>
                <c:pt idx="142">
                  <c:v>0.70982100000000026</c:v>
                </c:pt>
                <c:pt idx="143">
                  <c:v>0.71968600000000005</c:v>
                </c:pt>
                <c:pt idx="144">
                  <c:v>0.72968699999999997</c:v>
                </c:pt>
                <c:pt idx="145">
                  <c:v>0.73982800000000026</c:v>
                </c:pt>
                <c:pt idx="146">
                  <c:v>0.75011000000000005</c:v>
                </c:pt>
                <c:pt idx="147">
                  <c:v>0.76053400000000004</c:v>
                </c:pt>
                <c:pt idx="148">
                  <c:v>0.77110400000000023</c:v>
                </c:pt>
                <c:pt idx="149">
                  <c:v>0.78181999999999996</c:v>
                </c:pt>
                <c:pt idx="150">
                  <c:v>0.79268499999999997</c:v>
                </c:pt>
                <c:pt idx="151">
                  <c:v>0.80370200000000003</c:v>
                </c:pt>
                <c:pt idx="152">
                  <c:v>0.81487100000000023</c:v>
                </c:pt>
                <c:pt idx="153">
                  <c:v>0.82619600000000004</c:v>
                </c:pt>
                <c:pt idx="154">
                  <c:v>0.83767800000000026</c:v>
                </c:pt>
                <c:pt idx="155">
                  <c:v>0.84931900000000005</c:v>
                </c:pt>
                <c:pt idx="156">
                  <c:v>0.86112200000000005</c:v>
                </c:pt>
                <c:pt idx="157">
                  <c:v>0.87309000000000025</c:v>
                </c:pt>
                <c:pt idx="158">
                  <c:v>0.88522400000000001</c:v>
                </c:pt>
                <c:pt idx="159">
                  <c:v>0.89752599999999982</c:v>
                </c:pt>
                <c:pt idx="160">
                  <c:v>0.90999900000000022</c:v>
                </c:pt>
                <c:pt idx="161">
                  <c:v>0.92264600000000019</c:v>
                </c:pt>
                <c:pt idx="162">
                  <c:v>0.93546799999999974</c:v>
                </c:pt>
                <c:pt idx="163">
                  <c:v>0.94846900000000001</c:v>
                </c:pt>
                <c:pt idx="164">
                  <c:v>0.96165000000000023</c:v>
                </c:pt>
                <c:pt idx="165">
                  <c:v>0.97501400000000005</c:v>
                </c:pt>
                <c:pt idx="166">
                  <c:v>0.98856399999999967</c:v>
                </c:pt>
                <c:pt idx="167">
                  <c:v>1.0023</c:v>
                </c:pt>
                <c:pt idx="168">
                  <c:v>1.01623</c:v>
                </c:pt>
                <c:pt idx="169">
                  <c:v>1.0303599999999999</c:v>
                </c:pt>
                <c:pt idx="170">
                  <c:v>1.04467</c:v>
                </c:pt>
                <c:pt idx="171">
                  <c:v>1.0591899999999999</c:v>
                </c:pt>
                <c:pt idx="172">
                  <c:v>1.0739099999999995</c:v>
                </c:pt>
                <c:pt idx="173">
                  <c:v>1.08884</c:v>
                </c:pt>
                <c:pt idx="174">
                  <c:v>1.1039699999999995</c:v>
                </c:pt>
                <c:pt idx="175">
                  <c:v>1.11931</c:v>
                </c:pt>
                <c:pt idx="176">
                  <c:v>1.13487</c:v>
                </c:pt>
                <c:pt idx="177">
                  <c:v>1.1506400000000001</c:v>
                </c:pt>
                <c:pt idx="178">
                  <c:v>1.1666300000000001</c:v>
                </c:pt>
                <c:pt idx="179">
                  <c:v>1.1828399999999999</c:v>
                </c:pt>
                <c:pt idx="180">
                  <c:v>1.1992799999999999</c:v>
                </c:pt>
                <c:pt idx="181">
                  <c:v>1.2159499999999996</c:v>
                </c:pt>
                <c:pt idx="182">
                  <c:v>1.23285</c:v>
                </c:pt>
                <c:pt idx="183">
                  <c:v>1.2499799999999996</c:v>
                </c:pt>
                <c:pt idx="184">
                  <c:v>1.26735</c:v>
                </c:pt>
                <c:pt idx="185">
                  <c:v>1.2849599999999999</c:v>
                </c:pt>
                <c:pt idx="186">
                  <c:v>1.3028199999999999</c:v>
                </c:pt>
                <c:pt idx="187">
                  <c:v>1.3209299999999995</c:v>
                </c:pt>
                <c:pt idx="188">
                  <c:v>1.3392899999999999</c:v>
                </c:pt>
                <c:pt idx="189">
                  <c:v>1.3578999999999997</c:v>
                </c:pt>
                <c:pt idx="190">
                  <c:v>1.37677</c:v>
                </c:pt>
                <c:pt idx="191">
                  <c:v>1.3958999999999995</c:v>
                </c:pt>
                <c:pt idx="192">
                  <c:v>1.4152999999999996</c:v>
                </c:pt>
                <c:pt idx="193">
                  <c:v>1.4349699999999996</c:v>
                </c:pt>
                <c:pt idx="194">
                  <c:v>1.4549099999999995</c:v>
                </c:pt>
                <c:pt idx="195">
                  <c:v>1.4751299999999996</c:v>
                </c:pt>
                <c:pt idx="196">
                  <c:v>1.4956299999999996</c:v>
                </c:pt>
                <c:pt idx="197">
                  <c:v>1.5164199999999999</c:v>
                </c:pt>
                <c:pt idx="198">
                  <c:v>1.5374899999999998</c:v>
                </c:pt>
                <c:pt idx="199">
                  <c:v>1.5588599999999999</c:v>
                </c:pt>
                <c:pt idx="200">
                  <c:v>1.5805199999999999</c:v>
                </c:pt>
                <c:pt idx="201">
                  <c:v>1.60249</c:v>
                </c:pt>
                <c:pt idx="202">
                  <c:v>1.62476</c:v>
                </c:pt>
                <c:pt idx="203">
                  <c:v>1.64734</c:v>
                </c:pt>
                <c:pt idx="204">
                  <c:v>1.6702300000000001</c:v>
                </c:pt>
                <c:pt idx="205">
                  <c:v>1.6934499999999999</c:v>
                </c:pt>
                <c:pt idx="206">
                  <c:v>1.71698</c:v>
                </c:pt>
                <c:pt idx="207">
                  <c:v>1.7408399999999995</c:v>
                </c:pt>
                <c:pt idx="208">
                  <c:v>1.7650299999999997</c:v>
                </c:pt>
                <c:pt idx="209">
                  <c:v>1.7895599999999998</c:v>
                </c:pt>
                <c:pt idx="210">
                  <c:v>1.81443</c:v>
                </c:pt>
                <c:pt idx="211">
                  <c:v>1.83965</c:v>
                </c:pt>
                <c:pt idx="212">
                  <c:v>1.8652199999999999</c:v>
                </c:pt>
                <c:pt idx="213">
                  <c:v>1.89114</c:v>
                </c:pt>
                <c:pt idx="214">
                  <c:v>1.9174199999999999</c:v>
                </c:pt>
                <c:pt idx="215">
                  <c:v>1.9440700000000004</c:v>
                </c:pt>
                <c:pt idx="216">
                  <c:v>1.9710799999999999</c:v>
                </c:pt>
                <c:pt idx="217">
                  <c:v>1.9984800000000005</c:v>
                </c:pt>
                <c:pt idx="218">
                  <c:v>2.0262499999999992</c:v>
                </c:pt>
                <c:pt idx="219">
                  <c:v>2.054409999999999</c:v>
                </c:pt>
                <c:pt idx="220">
                  <c:v>2.082959999999999</c:v>
                </c:pt>
                <c:pt idx="221">
                  <c:v>2.11191</c:v>
                </c:pt>
                <c:pt idx="222">
                  <c:v>2.1412599999999991</c:v>
                </c:pt>
                <c:pt idx="223">
                  <c:v>2.1710199999999991</c:v>
                </c:pt>
                <c:pt idx="224">
                  <c:v>2.2011900000000009</c:v>
                </c:pt>
                <c:pt idx="225">
                  <c:v>2.2317800000000001</c:v>
                </c:pt>
                <c:pt idx="226">
                  <c:v>2.2627999999999999</c:v>
                </c:pt>
                <c:pt idx="227">
                  <c:v>2.2942399999999998</c:v>
                </c:pt>
                <c:pt idx="228">
                  <c:v>2.32613</c:v>
                </c:pt>
                <c:pt idx="229">
                  <c:v>2.3584499999999982</c:v>
                </c:pt>
                <c:pt idx="230">
                  <c:v>2.3912299999999993</c:v>
                </c:pt>
                <c:pt idx="231">
                  <c:v>2.4244599999999989</c:v>
                </c:pt>
                <c:pt idx="232">
                  <c:v>2.458159999999999</c:v>
                </c:pt>
                <c:pt idx="233">
                  <c:v>2.492319999999999</c:v>
                </c:pt>
                <c:pt idx="234">
                  <c:v>2.5269499999999989</c:v>
                </c:pt>
                <c:pt idx="235">
                  <c:v>2.562069999999999</c:v>
                </c:pt>
                <c:pt idx="236">
                  <c:v>2.59768</c:v>
                </c:pt>
                <c:pt idx="237">
                  <c:v>2.6337799999999998</c:v>
                </c:pt>
                <c:pt idx="238">
                  <c:v>2.6703800000000002</c:v>
                </c:pt>
                <c:pt idx="239">
                  <c:v>2.7074900000000008</c:v>
                </c:pt>
                <c:pt idx="240">
                  <c:v>2.7451200000000009</c:v>
                </c:pt>
                <c:pt idx="241">
                  <c:v>2.7832699999999999</c:v>
                </c:pt>
                <c:pt idx="242">
                  <c:v>2.8219499999999993</c:v>
                </c:pt>
                <c:pt idx="243">
                  <c:v>2.86117</c:v>
                </c:pt>
                <c:pt idx="244">
                  <c:v>2.9009299999999998</c:v>
                </c:pt>
                <c:pt idx="245">
                  <c:v>2.9412499999999993</c:v>
                </c:pt>
                <c:pt idx="246">
                  <c:v>2.9821200000000001</c:v>
                </c:pt>
                <c:pt idx="247">
                  <c:v>3.0235699999999999</c:v>
                </c:pt>
                <c:pt idx="248">
                  <c:v>3.0655899999999998</c:v>
                </c:pt>
                <c:pt idx="249">
                  <c:v>3.1081900000000009</c:v>
                </c:pt>
                <c:pt idx="250">
                  <c:v>3.1513900000000001</c:v>
                </c:pt>
                <c:pt idx="251">
                  <c:v>3.1951800000000001</c:v>
                </c:pt>
                <c:pt idx="252">
                  <c:v>3.2395900000000002</c:v>
                </c:pt>
                <c:pt idx="253">
                  <c:v>3.2846099999999998</c:v>
                </c:pt>
                <c:pt idx="254">
                  <c:v>3.3302599999999987</c:v>
                </c:pt>
                <c:pt idx="255">
                  <c:v>3.376539999999999</c:v>
                </c:pt>
                <c:pt idx="256">
                  <c:v>3.4234599999999991</c:v>
                </c:pt>
                <c:pt idx="257">
                  <c:v>3.471039999999999</c:v>
                </c:pt>
                <c:pt idx="258">
                  <c:v>3.5192799999999993</c:v>
                </c:pt>
                <c:pt idx="259">
                  <c:v>3.5681900000000009</c:v>
                </c:pt>
                <c:pt idx="260">
                  <c:v>3.6177800000000002</c:v>
                </c:pt>
                <c:pt idx="261">
                  <c:v>3.66805</c:v>
                </c:pt>
                <c:pt idx="262">
                  <c:v>3.7190300000000001</c:v>
                </c:pt>
                <c:pt idx="263">
                  <c:v>3.7707099999999998</c:v>
                </c:pt>
                <c:pt idx="264">
                  <c:v>3.8231199999999999</c:v>
                </c:pt>
                <c:pt idx="265">
                  <c:v>3.8762499999999984</c:v>
                </c:pt>
                <c:pt idx="266">
                  <c:v>3.9301200000000001</c:v>
                </c:pt>
                <c:pt idx="267">
                  <c:v>3.9847399999999999</c:v>
                </c:pt>
                <c:pt idx="268">
                  <c:v>4.0401099999999985</c:v>
                </c:pt>
                <c:pt idx="269">
                  <c:v>4.0962600000000018</c:v>
                </c:pt>
                <c:pt idx="270">
                  <c:v>4.1531899999999986</c:v>
                </c:pt>
                <c:pt idx="271">
                  <c:v>4.2109099999999984</c:v>
                </c:pt>
                <c:pt idx="272">
                  <c:v>4.2694299999999998</c:v>
                </c:pt>
                <c:pt idx="273">
                  <c:v>4.3287599999999982</c:v>
                </c:pt>
                <c:pt idx="274">
                  <c:v>4.3889199999999979</c:v>
                </c:pt>
                <c:pt idx="275">
                  <c:v>4.44991</c:v>
                </c:pt>
                <c:pt idx="276">
                  <c:v>4.5117599999999998</c:v>
                </c:pt>
                <c:pt idx="277">
                  <c:v>4.5744600000000002</c:v>
                </c:pt>
                <c:pt idx="278">
                  <c:v>4.6380299999999997</c:v>
                </c:pt>
                <c:pt idx="279">
                  <c:v>4.7024900000000001</c:v>
                </c:pt>
                <c:pt idx="280">
                  <c:v>4.7678399999999979</c:v>
                </c:pt>
                <c:pt idx="281">
                  <c:v>4.8340999999999985</c:v>
                </c:pt>
                <c:pt idx="282">
                  <c:v>4.9012800000000016</c:v>
                </c:pt>
                <c:pt idx="283">
                  <c:v>4.9694000000000003</c:v>
                </c:pt>
                <c:pt idx="284">
                  <c:v>5.0384599999999997</c:v>
                </c:pt>
                <c:pt idx="285">
                  <c:v>5.1084799999999984</c:v>
                </c:pt>
                <c:pt idx="286">
                  <c:v>5.1794700000000002</c:v>
                </c:pt>
                <c:pt idx="287">
                  <c:v>5.2514599999999998</c:v>
                </c:pt>
                <c:pt idx="288">
                  <c:v>5.3244399999999974</c:v>
                </c:pt>
                <c:pt idx="289">
                  <c:v>5.3984299999999985</c:v>
                </c:pt>
                <c:pt idx="290">
                  <c:v>5.473460000000002</c:v>
                </c:pt>
                <c:pt idx="291">
                  <c:v>5.5495200000000002</c:v>
                </c:pt>
                <c:pt idx="292">
                  <c:v>5.6266499999999997</c:v>
                </c:pt>
                <c:pt idx="293">
                  <c:v>5.7048399999999981</c:v>
                </c:pt>
                <c:pt idx="294">
                  <c:v>5.7841299999999984</c:v>
                </c:pt>
                <c:pt idx="295">
                  <c:v>5.8645099999999966</c:v>
                </c:pt>
                <c:pt idx="296">
                  <c:v>5.9460100000000002</c:v>
                </c:pt>
                <c:pt idx="297">
                  <c:v>6.0286499999999998</c:v>
                </c:pt>
                <c:pt idx="298">
                  <c:v>6.112429999999998</c:v>
                </c:pt>
                <c:pt idx="299">
                  <c:v>6.1973799999999981</c:v>
                </c:pt>
                <c:pt idx="300">
                  <c:v>6.2835000000000001</c:v>
                </c:pt>
                <c:pt idx="301">
                  <c:v>6.3708299999999998</c:v>
                </c:pt>
                <c:pt idx="302">
                  <c:v>6.459360000000002</c:v>
                </c:pt>
                <c:pt idx="303">
                  <c:v>6.5491299999999999</c:v>
                </c:pt>
                <c:pt idx="304">
                  <c:v>6.6401499999999984</c:v>
                </c:pt>
                <c:pt idx="305">
                  <c:v>6.7324299999999999</c:v>
                </c:pt>
                <c:pt idx="306">
                  <c:v>6.8259899999999973</c:v>
                </c:pt>
                <c:pt idx="307">
                  <c:v>6.9208600000000002</c:v>
                </c:pt>
                <c:pt idx="308">
                  <c:v>7.0170399999999979</c:v>
                </c:pt>
                <c:pt idx="309">
                  <c:v>7.1145599999999973</c:v>
                </c:pt>
                <c:pt idx="310">
                  <c:v>7.2134299999999998</c:v>
                </c:pt>
                <c:pt idx="311">
                  <c:v>7.3136799999999997</c:v>
                </c:pt>
                <c:pt idx="312">
                  <c:v>7.4153200000000004</c:v>
                </c:pt>
                <c:pt idx="313">
                  <c:v>7.51837</c:v>
                </c:pt>
                <c:pt idx="314">
                  <c:v>7.6228599999999975</c:v>
                </c:pt>
                <c:pt idx="315">
                  <c:v>7.7287999999999997</c:v>
                </c:pt>
                <c:pt idx="316">
                  <c:v>7.8362100000000003</c:v>
                </c:pt>
                <c:pt idx="317">
                  <c:v>7.9451099999999997</c:v>
                </c:pt>
                <c:pt idx="318">
                  <c:v>8.0555300000000045</c:v>
                </c:pt>
                <c:pt idx="319">
                  <c:v>8.167480000000003</c:v>
                </c:pt>
                <c:pt idx="320">
                  <c:v>8.2809799999999996</c:v>
                </c:pt>
                <c:pt idx="321">
                  <c:v>8.3960700000000035</c:v>
                </c:pt>
                <c:pt idx="322">
                  <c:v>8.5127500000000005</c:v>
                </c:pt>
                <c:pt idx="323">
                  <c:v>8.6310599999999997</c:v>
                </c:pt>
                <c:pt idx="324">
                  <c:v>8.7510100000000008</c:v>
                </c:pt>
                <c:pt idx="325">
                  <c:v>8.8726200000000048</c:v>
                </c:pt>
                <c:pt idx="326">
                  <c:v>8.9959300000000031</c:v>
                </c:pt>
                <c:pt idx="327">
                  <c:v>9.1209500000000006</c:v>
                </c:pt>
                <c:pt idx="328">
                  <c:v>9.2477</c:v>
                </c:pt>
                <c:pt idx="329">
                  <c:v>9.37622</c:v>
                </c:pt>
                <c:pt idx="330">
                  <c:v>9.5065300000000033</c:v>
                </c:pt>
                <c:pt idx="331">
                  <c:v>9.6386400000000005</c:v>
                </c:pt>
                <c:pt idx="332">
                  <c:v>9.7726000000000006</c:v>
                </c:pt>
                <c:pt idx="333">
                  <c:v>9.9084100000000035</c:v>
                </c:pt>
                <c:pt idx="334">
                  <c:v>10.046100000000001</c:v>
                </c:pt>
                <c:pt idx="335">
                  <c:v>10.185700000000002</c:v>
                </c:pt>
                <c:pt idx="336">
                  <c:v>10.327300000000001</c:v>
                </c:pt>
                <c:pt idx="337">
                  <c:v>10.470800000000002</c:v>
                </c:pt>
                <c:pt idx="338">
                  <c:v>10.616300000000001</c:v>
                </c:pt>
                <c:pt idx="339">
                  <c:v>10.7639</c:v>
                </c:pt>
                <c:pt idx="340">
                  <c:v>10.913400000000003</c:v>
                </c:pt>
                <c:pt idx="341">
                  <c:v>11.065100000000005</c:v>
                </c:pt>
                <c:pt idx="342">
                  <c:v>11.2189</c:v>
                </c:pt>
                <c:pt idx="343">
                  <c:v>11.3748</c:v>
                </c:pt>
                <c:pt idx="344">
                  <c:v>11.5329</c:v>
                </c:pt>
                <c:pt idx="345">
                  <c:v>11.693200000000001</c:v>
                </c:pt>
                <c:pt idx="346">
                  <c:v>11.855700000000006</c:v>
                </c:pt>
                <c:pt idx="347">
                  <c:v>12.0204</c:v>
                </c:pt>
                <c:pt idx="348">
                  <c:v>12.1875</c:v>
                </c:pt>
                <c:pt idx="349">
                  <c:v>12.356900000000003</c:v>
                </c:pt>
                <c:pt idx="350">
                  <c:v>12.528600000000001</c:v>
                </c:pt>
                <c:pt idx="351">
                  <c:v>12.7027</c:v>
                </c:pt>
                <c:pt idx="352">
                  <c:v>12.879200000000004</c:v>
                </c:pt>
                <c:pt idx="353">
                  <c:v>13.058200000000001</c:v>
                </c:pt>
                <c:pt idx="354">
                  <c:v>13.239700000000001</c:v>
                </c:pt>
                <c:pt idx="355">
                  <c:v>13.4237</c:v>
                </c:pt>
                <c:pt idx="356">
                  <c:v>13.610300000000001</c:v>
                </c:pt>
                <c:pt idx="357">
                  <c:v>13.7994</c:v>
                </c:pt>
                <c:pt idx="358">
                  <c:v>13.991200000000001</c:v>
                </c:pt>
                <c:pt idx="359">
                  <c:v>14.185600000000004</c:v>
                </c:pt>
                <c:pt idx="360">
                  <c:v>14.382800000000003</c:v>
                </c:pt>
                <c:pt idx="361">
                  <c:v>14.582600000000005</c:v>
                </c:pt>
                <c:pt idx="362">
                  <c:v>14.785300000000001</c:v>
                </c:pt>
                <c:pt idx="363">
                  <c:v>14.9908</c:v>
                </c:pt>
                <c:pt idx="364">
                  <c:v>15.1991</c:v>
                </c:pt>
                <c:pt idx="365">
                  <c:v>15.410300000000001</c:v>
                </c:pt>
                <c:pt idx="366">
                  <c:v>15.624500000000001</c:v>
                </c:pt>
                <c:pt idx="367">
                  <c:v>15.8416</c:v>
                </c:pt>
                <c:pt idx="368">
                  <c:v>16.061800000000005</c:v>
                </c:pt>
                <c:pt idx="369">
                  <c:v>16.284999999999993</c:v>
                </c:pt>
                <c:pt idx="370">
                  <c:v>16.511299999999999</c:v>
                </c:pt>
                <c:pt idx="371">
                  <c:v>16.7408</c:v>
                </c:pt>
                <c:pt idx="372">
                  <c:v>16.973499999999991</c:v>
                </c:pt>
                <c:pt idx="373">
                  <c:v>17.209299999999988</c:v>
                </c:pt>
                <c:pt idx="374">
                  <c:v>17.448499999999985</c:v>
                </c:pt>
                <c:pt idx="375">
                  <c:v>17.690999999999999</c:v>
                </c:pt>
                <c:pt idx="376">
                  <c:v>17.936900000000001</c:v>
                </c:pt>
                <c:pt idx="377">
                  <c:v>18.1861</c:v>
                </c:pt>
                <c:pt idx="378">
                  <c:v>18.4389</c:v>
                </c:pt>
                <c:pt idx="379">
                  <c:v>18.6951</c:v>
                </c:pt>
                <c:pt idx="380">
                  <c:v>18.954899999999999</c:v>
                </c:pt>
                <c:pt idx="381">
                  <c:v>19.218399999999988</c:v>
                </c:pt>
                <c:pt idx="382">
                  <c:v>19.485399999999981</c:v>
                </c:pt>
                <c:pt idx="383">
                  <c:v>19.7562</c:v>
                </c:pt>
                <c:pt idx="384">
                  <c:v>20.030799999999992</c:v>
                </c:pt>
                <c:pt idx="385">
                  <c:v>20.309200000000001</c:v>
                </c:pt>
                <c:pt idx="386">
                  <c:v>20.5914</c:v>
                </c:pt>
                <c:pt idx="387">
                  <c:v>20.877600000000001</c:v>
                </c:pt>
                <c:pt idx="388">
                  <c:v>21.1677</c:v>
                </c:pt>
                <c:pt idx="389">
                  <c:v>21.4619</c:v>
                </c:pt>
                <c:pt idx="390">
                  <c:v>21.76019999999999</c:v>
                </c:pt>
                <c:pt idx="391">
                  <c:v>22.062599999999989</c:v>
                </c:pt>
                <c:pt idx="392">
                  <c:v>22.369199999999992</c:v>
                </c:pt>
                <c:pt idx="393">
                  <c:v>22.680099999999992</c:v>
                </c:pt>
                <c:pt idx="394">
                  <c:v>22.99529999999999</c:v>
                </c:pt>
                <c:pt idx="395">
                  <c:v>23.314800000000016</c:v>
                </c:pt>
                <c:pt idx="396">
                  <c:v>23.638900000000007</c:v>
                </c:pt>
                <c:pt idx="397">
                  <c:v>23.967399999999991</c:v>
                </c:pt>
                <c:pt idx="398">
                  <c:v>24.3005</c:v>
                </c:pt>
                <c:pt idx="399">
                  <c:v>24.638200000000001</c:v>
                </c:pt>
                <c:pt idx="400">
                  <c:v>24.980599999999985</c:v>
                </c:pt>
                <c:pt idx="401">
                  <c:v>25.3277</c:v>
                </c:pt>
                <c:pt idx="402">
                  <c:v>25.6797</c:v>
                </c:pt>
                <c:pt idx="403">
                  <c:v>26.0366</c:v>
                </c:pt>
                <c:pt idx="404">
                  <c:v>26.398399999999988</c:v>
                </c:pt>
                <c:pt idx="405">
                  <c:v>26.765299999999989</c:v>
                </c:pt>
                <c:pt idx="406">
                  <c:v>27.137300000000007</c:v>
                </c:pt>
                <c:pt idx="407">
                  <c:v>27.514399999999991</c:v>
                </c:pt>
                <c:pt idx="408">
                  <c:v>27.896799999999988</c:v>
                </c:pt>
                <c:pt idx="409">
                  <c:v>28.284499999999991</c:v>
                </c:pt>
                <c:pt idx="410">
                  <c:v>28.677600000000005</c:v>
                </c:pt>
                <c:pt idx="411">
                  <c:v>29.0761</c:v>
                </c:pt>
                <c:pt idx="412">
                  <c:v>29.480199999999989</c:v>
                </c:pt>
                <c:pt idx="413">
                  <c:v>29.889900000000001</c:v>
                </c:pt>
                <c:pt idx="414">
                  <c:v>30.305299999999988</c:v>
                </c:pt>
                <c:pt idx="415">
                  <c:v>30.726499999999991</c:v>
                </c:pt>
                <c:pt idx="416">
                  <c:v>31.153500000000001</c:v>
                </c:pt>
                <c:pt idx="417">
                  <c:v>31.58639999999999</c:v>
                </c:pt>
                <c:pt idx="418">
                  <c:v>32.025400000000012</c:v>
                </c:pt>
                <c:pt idx="419">
                  <c:v>32.470500000000001</c:v>
                </c:pt>
                <c:pt idx="420">
                  <c:v>32.921700000000001</c:v>
                </c:pt>
                <c:pt idx="421">
                  <c:v>33.379200000000004</c:v>
                </c:pt>
                <c:pt idx="422">
                  <c:v>33.8431</c:v>
                </c:pt>
                <c:pt idx="423">
                  <c:v>34.313499999999998</c:v>
                </c:pt>
                <c:pt idx="424">
                  <c:v>34.790300000000016</c:v>
                </c:pt>
                <c:pt idx="425">
                  <c:v>35.273800000000001</c:v>
                </c:pt>
                <c:pt idx="426">
                  <c:v>35.764000000000003</c:v>
                </c:pt>
                <c:pt idx="427">
                  <c:v>36.261100000000013</c:v>
                </c:pt>
                <c:pt idx="428">
                  <c:v>36.765000000000015</c:v>
                </c:pt>
                <c:pt idx="429">
                  <c:v>37.275900000000014</c:v>
                </c:pt>
                <c:pt idx="430">
                  <c:v>37.794000000000011</c:v>
                </c:pt>
                <c:pt idx="431">
                  <c:v>38.319200000000002</c:v>
                </c:pt>
                <c:pt idx="432">
                  <c:v>38.851799999999997</c:v>
                </c:pt>
                <c:pt idx="433">
                  <c:v>39.3917</c:v>
                </c:pt>
                <c:pt idx="434">
                  <c:v>39.939100000000003</c:v>
                </c:pt>
                <c:pt idx="435">
                  <c:v>40.494200000000006</c:v>
                </c:pt>
                <c:pt idx="436">
                  <c:v>41.056899999999999</c:v>
                </c:pt>
                <c:pt idx="437">
                  <c:v>41.627500000000012</c:v>
                </c:pt>
                <c:pt idx="438">
                  <c:v>42.206000000000003</c:v>
                </c:pt>
                <c:pt idx="439">
                  <c:v>42.792600000000014</c:v>
                </c:pt>
                <c:pt idx="440">
                  <c:v>43.387299999999996</c:v>
                </c:pt>
                <c:pt idx="441">
                  <c:v>43.990300000000012</c:v>
                </c:pt>
                <c:pt idx="442">
                  <c:v>44.601600000000005</c:v>
                </c:pt>
                <c:pt idx="443">
                  <c:v>45.221500000000013</c:v>
                </c:pt>
                <c:pt idx="444">
                  <c:v>45.849899999999998</c:v>
                </c:pt>
                <c:pt idx="445">
                  <c:v>46.487099999999998</c:v>
                </c:pt>
                <c:pt idx="446">
                  <c:v>47.133200000000002</c:v>
                </c:pt>
                <c:pt idx="447">
                  <c:v>47.788200000000003</c:v>
                </c:pt>
                <c:pt idx="448">
                  <c:v>48.452300000000001</c:v>
                </c:pt>
                <c:pt idx="449">
                  <c:v>49.125700000000016</c:v>
                </c:pt>
                <c:pt idx="450">
                  <c:v>49.808400000000006</c:v>
                </c:pt>
                <c:pt idx="451">
                  <c:v>50.500600000000006</c:v>
                </c:pt>
                <c:pt idx="452">
                  <c:v>51.202400000000011</c:v>
                </c:pt>
                <c:pt idx="453">
                  <c:v>51.914000000000001</c:v>
                </c:pt>
                <c:pt idx="454">
                  <c:v>52.635500000000015</c:v>
                </c:pt>
                <c:pt idx="455">
                  <c:v>53.367000000000004</c:v>
                </c:pt>
                <c:pt idx="456">
                  <c:v>54.108700000000013</c:v>
                </c:pt>
                <c:pt idx="457">
                  <c:v>54.860600000000005</c:v>
                </c:pt>
                <c:pt idx="458">
                  <c:v>55.623000000000012</c:v>
                </c:pt>
                <c:pt idx="459">
                  <c:v>56.396100000000011</c:v>
                </c:pt>
                <c:pt idx="460">
                  <c:v>57.1798</c:v>
                </c:pt>
                <c:pt idx="461">
                  <c:v>57.974499999999999</c:v>
                </c:pt>
                <c:pt idx="462">
                  <c:v>58.780200000000001</c:v>
                </c:pt>
                <c:pt idx="463">
                  <c:v>59.597100000000012</c:v>
                </c:pt>
                <c:pt idx="464">
                  <c:v>60.425300000000014</c:v>
                </c:pt>
                <c:pt idx="465">
                  <c:v>61.265000000000015</c:v>
                </c:pt>
                <c:pt idx="466">
                  <c:v>62.116500000000002</c:v>
                </c:pt>
                <c:pt idx="467">
                  <c:v>62.979700000000001</c:v>
                </c:pt>
                <c:pt idx="468">
                  <c:v>63.854999999999997</c:v>
                </c:pt>
                <c:pt idx="469">
                  <c:v>64.742400000000004</c:v>
                </c:pt>
                <c:pt idx="470">
                  <c:v>65.642200000000003</c:v>
                </c:pt>
                <c:pt idx="471">
                  <c:v>66.554400000000001</c:v>
                </c:pt>
                <c:pt idx="472">
                  <c:v>67.479299999999995</c:v>
                </c:pt>
                <c:pt idx="473">
                  <c:v>68.417100000000048</c:v>
                </c:pt>
                <c:pt idx="474">
                  <c:v>69.367900000000006</c:v>
                </c:pt>
                <c:pt idx="475">
                  <c:v>70.331999999999994</c:v>
                </c:pt>
                <c:pt idx="476">
                  <c:v>71.309399999999982</c:v>
                </c:pt>
                <c:pt idx="477">
                  <c:v>72.300399999999982</c:v>
                </c:pt>
                <c:pt idx="478">
                  <c:v>73.305199999999999</c:v>
                </c:pt>
                <c:pt idx="479">
                  <c:v>74.323999999999998</c:v>
                </c:pt>
                <c:pt idx="480">
                  <c:v>75.356899999999982</c:v>
                </c:pt>
                <c:pt idx="481">
                  <c:v>76.404100000000028</c:v>
                </c:pt>
                <c:pt idx="482">
                  <c:v>77.465999999999994</c:v>
                </c:pt>
                <c:pt idx="483">
                  <c:v>78.542500000000004</c:v>
                </c:pt>
                <c:pt idx="484">
                  <c:v>79.634100000000004</c:v>
                </c:pt>
                <c:pt idx="485">
                  <c:v>80.740799999999993</c:v>
                </c:pt>
                <c:pt idx="486">
                  <c:v>81.862899999999982</c:v>
                </c:pt>
                <c:pt idx="487">
                  <c:v>83.000500000000002</c:v>
                </c:pt>
                <c:pt idx="488">
                  <c:v>84.153999999999982</c:v>
                </c:pt>
                <c:pt idx="489">
                  <c:v>85.323599999999999</c:v>
                </c:pt>
                <c:pt idx="490">
                  <c:v>86.509299999999996</c:v>
                </c:pt>
                <c:pt idx="491">
                  <c:v>87.711600000000047</c:v>
                </c:pt>
                <c:pt idx="492">
                  <c:v>88.930499999999995</c:v>
                </c:pt>
                <c:pt idx="493">
                  <c:v>90.166399999999982</c:v>
                </c:pt>
                <c:pt idx="494">
                  <c:v>91.419500000000028</c:v>
                </c:pt>
                <c:pt idx="495">
                  <c:v>92.69</c:v>
                </c:pt>
                <c:pt idx="496">
                  <c:v>93.978200000000001</c:v>
                </c:pt>
                <c:pt idx="497">
                  <c:v>95.284200000000027</c:v>
                </c:pt>
                <c:pt idx="498">
                  <c:v>96.608399999999989</c:v>
                </c:pt>
                <c:pt idx="499">
                  <c:v>97.950999999999993</c:v>
                </c:pt>
                <c:pt idx="500">
                  <c:v>99.312299999999993</c:v>
                </c:pt>
                <c:pt idx="501">
                  <c:v>100.69199999999999</c:v>
                </c:pt>
                <c:pt idx="502">
                  <c:v>102.092</c:v>
                </c:pt>
                <c:pt idx="503">
                  <c:v>103.51100000000002</c:v>
                </c:pt>
                <c:pt idx="504">
                  <c:v>104.94900000000003</c:v>
                </c:pt>
                <c:pt idx="505">
                  <c:v>106.408</c:v>
                </c:pt>
                <c:pt idx="506">
                  <c:v>107.886</c:v>
                </c:pt>
                <c:pt idx="507">
                  <c:v>109.386</c:v>
                </c:pt>
                <c:pt idx="508">
                  <c:v>110.90600000000002</c:v>
                </c:pt>
                <c:pt idx="509">
                  <c:v>112.44700000000003</c:v>
                </c:pt>
                <c:pt idx="510">
                  <c:v>114.01</c:v>
                </c:pt>
                <c:pt idx="511">
                  <c:v>115.59399999999999</c:v>
                </c:pt>
                <c:pt idx="512">
                  <c:v>117.20099999999999</c:v>
                </c:pt>
                <c:pt idx="513">
                  <c:v>118.83</c:v>
                </c:pt>
                <c:pt idx="514">
                  <c:v>120.48099999999999</c:v>
                </c:pt>
                <c:pt idx="515">
                  <c:v>122.15600000000001</c:v>
                </c:pt>
                <c:pt idx="516">
                  <c:v>123.85299999999998</c:v>
                </c:pt>
                <c:pt idx="517">
                  <c:v>125.574</c:v>
                </c:pt>
                <c:pt idx="518">
                  <c:v>127.32</c:v>
                </c:pt>
                <c:pt idx="519">
                  <c:v>129.089</c:v>
                </c:pt>
                <c:pt idx="520">
                  <c:v>130.88300000000001</c:v>
                </c:pt>
                <c:pt idx="521">
                  <c:v>132.702</c:v>
                </c:pt>
                <c:pt idx="522">
                  <c:v>134.54599999999999</c:v>
                </c:pt>
                <c:pt idx="523">
                  <c:v>136.416</c:v>
                </c:pt>
                <c:pt idx="524">
                  <c:v>138.31200000000001</c:v>
                </c:pt>
                <c:pt idx="525">
                  <c:v>140.23399999999998</c:v>
                </c:pt>
                <c:pt idx="526">
                  <c:v>142.18300000000002</c:v>
                </c:pt>
                <c:pt idx="527">
                  <c:v>144.15900000000002</c:v>
                </c:pt>
                <c:pt idx="528">
                  <c:v>146.16200000000001</c:v>
                </c:pt>
                <c:pt idx="529">
                  <c:v>148.19399999999999</c:v>
                </c:pt>
                <c:pt idx="530">
                  <c:v>150.25299999999999</c:v>
                </c:pt>
                <c:pt idx="531">
                  <c:v>152.34100000000001</c:v>
                </c:pt>
                <c:pt idx="532">
                  <c:v>154.45800000000006</c:v>
                </c:pt>
                <c:pt idx="533">
                  <c:v>156.60499999999999</c:v>
                </c:pt>
                <c:pt idx="534">
                  <c:v>158.78100000000001</c:v>
                </c:pt>
                <c:pt idx="535">
                  <c:v>160.98800000000006</c:v>
                </c:pt>
                <c:pt idx="536">
                  <c:v>163.22499999999999</c:v>
                </c:pt>
                <c:pt idx="537">
                  <c:v>165.494</c:v>
                </c:pt>
                <c:pt idx="538">
                  <c:v>167.79399999999998</c:v>
                </c:pt>
                <c:pt idx="539">
                  <c:v>170.125</c:v>
                </c:pt>
                <c:pt idx="540">
                  <c:v>172.49</c:v>
                </c:pt>
                <c:pt idx="541">
                  <c:v>174.88700000000006</c:v>
                </c:pt>
                <c:pt idx="542">
                  <c:v>177.31700000000001</c:v>
                </c:pt>
                <c:pt idx="543">
                  <c:v>179.78200000000001</c:v>
                </c:pt>
                <c:pt idx="544">
                  <c:v>182.28</c:v>
                </c:pt>
                <c:pt idx="545">
                  <c:v>184.81300000000002</c:v>
                </c:pt>
                <c:pt idx="546">
                  <c:v>187.38200000000006</c:v>
                </c:pt>
                <c:pt idx="547">
                  <c:v>189.98600000000005</c:v>
                </c:pt>
                <c:pt idx="548">
                  <c:v>192.626</c:v>
                </c:pt>
                <c:pt idx="549">
                  <c:v>195.303</c:v>
                </c:pt>
                <c:pt idx="550">
                  <c:v>198.017</c:v>
                </c:pt>
                <c:pt idx="551">
                  <c:v>200.76900000000001</c:v>
                </c:pt>
                <c:pt idx="552">
                  <c:v>203.559</c:v>
                </c:pt>
                <c:pt idx="553">
                  <c:v>206.38800000000006</c:v>
                </c:pt>
                <c:pt idx="554">
                  <c:v>209.25700000000001</c:v>
                </c:pt>
                <c:pt idx="555">
                  <c:v>212.16499999999999</c:v>
                </c:pt>
                <c:pt idx="556">
                  <c:v>215.11299999999997</c:v>
                </c:pt>
                <c:pt idx="557">
                  <c:v>218.10300000000001</c:v>
                </c:pt>
                <c:pt idx="558">
                  <c:v>221.13399999999999</c:v>
                </c:pt>
                <c:pt idx="559">
                  <c:v>224.20699999999999</c:v>
                </c:pt>
                <c:pt idx="560">
                  <c:v>227.32300000000001</c:v>
                </c:pt>
                <c:pt idx="561">
                  <c:v>230.48200000000006</c:v>
                </c:pt>
                <c:pt idx="562">
                  <c:v>233.685</c:v>
                </c:pt>
                <c:pt idx="563">
                  <c:v>236.93300000000002</c:v>
                </c:pt>
                <c:pt idx="564">
                  <c:v>240.226</c:v>
                </c:pt>
                <c:pt idx="565">
                  <c:v>243.56399999999999</c:v>
                </c:pt>
                <c:pt idx="566">
                  <c:v>246.94900000000001</c:v>
                </c:pt>
                <c:pt idx="567">
                  <c:v>250.38100000000006</c:v>
                </c:pt>
                <c:pt idx="568">
                  <c:v>253.86100000000005</c:v>
                </c:pt>
                <c:pt idx="569">
                  <c:v>257.38900000000001</c:v>
                </c:pt>
                <c:pt idx="570">
                  <c:v>260.96599999999989</c:v>
                </c:pt>
                <c:pt idx="571">
                  <c:v>264.59199999999976</c:v>
                </c:pt>
                <c:pt idx="572">
                  <c:v>268.27</c:v>
                </c:pt>
                <c:pt idx="573">
                  <c:v>271.99799999999988</c:v>
                </c:pt>
                <c:pt idx="574">
                  <c:v>275.77799999999991</c:v>
                </c:pt>
                <c:pt idx="575">
                  <c:v>279.61</c:v>
                </c:pt>
                <c:pt idx="576">
                  <c:v>283.49599999999975</c:v>
                </c:pt>
                <c:pt idx="577">
                  <c:v>287.43599999999975</c:v>
                </c:pt>
                <c:pt idx="578">
                  <c:v>291.43099999999976</c:v>
                </c:pt>
                <c:pt idx="579">
                  <c:v>295.48099999999988</c:v>
                </c:pt>
                <c:pt idx="580">
                  <c:v>299.58699999999988</c:v>
                </c:pt>
                <c:pt idx="581">
                  <c:v>303.75099999999986</c:v>
                </c:pt>
                <c:pt idx="582">
                  <c:v>307.97199999999975</c:v>
                </c:pt>
                <c:pt idx="583">
                  <c:v>312.25200000000001</c:v>
                </c:pt>
                <c:pt idx="584">
                  <c:v>316.59199999999976</c:v>
                </c:pt>
                <c:pt idx="585">
                  <c:v>320.99099999999987</c:v>
                </c:pt>
                <c:pt idx="586">
                  <c:v>325.452</c:v>
                </c:pt>
                <c:pt idx="587">
                  <c:v>329.97499999999991</c:v>
                </c:pt>
                <c:pt idx="588">
                  <c:v>334.56099999999986</c:v>
                </c:pt>
                <c:pt idx="589">
                  <c:v>339.2109999999999</c:v>
                </c:pt>
                <c:pt idx="590">
                  <c:v>343.9249999999999</c:v>
                </c:pt>
                <c:pt idx="591">
                  <c:v>348.70400000000001</c:v>
                </c:pt>
                <c:pt idx="592">
                  <c:v>353.55099999999999</c:v>
                </c:pt>
                <c:pt idx="593">
                  <c:v>358.464</c:v>
                </c:pt>
                <c:pt idx="594">
                  <c:v>363.44600000000003</c:v>
                </c:pt>
                <c:pt idx="595">
                  <c:v>368.49699999999984</c:v>
                </c:pt>
                <c:pt idx="596">
                  <c:v>373.61799999999999</c:v>
                </c:pt>
                <c:pt idx="597">
                  <c:v>378.81</c:v>
                </c:pt>
                <c:pt idx="598">
                  <c:v>384.07499999999999</c:v>
                </c:pt>
                <c:pt idx="599">
                  <c:v>389.41199999999975</c:v>
                </c:pt>
                <c:pt idx="600">
                  <c:v>394.82400000000001</c:v>
                </c:pt>
                <c:pt idx="601">
                  <c:v>400.31099999999986</c:v>
                </c:pt>
                <c:pt idx="602">
                  <c:v>405.87400000000002</c:v>
                </c:pt>
                <c:pt idx="603">
                  <c:v>411.51499999999999</c:v>
                </c:pt>
                <c:pt idx="604">
                  <c:v>417.23399999999975</c:v>
                </c:pt>
                <c:pt idx="605">
                  <c:v>423.03199999999975</c:v>
                </c:pt>
                <c:pt idx="606">
                  <c:v>428.91099999999989</c:v>
                </c:pt>
                <c:pt idx="607">
                  <c:v>434.87200000000001</c:v>
                </c:pt>
                <c:pt idx="608">
                  <c:v>440.91599999999988</c:v>
                </c:pt>
                <c:pt idx="609">
                  <c:v>447.04300000000001</c:v>
                </c:pt>
                <c:pt idx="610">
                  <c:v>453.25599999999986</c:v>
                </c:pt>
                <c:pt idx="611">
                  <c:v>459.55500000000001</c:v>
                </c:pt>
                <c:pt idx="612">
                  <c:v>465.94200000000001</c:v>
                </c:pt>
                <c:pt idx="613">
                  <c:v>472.41699999999975</c:v>
                </c:pt>
                <c:pt idx="614">
                  <c:v>478.98299999999989</c:v>
                </c:pt>
                <c:pt idx="615">
                  <c:v>485.63900000000001</c:v>
                </c:pt>
                <c:pt idx="616">
                  <c:v>492.38799999999986</c:v>
                </c:pt>
                <c:pt idx="617">
                  <c:v>499.23099999999988</c:v>
                </c:pt>
                <c:pt idx="618">
                  <c:v>506.16899999999993</c:v>
                </c:pt>
                <c:pt idx="619">
                  <c:v>513.20399999999995</c:v>
                </c:pt>
                <c:pt idx="620">
                  <c:v>520.33599999999979</c:v>
                </c:pt>
                <c:pt idx="621">
                  <c:v>527.56699999999978</c:v>
                </c:pt>
                <c:pt idx="622">
                  <c:v>534.899</c:v>
                </c:pt>
                <c:pt idx="623">
                  <c:v>542.33299999999974</c:v>
                </c:pt>
                <c:pt idx="624">
                  <c:v>549.87</c:v>
                </c:pt>
                <c:pt idx="625">
                  <c:v>557.51099999999997</c:v>
                </c:pt>
                <c:pt idx="626">
                  <c:v>565.25900000000001</c:v>
                </c:pt>
                <c:pt idx="627">
                  <c:v>573.11500000000001</c:v>
                </c:pt>
                <c:pt idx="628">
                  <c:v>581.08000000000004</c:v>
                </c:pt>
                <c:pt idx="629">
                  <c:v>589.15499999999997</c:v>
                </c:pt>
                <c:pt idx="630">
                  <c:v>597.34299999999962</c:v>
                </c:pt>
                <c:pt idx="631">
                  <c:v>605.64499999999998</c:v>
                </c:pt>
                <c:pt idx="632">
                  <c:v>614.06099999999981</c:v>
                </c:pt>
                <c:pt idx="633">
                  <c:v>622.59500000000003</c:v>
                </c:pt>
                <c:pt idx="634">
                  <c:v>631.24800000000005</c:v>
                </c:pt>
                <c:pt idx="635">
                  <c:v>640.02</c:v>
                </c:pt>
                <c:pt idx="636">
                  <c:v>648.91499999999996</c:v>
                </c:pt>
                <c:pt idx="637">
                  <c:v>657.93299999999977</c:v>
                </c:pt>
                <c:pt idx="638">
                  <c:v>667.077</c:v>
                </c:pt>
                <c:pt idx="639">
                  <c:v>676.34699999999975</c:v>
                </c:pt>
                <c:pt idx="640">
                  <c:v>685.74699999999996</c:v>
                </c:pt>
                <c:pt idx="641">
                  <c:v>695.27700000000004</c:v>
                </c:pt>
                <c:pt idx="642">
                  <c:v>704.93999999999983</c:v>
                </c:pt>
                <c:pt idx="643">
                  <c:v>714.73599999999999</c:v>
                </c:pt>
                <c:pt idx="644">
                  <c:v>724.66899999999998</c:v>
                </c:pt>
                <c:pt idx="645">
                  <c:v>734.74</c:v>
                </c:pt>
                <c:pt idx="646">
                  <c:v>744.95099999999979</c:v>
                </c:pt>
                <c:pt idx="647">
                  <c:v>755.30399999999997</c:v>
                </c:pt>
                <c:pt idx="648">
                  <c:v>765.80099999999982</c:v>
                </c:pt>
                <c:pt idx="649">
                  <c:v>776.44399999999996</c:v>
                </c:pt>
                <c:pt idx="650">
                  <c:v>787.23400000000004</c:v>
                </c:pt>
                <c:pt idx="651">
                  <c:v>798.17499999999995</c:v>
                </c:pt>
              </c:numCache>
            </c:numRef>
          </c:xVal>
          <c:yVal>
            <c:numRef>
              <c:f>'ISS_100mils.tfx (1)'!$G$3:$G$654</c:f>
              <c:numCache>
                <c:formatCode>General</c:formatCode>
                <c:ptCount val="652"/>
                <c:pt idx="0">
                  <c:v>32.72199686910615</c:v>
                </c:pt>
                <c:pt idx="1">
                  <c:v>32.721970862934462</c:v>
                </c:pt>
                <c:pt idx="2">
                  <c:v>32.721944425149246</c:v>
                </c:pt>
                <c:pt idx="3">
                  <c:v>32.721917553697253</c:v>
                </c:pt>
                <c:pt idx="4">
                  <c:v>32.721890205140454</c:v>
                </c:pt>
                <c:pt idx="5">
                  <c:v>32.721862394188555</c:v>
                </c:pt>
                <c:pt idx="6">
                  <c:v>32.721834118529387</c:v>
                </c:pt>
                <c:pt idx="7">
                  <c:v>32.721805373954631</c:v>
                </c:pt>
                <c:pt idx="8">
                  <c:v>32.721776117962385</c:v>
                </c:pt>
                <c:pt idx="9">
                  <c:v>32.721746367068135</c:v>
                </c:pt>
                <c:pt idx="10">
                  <c:v>32.721716095553106</c:v>
                </c:pt>
                <c:pt idx="11">
                  <c:v>32.721685321952059</c:v>
                </c:pt>
                <c:pt idx="12">
                  <c:v>32.721654000901907</c:v>
                </c:pt>
                <c:pt idx="13">
                  <c:v>32.721622146815754</c:v>
                </c:pt>
                <c:pt idx="14">
                  <c:v>32.721589756818496</c:v>
                </c:pt>
                <c:pt idx="15">
                  <c:v>32.721556786808698</c:v>
                </c:pt>
                <c:pt idx="16">
                  <c:v>32.721523231440685</c:v>
                </c:pt>
                <c:pt idx="17">
                  <c:v>32.721489107148294</c:v>
                </c:pt>
                <c:pt idx="18">
                  <c:v>32.72145438884354</c:v>
                </c:pt>
                <c:pt idx="19">
                  <c:v>32.721419051140643</c:v>
                </c:pt>
                <c:pt idx="20">
                  <c:v>32.721383110421925</c:v>
                </c:pt>
                <c:pt idx="21">
                  <c:v>32.72134651876317</c:v>
                </c:pt>
                <c:pt idx="22">
                  <c:v>32.721309292421076</c:v>
                </c:pt>
                <c:pt idx="23">
                  <c:v>32.721271407632017</c:v>
                </c:pt>
                <c:pt idx="24">
                  <c:v>32.721232858207401</c:v>
                </c:pt>
                <c:pt idx="25">
                  <c:v>32.721193637860381</c:v>
                </c:pt>
                <c:pt idx="26">
                  <c:v>32.721153719860609</c:v>
                </c:pt>
                <c:pt idx="27">
                  <c:v>32.721113079646663</c:v>
                </c:pt>
                <c:pt idx="28">
                  <c:v>32.721071730890358</c:v>
                </c:pt>
                <c:pt idx="29">
                  <c:v>32.721029625657458</c:v>
                </c:pt>
                <c:pt idx="30">
                  <c:v>32.720986798068431</c:v>
                </c:pt>
                <c:pt idx="31">
                  <c:v>32.72094318156001</c:v>
                </c:pt>
                <c:pt idx="32">
                  <c:v>32.720898789448341</c:v>
                </c:pt>
                <c:pt idx="33">
                  <c:v>32.720853616996102</c:v>
                </c:pt>
                <c:pt idx="34">
                  <c:v>32.720807614741084</c:v>
                </c:pt>
                <c:pt idx="35">
                  <c:v>32.720760795818499</c:v>
                </c:pt>
                <c:pt idx="36">
                  <c:v>32.720713152346981</c:v>
                </c:pt>
                <c:pt idx="37">
                  <c:v>32.720664615475052</c:v>
                </c:pt>
                <c:pt idx="38">
                  <c:v>32.720615237725987</c:v>
                </c:pt>
                <c:pt idx="39">
                  <c:v>32.720564949569663</c:v>
                </c:pt>
                <c:pt idx="40">
                  <c:v>32.720513745200705</c:v>
                </c:pt>
                <c:pt idx="41">
                  <c:v>32.720461612746689</c:v>
                </c:pt>
                <c:pt idx="42">
                  <c:v>32.720408546236364</c:v>
                </c:pt>
                <c:pt idx="43">
                  <c:v>32.720354496144651</c:v>
                </c:pt>
                <c:pt idx="44">
                  <c:v>32.720299493552226</c:v>
                </c:pt>
                <c:pt idx="45">
                  <c:v>32.720243466433473</c:v>
                </c:pt>
                <c:pt idx="46">
                  <c:v>32.720186423649935</c:v>
                </c:pt>
                <c:pt idx="47">
                  <c:v>32.720128336362684</c:v>
                </c:pt>
                <c:pt idx="48">
                  <c:v>32.720069172104985</c:v>
                </c:pt>
                <c:pt idx="49">
                  <c:v>32.720008923716783</c:v>
                </c:pt>
                <c:pt idx="50">
                  <c:v>32.7199475771694</c:v>
                </c:pt>
                <c:pt idx="51">
                  <c:v>32.719885102570963</c:v>
                </c:pt>
                <c:pt idx="52">
                  <c:v>32.719821488846989</c:v>
                </c:pt>
                <c:pt idx="53">
                  <c:v>32.719756679283549</c:v>
                </c:pt>
                <c:pt idx="54">
                  <c:v>32.719690684958834</c:v>
                </c:pt>
                <c:pt idx="55">
                  <c:v>32.719623471201928</c:v>
                </c:pt>
                <c:pt idx="56">
                  <c:v>32.719555002878536</c:v>
                </c:pt>
                <c:pt idx="57">
                  <c:v>32.719485271333077</c:v>
                </c:pt>
                <c:pt idx="58">
                  <c:v>32.719414236967779</c:v>
                </c:pt>
                <c:pt idx="59">
                  <c:v>32.719341867322115</c:v>
                </c:pt>
                <c:pt idx="60">
                  <c:v>32.719268168709306</c:v>
                </c:pt>
                <c:pt idx="61">
                  <c:v>32.719193084632721</c:v>
                </c:pt>
                <c:pt idx="62">
                  <c:v>32.719116601308762</c:v>
                </c:pt>
                <c:pt idx="63">
                  <c:v>32.719038653019851</c:v>
                </c:pt>
                <c:pt idx="64">
                  <c:v>32.718959277134722</c:v>
                </c:pt>
                <c:pt idx="65">
                  <c:v>32.718878387189413</c:v>
                </c:pt>
                <c:pt idx="66">
                  <c:v>32.718795987927599</c:v>
                </c:pt>
                <c:pt idx="67">
                  <c:v>32.718712019889615</c:v>
                </c:pt>
                <c:pt idx="68">
                  <c:v>32.718626462929642</c:v>
                </c:pt>
                <c:pt idx="69">
                  <c:v>32.718539305466962</c:v>
                </c:pt>
                <c:pt idx="70">
                  <c:v>32.718450477551762</c:v>
                </c:pt>
                <c:pt idx="71">
                  <c:v>32.718359962280317</c:v>
                </c:pt>
                <c:pt idx="72">
                  <c:v>32.718267742560421</c:v>
                </c:pt>
                <c:pt idx="73">
                  <c:v>32.718173751035941</c:v>
                </c:pt>
                <c:pt idx="74">
                  <c:v>32.718077939775206</c:v>
                </c:pt>
                <c:pt idx="75">
                  <c:v>32.717980320355238</c:v>
                </c:pt>
                <c:pt idx="76">
                  <c:v>32.717880844057809</c:v>
                </c:pt>
                <c:pt idx="77">
                  <c:v>32.717779415229444</c:v>
                </c:pt>
                <c:pt idx="78">
                  <c:v>32.717676065287591</c:v>
                </c:pt>
                <c:pt idx="79">
                  <c:v>32.717570722925466</c:v>
                </c:pt>
                <c:pt idx="80">
                  <c:v>32.717463336583478</c:v>
                </c:pt>
                <c:pt idx="81">
                  <c:v>32.717353885236328</c:v>
                </c:pt>
                <c:pt idx="82">
                  <c:v>32.717242295143144</c:v>
                </c:pt>
                <c:pt idx="83">
                  <c:v>32.717128565258378</c:v>
                </c:pt>
                <c:pt idx="84">
                  <c:v>32.717012593863046</c:v>
                </c:pt>
                <c:pt idx="85">
                  <c:v>32.716894384442924</c:v>
                </c:pt>
                <c:pt idx="86">
                  <c:v>32.716773854557729</c:v>
                </c:pt>
                <c:pt idx="87">
                  <c:v>32.716650974375789</c:v>
                </c:pt>
                <c:pt idx="88">
                  <c:v>32.716525670931532</c:v>
                </c:pt>
                <c:pt idx="89">
                  <c:v>32.716397924923662</c:v>
                </c:pt>
                <c:pt idx="90">
                  <c:v>32.71626768723177</c:v>
                </c:pt>
                <c:pt idx="91">
                  <c:v>32.716134861002395</c:v>
                </c:pt>
                <c:pt idx="92">
                  <c:v>32.715999406959334</c:v>
                </c:pt>
                <c:pt idx="93">
                  <c:v>32.715861297501384</c:v>
                </c:pt>
                <c:pt idx="94">
                  <c:v>32.715720448615002</c:v>
                </c:pt>
                <c:pt idx="95">
                  <c:v>32.715576796906113</c:v>
                </c:pt>
                <c:pt idx="96">
                  <c:v>32.715430277959015</c:v>
                </c:pt>
                <c:pt idx="97">
                  <c:v>32.715280854902623</c:v>
                </c:pt>
                <c:pt idx="98">
                  <c:v>32.715128446146132</c:v>
                </c:pt>
                <c:pt idx="99">
                  <c:v>32.714972984492967</c:v>
                </c:pt>
                <c:pt idx="100">
                  <c:v>32.714814430769955</c:v>
                </c:pt>
                <c:pt idx="101">
                  <c:v>32.714652686696141</c:v>
                </c:pt>
                <c:pt idx="102">
                  <c:v>32.714487674769615</c:v>
                </c:pt>
                <c:pt idx="103">
                  <c:v>32.714319344624776</c:v>
                </c:pt>
                <c:pt idx="104">
                  <c:v>32.714147646522861</c:v>
                </c:pt>
                <c:pt idx="105">
                  <c:v>32.713972454498879</c:v>
                </c:pt>
                <c:pt idx="106">
                  <c:v>32.713793716311052</c:v>
                </c:pt>
                <c:pt idx="107">
                  <c:v>32.71361135595911</c:v>
                </c:pt>
                <c:pt idx="108">
                  <c:v>32.713425296251536</c:v>
                </c:pt>
                <c:pt idx="109">
                  <c:v>32.713235443524113</c:v>
                </c:pt>
                <c:pt idx="110">
                  <c:v>32.713041702470193</c:v>
                </c:pt>
                <c:pt idx="111">
                  <c:v>32.712844038940496</c:v>
                </c:pt>
                <c:pt idx="112">
                  <c:v>32.712642308525659</c:v>
                </c:pt>
                <c:pt idx="113">
                  <c:v>32.712436419285396</c:v>
                </c:pt>
                <c:pt idx="114">
                  <c:v>32.712226357823205</c:v>
                </c:pt>
                <c:pt idx="115">
                  <c:v>32.712011934245886</c:v>
                </c:pt>
                <c:pt idx="116">
                  <c:v>32.711793092441276</c:v>
                </c:pt>
                <c:pt idx="117">
                  <c:v>32.711569743179744</c:v>
                </c:pt>
                <c:pt idx="118">
                  <c:v>32.711341763244278</c:v>
                </c:pt>
                <c:pt idx="119">
                  <c:v>32.711109060243729</c:v>
                </c:pt>
                <c:pt idx="120">
                  <c:v>32.710871507319453</c:v>
                </c:pt>
                <c:pt idx="121">
                  <c:v>32.710629042134258</c:v>
                </c:pt>
                <c:pt idx="122">
                  <c:v>32.710381491741323</c:v>
                </c:pt>
                <c:pt idx="123">
                  <c:v>32.710128800080163</c:v>
                </c:pt>
                <c:pt idx="124">
                  <c:v>32.709870823651102</c:v>
                </c:pt>
                <c:pt idx="125">
                  <c:v>32.709607426045451</c:v>
                </c:pt>
                <c:pt idx="126">
                  <c:v>32.709338503106459</c:v>
                </c:pt>
                <c:pt idx="127">
                  <c:v>32.709063949154256</c:v>
                </c:pt>
                <c:pt idx="128">
                  <c:v>32.708783601861597</c:v>
                </c:pt>
                <c:pt idx="129">
                  <c:v>32.708497371841716</c:v>
                </c:pt>
                <c:pt idx="130">
                  <c:v>32.708205092082807</c:v>
                </c:pt>
                <c:pt idx="131">
                  <c:v>32.70790660286503</c:v>
                </c:pt>
                <c:pt idx="132">
                  <c:v>32.707601784241184</c:v>
                </c:pt>
                <c:pt idx="133">
                  <c:v>32.707290522824763</c:v>
                </c:pt>
                <c:pt idx="134">
                  <c:v>32.7069726409932</c:v>
                </c:pt>
                <c:pt idx="135">
                  <c:v>32.70664800213676</c:v>
                </c:pt>
                <c:pt idx="136">
                  <c:v>32.706316408526163</c:v>
                </c:pt>
                <c:pt idx="137">
                  <c:v>32.705977774021612</c:v>
                </c:pt>
                <c:pt idx="138">
                  <c:v>32.705631869390899</c:v>
                </c:pt>
                <c:pt idx="139">
                  <c:v>32.705278551698591</c:v>
                </c:pt>
                <c:pt idx="140">
                  <c:v>32.704917675724808</c:v>
                </c:pt>
                <c:pt idx="141">
                  <c:v>32.704548978688656</c:v>
                </c:pt>
                <c:pt idx="142">
                  <c:v>32.704172398633602</c:v>
                </c:pt>
                <c:pt idx="143">
                  <c:v>32.70378767848247</c:v>
                </c:pt>
                <c:pt idx="144">
                  <c:v>32.703394676102853</c:v>
                </c:pt>
                <c:pt idx="145">
                  <c:v>32.702993164856061</c:v>
                </c:pt>
                <c:pt idx="146">
                  <c:v>32.702582931374458</c:v>
                </c:pt>
                <c:pt idx="147">
                  <c:v>32.702163849344856</c:v>
                </c:pt>
                <c:pt idx="148">
                  <c:v>32.701735630164563</c:v>
                </c:pt>
                <c:pt idx="149">
                  <c:v>32.701298102775553</c:v>
                </c:pt>
                <c:pt idx="150">
                  <c:v>32.700851064927207</c:v>
                </c:pt>
                <c:pt idx="151">
                  <c:v>32.700394242872363</c:v>
                </c:pt>
                <c:pt idx="152">
                  <c:v>32.699927469024921</c:v>
                </c:pt>
                <c:pt idx="153">
                  <c:v>32.699450461357955</c:v>
                </c:pt>
                <c:pt idx="154">
                  <c:v>32.69896303181168</c:v>
                </c:pt>
                <c:pt idx="155">
                  <c:v>32.698464932140254</c:v>
                </c:pt>
                <c:pt idx="156">
                  <c:v>32.697955866549499</c:v>
                </c:pt>
                <c:pt idx="157">
                  <c:v>32.697435578843077</c:v>
                </c:pt>
                <c:pt idx="158">
                  <c:v>32.69690383576016</c:v>
                </c:pt>
                <c:pt idx="159">
                  <c:v>32.696360386602031</c:v>
                </c:pt>
                <c:pt idx="160">
                  <c:v>32.695804947792404</c:v>
                </c:pt>
                <c:pt idx="161">
                  <c:v>32.695237199480822</c:v>
                </c:pt>
                <c:pt idx="162">
                  <c:v>32.694656938686556</c:v>
                </c:pt>
                <c:pt idx="163">
                  <c:v>32.69406379048376</c:v>
                </c:pt>
                <c:pt idx="164">
                  <c:v>32.693457494255426</c:v>
                </c:pt>
                <c:pt idx="165">
                  <c:v>32.692837742490873</c:v>
                </c:pt>
                <c:pt idx="166">
                  <c:v>32.692204188853012</c:v>
                </c:pt>
                <c:pt idx="167">
                  <c:v>32.691556622193303</c:v>
                </c:pt>
                <c:pt idx="168">
                  <c:v>32.690884995896319</c:v>
                </c:pt>
                <c:pt idx="169">
                  <c:v>32.690198027137917</c:v>
                </c:pt>
                <c:pt idx="170">
                  <c:v>32.689496463065538</c:v>
                </c:pt>
                <c:pt idx="171">
                  <c:v>32.688778582392423</c:v>
                </c:pt>
                <c:pt idx="172">
                  <c:v>32.688044728006204</c:v>
                </c:pt>
                <c:pt idx="173">
                  <c:v>32.687294138057126</c:v>
                </c:pt>
                <c:pt idx="174">
                  <c:v>32.686527029132272</c:v>
                </c:pt>
                <c:pt idx="175">
                  <c:v>32.685742680497768</c:v>
                </c:pt>
                <c:pt idx="176">
                  <c:v>32.68494035694367</c:v>
                </c:pt>
                <c:pt idx="177">
                  <c:v>32.684120308960132</c:v>
                </c:pt>
                <c:pt idx="178">
                  <c:v>32.683281728039866</c:v>
                </c:pt>
                <c:pt idx="179">
                  <c:v>32.68242439863878</c:v>
                </c:pt>
                <c:pt idx="180">
                  <c:v>32.681547447082508</c:v>
                </c:pt>
                <c:pt idx="181">
                  <c:v>32.680650622805629</c:v>
                </c:pt>
                <c:pt idx="182">
                  <c:v>32.679733609799001</c:v>
                </c:pt>
                <c:pt idx="183">
                  <c:v>32.678796173820352</c:v>
                </c:pt>
                <c:pt idx="184">
                  <c:v>32.67783739690028</c:v>
                </c:pt>
                <c:pt idx="185">
                  <c:v>32.67685700799079</c:v>
                </c:pt>
                <c:pt idx="186">
                  <c:v>32.675854127850769</c:v>
                </c:pt>
                <c:pt idx="187">
                  <c:v>32.67482835717135</c:v>
                </c:pt>
                <c:pt idx="188">
                  <c:v>32.673779428473232</c:v>
                </c:pt>
                <c:pt idx="189">
                  <c:v>32.672707026564119</c:v>
                </c:pt>
                <c:pt idx="190">
                  <c:v>32.671610181061965</c:v>
                </c:pt>
                <c:pt idx="191">
                  <c:v>32.670488583170545</c:v>
                </c:pt>
                <c:pt idx="192">
                  <c:v>32.669341208876254</c:v>
                </c:pt>
                <c:pt idx="193">
                  <c:v>32.668167756608277</c:v>
                </c:pt>
                <c:pt idx="194">
                  <c:v>32.66696782355185</c:v>
                </c:pt>
                <c:pt idx="195">
                  <c:v>32.66574039476594</c:v>
                </c:pt>
                <c:pt idx="196">
                  <c:v>32.664485098121837</c:v>
                </c:pt>
                <c:pt idx="197">
                  <c:v>32.663200836145251</c:v>
                </c:pt>
                <c:pt idx="198">
                  <c:v>32.661887945767539</c:v>
                </c:pt>
                <c:pt idx="199">
                  <c:v>32.660544600298529</c:v>
                </c:pt>
                <c:pt idx="200">
                  <c:v>32.659171130839013</c:v>
                </c:pt>
                <c:pt idx="201">
                  <c:v>32.657765718841425</c:v>
                </c:pt>
                <c:pt idx="202">
                  <c:v>32.656328522976352</c:v>
                </c:pt>
                <c:pt idx="203">
                  <c:v>32.654858411087353</c:v>
                </c:pt>
                <c:pt idx="204">
                  <c:v>32.653354999924936</c:v>
                </c:pt>
                <c:pt idx="205">
                  <c:v>32.651816434098045</c:v>
                </c:pt>
                <c:pt idx="206">
                  <c:v>32.650243578560314</c:v>
                </c:pt>
                <c:pt idx="207">
                  <c:v>32.648634542560167</c:v>
                </c:pt>
                <c:pt idx="208">
                  <c:v>32.646988783486329</c:v>
                </c:pt>
                <c:pt idx="209">
                  <c:v>32.645305066116343</c:v>
                </c:pt>
                <c:pt idx="210">
                  <c:v>32.6435827919329</c:v>
                </c:pt>
                <c:pt idx="211">
                  <c:v>32.641820814479559</c:v>
                </c:pt>
                <c:pt idx="212">
                  <c:v>32.640018447453166</c:v>
                </c:pt>
                <c:pt idx="213">
                  <c:v>32.638175254563173</c:v>
                </c:pt>
                <c:pt idx="214">
                  <c:v>32.636289718920807</c:v>
                </c:pt>
                <c:pt idx="215">
                  <c:v>32.634360724944159</c:v>
                </c:pt>
                <c:pt idx="216">
                  <c:v>32.632388261688305</c:v>
                </c:pt>
                <c:pt idx="217">
                  <c:v>32.630369413847653</c:v>
                </c:pt>
                <c:pt idx="218">
                  <c:v>32.628305088635223</c:v>
                </c:pt>
                <c:pt idx="219">
                  <c:v>32.626193088488563</c:v>
                </c:pt>
                <c:pt idx="220">
                  <c:v>32.624032752387279</c:v>
                </c:pt>
                <c:pt idx="221">
                  <c:v>32.621822540874163</c:v>
                </c:pt>
                <c:pt idx="222">
                  <c:v>32.619561764579949</c:v>
                </c:pt>
                <c:pt idx="223">
                  <c:v>32.617249025741238</c:v>
                </c:pt>
                <c:pt idx="224">
                  <c:v>32.614883421580991</c:v>
                </c:pt>
                <c:pt idx="225">
                  <c:v>32.612463359563229</c:v>
                </c:pt>
                <c:pt idx="226">
                  <c:v>32.609987489398833</c:v>
                </c:pt>
                <c:pt idx="227">
                  <c:v>32.607455538079513</c:v>
                </c:pt>
                <c:pt idx="228">
                  <c:v>32.604864385235551</c:v>
                </c:pt>
                <c:pt idx="229">
                  <c:v>32.602214859844246</c:v>
                </c:pt>
                <c:pt idx="230">
                  <c:v>32.599503610120927</c:v>
                </c:pt>
                <c:pt idx="231">
                  <c:v>32.596730629481016</c:v>
                </c:pt>
                <c:pt idx="232">
                  <c:v>32.593893146876312</c:v>
                </c:pt>
                <c:pt idx="233">
                  <c:v>32.590991263689105</c:v>
                </c:pt>
                <c:pt idx="234">
                  <c:v>32.588023170482224</c:v>
                </c:pt>
                <c:pt idx="235">
                  <c:v>32.584986115533944</c:v>
                </c:pt>
                <c:pt idx="236">
                  <c:v>32.581879256924125</c:v>
                </c:pt>
                <c:pt idx="237">
                  <c:v>32.578701567585597</c:v>
                </c:pt>
                <c:pt idx="238">
                  <c:v>32.575451075276405</c:v>
                </c:pt>
                <c:pt idx="239">
                  <c:v>32.572125910858546</c:v>
                </c:pt>
                <c:pt idx="240">
                  <c:v>32.568724031896465</c:v>
                </c:pt>
                <c:pt idx="241">
                  <c:v>32.565244462102171</c:v>
                </c:pt>
                <c:pt idx="242">
                  <c:v>32.561685056124922</c:v>
                </c:pt>
                <c:pt idx="243">
                  <c:v>32.558043874620495</c:v>
                </c:pt>
                <c:pt idx="244">
                  <c:v>32.55431973432669</c:v>
                </c:pt>
                <c:pt idx="245">
                  <c:v>32.550509651126667</c:v>
                </c:pt>
                <c:pt idx="246">
                  <c:v>32.546613288503778</c:v>
                </c:pt>
                <c:pt idx="247">
                  <c:v>32.542626525346755</c:v>
                </c:pt>
                <c:pt idx="248">
                  <c:v>32.538549243887466</c:v>
                </c:pt>
                <c:pt idx="249">
                  <c:v>32.534379068679549</c:v>
                </c:pt>
                <c:pt idx="250">
                  <c:v>32.530112864814562</c:v>
                </c:pt>
                <c:pt idx="251">
                  <c:v>32.525750152322587</c:v>
                </c:pt>
                <c:pt idx="252">
                  <c:v>32.52128666240467</c:v>
                </c:pt>
                <c:pt idx="253">
                  <c:v>32.516722036880353</c:v>
                </c:pt>
                <c:pt idx="254">
                  <c:v>32.512052806787331</c:v>
                </c:pt>
                <c:pt idx="255">
                  <c:v>32.507277615352393</c:v>
                </c:pt>
                <c:pt idx="256">
                  <c:v>32.502393996516169</c:v>
                </c:pt>
                <c:pt idx="257">
                  <c:v>32.497398215747005</c:v>
                </c:pt>
                <c:pt idx="258">
                  <c:v>32.492288824691023</c:v>
                </c:pt>
                <c:pt idx="259">
                  <c:v>32.487063235185126</c:v>
                </c:pt>
                <c:pt idx="260">
                  <c:v>32.481718943321162</c:v>
                </c:pt>
                <c:pt idx="261">
                  <c:v>32.476254054477202</c:v>
                </c:pt>
                <c:pt idx="262">
                  <c:v>32.470663935013874</c:v>
                </c:pt>
                <c:pt idx="263">
                  <c:v>32.464947962965752</c:v>
                </c:pt>
                <c:pt idx="264">
                  <c:v>32.459101395897257</c:v>
                </c:pt>
                <c:pt idx="265">
                  <c:v>32.453123369181547</c:v>
                </c:pt>
                <c:pt idx="266">
                  <c:v>32.447009956379524</c:v>
                </c:pt>
                <c:pt idx="267">
                  <c:v>32.440758306410331</c:v>
                </c:pt>
                <c:pt idx="268">
                  <c:v>32.43436647332004</c:v>
                </c:pt>
                <c:pt idx="269">
                  <c:v>32.427829421848223</c:v>
                </c:pt>
                <c:pt idx="270">
                  <c:v>32.421145189818347</c:v>
                </c:pt>
                <c:pt idx="271">
                  <c:v>32.414310685850374</c:v>
                </c:pt>
                <c:pt idx="272">
                  <c:v>32.407323067923549</c:v>
                </c:pt>
                <c:pt idx="273">
                  <c:v>32.400179162853448</c:v>
                </c:pt>
                <c:pt idx="274">
                  <c:v>32.392874235480114</c:v>
                </c:pt>
                <c:pt idx="275">
                  <c:v>32.385406523714963</c:v>
                </c:pt>
                <c:pt idx="276">
                  <c:v>32.37777040311682</c:v>
                </c:pt>
                <c:pt idx="277">
                  <c:v>32.369964969551404</c:v>
                </c:pt>
                <c:pt idx="278">
                  <c:v>32.361985727780905</c:v>
                </c:pt>
                <c:pt idx="279">
                  <c:v>32.353827381901453</c:v>
                </c:pt>
                <c:pt idx="280">
                  <c:v>32.345489056366368</c:v>
                </c:pt>
                <c:pt idx="281">
                  <c:v>32.336964679297907</c:v>
                </c:pt>
                <c:pt idx="282">
                  <c:v>32.328251876732594</c:v>
                </c:pt>
                <c:pt idx="283">
                  <c:v>32.319345258873554</c:v>
                </c:pt>
                <c:pt idx="284">
                  <c:v>32.310242841302497</c:v>
                </c:pt>
                <c:pt idx="285">
                  <c:v>32.300939102531281</c:v>
                </c:pt>
                <c:pt idx="286">
                  <c:v>32.291430652386154</c:v>
                </c:pt>
                <c:pt idx="287">
                  <c:v>32.281711368474234</c:v>
                </c:pt>
                <c:pt idx="288">
                  <c:v>32.271779558284621</c:v>
                </c:pt>
                <c:pt idx="289">
                  <c:v>32.261631268436901</c:v>
                </c:pt>
                <c:pt idx="290">
                  <c:v>32.251258308932954</c:v>
                </c:pt>
                <c:pt idx="291">
                  <c:v>32.240660755042903</c:v>
                </c:pt>
                <c:pt idx="292">
                  <c:v>32.229830764092306</c:v>
                </c:pt>
                <c:pt idx="293">
                  <c:v>32.218766455834619</c:v>
                </c:pt>
                <c:pt idx="294">
                  <c:v>32.207459808655898</c:v>
                </c:pt>
                <c:pt idx="295">
                  <c:v>32.195909854347903</c:v>
                </c:pt>
                <c:pt idx="296">
                  <c:v>32.184109866094424</c:v>
                </c:pt>
                <c:pt idx="297">
                  <c:v>32.17205447747137</c:v>
                </c:pt>
                <c:pt idx="298">
                  <c:v>32.159740143115336</c:v>
                </c:pt>
                <c:pt idx="299">
                  <c:v>32.147160966569501</c:v>
                </c:pt>
                <c:pt idx="300">
                  <c:v>32.13431330747175</c:v>
                </c:pt>
                <c:pt idx="301">
                  <c:v>32.121189664062236</c:v>
                </c:pt>
                <c:pt idx="302">
                  <c:v>32.107787791932743</c:v>
                </c:pt>
                <c:pt idx="303">
                  <c:v>32.094098937627038</c:v>
                </c:pt>
                <c:pt idx="304">
                  <c:v>32.080119966563281</c:v>
                </c:pt>
                <c:pt idx="305">
                  <c:v>32.065845439309115</c:v>
                </c:pt>
                <c:pt idx="306">
                  <c:v>32.051270629048389</c:v>
                </c:pt>
                <c:pt idx="307">
                  <c:v>32.036386838746154</c:v>
                </c:pt>
                <c:pt idx="308">
                  <c:v>32.021191171191802</c:v>
                </c:pt>
                <c:pt idx="309">
                  <c:v>32.005677181675125</c:v>
                </c:pt>
                <c:pt idx="310">
                  <c:v>31.989840338529586</c:v>
                </c:pt>
                <c:pt idx="311">
                  <c:v>31.973671592119008</c:v>
                </c:pt>
                <c:pt idx="312">
                  <c:v>31.957167543724832</c:v>
                </c:pt>
                <c:pt idx="313">
                  <c:v>31.940321884726398</c:v>
                </c:pt>
                <c:pt idx="314">
                  <c:v>31.92312659526889</c:v>
                </c:pt>
                <c:pt idx="315">
                  <c:v>31.905576870250218</c:v>
                </c:pt>
                <c:pt idx="316">
                  <c:v>31.887667553977611</c:v>
                </c:pt>
                <c:pt idx="317">
                  <c:v>31.869392112899504</c:v>
                </c:pt>
                <c:pt idx="318">
                  <c:v>31.850743647166158</c:v>
                </c:pt>
                <c:pt idx="319">
                  <c:v>31.831715803422071</c:v>
                </c:pt>
                <c:pt idx="320">
                  <c:v>31.812304706321363</c:v>
                </c:pt>
                <c:pt idx="321">
                  <c:v>31.792498754330229</c:v>
                </c:pt>
                <c:pt idx="322">
                  <c:v>31.772296017063958</c:v>
                </c:pt>
                <c:pt idx="323">
                  <c:v>31.751686169817205</c:v>
                </c:pt>
                <c:pt idx="324">
                  <c:v>31.730665526236301</c:v>
                </c:pt>
                <c:pt idx="325">
                  <c:v>31.709228667748388</c:v>
                </c:pt>
                <c:pt idx="326">
                  <c:v>31.687365081158465</c:v>
                </c:pt>
                <c:pt idx="327">
                  <c:v>31.665069479710677</c:v>
                </c:pt>
                <c:pt idx="328">
                  <c:v>31.642334752070052</c:v>
                </c:pt>
                <c:pt idx="329">
                  <c:v>31.61915173211381</c:v>
                </c:pt>
                <c:pt idx="330">
                  <c:v>31.595514826099389</c:v>
                </c:pt>
                <c:pt idx="331">
                  <c:v>31.571418611181514</c:v>
                </c:pt>
                <c:pt idx="332">
                  <c:v>31.546851981679573</c:v>
                </c:pt>
                <c:pt idx="333">
                  <c:v>31.521812971144563</c:v>
                </c:pt>
                <c:pt idx="334">
                  <c:v>31.496292392594214</c:v>
                </c:pt>
                <c:pt idx="335">
                  <c:v>31.470282725042832</c:v>
                </c:pt>
                <c:pt idx="336">
                  <c:v>31.443765196184504</c:v>
                </c:pt>
                <c:pt idx="337">
                  <c:v>31.416754808533451</c:v>
                </c:pt>
                <c:pt idx="338">
                  <c:v>31.389230843314699</c:v>
                </c:pt>
                <c:pt idx="339">
                  <c:v>31.361172374414714</c:v>
                </c:pt>
                <c:pt idx="340">
                  <c:v>31.332613701911225</c:v>
                </c:pt>
                <c:pt idx="341">
                  <c:v>31.303493704915407</c:v>
                </c:pt>
                <c:pt idx="342">
                  <c:v>31.273831446007083</c:v>
                </c:pt>
                <c:pt idx="343">
                  <c:v>31.243625084271294</c:v>
                </c:pt>
                <c:pt idx="344">
                  <c:v>31.212851407844234</c:v>
                </c:pt>
                <c:pt idx="345">
                  <c:v>31.181510519766789</c:v>
                </c:pt>
                <c:pt idx="346">
                  <c:v>31.149598605009842</c:v>
                </c:pt>
                <c:pt idx="347">
                  <c:v>31.117113918159848</c:v>
                </c:pt>
                <c:pt idx="348">
                  <c:v>31.08401728102859</c:v>
                </c:pt>
                <c:pt idx="349">
                  <c:v>31.050324602136929</c:v>
                </c:pt>
                <c:pt idx="350">
                  <c:v>31.016034224033113</c:v>
                </c:pt>
                <c:pt idx="351">
                  <c:v>30.981122336712957</c:v>
                </c:pt>
                <c:pt idx="352">
                  <c:v>30.945589455381363</c:v>
                </c:pt>
                <c:pt idx="353">
                  <c:v>30.909411568978591</c:v>
                </c:pt>
                <c:pt idx="354">
                  <c:v>30.872589280671299</c:v>
                </c:pt>
                <c:pt idx="355">
                  <c:v>30.835118757837975</c:v>
                </c:pt>
                <c:pt idx="356">
                  <c:v>30.796980416410896</c:v>
                </c:pt>
                <c:pt idx="357">
                  <c:v>30.758190913842832</c:v>
                </c:pt>
                <c:pt idx="358">
                  <c:v>30.718710189814367</c:v>
                </c:pt>
                <c:pt idx="359">
                  <c:v>30.678555032464359</c:v>
                </c:pt>
                <c:pt idx="360">
                  <c:v>30.637685218115763</c:v>
                </c:pt>
                <c:pt idx="361">
                  <c:v>30.596140975471997</c:v>
                </c:pt>
                <c:pt idx="362">
                  <c:v>30.553856193696674</c:v>
                </c:pt>
                <c:pt idx="363">
                  <c:v>30.510853030368533</c:v>
                </c:pt>
                <c:pt idx="364">
                  <c:v>30.467127826276514</c:v>
                </c:pt>
                <c:pt idx="365">
                  <c:v>30.422658519343173</c:v>
                </c:pt>
                <c:pt idx="366">
                  <c:v>30.377422964555677</c:v>
                </c:pt>
                <c:pt idx="367">
                  <c:v>30.331444029470276</c:v>
                </c:pt>
                <c:pt idx="368">
                  <c:v>30.284678504734831</c:v>
                </c:pt>
                <c:pt idx="369">
                  <c:v>30.237144025434844</c:v>
                </c:pt>
                <c:pt idx="370">
                  <c:v>30.188818535775809</c:v>
                </c:pt>
                <c:pt idx="371">
                  <c:v>30.139682807307064</c:v>
                </c:pt>
                <c:pt idx="372">
                  <c:v>30.089733301450813</c:v>
                </c:pt>
                <c:pt idx="373">
                  <c:v>30.038990963169578</c:v>
                </c:pt>
                <c:pt idx="374">
                  <c:v>29.98739072837235</c:v>
                </c:pt>
                <c:pt idx="375">
                  <c:v>29.934956727495631</c:v>
                </c:pt>
                <c:pt idx="376">
                  <c:v>29.881663970590409</c:v>
                </c:pt>
                <c:pt idx="377">
                  <c:v>29.827533893948743</c:v>
                </c:pt>
                <c:pt idx="378">
                  <c:v>29.772501128126525</c:v>
                </c:pt>
                <c:pt idx="379">
                  <c:v>29.716612307959849</c:v>
                </c:pt>
                <c:pt idx="380">
                  <c:v>29.659820637768188</c:v>
                </c:pt>
                <c:pt idx="381">
                  <c:v>29.60210426658243</c:v>
                </c:pt>
                <c:pt idx="382">
                  <c:v>29.54350719038451</c:v>
                </c:pt>
                <c:pt idx="383">
                  <c:v>29.483963853753945</c:v>
                </c:pt>
                <c:pt idx="384">
                  <c:v>29.423474555760883</c:v>
                </c:pt>
                <c:pt idx="385">
                  <c:v>29.36203973872755</c:v>
                </c:pt>
                <c:pt idx="386">
                  <c:v>29.299659988228257</c:v>
                </c:pt>
                <c:pt idx="387">
                  <c:v>29.236291750603264</c:v>
                </c:pt>
                <c:pt idx="388">
                  <c:v>29.171961579008485</c:v>
                </c:pt>
                <c:pt idx="389">
                  <c:v>29.106622408851521</c:v>
                </c:pt>
                <c:pt idx="390">
                  <c:v>29.040275206455693</c:v>
                </c:pt>
                <c:pt idx="391">
                  <c:v>28.972921092705686</c:v>
                </c:pt>
                <c:pt idx="392">
                  <c:v>28.904539039703593</c:v>
                </c:pt>
                <c:pt idx="393">
                  <c:v>28.835108087407775</c:v>
                </c:pt>
                <c:pt idx="394">
                  <c:v>28.764629711063314</c:v>
                </c:pt>
                <c:pt idx="395">
                  <c:v>28.693101533188326</c:v>
                </c:pt>
                <c:pt idx="396">
                  <c:v>28.620458003388688</c:v>
                </c:pt>
                <c:pt idx="397">
                  <c:v>28.546749830388663</c:v>
                </c:pt>
                <c:pt idx="398">
                  <c:v>28.471929989807084</c:v>
                </c:pt>
                <c:pt idx="399">
                  <c:v>28.396004772169583</c:v>
                </c:pt>
                <c:pt idx="400">
                  <c:v>28.318949707758478</c:v>
                </c:pt>
                <c:pt idx="401">
                  <c:v>28.240771511829291</c:v>
                </c:pt>
                <c:pt idx="402">
                  <c:v>28.161423328384856</c:v>
                </c:pt>
                <c:pt idx="403">
                  <c:v>28.080907795022704</c:v>
                </c:pt>
                <c:pt idx="404">
                  <c:v>27.999223187691452</c:v>
                </c:pt>
                <c:pt idx="405">
                  <c:v>27.916327203045611</c:v>
                </c:pt>
                <c:pt idx="406">
                  <c:v>27.832227523920626</c:v>
                </c:pt>
                <c:pt idx="407">
                  <c:v>27.746922740414377</c:v>
                </c:pt>
                <c:pt idx="408">
                  <c:v>27.660375782908815</c:v>
                </c:pt>
                <c:pt idx="409">
                  <c:v>27.572585452610216</c:v>
                </c:pt>
                <c:pt idx="410">
                  <c:v>27.483532835217133</c:v>
                </c:pt>
                <c:pt idx="411">
                  <c:v>27.393221852569582</c:v>
                </c:pt>
                <c:pt idx="412">
                  <c:v>27.301611289535199</c:v>
                </c:pt>
                <c:pt idx="413">
                  <c:v>27.208700301680686</c:v>
                </c:pt>
                <c:pt idx="414">
                  <c:v>27.114475799032792</c:v>
                </c:pt>
                <c:pt idx="415">
                  <c:v>27.018914520720276</c:v>
                </c:pt>
                <c:pt idx="416">
                  <c:v>26.922026615022347</c:v>
                </c:pt>
                <c:pt idx="417">
                  <c:v>26.823789097519228</c:v>
                </c:pt>
                <c:pt idx="418">
                  <c:v>26.724167313772707</c:v>
                </c:pt>
                <c:pt idx="419">
                  <c:v>26.623161263782787</c:v>
                </c:pt>
                <c:pt idx="420">
                  <c:v>26.520776617316109</c:v>
                </c:pt>
                <c:pt idx="421">
                  <c:v>26.416979644790068</c:v>
                </c:pt>
                <c:pt idx="422">
                  <c:v>26.31174813710534</c:v>
                </c:pt>
                <c:pt idx="423">
                  <c:v>26.205071718538687</c:v>
                </c:pt>
                <c:pt idx="424">
                  <c:v>26.096973877405343</c:v>
                </c:pt>
                <c:pt idx="425">
                  <c:v>25.987399573490411</c:v>
                </c:pt>
                <c:pt idx="426">
                  <c:v>25.876349985482079</c:v>
                </c:pt>
                <c:pt idx="427">
                  <c:v>25.763793494881025</c:v>
                </c:pt>
                <c:pt idx="428">
                  <c:v>25.649766957683809</c:v>
                </c:pt>
                <c:pt idx="429">
                  <c:v>25.534227023799438</c:v>
                </c:pt>
                <c:pt idx="430">
                  <c:v>25.417143446932773</c:v>
                </c:pt>
                <c:pt idx="431">
                  <c:v>25.298547761391102</c:v>
                </c:pt>
                <c:pt idx="432">
                  <c:v>25.17838816018417</c:v>
                </c:pt>
                <c:pt idx="433">
                  <c:v>25.056696944143525</c:v>
                </c:pt>
                <c:pt idx="434">
                  <c:v>24.933439074312275</c:v>
                </c:pt>
                <c:pt idx="435">
                  <c:v>24.808579930180326</c:v>
                </c:pt>
                <c:pt idx="436">
                  <c:v>24.682166870383799</c:v>
                </c:pt>
                <c:pt idx="437">
                  <c:v>24.554143953727557</c:v>
                </c:pt>
                <c:pt idx="438">
                  <c:v>24.42453028551574</c:v>
                </c:pt>
                <c:pt idx="439">
                  <c:v>24.293293453079649</c:v>
                </c:pt>
                <c:pt idx="440">
                  <c:v>24.160453695174091</c:v>
                </c:pt>
                <c:pt idx="441">
                  <c:v>24.025987262111592</c:v>
                </c:pt>
                <c:pt idx="442">
                  <c:v>23.889908093325129</c:v>
                </c:pt>
                <c:pt idx="443">
                  <c:v>23.752179359206732</c:v>
                </c:pt>
                <c:pt idx="444">
                  <c:v>23.61283847996507</c:v>
                </c:pt>
                <c:pt idx="445">
                  <c:v>23.471842556627564</c:v>
                </c:pt>
                <c:pt idx="446">
                  <c:v>23.329193928978263</c:v>
                </c:pt>
                <c:pt idx="447">
                  <c:v>23.18491778173869</c:v>
                </c:pt>
                <c:pt idx="448">
                  <c:v>23.038996024935209</c:v>
                </c:pt>
                <c:pt idx="449">
                  <c:v>22.891411578898399</c:v>
                </c:pt>
                <c:pt idx="450">
                  <c:v>22.742192118925477</c:v>
                </c:pt>
                <c:pt idx="451">
                  <c:v>22.591322430137282</c:v>
                </c:pt>
                <c:pt idx="452">
                  <c:v>22.438810114947007</c:v>
                </c:pt>
                <c:pt idx="453">
                  <c:v>22.284642026834504</c:v>
                </c:pt>
                <c:pt idx="454">
                  <c:v>22.128827753636603</c:v>
                </c:pt>
                <c:pt idx="455">
                  <c:v>21.971368644938675</c:v>
                </c:pt>
                <c:pt idx="456">
                  <c:v>21.812263824892497</c:v>
                </c:pt>
                <c:pt idx="457">
                  <c:v>21.651547314611243</c:v>
                </c:pt>
                <c:pt idx="458">
                  <c:v>21.489190017586228</c:v>
                </c:pt>
                <c:pt idx="459">
                  <c:v>21.325185555329981</c:v>
                </c:pt>
                <c:pt idx="460">
                  <c:v>21.159592235210191</c:v>
                </c:pt>
                <c:pt idx="461">
                  <c:v>20.992363696328933</c:v>
                </c:pt>
                <c:pt idx="462">
                  <c:v>20.823539262639706</c:v>
                </c:pt>
                <c:pt idx="463">
                  <c:v>20.653127628538684</c:v>
                </c:pt>
                <c:pt idx="464">
                  <c:v>20.481128855599074</c:v>
                </c:pt>
                <c:pt idx="465">
                  <c:v>20.307564816152205</c:v>
                </c:pt>
                <c:pt idx="466">
                  <c:v>20.132407038218183</c:v>
                </c:pt>
                <c:pt idx="467">
                  <c:v>19.955721114915384</c:v>
                </c:pt>
                <c:pt idx="468">
                  <c:v>19.777482393062961</c:v>
                </c:pt>
                <c:pt idx="469">
                  <c:v>19.597727567812964</c:v>
                </c:pt>
                <c:pt idx="470">
                  <c:v>19.416455959346301</c:v>
                </c:pt>
                <c:pt idx="471">
                  <c:v>19.2337064543206</c:v>
                </c:pt>
                <c:pt idx="472">
                  <c:v>19.04948188887581</c:v>
                </c:pt>
                <c:pt idx="473">
                  <c:v>18.863783806113297</c:v>
                </c:pt>
                <c:pt idx="474">
                  <c:v>18.676658515410541</c:v>
                </c:pt>
                <c:pt idx="475">
                  <c:v>18.488102930564683</c:v>
                </c:pt>
                <c:pt idx="476">
                  <c:v>18.298162090533445</c:v>
                </c:pt>
                <c:pt idx="477">
                  <c:v>18.106848518564703</c:v>
                </c:pt>
                <c:pt idx="478">
                  <c:v>17.914183976409142</c:v>
                </c:pt>
                <c:pt idx="479">
                  <c:v>17.720179248184131</c:v>
                </c:pt>
                <c:pt idx="480">
                  <c:v>17.524891305494577</c:v>
                </c:pt>
                <c:pt idx="481">
                  <c:v>17.328347195339003</c:v>
                </c:pt>
                <c:pt idx="482">
                  <c:v>17.130525272830329</c:v>
                </c:pt>
                <c:pt idx="483">
                  <c:v>16.931525617141087</c:v>
                </c:pt>
                <c:pt idx="484">
                  <c:v>16.731312062146646</c:v>
                </c:pt>
                <c:pt idx="485">
                  <c:v>16.529969969752898</c:v>
                </c:pt>
                <c:pt idx="486">
                  <c:v>16.327532286682413</c:v>
                </c:pt>
                <c:pt idx="487">
                  <c:v>16.124042249932412</c:v>
                </c:pt>
                <c:pt idx="488">
                  <c:v>15.919519931130329</c:v>
                </c:pt>
                <c:pt idx="489">
                  <c:v>15.714038921635879</c:v>
                </c:pt>
                <c:pt idx="490">
                  <c:v>15.507681216931022</c:v>
                </c:pt>
                <c:pt idx="491">
                  <c:v>15.300458950718522</c:v>
                </c:pt>
                <c:pt idx="492">
                  <c:v>15.092504609813323</c:v>
                </c:pt>
                <c:pt idx="493">
                  <c:v>14.883839699620269</c:v>
                </c:pt>
                <c:pt idx="494">
                  <c:v>14.674538287749433</c:v>
                </c:pt>
                <c:pt idx="495">
                  <c:v>14.464693437791096</c:v>
                </c:pt>
                <c:pt idx="496">
                  <c:v>14.25438562725776</c:v>
                </c:pt>
                <c:pt idx="497">
                  <c:v>14.043699158743872</c:v>
                </c:pt>
                <c:pt idx="498">
                  <c:v>13.832722368520956</c:v>
                </c:pt>
                <c:pt idx="499">
                  <c:v>13.621564002512621</c:v>
                </c:pt>
                <c:pt idx="500">
                  <c:v>13.410304186384145</c:v>
                </c:pt>
                <c:pt idx="501">
                  <c:v>13.199136214946657</c:v>
                </c:pt>
                <c:pt idx="502">
                  <c:v>12.987904735085539</c:v>
                </c:pt>
                <c:pt idx="503">
                  <c:v>12.776926987335534</c:v>
                </c:pt>
                <c:pt idx="504">
                  <c:v>12.566340745016094</c:v>
                </c:pt>
                <c:pt idx="505">
                  <c:v>12.355960923922348</c:v>
                </c:pt>
                <c:pt idx="506">
                  <c:v>12.14624017550568</c:v>
                </c:pt>
                <c:pt idx="507">
                  <c:v>11.936884795297352</c:v>
                </c:pt>
                <c:pt idx="508">
                  <c:v>11.728290661686231</c:v>
                </c:pt>
                <c:pt idx="509">
                  <c:v>11.52043573395707</c:v>
                </c:pt>
                <c:pt idx="510">
                  <c:v>11.313286171946654</c:v>
                </c:pt>
                <c:pt idx="511">
                  <c:v>11.107115360946651</c:v>
                </c:pt>
                <c:pt idx="512">
                  <c:v>10.901787676418875</c:v>
                </c:pt>
                <c:pt idx="513">
                  <c:v>10.697511717272</c:v>
                </c:pt>
                <c:pt idx="514">
                  <c:v>10.4944229358904</c:v>
                </c:pt>
                <c:pt idx="515">
                  <c:v>10.292387360161234</c:v>
                </c:pt>
                <c:pt idx="516">
                  <c:v>10.091764756382419</c:v>
                </c:pt>
                <c:pt idx="517">
                  <c:v>9.892400798079299</c:v>
                </c:pt>
                <c:pt idx="518">
                  <c:v>9.6942787109355351</c:v>
                </c:pt>
                <c:pt idx="519">
                  <c:v>9.4977325273945716</c:v>
                </c:pt>
                <c:pt idx="520">
                  <c:v>9.3026040167341559</c:v>
                </c:pt>
                <c:pt idx="521">
                  <c:v>9.1089758190706061</c:v>
                </c:pt>
                <c:pt idx="522">
                  <c:v>8.9169616011622779</c:v>
                </c:pt>
                <c:pt idx="523">
                  <c:v>8.7265519749713025</c:v>
                </c:pt>
                <c:pt idx="524">
                  <c:v>8.5378072822963009</c:v>
                </c:pt>
                <c:pt idx="525">
                  <c:v>8.3508071511900557</c:v>
                </c:pt>
                <c:pt idx="526">
                  <c:v>8.1655076409608949</c:v>
                </c:pt>
                <c:pt idx="527">
                  <c:v>7.9819988571692244</c:v>
                </c:pt>
                <c:pt idx="528">
                  <c:v>7.8003470312848506</c:v>
                </c:pt>
                <c:pt idx="529">
                  <c:v>7.620423862218181</c:v>
                </c:pt>
                <c:pt idx="530">
                  <c:v>7.4425032743410995</c:v>
                </c:pt>
                <c:pt idx="531">
                  <c:v>7.2664374767410962</c:v>
                </c:pt>
                <c:pt idx="532">
                  <c:v>7.0922943960376283</c:v>
                </c:pt>
                <c:pt idx="533">
                  <c:v>6.9200568532900562</c:v>
                </c:pt>
                <c:pt idx="534">
                  <c:v>6.7498623604456132</c:v>
                </c:pt>
                <c:pt idx="535">
                  <c:v>6.5815973186022099</c:v>
                </c:pt>
                <c:pt idx="536">
                  <c:v>6.4153739833595065</c:v>
                </c:pt>
                <c:pt idx="537">
                  <c:v>6.2511466145785999</c:v>
                </c:pt>
                <c:pt idx="538">
                  <c:v>6.0890627882938801</c:v>
                </c:pt>
                <c:pt idx="539">
                  <c:v>5.9291236052845031</c:v>
                </c:pt>
                <c:pt idx="540">
                  <c:v>5.7711845078626274</c:v>
                </c:pt>
                <c:pt idx="541">
                  <c:v>5.6154638348220018</c:v>
                </c:pt>
                <c:pt idx="542">
                  <c:v>5.4619383906345034</c:v>
                </c:pt>
                <c:pt idx="543">
                  <c:v>5.3105443866553355</c:v>
                </c:pt>
                <c:pt idx="544">
                  <c:v>5.1614114534539475</c:v>
                </c:pt>
                <c:pt idx="545">
                  <c:v>5.0144955334751256</c:v>
                </c:pt>
                <c:pt idx="546">
                  <c:v>4.8698044590893605</c:v>
                </c:pt>
                <c:pt idx="547">
                  <c:v>4.727422127010195</c:v>
                </c:pt>
                <c:pt idx="548">
                  <c:v>4.5873541605101957</c:v>
                </c:pt>
                <c:pt idx="549">
                  <c:v>4.4495751034428386</c:v>
                </c:pt>
                <c:pt idx="550">
                  <c:v>4.314164978432415</c:v>
                </c:pt>
                <c:pt idx="551">
                  <c:v>4.1810640292546415</c:v>
                </c:pt>
                <c:pt idx="552">
                  <c:v>4.0503463147233916</c:v>
                </c:pt>
                <c:pt idx="553">
                  <c:v>3.9219890514744313</c:v>
                </c:pt>
                <c:pt idx="554">
                  <c:v>3.7960133365185276</c:v>
                </c:pt>
                <c:pt idx="555">
                  <c:v>3.6724653510601946</c:v>
                </c:pt>
                <c:pt idx="556">
                  <c:v>3.551337290374085</c:v>
                </c:pt>
                <c:pt idx="557">
                  <c:v>3.4325864150754724</c:v>
                </c:pt>
                <c:pt idx="558">
                  <c:v>3.3163092029292924</c:v>
                </c:pt>
                <c:pt idx="559">
                  <c:v>3.2024637740633199</c:v>
                </c:pt>
                <c:pt idx="560">
                  <c:v>3.0910661789938745</c:v>
                </c:pt>
                <c:pt idx="561">
                  <c:v>2.9821366426532512</c:v>
                </c:pt>
                <c:pt idx="562">
                  <c:v>2.875674517893875</c:v>
                </c:pt>
                <c:pt idx="563">
                  <c:v>2.771638923838319</c:v>
                </c:pt>
                <c:pt idx="564">
                  <c:v>2.6700847499098472</c:v>
                </c:pt>
                <c:pt idx="565">
                  <c:v>2.5709933733376253</c:v>
                </c:pt>
                <c:pt idx="566">
                  <c:v>2.4743562530303334</c:v>
                </c:pt>
                <c:pt idx="567">
                  <c:v>2.3801638463886672</c:v>
                </c:pt>
                <c:pt idx="568">
                  <c:v>2.288392942805336</c:v>
                </c:pt>
                <c:pt idx="569">
                  <c:v>2.1990801846553332</c:v>
                </c:pt>
                <c:pt idx="570">
                  <c:v>2.1121857780178339</c:v>
                </c:pt>
                <c:pt idx="571">
                  <c:v>2.0277279485789466</c:v>
                </c:pt>
                <c:pt idx="572">
                  <c:v>1.9456130572268615</c:v>
                </c:pt>
                <c:pt idx="573">
                  <c:v>1.865876575187972</c:v>
                </c:pt>
                <c:pt idx="574">
                  <c:v>1.7884715936879718</c:v>
                </c:pt>
                <c:pt idx="575">
                  <c:v>1.7133965545463057</c:v>
                </c:pt>
                <c:pt idx="576">
                  <c:v>1.6405889847754731</c:v>
                </c:pt>
                <c:pt idx="577">
                  <c:v>1.5700224807546392</c:v>
                </c:pt>
                <c:pt idx="578">
                  <c:v>1.5016536584647087</c:v>
                </c:pt>
                <c:pt idx="579">
                  <c:v>1.4354683686209579</c:v>
                </c:pt>
                <c:pt idx="580">
                  <c:v>1.3714378791279027</c:v>
                </c:pt>
                <c:pt idx="581">
                  <c:v>1.3094906569320697</c:v>
                </c:pt>
                <c:pt idx="582">
                  <c:v>1.2496180114070699</c:v>
                </c:pt>
                <c:pt idx="583">
                  <c:v>1.1917643255598476</c:v>
                </c:pt>
                <c:pt idx="584">
                  <c:v>1.1358864126570698</c:v>
                </c:pt>
                <c:pt idx="585">
                  <c:v>1.0819657686763411</c:v>
                </c:pt>
                <c:pt idx="586">
                  <c:v>1.0299506620232157</c:v>
                </c:pt>
                <c:pt idx="587">
                  <c:v>0.97979923896269494</c:v>
                </c:pt>
                <c:pt idx="588">
                  <c:v>0.93148718358457028</c:v>
                </c:pt>
                <c:pt idx="589">
                  <c:v>0.88498718035540291</c:v>
                </c:pt>
                <c:pt idx="590">
                  <c:v>0.84025512019950066</c:v>
                </c:pt>
                <c:pt idx="591">
                  <c:v>0.79726213304700022</c:v>
                </c:pt>
                <c:pt idx="592">
                  <c:v>0.75596030597675756</c:v>
                </c:pt>
                <c:pt idx="593">
                  <c:v>0.71633156861807712</c:v>
                </c:pt>
                <c:pt idx="594">
                  <c:v>0.67832675647897989</c:v>
                </c:pt>
                <c:pt idx="595">
                  <c:v>0.64191931351338949</c:v>
                </c:pt>
                <c:pt idx="596">
                  <c:v>0.60707102835901439</c:v>
                </c:pt>
                <c:pt idx="597">
                  <c:v>0.57374253546901421</c:v>
                </c:pt>
                <c:pt idx="598">
                  <c:v>0.54187929312057714</c:v>
                </c:pt>
                <c:pt idx="599">
                  <c:v>0.51147019437651409</c:v>
                </c:pt>
                <c:pt idx="600">
                  <c:v>0.48245158969734742</c:v>
                </c:pt>
                <c:pt idx="601">
                  <c:v>0.45479319144588926</c:v>
                </c:pt>
                <c:pt idx="602">
                  <c:v>0.42845107740245164</c:v>
                </c:pt>
                <c:pt idx="603">
                  <c:v>0.40338130348255596</c:v>
                </c:pt>
                <c:pt idx="604">
                  <c:v>0.37954662552679208</c:v>
                </c:pt>
                <c:pt idx="605">
                  <c:v>0.3568988694931115</c:v>
                </c:pt>
                <c:pt idx="606">
                  <c:v>0.33538045734283412</c:v>
                </c:pt>
                <c:pt idx="607">
                  <c:v>0.31494616590116714</c:v>
                </c:pt>
                <c:pt idx="608">
                  <c:v>0.29554506126158381</c:v>
                </c:pt>
                <c:pt idx="609">
                  <c:v>0.27712710396345885</c:v>
                </c:pt>
                <c:pt idx="610">
                  <c:v>0.25963420528700054</c:v>
                </c:pt>
                <c:pt idx="611">
                  <c:v>0.24302314431943095</c:v>
                </c:pt>
                <c:pt idx="612">
                  <c:v>0.22725227742880588</c:v>
                </c:pt>
                <c:pt idx="613">
                  <c:v>0.2122893145902644</c:v>
                </c:pt>
                <c:pt idx="614">
                  <c:v>0.19811441036387531</c:v>
                </c:pt>
                <c:pt idx="615">
                  <c:v>0.1847137519816531</c:v>
                </c:pt>
                <c:pt idx="616">
                  <c:v>0.17207400543915313</c:v>
                </c:pt>
                <c:pt idx="617">
                  <c:v>0.16019377239498636</c:v>
                </c:pt>
                <c:pt idx="618">
                  <c:v>0.14906751427123643</c:v>
                </c:pt>
                <c:pt idx="619">
                  <c:v>0.13868651267071558</c:v>
                </c:pt>
                <c:pt idx="620">
                  <c:v>0.12901914783752128</c:v>
                </c:pt>
                <c:pt idx="621">
                  <c:v>0.12000502150156286</c:v>
                </c:pt>
                <c:pt idx="622">
                  <c:v>0.11157073330589615</c:v>
                </c:pt>
                <c:pt idx="623">
                  <c:v>0.10363238284258369</c:v>
                </c:pt>
                <c:pt idx="624">
                  <c:v>9.6097465933299014E-2</c:v>
                </c:pt>
                <c:pt idx="625">
                  <c:v>8.8868568623049052E-2</c:v>
                </c:pt>
                <c:pt idx="626">
                  <c:v>8.185379492656282E-2</c:v>
                </c:pt>
                <c:pt idx="627">
                  <c:v>7.4994947704840637E-2</c:v>
                </c:pt>
                <c:pt idx="628">
                  <c:v>6.8268735940934355E-2</c:v>
                </c:pt>
                <c:pt idx="629">
                  <c:v>6.1685347697878798E-2</c:v>
                </c:pt>
                <c:pt idx="630">
                  <c:v>5.5280742628837164E-2</c:v>
                </c:pt>
                <c:pt idx="631">
                  <c:v>4.9119235239406644E-2</c:v>
                </c:pt>
                <c:pt idx="632">
                  <c:v>4.3279220357851006E-2</c:v>
                </c:pt>
                <c:pt idx="633">
                  <c:v>3.7827132846788541E-2</c:v>
                </c:pt>
                <c:pt idx="634">
                  <c:v>3.2812132925767692E-2</c:v>
                </c:pt>
                <c:pt idx="635">
                  <c:v>2.8262442989309394E-2</c:v>
                </c:pt>
                <c:pt idx="636">
                  <c:v>2.418659230415315E-2</c:v>
                </c:pt>
                <c:pt idx="637">
                  <c:v>2.0575312535903157E-2</c:v>
                </c:pt>
                <c:pt idx="638">
                  <c:v>1.740788954640313E-2</c:v>
                </c:pt>
                <c:pt idx="639">
                  <c:v>1.4653448289528132E-2</c:v>
                </c:pt>
                <c:pt idx="640">
                  <c:v>1.227474493258369E-2</c:v>
                </c:pt>
                <c:pt idx="641">
                  <c:v>1.0230788520222564E-2</c:v>
                </c:pt>
                <c:pt idx="642">
                  <c:v>8.4810544203267335E-3</c:v>
                </c:pt>
                <c:pt idx="643">
                  <c:v>6.9850655252850728E-3</c:v>
                </c:pt>
                <c:pt idx="644">
                  <c:v>5.7049341471184017E-3</c:v>
                </c:pt>
                <c:pt idx="645">
                  <c:v>4.6052360473777766E-3</c:v>
                </c:pt>
                <c:pt idx="646">
                  <c:v>3.6549637270513898E-3</c:v>
                </c:pt>
                <c:pt idx="647">
                  <c:v>2.8267626981878487E-3</c:v>
                </c:pt>
                <c:pt idx="648">
                  <c:v>2.0971037520659723E-3</c:v>
                </c:pt>
                <c:pt idx="649">
                  <c:v>1.4461795387302123E-3</c:v>
                </c:pt>
                <c:pt idx="650">
                  <c:v>8.5784112139687479E-4</c:v>
                </c:pt>
                <c:pt idx="651">
                  <c:v>3.3384720086666978E-4</c:v>
                </c:pt>
              </c:numCache>
            </c:numRef>
          </c:yVal>
          <c:smooth val="1"/>
        </c:ser>
        <c:ser>
          <c:idx val="1"/>
          <c:order val="1"/>
          <c:tx>
            <c:v>0mils</c:v>
          </c:tx>
          <c:marker>
            <c:symbol val="none"/>
          </c:marker>
          <c:xVal>
            <c:numRef>
              <c:f>ISS_0mils!$A$3:$A$487</c:f>
              <c:numCache>
                <c:formatCode>General</c:formatCode>
                <c:ptCount val="485"/>
                <c:pt idx="0">
                  <c:v>1.0023</c:v>
                </c:pt>
                <c:pt idx="1">
                  <c:v>1.01623</c:v>
                </c:pt>
                <c:pt idx="2">
                  <c:v>1.0303599999999999</c:v>
                </c:pt>
                <c:pt idx="3">
                  <c:v>1.04467</c:v>
                </c:pt>
                <c:pt idx="4">
                  <c:v>1.0591899999999999</c:v>
                </c:pt>
                <c:pt idx="5">
                  <c:v>1.0739099999999995</c:v>
                </c:pt>
                <c:pt idx="6">
                  <c:v>1.08884</c:v>
                </c:pt>
                <c:pt idx="7">
                  <c:v>1.1039699999999995</c:v>
                </c:pt>
                <c:pt idx="8">
                  <c:v>1.11931</c:v>
                </c:pt>
                <c:pt idx="9">
                  <c:v>1.13487</c:v>
                </c:pt>
                <c:pt idx="10">
                  <c:v>1.1506400000000001</c:v>
                </c:pt>
                <c:pt idx="11">
                  <c:v>1.1666300000000001</c:v>
                </c:pt>
                <c:pt idx="12">
                  <c:v>1.1828399999999999</c:v>
                </c:pt>
                <c:pt idx="13">
                  <c:v>1.1992799999999999</c:v>
                </c:pt>
                <c:pt idx="14">
                  <c:v>1.2159499999999996</c:v>
                </c:pt>
                <c:pt idx="15">
                  <c:v>1.23285</c:v>
                </c:pt>
                <c:pt idx="16">
                  <c:v>1.2499799999999996</c:v>
                </c:pt>
                <c:pt idx="17">
                  <c:v>1.26735</c:v>
                </c:pt>
                <c:pt idx="18">
                  <c:v>1.2849599999999999</c:v>
                </c:pt>
                <c:pt idx="19">
                  <c:v>1.3028199999999999</c:v>
                </c:pt>
                <c:pt idx="20">
                  <c:v>1.3209299999999995</c:v>
                </c:pt>
                <c:pt idx="21">
                  <c:v>1.3392899999999999</c:v>
                </c:pt>
                <c:pt idx="22">
                  <c:v>1.3578999999999997</c:v>
                </c:pt>
                <c:pt idx="23">
                  <c:v>1.37677</c:v>
                </c:pt>
                <c:pt idx="24">
                  <c:v>1.3958999999999995</c:v>
                </c:pt>
                <c:pt idx="25">
                  <c:v>1.4152999999999996</c:v>
                </c:pt>
                <c:pt idx="26">
                  <c:v>1.4349699999999996</c:v>
                </c:pt>
                <c:pt idx="27">
                  <c:v>1.4549099999999995</c:v>
                </c:pt>
                <c:pt idx="28">
                  <c:v>1.4751299999999996</c:v>
                </c:pt>
                <c:pt idx="29">
                  <c:v>1.4956299999999996</c:v>
                </c:pt>
                <c:pt idx="30">
                  <c:v>1.5164199999999999</c:v>
                </c:pt>
                <c:pt idx="31">
                  <c:v>1.5374899999999998</c:v>
                </c:pt>
                <c:pt idx="32">
                  <c:v>1.5588599999999999</c:v>
                </c:pt>
                <c:pt idx="33">
                  <c:v>1.5805199999999999</c:v>
                </c:pt>
                <c:pt idx="34">
                  <c:v>1.60249</c:v>
                </c:pt>
                <c:pt idx="35">
                  <c:v>1.62476</c:v>
                </c:pt>
                <c:pt idx="36">
                  <c:v>1.64734</c:v>
                </c:pt>
                <c:pt idx="37">
                  <c:v>1.6702300000000001</c:v>
                </c:pt>
                <c:pt idx="38">
                  <c:v>1.6934499999999999</c:v>
                </c:pt>
                <c:pt idx="39">
                  <c:v>1.71698</c:v>
                </c:pt>
                <c:pt idx="40">
                  <c:v>1.7408399999999995</c:v>
                </c:pt>
                <c:pt idx="41">
                  <c:v>1.7650299999999997</c:v>
                </c:pt>
                <c:pt idx="42">
                  <c:v>1.7895599999999998</c:v>
                </c:pt>
                <c:pt idx="43">
                  <c:v>1.81443</c:v>
                </c:pt>
                <c:pt idx="44">
                  <c:v>1.83965</c:v>
                </c:pt>
                <c:pt idx="45">
                  <c:v>1.8652199999999999</c:v>
                </c:pt>
                <c:pt idx="46">
                  <c:v>1.89114</c:v>
                </c:pt>
                <c:pt idx="47">
                  <c:v>1.9174199999999999</c:v>
                </c:pt>
                <c:pt idx="48">
                  <c:v>1.9440700000000004</c:v>
                </c:pt>
                <c:pt idx="49">
                  <c:v>1.9710799999999999</c:v>
                </c:pt>
                <c:pt idx="50">
                  <c:v>1.9984800000000005</c:v>
                </c:pt>
                <c:pt idx="51">
                  <c:v>2.0262499999999992</c:v>
                </c:pt>
                <c:pt idx="52">
                  <c:v>2.054409999999999</c:v>
                </c:pt>
                <c:pt idx="53">
                  <c:v>2.082959999999999</c:v>
                </c:pt>
                <c:pt idx="54">
                  <c:v>2.11191</c:v>
                </c:pt>
                <c:pt idx="55">
                  <c:v>2.1412599999999991</c:v>
                </c:pt>
                <c:pt idx="56">
                  <c:v>2.1710199999999991</c:v>
                </c:pt>
                <c:pt idx="57">
                  <c:v>2.2011900000000009</c:v>
                </c:pt>
                <c:pt idx="58">
                  <c:v>2.2317800000000001</c:v>
                </c:pt>
                <c:pt idx="59">
                  <c:v>2.2627999999999999</c:v>
                </c:pt>
                <c:pt idx="60">
                  <c:v>2.2942399999999998</c:v>
                </c:pt>
                <c:pt idx="61">
                  <c:v>2.32613</c:v>
                </c:pt>
                <c:pt idx="62">
                  <c:v>2.3584499999999982</c:v>
                </c:pt>
                <c:pt idx="63">
                  <c:v>2.3912299999999993</c:v>
                </c:pt>
                <c:pt idx="64">
                  <c:v>2.4244599999999989</c:v>
                </c:pt>
                <c:pt idx="65">
                  <c:v>2.458159999999999</c:v>
                </c:pt>
                <c:pt idx="66">
                  <c:v>2.492319999999999</c:v>
                </c:pt>
                <c:pt idx="67">
                  <c:v>2.5269499999999989</c:v>
                </c:pt>
                <c:pt idx="68">
                  <c:v>2.562069999999999</c:v>
                </c:pt>
                <c:pt idx="69">
                  <c:v>2.59768</c:v>
                </c:pt>
                <c:pt idx="70">
                  <c:v>2.6337799999999998</c:v>
                </c:pt>
                <c:pt idx="71">
                  <c:v>2.6703800000000002</c:v>
                </c:pt>
                <c:pt idx="72">
                  <c:v>2.7074900000000008</c:v>
                </c:pt>
                <c:pt idx="73">
                  <c:v>2.7451200000000009</c:v>
                </c:pt>
                <c:pt idx="74">
                  <c:v>2.7832699999999999</c:v>
                </c:pt>
                <c:pt idx="75">
                  <c:v>2.8219499999999993</c:v>
                </c:pt>
                <c:pt idx="76">
                  <c:v>2.86117</c:v>
                </c:pt>
                <c:pt idx="77">
                  <c:v>2.9009299999999998</c:v>
                </c:pt>
                <c:pt idx="78">
                  <c:v>2.9412499999999993</c:v>
                </c:pt>
                <c:pt idx="79">
                  <c:v>2.9821200000000001</c:v>
                </c:pt>
                <c:pt idx="80">
                  <c:v>3.0235699999999999</c:v>
                </c:pt>
                <c:pt idx="81">
                  <c:v>3.0655899999999998</c:v>
                </c:pt>
                <c:pt idx="82">
                  <c:v>3.1081900000000009</c:v>
                </c:pt>
                <c:pt idx="83">
                  <c:v>3.1513900000000001</c:v>
                </c:pt>
                <c:pt idx="84">
                  <c:v>3.1951800000000001</c:v>
                </c:pt>
                <c:pt idx="85">
                  <c:v>3.2395900000000002</c:v>
                </c:pt>
                <c:pt idx="86">
                  <c:v>3.2846099999999998</c:v>
                </c:pt>
                <c:pt idx="87">
                  <c:v>3.3302599999999987</c:v>
                </c:pt>
                <c:pt idx="88">
                  <c:v>3.376539999999999</c:v>
                </c:pt>
                <c:pt idx="89">
                  <c:v>3.4234599999999991</c:v>
                </c:pt>
                <c:pt idx="90">
                  <c:v>3.471039999999999</c:v>
                </c:pt>
                <c:pt idx="91">
                  <c:v>3.5192799999999993</c:v>
                </c:pt>
                <c:pt idx="92">
                  <c:v>3.5681900000000009</c:v>
                </c:pt>
                <c:pt idx="93">
                  <c:v>3.6177800000000002</c:v>
                </c:pt>
                <c:pt idx="94">
                  <c:v>3.66805</c:v>
                </c:pt>
                <c:pt idx="95">
                  <c:v>3.7190300000000001</c:v>
                </c:pt>
                <c:pt idx="96">
                  <c:v>3.7707099999999998</c:v>
                </c:pt>
                <c:pt idx="97">
                  <c:v>3.8231199999999999</c:v>
                </c:pt>
                <c:pt idx="98">
                  <c:v>3.8762499999999984</c:v>
                </c:pt>
                <c:pt idx="99">
                  <c:v>3.9301200000000001</c:v>
                </c:pt>
                <c:pt idx="100">
                  <c:v>3.9847399999999999</c:v>
                </c:pt>
                <c:pt idx="101">
                  <c:v>4.0401099999999985</c:v>
                </c:pt>
                <c:pt idx="102">
                  <c:v>4.0962600000000018</c:v>
                </c:pt>
                <c:pt idx="103">
                  <c:v>4.1531899999999986</c:v>
                </c:pt>
                <c:pt idx="104">
                  <c:v>4.2109099999999984</c:v>
                </c:pt>
                <c:pt idx="105">
                  <c:v>4.2694299999999998</c:v>
                </c:pt>
                <c:pt idx="106">
                  <c:v>4.3287599999999982</c:v>
                </c:pt>
                <c:pt idx="107">
                  <c:v>4.3889199999999979</c:v>
                </c:pt>
                <c:pt idx="108">
                  <c:v>4.44991</c:v>
                </c:pt>
                <c:pt idx="109">
                  <c:v>4.5117599999999998</c:v>
                </c:pt>
                <c:pt idx="110">
                  <c:v>4.5744600000000002</c:v>
                </c:pt>
                <c:pt idx="111">
                  <c:v>4.6380299999999997</c:v>
                </c:pt>
                <c:pt idx="112">
                  <c:v>4.7024900000000001</c:v>
                </c:pt>
                <c:pt idx="113">
                  <c:v>4.7678399999999979</c:v>
                </c:pt>
                <c:pt idx="114">
                  <c:v>4.8340999999999985</c:v>
                </c:pt>
                <c:pt idx="115">
                  <c:v>4.9012800000000016</c:v>
                </c:pt>
                <c:pt idx="116">
                  <c:v>4.9694000000000003</c:v>
                </c:pt>
                <c:pt idx="117">
                  <c:v>5.0384599999999997</c:v>
                </c:pt>
                <c:pt idx="118">
                  <c:v>5.1084799999999984</c:v>
                </c:pt>
                <c:pt idx="119">
                  <c:v>5.1794700000000002</c:v>
                </c:pt>
                <c:pt idx="120">
                  <c:v>5.2514599999999998</c:v>
                </c:pt>
                <c:pt idx="121">
                  <c:v>5.3244399999999974</c:v>
                </c:pt>
                <c:pt idx="122">
                  <c:v>5.3984299999999985</c:v>
                </c:pt>
                <c:pt idx="123">
                  <c:v>5.473460000000002</c:v>
                </c:pt>
                <c:pt idx="124">
                  <c:v>5.5495200000000002</c:v>
                </c:pt>
                <c:pt idx="125">
                  <c:v>5.6266499999999997</c:v>
                </c:pt>
                <c:pt idx="126">
                  <c:v>5.7048399999999981</c:v>
                </c:pt>
                <c:pt idx="127">
                  <c:v>5.7841299999999984</c:v>
                </c:pt>
                <c:pt idx="128">
                  <c:v>5.8645099999999966</c:v>
                </c:pt>
                <c:pt idx="129">
                  <c:v>5.9460100000000002</c:v>
                </c:pt>
                <c:pt idx="130">
                  <c:v>6.0286499999999998</c:v>
                </c:pt>
                <c:pt idx="131">
                  <c:v>6.112429999999998</c:v>
                </c:pt>
                <c:pt idx="132">
                  <c:v>6.1973799999999981</c:v>
                </c:pt>
                <c:pt idx="133">
                  <c:v>6.2835000000000001</c:v>
                </c:pt>
                <c:pt idx="134">
                  <c:v>6.3708299999999998</c:v>
                </c:pt>
                <c:pt idx="135">
                  <c:v>6.459360000000002</c:v>
                </c:pt>
                <c:pt idx="136">
                  <c:v>6.5491299999999999</c:v>
                </c:pt>
                <c:pt idx="137">
                  <c:v>6.6401499999999984</c:v>
                </c:pt>
                <c:pt idx="138">
                  <c:v>6.7324299999999999</c:v>
                </c:pt>
                <c:pt idx="139">
                  <c:v>6.8259899999999973</c:v>
                </c:pt>
                <c:pt idx="140">
                  <c:v>6.9208600000000002</c:v>
                </c:pt>
                <c:pt idx="141">
                  <c:v>7.0170399999999979</c:v>
                </c:pt>
                <c:pt idx="142">
                  <c:v>7.1145599999999973</c:v>
                </c:pt>
                <c:pt idx="143">
                  <c:v>7.2134299999999998</c:v>
                </c:pt>
                <c:pt idx="144">
                  <c:v>7.3136799999999997</c:v>
                </c:pt>
                <c:pt idx="145">
                  <c:v>7.4153200000000004</c:v>
                </c:pt>
                <c:pt idx="146">
                  <c:v>7.51837</c:v>
                </c:pt>
                <c:pt idx="147">
                  <c:v>7.6228599999999975</c:v>
                </c:pt>
                <c:pt idx="148">
                  <c:v>7.7287999999999997</c:v>
                </c:pt>
                <c:pt idx="149">
                  <c:v>7.8362100000000003</c:v>
                </c:pt>
                <c:pt idx="150">
                  <c:v>7.9451099999999997</c:v>
                </c:pt>
                <c:pt idx="151">
                  <c:v>8.0555300000000045</c:v>
                </c:pt>
                <c:pt idx="152">
                  <c:v>8.167480000000003</c:v>
                </c:pt>
                <c:pt idx="153">
                  <c:v>8.2809799999999996</c:v>
                </c:pt>
                <c:pt idx="154">
                  <c:v>8.3960700000000035</c:v>
                </c:pt>
                <c:pt idx="155">
                  <c:v>8.5127500000000005</c:v>
                </c:pt>
                <c:pt idx="156">
                  <c:v>8.6310599999999997</c:v>
                </c:pt>
                <c:pt idx="157">
                  <c:v>8.7510100000000008</c:v>
                </c:pt>
                <c:pt idx="158">
                  <c:v>8.8726200000000048</c:v>
                </c:pt>
                <c:pt idx="159">
                  <c:v>8.9959300000000031</c:v>
                </c:pt>
                <c:pt idx="160">
                  <c:v>9.1209500000000006</c:v>
                </c:pt>
                <c:pt idx="161">
                  <c:v>9.2477</c:v>
                </c:pt>
                <c:pt idx="162">
                  <c:v>9.37622</c:v>
                </c:pt>
                <c:pt idx="163">
                  <c:v>9.5065300000000033</c:v>
                </c:pt>
                <c:pt idx="164">
                  <c:v>9.6386400000000005</c:v>
                </c:pt>
                <c:pt idx="165">
                  <c:v>9.7726000000000006</c:v>
                </c:pt>
                <c:pt idx="166">
                  <c:v>9.9084100000000035</c:v>
                </c:pt>
                <c:pt idx="167">
                  <c:v>10.046100000000001</c:v>
                </c:pt>
                <c:pt idx="168">
                  <c:v>10.185700000000002</c:v>
                </c:pt>
                <c:pt idx="169">
                  <c:v>10.327300000000001</c:v>
                </c:pt>
                <c:pt idx="170">
                  <c:v>10.470800000000002</c:v>
                </c:pt>
                <c:pt idx="171">
                  <c:v>10.616300000000001</c:v>
                </c:pt>
                <c:pt idx="172">
                  <c:v>10.7639</c:v>
                </c:pt>
                <c:pt idx="173">
                  <c:v>10.913400000000003</c:v>
                </c:pt>
                <c:pt idx="174">
                  <c:v>11.065100000000005</c:v>
                </c:pt>
                <c:pt idx="175">
                  <c:v>11.2189</c:v>
                </c:pt>
                <c:pt idx="176">
                  <c:v>11.3748</c:v>
                </c:pt>
                <c:pt idx="177">
                  <c:v>11.5329</c:v>
                </c:pt>
                <c:pt idx="178">
                  <c:v>11.693200000000001</c:v>
                </c:pt>
                <c:pt idx="179">
                  <c:v>11.855700000000006</c:v>
                </c:pt>
                <c:pt idx="180">
                  <c:v>12.0204</c:v>
                </c:pt>
                <c:pt idx="181">
                  <c:v>12.1875</c:v>
                </c:pt>
                <c:pt idx="182">
                  <c:v>12.356900000000003</c:v>
                </c:pt>
                <c:pt idx="183">
                  <c:v>12.528600000000001</c:v>
                </c:pt>
                <c:pt idx="184">
                  <c:v>12.7027</c:v>
                </c:pt>
                <c:pt idx="185">
                  <c:v>12.879200000000004</c:v>
                </c:pt>
                <c:pt idx="186">
                  <c:v>13.058200000000001</c:v>
                </c:pt>
                <c:pt idx="187">
                  <c:v>13.239700000000001</c:v>
                </c:pt>
                <c:pt idx="188">
                  <c:v>13.4237</c:v>
                </c:pt>
                <c:pt idx="189">
                  <c:v>13.610300000000001</c:v>
                </c:pt>
                <c:pt idx="190">
                  <c:v>13.7994</c:v>
                </c:pt>
                <c:pt idx="191">
                  <c:v>13.991200000000001</c:v>
                </c:pt>
                <c:pt idx="192">
                  <c:v>14.185600000000004</c:v>
                </c:pt>
                <c:pt idx="193">
                  <c:v>14.382800000000003</c:v>
                </c:pt>
                <c:pt idx="194">
                  <c:v>14.582600000000005</c:v>
                </c:pt>
                <c:pt idx="195">
                  <c:v>14.785300000000001</c:v>
                </c:pt>
                <c:pt idx="196">
                  <c:v>14.9908</c:v>
                </c:pt>
                <c:pt idx="197">
                  <c:v>15.1991</c:v>
                </c:pt>
                <c:pt idx="198">
                  <c:v>15.410300000000001</c:v>
                </c:pt>
                <c:pt idx="199">
                  <c:v>15.624500000000001</c:v>
                </c:pt>
                <c:pt idx="200">
                  <c:v>15.8416</c:v>
                </c:pt>
                <c:pt idx="201">
                  <c:v>16.061800000000005</c:v>
                </c:pt>
                <c:pt idx="202">
                  <c:v>16.284999999999993</c:v>
                </c:pt>
                <c:pt idx="203">
                  <c:v>16.511299999999999</c:v>
                </c:pt>
                <c:pt idx="204">
                  <c:v>16.7408</c:v>
                </c:pt>
                <c:pt idx="205">
                  <c:v>16.973499999999991</c:v>
                </c:pt>
                <c:pt idx="206">
                  <c:v>17.209299999999988</c:v>
                </c:pt>
                <c:pt idx="207">
                  <c:v>17.448499999999985</c:v>
                </c:pt>
                <c:pt idx="208">
                  <c:v>17.690999999999999</c:v>
                </c:pt>
                <c:pt idx="209">
                  <c:v>17.936900000000001</c:v>
                </c:pt>
                <c:pt idx="210">
                  <c:v>18.1861</c:v>
                </c:pt>
                <c:pt idx="211">
                  <c:v>18.4389</c:v>
                </c:pt>
                <c:pt idx="212">
                  <c:v>18.6951</c:v>
                </c:pt>
                <c:pt idx="213">
                  <c:v>18.954899999999999</c:v>
                </c:pt>
                <c:pt idx="214">
                  <c:v>19.218399999999988</c:v>
                </c:pt>
                <c:pt idx="215">
                  <c:v>19.485399999999981</c:v>
                </c:pt>
                <c:pt idx="216">
                  <c:v>19.7562</c:v>
                </c:pt>
                <c:pt idx="217">
                  <c:v>20.030799999999992</c:v>
                </c:pt>
                <c:pt idx="218">
                  <c:v>20.309200000000001</c:v>
                </c:pt>
                <c:pt idx="219">
                  <c:v>20.5914</c:v>
                </c:pt>
                <c:pt idx="220">
                  <c:v>20.877600000000001</c:v>
                </c:pt>
                <c:pt idx="221">
                  <c:v>21.1677</c:v>
                </c:pt>
                <c:pt idx="222">
                  <c:v>21.4619</c:v>
                </c:pt>
                <c:pt idx="223">
                  <c:v>21.76019999999999</c:v>
                </c:pt>
                <c:pt idx="224">
                  <c:v>22.062599999999989</c:v>
                </c:pt>
                <c:pt idx="225">
                  <c:v>22.369199999999992</c:v>
                </c:pt>
                <c:pt idx="226">
                  <c:v>22.680099999999992</c:v>
                </c:pt>
                <c:pt idx="227">
                  <c:v>22.99529999999999</c:v>
                </c:pt>
                <c:pt idx="228">
                  <c:v>23.314800000000016</c:v>
                </c:pt>
                <c:pt idx="229">
                  <c:v>23.638900000000007</c:v>
                </c:pt>
                <c:pt idx="230">
                  <c:v>23.967399999999991</c:v>
                </c:pt>
                <c:pt idx="231">
                  <c:v>24.3005</c:v>
                </c:pt>
                <c:pt idx="232">
                  <c:v>24.638200000000001</c:v>
                </c:pt>
                <c:pt idx="233">
                  <c:v>24.980599999999985</c:v>
                </c:pt>
                <c:pt idx="234">
                  <c:v>25.3277</c:v>
                </c:pt>
                <c:pt idx="235">
                  <c:v>25.6797</c:v>
                </c:pt>
                <c:pt idx="236">
                  <c:v>26.0366</c:v>
                </c:pt>
                <c:pt idx="237">
                  <c:v>26.398399999999988</c:v>
                </c:pt>
                <c:pt idx="238">
                  <c:v>26.765299999999989</c:v>
                </c:pt>
                <c:pt idx="239">
                  <c:v>27.137300000000007</c:v>
                </c:pt>
                <c:pt idx="240">
                  <c:v>27.514399999999991</c:v>
                </c:pt>
                <c:pt idx="241">
                  <c:v>27.896799999999988</c:v>
                </c:pt>
                <c:pt idx="242">
                  <c:v>28.284499999999991</c:v>
                </c:pt>
                <c:pt idx="243">
                  <c:v>28.677600000000005</c:v>
                </c:pt>
                <c:pt idx="244">
                  <c:v>29.0761</c:v>
                </c:pt>
                <c:pt idx="245">
                  <c:v>29.480199999999989</c:v>
                </c:pt>
                <c:pt idx="246">
                  <c:v>29.889900000000001</c:v>
                </c:pt>
                <c:pt idx="247">
                  <c:v>30.305299999999988</c:v>
                </c:pt>
                <c:pt idx="248">
                  <c:v>30.726499999999991</c:v>
                </c:pt>
                <c:pt idx="249">
                  <c:v>31.153500000000001</c:v>
                </c:pt>
                <c:pt idx="250">
                  <c:v>31.58639999999999</c:v>
                </c:pt>
                <c:pt idx="251">
                  <c:v>32.025400000000012</c:v>
                </c:pt>
                <c:pt idx="252">
                  <c:v>32.470500000000001</c:v>
                </c:pt>
                <c:pt idx="253">
                  <c:v>32.921700000000001</c:v>
                </c:pt>
                <c:pt idx="254">
                  <c:v>33.379200000000004</c:v>
                </c:pt>
                <c:pt idx="255">
                  <c:v>33.8431</c:v>
                </c:pt>
                <c:pt idx="256">
                  <c:v>34.313499999999998</c:v>
                </c:pt>
                <c:pt idx="257">
                  <c:v>34.790300000000016</c:v>
                </c:pt>
                <c:pt idx="258">
                  <c:v>35.273800000000001</c:v>
                </c:pt>
                <c:pt idx="259">
                  <c:v>35.764000000000003</c:v>
                </c:pt>
                <c:pt idx="260">
                  <c:v>36.261100000000013</c:v>
                </c:pt>
                <c:pt idx="261">
                  <c:v>36.765000000000015</c:v>
                </c:pt>
                <c:pt idx="262">
                  <c:v>37.275900000000014</c:v>
                </c:pt>
                <c:pt idx="263">
                  <c:v>37.794000000000011</c:v>
                </c:pt>
                <c:pt idx="264">
                  <c:v>38.319200000000002</c:v>
                </c:pt>
                <c:pt idx="265">
                  <c:v>38.851799999999997</c:v>
                </c:pt>
                <c:pt idx="266">
                  <c:v>39.3917</c:v>
                </c:pt>
                <c:pt idx="267">
                  <c:v>39.939100000000003</c:v>
                </c:pt>
                <c:pt idx="268">
                  <c:v>40.494200000000006</c:v>
                </c:pt>
                <c:pt idx="269">
                  <c:v>41.056899999999999</c:v>
                </c:pt>
                <c:pt idx="270">
                  <c:v>41.627500000000012</c:v>
                </c:pt>
                <c:pt idx="271">
                  <c:v>42.206000000000003</c:v>
                </c:pt>
                <c:pt idx="272">
                  <c:v>42.792600000000014</c:v>
                </c:pt>
                <c:pt idx="273">
                  <c:v>43.387299999999996</c:v>
                </c:pt>
                <c:pt idx="274">
                  <c:v>43.990300000000012</c:v>
                </c:pt>
                <c:pt idx="275">
                  <c:v>44.601600000000005</c:v>
                </c:pt>
                <c:pt idx="276">
                  <c:v>45.221500000000013</c:v>
                </c:pt>
                <c:pt idx="277">
                  <c:v>45.849899999999998</c:v>
                </c:pt>
                <c:pt idx="278">
                  <c:v>46.487099999999998</c:v>
                </c:pt>
                <c:pt idx="279">
                  <c:v>47.133200000000002</c:v>
                </c:pt>
                <c:pt idx="280">
                  <c:v>47.788200000000003</c:v>
                </c:pt>
                <c:pt idx="281">
                  <c:v>48.452300000000001</c:v>
                </c:pt>
                <c:pt idx="282">
                  <c:v>49.125700000000016</c:v>
                </c:pt>
                <c:pt idx="283">
                  <c:v>49.808400000000006</c:v>
                </c:pt>
                <c:pt idx="284">
                  <c:v>50.500600000000006</c:v>
                </c:pt>
                <c:pt idx="285">
                  <c:v>51.202400000000011</c:v>
                </c:pt>
                <c:pt idx="286">
                  <c:v>51.914000000000001</c:v>
                </c:pt>
                <c:pt idx="287">
                  <c:v>52.635500000000015</c:v>
                </c:pt>
                <c:pt idx="288">
                  <c:v>53.367000000000004</c:v>
                </c:pt>
                <c:pt idx="289">
                  <c:v>54.108700000000013</c:v>
                </c:pt>
                <c:pt idx="290">
                  <c:v>54.860600000000005</c:v>
                </c:pt>
                <c:pt idx="291">
                  <c:v>55.623000000000012</c:v>
                </c:pt>
                <c:pt idx="292">
                  <c:v>56.396100000000011</c:v>
                </c:pt>
                <c:pt idx="293">
                  <c:v>57.1798</c:v>
                </c:pt>
                <c:pt idx="294">
                  <c:v>57.974499999999999</c:v>
                </c:pt>
                <c:pt idx="295">
                  <c:v>58.780200000000001</c:v>
                </c:pt>
                <c:pt idx="296">
                  <c:v>59.597100000000012</c:v>
                </c:pt>
                <c:pt idx="297">
                  <c:v>60.425300000000014</c:v>
                </c:pt>
                <c:pt idx="298">
                  <c:v>61.265000000000015</c:v>
                </c:pt>
                <c:pt idx="299">
                  <c:v>62.116500000000002</c:v>
                </c:pt>
                <c:pt idx="300">
                  <c:v>62.979700000000001</c:v>
                </c:pt>
                <c:pt idx="301">
                  <c:v>63.854999999999997</c:v>
                </c:pt>
                <c:pt idx="302">
                  <c:v>64.742400000000004</c:v>
                </c:pt>
                <c:pt idx="303">
                  <c:v>65.642200000000003</c:v>
                </c:pt>
                <c:pt idx="304">
                  <c:v>66.554400000000001</c:v>
                </c:pt>
                <c:pt idx="305">
                  <c:v>67.479299999999995</c:v>
                </c:pt>
                <c:pt idx="306">
                  <c:v>68.417100000000048</c:v>
                </c:pt>
                <c:pt idx="307">
                  <c:v>69.367900000000006</c:v>
                </c:pt>
                <c:pt idx="308">
                  <c:v>70.331999999999994</c:v>
                </c:pt>
                <c:pt idx="309">
                  <c:v>71.309399999999982</c:v>
                </c:pt>
                <c:pt idx="310">
                  <c:v>72.300399999999982</c:v>
                </c:pt>
                <c:pt idx="311">
                  <c:v>73.305199999999999</c:v>
                </c:pt>
                <c:pt idx="312">
                  <c:v>74.323999999999998</c:v>
                </c:pt>
                <c:pt idx="313">
                  <c:v>75.356899999999982</c:v>
                </c:pt>
                <c:pt idx="314">
                  <c:v>76.404100000000028</c:v>
                </c:pt>
                <c:pt idx="315">
                  <c:v>77.465999999999994</c:v>
                </c:pt>
                <c:pt idx="316">
                  <c:v>78.542500000000004</c:v>
                </c:pt>
                <c:pt idx="317">
                  <c:v>79.634100000000004</c:v>
                </c:pt>
                <c:pt idx="318">
                  <c:v>80.740799999999993</c:v>
                </c:pt>
                <c:pt idx="319">
                  <c:v>81.862899999999982</c:v>
                </c:pt>
                <c:pt idx="320">
                  <c:v>83.000500000000002</c:v>
                </c:pt>
                <c:pt idx="321">
                  <c:v>84.153999999999982</c:v>
                </c:pt>
                <c:pt idx="322">
                  <c:v>85.323599999999999</c:v>
                </c:pt>
                <c:pt idx="323">
                  <c:v>86.509299999999996</c:v>
                </c:pt>
                <c:pt idx="324">
                  <c:v>87.711600000000047</c:v>
                </c:pt>
                <c:pt idx="325">
                  <c:v>88.930499999999995</c:v>
                </c:pt>
                <c:pt idx="326">
                  <c:v>90.166399999999982</c:v>
                </c:pt>
                <c:pt idx="327">
                  <c:v>91.419500000000028</c:v>
                </c:pt>
                <c:pt idx="328">
                  <c:v>92.69</c:v>
                </c:pt>
                <c:pt idx="329">
                  <c:v>93.978200000000001</c:v>
                </c:pt>
                <c:pt idx="330">
                  <c:v>95.284200000000027</c:v>
                </c:pt>
                <c:pt idx="331">
                  <c:v>96.608399999999989</c:v>
                </c:pt>
                <c:pt idx="332">
                  <c:v>97.950999999999993</c:v>
                </c:pt>
                <c:pt idx="333">
                  <c:v>99.312299999999993</c:v>
                </c:pt>
                <c:pt idx="334">
                  <c:v>100.69199999999999</c:v>
                </c:pt>
                <c:pt idx="335">
                  <c:v>102.092</c:v>
                </c:pt>
                <c:pt idx="336">
                  <c:v>103.51100000000002</c:v>
                </c:pt>
                <c:pt idx="337">
                  <c:v>104.94900000000003</c:v>
                </c:pt>
                <c:pt idx="338">
                  <c:v>106.408</c:v>
                </c:pt>
                <c:pt idx="339">
                  <c:v>107.886</c:v>
                </c:pt>
                <c:pt idx="340">
                  <c:v>109.386</c:v>
                </c:pt>
                <c:pt idx="341">
                  <c:v>110.90600000000002</c:v>
                </c:pt>
                <c:pt idx="342">
                  <c:v>112.44700000000003</c:v>
                </c:pt>
                <c:pt idx="343">
                  <c:v>114.01</c:v>
                </c:pt>
                <c:pt idx="344">
                  <c:v>115.59399999999999</c:v>
                </c:pt>
                <c:pt idx="345">
                  <c:v>117.20099999999999</c:v>
                </c:pt>
                <c:pt idx="346">
                  <c:v>118.83</c:v>
                </c:pt>
                <c:pt idx="347">
                  <c:v>120.48099999999999</c:v>
                </c:pt>
                <c:pt idx="348">
                  <c:v>122.15600000000001</c:v>
                </c:pt>
                <c:pt idx="349">
                  <c:v>123.85299999999998</c:v>
                </c:pt>
                <c:pt idx="350">
                  <c:v>125.574</c:v>
                </c:pt>
                <c:pt idx="351">
                  <c:v>127.32</c:v>
                </c:pt>
                <c:pt idx="352">
                  <c:v>129.089</c:v>
                </c:pt>
                <c:pt idx="353">
                  <c:v>130.88300000000001</c:v>
                </c:pt>
                <c:pt idx="354">
                  <c:v>132.702</c:v>
                </c:pt>
                <c:pt idx="355">
                  <c:v>134.54599999999999</c:v>
                </c:pt>
                <c:pt idx="356">
                  <c:v>136.416</c:v>
                </c:pt>
                <c:pt idx="357">
                  <c:v>138.31200000000001</c:v>
                </c:pt>
                <c:pt idx="358">
                  <c:v>140.23399999999998</c:v>
                </c:pt>
                <c:pt idx="359">
                  <c:v>142.18300000000002</c:v>
                </c:pt>
                <c:pt idx="360">
                  <c:v>144.15900000000002</c:v>
                </c:pt>
                <c:pt idx="361">
                  <c:v>146.16200000000001</c:v>
                </c:pt>
                <c:pt idx="362">
                  <c:v>148.19399999999999</c:v>
                </c:pt>
                <c:pt idx="363">
                  <c:v>150.25299999999999</c:v>
                </c:pt>
                <c:pt idx="364">
                  <c:v>152.34100000000001</c:v>
                </c:pt>
                <c:pt idx="365">
                  <c:v>154.45800000000006</c:v>
                </c:pt>
                <c:pt idx="366">
                  <c:v>156.60499999999999</c:v>
                </c:pt>
                <c:pt idx="367">
                  <c:v>158.78100000000001</c:v>
                </c:pt>
                <c:pt idx="368">
                  <c:v>160.98800000000006</c:v>
                </c:pt>
                <c:pt idx="369">
                  <c:v>163.22499999999999</c:v>
                </c:pt>
                <c:pt idx="370">
                  <c:v>165.494</c:v>
                </c:pt>
                <c:pt idx="371">
                  <c:v>167.79399999999998</c:v>
                </c:pt>
                <c:pt idx="372">
                  <c:v>170.125</c:v>
                </c:pt>
                <c:pt idx="373">
                  <c:v>172.49</c:v>
                </c:pt>
                <c:pt idx="374">
                  <c:v>174.88700000000006</c:v>
                </c:pt>
                <c:pt idx="375">
                  <c:v>177.31700000000001</c:v>
                </c:pt>
                <c:pt idx="376">
                  <c:v>179.78200000000001</c:v>
                </c:pt>
                <c:pt idx="377">
                  <c:v>182.28</c:v>
                </c:pt>
                <c:pt idx="378">
                  <c:v>184.81300000000002</c:v>
                </c:pt>
                <c:pt idx="379">
                  <c:v>187.38200000000006</c:v>
                </c:pt>
                <c:pt idx="380">
                  <c:v>189.98600000000005</c:v>
                </c:pt>
                <c:pt idx="381">
                  <c:v>192.626</c:v>
                </c:pt>
                <c:pt idx="382">
                  <c:v>195.303</c:v>
                </c:pt>
                <c:pt idx="383">
                  <c:v>198.017</c:v>
                </c:pt>
                <c:pt idx="384">
                  <c:v>200.76900000000001</c:v>
                </c:pt>
                <c:pt idx="385">
                  <c:v>203.559</c:v>
                </c:pt>
                <c:pt idx="386">
                  <c:v>206.38800000000006</c:v>
                </c:pt>
                <c:pt idx="387">
                  <c:v>209.25700000000001</c:v>
                </c:pt>
                <c:pt idx="388">
                  <c:v>212.16499999999999</c:v>
                </c:pt>
                <c:pt idx="389">
                  <c:v>215.11299999999997</c:v>
                </c:pt>
                <c:pt idx="390">
                  <c:v>218.10300000000001</c:v>
                </c:pt>
                <c:pt idx="391">
                  <c:v>221.13399999999999</c:v>
                </c:pt>
                <c:pt idx="392">
                  <c:v>224.20699999999999</c:v>
                </c:pt>
                <c:pt idx="393">
                  <c:v>227.32300000000001</c:v>
                </c:pt>
                <c:pt idx="394">
                  <c:v>230.48200000000006</c:v>
                </c:pt>
                <c:pt idx="395">
                  <c:v>233.685</c:v>
                </c:pt>
                <c:pt idx="396">
                  <c:v>236.93300000000002</c:v>
                </c:pt>
                <c:pt idx="397">
                  <c:v>240.226</c:v>
                </c:pt>
                <c:pt idx="398">
                  <c:v>243.56399999999999</c:v>
                </c:pt>
                <c:pt idx="399">
                  <c:v>246.94900000000001</c:v>
                </c:pt>
                <c:pt idx="400">
                  <c:v>250.38100000000006</c:v>
                </c:pt>
                <c:pt idx="401">
                  <c:v>253.86100000000005</c:v>
                </c:pt>
                <c:pt idx="402">
                  <c:v>257.38900000000001</c:v>
                </c:pt>
                <c:pt idx="403">
                  <c:v>260.96599999999989</c:v>
                </c:pt>
                <c:pt idx="404">
                  <c:v>264.59199999999976</c:v>
                </c:pt>
                <c:pt idx="405">
                  <c:v>268.27</c:v>
                </c:pt>
                <c:pt idx="406">
                  <c:v>271.99799999999988</c:v>
                </c:pt>
                <c:pt idx="407">
                  <c:v>275.77799999999991</c:v>
                </c:pt>
                <c:pt idx="408">
                  <c:v>279.61</c:v>
                </c:pt>
                <c:pt idx="409">
                  <c:v>283.49599999999975</c:v>
                </c:pt>
                <c:pt idx="410">
                  <c:v>287.43599999999975</c:v>
                </c:pt>
                <c:pt idx="411">
                  <c:v>291.43099999999976</c:v>
                </c:pt>
                <c:pt idx="412">
                  <c:v>295.48099999999988</c:v>
                </c:pt>
                <c:pt idx="413">
                  <c:v>299.58699999999988</c:v>
                </c:pt>
                <c:pt idx="414">
                  <c:v>303.75099999999986</c:v>
                </c:pt>
                <c:pt idx="415">
                  <c:v>307.97199999999975</c:v>
                </c:pt>
                <c:pt idx="416">
                  <c:v>312.25200000000001</c:v>
                </c:pt>
                <c:pt idx="417">
                  <c:v>316.59199999999976</c:v>
                </c:pt>
                <c:pt idx="418">
                  <c:v>320.99099999999987</c:v>
                </c:pt>
                <c:pt idx="419">
                  <c:v>325.452</c:v>
                </c:pt>
                <c:pt idx="420">
                  <c:v>329.97499999999991</c:v>
                </c:pt>
                <c:pt idx="421">
                  <c:v>334.56099999999986</c:v>
                </c:pt>
                <c:pt idx="422">
                  <c:v>339.2109999999999</c:v>
                </c:pt>
                <c:pt idx="423">
                  <c:v>343.9249999999999</c:v>
                </c:pt>
                <c:pt idx="424">
                  <c:v>348.70400000000001</c:v>
                </c:pt>
                <c:pt idx="425">
                  <c:v>353.55099999999999</c:v>
                </c:pt>
                <c:pt idx="426">
                  <c:v>358.464</c:v>
                </c:pt>
                <c:pt idx="427">
                  <c:v>363.44600000000003</c:v>
                </c:pt>
                <c:pt idx="428">
                  <c:v>368.49699999999984</c:v>
                </c:pt>
                <c:pt idx="429">
                  <c:v>373.61799999999999</c:v>
                </c:pt>
                <c:pt idx="430">
                  <c:v>378.81</c:v>
                </c:pt>
                <c:pt idx="431">
                  <c:v>384.07499999999999</c:v>
                </c:pt>
                <c:pt idx="432">
                  <c:v>389.41199999999975</c:v>
                </c:pt>
                <c:pt idx="433">
                  <c:v>394.82400000000001</c:v>
                </c:pt>
                <c:pt idx="434">
                  <c:v>400.31099999999986</c:v>
                </c:pt>
                <c:pt idx="435">
                  <c:v>405.87400000000002</c:v>
                </c:pt>
                <c:pt idx="436">
                  <c:v>411.51499999999999</c:v>
                </c:pt>
                <c:pt idx="437">
                  <c:v>417.23399999999975</c:v>
                </c:pt>
                <c:pt idx="438">
                  <c:v>423.03199999999975</c:v>
                </c:pt>
                <c:pt idx="439">
                  <c:v>428.91099999999989</c:v>
                </c:pt>
                <c:pt idx="440">
                  <c:v>434.87200000000001</c:v>
                </c:pt>
                <c:pt idx="441">
                  <c:v>440.91599999999988</c:v>
                </c:pt>
                <c:pt idx="442">
                  <c:v>447.04300000000001</c:v>
                </c:pt>
                <c:pt idx="443">
                  <c:v>453.25599999999986</c:v>
                </c:pt>
                <c:pt idx="444">
                  <c:v>459.55500000000001</c:v>
                </c:pt>
                <c:pt idx="445">
                  <c:v>465.94200000000001</c:v>
                </c:pt>
                <c:pt idx="446">
                  <c:v>472.41699999999975</c:v>
                </c:pt>
                <c:pt idx="447">
                  <c:v>478.98299999999989</c:v>
                </c:pt>
                <c:pt idx="448">
                  <c:v>485.63900000000001</c:v>
                </c:pt>
                <c:pt idx="449">
                  <c:v>492.38799999999986</c:v>
                </c:pt>
                <c:pt idx="450">
                  <c:v>499.23099999999988</c:v>
                </c:pt>
                <c:pt idx="451">
                  <c:v>506.16899999999993</c:v>
                </c:pt>
                <c:pt idx="452">
                  <c:v>513.20399999999995</c:v>
                </c:pt>
                <c:pt idx="453">
                  <c:v>520.33599999999979</c:v>
                </c:pt>
                <c:pt idx="454">
                  <c:v>527.56699999999978</c:v>
                </c:pt>
                <c:pt idx="455">
                  <c:v>534.899</c:v>
                </c:pt>
                <c:pt idx="456">
                  <c:v>542.33299999999974</c:v>
                </c:pt>
                <c:pt idx="457">
                  <c:v>549.87</c:v>
                </c:pt>
                <c:pt idx="458">
                  <c:v>557.51099999999997</c:v>
                </c:pt>
                <c:pt idx="459">
                  <c:v>565.25900000000001</c:v>
                </c:pt>
                <c:pt idx="460">
                  <c:v>573.11500000000001</c:v>
                </c:pt>
                <c:pt idx="461">
                  <c:v>581.08000000000004</c:v>
                </c:pt>
                <c:pt idx="462">
                  <c:v>589.15499999999997</c:v>
                </c:pt>
                <c:pt idx="463">
                  <c:v>597.34299999999962</c:v>
                </c:pt>
                <c:pt idx="464">
                  <c:v>605.64499999999998</c:v>
                </c:pt>
                <c:pt idx="465">
                  <c:v>614.06099999999981</c:v>
                </c:pt>
                <c:pt idx="466">
                  <c:v>622.59500000000003</c:v>
                </c:pt>
                <c:pt idx="467">
                  <c:v>631.24800000000005</c:v>
                </c:pt>
                <c:pt idx="468">
                  <c:v>640.02</c:v>
                </c:pt>
                <c:pt idx="469">
                  <c:v>648.91499999999996</c:v>
                </c:pt>
                <c:pt idx="470">
                  <c:v>657.93299999999977</c:v>
                </c:pt>
                <c:pt idx="471">
                  <c:v>667.077</c:v>
                </c:pt>
                <c:pt idx="472">
                  <c:v>676.34699999999975</c:v>
                </c:pt>
                <c:pt idx="473">
                  <c:v>685.74699999999996</c:v>
                </c:pt>
                <c:pt idx="474">
                  <c:v>695.27700000000004</c:v>
                </c:pt>
                <c:pt idx="475">
                  <c:v>704.93999999999983</c:v>
                </c:pt>
                <c:pt idx="476">
                  <c:v>714.73599999999999</c:v>
                </c:pt>
                <c:pt idx="477">
                  <c:v>724.66899999999998</c:v>
                </c:pt>
                <c:pt idx="478">
                  <c:v>734.74</c:v>
                </c:pt>
                <c:pt idx="479">
                  <c:v>744.95099999999979</c:v>
                </c:pt>
                <c:pt idx="480">
                  <c:v>755.30399999999997</c:v>
                </c:pt>
                <c:pt idx="481">
                  <c:v>765.80099999999982</c:v>
                </c:pt>
                <c:pt idx="482">
                  <c:v>776.44399999999996</c:v>
                </c:pt>
                <c:pt idx="483">
                  <c:v>787.23400000000004</c:v>
                </c:pt>
                <c:pt idx="484">
                  <c:v>798.17499999999995</c:v>
                </c:pt>
              </c:numCache>
            </c:numRef>
          </c:xVal>
          <c:yVal>
            <c:numRef>
              <c:f>ISS_0mils!$F$3:$F$487</c:f>
              <c:numCache>
                <c:formatCode>General</c:formatCode>
                <c:ptCount val="485"/>
                <c:pt idx="0">
                  <c:v>187.54041364854805</c:v>
                </c:pt>
                <c:pt idx="1">
                  <c:v>186.04140690961768</c:v>
                </c:pt>
                <c:pt idx="2">
                  <c:v>184.54126174386755</c:v>
                </c:pt>
                <c:pt idx="3">
                  <c:v>183.04237994839897</c:v>
                </c:pt>
                <c:pt idx="4">
                  <c:v>181.54191902489887</c:v>
                </c:pt>
                <c:pt idx="5">
                  <c:v>180.04124840045463</c:v>
                </c:pt>
                <c:pt idx="6">
                  <c:v>178.53971204335377</c:v>
                </c:pt>
                <c:pt idx="7">
                  <c:v>177.03867068503098</c:v>
                </c:pt>
                <c:pt idx="8">
                  <c:v>175.53747867326697</c:v>
                </c:pt>
                <c:pt idx="9">
                  <c:v>174.03554165014197</c:v>
                </c:pt>
                <c:pt idx="10">
                  <c:v>172.53422089999276</c:v>
                </c:pt>
                <c:pt idx="11">
                  <c:v>171.03297318327401</c:v>
                </c:pt>
                <c:pt idx="12">
                  <c:v>169.53223425020465</c:v>
                </c:pt>
                <c:pt idx="13">
                  <c:v>168.03150054457961</c:v>
                </c:pt>
                <c:pt idx="14">
                  <c:v>166.53122138786784</c:v>
                </c:pt>
                <c:pt idx="15">
                  <c:v>165.03186126866643</c:v>
                </c:pt>
                <c:pt idx="16">
                  <c:v>163.53390099877055</c:v>
                </c:pt>
                <c:pt idx="17">
                  <c:v>162.03693342811431</c:v>
                </c:pt>
                <c:pt idx="18">
                  <c:v>160.54145530214558</c:v>
                </c:pt>
                <c:pt idx="19">
                  <c:v>159.04714459269422</c:v>
                </c:pt>
                <c:pt idx="20">
                  <c:v>157.55453731387124</c:v>
                </c:pt>
                <c:pt idx="21">
                  <c:v>156.06416570999619</c:v>
                </c:pt>
                <c:pt idx="22">
                  <c:v>154.57655825559695</c:v>
                </c:pt>
                <c:pt idx="23">
                  <c:v>153.09147634799291</c:v>
                </c:pt>
                <c:pt idx="24">
                  <c:v>151.6095142320101</c:v>
                </c:pt>
                <c:pt idx="25">
                  <c:v>150.13045305867684</c:v>
                </c:pt>
                <c:pt idx="26">
                  <c:v>148.65490634902065</c:v>
                </c:pt>
                <c:pt idx="27">
                  <c:v>147.18346053183311</c:v>
                </c:pt>
                <c:pt idx="28">
                  <c:v>145.71599863047888</c:v>
                </c:pt>
                <c:pt idx="29">
                  <c:v>144.25312594783998</c:v>
                </c:pt>
                <c:pt idx="30">
                  <c:v>142.79476926199618</c:v>
                </c:pt>
                <c:pt idx="31">
                  <c:v>141.34229475801371</c:v>
                </c:pt>
                <c:pt idx="32">
                  <c:v>139.89491889726028</c:v>
                </c:pt>
                <c:pt idx="33">
                  <c:v>138.45400349184348</c:v>
                </c:pt>
                <c:pt idx="34">
                  <c:v>137.01888588778456</c:v>
                </c:pt>
                <c:pt idx="35">
                  <c:v>135.59089689693729</c:v>
                </c:pt>
                <c:pt idx="36">
                  <c:v>134.17004221168725</c:v>
                </c:pt>
                <c:pt idx="37">
                  <c:v>132.75697723544772</c:v>
                </c:pt>
                <c:pt idx="38">
                  <c:v>131.35120133988525</c:v>
                </c:pt>
                <c:pt idx="39">
                  <c:v>129.95456948868727</c:v>
                </c:pt>
                <c:pt idx="40">
                  <c:v>128.56659379541642</c:v>
                </c:pt>
                <c:pt idx="41">
                  <c:v>127.18796432043727</c:v>
                </c:pt>
                <c:pt idx="42">
                  <c:v>125.81880923666644</c:v>
                </c:pt>
                <c:pt idx="43">
                  <c:v>124.45980333681231</c:v>
                </c:pt>
                <c:pt idx="44">
                  <c:v>123.11111319540262</c:v>
                </c:pt>
                <c:pt idx="45">
                  <c:v>121.77342745284703</c:v>
                </c:pt>
                <c:pt idx="46">
                  <c:v>120.44742947184712</c:v>
                </c:pt>
                <c:pt idx="47">
                  <c:v>119.13326426372208</c:v>
                </c:pt>
                <c:pt idx="48">
                  <c:v>117.83113807377411</c:v>
                </c:pt>
                <c:pt idx="49">
                  <c:v>116.54220639341308</c:v>
                </c:pt>
                <c:pt idx="50">
                  <c:v>115.2656858222325</c:v>
                </c:pt>
                <c:pt idx="51">
                  <c:v>114.00319411606235</c:v>
                </c:pt>
                <c:pt idx="52">
                  <c:v>112.7544654040624</c:v>
                </c:pt>
                <c:pt idx="53">
                  <c:v>111.52012088506936</c:v>
                </c:pt>
                <c:pt idx="54">
                  <c:v>110.30024099387143</c:v>
                </c:pt>
                <c:pt idx="55">
                  <c:v>109.09537140781237</c:v>
                </c:pt>
                <c:pt idx="56">
                  <c:v>107.90549487381236</c:v>
                </c:pt>
                <c:pt idx="57">
                  <c:v>106.73103333208662</c:v>
                </c:pt>
                <c:pt idx="58">
                  <c:v>105.57193440766301</c:v>
                </c:pt>
                <c:pt idx="59">
                  <c:v>104.4281156803297</c:v>
                </c:pt>
                <c:pt idx="60">
                  <c:v>103.3001789344963</c:v>
                </c:pt>
                <c:pt idx="61">
                  <c:v>102.1872747607047</c:v>
                </c:pt>
                <c:pt idx="62">
                  <c:v>101.09027101526024</c:v>
                </c:pt>
                <c:pt idx="63">
                  <c:v>100.00830026910052</c:v>
                </c:pt>
                <c:pt idx="64">
                  <c:v>98.941749981413068</c:v>
                </c:pt>
                <c:pt idx="65">
                  <c:v>97.890096477871353</c:v>
                </c:pt>
                <c:pt idx="66">
                  <c:v>96.853663633843567</c:v>
                </c:pt>
                <c:pt idx="67">
                  <c:v>95.832082914496311</c:v>
                </c:pt>
                <c:pt idx="68">
                  <c:v>94.824776988801887</c:v>
                </c:pt>
                <c:pt idx="69">
                  <c:v>93.831697339541478</c:v>
                </c:pt>
                <c:pt idx="70">
                  <c:v>92.852760352735899</c:v>
                </c:pt>
                <c:pt idx="71">
                  <c:v>91.887537616694217</c:v>
                </c:pt>
                <c:pt idx="72">
                  <c:v>90.935632008996379</c:v>
                </c:pt>
                <c:pt idx="73">
                  <c:v>89.996678802298447</c:v>
                </c:pt>
                <c:pt idx="74">
                  <c:v>89.070493766881768</c:v>
                </c:pt>
                <c:pt idx="75">
                  <c:v>88.156570556895645</c:v>
                </c:pt>
                <c:pt idx="76">
                  <c:v>87.25453020774988</c:v>
                </c:pt>
                <c:pt idx="77">
                  <c:v>86.364101998138722</c:v>
                </c:pt>
                <c:pt idx="78">
                  <c:v>85.484590904138727</c:v>
                </c:pt>
                <c:pt idx="79">
                  <c:v>84.615936433159504</c:v>
                </c:pt>
                <c:pt idx="80">
                  <c:v>83.757247381319317</c:v>
                </c:pt>
                <c:pt idx="81">
                  <c:v>82.908451770728988</c:v>
                </c:pt>
                <c:pt idx="82">
                  <c:v>82.069031506353994</c:v>
                </c:pt>
                <c:pt idx="83">
                  <c:v>81.238416721354</c:v>
                </c:pt>
                <c:pt idx="84">
                  <c:v>80.41654252504847</c:v>
                </c:pt>
                <c:pt idx="85">
                  <c:v>79.602731171725452</c:v>
                </c:pt>
                <c:pt idx="86">
                  <c:v>78.797089220829704</c:v>
                </c:pt>
                <c:pt idx="87">
                  <c:v>77.999160665795017</c:v>
                </c:pt>
                <c:pt idx="88">
                  <c:v>77.208888029864369</c:v>
                </c:pt>
                <c:pt idx="89">
                  <c:v>76.426141154697717</c:v>
                </c:pt>
                <c:pt idx="90">
                  <c:v>75.650619386843573</c:v>
                </c:pt>
                <c:pt idx="91">
                  <c:v>74.882343686343603</c:v>
                </c:pt>
                <c:pt idx="92">
                  <c:v>74.121282399513703</c:v>
                </c:pt>
                <c:pt idx="93">
                  <c:v>73.36739968820126</c:v>
                </c:pt>
                <c:pt idx="94">
                  <c:v>72.620866763777599</c:v>
                </c:pt>
                <c:pt idx="95">
                  <c:v>71.881406873270649</c:v>
                </c:pt>
                <c:pt idx="96">
                  <c:v>71.149392547492809</c:v>
                </c:pt>
                <c:pt idx="97">
                  <c:v>70.424622391607485</c:v>
                </c:pt>
                <c:pt idx="98">
                  <c:v>69.707454133711593</c:v>
                </c:pt>
                <c:pt idx="99">
                  <c:v>68.997897235982435</c:v>
                </c:pt>
                <c:pt idx="100">
                  <c:v>68.296169516982474</c:v>
                </c:pt>
                <c:pt idx="101">
                  <c:v>67.602583335366106</c:v>
                </c:pt>
                <c:pt idx="102">
                  <c:v>66.917084783112713</c:v>
                </c:pt>
                <c:pt idx="103">
                  <c:v>66.240026933883129</c:v>
                </c:pt>
                <c:pt idx="104">
                  <c:v>65.571662941753999</c:v>
                </c:pt>
                <c:pt idx="105">
                  <c:v>64.912265007045704</c:v>
                </c:pt>
                <c:pt idx="106">
                  <c:v>64.26211015164219</c:v>
                </c:pt>
                <c:pt idx="107">
                  <c:v>63.621381160175531</c:v>
                </c:pt>
                <c:pt idx="108">
                  <c:v>62.990497122898425</c:v>
                </c:pt>
                <c:pt idx="109">
                  <c:v>62.369564427101565</c:v>
                </c:pt>
                <c:pt idx="110">
                  <c:v>61.759102120320328</c:v>
                </c:pt>
                <c:pt idx="111">
                  <c:v>61.159324960046355</c:v>
                </c:pt>
                <c:pt idx="112">
                  <c:v>60.570388291854684</c:v>
                </c:pt>
                <c:pt idx="113">
                  <c:v>59.992576986335621</c:v>
                </c:pt>
                <c:pt idx="114">
                  <c:v>59.425936547387693</c:v>
                </c:pt>
                <c:pt idx="115">
                  <c:v>58.870540758630028</c:v>
                </c:pt>
                <c:pt idx="116">
                  <c:v>58.326342555470326</c:v>
                </c:pt>
                <c:pt idx="117">
                  <c:v>57.793405509162</c:v>
                </c:pt>
                <c:pt idx="118">
                  <c:v>57.271590177624496</c:v>
                </c:pt>
                <c:pt idx="119">
                  <c:v>56.760797556075893</c:v>
                </c:pt>
                <c:pt idx="120">
                  <c:v>56.260739313257162</c:v>
                </c:pt>
                <c:pt idx="121">
                  <c:v>55.771384443888358</c:v>
                </c:pt>
                <c:pt idx="122">
                  <c:v>55.292457684065113</c:v>
                </c:pt>
                <c:pt idx="123">
                  <c:v>54.823600291616124</c:v>
                </c:pt>
                <c:pt idx="124">
                  <c:v>54.364678802093934</c:v>
                </c:pt>
                <c:pt idx="125">
                  <c:v>53.915235146856432</c:v>
                </c:pt>
                <c:pt idx="126">
                  <c:v>53.475079848634913</c:v>
                </c:pt>
                <c:pt idx="127">
                  <c:v>53.043717509053636</c:v>
                </c:pt>
                <c:pt idx="128">
                  <c:v>52.620929588263373</c:v>
                </c:pt>
                <c:pt idx="129">
                  <c:v>52.206250431544625</c:v>
                </c:pt>
                <c:pt idx="130">
                  <c:v>51.79927072999741</c:v>
                </c:pt>
                <c:pt idx="131">
                  <c:v>51.399657578345995</c:v>
                </c:pt>
                <c:pt idx="132">
                  <c:v>51.006953278644623</c:v>
                </c:pt>
                <c:pt idx="133">
                  <c:v>50.620885018609911</c:v>
                </c:pt>
                <c:pt idx="134">
                  <c:v>50.241046679842178</c:v>
                </c:pt>
                <c:pt idx="135">
                  <c:v>49.867291638807821</c:v>
                </c:pt>
                <c:pt idx="136">
                  <c:v>49.499288759519978</c:v>
                </c:pt>
                <c:pt idx="137">
                  <c:v>49.136924366424161</c:v>
                </c:pt>
                <c:pt idx="138">
                  <c:v>48.780061185069975</c:v>
                </c:pt>
                <c:pt idx="139">
                  <c:v>48.428582175992197</c:v>
                </c:pt>
                <c:pt idx="140">
                  <c:v>48.082374603571019</c:v>
                </c:pt>
                <c:pt idx="141">
                  <c:v>47.741454067204337</c:v>
                </c:pt>
                <c:pt idx="142">
                  <c:v>47.405758783776584</c:v>
                </c:pt>
                <c:pt idx="143">
                  <c:v>47.075330698502974</c:v>
                </c:pt>
                <c:pt idx="144">
                  <c:v>46.750166941315456</c:v>
                </c:pt>
                <c:pt idx="145">
                  <c:v>46.430354704982129</c:v>
                </c:pt>
                <c:pt idx="146">
                  <c:v>46.115973192825891</c:v>
                </c:pt>
                <c:pt idx="147">
                  <c:v>45.807085605403984</c:v>
                </c:pt>
                <c:pt idx="148">
                  <c:v>45.503829339056779</c:v>
                </c:pt>
                <c:pt idx="149">
                  <c:v>45.206339520709925</c:v>
                </c:pt>
                <c:pt idx="150">
                  <c:v>44.91476720842865</c:v>
                </c:pt>
                <c:pt idx="151">
                  <c:v>44.629240327580071</c:v>
                </c:pt>
                <c:pt idx="152">
                  <c:v>44.349956147592195</c:v>
                </c:pt>
                <c:pt idx="153">
                  <c:v>44.07705979790471</c:v>
                </c:pt>
                <c:pt idx="154">
                  <c:v>43.810579716569293</c:v>
                </c:pt>
                <c:pt idx="155">
                  <c:v>43.550593551241477</c:v>
                </c:pt>
                <c:pt idx="156">
                  <c:v>43.297040247632125</c:v>
                </c:pt>
                <c:pt idx="157">
                  <c:v>43.049890173922051</c:v>
                </c:pt>
                <c:pt idx="158">
                  <c:v>42.809038786248806</c:v>
                </c:pt>
                <c:pt idx="159">
                  <c:v>42.574303511088743</c:v>
                </c:pt>
                <c:pt idx="160">
                  <c:v>42.345519094597783</c:v>
                </c:pt>
                <c:pt idx="161">
                  <c:v>42.122504062774865</c:v>
                </c:pt>
                <c:pt idx="162">
                  <c:v>41.904982574937343</c:v>
                </c:pt>
                <c:pt idx="163">
                  <c:v>41.692717100282152</c:v>
                </c:pt>
                <c:pt idx="164">
                  <c:v>41.485454790085967</c:v>
                </c:pt>
                <c:pt idx="165">
                  <c:v>41.282848271869291</c:v>
                </c:pt>
                <c:pt idx="166">
                  <c:v>41.084645526263003</c:v>
                </c:pt>
                <c:pt idx="167">
                  <c:v>40.890498806321723</c:v>
                </c:pt>
                <c:pt idx="168">
                  <c:v>40.700061798877265</c:v>
                </c:pt>
                <c:pt idx="169">
                  <c:v>40.512910642377278</c:v>
                </c:pt>
                <c:pt idx="170">
                  <c:v>40.32891037828005</c:v>
                </c:pt>
                <c:pt idx="171">
                  <c:v>40.14767163108732</c:v>
                </c:pt>
                <c:pt idx="172">
                  <c:v>39.968852679237322</c:v>
                </c:pt>
                <c:pt idx="173">
                  <c:v>39.79248850514012</c:v>
                </c:pt>
                <c:pt idx="174">
                  <c:v>39.618043024315121</c:v>
                </c:pt>
                <c:pt idx="175">
                  <c:v>39.445471217910246</c:v>
                </c:pt>
                <c:pt idx="176">
                  <c:v>39.274625728539093</c:v>
                </c:pt>
                <c:pt idx="177">
                  <c:v>39.105269187499474</c:v>
                </c:pt>
                <c:pt idx="178">
                  <c:v>38.937288553818561</c:v>
                </c:pt>
                <c:pt idx="179">
                  <c:v>38.770584125302946</c:v>
                </c:pt>
                <c:pt idx="180">
                  <c:v>38.60507075492486</c:v>
                </c:pt>
                <c:pt idx="181">
                  <c:v>38.440479973200866</c:v>
                </c:pt>
                <c:pt idx="182">
                  <c:v>38.27685505859602</c:v>
                </c:pt>
                <c:pt idx="183">
                  <c:v>38.114152144557856</c:v>
                </c:pt>
                <c:pt idx="184">
                  <c:v>37.952244383879709</c:v>
                </c:pt>
                <c:pt idx="185">
                  <c:v>37.791112159822411</c:v>
                </c:pt>
                <c:pt idx="186">
                  <c:v>37.630662198943938</c:v>
                </c:pt>
                <c:pt idx="187">
                  <c:v>37.470899766386623</c:v>
                </c:pt>
                <c:pt idx="188">
                  <c:v>37.311840795803278</c:v>
                </c:pt>
                <c:pt idx="189">
                  <c:v>37.153430093674146</c:v>
                </c:pt>
                <c:pt idx="190">
                  <c:v>36.995791304139445</c:v>
                </c:pt>
                <c:pt idx="191">
                  <c:v>36.838808367879714</c:v>
                </c:pt>
                <c:pt idx="192">
                  <c:v>36.682626351504695</c:v>
                </c:pt>
                <c:pt idx="193">
                  <c:v>36.527158499542196</c:v>
                </c:pt>
                <c:pt idx="194">
                  <c:v>36.372643643373429</c:v>
                </c:pt>
                <c:pt idx="195">
                  <c:v>36.218945173288027</c:v>
                </c:pt>
                <c:pt idx="196">
                  <c:v>36.066240431595325</c:v>
                </c:pt>
                <c:pt idx="197">
                  <c:v>35.914643146626908</c:v>
                </c:pt>
                <c:pt idx="198">
                  <c:v>35.764194319893591</c:v>
                </c:pt>
                <c:pt idx="199">
                  <c:v>35.614937983818578</c:v>
                </c:pt>
                <c:pt idx="200">
                  <c:v>35.467038257538732</c:v>
                </c:pt>
                <c:pt idx="201">
                  <c:v>35.320446696717894</c:v>
                </c:pt>
                <c:pt idx="202">
                  <c:v>35.1753049826929</c:v>
                </c:pt>
                <c:pt idx="203">
                  <c:v>35.031608169497041</c:v>
                </c:pt>
                <c:pt idx="204">
                  <c:v>34.88934872885644</c:v>
                </c:pt>
                <c:pt idx="205">
                  <c:v>34.748567850771373</c:v>
                </c:pt>
                <c:pt idx="206">
                  <c:v>34.609357542033891</c:v>
                </c:pt>
                <c:pt idx="207">
                  <c:v>34.471563544025535</c:v>
                </c:pt>
                <c:pt idx="208">
                  <c:v>34.335257081933499</c:v>
                </c:pt>
                <c:pt idx="209">
                  <c:v>34.200382869249836</c:v>
                </c:pt>
                <c:pt idx="210">
                  <c:v>34.066992907737351</c:v>
                </c:pt>
                <c:pt idx="211">
                  <c:v>33.934912999092901</c:v>
                </c:pt>
                <c:pt idx="212">
                  <c:v>33.804227810324136</c:v>
                </c:pt>
                <c:pt idx="213">
                  <c:v>33.674807703322038</c:v>
                </c:pt>
                <c:pt idx="214">
                  <c:v>33.546564184740454</c:v>
                </c:pt>
                <c:pt idx="215">
                  <c:v>33.419556322188406</c:v>
                </c:pt>
                <c:pt idx="216">
                  <c:v>33.293585652470348</c:v>
                </c:pt>
                <c:pt idx="217">
                  <c:v>33.168600891340454</c:v>
                </c:pt>
                <c:pt idx="218">
                  <c:v>33.044538314240455</c:v>
                </c:pt>
                <c:pt idx="219">
                  <c:v>32.921328466528664</c:v>
                </c:pt>
                <c:pt idx="220">
                  <c:v>32.798824932009943</c:v>
                </c:pt>
                <c:pt idx="221">
                  <c:v>32.677006983113024</c:v>
                </c:pt>
                <c:pt idx="222">
                  <c:v>32.555733579365821</c:v>
                </c:pt>
                <c:pt idx="223">
                  <c:v>32.434947935139782</c:v>
                </c:pt>
                <c:pt idx="224">
                  <c:v>32.314599718689777</c:v>
                </c:pt>
                <c:pt idx="225">
                  <c:v>32.194602680952279</c:v>
                </c:pt>
                <c:pt idx="226">
                  <c:v>32.074868277060588</c:v>
                </c:pt>
                <c:pt idx="227">
                  <c:v>31.955351304699505</c:v>
                </c:pt>
                <c:pt idx="228">
                  <c:v>31.836010538683869</c:v>
                </c:pt>
                <c:pt idx="229">
                  <c:v>31.716694650780052</c:v>
                </c:pt>
                <c:pt idx="230">
                  <c:v>31.597434859889432</c:v>
                </c:pt>
                <c:pt idx="231">
                  <c:v>31.478129130317541</c:v>
                </c:pt>
                <c:pt idx="232">
                  <c:v>31.358737446982488</c:v>
                </c:pt>
                <c:pt idx="233">
                  <c:v>31.239198619882497</c:v>
                </c:pt>
                <c:pt idx="234">
                  <c:v>31.119475717625203</c:v>
                </c:pt>
                <c:pt idx="235">
                  <c:v>30.999473698736303</c:v>
                </c:pt>
                <c:pt idx="236">
                  <c:v>30.879164575025889</c:v>
                </c:pt>
                <c:pt idx="237">
                  <c:v>30.758526680244636</c:v>
                </c:pt>
                <c:pt idx="238">
                  <c:v>30.637465347384239</c:v>
                </c:pt>
                <c:pt idx="239">
                  <c:v>30.515959985842567</c:v>
                </c:pt>
                <c:pt idx="240">
                  <c:v>30.393992436533182</c:v>
                </c:pt>
                <c:pt idx="241">
                  <c:v>30.271473543883186</c:v>
                </c:pt>
                <c:pt idx="242">
                  <c:v>30.148391695677628</c:v>
                </c:pt>
                <c:pt idx="243">
                  <c:v>30.02469707663283</c:v>
                </c:pt>
                <c:pt idx="244">
                  <c:v>29.900374882776923</c:v>
                </c:pt>
                <c:pt idx="245">
                  <c:v>29.775346598145674</c:v>
                </c:pt>
                <c:pt idx="246">
                  <c:v>29.64960503625958</c:v>
                </c:pt>
                <c:pt idx="247">
                  <c:v>29.523111081760259</c:v>
                </c:pt>
                <c:pt idx="248">
                  <c:v>29.39582483517276</c:v>
                </c:pt>
                <c:pt idx="249">
                  <c:v>29.267740923287345</c:v>
                </c:pt>
                <c:pt idx="250">
                  <c:v>29.138822880909217</c:v>
                </c:pt>
                <c:pt idx="251">
                  <c:v>29.009003985239083</c:v>
                </c:pt>
                <c:pt idx="252">
                  <c:v>28.878281719312703</c:v>
                </c:pt>
                <c:pt idx="253">
                  <c:v>28.746646746612694</c:v>
                </c:pt>
                <c:pt idx="254">
                  <c:v>28.614041874373104</c:v>
                </c:pt>
                <c:pt idx="255">
                  <c:v>28.480433068914774</c:v>
                </c:pt>
                <c:pt idx="256">
                  <c:v>28.345791551648116</c:v>
                </c:pt>
                <c:pt idx="257">
                  <c:v>28.210139006414785</c:v>
                </c:pt>
                <c:pt idx="258">
                  <c:v>28.073394406569289</c:v>
                </c:pt>
                <c:pt idx="259">
                  <c:v>27.935555676213042</c:v>
                </c:pt>
                <c:pt idx="260">
                  <c:v>27.796570054598458</c:v>
                </c:pt>
                <c:pt idx="261">
                  <c:v>27.656462036575178</c:v>
                </c:pt>
                <c:pt idx="262">
                  <c:v>27.515178082305404</c:v>
                </c:pt>
                <c:pt idx="263">
                  <c:v>27.372671275475184</c:v>
                </c:pt>
                <c:pt idx="264">
                  <c:v>27.228970526616855</c:v>
                </c:pt>
                <c:pt idx="265">
                  <c:v>27.084001320771723</c:v>
                </c:pt>
                <c:pt idx="266">
                  <c:v>26.937791397323451</c:v>
                </c:pt>
                <c:pt idx="267">
                  <c:v>26.790293294594974</c:v>
                </c:pt>
                <c:pt idx="268">
                  <c:v>26.641466775086659</c:v>
                </c:pt>
                <c:pt idx="269">
                  <c:v>26.491345079564766</c:v>
                </c:pt>
                <c:pt idx="270">
                  <c:v>26.339854282414791</c:v>
                </c:pt>
                <c:pt idx="271">
                  <c:v>26.187007564084915</c:v>
                </c:pt>
                <c:pt idx="272">
                  <c:v>26.03276521861617</c:v>
                </c:pt>
                <c:pt idx="273">
                  <c:v>25.877140333468599</c:v>
                </c:pt>
                <c:pt idx="274">
                  <c:v>25.720101179562345</c:v>
                </c:pt>
                <c:pt idx="275">
                  <c:v>25.561653253253667</c:v>
                </c:pt>
                <c:pt idx="276">
                  <c:v>25.401747396459214</c:v>
                </c:pt>
                <c:pt idx="277">
                  <c:v>25.24042278108422</c:v>
                </c:pt>
                <c:pt idx="278">
                  <c:v>25.077615687596726</c:v>
                </c:pt>
                <c:pt idx="279">
                  <c:v>24.91333025899776</c:v>
                </c:pt>
                <c:pt idx="280">
                  <c:v>24.747588415369286</c:v>
                </c:pt>
                <c:pt idx="281">
                  <c:v>24.580370059951925</c:v>
                </c:pt>
                <c:pt idx="282">
                  <c:v>24.411639261604712</c:v>
                </c:pt>
                <c:pt idx="283">
                  <c:v>24.241436083160252</c:v>
                </c:pt>
                <c:pt idx="284">
                  <c:v>24.069734286868584</c:v>
                </c:pt>
                <c:pt idx="285">
                  <c:v>23.896541887306789</c:v>
                </c:pt>
                <c:pt idx="286">
                  <c:v>23.721843091560952</c:v>
                </c:pt>
                <c:pt idx="287">
                  <c:v>23.545647665904703</c:v>
                </c:pt>
                <c:pt idx="288">
                  <c:v>23.367956946100893</c:v>
                </c:pt>
                <c:pt idx="289">
                  <c:v>23.188767134712688</c:v>
                </c:pt>
                <c:pt idx="290">
                  <c:v>23.008114596407129</c:v>
                </c:pt>
                <c:pt idx="291">
                  <c:v>22.82596440532102</c:v>
                </c:pt>
                <c:pt idx="292">
                  <c:v>22.642316712246021</c:v>
                </c:pt>
                <c:pt idx="293">
                  <c:v>22.457224446313727</c:v>
                </c:pt>
                <c:pt idx="294">
                  <c:v>22.270642694226218</c:v>
                </c:pt>
                <c:pt idx="295">
                  <c:v>22.08260214208768</c:v>
                </c:pt>
                <c:pt idx="296">
                  <c:v>21.893107607691846</c:v>
                </c:pt>
                <c:pt idx="297">
                  <c:v>21.702188657514768</c:v>
                </c:pt>
                <c:pt idx="298">
                  <c:v>21.509832134983512</c:v>
                </c:pt>
                <c:pt idx="299">
                  <c:v>21.316024387169264</c:v>
                </c:pt>
                <c:pt idx="300">
                  <c:v>21.120833571905376</c:v>
                </c:pt>
                <c:pt idx="301">
                  <c:v>20.924226527591127</c:v>
                </c:pt>
                <c:pt idx="302">
                  <c:v>20.726250896853657</c:v>
                </c:pt>
                <c:pt idx="303">
                  <c:v>20.526888309498108</c:v>
                </c:pt>
                <c:pt idx="304">
                  <c:v>20.326199710489764</c:v>
                </c:pt>
                <c:pt idx="305">
                  <c:v>20.124169830915804</c:v>
                </c:pt>
                <c:pt idx="306">
                  <c:v>19.920806979397053</c:v>
                </c:pt>
                <c:pt idx="307">
                  <c:v>19.716154374081778</c:v>
                </c:pt>
                <c:pt idx="308">
                  <c:v>19.510213974005037</c:v>
                </c:pt>
                <c:pt idx="309">
                  <c:v>19.303029232298787</c:v>
                </c:pt>
                <c:pt idx="310">
                  <c:v>19.09460540530921</c:v>
                </c:pt>
                <c:pt idx="311">
                  <c:v>18.884971130886999</c:v>
                </c:pt>
                <c:pt idx="312">
                  <c:v>18.674144295436992</c:v>
                </c:pt>
                <c:pt idx="313">
                  <c:v>18.462164853724481</c:v>
                </c:pt>
                <c:pt idx="314">
                  <c:v>18.249066613241151</c:v>
                </c:pt>
                <c:pt idx="315">
                  <c:v>18.03483180947207</c:v>
                </c:pt>
                <c:pt idx="316">
                  <c:v>17.819558849058872</c:v>
                </c:pt>
                <c:pt idx="317">
                  <c:v>17.603214084097758</c:v>
                </c:pt>
                <c:pt idx="318">
                  <c:v>17.385879216026922</c:v>
                </c:pt>
                <c:pt idx="319">
                  <c:v>17.16755052029221</c:v>
                </c:pt>
                <c:pt idx="320">
                  <c:v>16.948307338442184</c:v>
                </c:pt>
                <c:pt idx="321">
                  <c:v>16.728145077614077</c:v>
                </c:pt>
                <c:pt idx="322">
                  <c:v>16.507114471664078</c:v>
                </c:pt>
                <c:pt idx="323">
                  <c:v>16.285306013184556</c:v>
                </c:pt>
                <c:pt idx="324">
                  <c:v>16.062718841406433</c:v>
                </c:pt>
                <c:pt idx="325">
                  <c:v>15.839463153623109</c:v>
                </c:pt>
                <c:pt idx="326">
                  <c:v>15.615578564061996</c:v>
                </c:pt>
                <c:pt idx="327">
                  <c:v>15.391129096351575</c:v>
                </c:pt>
                <c:pt idx="328">
                  <c:v>15.166213222476575</c:v>
                </c:pt>
                <c:pt idx="329">
                  <c:v>14.940899612961998</c:v>
                </c:pt>
                <c:pt idx="330">
                  <c:v>14.715278989100879</c:v>
                </c:pt>
                <c:pt idx="331">
                  <c:v>14.489442803525886</c:v>
                </c:pt>
                <c:pt idx="332">
                  <c:v>14.263471634277273</c:v>
                </c:pt>
                <c:pt idx="333">
                  <c:v>14.037466396164772</c:v>
                </c:pt>
                <c:pt idx="334">
                  <c:v>13.81163109272102</c:v>
                </c:pt>
                <c:pt idx="335">
                  <c:v>13.585797953137694</c:v>
                </c:pt>
                <c:pt idx="336">
                  <c:v>13.36034134034602</c:v>
                </c:pt>
                <c:pt idx="337">
                  <c:v>13.135389552922415</c:v>
                </c:pt>
                <c:pt idx="338">
                  <c:v>12.910782739134222</c:v>
                </c:pt>
                <c:pt idx="339">
                  <c:v>12.686984030453665</c:v>
                </c:pt>
                <c:pt idx="340">
                  <c:v>12.463680421078667</c:v>
                </c:pt>
                <c:pt idx="341">
                  <c:v>12.24129588691199</c:v>
                </c:pt>
                <c:pt idx="342">
                  <c:v>12.019827952457135</c:v>
                </c:pt>
                <c:pt idx="343">
                  <c:v>11.7992638506863</c:v>
                </c:pt>
                <c:pt idx="344">
                  <c:v>11.579876451686308</c:v>
                </c:pt>
                <c:pt idx="345">
                  <c:v>11.361503754943254</c:v>
                </c:pt>
                <c:pt idx="346">
                  <c:v>11.1444197363495</c:v>
                </c:pt>
                <c:pt idx="347">
                  <c:v>10.928739952585616</c:v>
                </c:pt>
                <c:pt idx="348">
                  <c:v>10.714302893210608</c:v>
                </c:pt>
                <c:pt idx="349">
                  <c:v>10.501493363478662</c:v>
                </c:pt>
                <c:pt idx="350">
                  <c:v>10.290161555638733</c:v>
                </c:pt>
                <c:pt idx="351">
                  <c:v>10.080290498088734</c:v>
                </c:pt>
                <c:pt idx="352">
                  <c:v>9.8722229176682568</c:v>
                </c:pt>
                <c:pt idx="353">
                  <c:v>9.6658182212536623</c:v>
                </c:pt>
                <c:pt idx="354">
                  <c:v>9.4611704211661589</c:v>
                </c:pt>
                <c:pt idx="355">
                  <c:v>9.2583697988897722</c:v>
                </c:pt>
                <c:pt idx="356">
                  <c:v>9.0573929565842235</c:v>
                </c:pt>
                <c:pt idx="357">
                  <c:v>8.8583224727925476</c:v>
                </c:pt>
                <c:pt idx="358">
                  <c:v>8.6612365505863043</c:v>
                </c:pt>
                <c:pt idx="359">
                  <c:v>8.4661063209008844</c:v>
                </c:pt>
                <c:pt idx="360">
                  <c:v>8.2730055686119996</c:v>
                </c:pt>
                <c:pt idx="361">
                  <c:v>8.0820007036262353</c:v>
                </c:pt>
                <c:pt idx="362">
                  <c:v>7.8929669835373435</c:v>
                </c:pt>
                <c:pt idx="363">
                  <c:v>7.7061511424665108</c:v>
                </c:pt>
                <c:pt idx="364">
                  <c:v>7.521429511141509</c:v>
                </c:pt>
                <c:pt idx="365">
                  <c:v>7.3388562049217159</c:v>
                </c:pt>
                <c:pt idx="366">
                  <c:v>7.1584008154109515</c:v>
                </c:pt>
                <c:pt idx="367">
                  <c:v>6.9802055982109525</c:v>
                </c:pt>
                <c:pt idx="368">
                  <c:v>6.8041586483126881</c:v>
                </c:pt>
                <c:pt idx="369">
                  <c:v>6.6303961896512345</c:v>
                </c:pt>
                <c:pt idx="370">
                  <c:v>6.4588155268185918</c:v>
                </c:pt>
                <c:pt idx="371">
                  <c:v>6.2895467289366502</c:v>
                </c:pt>
                <c:pt idx="372">
                  <c:v>6.1226391501178989</c:v>
                </c:pt>
                <c:pt idx="373">
                  <c:v>5.9579301728592187</c:v>
                </c:pt>
                <c:pt idx="374">
                  <c:v>5.7956100685988057</c:v>
                </c:pt>
                <c:pt idx="375">
                  <c:v>5.6356661017238094</c:v>
                </c:pt>
                <c:pt idx="376">
                  <c:v>5.4780120256838778</c:v>
                </c:pt>
                <c:pt idx="377">
                  <c:v>5.3228271393102613</c:v>
                </c:pt>
                <c:pt idx="378">
                  <c:v>5.1700322908005427</c:v>
                </c:pt>
                <c:pt idx="379">
                  <c:v>5.0196143926946402</c:v>
                </c:pt>
                <c:pt idx="380">
                  <c:v>4.8716791725696433</c:v>
                </c:pt>
                <c:pt idx="381">
                  <c:v>4.7262104517363062</c:v>
                </c:pt>
                <c:pt idx="382">
                  <c:v>4.5831971495203359</c:v>
                </c:pt>
                <c:pt idx="383">
                  <c:v>4.4426816484328366</c:v>
                </c:pt>
                <c:pt idx="384">
                  <c:v>4.3046493694328332</c:v>
                </c:pt>
                <c:pt idx="385">
                  <c:v>4.1691390810578328</c:v>
                </c:pt>
                <c:pt idx="386">
                  <c:v>4.0361391007234584</c:v>
                </c:pt>
                <c:pt idx="387">
                  <c:v>3.9056388880922079</c:v>
                </c:pt>
                <c:pt idx="388">
                  <c:v>3.7777204977060981</c:v>
                </c:pt>
                <c:pt idx="389">
                  <c:v>3.6523656611547075</c:v>
                </c:pt>
                <c:pt idx="390">
                  <c:v>3.5295269243005407</c:v>
                </c:pt>
                <c:pt idx="391">
                  <c:v>3.4092733811418623</c:v>
                </c:pt>
                <c:pt idx="392">
                  <c:v>3.2915857366283192</c:v>
                </c:pt>
                <c:pt idx="393">
                  <c:v>3.1764605313477627</c:v>
                </c:pt>
                <c:pt idx="394">
                  <c:v>3.0639186675383892</c:v>
                </c:pt>
                <c:pt idx="395">
                  <c:v>2.9539468466317911</c:v>
                </c:pt>
                <c:pt idx="396">
                  <c:v>2.8465318303762355</c:v>
                </c:pt>
                <c:pt idx="397">
                  <c:v>2.7416921045734575</c:v>
                </c:pt>
                <c:pt idx="398">
                  <c:v>2.6394422532908179</c:v>
                </c:pt>
                <c:pt idx="399">
                  <c:v>2.5397340470703331</c:v>
                </c:pt>
                <c:pt idx="400">
                  <c:v>2.4425788556036636</c:v>
                </c:pt>
                <c:pt idx="401">
                  <c:v>2.3479611561453329</c:v>
                </c:pt>
                <c:pt idx="402">
                  <c:v>2.2558909009453312</c:v>
                </c:pt>
                <c:pt idx="403">
                  <c:v>2.1663445338321372</c:v>
                </c:pt>
                <c:pt idx="404">
                  <c:v>2.0793168826515829</c:v>
                </c:pt>
                <c:pt idx="405">
                  <c:v>1.9947293472474146</c:v>
                </c:pt>
                <c:pt idx="406">
                  <c:v>1.9126271450140815</c:v>
                </c:pt>
                <c:pt idx="407">
                  <c:v>1.8329516933890808</c:v>
                </c:pt>
                <c:pt idx="408">
                  <c:v>1.7556857015946372</c:v>
                </c:pt>
                <c:pt idx="409">
                  <c:v>1.6807734998606096</c:v>
                </c:pt>
                <c:pt idx="410">
                  <c:v>1.6081968926592205</c:v>
                </c:pt>
                <c:pt idx="411">
                  <c:v>1.5379103899144286</c:v>
                </c:pt>
                <c:pt idx="412">
                  <c:v>1.4698878921019283</c:v>
                </c:pt>
                <c:pt idx="413">
                  <c:v>1.4040928234463739</c:v>
                </c:pt>
                <c:pt idx="414">
                  <c:v>1.3404607456422064</c:v>
                </c:pt>
                <c:pt idx="415">
                  <c:v>1.2789756546672075</c:v>
                </c:pt>
                <c:pt idx="416">
                  <c:v>1.219573036819984</c:v>
                </c:pt>
                <c:pt idx="417">
                  <c:v>1.1622117360283188</c:v>
                </c:pt>
                <c:pt idx="418">
                  <c:v>1.1068787465109575</c:v>
                </c:pt>
                <c:pt idx="419">
                  <c:v>1.0535093075194977</c:v>
                </c:pt>
                <c:pt idx="420">
                  <c:v>1.0020739616505405</c:v>
                </c:pt>
                <c:pt idx="421">
                  <c:v>0.9525332869360269</c:v>
                </c:pt>
                <c:pt idx="422">
                  <c:v>0.90484945602977707</c:v>
                </c:pt>
                <c:pt idx="423">
                  <c:v>0.85899487380547135</c:v>
                </c:pt>
                <c:pt idx="424">
                  <c:v>0.81493054503547113</c:v>
                </c:pt>
                <c:pt idx="425">
                  <c:v>0.77260182143752032</c:v>
                </c:pt>
                <c:pt idx="426">
                  <c:v>0.7319982628249162</c:v>
                </c:pt>
                <c:pt idx="427">
                  <c:v>0.69306441216942982</c:v>
                </c:pt>
                <c:pt idx="428">
                  <c:v>0.65577091787314523</c:v>
                </c:pt>
                <c:pt idx="429">
                  <c:v>0.62007771270533241</c:v>
                </c:pt>
                <c:pt idx="430">
                  <c:v>0.58594477944783219</c:v>
                </c:pt>
                <c:pt idx="431">
                  <c:v>0.55332599168376995</c:v>
                </c:pt>
                <c:pt idx="432">
                  <c:v>0.52219259532720708</c:v>
                </c:pt>
                <c:pt idx="433">
                  <c:v>0.49249119994970736</c:v>
                </c:pt>
                <c:pt idx="434">
                  <c:v>0.46418605548595737</c:v>
                </c:pt>
                <c:pt idx="435">
                  <c:v>0.43723507321727667</c:v>
                </c:pt>
                <c:pt idx="436">
                  <c:v>0.41159113363800576</c:v>
                </c:pt>
                <c:pt idx="437">
                  <c:v>0.38721387647894351</c:v>
                </c:pt>
                <c:pt idx="438">
                  <c:v>0.36405393217144338</c:v>
                </c:pt>
                <c:pt idx="439">
                  <c:v>0.34205828525567955</c:v>
                </c:pt>
                <c:pt idx="440">
                  <c:v>0.32117455925151289</c:v>
                </c:pt>
                <c:pt idx="441">
                  <c:v>0.30135193912651281</c:v>
                </c:pt>
                <c:pt idx="442">
                  <c:v>0.28254055418106139</c:v>
                </c:pt>
                <c:pt idx="443">
                  <c:v>0.26468305746470733</c:v>
                </c:pt>
                <c:pt idx="444">
                  <c:v>0.24773005528213782</c:v>
                </c:pt>
                <c:pt idx="445">
                  <c:v>0.23163574516724197</c:v>
                </c:pt>
                <c:pt idx="446">
                  <c:v>0.21636847846238097</c:v>
                </c:pt>
                <c:pt idx="447">
                  <c:v>0.20190149530140875</c:v>
                </c:pt>
                <c:pt idx="448">
                  <c:v>0.18822315507029766</c:v>
                </c:pt>
                <c:pt idx="449">
                  <c:v>0.17531965643609626</c:v>
                </c:pt>
                <c:pt idx="450">
                  <c:v>0.16318575599557528</c:v>
                </c:pt>
                <c:pt idx="451">
                  <c:v>0.15181800175050594</c:v>
                </c:pt>
                <c:pt idx="452">
                  <c:v>0.14120980800050595</c:v>
                </c:pt>
                <c:pt idx="453">
                  <c:v>0.13133631598536696</c:v>
                </c:pt>
                <c:pt idx="454">
                  <c:v>0.12213718943550589</c:v>
                </c:pt>
                <c:pt idx="455">
                  <c:v>0.11354000884350587</c:v>
                </c:pt>
                <c:pt idx="456">
                  <c:v>0.10546097473131846</c:v>
                </c:pt>
                <c:pt idx="457">
                  <c:v>9.780748123676973E-2</c:v>
                </c:pt>
                <c:pt idx="458">
                  <c:v>9.0480262934519801E-2</c:v>
                </c:pt>
                <c:pt idx="459">
                  <c:v>8.3379714062436425E-2</c:v>
                </c:pt>
                <c:pt idx="460">
                  <c:v>7.6441201190547536E-2</c:v>
                </c:pt>
                <c:pt idx="461">
                  <c:v>6.9636620547110048E-2</c:v>
                </c:pt>
                <c:pt idx="462">
                  <c:v>6.297093995101638E-2</c:v>
                </c:pt>
                <c:pt idx="463">
                  <c:v>5.6477643546335797E-2</c:v>
                </c:pt>
                <c:pt idx="464">
                  <c:v>5.0218281463002452E-2</c:v>
                </c:pt>
                <c:pt idx="465">
                  <c:v>4.4274097687557946E-2</c:v>
                </c:pt>
                <c:pt idx="466">
                  <c:v>3.8716273501648246E-2</c:v>
                </c:pt>
                <c:pt idx="467">
                  <c:v>3.3596780823936433E-2</c:v>
                </c:pt>
                <c:pt idx="468">
                  <c:v>2.8946562305478134E-2</c:v>
                </c:pt>
                <c:pt idx="469">
                  <c:v>2.4774921025582305E-2</c:v>
                </c:pt>
                <c:pt idx="470">
                  <c:v>2.107604494564479E-2</c:v>
                </c:pt>
                <c:pt idx="471">
                  <c:v>1.7829223810394788E-2</c:v>
                </c:pt>
                <c:pt idx="472">
                  <c:v>1.5004774129457304E-2</c:v>
                </c:pt>
                <c:pt idx="473">
                  <c:v>1.2564884540568423E-2</c:v>
                </c:pt>
                <c:pt idx="474">
                  <c:v>1.0469194523207289E-2</c:v>
                </c:pt>
                <c:pt idx="475">
                  <c:v>8.6753831520927048E-3</c:v>
                </c:pt>
                <c:pt idx="476">
                  <c:v>7.1424653778843781E-3</c:v>
                </c:pt>
                <c:pt idx="477">
                  <c:v>5.8312543669989626E-3</c:v>
                </c:pt>
                <c:pt idx="478">
                  <c:v>4.7059927821958359E-3</c:v>
                </c:pt>
                <c:pt idx="479">
                  <c:v>3.7346646034079859E-3</c:v>
                </c:pt>
                <c:pt idx="480">
                  <c:v>2.8892129098631964E-3</c:v>
                </c:pt>
                <c:pt idx="481">
                  <c:v>2.1454533181277766E-3</c:v>
                </c:pt>
                <c:pt idx="482">
                  <c:v>1.4828803819423647E-3</c:v>
                </c:pt>
                <c:pt idx="483">
                  <c:v>8.8438651027222164E-4</c:v>
                </c:pt>
                <c:pt idx="484">
                  <c:v>3.3565916379722538E-4</c:v>
                </c:pt>
              </c:numCache>
            </c:numRef>
          </c:yVal>
          <c:smooth val="1"/>
        </c:ser>
        <c:dLbls>
          <c:showLegendKey val="0"/>
          <c:showVal val="0"/>
          <c:showCatName val="0"/>
          <c:showSerName val="0"/>
          <c:showPercent val="0"/>
          <c:showBubbleSize val="0"/>
        </c:dLbls>
        <c:axId val="128966656"/>
        <c:axId val="128972416"/>
      </c:scatterChart>
      <c:valAx>
        <c:axId val="128966656"/>
        <c:scaling>
          <c:logBase val="10"/>
          <c:orientation val="minMax"/>
          <c:min val="1"/>
        </c:scaling>
        <c:delete val="0"/>
        <c:axPos val="b"/>
        <c:title>
          <c:tx>
            <c:rich>
              <a:bodyPr/>
              <a:lstStyle/>
              <a:p>
                <a:pPr>
                  <a:defRPr sz="1400"/>
                </a:pPr>
                <a:r>
                  <a:rPr lang="en-US" sz="1400"/>
                  <a:t>Energy MeV</a:t>
                </a:r>
              </a:p>
            </c:rich>
          </c:tx>
          <c:layout/>
          <c:overlay val="0"/>
        </c:title>
        <c:numFmt formatCode="General" sourceLinked="1"/>
        <c:majorTickMark val="out"/>
        <c:minorTickMark val="cross"/>
        <c:tickLblPos val="nextTo"/>
        <c:crossAx val="128972416"/>
        <c:crosses val="autoZero"/>
        <c:crossBetween val="midCat"/>
        <c:majorUnit val="10"/>
        <c:minorUnit val="10"/>
      </c:valAx>
      <c:valAx>
        <c:axId val="128972416"/>
        <c:scaling>
          <c:logBase val="10"/>
          <c:orientation val="minMax"/>
          <c:min val="1"/>
        </c:scaling>
        <c:delete val="0"/>
        <c:axPos val="l"/>
        <c:majorGridlines/>
        <c:title>
          <c:tx>
            <c:rich>
              <a:bodyPr rot="-5400000" vert="horz"/>
              <a:lstStyle/>
              <a:p>
                <a:pPr>
                  <a:defRPr sz="1400"/>
                </a:pPr>
                <a:r>
                  <a:rPr lang="en-US" sz="1400"/>
                  <a:t>Flux</a:t>
                </a:r>
                <a:r>
                  <a:rPr lang="en-US" sz="1400" baseline="0"/>
                  <a:t> p+/cm2-sec</a:t>
                </a:r>
                <a:endParaRPr lang="en-US" sz="1400"/>
              </a:p>
            </c:rich>
          </c:tx>
          <c:layout>
            <c:manualLayout>
              <c:xMode val="edge"/>
              <c:yMode val="edge"/>
              <c:x val="3.4807000447612021E-2"/>
              <c:y val="0.34614884974094384"/>
            </c:manualLayout>
          </c:layout>
          <c:overlay val="0"/>
        </c:title>
        <c:numFmt formatCode="0.0E+00" sourceLinked="0"/>
        <c:majorTickMark val="out"/>
        <c:minorTickMark val="cross"/>
        <c:tickLblPos val="nextTo"/>
        <c:crossAx val="128966656"/>
        <c:crossesAt val="0.1"/>
        <c:crossBetween val="midCat"/>
      </c:valAx>
    </c:plotArea>
    <c:legend>
      <c:legendPos val="r"/>
      <c:layout>
        <c:manualLayout>
          <c:xMode val="edge"/>
          <c:yMode val="edge"/>
          <c:x val="0.6836615780888452"/>
          <c:y val="0.14457052275373583"/>
          <c:w val="0.22042563069553434"/>
          <c:h val="0.1674343832021000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28315580025372"/>
          <c:y val="0.10084017938164465"/>
          <c:w val="0.57827575977215717"/>
          <c:h val="0.76555253269913737"/>
        </c:manualLayout>
      </c:layout>
      <c:scatterChart>
        <c:scatterStyle val="smoothMarker"/>
        <c:varyColors val="0"/>
        <c:ser>
          <c:idx val="0"/>
          <c:order val="0"/>
          <c:tx>
            <c:strRef>
              <c:f>'combo- neon'!$B$3</c:f>
              <c:strCache>
                <c:ptCount val="1"/>
                <c:pt idx="0">
                  <c:v>Earth MGH</c:v>
                </c:pt>
              </c:strCache>
            </c:strRef>
          </c:tx>
          <c:spPr>
            <a:ln>
              <a:noFill/>
            </a:ln>
          </c:spPr>
          <c:marker>
            <c:spPr>
              <a:solidFill>
                <a:schemeClr val="tx1"/>
              </a:solidFill>
              <a:ln>
                <a:solidFill>
                  <a:schemeClr val="tx1"/>
                </a:solidFill>
              </a:ln>
            </c:spPr>
          </c:marker>
          <c:errBars>
            <c:errDir val="y"/>
            <c:errBarType val="both"/>
            <c:errValType val="cust"/>
            <c:noEndCap val="0"/>
            <c:plus>
              <c:numRef>
                <c:f>'combo- neon'!$F$4:$F$21</c:f>
                <c:numCache>
                  <c:formatCode>General</c:formatCode>
                  <c:ptCount val="18"/>
                  <c:pt idx="5">
                    <c:v>8.410485436893204E-8</c:v>
                  </c:pt>
                  <c:pt idx="14">
                    <c:v>6.9879518072289166E-8</c:v>
                  </c:pt>
                </c:numCache>
              </c:numRef>
            </c:plus>
            <c:minus>
              <c:numRef>
                <c:f>'combo- neon'!$E$4:$E$21</c:f>
                <c:numCache>
                  <c:formatCode>General</c:formatCode>
                  <c:ptCount val="18"/>
                  <c:pt idx="5">
                    <c:v>2.9163754045307442E-8</c:v>
                  </c:pt>
                  <c:pt idx="14">
                    <c:v>2.8915662650602414E-8</c:v>
                  </c:pt>
                </c:numCache>
              </c:numRef>
            </c:minus>
          </c:errBars>
          <c:errBars>
            <c:errDir val="x"/>
            <c:errBarType val="both"/>
            <c:errValType val="fixedVal"/>
            <c:noEndCap val="0"/>
            <c:val val="1"/>
          </c:errBars>
          <c:xVal>
            <c:numRef>
              <c:f>'combo- neon'!$A$4:$A$64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200</c:v>
                </c:pt>
                <c:pt idx="15">
                  <c:v>220</c:v>
                </c:pt>
                <c:pt idx="16">
                  <c:v>240</c:v>
                </c:pt>
                <c:pt idx="17">
                  <c:v>260</c:v>
                </c:pt>
                <c:pt idx="18">
                  <c:v>8</c:v>
                </c:pt>
                <c:pt idx="19">
                  <c:v>10</c:v>
                </c:pt>
                <c:pt idx="20">
                  <c:v>20</c:v>
                </c:pt>
                <c:pt idx="21">
                  <c:v>40</c:v>
                </c:pt>
                <c:pt idx="22">
                  <c:v>60</c:v>
                </c:pt>
                <c:pt idx="23">
                  <c:v>60</c:v>
                </c:pt>
                <c:pt idx="24">
                  <c:v>59</c:v>
                </c:pt>
                <c:pt idx="25">
                  <c:v>80</c:v>
                </c:pt>
                <c:pt idx="26">
                  <c:v>100</c:v>
                </c:pt>
                <c:pt idx="27">
                  <c:v>120</c:v>
                </c:pt>
                <c:pt idx="28">
                  <c:v>140</c:v>
                </c:pt>
                <c:pt idx="29">
                  <c:v>160</c:v>
                </c:pt>
                <c:pt idx="30">
                  <c:v>180</c:v>
                </c:pt>
                <c:pt idx="31">
                  <c:v>195</c:v>
                </c:pt>
                <c:pt idx="32">
                  <c:v>220</c:v>
                </c:pt>
                <c:pt idx="33">
                  <c:v>240</c:v>
                </c:pt>
                <c:pt idx="34">
                  <c:v>260</c:v>
                </c:pt>
                <c:pt idx="35">
                  <c:v>8</c:v>
                </c:pt>
                <c:pt idx="36">
                  <c:v>10</c:v>
                </c:pt>
                <c:pt idx="37">
                  <c:v>20</c:v>
                </c:pt>
                <c:pt idx="38">
                  <c:v>40</c:v>
                </c:pt>
                <c:pt idx="39">
                  <c:v>60</c:v>
                </c:pt>
                <c:pt idx="40">
                  <c:v>65</c:v>
                </c:pt>
                <c:pt idx="41">
                  <c:v>65</c:v>
                </c:pt>
                <c:pt idx="42">
                  <c:v>70</c:v>
                </c:pt>
                <c:pt idx="43">
                  <c:v>64</c:v>
                </c:pt>
                <c:pt idx="44">
                  <c:v>64</c:v>
                </c:pt>
                <c:pt idx="45">
                  <c:v>64</c:v>
                </c:pt>
                <c:pt idx="46">
                  <c:v>64</c:v>
                </c:pt>
                <c:pt idx="47">
                  <c:v>69</c:v>
                </c:pt>
                <c:pt idx="48">
                  <c:v>80</c:v>
                </c:pt>
                <c:pt idx="49">
                  <c:v>100</c:v>
                </c:pt>
                <c:pt idx="50">
                  <c:v>120</c:v>
                </c:pt>
                <c:pt idx="51">
                  <c:v>140</c:v>
                </c:pt>
                <c:pt idx="52">
                  <c:v>160</c:v>
                </c:pt>
                <c:pt idx="53">
                  <c:v>180</c:v>
                </c:pt>
                <c:pt idx="54">
                  <c:v>200</c:v>
                </c:pt>
                <c:pt idx="55">
                  <c:v>205</c:v>
                </c:pt>
                <c:pt idx="56">
                  <c:v>200</c:v>
                </c:pt>
                <c:pt idx="57">
                  <c:v>200</c:v>
                </c:pt>
                <c:pt idx="58">
                  <c:v>220</c:v>
                </c:pt>
                <c:pt idx="59">
                  <c:v>240</c:v>
                </c:pt>
                <c:pt idx="60">
                  <c:v>260</c:v>
                </c:pt>
              </c:numCache>
            </c:numRef>
          </c:xVal>
          <c:yVal>
            <c:numRef>
              <c:f>'combo- neon'!$B$4:$B$64</c:f>
              <c:numCache>
                <c:formatCode>General</c:formatCode>
                <c:ptCount val="61"/>
                <c:pt idx="5">
                  <c:v>3.2399999999999999E-8</c:v>
                </c:pt>
                <c:pt idx="14">
                  <c:v>3.6144578313253015E-8</c:v>
                </c:pt>
              </c:numCache>
            </c:numRef>
          </c:yVal>
          <c:smooth val="1"/>
        </c:ser>
        <c:ser>
          <c:idx val="1"/>
          <c:order val="1"/>
          <c:tx>
            <c:strRef>
              <c:f>'combo- neon'!$C$3</c:f>
              <c:strCache>
                <c:ptCount val="1"/>
                <c:pt idx="0">
                  <c:v>Earth CNL</c:v>
                </c:pt>
              </c:strCache>
            </c:strRef>
          </c:tx>
          <c:spPr>
            <a:ln>
              <a:noFill/>
            </a:ln>
          </c:spPr>
          <c:marker>
            <c:spPr>
              <a:solidFill>
                <a:schemeClr val="tx1"/>
              </a:solidFill>
              <a:ln>
                <a:solidFill>
                  <a:schemeClr val="tx1"/>
                </a:solidFill>
              </a:ln>
            </c:spPr>
          </c:marker>
          <c:errBars>
            <c:errDir val="y"/>
            <c:errBarType val="both"/>
            <c:errValType val="cust"/>
            <c:noEndCap val="0"/>
            <c:plus>
              <c:numRef>
                <c:f>'combo- neon'!$H$4:$H$21</c:f>
                <c:numCache>
                  <c:formatCode>General</c:formatCode>
                  <c:ptCount val="18"/>
                  <c:pt idx="6">
                    <c:v>1.6455696202531647E-7</c:v>
                  </c:pt>
                </c:numCache>
              </c:numRef>
            </c:plus>
            <c:minus>
              <c:numRef>
                <c:f>'combo- neon'!$G$4:$G$21</c:f>
                <c:numCache>
                  <c:formatCode>General</c:formatCode>
                  <c:ptCount val="18"/>
                  <c:pt idx="6">
                    <c:v>5.69620253164557E-8</c:v>
                  </c:pt>
                </c:numCache>
              </c:numRef>
            </c:minus>
          </c:errBars>
          <c:errBars>
            <c:errDir val="x"/>
            <c:errBarType val="both"/>
            <c:errValType val="fixedVal"/>
            <c:noEndCap val="0"/>
            <c:val val="1"/>
          </c:errBars>
          <c:xVal>
            <c:numRef>
              <c:f>'combo- neon'!$A$4:$A$64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200</c:v>
                </c:pt>
                <c:pt idx="15">
                  <c:v>220</c:v>
                </c:pt>
                <c:pt idx="16">
                  <c:v>240</c:v>
                </c:pt>
                <c:pt idx="17">
                  <c:v>260</c:v>
                </c:pt>
                <c:pt idx="18">
                  <c:v>8</c:v>
                </c:pt>
                <c:pt idx="19">
                  <c:v>10</c:v>
                </c:pt>
                <c:pt idx="20">
                  <c:v>20</c:v>
                </c:pt>
                <c:pt idx="21">
                  <c:v>40</c:v>
                </c:pt>
                <c:pt idx="22">
                  <c:v>60</c:v>
                </c:pt>
                <c:pt idx="23">
                  <c:v>60</c:v>
                </c:pt>
                <c:pt idx="24">
                  <c:v>59</c:v>
                </c:pt>
                <c:pt idx="25">
                  <c:v>80</c:v>
                </c:pt>
                <c:pt idx="26">
                  <c:v>100</c:v>
                </c:pt>
                <c:pt idx="27">
                  <c:v>120</c:v>
                </c:pt>
                <c:pt idx="28">
                  <c:v>140</c:v>
                </c:pt>
                <c:pt idx="29">
                  <c:v>160</c:v>
                </c:pt>
                <c:pt idx="30">
                  <c:v>180</c:v>
                </c:pt>
                <c:pt idx="31">
                  <c:v>195</c:v>
                </c:pt>
                <c:pt idx="32">
                  <c:v>220</c:v>
                </c:pt>
                <c:pt idx="33">
                  <c:v>240</c:v>
                </c:pt>
                <c:pt idx="34">
                  <c:v>260</c:v>
                </c:pt>
                <c:pt idx="35">
                  <c:v>8</c:v>
                </c:pt>
                <c:pt idx="36">
                  <c:v>10</c:v>
                </c:pt>
                <c:pt idx="37">
                  <c:v>20</c:v>
                </c:pt>
                <c:pt idx="38">
                  <c:v>40</c:v>
                </c:pt>
                <c:pt idx="39">
                  <c:v>60</c:v>
                </c:pt>
                <c:pt idx="40">
                  <c:v>65</c:v>
                </c:pt>
                <c:pt idx="41">
                  <c:v>65</c:v>
                </c:pt>
                <c:pt idx="42">
                  <c:v>70</c:v>
                </c:pt>
                <c:pt idx="43">
                  <c:v>64</c:v>
                </c:pt>
                <c:pt idx="44">
                  <c:v>64</c:v>
                </c:pt>
                <c:pt idx="45">
                  <c:v>64</c:v>
                </c:pt>
                <c:pt idx="46">
                  <c:v>64</c:v>
                </c:pt>
                <c:pt idx="47">
                  <c:v>69</c:v>
                </c:pt>
                <c:pt idx="48">
                  <c:v>80</c:v>
                </c:pt>
                <c:pt idx="49">
                  <c:v>100</c:v>
                </c:pt>
                <c:pt idx="50">
                  <c:v>120</c:v>
                </c:pt>
                <c:pt idx="51">
                  <c:v>140</c:v>
                </c:pt>
                <c:pt idx="52">
                  <c:v>160</c:v>
                </c:pt>
                <c:pt idx="53">
                  <c:v>180</c:v>
                </c:pt>
                <c:pt idx="54">
                  <c:v>200</c:v>
                </c:pt>
                <c:pt idx="55">
                  <c:v>205</c:v>
                </c:pt>
                <c:pt idx="56">
                  <c:v>200</c:v>
                </c:pt>
                <c:pt idx="57">
                  <c:v>200</c:v>
                </c:pt>
                <c:pt idx="58">
                  <c:v>220</c:v>
                </c:pt>
                <c:pt idx="59">
                  <c:v>240</c:v>
                </c:pt>
                <c:pt idx="60">
                  <c:v>260</c:v>
                </c:pt>
              </c:numCache>
            </c:numRef>
          </c:xVal>
          <c:yVal>
            <c:numRef>
              <c:f>'combo- neon'!$C$4:$C$64</c:f>
              <c:numCache>
                <c:formatCode>General</c:formatCode>
                <c:ptCount val="61"/>
                <c:pt idx="6">
                  <c:v>6.3291139240506332E-8</c:v>
                </c:pt>
              </c:numCache>
            </c:numRef>
          </c:yVal>
          <c:smooth val="1"/>
        </c:ser>
        <c:ser>
          <c:idx val="2"/>
          <c:order val="2"/>
          <c:tx>
            <c:strRef>
              <c:f>'combo- neon'!$D$3</c:f>
              <c:strCache>
                <c:ptCount val="1"/>
                <c:pt idx="0">
                  <c:v>Earth Fit</c:v>
                </c:pt>
              </c:strCache>
            </c:strRef>
          </c:tx>
          <c:spPr>
            <a:ln>
              <a:solidFill>
                <a:schemeClr val="tx1"/>
              </a:solidFill>
            </a:ln>
          </c:spPr>
          <c:marker>
            <c:symbol val="none"/>
          </c:marker>
          <c:xVal>
            <c:numRef>
              <c:f>'combo- neon'!$A$4:$A$64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200</c:v>
                </c:pt>
                <c:pt idx="15">
                  <c:v>220</c:v>
                </c:pt>
                <c:pt idx="16">
                  <c:v>240</c:v>
                </c:pt>
                <c:pt idx="17">
                  <c:v>260</c:v>
                </c:pt>
                <c:pt idx="18">
                  <c:v>8</c:v>
                </c:pt>
                <c:pt idx="19">
                  <c:v>10</c:v>
                </c:pt>
                <c:pt idx="20">
                  <c:v>20</c:v>
                </c:pt>
                <c:pt idx="21">
                  <c:v>40</c:v>
                </c:pt>
                <c:pt idx="22">
                  <c:v>60</c:v>
                </c:pt>
                <c:pt idx="23">
                  <c:v>60</c:v>
                </c:pt>
                <c:pt idx="24">
                  <c:v>59</c:v>
                </c:pt>
                <c:pt idx="25">
                  <c:v>80</c:v>
                </c:pt>
                <c:pt idx="26">
                  <c:v>100</c:v>
                </c:pt>
                <c:pt idx="27">
                  <c:v>120</c:v>
                </c:pt>
                <c:pt idx="28">
                  <c:v>140</c:v>
                </c:pt>
                <c:pt idx="29">
                  <c:v>160</c:v>
                </c:pt>
                <c:pt idx="30">
                  <c:v>180</c:v>
                </c:pt>
                <c:pt idx="31">
                  <c:v>195</c:v>
                </c:pt>
                <c:pt idx="32">
                  <c:v>220</c:v>
                </c:pt>
                <c:pt idx="33">
                  <c:v>240</c:v>
                </c:pt>
                <c:pt idx="34">
                  <c:v>260</c:v>
                </c:pt>
                <c:pt idx="35">
                  <c:v>8</c:v>
                </c:pt>
                <c:pt idx="36">
                  <c:v>10</c:v>
                </c:pt>
                <c:pt idx="37">
                  <c:v>20</c:v>
                </c:pt>
                <c:pt idx="38">
                  <c:v>40</c:v>
                </c:pt>
                <c:pt idx="39">
                  <c:v>60</c:v>
                </c:pt>
                <c:pt idx="40">
                  <c:v>65</c:v>
                </c:pt>
                <c:pt idx="41">
                  <c:v>65</c:v>
                </c:pt>
                <c:pt idx="42">
                  <c:v>70</c:v>
                </c:pt>
                <c:pt idx="43">
                  <c:v>64</c:v>
                </c:pt>
                <c:pt idx="44">
                  <c:v>64</c:v>
                </c:pt>
                <c:pt idx="45">
                  <c:v>64</c:v>
                </c:pt>
                <c:pt idx="46">
                  <c:v>64</c:v>
                </c:pt>
                <c:pt idx="47">
                  <c:v>69</c:v>
                </c:pt>
                <c:pt idx="48">
                  <c:v>80</c:v>
                </c:pt>
                <c:pt idx="49">
                  <c:v>100</c:v>
                </c:pt>
                <c:pt idx="50">
                  <c:v>120</c:v>
                </c:pt>
                <c:pt idx="51">
                  <c:v>140</c:v>
                </c:pt>
                <c:pt idx="52">
                  <c:v>160</c:v>
                </c:pt>
                <c:pt idx="53">
                  <c:v>180</c:v>
                </c:pt>
                <c:pt idx="54">
                  <c:v>200</c:v>
                </c:pt>
                <c:pt idx="55">
                  <c:v>205</c:v>
                </c:pt>
                <c:pt idx="56">
                  <c:v>200</c:v>
                </c:pt>
                <c:pt idx="57">
                  <c:v>200</c:v>
                </c:pt>
                <c:pt idx="58">
                  <c:v>220</c:v>
                </c:pt>
                <c:pt idx="59">
                  <c:v>240</c:v>
                </c:pt>
                <c:pt idx="60">
                  <c:v>260</c:v>
                </c:pt>
              </c:numCache>
            </c:numRef>
          </c:xVal>
          <c:yVal>
            <c:numRef>
              <c:f>'combo- neon'!$D$4:$D$64</c:f>
              <c:numCache>
                <c:formatCode>General</c:formatCode>
                <c:ptCount val="61"/>
                <c:pt idx="0">
                  <c:v>7.7826505131606391E-10</c:v>
                </c:pt>
                <c:pt idx="1">
                  <c:v>3.9507621539560181E-9</c:v>
                </c:pt>
                <c:pt idx="2">
                  <c:v>2.8551632814791397E-8</c:v>
                </c:pt>
                <c:pt idx="3">
                  <c:v>6.1593275960151583E-8</c:v>
                </c:pt>
                <c:pt idx="4">
                  <c:v>6.9063299997330421E-8</c:v>
                </c:pt>
                <c:pt idx="5">
                  <c:v>6.9498437375033487E-8</c:v>
                </c:pt>
                <c:pt idx="6">
                  <c:v>6.9430421415796694E-8</c:v>
                </c:pt>
                <c:pt idx="7">
                  <c:v>6.9934441995717797E-8</c:v>
                </c:pt>
                <c:pt idx="8">
                  <c:v>6.9996907263655411E-8</c:v>
                </c:pt>
                <c:pt idx="9">
                  <c:v>6.9999897063827283E-8</c:v>
                </c:pt>
                <c:pt idx="10">
                  <c:v>6.9999997502585881E-8</c:v>
                </c:pt>
                <c:pt idx="11">
                  <c:v>6.999999995471814E-8</c:v>
                </c:pt>
                <c:pt idx="12">
                  <c:v>6.9999999999374167E-8</c:v>
                </c:pt>
                <c:pt idx="13">
                  <c:v>6.9999999999993308E-8</c:v>
                </c:pt>
                <c:pt idx="14">
                  <c:v>6.9999999999993308E-8</c:v>
                </c:pt>
                <c:pt idx="15">
                  <c:v>6.9999999999999952E-8</c:v>
                </c:pt>
                <c:pt idx="16">
                  <c:v>7.0000000000000005E-8</c:v>
                </c:pt>
                <c:pt idx="17">
                  <c:v>7.0000000000000005E-8</c:v>
                </c:pt>
              </c:numCache>
            </c:numRef>
          </c:yVal>
          <c:smooth val="1"/>
        </c:ser>
        <c:ser>
          <c:idx val="3"/>
          <c:order val="3"/>
          <c:tx>
            <c:strRef>
              <c:f>'combo- neon'!$I$3</c:f>
              <c:strCache>
                <c:ptCount val="1"/>
                <c:pt idx="0">
                  <c:v>Water MGH</c:v>
                </c:pt>
              </c:strCache>
            </c:strRef>
          </c:tx>
          <c:spPr>
            <a:ln>
              <a:noFill/>
            </a:ln>
          </c:spPr>
          <c:marker>
            <c:symbol val="triangle"/>
            <c:size val="7"/>
            <c:spPr>
              <a:solidFill>
                <a:schemeClr val="tx1"/>
              </a:solidFill>
              <a:ln>
                <a:solidFill>
                  <a:schemeClr val="tx1"/>
                </a:solidFill>
              </a:ln>
            </c:spPr>
          </c:marker>
          <c:errBars>
            <c:errDir val="y"/>
            <c:errBarType val="both"/>
            <c:errValType val="cust"/>
            <c:noEndCap val="0"/>
            <c:plus>
              <c:numRef>
                <c:f>'combo- neon'!$M$4:$M$38</c:f>
                <c:numCache>
                  <c:formatCode>General</c:formatCode>
                  <c:ptCount val="35"/>
                  <c:pt idx="23">
                    <c:v>5.0724637681159418E-8</c:v>
                  </c:pt>
                  <c:pt idx="31">
                    <c:v>5.1147540983606569E-8</c:v>
                  </c:pt>
                </c:numCache>
              </c:numRef>
            </c:plus>
            <c:minus>
              <c:numRef>
                <c:f>'combo- neon'!$L$4:$L$38</c:f>
                <c:numCache>
                  <c:formatCode>General</c:formatCode>
                  <c:ptCount val="35"/>
                  <c:pt idx="23">
                    <c:v>3.2004830917874395E-8</c:v>
                  </c:pt>
                  <c:pt idx="31">
                    <c:v>3.016393442622951E-8</c:v>
                  </c:pt>
                </c:numCache>
              </c:numRef>
            </c:minus>
          </c:errBars>
          <c:errBars>
            <c:errDir val="x"/>
            <c:errBarType val="both"/>
            <c:errValType val="fixedVal"/>
            <c:noEndCap val="0"/>
            <c:val val="1"/>
          </c:errBars>
          <c:xVal>
            <c:numRef>
              <c:f>'combo- neon'!$A$4:$A$64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200</c:v>
                </c:pt>
                <c:pt idx="15">
                  <c:v>220</c:v>
                </c:pt>
                <c:pt idx="16">
                  <c:v>240</c:v>
                </c:pt>
                <c:pt idx="17">
                  <c:v>260</c:v>
                </c:pt>
                <c:pt idx="18">
                  <c:v>8</c:v>
                </c:pt>
                <c:pt idx="19">
                  <c:v>10</c:v>
                </c:pt>
                <c:pt idx="20">
                  <c:v>20</c:v>
                </c:pt>
                <c:pt idx="21">
                  <c:v>40</c:v>
                </c:pt>
                <c:pt idx="22">
                  <c:v>60</c:v>
                </c:pt>
                <c:pt idx="23">
                  <c:v>60</c:v>
                </c:pt>
                <c:pt idx="24">
                  <c:v>59</c:v>
                </c:pt>
                <c:pt idx="25">
                  <c:v>80</c:v>
                </c:pt>
                <c:pt idx="26">
                  <c:v>100</c:v>
                </c:pt>
                <c:pt idx="27">
                  <c:v>120</c:v>
                </c:pt>
                <c:pt idx="28">
                  <c:v>140</c:v>
                </c:pt>
                <c:pt idx="29">
                  <c:v>160</c:v>
                </c:pt>
                <c:pt idx="30">
                  <c:v>180</c:v>
                </c:pt>
                <c:pt idx="31">
                  <c:v>195</c:v>
                </c:pt>
                <c:pt idx="32">
                  <c:v>220</c:v>
                </c:pt>
                <c:pt idx="33">
                  <c:v>240</c:v>
                </c:pt>
                <c:pt idx="34">
                  <c:v>260</c:v>
                </c:pt>
                <c:pt idx="35">
                  <c:v>8</c:v>
                </c:pt>
                <c:pt idx="36">
                  <c:v>10</c:v>
                </c:pt>
                <c:pt idx="37">
                  <c:v>20</c:v>
                </c:pt>
                <c:pt idx="38">
                  <c:v>40</c:v>
                </c:pt>
                <c:pt idx="39">
                  <c:v>60</c:v>
                </c:pt>
                <c:pt idx="40">
                  <c:v>65</c:v>
                </c:pt>
                <c:pt idx="41">
                  <c:v>65</c:v>
                </c:pt>
                <c:pt idx="42">
                  <c:v>70</c:v>
                </c:pt>
                <c:pt idx="43">
                  <c:v>64</c:v>
                </c:pt>
                <c:pt idx="44">
                  <c:v>64</c:v>
                </c:pt>
                <c:pt idx="45">
                  <c:v>64</c:v>
                </c:pt>
                <c:pt idx="46">
                  <c:v>64</c:v>
                </c:pt>
                <c:pt idx="47">
                  <c:v>69</c:v>
                </c:pt>
                <c:pt idx="48">
                  <c:v>80</c:v>
                </c:pt>
                <c:pt idx="49">
                  <c:v>100</c:v>
                </c:pt>
                <c:pt idx="50">
                  <c:v>120</c:v>
                </c:pt>
                <c:pt idx="51">
                  <c:v>140</c:v>
                </c:pt>
                <c:pt idx="52">
                  <c:v>160</c:v>
                </c:pt>
                <c:pt idx="53">
                  <c:v>180</c:v>
                </c:pt>
                <c:pt idx="54">
                  <c:v>200</c:v>
                </c:pt>
                <c:pt idx="55">
                  <c:v>205</c:v>
                </c:pt>
                <c:pt idx="56">
                  <c:v>200</c:v>
                </c:pt>
                <c:pt idx="57">
                  <c:v>200</c:v>
                </c:pt>
                <c:pt idx="58">
                  <c:v>220</c:v>
                </c:pt>
                <c:pt idx="59">
                  <c:v>240</c:v>
                </c:pt>
                <c:pt idx="60">
                  <c:v>260</c:v>
                </c:pt>
              </c:numCache>
            </c:numRef>
          </c:xVal>
          <c:yVal>
            <c:numRef>
              <c:f>'combo- neon'!$I$4:$I$64</c:f>
              <c:numCache>
                <c:formatCode>General</c:formatCode>
                <c:ptCount val="61"/>
                <c:pt idx="23">
                  <c:v>6.0386473429951691E-8</c:v>
                </c:pt>
                <c:pt idx="31">
                  <c:v>5.245901639344262E-8</c:v>
                </c:pt>
              </c:numCache>
            </c:numRef>
          </c:yVal>
          <c:smooth val="1"/>
        </c:ser>
        <c:ser>
          <c:idx val="4"/>
          <c:order val="4"/>
          <c:tx>
            <c:strRef>
              <c:f>'combo- neon'!$J$3</c:f>
              <c:strCache>
                <c:ptCount val="1"/>
                <c:pt idx="0">
                  <c:v>Water CNL</c:v>
                </c:pt>
              </c:strCache>
            </c:strRef>
          </c:tx>
          <c:spPr>
            <a:ln>
              <a:noFill/>
            </a:ln>
          </c:spPr>
          <c:marker>
            <c:symbol val="circle"/>
            <c:size val="7"/>
            <c:spPr>
              <a:solidFill>
                <a:schemeClr val="tx1"/>
              </a:solidFill>
              <a:ln>
                <a:solidFill>
                  <a:schemeClr val="tx1"/>
                </a:solidFill>
              </a:ln>
            </c:spPr>
          </c:marker>
          <c:errBars>
            <c:errDir val="y"/>
            <c:errBarType val="both"/>
            <c:errValType val="cust"/>
            <c:noEndCap val="0"/>
            <c:plus>
              <c:numRef>
                <c:f>'combo- neon'!$O$4:$O$38</c:f>
                <c:numCache>
                  <c:formatCode>General</c:formatCode>
                  <c:ptCount val="35"/>
                  <c:pt idx="24">
                    <c:v>7.5887392900856785E-8</c:v>
                  </c:pt>
                </c:numCache>
              </c:numRef>
            </c:plus>
            <c:minus>
              <c:numRef>
                <c:f>'combo- neon'!$N$4:$N$38</c:f>
                <c:numCache>
                  <c:formatCode>General</c:formatCode>
                  <c:ptCount val="35"/>
                  <c:pt idx="24">
                    <c:v>3.6719706242350055E-8</c:v>
                  </c:pt>
                </c:numCache>
              </c:numRef>
            </c:minus>
          </c:errBars>
          <c:errBars>
            <c:errDir val="x"/>
            <c:errBarType val="both"/>
            <c:errValType val="fixedVal"/>
            <c:noEndCap val="0"/>
            <c:val val="1"/>
          </c:errBars>
          <c:xVal>
            <c:numRef>
              <c:f>'combo- neon'!$A$4:$A$64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200</c:v>
                </c:pt>
                <c:pt idx="15">
                  <c:v>220</c:v>
                </c:pt>
                <c:pt idx="16">
                  <c:v>240</c:v>
                </c:pt>
                <c:pt idx="17">
                  <c:v>260</c:v>
                </c:pt>
                <c:pt idx="18">
                  <c:v>8</c:v>
                </c:pt>
                <c:pt idx="19">
                  <c:v>10</c:v>
                </c:pt>
                <c:pt idx="20">
                  <c:v>20</c:v>
                </c:pt>
                <c:pt idx="21">
                  <c:v>40</c:v>
                </c:pt>
                <c:pt idx="22">
                  <c:v>60</c:v>
                </c:pt>
                <c:pt idx="23">
                  <c:v>60</c:v>
                </c:pt>
                <c:pt idx="24">
                  <c:v>59</c:v>
                </c:pt>
                <c:pt idx="25">
                  <c:v>80</c:v>
                </c:pt>
                <c:pt idx="26">
                  <c:v>100</c:v>
                </c:pt>
                <c:pt idx="27">
                  <c:v>120</c:v>
                </c:pt>
                <c:pt idx="28">
                  <c:v>140</c:v>
                </c:pt>
                <c:pt idx="29">
                  <c:v>160</c:v>
                </c:pt>
                <c:pt idx="30">
                  <c:v>180</c:v>
                </c:pt>
                <c:pt idx="31">
                  <c:v>195</c:v>
                </c:pt>
                <c:pt idx="32">
                  <c:v>220</c:v>
                </c:pt>
                <c:pt idx="33">
                  <c:v>240</c:v>
                </c:pt>
                <c:pt idx="34">
                  <c:v>260</c:v>
                </c:pt>
                <c:pt idx="35">
                  <c:v>8</c:v>
                </c:pt>
                <c:pt idx="36">
                  <c:v>10</c:v>
                </c:pt>
                <c:pt idx="37">
                  <c:v>20</c:v>
                </c:pt>
                <c:pt idx="38">
                  <c:v>40</c:v>
                </c:pt>
                <c:pt idx="39">
                  <c:v>60</c:v>
                </c:pt>
                <c:pt idx="40">
                  <c:v>65</c:v>
                </c:pt>
                <c:pt idx="41">
                  <c:v>65</c:v>
                </c:pt>
                <c:pt idx="42">
                  <c:v>70</c:v>
                </c:pt>
                <c:pt idx="43">
                  <c:v>64</c:v>
                </c:pt>
                <c:pt idx="44">
                  <c:v>64</c:v>
                </c:pt>
                <c:pt idx="45">
                  <c:v>64</c:v>
                </c:pt>
                <c:pt idx="46">
                  <c:v>64</c:v>
                </c:pt>
                <c:pt idx="47">
                  <c:v>69</c:v>
                </c:pt>
                <c:pt idx="48">
                  <c:v>80</c:v>
                </c:pt>
                <c:pt idx="49">
                  <c:v>100</c:v>
                </c:pt>
                <c:pt idx="50">
                  <c:v>120</c:v>
                </c:pt>
                <c:pt idx="51">
                  <c:v>140</c:v>
                </c:pt>
                <c:pt idx="52">
                  <c:v>160</c:v>
                </c:pt>
                <c:pt idx="53">
                  <c:v>180</c:v>
                </c:pt>
                <c:pt idx="54">
                  <c:v>200</c:v>
                </c:pt>
                <c:pt idx="55">
                  <c:v>205</c:v>
                </c:pt>
                <c:pt idx="56">
                  <c:v>200</c:v>
                </c:pt>
                <c:pt idx="57">
                  <c:v>200</c:v>
                </c:pt>
                <c:pt idx="58">
                  <c:v>220</c:v>
                </c:pt>
                <c:pt idx="59">
                  <c:v>240</c:v>
                </c:pt>
                <c:pt idx="60">
                  <c:v>260</c:v>
                </c:pt>
              </c:numCache>
            </c:numRef>
          </c:xVal>
          <c:yVal>
            <c:numRef>
              <c:f>'combo- neon'!$J$4:$J$64</c:f>
              <c:numCache>
                <c:formatCode>General</c:formatCode>
                <c:ptCount val="61"/>
                <c:pt idx="24">
                  <c:v>4.8959608323133412E-8</c:v>
                </c:pt>
              </c:numCache>
            </c:numRef>
          </c:yVal>
          <c:smooth val="1"/>
        </c:ser>
        <c:ser>
          <c:idx val="5"/>
          <c:order val="5"/>
          <c:tx>
            <c:strRef>
              <c:f>'combo- neon'!$K$3</c:f>
              <c:strCache>
                <c:ptCount val="1"/>
                <c:pt idx="0">
                  <c:v>Water Fit</c:v>
                </c:pt>
              </c:strCache>
            </c:strRef>
          </c:tx>
          <c:spPr>
            <a:ln>
              <a:solidFill>
                <a:schemeClr val="tx1"/>
              </a:solidFill>
              <a:prstDash val="dash"/>
            </a:ln>
          </c:spPr>
          <c:marker>
            <c:symbol val="none"/>
          </c:marker>
          <c:xVal>
            <c:numRef>
              <c:f>'combo- neon'!$A$4:$A$64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200</c:v>
                </c:pt>
                <c:pt idx="15">
                  <c:v>220</c:v>
                </c:pt>
                <c:pt idx="16">
                  <c:v>240</c:v>
                </c:pt>
                <c:pt idx="17">
                  <c:v>260</c:v>
                </c:pt>
                <c:pt idx="18">
                  <c:v>8</c:v>
                </c:pt>
                <c:pt idx="19">
                  <c:v>10</c:v>
                </c:pt>
                <c:pt idx="20">
                  <c:v>20</c:v>
                </c:pt>
                <c:pt idx="21">
                  <c:v>40</c:v>
                </c:pt>
                <c:pt idx="22">
                  <c:v>60</c:v>
                </c:pt>
                <c:pt idx="23">
                  <c:v>60</c:v>
                </c:pt>
                <c:pt idx="24">
                  <c:v>59</c:v>
                </c:pt>
                <c:pt idx="25">
                  <c:v>80</c:v>
                </c:pt>
                <c:pt idx="26">
                  <c:v>100</c:v>
                </c:pt>
                <c:pt idx="27">
                  <c:v>120</c:v>
                </c:pt>
                <c:pt idx="28">
                  <c:v>140</c:v>
                </c:pt>
                <c:pt idx="29">
                  <c:v>160</c:v>
                </c:pt>
                <c:pt idx="30">
                  <c:v>180</c:v>
                </c:pt>
                <c:pt idx="31">
                  <c:v>195</c:v>
                </c:pt>
                <c:pt idx="32">
                  <c:v>220</c:v>
                </c:pt>
                <c:pt idx="33">
                  <c:v>240</c:v>
                </c:pt>
                <c:pt idx="34">
                  <c:v>260</c:v>
                </c:pt>
                <c:pt idx="35">
                  <c:v>8</c:v>
                </c:pt>
                <c:pt idx="36">
                  <c:v>10</c:v>
                </c:pt>
                <c:pt idx="37">
                  <c:v>20</c:v>
                </c:pt>
                <c:pt idx="38">
                  <c:v>40</c:v>
                </c:pt>
                <c:pt idx="39">
                  <c:v>60</c:v>
                </c:pt>
                <c:pt idx="40">
                  <c:v>65</c:v>
                </c:pt>
                <c:pt idx="41">
                  <c:v>65</c:v>
                </c:pt>
                <c:pt idx="42">
                  <c:v>70</c:v>
                </c:pt>
                <c:pt idx="43">
                  <c:v>64</c:v>
                </c:pt>
                <c:pt idx="44">
                  <c:v>64</c:v>
                </c:pt>
                <c:pt idx="45">
                  <c:v>64</c:v>
                </c:pt>
                <c:pt idx="46">
                  <c:v>64</c:v>
                </c:pt>
                <c:pt idx="47">
                  <c:v>69</c:v>
                </c:pt>
                <c:pt idx="48">
                  <c:v>80</c:v>
                </c:pt>
                <c:pt idx="49">
                  <c:v>100</c:v>
                </c:pt>
                <c:pt idx="50">
                  <c:v>120</c:v>
                </c:pt>
                <c:pt idx="51">
                  <c:v>140</c:v>
                </c:pt>
                <c:pt idx="52">
                  <c:v>160</c:v>
                </c:pt>
                <c:pt idx="53">
                  <c:v>180</c:v>
                </c:pt>
                <c:pt idx="54">
                  <c:v>200</c:v>
                </c:pt>
                <c:pt idx="55">
                  <c:v>205</c:v>
                </c:pt>
                <c:pt idx="56">
                  <c:v>200</c:v>
                </c:pt>
                <c:pt idx="57">
                  <c:v>200</c:v>
                </c:pt>
                <c:pt idx="58">
                  <c:v>220</c:v>
                </c:pt>
                <c:pt idx="59">
                  <c:v>240</c:v>
                </c:pt>
                <c:pt idx="60">
                  <c:v>260</c:v>
                </c:pt>
              </c:numCache>
            </c:numRef>
          </c:xVal>
          <c:yVal>
            <c:numRef>
              <c:f>'combo- neon'!$K$4:$K$64</c:f>
              <c:numCache>
                <c:formatCode>General</c:formatCode>
                <c:ptCount val="61"/>
                <c:pt idx="18">
                  <c:v>6.6708432969948321E-10</c:v>
                </c:pt>
                <c:pt idx="19">
                  <c:v>3.3863675605337292E-9</c:v>
                </c:pt>
                <c:pt idx="20">
                  <c:v>2.447282812696405E-8</c:v>
                </c:pt>
                <c:pt idx="21">
                  <c:v>5.2794236537272779E-8</c:v>
                </c:pt>
                <c:pt idx="22">
                  <c:v>5.9197114283426066E-8</c:v>
                </c:pt>
                <c:pt idx="23">
                  <c:v>5.9570089178600122E-8</c:v>
                </c:pt>
                <c:pt idx="24">
                  <c:v>5.9511789784968586E-8</c:v>
                </c:pt>
                <c:pt idx="25">
                  <c:v>5.9943807424900948E-8</c:v>
                </c:pt>
                <c:pt idx="26">
                  <c:v>5.99973490831332E-8</c:v>
                </c:pt>
                <c:pt idx="27">
                  <c:v>5.9999911768994799E-8</c:v>
                </c:pt>
                <c:pt idx="28">
                  <c:v>5.9999997859359312E-8</c:v>
                </c:pt>
                <c:pt idx="29">
                  <c:v>5.9999999961186973E-8</c:v>
                </c:pt>
                <c:pt idx="30">
                  <c:v>5.9999999999463558E-8</c:v>
                </c:pt>
                <c:pt idx="31">
                  <c:v>5.9999999999994251E-8</c:v>
                </c:pt>
                <c:pt idx="32">
                  <c:v>5.9999999999999942E-8</c:v>
                </c:pt>
                <c:pt idx="33">
                  <c:v>5.9999999999999995E-8</c:v>
                </c:pt>
                <c:pt idx="34">
                  <c:v>5.9999999999999995E-8</c:v>
                </c:pt>
              </c:numCache>
            </c:numRef>
          </c:yVal>
          <c:smooth val="1"/>
        </c:ser>
        <c:ser>
          <c:idx val="6"/>
          <c:order val="6"/>
          <c:tx>
            <c:strRef>
              <c:f>'combo- neon'!$P$3</c:f>
              <c:strCache>
                <c:ptCount val="1"/>
                <c:pt idx="0">
                  <c:v>SandStorm MGH</c:v>
                </c:pt>
              </c:strCache>
            </c:strRef>
          </c:tx>
          <c:spPr>
            <a:ln>
              <a:noFill/>
            </a:ln>
          </c:spPr>
          <c:marker>
            <c:symbol val="circle"/>
            <c:size val="7"/>
            <c:spPr>
              <a:noFill/>
              <a:ln w="25400">
                <a:solidFill>
                  <a:schemeClr val="tx1"/>
                </a:solidFill>
              </a:ln>
            </c:spPr>
          </c:marker>
          <c:errBars>
            <c:errDir val="y"/>
            <c:errBarType val="both"/>
            <c:errValType val="cust"/>
            <c:noEndCap val="0"/>
            <c:plus>
              <c:numRef>
                <c:f>'combo- neon'!$T$4:$T$64</c:f>
                <c:numCache>
                  <c:formatCode>General</c:formatCode>
                  <c:ptCount val="61"/>
                  <c:pt idx="42">
                    <c:v>6.173913043478261E-8</c:v>
                  </c:pt>
                  <c:pt idx="55">
                    <c:v>3.2386619718309858E-7</c:v>
                  </c:pt>
                </c:numCache>
              </c:numRef>
            </c:plus>
            <c:minus>
              <c:numRef>
                <c:f>'combo- neon'!$S$4:$S$64</c:f>
                <c:numCache>
                  <c:formatCode>General</c:formatCode>
                  <c:ptCount val="61"/>
                  <c:pt idx="42">
                    <c:v>3.3043478260869565E-8</c:v>
                  </c:pt>
                  <c:pt idx="55">
                    <c:v>6.3457746478873243E-8</c:v>
                  </c:pt>
                </c:numCache>
              </c:numRef>
            </c:minus>
          </c:errBars>
          <c:errBars>
            <c:errDir val="x"/>
            <c:errBarType val="both"/>
            <c:errValType val="fixedVal"/>
            <c:noEndCap val="0"/>
            <c:val val="1"/>
          </c:errBars>
          <c:xVal>
            <c:numRef>
              <c:f>'combo- neon'!$A$4:$A$64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200</c:v>
                </c:pt>
                <c:pt idx="15">
                  <c:v>220</c:v>
                </c:pt>
                <c:pt idx="16">
                  <c:v>240</c:v>
                </c:pt>
                <c:pt idx="17">
                  <c:v>260</c:v>
                </c:pt>
                <c:pt idx="18">
                  <c:v>8</c:v>
                </c:pt>
                <c:pt idx="19">
                  <c:v>10</c:v>
                </c:pt>
                <c:pt idx="20">
                  <c:v>20</c:v>
                </c:pt>
                <c:pt idx="21">
                  <c:v>40</c:v>
                </c:pt>
                <c:pt idx="22">
                  <c:v>60</c:v>
                </c:pt>
                <c:pt idx="23">
                  <c:v>60</c:v>
                </c:pt>
                <c:pt idx="24">
                  <c:v>59</c:v>
                </c:pt>
                <c:pt idx="25">
                  <c:v>80</c:v>
                </c:pt>
                <c:pt idx="26">
                  <c:v>100</c:v>
                </c:pt>
                <c:pt idx="27">
                  <c:v>120</c:v>
                </c:pt>
                <c:pt idx="28">
                  <c:v>140</c:v>
                </c:pt>
                <c:pt idx="29">
                  <c:v>160</c:v>
                </c:pt>
                <c:pt idx="30">
                  <c:v>180</c:v>
                </c:pt>
                <c:pt idx="31">
                  <c:v>195</c:v>
                </c:pt>
                <c:pt idx="32">
                  <c:v>220</c:v>
                </c:pt>
                <c:pt idx="33">
                  <c:v>240</c:v>
                </c:pt>
                <c:pt idx="34">
                  <c:v>260</c:v>
                </c:pt>
                <c:pt idx="35">
                  <c:v>8</c:v>
                </c:pt>
                <c:pt idx="36">
                  <c:v>10</c:v>
                </c:pt>
                <c:pt idx="37">
                  <c:v>20</c:v>
                </c:pt>
                <c:pt idx="38">
                  <c:v>40</c:v>
                </c:pt>
                <c:pt idx="39">
                  <c:v>60</c:v>
                </c:pt>
                <c:pt idx="40">
                  <c:v>65</c:v>
                </c:pt>
                <c:pt idx="41">
                  <c:v>65</c:v>
                </c:pt>
                <c:pt idx="42">
                  <c:v>70</c:v>
                </c:pt>
                <c:pt idx="43">
                  <c:v>64</c:v>
                </c:pt>
                <c:pt idx="44">
                  <c:v>64</c:v>
                </c:pt>
                <c:pt idx="45">
                  <c:v>64</c:v>
                </c:pt>
                <c:pt idx="46">
                  <c:v>64</c:v>
                </c:pt>
                <c:pt idx="47">
                  <c:v>69</c:v>
                </c:pt>
                <c:pt idx="48">
                  <c:v>80</c:v>
                </c:pt>
                <c:pt idx="49">
                  <c:v>100</c:v>
                </c:pt>
                <c:pt idx="50">
                  <c:v>120</c:v>
                </c:pt>
                <c:pt idx="51">
                  <c:v>140</c:v>
                </c:pt>
                <c:pt idx="52">
                  <c:v>160</c:v>
                </c:pt>
                <c:pt idx="53">
                  <c:v>180</c:v>
                </c:pt>
                <c:pt idx="54">
                  <c:v>200</c:v>
                </c:pt>
                <c:pt idx="55">
                  <c:v>205</c:v>
                </c:pt>
                <c:pt idx="56">
                  <c:v>200</c:v>
                </c:pt>
                <c:pt idx="57">
                  <c:v>200</c:v>
                </c:pt>
                <c:pt idx="58">
                  <c:v>220</c:v>
                </c:pt>
                <c:pt idx="59">
                  <c:v>240</c:v>
                </c:pt>
                <c:pt idx="60">
                  <c:v>260</c:v>
                </c:pt>
              </c:numCache>
            </c:numRef>
          </c:xVal>
          <c:yVal>
            <c:numRef>
              <c:f>'combo- neon'!$P$4:$P$64</c:f>
              <c:numCache>
                <c:formatCode>General</c:formatCode>
                <c:ptCount val="61"/>
                <c:pt idx="42">
                  <c:v>5.2173913043478264E-8</c:v>
                </c:pt>
                <c:pt idx="55">
                  <c:v>7.0500000000000003E-8</c:v>
                </c:pt>
              </c:numCache>
            </c:numRef>
          </c:yVal>
          <c:smooth val="1"/>
        </c:ser>
        <c:ser>
          <c:idx val="7"/>
          <c:order val="7"/>
          <c:tx>
            <c:strRef>
              <c:f>'combo- neon'!$Q$3</c:f>
              <c:strCache>
                <c:ptCount val="1"/>
                <c:pt idx="0">
                  <c:v>SandStorm CNL</c:v>
                </c:pt>
              </c:strCache>
            </c:strRef>
          </c:tx>
          <c:spPr>
            <a:ln>
              <a:noFill/>
            </a:ln>
          </c:spPr>
          <c:marker>
            <c:symbol val="x"/>
            <c:size val="7"/>
            <c:spPr>
              <a:ln w="25400">
                <a:solidFill>
                  <a:schemeClr val="tx1"/>
                </a:solidFill>
              </a:ln>
            </c:spPr>
          </c:marker>
          <c:errBars>
            <c:errDir val="y"/>
            <c:errBarType val="both"/>
            <c:errValType val="cust"/>
            <c:noEndCap val="0"/>
            <c:plus>
              <c:numRef>
                <c:f>'combo- neon'!$V$4:$V$64</c:f>
                <c:numCache>
                  <c:formatCode>General</c:formatCode>
                  <c:ptCount val="61"/>
                  <c:pt idx="47">
                    <c:v>1.4618865297598331E-7</c:v>
                  </c:pt>
                </c:numCache>
              </c:numRef>
            </c:plus>
            <c:minus>
              <c:numRef>
                <c:f>'combo- neon'!$U$4:$U$64</c:f>
                <c:numCache>
                  <c:formatCode>General</c:formatCode>
                  <c:ptCount val="61"/>
                  <c:pt idx="47">
                    <c:v>9.2238078663418016E-8</c:v>
                  </c:pt>
                </c:numCache>
              </c:numRef>
            </c:minus>
          </c:errBars>
          <c:errBars>
            <c:errDir val="x"/>
            <c:errBarType val="both"/>
            <c:errValType val="fixedVal"/>
            <c:noEndCap val="0"/>
            <c:val val="1"/>
          </c:errBars>
          <c:xVal>
            <c:numRef>
              <c:f>'combo- neon'!$A$4:$A$64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200</c:v>
                </c:pt>
                <c:pt idx="15">
                  <c:v>220</c:v>
                </c:pt>
                <c:pt idx="16">
                  <c:v>240</c:v>
                </c:pt>
                <c:pt idx="17">
                  <c:v>260</c:v>
                </c:pt>
                <c:pt idx="18">
                  <c:v>8</c:v>
                </c:pt>
                <c:pt idx="19">
                  <c:v>10</c:v>
                </c:pt>
                <c:pt idx="20">
                  <c:v>20</c:v>
                </c:pt>
                <c:pt idx="21">
                  <c:v>40</c:v>
                </c:pt>
                <c:pt idx="22">
                  <c:v>60</c:v>
                </c:pt>
                <c:pt idx="23">
                  <c:v>60</c:v>
                </c:pt>
                <c:pt idx="24">
                  <c:v>59</c:v>
                </c:pt>
                <c:pt idx="25">
                  <c:v>80</c:v>
                </c:pt>
                <c:pt idx="26">
                  <c:v>100</c:v>
                </c:pt>
                <c:pt idx="27">
                  <c:v>120</c:v>
                </c:pt>
                <c:pt idx="28">
                  <c:v>140</c:v>
                </c:pt>
                <c:pt idx="29">
                  <c:v>160</c:v>
                </c:pt>
                <c:pt idx="30">
                  <c:v>180</c:v>
                </c:pt>
                <c:pt idx="31">
                  <c:v>195</c:v>
                </c:pt>
                <c:pt idx="32">
                  <c:v>220</c:v>
                </c:pt>
                <c:pt idx="33">
                  <c:v>240</c:v>
                </c:pt>
                <c:pt idx="34">
                  <c:v>260</c:v>
                </c:pt>
                <c:pt idx="35">
                  <c:v>8</c:v>
                </c:pt>
                <c:pt idx="36">
                  <c:v>10</c:v>
                </c:pt>
                <c:pt idx="37">
                  <c:v>20</c:v>
                </c:pt>
                <c:pt idx="38">
                  <c:v>40</c:v>
                </c:pt>
                <c:pt idx="39">
                  <c:v>60</c:v>
                </c:pt>
                <c:pt idx="40">
                  <c:v>65</c:v>
                </c:pt>
                <c:pt idx="41">
                  <c:v>65</c:v>
                </c:pt>
                <c:pt idx="42">
                  <c:v>70</c:v>
                </c:pt>
                <c:pt idx="43">
                  <c:v>64</c:v>
                </c:pt>
                <c:pt idx="44">
                  <c:v>64</c:v>
                </c:pt>
                <c:pt idx="45">
                  <c:v>64</c:v>
                </c:pt>
                <c:pt idx="46">
                  <c:v>64</c:v>
                </c:pt>
                <c:pt idx="47">
                  <c:v>69</c:v>
                </c:pt>
                <c:pt idx="48">
                  <c:v>80</c:v>
                </c:pt>
                <c:pt idx="49">
                  <c:v>100</c:v>
                </c:pt>
                <c:pt idx="50">
                  <c:v>120</c:v>
                </c:pt>
                <c:pt idx="51">
                  <c:v>140</c:v>
                </c:pt>
                <c:pt idx="52">
                  <c:v>160</c:v>
                </c:pt>
                <c:pt idx="53">
                  <c:v>180</c:v>
                </c:pt>
                <c:pt idx="54">
                  <c:v>200</c:v>
                </c:pt>
                <c:pt idx="55">
                  <c:v>205</c:v>
                </c:pt>
                <c:pt idx="56">
                  <c:v>200</c:v>
                </c:pt>
                <c:pt idx="57">
                  <c:v>200</c:v>
                </c:pt>
                <c:pt idx="58">
                  <c:v>220</c:v>
                </c:pt>
                <c:pt idx="59">
                  <c:v>240</c:v>
                </c:pt>
                <c:pt idx="60">
                  <c:v>260</c:v>
                </c:pt>
              </c:numCache>
            </c:numRef>
          </c:xVal>
          <c:yVal>
            <c:numRef>
              <c:f>'combo- neon'!$Q$4:$Q$64</c:f>
              <c:numCache>
                <c:formatCode>General</c:formatCode>
                <c:ptCount val="61"/>
                <c:pt idx="47">
                  <c:v>1.7403411068569438E-7</c:v>
                </c:pt>
              </c:numCache>
            </c:numRef>
          </c:yVal>
          <c:smooth val="1"/>
        </c:ser>
        <c:ser>
          <c:idx val="8"/>
          <c:order val="8"/>
          <c:tx>
            <c:strRef>
              <c:f>'combo- neon'!$R$3</c:f>
              <c:strCache>
                <c:ptCount val="1"/>
                <c:pt idx="0">
                  <c:v>SandStorm Fit</c:v>
                </c:pt>
              </c:strCache>
            </c:strRef>
          </c:tx>
          <c:spPr>
            <a:ln>
              <a:solidFill>
                <a:schemeClr val="tx1"/>
              </a:solidFill>
              <a:prstDash val="sysDot"/>
            </a:ln>
          </c:spPr>
          <c:marker>
            <c:symbol val="none"/>
          </c:marker>
          <c:xVal>
            <c:numRef>
              <c:f>'combo- neon'!$A$4:$A$64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200</c:v>
                </c:pt>
                <c:pt idx="15">
                  <c:v>220</c:v>
                </c:pt>
                <c:pt idx="16">
                  <c:v>240</c:v>
                </c:pt>
                <c:pt idx="17">
                  <c:v>260</c:v>
                </c:pt>
                <c:pt idx="18">
                  <c:v>8</c:v>
                </c:pt>
                <c:pt idx="19">
                  <c:v>10</c:v>
                </c:pt>
                <c:pt idx="20">
                  <c:v>20</c:v>
                </c:pt>
                <c:pt idx="21">
                  <c:v>40</c:v>
                </c:pt>
                <c:pt idx="22">
                  <c:v>60</c:v>
                </c:pt>
                <c:pt idx="23">
                  <c:v>60</c:v>
                </c:pt>
                <c:pt idx="24">
                  <c:v>59</c:v>
                </c:pt>
                <c:pt idx="25">
                  <c:v>80</c:v>
                </c:pt>
                <c:pt idx="26">
                  <c:v>100</c:v>
                </c:pt>
                <c:pt idx="27">
                  <c:v>120</c:v>
                </c:pt>
                <c:pt idx="28">
                  <c:v>140</c:v>
                </c:pt>
                <c:pt idx="29">
                  <c:v>160</c:v>
                </c:pt>
                <c:pt idx="30">
                  <c:v>180</c:v>
                </c:pt>
                <c:pt idx="31">
                  <c:v>195</c:v>
                </c:pt>
                <c:pt idx="32">
                  <c:v>220</c:v>
                </c:pt>
                <c:pt idx="33">
                  <c:v>240</c:v>
                </c:pt>
                <c:pt idx="34">
                  <c:v>260</c:v>
                </c:pt>
                <c:pt idx="35">
                  <c:v>8</c:v>
                </c:pt>
                <c:pt idx="36">
                  <c:v>10</c:v>
                </c:pt>
                <c:pt idx="37">
                  <c:v>20</c:v>
                </c:pt>
                <c:pt idx="38">
                  <c:v>40</c:v>
                </c:pt>
                <c:pt idx="39">
                  <c:v>60</c:v>
                </c:pt>
                <c:pt idx="40">
                  <c:v>65</c:v>
                </c:pt>
                <c:pt idx="41">
                  <c:v>65</c:v>
                </c:pt>
                <c:pt idx="42">
                  <c:v>70</c:v>
                </c:pt>
                <c:pt idx="43">
                  <c:v>64</c:v>
                </c:pt>
                <c:pt idx="44">
                  <c:v>64</c:v>
                </c:pt>
                <c:pt idx="45">
                  <c:v>64</c:v>
                </c:pt>
                <c:pt idx="46">
                  <c:v>64</c:v>
                </c:pt>
                <c:pt idx="47">
                  <c:v>69</c:v>
                </c:pt>
                <c:pt idx="48">
                  <c:v>80</c:v>
                </c:pt>
                <c:pt idx="49">
                  <c:v>100</c:v>
                </c:pt>
                <c:pt idx="50">
                  <c:v>120</c:v>
                </c:pt>
                <c:pt idx="51">
                  <c:v>140</c:v>
                </c:pt>
                <c:pt idx="52">
                  <c:v>160</c:v>
                </c:pt>
                <c:pt idx="53">
                  <c:v>180</c:v>
                </c:pt>
                <c:pt idx="54">
                  <c:v>200</c:v>
                </c:pt>
                <c:pt idx="55">
                  <c:v>205</c:v>
                </c:pt>
                <c:pt idx="56">
                  <c:v>200</c:v>
                </c:pt>
                <c:pt idx="57">
                  <c:v>200</c:v>
                </c:pt>
                <c:pt idx="58">
                  <c:v>220</c:v>
                </c:pt>
                <c:pt idx="59">
                  <c:v>240</c:v>
                </c:pt>
                <c:pt idx="60">
                  <c:v>260</c:v>
                </c:pt>
              </c:numCache>
            </c:numRef>
          </c:xVal>
          <c:yVal>
            <c:numRef>
              <c:f>'combo- neon'!$R$4:$R$64</c:f>
              <c:numCache>
                <c:formatCode>General</c:formatCode>
                <c:ptCount val="61"/>
                <c:pt idx="35">
                  <c:v>9.2664093448643373E-9</c:v>
                </c:pt>
                <c:pt idx="36">
                  <c:v>2.6465484479239017E-8</c:v>
                </c:pt>
                <c:pt idx="37">
                  <c:v>9.0811302415406956E-8</c:v>
                </c:pt>
                <c:pt idx="38">
                  <c:v>1.5351051736205671E-7</c:v>
                </c:pt>
                <c:pt idx="39">
                  <c:v>1.7657626951851839E-7</c:v>
                </c:pt>
                <c:pt idx="40">
                  <c:v>1.7954558818928264E-7</c:v>
                </c:pt>
                <c:pt idx="41">
                  <c:v>1.7954558818928264E-7</c:v>
                </c:pt>
                <c:pt idx="42">
                  <c:v>1.7954558818928264E-7</c:v>
                </c:pt>
                <c:pt idx="43">
                  <c:v>1.790095790337807E-7</c:v>
                </c:pt>
                <c:pt idx="44">
                  <c:v>1.790095790337807E-7</c:v>
                </c:pt>
                <c:pt idx="45">
                  <c:v>1.790095790337807E-7</c:v>
                </c:pt>
                <c:pt idx="46">
                  <c:v>1.790095790337807E-7</c:v>
                </c:pt>
                <c:pt idx="47">
                  <c:v>1.790095790337807E-7</c:v>
                </c:pt>
                <c:pt idx="48">
                  <c:v>1.850616855320365E-7</c:v>
                </c:pt>
                <c:pt idx="49">
                  <c:v>1.8818329563319675E-7</c:v>
                </c:pt>
                <c:pt idx="50">
                  <c:v>1.8933167181276672E-7</c:v>
                </c:pt>
                <c:pt idx="51">
                  <c:v>1.8975413579996151E-7</c:v>
                </c:pt>
                <c:pt idx="52">
                  <c:v>1.8990955161548577E-7</c:v>
                </c:pt>
                <c:pt idx="53">
                  <c:v>1.8996672589885006E-7</c:v>
                </c:pt>
                <c:pt idx="54">
                  <c:v>1.8998775914226349E-7</c:v>
                </c:pt>
                <c:pt idx="55">
                  <c:v>1.8998775914226349E-7</c:v>
                </c:pt>
                <c:pt idx="56">
                  <c:v>1.8998775914226349E-7</c:v>
                </c:pt>
                <c:pt idx="57">
                  <c:v>1.8998775914226349E-7</c:v>
                </c:pt>
                <c:pt idx="58">
                  <c:v>1.8999549684009644E-7</c:v>
                </c:pt>
                <c:pt idx="59">
                  <c:v>1.8999834338005117E-7</c:v>
                </c:pt>
                <c:pt idx="60">
                  <c:v>1.8999939056357897E-7</c:v>
                </c:pt>
              </c:numCache>
            </c:numRef>
          </c:yVal>
          <c:smooth val="1"/>
        </c:ser>
        <c:dLbls>
          <c:showLegendKey val="0"/>
          <c:showVal val="0"/>
          <c:showCatName val="0"/>
          <c:showSerName val="0"/>
          <c:showPercent val="0"/>
          <c:showBubbleSize val="0"/>
        </c:dLbls>
        <c:axId val="136164992"/>
        <c:axId val="136165568"/>
      </c:scatterChart>
      <c:valAx>
        <c:axId val="136164992"/>
        <c:scaling>
          <c:orientation val="minMax"/>
        </c:scaling>
        <c:delete val="0"/>
        <c:axPos val="b"/>
        <c:title>
          <c:tx>
            <c:rich>
              <a:bodyPr/>
              <a:lstStyle/>
              <a:p>
                <a:pPr>
                  <a:defRPr sz="1400"/>
                </a:pPr>
                <a:r>
                  <a:rPr lang="en-US" sz="1400"/>
                  <a:t>Energy (MeV)</a:t>
                </a:r>
              </a:p>
            </c:rich>
          </c:tx>
          <c:layout/>
          <c:overlay val="0"/>
        </c:title>
        <c:numFmt formatCode="General" sourceLinked="1"/>
        <c:majorTickMark val="out"/>
        <c:minorTickMark val="none"/>
        <c:tickLblPos val="nextTo"/>
        <c:crossAx val="136165568"/>
        <c:crossesAt val="1.0000000000000005E-9"/>
        <c:crossBetween val="midCat"/>
      </c:valAx>
      <c:valAx>
        <c:axId val="136165568"/>
        <c:scaling>
          <c:logBase val="10"/>
          <c:orientation val="minMax"/>
          <c:max val="1.0000000000000004E-6"/>
          <c:min val="1.0000000000000005E-9"/>
        </c:scaling>
        <c:delete val="0"/>
        <c:axPos val="l"/>
        <c:majorGridlines>
          <c:spPr>
            <a:ln>
              <a:noFill/>
            </a:ln>
          </c:spPr>
        </c:majorGridlines>
        <c:title>
          <c:tx>
            <c:rich>
              <a:bodyPr rot="-5400000" vert="horz"/>
              <a:lstStyle/>
              <a:p>
                <a:pPr>
                  <a:defRPr/>
                </a:pPr>
                <a:r>
                  <a:rPr lang="en-US" sz="1400" b="1" i="0" baseline="0">
                    <a:effectLst/>
                  </a:rPr>
                  <a:t>σ(E)</a:t>
                </a:r>
                <a:endParaRPr lang="en-US" sz="1400">
                  <a:effectLst/>
                </a:endParaRPr>
              </a:p>
              <a:p>
                <a:pPr>
                  <a:defRPr/>
                </a:pPr>
                <a:r>
                  <a:rPr lang="en-US" sz="1400" b="1" i="0" baseline="0">
                    <a:effectLst/>
                  </a:rPr>
                  <a:t>cm^2/device</a:t>
                </a:r>
                <a:endParaRPr lang="en-US" sz="1400">
                  <a:effectLst/>
                </a:endParaRPr>
              </a:p>
            </c:rich>
          </c:tx>
          <c:layout>
            <c:manualLayout>
              <c:xMode val="edge"/>
              <c:yMode val="edge"/>
              <c:x val="2.3760170093096264E-2"/>
              <c:y val="0.36822504561898634"/>
            </c:manualLayout>
          </c:layout>
          <c:overlay val="0"/>
        </c:title>
        <c:numFmt formatCode="General" sourceLinked="1"/>
        <c:majorTickMark val="out"/>
        <c:minorTickMark val="none"/>
        <c:tickLblPos val="nextTo"/>
        <c:txPr>
          <a:bodyPr/>
          <a:lstStyle/>
          <a:p>
            <a:pPr>
              <a:defRPr sz="1100"/>
            </a:pPr>
            <a:endParaRPr lang="en-US"/>
          </a:p>
        </c:txPr>
        <c:crossAx val="136164992"/>
        <c:crosses val="autoZero"/>
        <c:crossBetween val="midCat"/>
      </c:valAx>
    </c:plotArea>
    <c:legend>
      <c:legendPos val="r"/>
      <c:layout>
        <c:manualLayout>
          <c:xMode val="edge"/>
          <c:yMode val="edge"/>
          <c:x val="0.64029838675222195"/>
          <c:y val="0.13796476228201365"/>
          <c:w val="0.26511979644853706"/>
          <c:h val="0.69619982597303132"/>
        </c:manualLayout>
      </c:layout>
      <c:overlay val="0"/>
      <c:txPr>
        <a:bodyPr/>
        <a:lstStyle/>
        <a:p>
          <a:pPr>
            <a:defRPr sz="1600"/>
          </a:pPr>
          <a:endParaRPr lang="en-US"/>
        </a:p>
      </c:txPr>
    </c:legend>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682498822262603"/>
          <c:y val="0.10516457085133618"/>
          <c:w val="0.60070563294972745"/>
          <c:h val="0.70848916960604424"/>
        </c:manualLayout>
      </c:layout>
      <c:scatterChart>
        <c:scatterStyle val="smoothMarker"/>
        <c:varyColors val="0"/>
        <c:ser>
          <c:idx val="0"/>
          <c:order val="0"/>
          <c:tx>
            <c:strRef>
              <c:f>'combo- MM'!$B$3</c:f>
              <c:strCache>
                <c:ptCount val="1"/>
                <c:pt idx="0">
                  <c:v>Earth MGH</c:v>
                </c:pt>
              </c:strCache>
            </c:strRef>
          </c:tx>
          <c:spPr>
            <a:ln>
              <a:noFill/>
            </a:ln>
          </c:spPr>
          <c:marker>
            <c:spPr>
              <a:solidFill>
                <a:schemeClr val="tx1"/>
              </a:solidFill>
            </c:spPr>
          </c:marker>
          <c:errBars>
            <c:errDir val="y"/>
            <c:errBarType val="both"/>
            <c:errValType val="cust"/>
            <c:noEndCap val="0"/>
            <c:plus>
              <c:numRef>
                <c:f>'combo- MM'!$F$4:$F$20</c:f>
                <c:numCache>
                  <c:formatCode>General</c:formatCode>
                  <c:ptCount val="17"/>
                  <c:pt idx="5">
                    <c:v>3.0899999999999992E-8</c:v>
                  </c:pt>
                  <c:pt idx="13">
                    <c:v>2.090592334494773E-8</c:v>
                  </c:pt>
                </c:numCache>
              </c:numRef>
            </c:plus>
            <c:minus>
              <c:numRef>
                <c:f>'combo- MM'!$E$4:$E$20</c:f>
                <c:numCache>
                  <c:formatCode>General</c:formatCode>
                  <c:ptCount val="17"/>
                  <c:pt idx="5">
                    <c:v>2.3599999999999993E-8</c:v>
                  </c:pt>
                  <c:pt idx="13">
                    <c:v>1.5679442508710802E-8</c:v>
                  </c:pt>
                </c:numCache>
              </c:numRef>
            </c:minus>
          </c:errBars>
          <c:errBars>
            <c:errDir val="x"/>
            <c:errBarType val="both"/>
            <c:errValType val="fixedVal"/>
            <c:noEndCap val="0"/>
            <c:val val="1"/>
          </c:errBars>
          <c:xVal>
            <c:numRef>
              <c:f>'combo- MM'!$A$4:$A$64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240</c:v>
                </c:pt>
                <c:pt idx="32">
                  <c:v>260</c:v>
                </c:pt>
                <c:pt idx="33">
                  <c:v>8</c:v>
                </c:pt>
                <c:pt idx="34">
                  <c:v>10</c:v>
                </c:pt>
                <c:pt idx="35">
                  <c:v>20</c:v>
                </c:pt>
                <c:pt idx="36">
                  <c:v>40</c:v>
                </c:pt>
                <c:pt idx="37">
                  <c:v>60</c:v>
                </c:pt>
                <c:pt idx="38">
                  <c:v>65</c:v>
                </c:pt>
                <c:pt idx="39">
                  <c:v>65</c:v>
                </c:pt>
                <c:pt idx="40">
                  <c:v>65</c:v>
                </c:pt>
                <c:pt idx="41">
                  <c:v>70</c:v>
                </c:pt>
                <c:pt idx="42">
                  <c:v>64</c:v>
                </c:pt>
                <c:pt idx="43">
                  <c:v>64</c:v>
                </c:pt>
                <c:pt idx="44">
                  <c:v>64</c:v>
                </c:pt>
                <c:pt idx="45">
                  <c:v>64</c:v>
                </c:pt>
                <c:pt idx="46">
                  <c:v>64</c:v>
                </c:pt>
                <c:pt idx="47">
                  <c:v>69</c:v>
                </c:pt>
                <c:pt idx="48">
                  <c:v>80</c:v>
                </c:pt>
                <c:pt idx="49">
                  <c:v>100</c:v>
                </c:pt>
                <c:pt idx="50">
                  <c:v>120</c:v>
                </c:pt>
                <c:pt idx="51">
                  <c:v>140</c:v>
                </c:pt>
                <c:pt idx="52">
                  <c:v>160</c:v>
                </c:pt>
                <c:pt idx="53">
                  <c:v>180</c:v>
                </c:pt>
                <c:pt idx="54">
                  <c:v>205</c:v>
                </c:pt>
                <c:pt idx="55">
                  <c:v>200</c:v>
                </c:pt>
                <c:pt idx="56">
                  <c:v>200</c:v>
                </c:pt>
                <c:pt idx="57">
                  <c:v>200</c:v>
                </c:pt>
                <c:pt idx="58">
                  <c:v>220</c:v>
                </c:pt>
                <c:pt idx="59">
                  <c:v>240</c:v>
                </c:pt>
                <c:pt idx="60">
                  <c:v>260</c:v>
                </c:pt>
              </c:numCache>
            </c:numRef>
          </c:xVal>
          <c:yVal>
            <c:numRef>
              <c:f>'combo- MM'!$B$4:$B$64</c:f>
              <c:numCache>
                <c:formatCode>General</c:formatCode>
                <c:ptCount val="61"/>
                <c:pt idx="5">
                  <c:v>7.0099999999999999E-8</c:v>
                </c:pt>
                <c:pt idx="13">
                  <c:v>4.529616724738676E-8</c:v>
                </c:pt>
              </c:numCache>
            </c:numRef>
          </c:yVal>
          <c:smooth val="1"/>
        </c:ser>
        <c:ser>
          <c:idx val="1"/>
          <c:order val="1"/>
          <c:tx>
            <c:strRef>
              <c:f>'combo- MM'!$C$3</c:f>
              <c:strCache>
                <c:ptCount val="1"/>
                <c:pt idx="0">
                  <c:v>Earth CNL</c:v>
                </c:pt>
              </c:strCache>
            </c:strRef>
          </c:tx>
          <c:spPr>
            <a:ln>
              <a:noFill/>
            </a:ln>
          </c:spPr>
          <c:marker>
            <c:symbol val="square"/>
            <c:size val="7"/>
            <c:spPr>
              <a:solidFill>
                <a:schemeClr val="tx1"/>
              </a:solidFill>
              <a:ln>
                <a:solidFill>
                  <a:schemeClr val="tx1"/>
                </a:solidFill>
              </a:ln>
            </c:spPr>
          </c:marker>
          <c:errBars>
            <c:errDir val="y"/>
            <c:errBarType val="both"/>
            <c:errValType val="cust"/>
            <c:noEndCap val="0"/>
            <c:plus>
              <c:numRef>
                <c:f>'combo- MM'!$H$4:$H$20</c:f>
                <c:numCache>
                  <c:formatCode>General</c:formatCode>
                  <c:ptCount val="17"/>
                  <c:pt idx="6">
                    <c:v>3.7507562008469443E-8</c:v>
                  </c:pt>
                </c:numCache>
              </c:numRef>
            </c:plus>
            <c:minus>
              <c:numRef>
                <c:f>'combo- MM'!$G$4:$G$20</c:f>
                <c:numCache>
                  <c:formatCode>General</c:formatCode>
                  <c:ptCount val="17"/>
                  <c:pt idx="6">
                    <c:v>1.8148820326678765E-8</c:v>
                  </c:pt>
                </c:numCache>
              </c:numRef>
            </c:minus>
          </c:errBars>
          <c:errBars>
            <c:errDir val="x"/>
            <c:errBarType val="both"/>
            <c:errValType val="fixedVal"/>
            <c:noEndCap val="0"/>
            <c:val val="1"/>
          </c:errBars>
          <c:xVal>
            <c:numRef>
              <c:f>'combo- MM'!$A$4:$A$64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240</c:v>
                </c:pt>
                <c:pt idx="32">
                  <c:v>260</c:v>
                </c:pt>
                <c:pt idx="33">
                  <c:v>8</c:v>
                </c:pt>
                <c:pt idx="34">
                  <c:v>10</c:v>
                </c:pt>
                <c:pt idx="35">
                  <c:v>20</c:v>
                </c:pt>
                <c:pt idx="36">
                  <c:v>40</c:v>
                </c:pt>
                <c:pt idx="37">
                  <c:v>60</c:v>
                </c:pt>
                <c:pt idx="38">
                  <c:v>65</c:v>
                </c:pt>
                <c:pt idx="39">
                  <c:v>65</c:v>
                </c:pt>
                <c:pt idx="40">
                  <c:v>65</c:v>
                </c:pt>
                <c:pt idx="41">
                  <c:v>70</c:v>
                </c:pt>
                <c:pt idx="42">
                  <c:v>64</c:v>
                </c:pt>
                <c:pt idx="43">
                  <c:v>64</c:v>
                </c:pt>
                <c:pt idx="44">
                  <c:v>64</c:v>
                </c:pt>
                <c:pt idx="45">
                  <c:v>64</c:v>
                </c:pt>
                <c:pt idx="46">
                  <c:v>64</c:v>
                </c:pt>
                <c:pt idx="47">
                  <c:v>69</c:v>
                </c:pt>
                <c:pt idx="48">
                  <c:v>80</c:v>
                </c:pt>
                <c:pt idx="49">
                  <c:v>100</c:v>
                </c:pt>
                <c:pt idx="50">
                  <c:v>120</c:v>
                </c:pt>
                <c:pt idx="51">
                  <c:v>140</c:v>
                </c:pt>
                <c:pt idx="52">
                  <c:v>160</c:v>
                </c:pt>
                <c:pt idx="53">
                  <c:v>180</c:v>
                </c:pt>
                <c:pt idx="54">
                  <c:v>205</c:v>
                </c:pt>
                <c:pt idx="55">
                  <c:v>200</c:v>
                </c:pt>
                <c:pt idx="56">
                  <c:v>200</c:v>
                </c:pt>
                <c:pt idx="57">
                  <c:v>200</c:v>
                </c:pt>
                <c:pt idx="58">
                  <c:v>220</c:v>
                </c:pt>
                <c:pt idx="59">
                  <c:v>240</c:v>
                </c:pt>
                <c:pt idx="60">
                  <c:v>260</c:v>
                </c:pt>
              </c:numCache>
            </c:numRef>
          </c:xVal>
          <c:yVal>
            <c:numRef>
              <c:f>'combo- MM'!$C$4:$C$64</c:f>
              <c:numCache>
                <c:formatCode>General</c:formatCode>
                <c:ptCount val="61"/>
                <c:pt idx="6">
                  <c:v>2.4198427102238356E-8</c:v>
                </c:pt>
              </c:numCache>
            </c:numRef>
          </c:yVal>
          <c:smooth val="1"/>
        </c:ser>
        <c:ser>
          <c:idx val="2"/>
          <c:order val="2"/>
          <c:tx>
            <c:strRef>
              <c:f>'combo- MM'!$D$3</c:f>
              <c:strCache>
                <c:ptCount val="1"/>
                <c:pt idx="0">
                  <c:v>Earth Fit</c:v>
                </c:pt>
              </c:strCache>
            </c:strRef>
          </c:tx>
          <c:spPr>
            <a:ln>
              <a:solidFill>
                <a:schemeClr val="tx1"/>
              </a:solidFill>
            </a:ln>
          </c:spPr>
          <c:marker>
            <c:symbol val="none"/>
          </c:marker>
          <c:xVal>
            <c:numRef>
              <c:f>'combo- MM'!$A$4:$A$64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240</c:v>
                </c:pt>
                <c:pt idx="32">
                  <c:v>260</c:v>
                </c:pt>
                <c:pt idx="33">
                  <c:v>8</c:v>
                </c:pt>
                <c:pt idx="34">
                  <c:v>10</c:v>
                </c:pt>
                <c:pt idx="35">
                  <c:v>20</c:v>
                </c:pt>
                <c:pt idx="36">
                  <c:v>40</c:v>
                </c:pt>
                <c:pt idx="37">
                  <c:v>60</c:v>
                </c:pt>
                <c:pt idx="38">
                  <c:v>65</c:v>
                </c:pt>
                <c:pt idx="39">
                  <c:v>65</c:v>
                </c:pt>
                <c:pt idx="40">
                  <c:v>65</c:v>
                </c:pt>
                <c:pt idx="41">
                  <c:v>70</c:v>
                </c:pt>
                <c:pt idx="42">
                  <c:v>64</c:v>
                </c:pt>
                <c:pt idx="43">
                  <c:v>64</c:v>
                </c:pt>
                <c:pt idx="44">
                  <c:v>64</c:v>
                </c:pt>
                <c:pt idx="45">
                  <c:v>64</c:v>
                </c:pt>
                <c:pt idx="46">
                  <c:v>64</c:v>
                </c:pt>
                <c:pt idx="47">
                  <c:v>69</c:v>
                </c:pt>
                <c:pt idx="48">
                  <c:v>80</c:v>
                </c:pt>
                <c:pt idx="49">
                  <c:v>100</c:v>
                </c:pt>
                <c:pt idx="50">
                  <c:v>120</c:v>
                </c:pt>
                <c:pt idx="51">
                  <c:v>140</c:v>
                </c:pt>
                <c:pt idx="52">
                  <c:v>160</c:v>
                </c:pt>
                <c:pt idx="53">
                  <c:v>180</c:v>
                </c:pt>
                <c:pt idx="54">
                  <c:v>205</c:v>
                </c:pt>
                <c:pt idx="55">
                  <c:v>200</c:v>
                </c:pt>
                <c:pt idx="56">
                  <c:v>200</c:v>
                </c:pt>
                <c:pt idx="57">
                  <c:v>200</c:v>
                </c:pt>
                <c:pt idx="58">
                  <c:v>220</c:v>
                </c:pt>
                <c:pt idx="59">
                  <c:v>240</c:v>
                </c:pt>
                <c:pt idx="60">
                  <c:v>260</c:v>
                </c:pt>
              </c:numCache>
            </c:numRef>
          </c:xVal>
          <c:yVal>
            <c:numRef>
              <c:f>'combo- MM'!$D$4:$D$64</c:f>
              <c:numCache>
                <c:formatCode>General</c:formatCode>
                <c:ptCount val="61"/>
                <c:pt idx="0">
                  <c:v>1.2799468170303391E-9</c:v>
                </c:pt>
                <c:pt idx="1">
                  <c:v>3.5640200005740223E-9</c:v>
                </c:pt>
                <c:pt idx="2">
                  <c:v>2.047310371736301E-8</c:v>
                </c:pt>
                <c:pt idx="3">
                  <c:v>5.2557361677539184E-8</c:v>
                </c:pt>
                <c:pt idx="4">
                  <c:v>6.8297137339974792E-8</c:v>
                </c:pt>
                <c:pt idx="5">
                  <c:v>7.0243670698921611E-8</c:v>
                </c:pt>
                <c:pt idx="6">
                  <c:v>6.9899711008074746E-8</c:v>
                </c:pt>
                <c:pt idx="7">
                  <c:v>7.3441951824822576E-8</c:v>
                </c:pt>
                <c:pt idx="8">
                  <c:v>7.4707384385233098E-8</c:v>
                </c:pt>
                <c:pt idx="9">
                  <c:v>7.4954501484890709E-8</c:v>
                </c:pt>
                <c:pt idx="10">
                  <c:v>7.4994039399673302E-8</c:v>
                </c:pt>
                <c:pt idx="11">
                  <c:v>7.4999333208845925E-8</c:v>
                </c:pt>
                <c:pt idx="12">
                  <c:v>7.4999935623480662E-8</c:v>
                </c:pt>
                <c:pt idx="13">
                  <c:v>7.4999994588657724E-8</c:v>
                </c:pt>
                <c:pt idx="14">
                  <c:v>7.4999999601051356E-8</c:v>
                </c:pt>
                <c:pt idx="15">
                  <c:v>7.4999999974040448E-8</c:v>
                </c:pt>
                <c:pt idx="16">
                  <c:v>7.4999999998500934E-8</c:v>
                </c:pt>
              </c:numCache>
            </c:numRef>
          </c:yVal>
          <c:smooth val="1"/>
        </c:ser>
        <c:ser>
          <c:idx val="3"/>
          <c:order val="3"/>
          <c:tx>
            <c:strRef>
              <c:f>'combo- MM'!$I$3</c:f>
              <c:strCache>
                <c:ptCount val="1"/>
                <c:pt idx="0">
                  <c:v>Water MGH</c:v>
                </c:pt>
              </c:strCache>
            </c:strRef>
          </c:tx>
          <c:spPr>
            <a:ln>
              <a:noFill/>
            </a:ln>
          </c:spPr>
          <c:marker>
            <c:symbol val="triangle"/>
            <c:size val="7"/>
            <c:spPr>
              <a:solidFill>
                <a:schemeClr val="tx1"/>
              </a:solidFill>
            </c:spPr>
          </c:marker>
          <c:errBars>
            <c:errDir val="y"/>
            <c:errBarType val="both"/>
            <c:errValType val="cust"/>
            <c:noEndCap val="0"/>
            <c:plus>
              <c:numRef>
                <c:f>'combo- MM'!$M$4:$M$36</c:f>
                <c:numCache>
                  <c:formatCode>General</c:formatCode>
                  <c:ptCount val="33"/>
                  <c:pt idx="22">
                    <c:v>1.3661814109742449E-8</c:v>
                  </c:pt>
                  <c:pt idx="30">
                    <c:v>1.0876132930513596E-8</c:v>
                  </c:pt>
                </c:numCache>
              </c:numRef>
            </c:plus>
            <c:minus>
              <c:numRef>
                <c:f>'combo- MM'!$L$4:$L$36</c:f>
                <c:numCache>
                  <c:formatCode>General</c:formatCode>
                  <c:ptCount val="33"/>
                  <c:pt idx="22">
                    <c:v>1.0302351623740198E-8</c:v>
                  </c:pt>
                  <c:pt idx="30">
                    <c:v>7.0090634441087614E-9</c:v>
                  </c:pt>
                </c:numCache>
              </c:numRef>
            </c:minus>
          </c:errBars>
          <c:errBars>
            <c:errDir val="x"/>
            <c:errBarType val="both"/>
            <c:errValType val="fixedVal"/>
            <c:noEndCap val="0"/>
            <c:val val="1"/>
          </c:errBars>
          <c:xVal>
            <c:numRef>
              <c:f>'combo- MM'!$A$4:$A$64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240</c:v>
                </c:pt>
                <c:pt idx="32">
                  <c:v>260</c:v>
                </c:pt>
                <c:pt idx="33">
                  <c:v>8</c:v>
                </c:pt>
                <c:pt idx="34">
                  <c:v>10</c:v>
                </c:pt>
                <c:pt idx="35">
                  <c:v>20</c:v>
                </c:pt>
                <c:pt idx="36">
                  <c:v>40</c:v>
                </c:pt>
                <c:pt idx="37">
                  <c:v>60</c:v>
                </c:pt>
                <c:pt idx="38">
                  <c:v>65</c:v>
                </c:pt>
                <c:pt idx="39">
                  <c:v>65</c:v>
                </c:pt>
                <c:pt idx="40">
                  <c:v>65</c:v>
                </c:pt>
                <c:pt idx="41">
                  <c:v>70</c:v>
                </c:pt>
                <c:pt idx="42">
                  <c:v>64</c:v>
                </c:pt>
                <c:pt idx="43">
                  <c:v>64</c:v>
                </c:pt>
                <c:pt idx="44">
                  <c:v>64</c:v>
                </c:pt>
                <c:pt idx="45">
                  <c:v>64</c:v>
                </c:pt>
                <c:pt idx="46">
                  <c:v>64</c:v>
                </c:pt>
                <c:pt idx="47">
                  <c:v>69</c:v>
                </c:pt>
                <c:pt idx="48">
                  <c:v>80</c:v>
                </c:pt>
                <c:pt idx="49">
                  <c:v>100</c:v>
                </c:pt>
                <c:pt idx="50">
                  <c:v>120</c:v>
                </c:pt>
                <c:pt idx="51">
                  <c:v>140</c:v>
                </c:pt>
                <c:pt idx="52">
                  <c:v>160</c:v>
                </c:pt>
                <c:pt idx="53">
                  <c:v>180</c:v>
                </c:pt>
                <c:pt idx="54">
                  <c:v>205</c:v>
                </c:pt>
                <c:pt idx="55">
                  <c:v>200</c:v>
                </c:pt>
                <c:pt idx="56">
                  <c:v>200</c:v>
                </c:pt>
                <c:pt idx="57">
                  <c:v>200</c:v>
                </c:pt>
                <c:pt idx="58">
                  <c:v>220</c:v>
                </c:pt>
                <c:pt idx="59">
                  <c:v>240</c:v>
                </c:pt>
                <c:pt idx="60">
                  <c:v>260</c:v>
                </c:pt>
              </c:numCache>
            </c:numRef>
          </c:xVal>
          <c:yVal>
            <c:numRef>
              <c:f>'combo- MM'!$I$4:$I$64</c:f>
              <c:numCache>
                <c:formatCode>General</c:formatCode>
                <c:ptCount val="61"/>
                <c:pt idx="22">
                  <c:v>3.0235162374020154E-8</c:v>
                </c:pt>
                <c:pt idx="30">
                  <c:v>1.4501510574018127E-8</c:v>
                </c:pt>
              </c:numCache>
            </c:numRef>
          </c:yVal>
          <c:smooth val="1"/>
        </c:ser>
        <c:ser>
          <c:idx val="4"/>
          <c:order val="4"/>
          <c:tx>
            <c:strRef>
              <c:f>'combo- MM'!$J$3</c:f>
              <c:strCache>
                <c:ptCount val="1"/>
                <c:pt idx="0">
                  <c:v>Water CNL</c:v>
                </c:pt>
              </c:strCache>
            </c:strRef>
          </c:tx>
          <c:spPr>
            <a:ln>
              <a:noFill/>
            </a:ln>
          </c:spPr>
          <c:marker>
            <c:symbol val="circle"/>
            <c:size val="7"/>
            <c:spPr>
              <a:solidFill>
                <a:schemeClr val="tx1"/>
              </a:solidFill>
              <a:ln>
                <a:solidFill>
                  <a:schemeClr val="tx1"/>
                </a:solidFill>
              </a:ln>
            </c:spPr>
          </c:marker>
          <c:errBars>
            <c:errDir val="y"/>
            <c:errBarType val="both"/>
            <c:errValType val="cust"/>
            <c:noEndCap val="0"/>
            <c:plus>
              <c:numRef>
                <c:f>'combo- MM'!$O$4:$O$36</c:f>
                <c:numCache>
                  <c:formatCode>General</c:formatCode>
                  <c:ptCount val="33"/>
                  <c:pt idx="23">
                    <c:v>2.4090909090909089E-8</c:v>
                  </c:pt>
                </c:numCache>
              </c:numRef>
            </c:plus>
            <c:minus>
              <c:numRef>
                <c:f>'combo- MM'!$N$4:$N$36</c:f>
                <c:numCache>
                  <c:formatCode>General</c:formatCode>
                  <c:ptCount val="33"/>
                  <c:pt idx="23">
                    <c:v>1.7045454545454543E-8</c:v>
                  </c:pt>
                </c:numCache>
              </c:numRef>
            </c:minus>
          </c:errBars>
          <c:errBars>
            <c:errDir val="x"/>
            <c:errBarType val="both"/>
            <c:errValType val="fixedVal"/>
            <c:noEndCap val="0"/>
            <c:val val="1"/>
          </c:errBars>
          <c:xVal>
            <c:numRef>
              <c:f>'combo- MM'!$A$4:$A$64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240</c:v>
                </c:pt>
                <c:pt idx="32">
                  <c:v>260</c:v>
                </c:pt>
                <c:pt idx="33">
                  <c:v>8</c:v>
                </c:pt>
                <c:pt idx="34">
                  <c:v>10</c:v>
                </c:pt>
                <c:pt idx="35">
                  <c:v>20</c:v>
                </c:pt>
                <c:pt idx="36">
                  <c:v>40</c:v>
                </c:pt>
                <c:pt idx="37">
                  <c:v>60</c:v>
                </c:pt>
                <c:pt idx="38">
                  <c:v>65</c:v>
                </c:pt>
                <c:pt idx="39">
                  <c:v>65</c:v>
                </c:pt>
                <c:pt idx="40">
                  <c:v>65</c:v>
                </c:pt>
                <c:pt idx="41">
                  <c:v>70</c:v>
                </c:pt>
                <c:pt idx="42">
                  <c:v>64</c:v>
                </c:pt>
                <c:pt idx="43">
                  <c:v>64</c:v>
                </c:pt>
                <c:pt idx="44">
                  <c:v>64</c:v>
                </c:pt>
                <c:pt idx="45">
                  <c:v>64</c:v>
                </c:pt>
                <c:pt idx="46">
                  <c:v>64</c:v>
                </c:pt>
                <c:pt idx="47">
                  <c:v>69</c:v>
                </c:pt>
                <c:pt idx="48">
                  <c:v>80</c:v>
                </c:pt>
                <c:pt idx="49">
                  <c:v>100</c:v>
                </c:pt>
                <c:pt idx="50">
                  <c:v>120</c:v>
                </c:pt>
                <c:pt idx="51">
                  <c:v>140</c:v>
                </c:pt>
                <c:pt idx="52">
                  <c:v>160</c:v>
                </c:pt>
                <c:pt idx="53">
                  <c:v>180</c:v>
                </c:pt>
                <c:pt idx="54">
                  <c:v>205</c:v>
                </c:pt>
                <c:pt idx="55">
                  <c:v>200</c:v>
                </c:pt>
                <c:pt idx="56">
                  <c:v>200</c:v>
                </c:pt>
                <c:pt idx="57">
                  <c:v>200</c:v>
                </c:pt>
                <c:pt idx="58">
                  <c:v>220</c:v>
                </c:pt>
                <c:pt idx="59">
                  <c:v>240</c:v>
                </c:pt>
                <c:pt idx="60">
                  <c:v>260</c:v>
                </c:pt>
              </c:numCache>
            </c:numRef>
          </c:xVal>
          <c:yVal>
            <c:numRef>
              <c:f>'combo- MM'!$J$4:$J$64</c:f>
              <c:numCache>
                <c:formatCode>General</c:formatCode>
                <c:ptCount val="61"/>
                <c:pt idx="23">
                  <c:v>4.318181818181818E-8</c:v>
                </c:pt>
              </c:numCache>
            </c:numRef>
          </c:yVal>
          <c:smooth val="1"/>
        </c:ser>
        <c:ser>
          <c:idx val="5"/>
          <c:order val="5"/>
          <c:tx>
            <c:strRef>
              <c:f>'combo- MM'!$K$3</c:f>
              <c:strCache>
                <c:ptCount val="1"/>
                <c:pt idx="0">
                  <c:v>Water Fit</c:v>
                </c:pt>
              </c:strCache>
            </c:strRef>
          </c:tx>
          <c:spPr>
            <a:ln>
              <a:solidFill>
                <a:schemeClr val="tx1"/>
              </a:solidFill>
              <a:prstDash val="sysDash"/>
            </a:ln>
          </c:spPr>
          <c:marker>
            <c:symbol val="none"/>
          </c:marker>
          <c:xVal>
            <c:numRef>
              <c:f>'combo- MM'!$A$4:$A$64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240</c:v>
                </c:pt>
                <c:pt idx="32">
                  <c:v>260</c:v>
                </c:pt>
                <c:pt idx="33">
                  <c:v>8</c:v>
                </c:pt>
                <c:pt idx="34">
                  <c:v>10</c:v>
                </c:pt>
                <c:pt idx="35">
                  <c:v>20</c:v>
                </c:pt>
                <c:pt idx="36">
                  <c:v>40</c:v>
                </c:pt>
                <c:pt idx="37">
                  <c:v>60</c:v>
                </c:pt>
                <c:pt idx="38">
                  <c:v>65</c:v>
                </c:pt>
                <c:pt idx="39">
                  <c:v>65</c:v>
                </c:pt>
                <c:pt idx="40">
                  <c:v>65</c:v>
                </c:pt>
                <c:pt idx="41">
                  <c:v>70</c:v>
                </c:pt>
                <c:pt idx="42">
                  <c:v>64</c:v>
                </c:pt>
                <c:pt idx="43">
                  <c:v>64</c:v>
                </c:pt>
                <c:pt idx="44">
                  <c:v>64</c:v>
                </c:pt>
                <c:pt idx="45">
                  <c:v>64</c:v>
                </c:pt>
                <c:pt idx="46">
                  <c:v>64</c:v>
                </c:pt>
                <c:pt idx="47">
                  <c:v>69</c:v>
                </c:pt>
                <c:pt idx="48">
                  <c:v>80</c:v>
                </c:pt>
                <c:pt idx="49">
                  <c:v>100</c:v>
                </c:pt>
                <c:pt idx="50">
                  <c:v>120</c:v>
                </c:pt>
                <c:pt idx="51">
                  <c:v>140</c:v>
                </c:pt>
                <c:pt idx="52">
                  <c:v>160</c:v>
                </c:pt>
                <c:pt idx="53">
                  <c:v>180</c:v>
                </c:pt>
                <c:pt idx="54">
                  <c:v>205</c:v>
                </c:pt>
                <c:pt idx="55">
                  <c:v>200</c:v>
                </c:pt>
                <c:pt idx="56">
                  <c:v>200</c:v>
                </c:pt>
                <c:pt idx="57">
                  <c:v>200</c:v>
                </c:pt>
                <c:pt idx="58">
                  <c:v>220</c:v>
                </c:pt>
                <c:pt idx="59">
                  <c:v>240</c:v>
                </c:pt>
                <c:pt idx="60">
                  <c:v>260</c:v>
                </c:pt>
              </c:numCache>
            </c:numRef>
          </c:xVal>
          <c:yVal>
            <c:numRef>
              <c:f>'combo- MM'!$K$4:$K$64</c:f>
              <c:numCache>
                <c:formatCode>General</c:formatCode>
                <c:ptCount val="61"/>
                <c:pt idx="17">
                  <c:v>5.0031324727461246E-10</c:v>
                </c:pt>
                <c:pt idx="18">
                  <c:v>2.5397756704002971E-9</c:v>
                </c:pt>
                <c:pt idx="19">
                  <c:v>1.835462109522304E-8</c:v>
                </c:pt>
                <c:pt idx="20">
                  <c:v>3.9595677402954589E-8</c:v>
                </c:pt>
                <c:pt idx="21">
                  <c:v>4.4397835712569553E-8</c:v>
                </c:pt>
                <c:pt idx="22">
                  <c:v>4.4677566883950096E-8</c:v>
                </c:pt>
                <c:pt idx="23">
                  <c:v>4.4633842338726441E-8</c:v>
                </c:pt>
                <c:pt idx="24">
                  <c:v>4.4957855568675721E-8</c:v>
                </c:pt>
                <c:pt idx="25">
                  <c:v>4.4998011812349897E-8</c:v>
                </c:pt>
                <c:pt idx="26">
                  <c:v>4.4999933826746106E-8</c:v>
                </c:pt>
                <c:pt idx="27">
                  <c:v>4.499999839451949E-8</c:v>
                </c:pt>
                <c:pt idx="28">
                  <c:v>4.499999997089023E-8</c:v>
                </c:pt>
                <c:pt idx="29">
                  <c:v>4.4999999999597672E-8</c:v>
                </c:pt>
                <c:pt idx="30">
                  <c:v>4.4999999999995691E-8</c:v>
                </c:pt>
                <c:pt idx="31">
                  <c:v>4.4999999999999999E-8</c:v>
                </c:pt>
                <c:pt idx="32">
                  <c:v>4.4999999999999999E-8</c:v>
                </c:pt>
              </c:numCache>
            </c:numRef>
          </c:yVal>
          <c:smooth val="1"/>
        </c:ser>
        <c:ser>
          <c:idx val="6"/>
          <c:order val="6"/>
          <c:tx>
            <c:strRef>
              <c:f>'combo- MM'!$P$3</c:f>
              <c:strCache>
                <c:ptCount val="1"/>
                <c:pt idx="0">
                  <c:v>SandStorm MGH</c:v>
                </c:pt>
              </c:strCache>
            </c:strRef>
          </c:tx>
          <c:spPr>
            <a:ln>
              <a:noFill/>
            </a:ln>
          </c:spPr>
          <c:marker>
            <c:symbol val="circle"/>
            <c:size val="7"/>
            <c:spPr>
              <a:noFill/>
              <a:ln w="15875">
                <a:solidFill>
                  <a:schemeClr val="tx1"/>
                </a:solidFill>
              </a:ln>
            </c:spPr>
          </c:marker>
          <c:errBars>
            <c:errDir val="y"/>
            <c:errBarType val="both"/>
            <c:errValType val="cust"/>
            <c:noEndCap val="0"/>
            <c:plus>
              <c:numRef>
                <c:f>'combo- MM'!$T$4:$T$64</c:f>
                <c:numCache>
                  <c:formatCode>General</c:formatCode>
                  <c:ptCount val="61"/>
                  <c:pt idx="41">
                    <c:v>1.7895490336435216E-8</c:v>
                  </c:pt>
                  <c:pt idx="54">
                    <c:v>4.3665413533834591E-8</c:v>
                  </c:pt>
                </c:numCache>
              </c:numRef>
            </c:plus>
            <c:minus>
              <c:numRef>
                <c:f>'combo- MM'!$S$4:$S$64</c:f>
                <c:numCache>
                  <c:formatCode>General</c:formatCode>
                  <c:ptCount val="61"/>
                  <c:pt idx="41">
                    <c:v>1.1811023622047245E-8</c:v>
                  </c:pt>
                  <c:pt idx="54">
                    <c:v>1.7988721804511278E-8</c:v>
                  </c:pt>
                </c:numCache>
              </c:numRef>
            </c:minus>
          </c:errBars>
          <c:errBars>
            <c:errDir val="x"/>
            <c:errBarType val="both"/>
            <c:errValType val="fixedVal"/>
            <c:noEndCap val="0"/>
            <c:val val="1"/>
          </c:errBars>
          <c:xVal>
            <c:numRef>
              <c:f>'combo- MM'!$A$4:$A$64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240</c:v>
                </c:pt>
                <c:pt idx="32">
                  <c:v>260</c:v>
                </c:pt>
                <c:pt idx="33">
                  <c:v>8</c:v>
                </c:pt>
                <c:pt idx="34">
                  <c:v>10</c:v>
                </c:pt>
                <c:pt idx="35">
                  <c:v>20</c:v>
                </c:pt>
                <c:pt idx="36">
                  <c:v>40</c:v>
                </c:pt>
                <c:pt idx="37">
                  <c:v>60</c:v>
                </c:pt>
                <c:pt idx="38">
                  <c:v>65</c:v>
                </c:pt>
                <c:pt idx="39">
                  <c:v>65</c:v>
                </c:pt>
                <c:pt idx="40">
                  <c:v>65</c:v>
                </c:pt>
                <c:pt idx="41">
                  <c:v>70</c:v>
                </c:pt>
                <c:pt idx="42">
                  <c:v>64</c:v>
                </c:pt>
                <c:pt idx="43">
                  <c:v>64</c:v>
                </c:pt>
                <c:pt idx="44">
                  <c:v>64</c:v>
                </c:pt>
                <c:pt idx="45">
                  <c:v>64</c:v>
                </c:pt>
                <c:pt idx="46">
                  <c:v>64</c:v>
                </c:pt>
                <c:pt idx="47">
                  <c:v>69</c:v>
                </c:pt>
                <c:pt idx="48">
                  <c:v>80</c:v>
                </c:pt>
                <c:pt idx="49">
                  <c:v>100</c:v>
                </c:pt>
                <c:pt idx="50">
                  <c:v>120</c:v>
                </c:pt>
                <c:pt idx="51">
                  <c:v>140</c:v>
                </c:pt>
                <c:pt idx="52">
                  <c:v>160</c:v>
                </c:pt>
                <c:pt idx="53">
                  <c:v>180</c:v>
                </c:pt>
                <c:pt idx="54">
                  <c:v>205</c:v>
                </c:pt>
                <c:pt idx="55">
                  <c:v>200</c:v>
                </c:pt>
                <c:pt idx="56">
                  <c:v>200</c:v>
                </c:pt>
                <c:pt idx="57">
                  <c:v>200</c:v>
                </c:pt>
                <c:pt idx="58">
                  <c:v>220</c:v>
                </c:pt>
                <c:pt idx="59">
                  <c:v>240</c:v>
                </c:pt>
                <c:pt idx="60">
                  <c:v>260</c:v>
                </c:pt>
              </c:numCache>
            </c:numRef>
          </c:xVal>
          <c:yVal>
            <c:numRef>
              <c:f>'combo- MM'!$P$4:$P$64</c:f>
              <c:numCache>
                <c:formatCode>General</c:formatCode>
                <c:ptCount val="61"/>
                <c:pt idx="41">
                  <c:v>2.863278453829635E-8</c:v>
                </c:pt>
                <c:pt idx="54">
                  <c:v>2.25E-8</c:v>
                </c:pt>
              </c:numCache>
            </c:numRef>
          </c:yVal>
          <c:smooth val="1"/>
        </c:ser>
        <c:ser>
          <c:idx val="7"/>
          <c:order val="7"/>
          <c:tx>
            <c:strRef>
              <c:f>'combo- MM'!$Q$3</c:f>
              <c:strCache>
                <c:ptCount val="1"/>
                <c:pt idx="0">
                  <c:v>SandStorm CNL</c:v>
                </c:pt>
              </c:strCache>
            </c:strRef>
          </c:tx>
          <c:spPr>
            <a:ln>
              <a:noFill/>
            </a:ln>
          </c:spPr>
          <c:marker>
            <c:symbol val="x"/>
            <c:size val="7"/>
            <c:spPr>
              <a:ln w="15875">
                <a:solidFill>
                  <a:schemeClr val="tx1"/>
                </a:solidFill>
              </a:ln>
            </c:spPr>
          </c:marker>
          <c:errBars>
            <c:errDir val="y"/>
            <c:errBarType val="both"/>
            <c:errValType val="cust"/>
            <c:noEndCap val="0"/>
            <c:plus>
              <c:numRef>
                <c:f>'combo- MM'!$V$4:$V$64</c:f>
                <c:numCache>
                  <c:formatCode>General</c:formatCode>
                  <c:ptCount val="61"/>
                  <c:pt idx="41">
                    <c:v>0</c:v>
                  </c:pt>
                  <c:pt idx="47">
                    <c:v>2.6006711409395978E-8</c:v>
                  </c:pt>
                </c:numCache>
              </c:numRef>
            </c:plus>
            <c:minus>
              <c:numRef>
                <c:f>'combo- MM'!$U$4:$U$64</c:f>
                <c:numCache>
                  <c:formatCode>General</c:formatCode>
                  <c:ptCount val="61"/>
                  <c:pt idx="47">
                    <c:v>1.705816554809843E-8</c:v>
                  </c:pt>
                </c:numCache>
              </c:numRef>
            </c:minus>
          </c:errBars>
          <c:errBars>
            <c:errDir val="x"/>
            <c:errBarType val="both"/>
            <c:errValType val="fixedVal"/>
            <c:noEndCap val="0"/>
            <c:val val="1"/>
          </c:errBars>
          <c:xVal>
            <c:numRef>
              <c:f>'combo- MM'!$A$4:$A$64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240</c:v>
                </c:pt>
                <c:pt idx="32">
                  <c:v>260</c:v>
                </c:pt>
                <c:pt idx="33">
                  <c:v>8</c:v>
                </c:pt>
                <c:pt idx="34">
                  <c:v>10</c:v>
                </c:pt>
                <c:pt idx="35">
                  <c:v>20</c:v>
                </c:pt>
                <c:pt idx="36">
                  <c:v>40</c:v>
                </c:pt>
                <c:pt idx="37">
                  <c:v>60</c:v>
                </c:pt>
                <c:pt idx="38">
                  <c:v>65</c:v>
                </c:pt>
                <c:pt idx="39">
                  <c:v>65</c:v>
                </c:pt>
                <c:pt idx="40">
                  <c:v>65</c:v>
                </c:pt>
                <c:pt idx="41">
                  <c:v>70</c:v>
                </c:pt>
                <c:pt idx="42">
                  <c:v>64</c:v>
                </c:pt>
                <c:pt idx="43">
                  <c:v>64</c:v>
                </c:pt>
                <c:pt idx="44">
                  <c:v>64</c:v>
                </c:pt>
                <c:pt idx="45">
                  <c:v>64</c:v>
                </c:pt>
                <c:pt idx="46">
                  <c:v>64</c:v>
                </c:pt>
                <c:pt idx="47">
                  <c:v>69</c:v>
                </c:pt>
                <c:pt idx="48">
                  <c:v>80</c:v>
                </c:pt>
                <c:pt idx="49">
                  <c:v>100</c:v>
                </c:pt>
                <c:pt idx="50">
                  <c:v>120</c:v>
                </c:pt>
                <c:pt idx="51">
                  <c:v>140</c:v>
                </c:pt>
                <c:pt idx="52">
                  <c:v>160</c:v>
                </c:pt>
                <c:pt idx="53">
                  <c:v>180</c:v>
                </c:pt>
                <c:pt idx="54">
                  <c:v>205</c:v>
                </c:pt>
                <c:pt idx="55">
                  <c:v>200</c:v>
                </c:pt>
                <c:pt idx="56">
                  <c:v>200</c:v>
                </c:pt>
                <c:pt idx="57">
                  <c:v>200</c:v>
                </c:pt>
                <c:pt idx="58">
                  <c:v>220</c:v>
                </c:pt>
                <c:pt idx="59">
                  <c:v>240</c:v>
                </c:pt>
                <c:pt idx="60">
                  <c:v>260</c:v>
                </c:pt>
              </c:numCache>
            </c:numRef>
          </c:xVal>
          <c:yVal>
            <c:numRef>
              <c:f>'combo- MM'!$Q$4:$Q$64</c:f>
              <c:numCache>
                <c:formatCode>General</c:formatCode>
                <c:ptCount val="61"/>
                <c:pt idx="47">
                  <c:v>3.635346756152125E-8</c:v>
                </c:pt>
              </c:numCache>
            </c:numRef>
          </c:yVal>
          <c:smooth val="1"/>
        </c:ser>
        <c:ser>
          <c:idx val="8"/>
          <c:order val="8"/>
          <c:tx>
            <c:strRef>
              <c:f>'combo- MM'!$R$3</c:f>
              <c:strCache>
                <c:ptCount val="1"/>
                <c:pt idx="0">
                  <c:v>SandStorm Fit</c:v>
                </c:pt>
              </c:strCache>
            </c:strRef>
          </c:tx>
          <c:spPr>
            <a:ln>
              <a:solidFill>
                <a:schemeClr val="tx1"/>
              </a:solidFill>
              <a:prstDash val="sysDot"/>
            </a:ln>
          </c:spPr>
          <c:marker>
            <c:symbol val="none"/>
          </c:marker>
          <c:xVal>
            <c:numRef>
              <c:f>'combo- MM'!$A$4:$A$64</c:f>
              <c:numCache>
                <c:formatCode>General</c:formatCode>
                <c:ptCount val="61"/>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240</c:v>
                </c:pt>
                <c:pt idx="32">
                  <c:v>260</c:v>
                </c:pt>
                <c:pt idx="33">
                  <c:v>8</c:v>
                </c:pt>
                <c:pt idx="34">
                  <c:v>10</c:v>
                </c:pt>
                <c:pt idx="35">
                  <c:v>20</c:v>
                </c:pt>
                <c:pt idx="36">
                  <c:v>40</c:v>
                </c:pt>
                <c:pt idx="37">
                  <c:v>60</c:v>
                </c:pt>
                <c:pt idx="38">
                  <c:v>65</c:v>
                </c:pt>
                <c:pt idx="39">
                  <c:v>65</c:v>
                </c:pt>
                <c:pt idx="40">
                  <c:v>65</c:v>
                </c:pt>
                <c:pt idx="41">
                  <c:v>70</c:v>
                </c:pt>
                <c:pt idx="42">
                  <c:v>64</c:v>
                </c:pt>
                <c:pt idx="43">
                  <c:v>64</c:v>
                </c:pt>
                <c:pt idx="44">
                  <c:v>64</c:v>
                </c:pt>
                <c:pt idx="45">
                  <c:v>64</c:v>
                </c:pt>
                <c:pt idx="46">
                  <c:v>64</c:v>
                </c:pt>
                <c:pt idx="47">
                  <c:v>69</c:v>
                </c:pt>
                <c:pt idx="48">
                  <c:v>80</c:v>
                </c:pt>
                <c:pt idx="49">
                  <c:v>100</c:v>
                </c:pt>
                <c:pt idx="50">
                  <c:v>120</c:v>
                </c:pt>
                <c:pt idx="51">
                  <c:v>140</c:v>
                </c:pt>
                <c:pt idx="52">
                  <c:v>160</c:v>
                </c:pt>
                <c:pt idx="53">
                  <c:v>180</c:v>
                </c:pt>
                <c:pt idx="54">
                  <c:v>205</c:v>
                </c:pt>
                <c:pt idx="55">
                  <c:v>200</c:v>
                </c:pt>
                <c:pt idx="56">
                  <c:v>200</c:v>
                </c:pt>
                <c:pt idx="57">
                  <c:v>200</c:v>
                </c:pt>
                <c:pt idx="58">
                  <c:v>220</c:v>
                </c:pt>
                <c:pt idx="59">
                  <c:v>240</c:v>
                </c:pt>
                <c:pt idx="60">
                  <c:v>260</c:v>
                </c:pt>
              </c:numCache>
            </c:numRef>
          </c:xVal>
          <c:yVal>
            <c:numRef>
              <c:f>'combo- MM'!$R$4:$R$64</c:f>
              <c:numCache>
                <c:formatCode>General</c:formatCode>
                <c:ptCount val="61"/>
                <c:pt idx="33">
                  <c:v>4.4472288646632221E-10</c:v>
                </c:pt>
                <c:pt idx="34">
                  <c:v>2.2575783736891531E-9</c:v>
                </c:pt>
                <c:pt idx="35">
                  <c:v>1.6315218751309368E-8</c:v>
                </c:pt>
                <c:pt idx="36">
                  <c:v>3.519615769151519E-8</c:v>
                </c:pt>
                <c:pt idx="37">
                  <c:v>3.9464742855617381E-8</c:v>
                </c:pt>
                <c:pt idx="38">
                  <c:v>3.9713392785733417E-8</c:v>
                </c:pt>
                <c:pt idx="39">
                  <c:v>3.9713392785733417E-8</c:v>
                </c:pt>
                <c:pt idx="40">
                  <c:v>3.9713392785733417E-8</c:v>
                </c:pt>
                <c:pt idx="41">
                  <c:v>3.9713392785733417E-8</c:v>
                </c:pt>
                <c:pt idx="42">
                  <c:v>3.9674526523312397E-8</c:v>
                </c:pt>
                <c:pt idx="43">
                  <c:v>3.9674526523312397E-8</c:v>
                </c:pt>
                <c:pt idx="44">
                  <c:v>3.9674526523312397E-8</c:v>
                </c:pt>
                <c:pt idx="45">
                  <c:v>3.9674526523312397E-8</c:v>
                </c:pt>
                <c:pt idx="46">
                  <c:v>3.9674526523312397E-8</c:v>
                </c:pt>
                <c:pt idx="47">
                  <c:v>3.9674526523312397E-8</c:v>
                </c:pt>
                <c:pt idx="48">
                  <c:v>3.9962538283267309E-8</c:v>
                </c:pt>
                <c:pt idx="49">
                  <c:v>3.9998232722088798E-8</c:v>
                </c:pt>
                <c:pt idx="50">
                  <c:v>3.999994117932987E-8</c:v>
                </c:pt>
                <c:pt idx="51">
                  <c:v>3.9999998572906212E-8</c:v>
                </c:pt>
                <c:pt idx="52">
                  <c:v>3.9999999974124653E-8</c:v>
                </c:pt>
                <c:pt idx="53">
                  <c:v>3.9999999999642374E-8</c:v>
                </c:pt>
                <c:pt idx="54">
                  <c:v>3.9999999999996176E-8</c:v>
                </c:pt>
                <c:pt idx="55">
                  <c:v>3.9999999999996176E-8</c:v>
                </c:pt>
                <c:pt idx="56">
                  <c:v>3.9999999999996176E-8</c:v>
                </c:pt>
                <c:pt idx="57">
                  <c:v>3.9999999999996176E-8</c:v>
                </c:pt>
                <c:pt idx="58">
                  <c:v>3.9999999999999968E-8</c:v>
                </c:pt>
                <c:pt idx="59">
                  <c:v>4.0000000000000001E-8</c:v>
                </c:pt>
                <c:pt idx="60">
                  <c:v>4.0000000000000001E-8</c:v>
                </c:pt>
              </c:numCache>
            </c:numRef>
          </c:yVal>
          <c:smooth val="1"/>
        </c:ser>
        <c:dLbls>
          <c:showLegendKey val="0"/>
          <c:showVal val="0"/>
          <c:showCatName val="0"/>
          <c:showSerName val="0"/>
          <c:showPercent val="0"/>
          <c:showBubbleSize val="0"/>
        </c:dLbls>
        <c:axId val="150602304"/>
        <c:axId val="150602880"/>
      </c:scatterChart>
      <c:valAx>
        <c:axId val="150602304"/>
        <c:scaling>
          <c:orientation val="minMax"/>
          <c:min val="0"/>
        </c:scaling>
        <c:delete val="0"/>
        <c:axPos val="b"/>
        <c:title>
          <c:tx>
            <c:rich>
              <a:bodyPr/>
              <a:lstStyle/>
              <a:p>
                <a:pPr>
                  <a:defRPr sz="1400"/>
                </a:pPr>
                <a:r>
                  <a:rPr lang="en-US" sz="1400"/>
                  <a:t>Energy (MeV)</a:t>
                </a:r>
              </a:p>
            </c:rich>
          </c:tx>
          <c:layout/>
          <c:overlay val="0"/>
        </c:title>
        <c:numFmt formatCode="General" sourceLinked="1"/>
        <c:majorTickMark val="out"/>
        <c:minorTickMark val="none"/>
        <c:tickLblPos val="nextTo"/>
        <c:txPr>
          <a:bodyPr/>
          <a:lstStyle/>
          <a:p>
            <a:pPr>
              <a:defRPr sz="1200"/>
            </a:pPr>
            <a:endParaRPr lang="en-US"/>
          </a:p>
        </c:txPr>
        <c:crossAx val="150602880"/>
        <c:crossesAt val="1.0000000000000005E-9"/>
        <c:crossBetween val="midCat"/>
      </c:valAx>
      <c:valAx>
        <c:axId val="150602880"/>
        <c:scaling>
          <c:logBase val="10"/>
          <c:orientation val="minMax"/>
          <c:max val="5.0000000000000019E-7"/>
          <c:min val="1.0000000000000005E-9"/>
        </c:scaling>
        <c:delete val="0"/>
        <c:axPos val="l"/>
        <c:majorGridlines>
          <c:spPr>
            <a:ln>
              <a:noFill/>
            </a:ln>
          </c:spPr>
        </c:majorGridlines>
        <c:title>
          <c:tx>
            <c:rich>
              <a:bodyPr rot="-5400000" vert="horz"/>
              <a:lstStyle/>
              <a:p>
                <a:pPr>
                  <a:defRPr sz="1400"/>
                </a:pPr>
                <a:r>
                  <a:rPr lang="en-US" sz="1400" b="1" i="0" baseline="0">
                    <a:effectLst/>
                    <a:latin typeface="Calibri"/>
                  </a:rPr>
                  <a:t>σ</a:t>
                </a:r>
                <a:r>
                  <a:rPr lang="en-US" sz="1400" b="1" i="0" baseline="0">
                    <a:effectLst/>
                  </a:rPr>
                  <a:t>(E)</a:t>
                </a:r>
                <a:endParaRPr lang="en-US" sz="1400">
                  <a:effectLst/>
                </a:endParaRPr>
              </a:p>
              <a:p>
                <a:pPr>
                  <a:defRPr sz="1400"/>
                </a:pPr>
                <a:r>
                  <a:rPr lang="en-US" sz="1400" b="1" i="0" baseline="0">
                    <a:effectLst/>
                  </a:rPr>
                  <a:t>cm^2/device</a:t>
                </a:r>
                <a:endParaRPr lang="en-US" sz="1400">
                  <a:effectLst/>
                </a:endParaRPr>
              </a:p>
            </c:rich>
          </c:tx>
          <c:layout>
            <c:manualLayout>
              <c:xMode val="edge"/>
              <c:yMode val="edge"/>
              <c:x val="4.6333714572781966E-2"/>
              <c:y val="0.3835737840485749"/>
            </c:manualLayout>
          </c:layout>
          <c:overlay val="0"/>
        </c:title>
        <c:numFmt formatCode="General" sourceLinked="1"/>
        <c:majorTickMark val="out"/>
        <c:minorTickMark val="none"/>
        <c:tickLblPos val="nextTo"/>
        <c:txPr>
          <a:bodyPr/>
          <a:lstStyle/>
          <a:p>
            <a:pPr>
              <a:defRPr sz="1100"/>
            </a:pPr>
            <a:endParaRPr lang="en-US"/>
          </a:p>
        </c:txPr>
        <c:crossAx val="150602304"/>
        <c:crossesAt val="1.0000000000000005E-9"/>
        <c:crossBetween val="midCat"/>
      </c:valAx>
    </c:plotArea>
    <c:legend>
      <c:legendPos val="r"/>
      <c:layout>
        <c:manualLayout>
          <c:xMode val="edge"/>
          <c:yMode val="edge"/>
          <c:x val="0.68445075945736711"/>
          <c:y val="5.9162282336598399E-2"/>
          <c:w val="0.21855659869439398"/>
          <c:h val="0.69961981167448406"/>
        </c:manualLayout>
      </c:layout>
      <c:overlay val="0"/>
      <c:txPr>
        <a:bodyPr/>
        <a:lstStyle/>
        <a:p>
          <a:pPr>
            <a:defRPr sz="1600"/>
          </a:pPr>
          <a:endParaRPr lang="en-US"/>
        </a:p>
      </c:txPr>
    </c:legend>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057725957332255"/>
          <c:y val="7.7267590189530444E-2"/>
          <c:w val="0.55482352838046767"/>
          <c:h val="0.79986560844441779"/>
        </c:manualLayout>
      </c:layout>
      <c:scatterChart>
        <c:scatterStyle val="smoothMarker"/>
        <c:varyColors val="0"/>
        <c:ser>
          <c:idx val="0"/>
          <c:order val="0"/>
          <c:tx>
            <c:strRef>
              <c:f>'combo- WL'!$B$3</c:f>
              <c:strCache>
                <c:ptCount val="1"/>
                <c:pt idx="0">
                  <c:v>Earth MGH</c:v>
                </c:pt>
              </c:strCache>
            </c:strRef>
          </c:tx>
          <c:spPr>
            <a:ln>
              <a:noFill/>
            </a:ln>
          </c:spPr>
          <c:marker>
            <c:spPr>
              <a:solidFill>
                <a:schemeClr val="tx1"/>
              </a:solidFill>
              <a:ln>
                <a:solidFill>
                  <a:schemeClr val="tx1"/>
                </a:solidFill>
              </a:ln>
            </c:spPr>
          </c:marker>
          <c:errBars>
            <c:errDir val="y"/>
            <c:errBarType val="both"/>
            <c:errValType val="cust"/>
            <c:noEndCap val="0"/>
            <c:plus>
              <c:numRef>
                <c:f>'combo- WL'!$F$4:$F$20</c:f>
                <c:numCache>
                  <c:formatCode>General</c:formatCode>
                  <c:ptCount val="17"/>
                  <c:pt idx="5">
                    <c:v>4.2333576642335773E-8</c:v>
                  </c:pt>
                  <c:pt idx="13">
                    <c:v>3.1277533039647578E-8</c:v>
                  </c:pt>
                </c:numCache>
              </c:numRef>
            </c:plus>
            <c:minus>
              <c:numRef>
                <c:f>'combo- WL'!$E$4:$E$20</c:f>
                <c:numCache>
                  <c:formatCode>General</c:formatCode>
                  <c:ptCount val="17"/>
                  <c:pt idx="5">
                    <c:v>1.7520437956204381E-8</c:v>
                  </c:pt>
                  <c:pt idx="13">
                    <c:v>1.6740088105726869E-8</c:v>
                  </c:pt>
                </c:numCache>
              </c:numRef>
            </c:minus>
          </c:errBars>
          <c:errBars>
            <c:errDir val="x"/>
            <c:errBarType val="both"/>
            <c:errValType val="fixedVal"/>
            <c:noEndCap val="0"/>
            <c:val val="1"/>
          </c:errBars>
          <c:xVal>
            <c:numRef>
              <c:f>'combo- WL'!$A$4:$A$65</c:f>
              <c:numCache>
                <c:formatCode>General</c:formatCode>
                <c:ptCount val="62"/>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220</c:v>
                </c:pt>
                <c:pt idx="32">
                  <c:v>240</c:v>
                </c:pt>
                <c:pt idx="33">
                  <c:v>260</c:v>
                </c:pt>
                <c:pt idx="34">
                  <c:v>8</c:v>
                </c:pt>
                <c:pt idx="35">
                  <c:v>10</c:v>
                </c:pt>
                <c:pt idx="36">
                  <c:v>20</c:v>
                </c:pt>
                <c:pt idx="37">
                  <c:v>40</c:v>
                </c:pt>
                <c:pt idx="38">
                  <c:v>60</c:v>
                </c:pt>
                <c:pt idx="39">
                  <c:v>65</c:v>
                </c:pt>
                <c:pt idx="40">
                  <c:v>65</c:v>
                </c:pt>
                <c:pt idx="41">
                  <c:v>65</c:v>
                </c:pt>
                <c:pt idx="42">
                  <c:v>70</c:v>
                </c:pt>
                <c:pt idx="43">
                  <c:v>64</c:v>
                </c:pt>
                <c:pt idx="44">
                  <c:v>64</c:v>
                </c:pt>
                <c:pt idx="45">
                  <c:v>64</c:v>
                </c:pt>
                <c:pt idx="46">
                  <c:v>64</c:v>
                </c:pt>
                <c:pt idx="47">
                  <c:v>64</c:v>
                </c:pt>
                <c:pt idx="48">
                  <c:v>69</c:v>
                </c:pt>
                <c:pt idx="49">
                  <c:v>80</c:v>
                </c:pt>
                <c:pt idx="50">
                  <c:v>100</c:v>
                </c:pt>
                <c:pt idx="51">
                  <c:v>120</c:v>
                </c:pt>
                <c:pt idx="52">
                  <c:v>140</c:v>
                </c:pt>
                <c:pt idx="53">
                  <c:v>160</c:v>
                </c:pt>
                <c:pt idx="54">
                  <c:v>180</c:v>
                </c:pt>
                <c:pt idx="55">
                  <c:v>205</c:v>
                </c:pt>
                <c:pt idx="56">
                  <c:v>200</c:v>
                </c:pt>
                <c:pt idx="57">
                  <c:v>200</c:v>
                </c:pt>
                <c:pt idx="58">
                  <c:v>200</c:v>
                </c:pt>
                <c:pt idx="59">
                  <c:v>220</c:v>
                </c:pt>
                <c:pt idx="60">
                  <c:v>240</c:v>
                </c:pt>
                <c:pt idx="61">
                  <c:v>260</c:v>
                </c:pt>
              </c:numCache>
            </c:numRef>
          </c:xVal>
          <c:yVal>
            <c:numRef>
              <c:f>'combo- WL'!$B$4:$B$65</c:f>
              <c:numCache>
                <c:formatCode>General</c:formatCode>
                <c:ptCount val="62"/>
                <c:pt idx="5">
                  <c:v>2.1900000000000001E-8</c:v>
                </c:pt>
                <c:pt idx="13">
                  <c:v>2.6431718061674008E-8</c:v>
                </c:pt>
              </c:numCache>
            </c:numRef>
          </c:yVal>
          <c:smooth val="1"/>
        </c:ser>
        <c:ser>
          <c:idx val="1"/>
          <c:order val="1"/>
          <c:tx>
            <c:strRef>
              <c:f>'combo- WL'!$C$3</c:f>
              <c:strCache>
                <c:ptCount val="1"/>
                <c:pt idx="0">
                  <c:v>Earth CNL</c:v>
                </c:pt>
              </c:strCache>
            </c:strRef>
          </c:tx>
          <c:spPr>
            <a:ln>
              <a:noFill/>
            </a:ln>
          </c:spPr>
          <c:marker>
            <c:spPr>
              <a:solidFill>
                <a:schemeClr val="tx1"/>
              </a:solidFill>
              <a:ln>
                <a:solidFill>
                  <a:schemeClr val="tx1"/>
                </a:solidFill>
              </a:ln>
            </c:spPr>
          </c:marker>
          <c:errBars>
            <c:errDir val="y"/>
            <c:errBarType val="both"/>
            <c:errValType val="cust"/>
            <c:noEndCap val="0"/>
            <c:plus>
              <c:numRef>
                <c:f>'combo- WL'!$H$4:$H$20</c:f>
                <c:numCache>
                  <c:formatCode>General</c:formatCode>
                  <c:ptCount val="17"/>
                  <c:pt idx="6">
                    <c:v>1.6666666666666664E-8</c:v>
                  </c:pt>
                </c:numCache>
              </c:numRef>
            </c:plus>
            <c:minus>
              <c:numRef>
                <c:f>'combo- WL'!$G$4:$G$20</c:f>
                <c:numCache>
                  <c:formatCode>General</c:formatCode>
                  <c:ptCount val="17"/>
                  <c:pt idx="6">
                    <c:v>8.0645161290322588E-9</c:v>
                  </c:pt>
                </c:numCache>
              </c:numRef>
            </c:minus>
          </c:errBars>
          <c:errBars>
            <c:errDir val="x"/>
            <c:errBarType val="both"/>
            <c:errValType val="fixedVal"/>
            <c:noEndCap val="0"/>
            <c:val val="1"/>
          </c:errBars>
          <c:xVal>
            <c:numRef>
              <c:f>'combo- WL'!$A$4:$A$65</c:f>
              <c:numCache>
                <c:formatCode>General</c:formatCode>
                <c:ptCount val="62"/>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220</c:v>
                </c:pt>
                <c:pt idx="32">
                  <c:v>240</c:v>
                </c:pt>
                <c:pt idx="33">
                  <c:v>260</c:v>
                </c:pt>
                <c:pt idx="34">
                  <c:v>8</c:v>
                </c:pt>
                <c:pt idx="35">
                  <c:v>10</c:v>
                </c:pt>
                <c:pt idx="36">
                  <c:v>20</c:v>
                </c:pt>
                <c:pt idx="37">
                  <c:v>40</c:v>
                </c:pt>
                <c:pt idx="38">
                  <c:v>60</c:v>
                </c:pt>
                <c:pt idx="39">
                  <c:v>65</c:v>
                </c:pt>
                <c:pt idx="40">
                  <c:v>65</c:v>
                </c:pt>
                <c:pt idx="41">
                  <c:v>65</c:v>
                </c:pt>
                <c:pt idx="42">
                  <c:v>70</c:v>
                </c:pt>
                <c:pt idx="43">
                  <c:v>64</c:v>
                </c:pt>
                <c:pt idx="44">
                  <c:v>64</c:v>
                </c:pt>
                <c:pt idx="45">
                  <c:v>64</c:v>
                </c:pt>
                <c:pt idx="46">
                  <c:v>64</c:v>
                </c:pt>
                <c:pt idx="47">
                  <c:v>64</c:v>
                </c:pt>
                <c:pt idx="48">
                  <c:v>69</c:v>
                </c:pt>
                <c:pt idx="49">
                  <c:v>80</c:v>
                </c:pt>
                <c:pt idx="50">
                  <c:v>100</c:v>
                </c:pt>
                <c:pt idx="51">
                  <c:v>120</c:v>
                </c:pt>
                <c:pt idx="52">
                  <c:v>140</c:v>
                </c:pt>
                <c:pt idx="53">
                  <c:v>160</c:v>
                </c:pt>
                <c:pt idx="54">
                  <c:v>180</c:v>
                </c:pt>
                <c:pt idx="55">
                  <c:v>205</c:v>
                </c:pt>
                <c:pt idx="56">
                  <c:v>200</c:v>
                </c:pt>
                <c:pt idx="57">
                  <c:v>200</c:v>
                </c:pt>
                <c:pt idx="58">
                  <c:v>200</c:v>
                </c:pt>
                <c:pt idx="59">
                  <c:v>220</c:v>
                </c:pt>
                <c:pt idx="60">
                  <c:v>240</c:v>
                </c:pt>
                <c:pt idx="61">
                  <c:v>260</c:v>
                </c:pt>
              </c:numCache>
            </c:numRef>
          </c:xVal>
          <c:yVal>
            <c:numRef>
              <c:f>'combo- WL'!$C$4:$C$65</c:f>
              <c:numCache>
                <c:formatCode>General</c:formatCode>
                <c:ptCount val="62"/>
                <c:pt idx="6">
                  <c:v>1.0752688172043011E-8</c:v>
                </c:pt>
              </c:numCache>
            </c:numRef>
          </c:yVal>
          <c:smooth val="1"/>
        </c:ser>
        <c:ser>
          <c:idx val="2"/>
          <c:order val="2"/>
          <c:tx>
            <c:strRef>
              <c:f>'combo- WL'!$D$3</c:f>
              <c:strCache>
                <c:ptCount val="1"/>
                <c:pt idx="0">
                  <c:v>Earth Fit</c:v>
                </c:pt>
              </c:strCache>
            </c:strRef>
          </c:tx>
          <c:spPr>
            <a:ln>
              <a:solidFill>
                <a:schemeClr val="tx1"/>
              </a:solidFill>
            </a:ln>
          </c:spPr>
          <c:marker>
            <c:symbol val="none"/>
          </c:marker>
          <c:xVal>
            <c:numRef>
              <c:f>'combo- WL'!$A$4:$A$65</c:f>
              <c:numCache>
                <c:formatCode>General</c:formatCode>
                <c:ptCount val="62"/>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220</c:v>
                </c:pt>
                <c:pt idx="32">
                  <c:v>240</c:v>
                </c:pt>
                <c:pt idx="33">
                  <c:v>260</c:v>
                </c:pt>
                <c:pt idx="34">
                  <c:v>8</c:v>
                </c:pt>
                <c:pt idx="35">
                  <c:v>10</c:v>
                </c:pt>
                <c:pt idx="36">
                  <c:v>20</c:v>
                </c:pt>
                <c:pt idx="37">
                  <c:v>40</c:v>
                </c:pt>
                <c:pt idx="38">
                  <c:v>60</c:v>
                </c:pt>
                <c:pt idx="39">
                  <c:v>65</c:v>
                </c:pt>
                <c:pt idx="40">
                  <c:v>65</c:v>
                </c:pt>
                <c:pt idx="41">
                  <c:v>65</c:v>
                </c:pt>
                <c:pt idx="42">
                  <c:v>70</c:v>
                </c:pt>
                <c:pt idx="43">
                  <c:v>64</c:v>
                </c:pt>
                <c:pt idx="44">
                  <c:v>64</c:v>
                </c:pt>
                <c:pt idx="45">
                  <c:v>64</c:v>
                </c:pt>
                <c:pt idx="46">
                  <c:v>64</c:v>
                </c:pt>
                <c:pt idx="47">
                  <c:v>64</c:v>
                </c:pt>
                <c:pt idx="48">
                  <c:v>69</c:v>
                </c:pt>
                <c:pt idx="49">
                  <c:v>80</c:v>
                </c:pt>
                <c:pt idx="50">
                  <c:v>100</c:v>
                </c:pt>
                <c:pt idx="51">
                  <c:v>120</c:v>
                </c:pt>
                <c:pt idx="52">
                  <c:v>140</c:v>
                </c:pt>
                <c:pt idx="53">
                  <c:v>160</c:v>
                </c:pt>
                <c:pt idx="54">
                  <c:v>180</c:v>
                </c:pt>
                <c:pt idx="55">
                  <c:v>205</c:v>
                </c:pt>
                <c:pt idx="56">
                  <c:v>200</c:v>
                </c:pt>
                <c:pt idx="57">
                  <c:v>200</c:v>
                </c:pt>
                <c:pt idx="58">
                  <c:v>200</c:v>
                </c:pt>
                <c:pt idx="59">
                  <c:v>220</c:v>
                </c:pt>
                <c:pt idx="60">
                  <c:v>240</c:v>
                </c:pt>
                <c:pt idx="61">
                  <c:v>260</c:v>
                </c:pt>
              </c:numCache>
            </c:numRef>
          </c:xVal>
          <c:yVal>
            <c:numRef>
              <c:f>'combo- WL'!$D$4:$D$65</c:f>
              <c:numCache>
                <c:formatCode>General</c:formatCode>
                <c:ptCount val="62"/>
                <c:pt idx="0">
                  <c:v>2.7795180404145135E-10</c:v>
                </c:pt>
                <c:pt idx="1">
                  <c:v>1.4109864835557206E-9</c:v>
                </c:pt>
                <c:pt idx="2">
                  <c:v>1.0197011719568354E-8</c:v>
                </c:pt>
                <c:pt idx="3">
                  <c:v>2.1997598557196991E-8</c:v>
                </c:pt>
                <c:pt idx="4">
                  <c:v>2.4665464284760862E-8</c:v>
                </c:pt>
                <c:pt idx="5">
                  <c:v>2.4820870491083385E-8</c:v>
                </c:pt>
                <c:pt idx="6">
                  <c:v>2.4796579077070246E-8</c:v>
                </c:pt>
                <c:pt idx="7">
                  <c:v>2.4976586427042066E-8</c:v>
                </c:pt>
                <c:pt idx="8">
                  <c:v>2.4998895451305498E-8</c:v>
                </c:pt>
                <c:pt idx="9">
                  <c:v>2.4999963237081167E-8</c:v>
                </c:pt>
                <c:pt idx="10">
                  <c:v>2.4999999108066384E-8</c:v>
                </c:pt>
                <c:pt idx="11">
                  <c:v>2.4999999983827903E-8</c:v>
                </c:pt>
                <c:pt idx="12">
                  <c:v>2.4999999999776485E-8</c:v>
                </c:pt>
                <c:pt idx="13">
                  <c:v>2.4999999999997607E-8</c:v>
                </c:pt>
                <c:pt idx="14">
                  <c:v>2.4999999999999979E-8</c:v>
                </c:pt>
                <c:pt idx="15">
                  <c:v>2.4999999999999999E-8</c:v>
                </c:pt>
                <c:pt idx="16">
                  <c:v>2.4999999999999999E-8</c:v>
                </c:pt>
              </c:numCache>
            </c:numRef>
          </c:yVal>
          <c:smooth val="1"/>
        </c:ser>
        <c:ser>
          <c:idx val="3"/>
          <c:order val="3"/>
          <c:tx>
            <c:strRef>
              <c:f>'combo- WL'!$I$3</c:f>
              <c:strCache>
                <c:ptCount val="1"/>
                <c:pt idx="0">
                  <c:v>Water MGH</c:v>
                </c:pt>
              </c:strCache>
            </c:strRef>
          </c:tx>
          <c:spPr>
            <a:ln>
              <a:noFill/>
            </a:ln>
          </c:spPr>
          <c:marker>
            <c:symbol val="triangle"/>
            <c:size val="7"/>
            <c:spPr>
              <a:solidFill>
                <a:schemeClr val="tx1"/>
              </a:solidFill>
              <a:ln>
                <a:solidFill>
                  <a:schemeClr val="tx1"/>
                </a:solidFill>
              </a:ln>
            </c:spPr>
          </c:marker>
          <c:errBars>
            <c:errDir val="y"/>
            <c:errBarType val="both"/>
            <c:errValType val="cust"/>
            <c:noEndCap val="0"/>
            <c:plus>
              <c:numRef>
                <c:f>'combo- WL'!$M$4:$M$37</c:f>
                <c:numCache>
                  <c:formatCode>General</c:formatCode>
                  <c:ptCount val="34"/>
                  <c:pt idx="22">
                    <c:v>3.0232558139534882E-8</c:v>
                  </c:pt>
                  <c:pt idx="30">
                    <c:v>3.360995850622408E-8</c:v>
                  </c:pt>
                </c:numCache>
              </c:numRef>
            </c:plus>
            <c:minus>
              <c:numRef>
                <c:f>'combo- WL'!$L$4:$L$37</c:f>
                <c:numCache>
                  <c:formatCode>General</c:formatCode>
                  <c:ptCount val="34"/>
                  <c:pt idx="22">
                    <c:v>1.7829457364341088E-8</c:v>
                  </c:pt>
                  <c:pt idx="30">
                    <c:v>2.0746887966804978E-8</c:v>
                  </c:pt>
                </c:numCache>
              </c:numRef>
            </c:minus>
          </c:errBars>
          <c:errBars>
            <c:errDir val="x"/>
            <c:errBarType val="both"/>
            <c:errValType val="fixedVal"/>
            <c:noEndCap val="0"/>
            <c:val val="1"/>
          </c:errBars>
          <c:xVal>
            <c:numRef>
              <c:f>'combo- WL'!$A$4:$A$65</c:f>
              <c:numCache>
                <c:formatCode>General</c:formatCode>
                <c:ptCount val="62"/>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220</c:v>
                </c:pt>
                <c:pt idx="32">
                  <c:v>240</c:v>
                </c:pt>
                <c:pt idx="33">
                  <c:v>260</c:v>
                </c:pt>
                <c:pt idx="34">
                  <c:v>8</c:v>
                </c:pt>
                <c:pt idx="35">
                  <c:v>10</c:v>
                </c:pt>
                <c:pt idx="36">
                  <c:v>20</c:v>
                </c:pt>
                <c:pt idx="37">
                  <c:v>40</c:v>
                </c:pt>
                <c:pt idx="38">
                  <c:v>60</c:v>
                </c:pt>
                <c:pt idx="39">
                  <c:v>65</c:v>
                </c:pt>
                <c:pt idx="40">
                  <c:v>65</c:v>
                </c:pt>
                <c:pt idx="41">
                  <c:v>65</c:v>
                </c:pt>
                <c:pt idx="42">
                  <c:v>70</c:v>
                </c:pt>
                <c:pt idx="43">
                  <c:v>64</c:v>
                </c:pt>
                <c:pt idx="44">
                  <c:v>64</c:v>
                </c:pt>
                <c:pt idx="45">
                  <c:v>64</c:v>
                </c:pt>
                <c:pt idx="46">
                  <c:v>64</c:v>
                </c:pt>
                <c:pt idx="47">
                  <c:v>64</c:v>
                </c:pt>
                <c:pt idx="48">
                  <c:v>69</c:v>
                </c:pt>
                <c:pt idx="49">
                  <c:v>80</c:v>
                </c:pt>
                <c:pt idx="50">
                  <c:v>100</c:v>
                </c:pt>
                <c:pt idx="51">
                  <c:v>120</c:v>
                </c:pt>
                <c:pt idx="52">
                  <c:v>140</c:v>
                </c:pt>
                <c:pt idx="53">
                  <c:v>160</c:v>
                </c:pt>
                <c:pt idx="54">
                  <c:v>180</c:v>
                </c:pt>
                <c:pt idx="55">
                  <c:v>205</c:v>
                </c:pt>
                <c:pt idx="56">
                  <c:v>200</c:v>
                </c:pt>
                <c:pt idx="57">
                  <c:v>200</c:v>
                </c:pt>
                <c:pt idx="58">
                  <c:v>200</c:v>
                </c:pt>
                <c:pt idx="59">
                  <c:v>220</c:v>
                </c:pt>
                <c:pt idx="60">
                  <c:v>240</c:v>
                </c:pt>
                <c:pt idx="61">
                  <c:v>260</c:v>
                </c:pt>
              </c:numCache>
            </c:numRef>
          </c:xVal>
          <c:yVal>
            <c:numRef>
              <c:f>'combo- WL'!$I$4:$I$65</c:f>
              <c:numCache>
                <c:formatCode>General</c:formatCode>
                <c:ptCount val="62"/>
                <c:pt idx="22">
                  <c:v>3.1007751937984498E-8</c:v>
                </c:pt>
                <c:pt idx="30">
                  <c:v>3.7344398340248961E-8</c:v>
                </c:pt>
              </c:numCache>
            </c:numRef>
          </c:yVal>
          <c:smooth val="1"/>
        </c:ser>
        <c:ser>
          <c:idx val="4"/>
          <c:order val="4"/>
          <c:tx>
            <c:strRef>
              <c:f>'combo- WL'!$J$3</c:f>
              <c:strCache>
                <c:ptCount val="1"/>
                <c:pt idx="0">
                  <c:v>Water CNL</c:v>
                </c:pt>
              </c:strCache>
            </c:strRef>
          </c:tx>
          <c:spPr>
            <a:ln>
              <a:noFill/>
            </a:ln>
          </c:spPr>
          <c:marker>
            <c:symbol val="circle"/>
            <c:size val="7"/>
            <c:spPr>
              <a:solidFill>
                <a:schemeClr val="tx1"/>
              </a:solidFill>
              <a:ln>
                <a:solidFill>
                  <a:schemeClr val="tx1"/>
                </a:solidFill>
              </a:ln>
            </c:spPr>
          </c:marker>
          <c:xVal>
            <c:numRef>
              <c:f>'combo- WL'!$A$4:$A$65</c:f>
              <c:numCache>
                <c:formatCode>General</c:formatCode>
                <c:ptCount val="62"/>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220</c:v>
                </c:pt>
                <c:pt idx="32">
                  <c:v>240</c:v>
                </c:pt>
                <c:pt idx="33">
                  <c:v>260</c:v>
                </c:pt>
                <c:pt idx="34">
                  <c:v>8</c:v>
                </c:pt>
                <c:pt idx="35">
                  <c:v>10</c:v>
                </c:pt>
                <c:pt idx="36">
                  <c:v>20</c:v>
                </c:pt>
                <c:pt idx="37">
                  <c:v>40</c:v>
                </c:pt>
                <c:pt idx="38">
                  <c:v>60</c:v>
                </c:pt>
                <c:pt idx="39">
                  <c:v>65</c:v>
                </c:pt>
                <c:pt idx="40">
                  <c:v>65</c:v>
                </c:pt>
                <c:pt idx="41">
                  <c:v>65</c:v>
                </c:pt>
                <c:pt idx="42">
                  <c:v>70</c:v>
                </c:pt>
                <c:pt idx="43">
                  <c:v>64</c:v>
                </c:pt>
                <c:pt idx="44">
                  <c:v>64</c:v>
                </c:pt>
                <c:pt idx="45">
                  <c:v>64</c:v>
                </c:pt>
                <c:pt idx="46">
                  <c:v>64</c:v>
                </c:pt>
                <c:pt idx="47">
                  <c:v>64</c:v>
                </c:pt>
                <c:pt idx="48">
                  <c:v>69</c:v>
                </c:pt>
                <c:pt idx="49">
                  <c:v>80</c:v>
                </c:pt>
                <c:pt idx="50">
                  <c:v>100</c:v>
                </c:pt>
                <c:pt idx="51">
                  <c:v>120</c:v>
                </c:pt>
                <c:pt idx="52">
                  <c:v>140</c:v>
                </c:pt>
                <c:pt idx="53">
                  <c:v>160</c:v>
                </c:pt>
                <c:pt idx="54">
                  <c:v>180</c:v>
                </c:pt>
                <c:pt idx="55">
                  <c:v>205</c:v>
                </c:pt>
                <c:pt idx="56">
                  <c:v>200</c:v>
                </c:pt>
                <c:pt idx="57">
                  <c:v>200</c:v>
                </c:pt>
                <c:pt idx="58">
                  <c:v>200</c:v>
                </c:pt>
                <c:pt idx="59">
                  <c:v>220</c:v>
                </c:pt>
                <c:pt idx="60">
                  <c:v>240</c:v>
                </c:pt>
                <c:pt idx="61">
                  <c:v>260</c:v>
                </c:pt>
              </c:numCache>
            </c:numRef>
          </c:xVal>
          <c:yVal>
            <c:numRef>
              <c:f>'combo- WL'!$J$4:$J$65</c:f>
              <c:numCache>
                <c:formatCode>General</c:formatCode>
                <c:ptCount val="62"/>
                <c:pt idx="23">
                  <c:v>3.202846975088968E-8</c:v>
                </c:pt>
              </c:numCache>
            </c:numRef>
          </c:yVal>
          <c:smooth val="1"/>
        </c:ser>
        <c:ser>
          <c:idx val="5"/>
          <c:order val="5"/>
          <c:tx>
            <c:strRef>
              <c:f>'combo- WL'!$K$3</c:f>
              <c:strCache>
                <c:ptCount val="1"/>
                <c:pt idx="0">
                  <c:v>Water Fit</c:v>
                </c:pt>
              </c:strCache>
            </c:strRef>
          </c:tx>
          <c:spPr>
            <a:ln>
              <a:solidFill>
                <a:schemeClr val="tx1"/>
              </a:solidFill>
              <a:prstDash val="dash"/>
            </a:ln>
          </c:spPr>
          <c:marker>
            <c:symbol val="none"/>
          </c:marker>
          <c:xVal>
            <c:numRef>
              <c:f>'combo- WL'!$A$4:$A$65</c:f>
              <c:numCache>
                <c:formatCode>General</c:formatCode>
                <c:ptCount val="62"/>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220</c:v>
                </c:pt>
                <c:pt idx="32">
                  <c:v>240</c:v>
                </c:pt>
                <c:pt idx="33">
                  <c:v>260</c:v>
                </c:pt>
                <c:pt idx="34">
                  <c:v>8</c:v>
                </c:pt>
                <c:pt idx="35">
                  <c:v>10</c:v>
                </c:pt>
                <c:pt idx="36">
                  <c:v>20</c:v>
                </c:pt>
                <c:pt idx="37">
                  <c:v>40</c:v>
                </c:pt>
                <c:pt idx="38">
                  <c:v>60</c:v>
                </c:pt>
                <c:pt idx="39">
                  <c:v>65</c:v>
                </c:pt>
                <c:pt idx="40">
                  <c:v>65</c:v>
                </c:pt>
                <c:pt idx="41">
                  <c:v>65</c:v>
                </c:pt>
                <c:pt idx="42">
                  <c:v>70</c:v>
                </c:pt>
                <c:pt idx="43">
                  <c:v>64</c:v>
                </c:pt>
                <c:pt idx="44">
                  <c:v>64</c:v>
                </c:pt>
                <c:pt idx="45">
                  <c:v>64</c:v>
                </c:pt>
                <c:pt idx="46">
                  <c:v>64</c:v>
                </c:pt>
                <c:pt idx="47">
                  <c:v>64</c:v>
                </c:pt>
                <c:pt idx="48">
                  <c:v>69</c:v>
                </c:pt>
                <c:pt idx="49">
                  <c:v>80</c:v>
                </c:pt>
                <c:pt idx="50">
                  <c:v>100</c:v>
                </c:pt>
                <c:pt idx="51">
                  <c:v>120</c:v>
                </c:pt>
                <c:pt idx="52">
                  <c:v>140</c:v>
                </c:pt>
                <c:pt idx="53">
                  <c:v>160</c:v>
                </c:pt>
                <c:pt idx="54">
                  <c:v>180</c:v>
                </c:pt>
                <c:pt idx="55">
                  <c:v>205</c:v>
                </c:pt>
                <c:pt idx="56">
                  <c:v>200</c:v>
                </c:pt>
                <c:pt idx="57">
                  <c:v>200</c:v>
                </c:pt>
                <c:pt idx="58">
                  <c:v>200</c:v>
                </c:pt>
                <c:pt idx="59">
                  <c:v>220</c:v>
                </c:pt>
                <c:pt idx="60">
                  <c:v>240</c:v>
                </c:pt>
                <c:pt idx="61">
                  <c:v>260</c:v>
                </c:pt>
              </c:numCache>
            </c:numRef>
          </c:xVal>
          <c:yVal>
            <c:numRef>
              <c:f>'combo- WL'!$K$4:$K$65</c:f>
              <c:numCache>
                <c:formatCode>General</c:formatCode>
                <c:ptCount val="62"/>
                <c:pt idx="17">
                  <c:v>3.335421648497416E-10</c:v>
                </c:pt>
                <c:pt idx="18">
                  <c:v>1.6931837802668646E-9</c:v>
                </c:pt>
                <c:pt idx="19">
                  <c:v>1.2236414063482025E-8</c:v>
                </c:pt>
                <c:pt idx="20">
                  <c:v>2.6397118268636389E-8</c:v>
                </c:pt>
                <c:pt idx="21">
                  <c:v>2.9598557141713033E-8</c:v>
                </c:pt>
                <c:pt idx="22">
                  <c:v>2.9785044589300061E-8</c:v>
                </c:pt>
                <c:pt idx="23">
                  <c:v>2.9755894892484293E-8</c:v>
                </c:pt>
                <c:pt idx="24">
                  <c:v>2.9971903712450474E-8</c:v>
                </c:pt>
                <c:pt idx="25">
                  <c:v>2.99986745415666E-8</c:v>
                </c:pt>
                <c:pt idx="26">
                  <c:v>2.9999955884497399E-8</c:v>
                </c:pt>
                <c:pt idx="27">
                  <c:v>2.9999998929679656E-8</c:v>
                </c:pt>
                <c:pt idx="28">
                  <c:v>2.9999999980593486E-8</c:v>
                </c:pt>
                <c:pt idx="29">
                  <c:v>2.9999999999731779E-8</c:v>
                </c:pt>
                <c:pt idx="30">
                  <c:v>2.9999999999997125E-8</c:v>
                </c:pt>
                <c:pt idx="31">
                  <c:v>2.9999999999999971E-8</c:v>
                </c:pt>
                <c:pt idx="32">
                  <c:v>2.9999999999999997E-8</c:v>
                </c:pt>
                <c:pt idx="33">
                  <c:v>2.9999999999999997E-8</c:v>
                </c:pt>
              </c:numCache>
            </c:numRef>
          </c:yVal>
          <c:smooth val="1"/>
        </c:ser>
        <c:ser>
          <c:idx val="6"/>
          <c:order val="6"/>
          <c:tx>
            <c:strRef>
              <c:f>'combo- WL'!$P$3</c:f>
              <c:strCache>
                <c:ptCount val="1"/>
                <c:pt idx="0">
                  <c:v>SandStorm MGH</c:v>
                </c:pt>
              </c:strCache>
            </c:strRef>
          </c:tx>
          <c:spPr>
            <a:ln>
              <a:noFill/>
            </a:ln>
          </c:spPr>
          <c:marker>
            <c:symbol val="circle"/>
            <c:size val="7"/>
            <c:spPr>
              <a:noFill/>
              <a:ln w="19050">
                <a:solidFill>
                  <a:schemeClr val="tx1"/>
                </a:solidFill>
              </a:ln>
            </c:spPr>
          </c:marker>
          <c:errBars>
            <c:errDir val="y"/>
            <c:errBarType val="both"/>
            <c:errValType val="cust"/>
            <c:noEndCap val="0"/>
            <c:plus>
              <c:numRef>
                <c:f>'combo- WL'!$T$4:$T$65</c:f>
                <c:numCache>
                  <c:formatCode>General</c:formatCode>
                  <c:ptCount val="62"/>
                  <c:pt idx="42">
                    <c:v>2.8613352898019079E-8</c:v>
                  </c:pt>
                  <c:pt idx="55">
                    <c:v>1.9902424242424238E-7</c:v>
                  </c:pt>
                </c:numCache>
              </c:numRef>
            </c:plus>
            <c:minus>
              <c:numRef>
                <c:f>'combo- WL'!$S$4:$S$65</c:f>
                <c:numCache>
                  <c:formatCode>General</c:formatCode>
                  <c:ptCount val="62"/>
                  <c:pt idx="42">
                    <c:v>1.6874541452677919E-8</c:v>
                  </c:pt>
                  <c:pt idx="55">
                    <c:v>3.9070995670995666E-8</c:v>
                  </c:pt>
                </c:numCache>
              </c:numRef>
            </c:minus>
          </c:errBars>
          <c:errBars>
            <c:errDir val="x"/>
            <c:errBarType val="both"/>
            <c:errValType val="fixedVal"/>
            <c:noEndCap val="0"/>
            <c:val val="1"/>
          </c:errBars>
          <c:xVal>
            <c:numRef>
              <c:f>'combo- WL'!$A$4:$A$65</c:f>
              <c:numCache>
                <c:formatCode>General</c:formatCode>
                <c:ptCount val="62"/>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220</c:v>
                </c:pt>
                <c:pt idx="32">
                  <c:v>240</c:v>
                </c:pt>
                <c:pt idx="33">
                  <c:v>260</c:v>
                </c:pt>
                <c:pt idx="34">
                  <c:v>8</c:v>
                </c:pt>
                <c:pt idx="35">
                  <c:v>10</c:v>
                </c:pt>
                <c:pt idx="36">
                  <c:v>20</c:v>
                </c:pt>
                <c:pt idx="37">
                  <c:v>40</c:v>
                </c:pt>
                <c:pt idx="38">
                  <c:v>60</c:v>
                </c:pt>
                <c:pt idx="39">
                  <c:v>65</c:v>
                </c:pt>
                <c:pt idx="40">
                  <c:v>65</c:v>
                </c:pt>
                <c:pt idx="41">
                  <c:v>65</c:v>
                </c:pt>
                <c:pt idx="42">
                  <c:v>70</c:v>
                </c:pt>
                <c:pt idx="43">
                  <c:v>64</c:v>
                </c:pt>
                <c:pt idx="44">
                  <c:v>64</c:v>
                </c:pt>
                <c:pt idx="45">
                  <c:v>64</c:v>
                </c:pt>
                <c:pt idx="46">
                  <c:v>64</c:v>
                </c:pt>
                <c:pt idx="47">
                  <c:v>64</c:v>
                </c:pt>
                <c:pt idx="48">
                  <c:v>69</c:v>
                </c:pt>
                <c:pt idx="49">
                  <c:v>80</c:v>
                </c:pt>
                <c:pt idx="50">
                  <c:v>100</c:v>
                </c:pt>
                <c:pt idx="51">
                  <c:v>120</c:v>
                </c:pt>
                <c:pt idx="52">
                  <c:v>140</c:v>
                </c:pt>
                <c:pt idx="53">
                  <c:v>160</c:v>
                </c:pt>
                <c:pt idx="54">
                  <c:v>180</c:v>
                </c:pt>
                <c:pt idx="55">
                  <c:v>205</c:v>
                </c:pt>
                <c:pt idx="56">
                  <c:v>200</c:v>
                </c:pt>
                <c:pt idx="57">
                  <c:v>200</c:v>
                </c:pt>
                <c:pt idx="58">
                  <c:v>200</c:v>
                </c:pt>
                <c:pt idx="59">
                  <c:v>220</c:v>
                </c:pt>
                <c:pt idx="60">
                  <c:v>240</c:v>
                </c:pt>
                <c:pt idx="61">
                  <c:v>260</c:v>
                </c:pt>
              </c:numCache>
            </c:numRef>
          </c:xVal>
          <c:yVal>
            <c:numRef>
              <c:f>'combo- WL'!$P$4:$P$65</c:f>
              <c:numCache>
                <c:formatCode>General</c:formatCode>
                <c:ptCount val="62"/>
                <c:pt idx="42">
                  <c:v>2.9347028613352899E-8</c:v>
                </c:pt>
                <c:pt idx="55">
                  <c:v>4.3399999999999998E-8</c:v>
                </c:pt>
              </c:numCache>
            </c:numRef>
          </c:yVal>
          <c:smooth val="1"/>
        </c:ser>
        <c:ser>
          <c:idx val="7"/>
          <c:order val="7"/>
          <c:tx>
            <c:strRef>
              <c:f>'combo- WL'!$Q$3</c:f>
              <c:strCache>
                <c:ptCount val="1"/>
                <c:pt idx="0">
                  <c:v>SandStorm CNL</c:v>
                </c:pt>
              </c:strCache>
            </c:strRef>
          </c:tx>
          <c:spPr>
            <a:ln>
              <a:noFill/>
            </a:ln>
          </c:spPr>
          <c:marker>
            <c:symbol val="x"/>
            <c:size val="7"/>
            <c:spPr>
              <a:ln w="22225">
                <a:solidFill>
                  <a:schemeClr val="tx1"/>
                </a:solidFill>
              </a:ln>
            </c:spPr>
          </c:marker>
          <c:errBars>
            <c:errDir val="y"/>
            <c:errBarType val="both"/>
            <c:errValType val="cust"/>
            <c:noEndCap val="0"/>
            <c:plus>
              <c:numRef>
                <c:f>'combo- WL'!$V$4:$V$65</c:f>
                <c:numCache>
                  <c:formatCode>General</c:formatCode>
                  <c:ptCount val="62"/>
                  <c:pt idx="48">
                    <c:v>4.5669291338582667E-8</c:v>
                  </c:pt>
                </c:numCache>
              </c:numRef>
            </c:plus>
            <c:minus>
              <c:numRef>
                <c:f>'combo- WL'!$U$4:$U$65</c:f>
                <c:numCache>
                  <c:formatCode>General</c:formatCode>
                  <c:ptCount val="62"/>
                  <c:pt idx="48">
                    <c:v>2.9396325459317583E-8</c:v>
                  </c:pt>
                </c:numCache>
              </c:numRef>
            </c:minus>
          </c:errBars>
          <c:errBars>
            <c:errDir val="x"/>
            <c:errBarType val="both"/>
            <c:errValType val="fixedVal"/>
            <c:noEndCap val="0"/>
            <c:val val="1"/>
          </c:errBars>
          <c:xVal>
            <c:numRef>
              <c:f>'combo- WL'!$A$4:$A$65</c:f>
              <c:numCache>
                <c:formatCode>General</c:formatCode>
                <c:ptCount val="62"/>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220</c:v>
                </c:pt>
                <c:pt idx="32">
                  <c:v>240</c:v>
                </c:pt>
                <c:pt idx="33">
                  <c:v>260</c:v>
                </c:pt>
                <c:pt idx="34">
                  <c:v>8</c:v>
                </c:pt>
                <c:pt idx="35">
                  <c:v>10</c:v>
                </c:pt>
                <c:pt idx="36">
                  <c:v>20</c:v>
                </c:pt>
                <c:pt idx="37">
                  <c:v>40</c:v>
                </c:pt>
                <c:pt idx="38">
                  <c:v>60</c:v>
                </c:pt>
                <c:pt idx="39">
                  <c:v>65</c:v>
                </c:pt>
                <c:pt idx="40">
                  <c:v>65</c:v>
                </c:pt>
                <c:pt idx="41">
                  <c:v>65</c:v>
                </c:pt>
                <c:pt idx="42">
                  <c:v>70</c:v>
                </c:pt>
                <c:pt idx="43">
                  <c:v>64</c:v>
                </c:pt>
                <c:pt idx="44">
                  <c:v>64</c:v>
                </c:pt>
                <c:pt idx="45">
                  <c:v>64</c:v>
                </c:pt>
                <c:pt idx="46">
                  <c:v>64</c:v>
                </c:pt>
                <c:pt idx="47">
                  <c:v>64</c:v>
                </c:pt>
                <c:pt idx="48">
                  <c:v>69</c:v>
                </c:pt>
                <c:pt idx="49">
                  <c:v>80</c:v>
                </c:pt>
                <c:pt idx="50">
                  <c:v>100</c:v>
                </c:pt>
                <c:pt idx="51">
                  <c:v>120</c:v>
                </c:pt>
                <c:pt idx="52">
                  <c:v>140</c:v>
                </c:pt>
                <c:pt idx="53">
                  <c:v>160</c:v>
                </c:pt>
                <c:pt idx="54">
                  <c:v>180</c:v>
                </c:pt>
                <c:pt idx="55">
                  <c:v>205</c:v>
                </c:pt>
                <c:pt idx="56">
                  <c:v>200</c:v>
                </c:pt>
                <c:pt idx="57">
                  <c:v>200</c:v>
                </c:pt>
                <c:pt idx="58">
                  <c:v>200</c:v>
                </c:pt>
                <c:pt idx="59">
                  <c:v>220</c:v>
                </c:pt>
                <c:pt idx="60">
                  <c:v>240</c:v>
                </c:pt>
                <c:pt idx="61">
                  <c:v>260</c:v>
                </c:pt>
              </c:numCache>
            </c:numRef>
          </c:xVal>
          <c:yVal>
            <c:numRef>
              <c:f>'combo- WL'!$Q$4:$Q$65</c:f>
              <c:numCache>
                <c:formatCode>General</c:formatCode>
                <c:ptCount val="62"/>
                <c:pt idx="48">
                  <c:v>5.7742782152230971E-8</c:v>
                </c:pt>
              </c:numCache>
            </c:numRef>
          </c:yVal>
          <c:smooth val="1"/>
        </c:ser>
        <c:ser>
          <c:idx val="8"/>
          <c:order val="8"/>
          <c:tx>
            <c:strRef>
              <c:f>'combo- WL'!$R$3</c:f>
              <c:strCache>
                <c:ptCount val="1"/>
                <c:pt idx="0">
                  <c:v>SandStorm Fit</c:v>
                </c:pt>
              </c:strCache>
            </c:strRef>
          </c:tx>
          <c:spPr>
            <a:ln>
              <a:solidFill>
                <a:schemeClr val="tx1"/>
              </a:solidFill>
              <a:prstDash val="sysDot"/>
            </a:ln>
          </c:spPr>
          <c:marker>
            <c:symbol val="none"/>
          </c:marker>
          <c:xVal>
            <c:numRef>
              <c:f>'combo- WL'!$A$4:$A$65</c:f>
              <c:numCache>
                <c:formatCode>General</c:formatCode>
                <c:ptCount val="62"/>
                <c:pt idx="0">
                  <c:v>8</c:v>
                </c:pt>
                <c:pt idx="1">
                  <c:v>10</c:v>
                </c:pt>
                <c:pt idx="2">
                  <c:v>20</c:v>
                </c:pt>
                <c:pt idx="3">
                  <c:v>40</c:v>
                </c:pt>
                <c:pt idx="4">
                  <c:v>60</c:v>
                </c:pt>
                <c:pt idx="5">
                  <c:v>65</c:v>
                </c:pt>
                <c:pt idx="6">
                  <c:v>64</c:v>
                </c:pt>
                <c:pt idx="7">
                  <c:v>80</c:v>
                </c:pt>
                <c:pt idx="8">
                  <c:v>100</c:v>
                </c:pt>
                <c:pt idx="9">
                  <c:v>120</c:v>
                </c:pt>
                <c:pt idx="10">
                  <c:v>140</c:v>
                </c:pt>
                <c:pt idx="11">
                  <c:v>160</c:v>
                </c:pt>
                <c:pt idx="12">
                  <c:v>180</c:v>
                </c:pt>
                <c:pt idx="13">
                  <c:v>200</c:v>
                </c:pt>
                <c:pt idx="14">
                  <c:v>220</c:v>
                </c:pt>
                <c:pt idx="15">
                  <c:v>240</c:v>
                </c:pt>
                <c:pt idx="16">
                  <c:v>260</c:v>
                </c:pt>
                <c:pt idx="17">
                  <c:v>8</c:v>
                </c:pt>
                <c:pt idx="18">
                  <c:v>10</c:v>
                </c:pt>
                <c:pt idx="19">
                  <c:v>20</c:v>
                </c:pt>
                <c:pt idx="20">
                  <c:v>40</c:v>
                </c:pt>
                <c:pt idx="21">
                  <c:v>60</c:v>
                </c:pt>
                <c:pt idx="22">
                  <c:v>60</c:v>
                </c:pt>
                <c:pt idx="23">
                  <c:v>59</c:v>
                </c:pt>
                <c:pt idx="24">
                  <c:v>80</c:v>
                </c:pt>
                <c:pt idx="25">
                  <c:v>100</c:v>
                </c:pt>
                <c:pt idx="26">
                  <c:v>120</c:v>
                </c:pt>
                <c:pt idx="27">
                  <c:v>140</c:v>
                </c:pt>
                <c:pt idx="28">
                  <c:v>160</c:v>
                </c:pt>
                <c:pt idx="29">
                  <c:v>180</c:v>
                </c:pt>
                <c:pt idx="30">
                  <c:v>195</c:v>
                </c:pt>
                <c:pt idx="31">
                  <c:v>220</c:v>
                </c:pt>
                <c:pt idx="32">
                  <c:v>240</c:v>
                </c:pt>
                <c:pt idx="33">
                  <c:v>260</c:v>
                </c:pt>
                <c:pt idx="34">
                  <c:v>8</c:v>
                </c:pt>
                <c:pt idx="35">
                  <c:v>10</c:v>
                </c:pt>
                <c:pt idx="36">
                  <c:v>20</c:v>
                </c:pt>
                <c:pt idx="37">
                  <c:v>40</c:v>
                </c:pt>
                <c:pt idx="38">
                  <c:v>60</c:v>
                </c:pt>
                <c:pt idx="39">
                  <c:v>65</c:v>
                </c:pt>
                <c:pt idx="40">
                  <c:v>65</c:v>
                </c:pt>
                <c:pt idx="41">
                  <c:v>65</c:v>
                </c:pt>
                <c:pt idx="42">
                  <c:v>70</c:v>
                </c:pt>
                <c:pt idx="43">
                  <c:v>64</c:v>
                </c:pt>
                <c:pt idx="44">
                  <c:v>64</c:v>
                </c:pt>
                <c:pt idx="45">
                  <c:v>64</c:v>
                </c:pt>
                <c:pt idx="46">
                  <c:v>64</c:v>
                </c:pt>
                <c:pt idx="47">
                  <c:v>64</c:v>
                </c:pt>
                <c:pt idx="48">
                  <c:v>69</c:v>
                </c:pt>
                <c:pt idx="49">
                  <c:v>80</c:v>
                </c:pt>
                <c:pt idx="50">
                  <c:v>100</c:v>
                </c:pt>
                <c:pt idx="51">
                  <c:v>120</c:v>
                </c:pt>
                <c:pt idx="52">
                  <c:v>140</c:v>
                </c:pt>
                <c:pt idx="53">
                  <c:v>160</c:v>
                </c:pt>
                <c:pt idx="54">
                  <c:v>180</c:v>
                </c:pt>
                <c:pt idx="55">
                  <c:v>205</c:v>
                </c:pt>
                <c:pt idx="56">
                  <c:v>200</c:v>
                </c:pt>
                <c:pt idx="57">
                  <c:v>200</c:v>
                </c:pt>
                <c:pt idx="58">
                  <c:v>200</c:v>
                </c:pt>
                <c:pt idx="59">
                  <c:v>220</c:v>
                </c:pt>
                <c:pt idx="60">
                  <c:v>240</c:v>
                </c:pt>
                <c:pt idx="61">
                  <c:v>260</c:v>
                </c:pt>
              </c:numCache>
            </c:numRef>
          </c:xVal>
          <c:yVal>
            <c:numRef>
              <c:f>'combo- WL'!$R$4:$R$65</c:f>
              <c:numCache>
                <c:formatCode>General</c:formatCode>
                <c:ptCount val="62"/>
                <c:pt idx="34">
                  <c:v>6.6708432969948321E-10</c:v>
                </c:pt>
                <c:pt idx="35">
                  <c:v>3.3863675605337292E-9</c:v>
                </c:pt>
                <c:pt idx="36">
                  <c:v>2.447282812696405E-8</c:v>
                </c:pt>
                <c:pt idx="37">
                  <c:v>5.2794236537272779E-8</c:v>
                </c:pt>
                <c:pt idx="38">
                  <c:v>5.9197114283426066E-8</c:v>
                </c:pt>
                <c:pt idx="39">
                  <c:v>5.9570089178600122E-8</c:v>
                </c:pt>
                <c:pt idx="40">
                  <c:v>5.9570089178600122E-8</c:v>
                </c:pt>
                <c:pt idx="41">
                  <c:v>5.9570089178600122E-8</c:v>
                </c:pt>
                <c:pt idx="42">
                  <c:v>5.9570089178600122E-8</c:v>
                </c:pt>
                <c:pt idx="43">
                  <c:v>5.9511789784968586E-8</c:v>
                </c:pt>
                <c:pt idx="44">
                  <c:v>5.9511789784968586E-8</c:v>
                </c:pt>
                <c:pt idx="45">
                  <c:v>5.9511789784968586E-8</c:v>
                </c:pt>
                <c:pt idx="46">
                  <c:v>5.9511789784968586E-8</c:v>
                </c:pt>
                <c:pt idx="47">
                  <c:v>5.9511789784968586E-8</c:v>
                </c:pt>
                <c:pt idx="48">
                  <c:v>5.9511789784968586E-8</c:v>
                </c:pt>
                <c:pt idx="49">
                  <c:v>5.9776054113135017E-8</c:v>
                </c:pt>
                <c:pt idx="50">
                  <c:v>5.99973490831332E-8</c:v>
                </c:pt>
                <c:pt idx="51">
                  <c:v>5.9999911768994799E-8</c:v>
                </c:pt>
                <c:pt idx="52">
                  <c:v>5.9999997859359312E-8</c:v>
                </c:pt>
                <c:pt idx="53">
                  <c:v>5.9999999961186973E-8</c:v>
                </c:pt>
                <c:pt idx="54">
                  <c:v>5.9999999999463558E-8</c:v>
                </c:pt>
                <c:pt idx="55">
                  <c:v>5.9999999999994251E-8</c:v>
                </c:pt>
                <c:pt idx="56">
                  <c:v>5.9999999999994251E-8</c:v>
                </c:pt>
                <c:pt idx="57">
                  <c:v>5.9999999999994251E-8</c:v>
                </c:pt>
                <c:pt idx="58">
                  <c:v>5.9999999999994251E-8</c:v>
                </c:pt>
                <c:pt idx="59">
                  <c:v>5.9999999999999942E-8</c:v>
                </c:pt>
                <c:pt idx="60">
                  <c:v>5.9999999999999995E-8</c:v>
                </c:pt>
                <c:pt idx="61">
                  <c:v>5.9999999999999995E-8</c:v>
                </c:pt>
              </c:numCache>
            </c:numRef>
          </c:yVal>
          <c:smooth val="1"/>
        </c:ser>
        <c:dLbls>
          <c:showLegendKey val="0"/>
          <c:showVal val="0"/>
          <c:showCatName val="0"/>
          <c:showSerName val="0"/>
          <c:showPercent val="0"/>
          <c:showBubbleSize val="0"/>
        </c:dLbls>
        <c:axId val="150608064"/>
        <c:axId val="150608640"/>
      </c:scatterChart>
      <c:valAx>
        <c:axId val="150608064"/>
        <c:scaling>
          <c:orientation val="minMax"/>
        </c:scaling>
        <c:delete val="0"/>
        <c:axPos val="b"/>
        <c:title>
          <c:tx>
            <c:rich>
              <a:bodyPr/>
              <a:lstStyle/>
              <a:p>
                <a:pPr>
                  <a:defRPr sz="1400"/>
                </a:pPr>
                <a:r>
                  <a:rPr lang="en-US" sz="1400"/>
                  <a:t>Energy (MeV)</a:t>
                </a:r>
              </a:p>
            </c:rich>
          </c:tx>
          <c:overlay val="0"/>
        </c:title>
        <c:numFmt formatCode="General" sourceLinked="1"/>
        <c:majorTickMark val="out"/>
        <c:minorTickMark val="none"/>
        <c:tickLblPos val="nextTo"/>
        <c:txPr>
          <a:bodyPr/>
          <a:lstStyle/>
          <a:p>
            <a:pPr>
              <a:defRPr sz="1100"/>
            </a:pPr>
            <a:endParaRPr lang="en-US"/>
          </a:p>
        </c:txPr>
        <c:crossAx val="150608640"/>
        <c:crossesAt val="1.0000000000000005E-9"/>
        <c:crossBetween val="midCat"/>
      </c:valAx>
      <c:valAx>
        <c:axId val="150608640"/>
        <c:scaling>
          <c:logBase val="10"/>
          <c:orientation val="minMax"/>
          <c:max val="1.0000000000000004E-6"/>
          <c:min val="1.0000000000000005E-9"/>
        </c:scaling>
        <c:delete val="0"/>
        <c:axPos val="l"/>
        <c:majorGridlines>
          <c:spPr>
            <a:ln>
              <a:noFill/>
            </a:ln>
          </c:spPr>
        </c:majorGridlines>
        <c:title>
          <c:tx>
            <c:rich>
              <a:bodyPr rot="-5400000" vert="horz"/>
              <a:lstStyle/>
              <a:p>
                <a:pPr>
                  <a:defRPr sz="1400"/>
                </a:pPr>
                <a:r>
                  <a:rPr lang="en-US" sz="1400" b="1" i="0" baseline="0" dirty="0">
                    <a:effectLst/>
                  </a:rPr>
                  <a:t>σ(E)</a:t>
                </a:r>
                <a:endParaRPr lang="en-US" sz="1400" dirty="0">
                  <a:effectLst/>
                </a:endParaRPr>
              </a:p>
              <a:p>
                <a:pPr>
                  <a:defRPr sz="1400"/>
                </a:pPr>
                <a:r>
                  <a:rPr lang="en-US" sz="1400" b="1" i="0" baseline="0" dirty="0">
                    <a:effectLst/>
                  </a:rPr>
                  <a:t>cm^2/device</a:t>
                </a:r>
                <a:endParaRPr lang="en-US" sz="1400" dirty="0">
                  <a:effectLst/>
                </a:endParaRPr>
              </a:p>
            </c:rich>
          </c:tx>
          <c:layout>
            <c:manualLayout>
              <c:xMode val="edge"/>
              <c:yMode val="edge"/>
              <c:x val="1.0738456882081252E-2"/>
              <c:y val="0.4139506515490966"/>
            </c:manualLayout>
          </c:layout>
          <c:overlay val="0"/>
        </c:title>
        <c:numFmt formatCode="General" sourceLinked="1"/>
        <c:majorTickMark val="out"/>
        <c:minorTickMark val="none"/>
        <c:tickLblPos val="nextTo"/>
        <c:txPr>
          <a:bodyPr/>
          <a:lstStyle/>
          <a:p>
            <a:pPr>
              <a:defRPr sz="1100"/>
            </a:pPr>
            <a:endParaRPr lang="en-US"/>
          </a:p>
        </c:txPr>
        <c:crossAx val="150608064"/>
        <c:crossesAt val="1.0000000000000005E-9"/>
        <c:crossBetween val="midCat"/>
      </c:valAx>
    </c:plotArea>
    <c:legend>
      <c:legendPos val="r"/>
      <c:layout>
        <c:manualLayout>
          <c:xMode val="edge"/>
          <c:yMode val="edge"/>
          <c:x val="0.66333244226001842"/>
          <c:y val="1.5509132307689661E-3"/>
          <c:w val="0.24651466759426155"/>
          <c:h val="0.92385273462438822"/>
        </c:manualLayout>
      </c:layout>
      <c:overlay val="0"/>
      <c:txPr>
        <a:bodyPr/>
        <a:lstStyle/>
        <a:p>
          <a:pPr>
            <a:defRPr sz="1600"/>
          </a:pPr>
          <a:endParaRPr lang="en-US"/>
        </a:p>
      </c:txPr>
    </c:legend>
    <c:plotVisOnly val="1"/>
    <c:dispBlanksAs val="gap"/>
    <c:showDLblsOverMax val="0"/>
  </c:chart>
  <c:spPr>
    <a:ln>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20F36-1F8B-4081-AA14-EDC0C029CC03}" type="datetimeFigureOut">
              <a:rPr lang="en-US" smtClean="0"/>
              <a:t>10/14/2015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A7661-F344-49C0-9986-E32D63EF13FA}" type="slidenum">
              <a:rPr lang="en-US" smtClean="0"/>
              <a:t>‹#›</a:t>
            </a:fld>
            <a:endParaRPr lang="en-US"/>
          </a:p>
        </p:txBody>
      </p:sp>
    </p:spTree>
    <p:extLst>
      <p:ext uri="{BB962C8B-B14F-4D97-AF65-F5344CB8AC3E}">
        <p14:creationId xmlns:p14="http://schemas.microsoft.com/office/powerpoint/2010/main" val="32300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addition, the software stack is Linux based, built using the OpenEmbedded framework.  This allows developers to use well tested and freely available open source tools and libraries which substantially reduce development time. </a:t>
            </a:r>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CCA92E-1070-4046-8C05-99BC3C90459E}" type="slidenum">
              <a:rPr lang="en-US">
                <a:solidFill>
                  <a:prstClr val="black"/>
                </a:solidFill>
              </a:rPr>
              <a:pPr fontAlgn="base">
                <a:spcBef>
                  <a:spcPct val="0"/>
                </a:spcBef>
                <a:spcAft>
                  <a:spcPct val="0"/>
                </a:spcAft>
              </a:pPr>
              <a:t>4</a:t>
            </a:fld>
            <a:endParaRPr lang="en-US">
              <a:solidFill>
                <a:prstClr val="black"/>
              </a:solidFill>
            </a:endParaRPr>
          </a:p>
        </p:txBody>
      </p:sp>
    </p:spTree>
    <p:extLst>
      <p:ext uri="{BB962C8B-B14F-4D97-AF65-F5344CB8AC3E}">
        <p14:creationId xmlns:p14="http://schemas.microsoft.com/office/powerpoint/2010/main" val="16036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6694B4-D697-4083-95EA-6DC2453E884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55038-BD79-4E60-B708-64B8B9FCBEE2}" type="slidenum">
              <a:rPr lang="en-US" smtClean="0"/>
              <a:t>‹#›</a:t>
            </a:fld>
            <a:endParaRPr lang="en-US"/>
          </a:p>
        </p:txBody>
      </p:sp>
    </p:spTree>
    <p:extLst>
      <p:ext uri="{BB962C8B-B14F-4D97-AF65-F5344CB8AC3E}">
        <p14:creationId xmlns:p14="http://schemas.microsoft.com/office/powerpoint/2010/main" val="266406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694B4-D697-4083-95EA-6DC2453E884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55038-BD79-4E60-B708-64B8B9FCBEE2}" type="slidenum">
              <a:rPr lang="en-US" smtClean="0"/>
              <a:t>‹#›</a:t>
            </a:fld>
            <a:endParaRPr lang="en-US"/>
          </a:p>
        </p:txBody>
      </p:sp>
    </p:spTree>
    <p:extLst>
      <p:ext uri="{BB962C8B-B14F-4D97-AF65-F5344CB8AC3E}">
        <p14:creationId xmlns:p14="http://schemas.microsoft.com/office/powerpoint/2010/main" val="1510933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694B4-D697-4083-95EA-6DC2453E884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55038-BD79-4E60-B708-64B8B9FCBEE2}" type="slidenum">
              <a:rPr lang="en-US" smtClean="0"/>
              <a:t>‹#›</a:t>
            </a:fld>
            <a:endParaRPr lang="en-US"/>
          </a:p>
        </p:txBody>
      </p:sp>
    </p:spTree>
    <p:extLst>
      <p:ext uri="{BB962C8B-B14F-4D97-AF65-F5344CB8AC3E}">
        <p14:creationId xmlns:p14="http://schemas.microsoft.com/office/powerpoint/2010/main" val="3050703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6" name="Slide Number Placeholder 5"/>
          <p:cNvSpPr>
            <a:spLocks noGrp="1"/>
          </p:cNvSpPr>
          <p:nvPr>
            <p:ph type="sldNum" sz="quarter" idx="12"/>
          </p:nvPr>
        </p:nvSpPr>
        <p:spPr/>
        <p:txBody>
          <a:bodyPr/>
          <a:lstStyle>
            <a:lvl1pPr>
              <a:defRPr/>
            </a:lvl1pPr>
          </a:lstStyle>
          <a:p>
            <a:pPr>
              <a:defRPr/>
            </a:pPr>
            <a:fld id="{2707B2C3-84D0-4A55-9564-A49D70EB3E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508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6" name="Slide Number Placeholder 5"/>
          <p:cNvSpPr>
            <a:spLocks noGrp="1"/>
          </p:cNvSpPr>
          <p:nvPr>
            <p:ph type="sldNum" sz="quarter" idx="12"/>
          </p:nvPr>
        </p:nvSpPr>
        <p:spPr/>
        <p:txBody>
          <a:bodyPr/>
          <a:lstStyle>
            <a:lvl1pPr>
              <a:defRPr/>
            </a:lvl1pPr>
          </a:lstStyle>
          <a:p>
            <a:pPr>
              <a:defRPr/>
            </a:pPr>
            <a:fld id="{E40F36F0-0751-4560-B2E5-60099D3B60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2434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6" name="Slide Number Placeholder 5"/>
          <p:cNvSpPr>
            <a:spLocks noGrp="1"/>
          </p:cNvSpPr>
          <p:nvPr>
            <p:ph type="sldNum" sz="quarter" idx="12"/>
          </p:nvPr>
        </p:nvSpPr>
        <p:spPr/>
        <p:txBody>
          <a:bodyPr/>
          <a:lstStyle>
            <a:lvl1pPr>
              <a:defRPr/>
            </a:lvl1pPr>
          </a:lstStyle>
          <a:p>
            <a:pPr>
              <a:defRPr/>
            </a:pPr>
            <a:fld id="{61310692-76EC-45FF-84A4-5CA76F84EF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0405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7" name="Slide Number Placeholder 5"/>
          <p:cNvSpPr>
            <a:spLocks noGrp="1"/>
          </p:cNvSpPr>
          <p:nvPr>
            <p:ph type="sldNum" sz="quarter" idx="12"/>
          </p:nvPr>
        </p:nvSpPr>
        <p:spPr/>
        <p:txBody>
          <a:bodyPr/>
          <a:lstStyle>
            <a:lvl1pPr>
              <a:defRPr/>
            </a:lvl1pPr>
          </a:lstStyle>
          <a:p>
            <a:pPr>
              <a:defRPr/>
            </a:pPr>
            <a:fld id="{376894FC-68AF-479B-9767-BE09B4D8AA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074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9" name="Slide Number Placeholder 5"/>
          <p:cNvSpPr>
            <a:spLocks noGrp="1"/>
          </p:cNvSpPr>
          <p:nvPr>
            <p:ph type="sldNum" sz="quarter" idx="12"/>
          </p:nvPr>
        </p:nvSpPr>
        <p:spPr/>
        <p:txBody>
          <a:bodyPr/>
          <a:lstStyle>
            <a:lvl1pPr>
              <a:defRPr/>
            </a:lvl1pPr>
          </a:lstStyle>
          <a:p>
            <a:pPr>
              <a:defRPr/>
            </a:pPr>
            <a:fld id="{BD9DCA9C-3FEE-40B1-AA29-777FD0609F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246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5" name="Slide Number Placeholder 5"/>
          <p:cNvSpPr>
            <a:spLocks noGrp="1"/>
          </p:cNvSpPr>
          <p:nvPr>
            <p:ph type="sldNum" sz="quarter" idx="12"/>
          </p:nvPr>
        </p:nvSpPr>
        <p:spPr/>
        <p:txBody>
          <a:bodyPr/>
          <a:lstStyle>
            <a:lvl1pPr>
              <a:defRPr/>
            </a:lvl1pPr>
          </a:lstStyle>
          <a:p>
            <a:pPr>
              <a:defRPr/>
            </a:pPr>
            <a:fld id="{76F2020B-4C7C-4A42-89FF-2001D5B92B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8645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4" name="Slide Number Placeholder 5"/>
          <p:cNvSpPr>
            <a:spLocks noGrp="1"/>
          </p:cNvSpPr>
          <p:nvPr>
            <p:ph type="sldNum" sz="quarter" idx="12"/>
          </p:nvPr>
        </p:nvSpPr>
        <p:spPr/>
        <p:txBody>
          <a:bodyPr/>
          <a:lstStyle>
            <a:lvl1pPr>
              <a:defRPr/>
            </a:lvl1pPr>
          </a:lstStyle>
          <a:p>
            <a:pPr>
              <a:defRPr/>
            </a:pPr>
            <a:fld id="{437033D1-7527-41C5-8D77-C0E282ADAD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0787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7" name="Slide Number Placeholder 5"/>
          <p:cNvSpPr>
            <a:spLocks noGrp="1"/>
          </p:cNvSpPr>
          <p:nvPr>
            <p:ph type="sldNum" sz="quarter" idx="12"/>
          </p:nvPr>
        </p:nvSpPr>
        <p:spPr/>
        <p:txBody>
          <a:bodyPr/>
          <a:lstStyle>
            <a:lvl1pPr>
              <a:defRPr/>
            </a:lvl1pPr>
          </a:lstStyle>
          <a:p>
            <a:pPr>
              <a:defRPr/>
            </a:pPr>
            <a:fld id="{AA1CBE1E-A339-44EE-80A6-46D44D9CC0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3249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6694B4-D697-4083-95EA-6DC2453E884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55038-BD79-4E60-B708-64B8B9FCBEE2}" type="slidenum">
              <a:rPr lang="en-US" smtClean="0"/>
              <a:t>‹#›</a:t>
            </a:fld>
            <a:endParaRPr lang="en-US"/>
          </a:p>
        </p:txBody>
      </p:sp>
    </p:spTree>
    <p:extLst>
      <p:ext uri="{BB962C8B-B14F-4D97-AF65-F5344CB8AC3E}">
        <p14:creationId xmlns:p14="http://schemas.microsoft.com/office/powerpoint/2010/main" val="1048211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7" name="Slide Number Placeholder 5"/>
          <p:cNvSpPr>
            <a:spLocks noGrp="1"/>
          </p:cNvSpPr>
          <p:nvPr>
            <p:ph type="sldNum" sz="quarter" idx="12"/>
          </p:nvPr>
        </p:nvSpPr>
        <p:spPr/>
        <p:txBody>
          <a:bodyPr/>
          <a:lstStyle>
            <a:lvl1pPr>
              <a:defRPr/>
            </a:lvl1pPr>
          </a:lstStyle>
          <a:p>
            <a:pPr>
              <a:defRPr/>
            </a:pPr>
            <a:fld id="{F03CD2EB-C18D-4B8A-8486-14E6D5D848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6824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6" name="Slide Number Placeholder 5"/>
          <p:cNvSpPr>
            <a:spLocks noGrp="1"/>
          </p:cNvSpPr>
          <p:nvPr>
            <p:ph type="sldNum" sz="quarter" idx="12"/>
          </p:nvPr>
        </p:nvSpPr>
        <p:spPr/>
        <p:txBody>
          <a:bodyPr/>
          <a:lstStyle>
            <a:lvl1pPr>
              <a:defRPr/>
            </a:lvl1pPr>
          </a:lstStyle>
          <a:p>
            <a:pPr>
              <a:defRPr/>
            </a:pPr>
            <a:fld id="{3164623A-AB2D-4174-8251-DD14CB43B5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7797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6" name="Slide Number Placeholder 5"/>
          <p:cNvSpPr>
            <a:spLocks noGrp="1"/>
          </p:cNvSpPr>
          <p:nvPr>
            <p:ph type="sldNum" sz="quarter" idx="12"/>
          </p:nvPr>
        </p:nvSpPr>
        <p:spPr/>
        <p:txBody>
          <a:bodyPr/>
          <a:lstStyle>
            <a:lvl1pPr>
              <a:defRPr/>
            </a:lvl1pPr>
          </a:lstStyle>
          <a:p>
            <a:pPr>
              <a:defRPr/>
            </a:pPr>
            <a:fld id="{732D7CA4-9533-45A4-B705-A5255B1E91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4484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6" name="Slide Number Placeholder 5"/>
          <p:cNvSpPr>
            <a:spLocks noGrp="1"/>
          </p:cNvSpPr>
          <p:nvPr>
            <p:ph type="sldNum" sz="quarter" idx="12"/>
          </p:nvPr>
        </p:nvSpPr>
        <p:spPr/>
        <p:txBody>
          <a:bodyPr/>
          <a:lstStyle>
            <a:lvl1pPr>
              <a:defRPr/>
            </a:lvl1pPr>
          </a:lstStyle>
          <a:p>
            <a:pPr>
              <a:defRPr/>
            </a:pPr>
            <a:fld id="{2707B2C3-84D0-4A55-9564-A49D70EB3E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9981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6" name="Slide Number Placeholder 5"/>
          <p:cNvSpPr>
            <a:spLocks noGrp="1"/>
          </p:cNvSpPr>
          <p:nvPr>
            <p:ph type="sldNum" sz="quarter" idx="12"/>
          </p:nvPr>
        </p:nvSpPr>
        <p:spPr/>
        <p:txBody>
          <a:bodyPr/>
          <a:lstStyle>
            <a:lvl1pPr>
              <a:defRPr/>
            </a:lvl1pPr>
          </a:lstStyle>
          <a:p>
            <a:pPr>
              <a:defRPr/>
            </a:pPr>
            <a:fld id="{E40F36F0-0751-4560-B2E5-60099D3B60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92009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6" name="Slide Number Placeholder 5"/>
          <p:cNvSpPr>
            <a:spLocks noGrp="1"/>
          </p:cNvSpPr>
          <p:nvPr>
            <p:ph type="sldNum" sz="quarter" idx="12"/>
          </p:nvPr>
        </p:nvSpPr>
        <p:spPr/>
        <p:txBody>
          <a:bodyPr/>
          <a:lstStyle>
            <a:lvl1pPr>
              <a:defRPr/>
            </a:lvl1pPr>
          </a:lstStyle>
          <a:p>
            <a:pPr>
              <a:defRPr/>
            </a:pPr>
            <a:fld id="{61310692-76EC-45FF-84A4-5CA76F84EF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9721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7" name="Slide Number Placeholder 5"/>
          <p:cNvSpPr>
            <a:spLocks noGrp="1"/>
          </p:cNvSpPr>
          <p:nvPr>
            <p:ph type="sldNum" sz="quarter" idx="12"/>
          </p:nvPr>
        </p:nvSpPr>
        <p:spPr/>
        <p:txBody>
          <a:bodyPr/>
          <a:lstStyle>
            <a:lvl1pPr>
              <a:defRPr/>
            </a:lvl1pPr>
          </a:lstStyle>
          <a:p>
            <a:pPr>
              <a:defRPr/>
            </a:pPr>
            <a:fld id="{376894FC-68AF-479B-9767-BE09B4D8AA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98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9" name="Slide Number Placeholder 5"/>
          <p:cNvSpPr>
            <a:spLocks noGrp="1"/>
          </p:cNvSpPr>
          <p:nvPr>
            <p:ph type="sldNum" sz="quarter" idx="12"/>
          </p:nvPr>
        </p:nvSpPr>
        <p:spPr/>
        <p:txBody>
          <a:bodyPr/>
          <a:lstStyle>
            <a:lvl1pPr>
              <a:defRPr/>
            </a:lvl1pPr>
          </a:lstStyle>
          <a:p>
            <a:pPr>
              <a:defRPr/>
            </a:pPr>
            <a:fld id="{BD9DCA9C-3FEE-40B1-AA29-777FD0609F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5928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5" name="Slide Number Placeholder 5"/>
          <p:cNvSpPr>
            <a:spLocks noGrp="1"/>
          </p:cNvSpPr>
          <p:nvPr>
            <p:ph type="sldNum" sz="quarter" idx="12"/>
          </p:nvPr>
        </p:nvSpPr>
        <p:spPr/>
        <p:txBody>
          <a:bodyPr/>
          <a:lstStyle>
            <a:lvl1pPr>
              <a:defRPr/>
            </a:lvl1pPr>
          </a:lstStyle>
          <a:p>
            <a:pPr>
              <a:defRPr/>
            </a:pPr>
            <a:fld id="{76F2020B-4C7C-4A42-89FF-2001D5B92B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1605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4" name="Slide Number Placeholder 5"/>
          <p:cNvSpPr>
            <a:spLocks noGrp="1"/>
          </p:cNvSpPr>
          <p:nvPr>
            <p:ph type="sldNum" sz="quarter" idx="12"/>
          </p:nvPr>
        </p:nvSpPr>
        <p:spPr/>
        <p:txBody>
          <a:bodyPr/>
          <a:lstStyle>
            <a:lvl1pPr>
              <a:defRPr/>
            </a:lvl1pPr>
          </a:lstStyle>
          <a:p>
            <a:pPr>
              <a:defRPr/>
            </a:pPr>
            <a:fld id="{437033D1-7527-41C5-8D77-C0E282ADAD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336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6694B4-D697-4083-95EA-6DC2453E884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55038-BD79-4E60-B708-64B8B9FCBEE2}" type="slidenum">
              <a:rPr lang="en-US" smtClean="0"/>
              <a:t>‹#›</a:t>
            </a:fld>
            <a:endParaRPr lang="en-US"/>
          </a:p>
        </p:txBody>
      </p:sp>
    </p:spTree>
    <p:extLst>
      <p:ext uri="{BB962C8B-B14F-4D97-AF65-F5344CB8AC3E}">
        <p14:creationId xmlns:p14="http://schemas.microsoft.com/office/powerpoint/2010/main" val="87989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7" name="Slide Number Placeholder 5"/>
          <p:cNvSpPr>
            <a:spLocks noGrp="1"/>
          </p:cNvSpPr>
          <p:nvPr>
            <p:ph type="sldNum" sz="quarter" idx="12"/>
          </p:nvPr>
        </p:nvSpPr>
        <p:spPr/>
        <p:txBody>
          <a:bodyPr/>
          <a:lstStyle>
            <a:lvl1pPr>
              <a:defRPr/>
            </a:lvl1pPr>
          </a:lstStyle>
          <a:p>
            <a:pPr>
              <a:defRPr/>
            </a:pPr>
            <a:fld id="{AA1CBE1E-A339-44EE-80A6-46D44D9CC0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1705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7" name="Slide Number Placeholder 5"/>
          <p:cNvSpPr>
            <a:spLocks noGrp="1"/>
          </p:cNvSpPr>
          <p:nvPr>
            <p:ph type="sldNum" sz="quarter" idx="12"/>
          </p:nvPr>
        </p:nvSpPr>
        <p:spPr/>
        <p:txBody>
          <a:bodyPr/>
          <a:lstStyle>
            <a:lvl1pPr>
              <a:defRPr/>
            </a:lvl1pPr>
          </a:lstStyle>
          <a:p>
            <a:pPr>
              <a:defRPr/>
            </a:pPr>
            <a:fld id="{F03CD2EB-C18D-4B8A-8486-14E6D5D848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82515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6" name="Slide Number Placeholder 5"/>
          <p:cNvSpPr>
            <a:spLocks noGrp="1"/>
          </p:cNvSpPr>
          <p:nvPr>
            <p:ph type="sldNum" sz="quarter" idx="12"/>
          </p:nvPr>
        </p:nvSpPr>
        <p:spPr/>
        <p:txBody>
          <a:bodyPr/>
          <a:lstStyle>
            <a:lvl1pPr>
              <a:defRPr/>
            </a:lvl1pPr>
          </a:lstStyle>
          <a:p>
            <a:pPr>
              <a:defRPr/>
            </a:pPr>
            <a:fld id="{3164623A-AB2D-4174-8251-DD14CB43B5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4709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5/2/2013</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Citizen Astronaut and Space Hacker Workshop</a:t>
            </a:r>
          </a:p>
        </p:txBody>
      </p:sp>
      <p:sp>
        <p:nvSpPr>
          <p:cNvPr id="6" name="Slide Number Placeholder 5"/>
          <p:cNvSpPr>
            <a:spLocks noGrp="1"/>
          </p:cNvSpPr>
          <p:nvPr>
            <p:ph type="sldNum" sz="quarter" idx="12"/>
          </p:nvPr>
        </p:nvSpPr>
        <p:spPr/>
        <p:txBody>
          <a:bodyPr/>
          <a:lstStyle>
            <a:lvl1pPr>
              <a:defRPr/>
            </a:lvl1pPr>
          </a:lstStyle>
          <a:p>
            <a:pPr>
              <a:defRPr/>
            </a:pPr>
            <a:fld id="{732D7CA4-9533-45A4-B705-A5255B1E91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707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2" y="1708150"/>
            <a:ext cx="12196233"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6"/>
            <a:ext cx="3862917"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3657602" y="427038"/>
            <a:ext cx="8532284"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5588000" y="1828800"/>
            <a:ext cx="6096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729228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19216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99062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12577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6694B4-D697-4083-95EA-6DC2453E884E}"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55038-BD79-4E60-B708-64B8B9FCBEE2}" type="slidenum">
              <a:rPr lang="en-US" smtClean="0"/>
              <a:t>‹#›</a:t>
            </a:fld>
            <a:endParaRPr lang="en-US"/>
          </a:p>
        </p:txBody>
      </p:sp>
    </p:spTree>
    <p:extLst>
      <p:ext uri="{BB962C8B-B14F-4D97-AF65-F5344CB8AC3E}">
        <p14:creationId xmlns:p14="http://schemas.microsoft.com/office/powerpoint/2010/main" val="17617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6694B4-D697-4083-95EA-6DC2453E884E}" type="datetimeFigureOut">
              <a:rPr lang="en-US" smtClean="0"/>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55038-BD79-4E60-B708-64B8B9FCBEE2}" type="slidenum">
              <a:rPr lang="en-US" smtClean="0"/>
              <a:t>‹#›</a:t>
            </a:fld>
            <a:endParaRPr lang="en-US"/>
          </a:p>
        </p:txBody>
      </p:sp>
    </p:spTree>
    <p:extLst>
      <p:ext uri="{BB962C8B-B14F-4D97-AF65-F5344CB8AC3E}">
        <p14:creationId xmlns:p14="http://schemas.microsoft.com/office/powerpoint/2010/main" val="7542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6694B4-D697-4083-95EA-6DC2453E884E}" type="datetimeFigureOut">
              <a:rPr lang="en-US" smtClean="0"/>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55038-BD79-4E60-B708-64B8B9FCBEE2}" type="slidenum">
              <a:rPr lang="en-US" smtClean="0"/>
              <a:t>‹#›</a:t>
            </a:fld>
            <a:endParaRPr lang="en-US"/>
          </a:p>
        </p:txBody>
      </p:sp>
    </p:spTree>
    <p:extLst>
      <p:ext uri="{BB962C8B-B14F-4D97-AF65-F5344CB8AC3E}">
        <p14:creationId xmlns:p14="http://schemas.microsoft.com/office/powerpoint/2010/main" val="340338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694B4-D697-4083-95EA-6DC2453E884E}" type="datetimeFigureOut">
              <a:rPr lang="en-US" smtClean="0"/>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55038-BD79-4E60-B708-64B8B9FCBEE2}" type="slidenum">
              <a:rPr lang="en-US" smtClean="0"/>
              <a:t>‹#›</a:t>
            </a:fld>
            <a:endParaRPr lang="en-US"/>
          </a:p>
        </p:txBody>
      </p:sp>
    </p:spTree>
    <p:extLst>
      <p:ext uri="{BB962C8B-B14F-4D97-AF65-F5344CB8AC3E}">
        <p14:creationId xmlns:p14="http://schemas.microsoft.com/office/powerpoint/2010/main" val="109647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694B4-D697-4083-95EA-6DC2453E884E}"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55038-BD79-4E60-B708-64B8B9FCBEE2}" type="slidenum">
              <a:rPr lang="en-US" smtClean="0"/>
              <a:t>‹#›</a:t>
            </a:fld>
            <a:endParaRPr lang="en-US"/>
          </a:p>
        </p:txBody>
      </p:sp>
    </p:spTree>
    <p:extLst>
      <p:ext uri="{BB962C8B-B14F-4D97-AF65-F5344CB8AC3E}">
        <p14:creationId xmlns:p14="http://schemas.microsoft.com/office/powerpoint/2010/main" val="210717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6694B4-D697-4083-95EA-6DC2453E884E}"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55038-BD79-4E60-B708-64B8B9FCBEE2}" type="slidenum">
              <a:rPr lang="en-US" smtClean="0"/>
              <a:t>‹#›</a:t>
            </a:fld>
            <a:endParaRPr lang="en-US"/>
          </a:p>
        </p:txBody>
      </p:sp>
    </p:spTree>
    <p:extLst>
      <p:ext uri="{BB962C8B-B14F-4D97-AF65-F5344CB8AC3E}">
        <p14:creationId xmlns:p14="http://schemas.microsoft.com/office/powerpoint/2010/main" val="27961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694B4-D697-4083-95EA-6DC2453E884E}" type="datetimeFigureOut">
              <a:rPr lang="en-US" smtClean="0"/>
              <a:t>10/14/2015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55038-BD79-4E60-B708-64B8B9FCBEE2}" type="slidenum">
              <a:rPr lang="en-US" smtClean="0"/>
              <a:t>‹#›</a:t>
            </a:fld>
            <a:endParaRPr lang="en-US"/>
          </a:p>
        </p:txBody>
      </p:sp>
    </p:spTree>
    <p:extLst>
      <p:ext uri="{BB962C8B-B14F-4D97-AF65-F5344CB8AC3E}">
        <p14:creationId xmlns:p14="http://schemas.microsoft.com/office/powerpoint/2010/main" val="51060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a:solidFill>
                  <a:prstClr val="black">
                    <a:tint val="75000"/>
                  </a:prstClr>
                </a:solidFill>
              </a:rPr>
              <a:t>5/2/2013</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a:solidFill>
                  <a:prstClr val="black">
                    <a:tint val="75000"/>
                  </a:prstClr>
                </a:solidFill>
              </a:rPr>
              <a:t>Citizen Astronaut and Space Hacker Workshop</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7191C7A-A5E7-47F2-A172-2C4C40D793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8341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a:solidFill>
                  <a:prstClr val="black">
                    <a:tint val="75000"/>
                  </a:prstClr>
                </a:solidFill>
              </a:rPr>
              <a:t>5/2/2013</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a:solidFill>
                  <a:prstClr val="black">
                    <a:tint val="75000"/>
                  </a:prstClr>
                </a:solidFill>
              </a:rPr>
              <a:t>Citizen Astronaut and Space Hacker Workshop</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7191C7A-A5E7-47F2-A172-2C4C40D793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33344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759200" y="609600"/>
            <a:ext cx="812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3759200" y="1981200"/>
            <a:ext cx="812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406400" y="6248400"/>
            <a:ext cx="2540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2015/10/14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4775200" y="6248400"/>
            <a:ext cx="38608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9347200" y="6248400"/>
            <a:ext cx="2540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198672300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35.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polysat.calpoly.edu/launched-missions/cp8-ipex/" TargetMode="External"/><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directory.eoportal.org/web/eoportal/satellite-mission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8625"/>
            <a:ext cx="11176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609600" y="1600205"/>
            <a:ext cx="11176000" cy="4530725"/>
          </a:xfrm>
          <a:solidFill>
            <a:schemeClr val="tx2"/>
          </a:solidFill>
          <a:ln>
            <a:solidFill>
              <a:schemeClr val="accent1"/>
            </a:solidFill>
          </a:ln>
        </p:spPr>
        <p:txBody>
          <a:bodyPr>
            <a:normAutofit/>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53503" y="0"/>
            <a:ext cx="3238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521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Matrix Multiply Test</a:t>
            </a:r>
            <a:endParaRPr lang="en-US" b="1" dirty="0"/>
          </a:p>
        </p:txBody>
      </p:sp>
      <p:sp>
        <p:nvSpPr>
          <p:cNvPr id="3" name="Content Placeholder 2"/>
          <p:cNvSpPr>
            <a:spLocks noGrp="1"/>
          </p:cNvSpPr>
          <p:nvPr>
            <p:ph idx="1"/>
          </p:nvPr>
        </p:nvSpPr>
        <p:spPr/>
        <p:txBody>
          <a:bodyPr/>
          <a:lstStyle/>
          <a:p>
            <a:r>
              <a:rPr lang="en-US" dirty="0" smtClean="0"/>
              <a:t>Tests basic arithmetic processing and memory functionality</a:t>
            </a:r>
          </a:p>
          <a:p>
            <a:r>
              <a:rPr lang="en-US" dirty="0" smtClean="0"/>
              <a:t>Consists of a large number of multiply and accumulation operations</a:t>
            </a:r>
          </a:p>
          <a:p>
            <a:r>
              <a:rPr lang="en-US" dirty="0" smtClean="0"/>
              <a:t>SEUs are detected with comparing the processed output with a precomputed Golden Standard.</a:t>
            </a:r>
          </a:p>
          <a:p>
            <a:r>
              <a:rPr lang="en-US" dirty="0" smtClean="0"/>
              <a:t>Exercises less than 3% of the DRAM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
        <p:nvSpPr>
          <p:cNvPr id="7" name="Rectangle 6"/>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
        <p:nvSpPr>
          <p:cNvPr id="8"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Tree>
    <p:extLst>
      <p:ext uri="{BB962C8B-B14F-4D97-AF65-F5344CB8AC3E}">
        <p14:creationId xmlns:p14="http://schemas.microsoft.com/office/powerpoint/2010/main" val="1982948250"/>
      </p:ext>
    </p:extLst>
  </p:cSld>
  <p:clrMapOvr>
    <a:masterClrMapping/>
  </p:clrMapOvr>
  <mc:AlternateContent xmlns:mc="http://schemas.openxmlformats.org/markup-compatibility/2006" xmlns:p14="http://schemas.microsoft.com/office/powerpoint/2010/main">
    <mc:Choice Requires="p14">
      <p:transition spd="slow" p14:dur="2000" advTm="23869"/>
    </mc:Choice>
    <mc:Fallback xmlns="">
      <p:transition spd="slow" advTm="2386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575" y="232604"/>
            <a:ext cx="10515600" cy="1325563"/>
          </a:xfrm>
        </p:spPr>
        <p:txBody>
          <a:bodyPr/>
          <a:lstStyle/>
          <a:p>
            <a:r>
              <a:rPr lang="en-US" b="1" dirty="0" smtClean="0"/>
              <a:t>Test Results: Matrix Multiply</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6063765"/>
              </p:ext>
            </p:extLst>
          </p:nvPr>
        </p:nvGraphicFramePr>
        <p:xfrm>
          <a:off x="177971" y="1251930"/>
          <a:ext cx="7468623" cy="4909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28615462"/>
              </p:ext>
            </p:extLst>
          </p:nvPr>
        </p:nvGraphicFramePr>
        <p:xfrm>
          <a:off x="6809929" y="2108631"/>
          <a:ext cx="5161145" cy="3130816"/>
        </p:xfrm>
        <a:graphic>
          <a:graphicData uri="http://schemas.openxmlformats.org/drawingml/2006/table">
            <a:tbl>
              <a:tblPr firstRow="1" firstCol="1" bandRow="1">
                <a:tableStyleId>{5C22544A-7EE6-4342-B048-85BDC9FD1C3A}</a:tableStyleId>
              </a:tblPr>
              <a:tblGrid>
                <a:gridCol w="1202835"/>
                <a:gridCol w="1038189"/>
                <a:gridCol w="970140"/>
                <a:gridCol w="797075"/>
                <a:gridCol w="1152907"/>
              </a:tblGrid>
              <a:tr h="803846">
                <a:tc>
                  <a:txBody>
                    <a:bodyPr/>
                    <a:lstStyle/>
                    <a:p>
                      <a:pPr marL="0" marR="0">
                        <a:lnSpc>
                          <a:spcPct val="115000"/>
                        </a:lnSpc>
                        <a:spcBef>
                          <a:spcPts val="0"/>
                        </a:spcBef>
                        <a:spcAft>
                          <a:spcPts val="0"/>
                        </a:spcAft>
                      </a:pPr>
                      <a:r>
                        <a:rPr lang="en-US" sz="1600" dirty="0">
                          <a:effectLst/>
                        </a:rPr>
                        <a:t>Weibull Fit Parameters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Earth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Water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rPr>
                        <a:t>Sand</a:t>
                      </a:r>
                    </a:p>
                    <a:p>
                      <a:pPr marL="0" marR="0" algn="ctr">
                        <a:lnSpc>
                          <a:spcPct val="115000"/>
                        </a:lnSpc>
                        <a:spcBef>
                          <a:spcPts val="0"/>
                        </a:spcBef>
                        <a:spcAft>
                          <a:spcPts val="0"/>
                        </a:spcAft>
                      </a:pPr>
                      <a:r>
                        <a:rPr lang="en-US" sz="1600" dirty="0" smtClean="0">
                          <a:effectLst/>
                        </a:rPr>
                        <a:t>STORM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Units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59994">
                <a:tc>
                  <a:txBody>
                    <a:bodyPr/>
                    <a:lstStyle/>
                    <a:p>
                      <a:pPr marL="0" marR="0" algn="r">
                        <a:lnSpc>
                          <a:spcPct val="115000"/>
                        </a:lnSpc>
                        <a:spcBef>
                          <a:spcPts val="0"/>
                        </a:spcBef>
                        <a:spcAft>
                          <a:spcPts val="0"/>
                        </a:spcAft>
                      </a:pPr>
                      <a:r>
                        <a:rPr lang="en-US" sz="1600" dirty="0">
                          <a:effectLst/>
                        </a:rPr>
                        <a:t>Onset Energy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MeV</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39990">
                <a:tc>
                  <a:txBody>
                    <a:bodyPr/>
                    <a:lstStyle/>
                    <a:p>
                      <a:pPr marL="0" marR="0" algn="r">
                        <a:lnSpc>
                          <a:spcPct val="115000"/>
                        </a:lnSpc>
                        <a:spcBef>
                          <a:spcPts val="0"/>
                        </a:spcBef>
                        <a:spcAft>
                          <a:spcPts val="0"/>
                        </a:spcAft>
                      </a:pPr>
                      <a:r>
                        <a:rPr lang="en-US" sz="1600" dirty="0">
                          <a:effectLst/>
                        </a:rPr>
                        <a:t>Saturation Cross-Section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7.50E-8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4.50E-8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4.0E-8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cm2/device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4058">
                <a:tc>
                  <a:txBody>
                    <a:bodyPr/>
                    <a:lstStyle/>
                    <a:p>
                      <a:pPr marL="0" marR="0" algn="r">
                        <a:lnSpc>
                          <a:spcPct val="115000"/>
                        </a:lnSpc>
                        <a:spcBef>
                          <a:spcPts val="0"/>
                        </a:spcBef>
                        <a:spcAft>
                          <a:spcPts val="0"/>
                        </a:spcAft>
                      </a:pPr>
                      <a:r>
                        <a:rPr lang="en-US" sz="1600">
                          <a:effectLst/>
                        </a:rPr>
                        <a:t>Width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30.0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MeV</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59994">
                <a:tc>
                  <a:txBody>
                    <a:bodyPr/>
                    <a:lstStyle/>
                    <a:p>
                      <a:pPr marL="0" marR="0" algn="r">
                        <a:lnSpc>
                          <a:spcPct val="115000"/>
                        </a:lnSpc>
                        <a:spcBef>
                          <a:spcPts val="0"/>
                        </a:spcBef>
                        <a:spcAft>
                          <a:spcPts val="0"/>
                        </a:spcAft>
                      </a:pPr>
                      <a:r>
                        <a:rPr lang="en-US" sz="1600">
                          <a:effectLst/>
                        </a:rPr>
                        <a:t>Shape Factor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
        <p:nvSpPr>
          <p:cNvPr id="10" name="Rectangle 9"/>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
        <p:nvSpPr>
          <p:cNvPr id="11"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Tree>
    <p:custDataLst>
      <p:tags r:id="rId1"/>
    </p:custDataLst>
    <p:extLst>
      <p:ext uri="{BB962C8B-B14F-4D97-AF65-F5344CB8AC3E}">
        <p14:creationId xmlns:p14="http://schemas.microsoft.com/office/powerpoint/2010/main" val="2709983409"/>
      </p:ext>
    </p:extLst>
  </p:cSld>
  <p:clrMapOvr>
    <a:masterClrMapping/>
  </p:clrMapOvr>
  <mc:AlternateContent xmlns:mc="http://schemas.openxmlformats.org/markup-compatibility/2006" xmlns:p14="http://schemas.microsoft.com/office/powerpoint/2010/main">
    <mc:Choice Requires="p14">
      <p:transition spd="slow" p14:dur="2000" advTm="12523"/>
    </mc:Choice>
    <mc:Fallback xmlns="">
      <p:transition spd="slow" advTm="125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Workload Test</a:t>
            </a:r>
            <a:endParaRPr lang="en-US" b="1" dirty="0"/>
          </a:p>
        </p:txBody>
      </p:sp>
      <p:sp>
        <p:nvSpPr>
          <p:cNvPr id="3" name="Content Placeholder 2"/>
          <p:cNvSpPr>
            <a:spLocks noGrp="1"/>
          </p:cNvSpPr>
          <p:nvPr>
            <p:ph idx="1"/>
          </p:nvPr>
        </p:nvSpPr>
        <p:spPr/>
        <p:txBody>
          <a:bodyPr/>
          <a:lstStyle/>
          <a:p>
            <a:r>
              <a:rPr lang="en-US" dirty="0" smtClean="0"/>
              <a:t>The workload starts with a pre-computed data file containing pairs of </a:t>
            </a:r>
            <a:r>
              <a:rPr lang="en-US" dirty="0"/>
              <a:t>1MB strings </a:t>
            </a:r>
            <a:r>
              <a:rPr lang="en-US" dirty="0" smtClean="0"/>
              <a:t>and MD5 checksums of those strings.</a:t>
            </a:r>
          </a:p>
          <a:p>
            <a:r>
              <a:rPr lang="en-US" dirty="0" smtClean="0"/>
              <a:t>The workload computes a new MD5 checksum for each string and compares it with the precomputed checksum.</a:t>
            </a:r>
          </a:p>
          <a:p>
            <a:r>
              <a:rPr lang="en-US" dirty="0" smtClean="0"/>
              <a:t>Exercises nearly 80% of DRAM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
        <p:nvSpPr>
          <p:cNvPr id="7" name="Rectangle 6"/>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
        <p:nvSpPr>
          <p:cNvPr id="8"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Tree>
    <p:extLst>
      <p:ext uri="{BB962C8B-B14F-4D97-AF65-F5344CB8AC3E}">
        <p14:creationId xmlns:p14="http://schemas.microsoft.com/office/powerpoint/2010/main" val="1140464502"/>
      </p:ext>
    </p:extLst>
  </p:cSld>
  <p:clrMapOvr>
    <a:masterClrMapping/>
  </p:clrMapOvr>
  <mc:AlternateContent xmlns:mc="http://schemas.openxmlformats.org/markup-compatibility/2006" xmlns:p14="http://schemas.microsoft.com/office/powerpoint/2010/main">
    <mc:Choice Requires="p14">
      <p:transition spd="slow" p14:dur="2000" advTm="23902"/>
    </mc:Choice>
    <mc:Fallback xmlns="">
      <p:transition spd="slow" advTm="2390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 Results: Workload</a:t>
            </a:r>
            <a:endParaRPr lang="en-US" b="1" dirty="0"/>
          </a:p>
        </p:txBody>
      </p:sp>
      <p:graphicFrame>
        <p:nvGraphicFramePr>
          <p:cNvPr id="4" name="Chart 3"/>
          <p:cNvGraphicFramePr/>
          <p:nvPr>
            <p:extLst>
              <p:ext uri="{D42A27DB-BD31-4B8C-83A1-F6EECF244321}">
                <p14:modId xmlns:p14="http://schemas.microsoft.com/office/powerpoint/2010/main" val="3897204918"/>
              </p:ext>
            </p:extLst>
          </p:nvPr>
        </p:nvGraphicFramePr>
        <p:xfrm>
          <a:off x="118649" y="1555997"/>
          <a:ext cx="7328241" cy="46514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83736376"/>
              </p:ext>
            </p:extLst>
          </p:nvPr>
        </p:nvGraphicFramePr>
        <p:xfrm>
          <a:off x="6897890" y="2104961"/>
          <a:ext cx="5093639" cy="2523744"/>
        </p:xfrm>
        <a:graphic>
          <a:graphicData uri="http://schemas.openxmlformats.org/drawingml/2006/table">
            <a:tbl>
              <a:tblPr firstRow="1" firstCol="1" bandRow="1">
                <a:tableStyleId>{5C22544A-7EE6-4342-B048-85BDC9FD1C3A}</a:tableStyleId>
              </a:tblPr>
              <a:tblGrid>
                <a:gridCol w="1254263"/>
                <a:gridCol w="957451"/>
                <a:gridCol w="957451"/>
                <a:gridCol w="887771"/>
                <a:gridCol w="1036707"/>
              </a:tblGrid>
              <a:tr h="0">
                <a:tc>
                  <a:txBody>
                    <a:bodyPr/>
                    <a:lstStyle/>
                    <a:p>
                      <a:pPr marL="0" marR="0">
                        <a:lnSpc>
                          <a:spcPct val="115000"/>
                        </a:lnSpc>
                        <a:spcBef>
                          <a:spcPts val="0"/>
                        </a:spcBef>
                        <a:spcAft>
                          <a:spcPts val="0"/>
                        </a:spcAft>
                      </a:pPr>
                      <a:r>
                        <a:rPr lang="en-US" sz="1600" dirty="0">
                          <a:effectLst/>
                        </a:rPr>
                        <a:t>Weibull Fit Parameters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Earth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Water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Sand Storm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Units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r">
                        <a:lnSpc>
                          <a:spcPct val="115000"/>
                        </a:lnSpc>
                        <a:spcBef>
                          <a:spcPts val="0"/>
                        </a:spcBef>
                        <a:spcAft>
                          <a:spcPts val="0"/>
                        </a:spcAft>
                      </a:pPr>
                      <a:r>
                        <a:rPr lang="en-US" sz="1600" dirty="0">
                          <a:effectLst/>
                        </a:rPr>
                        <a:t>Onset Energy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MeV</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r">
                        <a:lnSpc>
                          <a:spcPct val="115000"/>
                        </a:lnSpc>
                        <a:spcBef>
                          <a:spcPts val="0"/>
                        </a:spcBef>
                        <a:spcAft>
                          <a:spcPts val="0"/>
                        </a:spcAft>
                      </a:pPr>
                      <a:r>
                        <a:rPr lang="en-US" sz="1600" dirty="0">
                          <a:effectLst/>
                        </a:rPr>
                        <a:t>Saturation Cross-Section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2.50E-8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3.00E-8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6.0E-8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a:effectLst/>
                        </a:rPr>
                        <a:t>cm2/device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r">
                        <a:lnSpc>
                          <a:spcPct val="115000"/>
                        </a:lnSpc>
                        <a:spcBef>
                          <a:spcPts val="0"/>
                        </a:spcBef>
                        <a:spcAft>
                          <a:spcPts val="0"/>
                        </a:spcAft>
                      </a:pPr>
                      <a:r>
                        <a:rPr lang="en-US" sz="1600">
                          <a:effectLst/>
                        </a:rPr>
                        <a:t>Width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20.0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20.0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MeV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lgn="r">
                        <a:lnSpc>
                          <a:spcPct val="115000"/>
                        </a:lnSpc>
                        <a:spcBef>
                          <a:spcPts val="0"/>
                        </a:spcBef>
                        <a:spcAft>
                          <a:spcPts val="0"/>
                        </a:spcAft>
                      </a:pPr>
                      <a:r>
                        <a:rPr lang="en-US" sz="1600">
                          <a:effectLst/>
                        </a:rPr>
                        <a:t>Shape Factor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
        <p:nvSpPr>
          <p:cNvPr id="9" name="Rectangle 8"/>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
        <p:nvSpPr>
          <p:cNvPr id="10"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Tree>
    <p:custDataLst>
      <p:tags r:id="rId1"/>
    </p:custDataLst>
    <p:extLst>
      <p:ext uri="{BB962C8B-B14F-4D97-AF65-F5344CB8AC3E}">
        <p14:creationId xmlns:p14="http://schemas.microsoft.com/office/powerpoint/2010/main" val="3212847352"/>
      </p:ext>
    </p:extLst>
  </p:cSld>
  <p:clrMapOvr>
    <a:masterClrMapping/>
  </p:clrMapOvr>
  <mc:AlternateContent xmlns:mc="http://schemas.openxmlformats.org/markup-compatibility/2006" xmlns:p14="http://schemas.microsoft.com/office/powerpoint/2010/main">
    <mc:Choice Requires="p14">
      <p:transition spd="slow" p14:dur="2000" advTm="11995"/>
    </mc:Choice>
    <mc:Fallback xmlns="">
      <p:transition spd="slow" advTm="119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Estimated SEE rate over 180 Day mission</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35516064"/>
              </p:ext>
            </p:extLst>
          </p:nvPr>
        </p:nvGraphicFramePr>
        <p:xfrm>
          <a:off x="597217" y="1543684"/>
          <a:ext cx="9102967" cy="2674041"/>
        </p:xfrm>
        <a:graphic>
          <a:graphicData uri="http://schemas.openxmlformats.org/drawingml/2006/table">
            <a:tbl>
              <a:tblPr firstRow="1" firstCol="1" bandRow="1">
                <a:tableStyleId>{5C22544A-7EE6-4342-B048-85BDC9FD1C3A}</a:tableStyleId>
              </a:tblPr>
              <a:tblGrid>
                <a:gridCol w="1848347"/>
                <a:gridCol w="1252407"/>
                <a:gridCol w="1285205"/>
                <a:gridCol w="1190561"/>
                <a:gridCol w="1521955"/>
                <a:gridCol w="644617"/>
                <a:gridCol w="1359876"/>
              </a:tblGrid>
              <a:tr h="415063">
                <a:tc rowSpan="2">
                  <a:txBody>
                    <a:bodyPr/>
                    <a:lstStyle/>
                    <a:p>
                      <a:pPr marL="0" marR="0" algn="ctr">
                        <a:lnSpc>
                          <a:spcPct val="115000"/>
                        </a:lnSpc>
                        <a:spcBef>
                          <a:spcPts val="0"/>
                        </a:spcBef>
                        <a:spcAft>
                          <a:spcPts val="0"/>
                        </a:spcAft>
                      </a:pPr>
                      <a:r>
                        <a:rPr lang="en-US" sz="1600" dirty="0" err="1">
                          <a:effectLst/>
                          <a:latin typeface="+mn-lt"/>
                        </a:rPr>
                        <a:t>Gumstix</a:t>
                      </a:r>
                      <a:r>
                        <a:rPr lang="en-US" sz="1600" dirty="0">
                          <a:effectLst/>
                          <a:latin typeface="+mn-lt"/>
                        </a:rPr>
                        <a:t> Model</a:t>
                      </a:r>
                      <a:endParaRPr lang="en-US" sz="1600" dirty="0">
                        <a:effectLst/>
                        <a:latin typeface="+mn-lt"/>
                        <a:ea typeface="Calibri" panose="020F0502020204030204" pitchFamily="34" charset="0"/>
                        <a:cs typeface="Times New Roman" panose="02020603050405020304" pitchFamily="18" charset="0"/>
                      </a:endParaRPr>
                    </a:p>
                  </a:txBody>
                  <a:tcPr marL="66675" marR="66675" marT="66675" marB="66675"/>
                </a:tc>
                <a:tc rowSpan="2">
                  <a:txBody>
                    <a:bodyPr/>
                    <a:lstStyle/>
                    <a:p>
                      <a:pPr marL="0" marR="0" algn="ctr">
                        <a:lnSpc>
                          <a:spcPct val="115000"/>
                        </a:lnSpc>
                        <a:spcBef>
                          <a:spcPts val="0"/>
                        </a:spcBef>
                        <a:spcAft>
                          <a:spcPts val="0"/>
                        </a:spcAft>
                      </a:pPr>
                      <a:r>
                        <a:rPr lang="en-US" sz="1600" dirty="0">
                          <a:effectLst/>
                          <a:latin typeface="+mn-lt"/>
                        </a:rPr>
                        <a:t>Processor</a:t>
                      </a:r>
                    </a:p>
                    <a:p>
                      <a:pPr marL="0" marR="0" algn="ctr">
                        <a:lnSpc>
                          <a:spcPct val="115000"/>
                        </a:lnSpc>
                        <a:spcBef>
                          <a:spcPts val="0"/>
                        </a:spcBef>
                        <a:spcAft>
                          <a:spcPts val="0"/>
                        </a:spcAft>
                      </a:pPr>
                      <a:r>
                        <a:rPr lang="en-US" sz="1600" dirty="0">
                          <a:effectLst/>
                          <a:latin typeface="+mn-lt"/>
                        </a:rPr>
                        <a:t>Model</a:t>
                      </a:r>
                      <a:endParaRPr lang="en-US" sz="1600" dirty="0">
                        <a:effectLst/>
                        <a:latin typeface="+mn-lt"/>
                        <a:ea typeface="Calibri" panose="020F0502020204030204" pitchFamily="34" charset="0"/>
                        <a:cs typeface="Times New Roman" panose="02020603050405020304" pitchFamily="18" charset="0"/>
                      </a:endParaRPr>
                    </a:p>
                  </a:txBody>
                  <a:tcPr marL="66675" marR="66675" marT="66675" marB="66675"/>
                </a:tc>
                <a:tc gridSpan="3">
                  <a:txBody>
                    <a:bodyPr/>
                    <a:lstStyle/>
                    <a:p>
                      <a:pPr marL="0" marR="0" algn="ctr">
                        <a:lnSpc>
                          <a:spcPct val="115000"/>
                        </a:lnSpc>
                        <a:spcBef>
                          <a:spcPts val="0"/>
                        </a:spcBef>
                        <a:spcAft>
                          <a:spcPts val="0"/>
                        </a:spcAft>
                      </a:pPr>
                      <a:r>
                        <a:rPr lang="en-US" sz="1600" dirty="0">
                          <a:effectLst/>
                          <a:latin typeface="+mn-lt"/>
                        </a:rPr>
                        <a:t>SEU </a:t>
                      </a:r>
                      <a:r>
                        <a:rPr lang="en-US" sz="1600" dirty="0" smtClean="0">
                          <a:effectLst/>
                          <a:latin typeface="+mn-lt"/>
                        </a:rPr>
                        <a:t>Rate</a:t>
                      </a:r>
                      <a:endParaRPr lang="en-US" sz="1600" dirty="0">
                        <a:effectLst/>
                        <a:latin typeface="+mn-lt"/>
                        <a:ea typeface="Calibri" panose="020F0502020204030204" pitchFamily="34" charset="0"/>
                        <a:cs typeface="Times New Roman" panose="02020603050405020304" pitchFamily="18" charset="0"/>
                      </a:endParaRPr>
                    </a:p>
                  </a:txBody>
                  <a:tcPr marL="66675" marR="66675" marT="66675" marB="66675"/>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dirty="0">
                          <a:effectLst/>
                          <a:latin typeface="+mn-lt"/>
                        </a:rPr>
                        <a:t>SEFI </a:t>
                      </a:r>
                      <a:r>
                        <a:rPr lang="en-US" sz="1600" dirty="0" smtClean="0">
                          <a:effectLst/>
                          <a:latin typeface="+mn-lt"/>
                        </a:rPr>
                        <a:t>Rate</a:t>
                      </a:r>
                      <a:endParaRPr lang="en-US" sz="1600" dirty="0">
                        <a:effectLst/>
                        <a:latin typeface="+mn-lt"/>
                        <a:ea typeface="Calibri" panose="020F0502020204030204" pitchFamily="34" charset="0"/>
                        <a:cs typeface="Times New Roman" panose="02020603050405020304" pitchFamily="18" charset="0"/>
                      </a:endParaRPr>
                    </a:p>
                  </a:txBody>
                  <a:tcPr marL="66675" marR="66675" marT="66675" marB="66675"/>
                </a:tc>
                <a:tc rowSpan="2">
                  <a:txBody>
                    <a:bodyPr/>
                    <a:lstStyle/>
                    <a:p>
                      <a:pPr marL="0" marR="0" algn="ctr">
                        <a:lnSpc>
                          <a:spcPct val="115000"/>
                        </a:lnSpc>
                        <a:spcBef>
                          <a:spcPts val="0"/>
                        </a:spcBef>
                        <a:spcAft>
                          <a:spcPts val="0"/>
                        </a:spcAft>
                      </a:pPr>
                      <a:r>
                        <a:rPr lang="en-US" sz="1600" dirty="0">
                          <a:effectLst/>
                          <a:latin typeface="+mn-lt"/>
                        </a:rPr>
                        <a:t>SEL </a:t>
                      </a:r>
                      <a:r>
                        <a:rPr lang="en-US" sz="1600" dirty="0" smtClean="0">
                          <a:effectLst/>
                          <a:latin typeface="+mn-lt"/>
                        </a:rPr>
                        <a:t>Rate</a:t>
                      </a:r>
                      <a:endParaRPr lang="en-US" sz="1600" dirty="0">
                        <a:effectLst/>
                        <a:latin typeface="+mn-lt"/>
                        <a:ea typeface="Calibri" panose="020F0502020204030204" pitchFamily="34" charset="0"/>
                        <a:cs typeface="Times New Roman" panose="02020603050405020304" pitchFamily="18" charset="0"/>
                      </a:endParaRPr>
                    </a:p>
                  </a:txBody>
                  <a:tcPr marL="66675" marR="66675" marT="66675" marB="66675"/>
                </a:tc>
              </a:tr>
              <a:tr h="73726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mn-lt"/>
                        </a:rPr>
                        <a:t>Matrix Multiplier</a:t>
                      </a:r>
                      <a:endParaRPr lang="en-US" sz="1600">
                        <a:effectLst/>
                        <a:latin typeface="+mn-lt"/>
                        <a:ea typeface="Calibri" panose="020F0502020204030204" pitchFamily="34" charset="0"/>
                        <a:cs typeface="Times New Roman" panose="02020603050405020304" pitchFamily="18" charset="0"/>
                      </a:endParaRPr>
                    </a:p>
                  </a:txBody>
                  <a:tcPr marL="66675" marR="66675" marT="66675" marB="66675">
                    <a:solidFill>
                      <a:schemeClr val="accent1">
                        <a:lumMod val="60000"/>
                        <a:lumOff val="40000"/>
                      </a:schemeClr>
                    </a:solidFill>
                  </a:tcPr>
                </a:tc>
                <a:tc>
                  <a:txBody>
                    <a:bodyPr/>
                    <a:lstStyle/>
                    <a:p>
                      <a:pPr marL="0" marR="0" algn="ctr">
                        <a:lnSpc>
                          <a:spcPct val="115000"/>
                        </a:lnSpc>
                        <a:spcBef>
                          <a:spcPts val="0"/>
                        </a:spcBef>
                        <a:spcAft>
                          <a:spcPts val="0"/>
                        </a:spcAft>
                      </a:pPr>
                      <a:r>
                        <a:rPr lang="en-US" sz="1600">
                          <a:effectLst/>
                          <a:latin typeface="+mn-lt"/>
                        </a:rPr>
                        <a:t>Workload</a:t>
                      </a:r>
                      <a:endParaRPr lang="en-US" sz="1600">
                        <a:effectLst/>
                        <a:latin typeface="+mn-lt"/>
                        <a:ea typeface="Calibri" panose="020F0502020204030204" pitchFamily="34" charset="0"/>
                        <a:cs typeface="Times New Roman" panose="02020603050405020304" pitchFamily="18" charset="0"/>
                      </a:endParaRPr>
                    </a:p>
                  </a:txBody>
                  <a:tcPr marL="66675" marR="66675" marT="66675" marB="66675">
                    <a:solidFill>
                      <a:schemeClr val="accent1">
                        <a:lumMod val="60000"/>
                        <a:lumOff val="40000"/>
                      </a:schemeClr>
                    </a:solidFill>
                  </a:tcPr>
                </a:tc>
                <a:tc>
                  <a:txBody>
                    <a:bodyPr/>
                    <a:lstStyle/>
                    <a:p>
                      <a:pPr marL="0" marR="0" algn="ctr">
                        <a:lnSpc>
                          <a:spcPct val="115000"/>
                        </a:lnSpc>
                        <a:spcBef>
                          <a:spcPts val="0"/>
                        </a:spcBef>
                        <a:spcAft>
                          <a:spcPts val="0"/>
                        </a:spcAft>
                      </a:pPr>
                      <a:r>
                        <a:rPr lang="en-US" sz="1600" dirty="0">
                          <a:effectLst/>
                          <a:latin typeface="+mn-lt"/>
                        </a:rPr>
                        <a:t>NEON</a:t>
                      </a:r>
                      <a:endParaRPr lang="en-US" sz="1600" dirty="0">
                        <a:effectLst/>
                        <a:latin typeface="+mn-lt"/>
                        <a:ea typeface="Calibri" panose="020F0502020204030204" pitchFamily="34" charset="0"/>
                        <a:cs typeface="Times New Roman" panose="02020603050405020304" pitchFamily="18" charset="0"/>
                      </a:endParaRPr>
                    </a:p>
                  </a:txBody>
                  <a:tcPr marL="66675" marR="66675" marT="66675" marB="66675">
                    <a:solidFill>
                      <a:schemeClr val="accent1">
                        <a:lumMod val="60000"/>
                        <a:lumOff val="40000"/>
                      </a:schemeClr>
                    </a:solidFill>
                  </a:tcPr>
                </a:tc>
                <a:tc vMerge="1">
                  <a:txBody>
                    <a:bodyPr/>
                    <a:lstStyle/>
                    <a:p>
                      <a:endParaRPr lang="en-US"/>
                    </a:p>
                  </a:txBody>
                  <a:tcPr/>
                </a:tc>
                <a:tc vMerge="1">
                  <a:txBody>
                    <a:bodyPr/>
                    <a:lstStyle/>
                    <a:p>
                      <a:endParaRPr lang="en-US"/>
                    </a:p>
                  </a:txBody>
                  <a:tcPr/>
                </a:tc>
              </a:tr>
              <a:tr h="568829">
                <a:tc>
                  <a:txBody>
                    <a:bodyPr/>
                    <a:lstStyle/>
                    <a:p>
                      <a:pPr marL="0" marR="0" algn="ctr">
                        <a:lnSpc>
                          <a:spcPct val="115000"/>
                        </a:lnSpc>
                        <a:spcBef>
                          <a:spcPts val="0"/>
                        </a:spcBef>
                        <a:spcAft>
                          <a:spcPts val="0"/>
                        </a:spcAft>
                      </a:pPr>
                      <a:r>
                        <a:rPr lang="en-US" sz="1600" dirty="0" err="1">
                          <a:effectLst/>
                          <a:latin typeface="+mn-lt"/>
                        </a:rPr>
                        <a:t>SandSTORM</a:t>
                      </a:r>
                      <a:endParaRPr lang="en-US" sz="1600" dirty="0">
                        <a:effectLst/>
                        <a:latin typeface="+mn-lt"/>
                        <a:ea typeface="Calibri" panose="020F0502020204030204" pitchFamily="34" charset="0"/>
                        <a:cs typeface="Times New Roman" panose="02020603050405020304" pitchFamily="18" charset="0"/>
                      </a:endParaRPr>
                    </a:p>
                  </a:txBody>
                  <a:tcPr marL="66675" marR="66675" marT="66675" marB="66675" anchor="ctr"/>
                </a:tc>
                <a:tc>
                  <a:txBody>
                    <a:bodyPr/>
                    <a:lstStyle/>
                    <a:p>
                      <a:pPr marL="0" marR="0" algn="ctr">
                        <a:lnSpc>
                          <a:spcPct val="115000"/>
                        </a:lnSpc>
                        <a:spcBef>
                          <a:spcPts val="0"/>
                        </a:spcBef>
                        <a:spcAft>
                          <a:spcPts val="0"/>
                        </a:spcAft>
                      </a:pPr>
                      <a:r>
                        <a:rPr lang="en-US" sz="1600">
                          <a:effectLst/>
                          <a:latin typeface="+mn-lt"/>
                        </a:rPr>
                        <a:t>Sitara AM3703</a:t>
                      </a:r>
                      <a:endParaRPr lang="en-US" sz="1600">
                        <a:effectLst/>
                        <a:latin typeface="+mn-lt"/>
                        <a:ea typeface="Calibri" panose="020F0502020204030204" pitchFamily="34" charset="0"/>
                        <a:cs typeface="Times New Roman" panose="02020603050405020304" pitchFamily="18" charset="0"/>
                      </a:endParaRPr>
                    </a:p>
                  </a:txBody>
                  <a:tcPr marL="66675" marR="66675" marT="66675" marB="66675"/>
                </a:tc>
                <a:tc>
                  <a:txBody>
                    <a:bodyPr/>
                    <a:lstStyle/>
                    <a:p>
                      <a:pPr algn="ctr" fontAlgn="b"/>
                      <a:r>
                        <a:rPr lang="en-US" sz="1600" b="0" i="0" u="none" strike="noStrike" dirty="0">
                          <a:solidFill>
                            <a:srgbClr val="000000"/>
                          </a:solidFill>
                          <a:effectLst/>
                          <a:latin typeface="+mn-lt"/>
                        </a:rPr>
                        <a:t>P: 17, H:35</a:t>
                      </a:r>
                    </a:p>
                  </a:txBody>
                  <a:tcPr marL="9525" marR="9525" marT="9525" marB="0" anchor="ctr"/>
                </a:tc>
                <a:tc>
                  <a:txBody>
                    <a:bodyPr/>
                    <a:lstStyle/>
                    <a:p>
                      <a:pPr algn="ctr" fontAlgn="b"/>
                      <a:r>
                        <a:rPr lang="en-US" sz="1600" b="0" i="0" u="none" strike="noStrike" dirty="0">
                          <a:solidFill>
                            <a:srgbClr val="000000"/>
                          </a:solidFill>
                          <a:effectLst/>
                          <a:latin typeface="+mn-lt"/>
                        </a:rPr>
                        <a:t>P: </a:t>
                      </a:r>
                      <a:r>
                        <a:rPr lang="en-US" sz="1600" b="0" i="0" u="none" strike="noStrike" dirty="0" smtClean="0">
                          <a:solidFill>
                            <a:srgbClr val="000000"/>
                          </a:solidFill>
                          <a:effectLst/>
                          <a:latin typeface="+mn-lt"/>
                        </a:rPr>
                        <a:t>26, H: 52</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P: 82, H:163</a:t>
                      </a:r>
                    </a:p>
                  </a:txBody>
                  <a:tcPr marL="9525" marR="9525" marT="9525" marB="0" anchor="ctr"/>
                </a:tc>
                <a:tc>
                  <a:txBody>
                    <a:bodyPr/>
                    <a:lstStyle/>
                    <a:p>
                      <a:pPr algn="ctr" fontAlgn="b"/>
                      <a:r>
                        <a:rPr lang="en-US" sz="1600" b="0" i="0" u="none" strike="noStrike" dirty="0">
                          <a:solidFill>
                            <a:srgbClr val="000000"/>
                          </a:solidFill>
                          <a:effectLst/>
                          <a:latin typeface="+mn-lt"/>
                        </a:rPr>
                        <a:t>P</a:t>
                      </a:r>
                      <a:r>
                        <a:rPr lang="en-US" sz="1600" b="0" i="0" u="none" strike="noStrike" dirty="0" smtClean="0">
                          <a:solidFill>
                            <a:srgbClr val="000000"/>
                          </a:solidFill>
                          <a:effectLst/>
                          <a:latin typeface="+mn-lt"/>
                        </a:rPr>
                        <a:t>: 1.7</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P</a:t>
                      </a:r>
                      <a:r>
                        <a:rPr lang="en-US" sz="1600" b="0" i="0" u="none" strike="noStrike" dirty="0" smtClean="0">
                          <a:solidFill>
                            <a:srgbClr val="000000"/>
                          </a:solidFill>
                          <a:effectLst/>
                          <a:latin typeface="+mn-lt"/>
                        </a:rPr>
                        <a:t>: 20.4</a:t>
                      </a:r>
                      <a:endParaRPr lang="en-US" sz="1600" b="0" i="0" u="none" strike="noStrike" dirty="0">
                        <a:solidFill>
                          <a:srgbClr val="000000"/>
                        </a:solidFill>
                        <a:effectLst/>
                        <a:latin typeface="+mn-lt"/>
                      </a:endParaRPr>
                    </a:p>
                  </a:txBody>
                  <a:tcPr marL="9525" marR="9525" marT="9525" marB="0" anchor="ctr"/>
                </a:tc>
              </a:tr>
              <a:tr h="395637">
                <a:tc>
                  <a:txBody>
                    <a:bodyPr/>
                    <a:lstStyle/>
                    <a:p>
                      <a:pPr marL="0" marR="0" algn="ctr">
                        <a:lnSpc>
                          <a:spcPct val="115000"/>
                        </a:lnSpc>
                        <a:spcBef>
                          <a:spcPts val="0"/>
                        </a:spcBef>
                        <a:spcAft>
                          <a:spcPts val="0"/>
                        </a:spcAft>
                      </a:pPr>
                      <a:r>
                        <a:rPr lang="en-US" sz="1600" dirty="0">
                          <a:effectLst/>
                          <a:latin typeface="+mn-lt"/>
                        </a:rPr>
                        <a:t>Water</a:t>
                      </a:r>
                      <a:endParaRPr lang="en-US" sz="1600" dirty="0">
                        <a:effectLst/>
                        <a:latin typeface="+mn-lt"/>
                        <a:ea typeface="Calibri" panose="020F0502020204030204" pitchFamily="34" charset="0"/>
                        <a:cs typeface="Times New Roman" panose="02020603050405020304" pitchFamily="18" charset="0"/>
                      </a:endParaRPr>
                    </a:p>
                  </a:txBody>
                  <a:tcPr marL="66675" marR="66675" marT="66675" marB="66675"/>
                </a:tc>
                <a:tc>
                  <a:txBody>
                    <a:bodyPr/>
                    <a:lstStyle/>
                    <a:p>
                      <a:pPr marL="0" marR="0" algn="ctr">
                        <a:lnSpc>
                          <a:spcPct val="115000"/>
                        </a:lnSpc>
                        <a:spcBef>
                          <a:spcPts val="0"/>
                        </a:spcBef>
                        <a:spcAft>
                          <a:spcPts val="0"/>
                        </a:spcAft>
                      </a:pPr>
                      <a:r>
                        <a:rPr lang="en-US" sz="1600">
                          <a:effectLst/>
                          <a:latin typeface="+mn-lt"/>
                        </a:rPr>
                        <a:t>OMAP 3530</a:t>
                      </a:r>
                      <a:endParaRPr lang="en-US" sz="1600">
                        <a:effectLst/>
                        <a:latin typeface="+mn-lt"/>
                        <a:ea typeface="Calibri" panose="020F0502020204030204" pitchFamily="34" charset="0"/>
                        <a:cs typeface="Times New Roman" panose="02020603050405020304" pitchFamily="18" charset="0"/>
                      </a:endParaRPr>
                    </a:p>
                  </a:txBody>
                  <a:tcPr marL="66675" marR="66675" marT="66675" marB="66675"/>
                </a:tc>
                <a:tc>
                  <a:txBody>
                    <a:bodyPr/>
                    <a:lstStyle/>
                    <a:p>
                      <a:pPr algn="ctr" fontAlgn="b"/>
                      <a:r>
                        <a:rPr lang="en-US" sz="1600" b="0" i="0" u="none" strike="noStrike">
                          <a:solidFill>
                            <a:srgbClr val="000000"/>
                          </a:solidFill>
                          <a:effectLst/>
                          <a:latin typeface="+mn-lt"/>
                        </a:rPr>
                        <a:t>P: 20, H:39</a:t>
                      </a:r>
                    </a:p>
                  </a:txBody>
                  <a:tcPr marL="9525" marR="9525" marT="9525" marB="0" anchor="ctr"/>
                </a:tc>
                <a:tc>
                  <a:txBody>
                    <a:bodyPr/>
                    <a:lstStyle/>
                    <a:p>
                      <a:pPr algn="ctr" fontAlgn="b"/>
                      <a:r>
                        <a:rPr lang="en-US" sz="1600" b="0" i="0" u="none" strike="noStrike" dirty="0">
                          <a:solidFill>
                            <a:srgbClr val="000000"/>
                          </a:solidFill>
                          <a:effectLst/>
                          <a:latin typeface="+mn-lt"/>
                        </a:rPr>
                        <a:t>P: 13, </a:t>
                      </a:r>
                      <a:r>
                        <a:rPr lang="en-US" sz="1600" b="0" i="0" u="none" strike="noStrike" dirty="0" smtClean="0">
                          <a:solidFill>
                            <a:srgbClr val="000000"/>
                          </a:solidFill>
                          <a:effectLst/>
                          <a:latin typeface="+mn-lt"/>
                        </a:rPr>
                        <a:t>H: 26</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P: 26, </a:t>
                      </a:r>
                      <a:r>
                        <a:rPr lang="en-US" sz="1600" b="0" i="0" u="none" strike="noStrike" dirty="0" smtClean="0">
                          <a:solidFill>
                            <a:srgbClr val="000000"/>
                          </a:solidFill>
                          <a:effectLst/>
                          <a:latin typeface="+mn-lt"/>
                        </a:rPr>
                        <a:t>H:52</a:t>
                      </a:r>
                      <a:endParaRPr lang="en-US" sz="1600" b="0" i="0" u="none" strike="noStrike" dirty="0">
                        <a:solidFill>
                          <a:srgbClr val="000000"/>
                        </a:solidFill>
                        <a:effectLst/>
                        <a:latin typeface="+mn-lt"/>
                      </a:endParaRPr>
                    </a:p>
                  </a:txBody>
                  <a:tcPr marL="9525" marR="9525" marT="9525" marB="0" anchor="ctr"/>
                </a:tc>
                <a:tc>
                  <a:txBody>
                    <a:bodyPr/>
                    <a:lstStyle/>
                    <a:p>
                      <a:pPr algn="ctr"/>
                      <a:r>
                        <a:rPr lang="en-US" sz="1600" dirty="0" smtClean="0">
                          <a:latin typeface="+mn-lt"/>
                        </a:rPr>
                        <a:t>*</a:t>
                      </a:r>
                      <a:endParaRPr lang="en-US" sz="1600" dirty="0">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mn-lt"/>
                      </a:endParaRPr>
                    </a:p>
                  </a:txBody>
                  <a:tcPr marL="9525" marR="9525" marT="9525" marB="0" anchor="ctr"/>
                </a:tc>
              </a:tr>
              <a:tr h="369888">
                <a:tc>
                  <a:txBody>
                    <a:bodyPr/>
                    <a:lstStyle/>
                    <a:p>
                      <a:pPr marL="0" marR="0" algn="ctr">
                        <a:lnSpc>
                          <a:spcPct val="115000"/>
                        </a:lnSpc>
                        <a:spcBef>
                          <a:spcPts val="0"/>
                        </a:spcBef>
                        <a:spcAft>
                          <a:spcPts val="0"/>
                        </a:spcAft>
                      </a:pPr>
                      <a:r>
                        <a:rPr lang="en-US" sz="1600" dirty="0">
                          <a:effectLst/>
                          <a:latin typeface="+mn-lt"/>
                        </a:rPr>
                        <a:t>Earth</a:t>
                      </a:r>
                      <a:endParaRPr lang="en-US" sz="1600" dirty="0">
                        <a:effectLst/>
                        <a:latin typeface="+mn-lt"/>
                        <a:ea typeface="Calibri" panose="020F0502020204030204" pitchFamily="34" charset="0"/>
                        <a:cs typeface="Times New Roman" panose="02020603050405020304" pitchFamily="18" charset="0"/>
                      </a:endParaRPr>
                    </a:p>
                  </a:txBody>
                  <a:tcPr marL="66675" marR="66675" marT="66675" marB="66675"/>
                </a:tc>
                <a:tc>
                  <a:txBody>
                    <a:bodyPr/>
                    <a:lstStyle/>
                    <a:p>
                      <a:pPr marL="0" marR="0" algn="ctr">
                        <a:lnSpc>
                          <a:spcPct val="115000"/>
                        </a:lnSpc>
                        <a:spcBef>
                          <a:spcPts val="0"/>
                        </a:spcBef>
                        <a:spcAft>
                          <a:spcPts val="0"/>
                        </a:spcAft>
                      </a:pPr>
                      <a:r>
                        <a:rPr lang="en-US" sz="1600" dirty="0">
                          <a:effectLst/>
                          <a:latin typeface="+mn-lt"/>
                        </a:rPr>
                        <a:t>OMAP 3503</a:t>
                      </a:r>
                      <a:endParaRPr lang="en-US" sz="1600" dirty="0">
                        <a:effectLst/>
                        <a:latin typeface="+mn-lt"/>
                        <a:ea typeface="Calibri" panose="020F0502020204030204" pitchFamily="34" charset="0"/>
                        <a:cs typeface="Times New Roman" panose="02020603050405020304" pitchFamily="18" charset="0"/>
                      </a:endParaRPr>
                    </a:p>
                  </a:txBody>
                  <a:tcPr marL="66675" marR="66675" marT="66675" marB="66675"/>
                </a:tc>
                <a:tc>
                  <a:txBody>
                    <a:bodyPr/>
                    <a:lstStyle/>
                    <a:p>
                      <a:pPr algn="ctr" fontAlgn="b"/>
                      <a:r>
                        <a:rPr lang="en-US" sz="1600" b="0" i="0" u="none" strike="noStrike">
                          <a:solidFill>
                            <a:srgbClr val="000000"/>
                          </a:solidFill>
                          <a:effectLst/>
                          <a:latin typeface="+mn-lt"/>
                        </a:rPr>
                        <a:t>P: 31, H:61</a:t>
                      </a:r>
                    </a:p>
                  </a:txBody>
                  <a:tcPr marL="9525" marR="9525" marT="9525" marB="0" anchor="ctr"/>
                </a:tc>
                <a:tc>
                  <a:txBody>
                    <a:bodyPr/>
                    <a:lstStyle/>
                    <a:p>
                      <a:pPr algn="ctr" fontAlgn="b"/>
                      <a:r>
                        <a:rPr lang="en-US" sz="1600" b="0" i="0" u="none" strike="noStrike">
                          <a:solidFill>
                            <a:srgbClr val="000000"/>
                          </a:solidFill>
                          <a:effectLst/>
                          <a:latin typeface="+mn-lt"/>
                        </a:rPr>
                        <a:t>P: 11, H:22</a:t>
                      </a:r>
                    </a:p>
                  </a:txBody>
                  <a:tcPr marL="9525" marR="9525" marT="9525" marB="0" anchor="ctr"/>
                </a:tc>
                <a:tc>
                  <a:txBody>
                    <a:bodyPr/>
                    <a:lstStyle/>
                    <a:p>
                      <a:pPr algn="ctr" fontAlgn="b"/>
                      <a:r>
                        <a:rPr lang="en-US" sz="1600" b="0" i="0" u="none" strike="noStrike" dirty="0">
                          <a:solidFill>
                            <a:srgbClr val="000000"/>
                          </a:solidFill>
                          <a:effectLst/>
                          <a:latin typeface="+mn-lt"/>
                        </a:rPr>
                        <a:t>P: 31, </a:t>
                      </a:r>
                      <a:r>
                        <a:rPr lang="en-US" sz="1600" b="0" i="0" u="none" strike="noStrike" dirty="0" smtClean="0">
                          <a:solidFill>
                            <a:srgbClr val="000000"/>
                          </a:solidFill>
                          <a:effectLst/>
                          <a:latin typeface="+mn-lt"/>
                        </a:rPr>
                        <a:t>H:61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P:1.1</a:t>
                      </a:r>
                    </a:p>
                  </a:txBody>
                  <a:tcPr marL="9525" marR="9525" marT="9525" marB="0" anchor="ctr"/>
                </a:tc>
                <a:tc>
                  <a:txBody>
                    <a:bodyPr/>
                    <a:lstStyle/>
                    <a:p>
                      <a:pPr algn="ctr" fontAlgn="b"/>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mn-lt"/>
                      </a:endParaRPr>
                    </a:p>
                  </a:txBody>
                  <a:tcPr marL="9525" marR="9525" marT="9525" marB="0" anchor="ctr"/>
                </a:tc>
              </a:tr>
            </a:tbl>
          </a:graphicData>
        </a:graphic>
      </p:graphicFrame>
      <p:sp>
        <p:nvSpPr>
          <p:cNvPr id="5" name="Rectangle 4"/>
          <p:cNvSpPr/>
          <p:nvPr/>
        </p:nvSpPr>
        <p:spPr>
          <a:xfrm>
            <a:off x="503187" y="4236761"/>
            <a:ext cx="11025555" cy="19389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a:t>Fitted proton data, Crème 96</a:t>
            </a:r>
            <a:r>
              <a:rPr lang="en-US" sz="2000" dirty="0" smtClean="0"/>
              <a:t>, and </a:t>
            </a:r>
            <a:r>
              <a:rPr lang="en-US" sz="2000" dirty="0"/>
              <a:t>SPENVIS </a:t>
            </a:r>
            <a:r>
              <a:rPr lang="en-US" sz="2000" dirty="0" smtClean="0"/>
              <a:t>are used to predict these rates</a:t>
            </a:r>
          </a:p>
          <a:p>
            <a:pPr marL="285750" indent="-285750">
              <a:lnSpc>
                <a:spcPct val="150000"/>
              </a:lnSpc>
              <a:buFont typeface="Arial" panose="020B0604020202020204" pitchFamily="34" charset="0"/>
              <a:buChar char="•"/>
            </a:pPr>
            <a:r>
              <a:rPr lang="en-US" sz="2000" dirty="0" smtClean="0"/>
              <a:t>FOM approach estimates 2 SEU from heavy ions for any 1 SEU event from protons</a:t>
            </a:r>
          </a:p>
          <a:p>
            <a:pPr marL="742950" lvl="1" indent="-285750">
              <a:lnSpc>
                <a:spcPct val="150000"/>
              </a:lnSpc>
              <a:buFont typeface="Arial" panose="020B0604020202020204" pitchFamily="34" charset="0"/>
              <a:buChar char="•"/>
            </a:pPr>
            <a:r>
              <a:rPr lang="en-US" sz="2000" dirty="0" smtClean="0"/>
              <a:t>An average of 85 SEUs are expected during a 180 day mission</a:t>
            </a:r>
          </a:p>
          <a:p>
            <a:pPr marL="742950" lvl="1" indent="-285750">
              <a:lnSpc>
                <a:spcPct val="150000"/>
              </a:lnSpc>
              <a:buFont typeface="Arial" panose="020B0604020202020204" pitchFamily="34" charset="0"/>
              <a:buChar char="•"/>
            </a:pPr>
            <a:r>
              <a:rPr lang="en-US" sz="2000" dirty="0" smtClean="0"/>
              <a:t>SEFI and SEL rates from heavy ions can only be determined from heavy ion testing</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
        <p:nvSpPr>
          <p:cNvPr id="3" name="TextBox 2"/>
          <p:cNvSpPr txBox="1"/>
          <p:nvPr/>
        </p:nvSpPr>
        <p:spPr>
          <a:xfrm>
            <a:off x="9800649" y="1595661"/>
            <a:ext cx="1374800" cy="646331"/>
          </a:xfrm>
          <a:prstGeom prst="rect">
            <a:avLst/>
          </a:prstGeom>
          <a:noFill/>
        </p:spPr>
        <p:txBody>
          <a:bodyPr wrap="none" rtlCol="0">
            <a:spAutoFit/>
          </a:bodyPr>
          <a:lstStyle/>
          <a:p>
            <a:r>
              <a:rPr lang="en-US" dirty="0" smtClean="0"/>
              <a:t>P: Proton</a:t>
            </a:r>
          </a:p>
          <a:p>
            <a:r>
              <a:rPr lang="en-US" dirty="0" smtClean="0"/>
              <a:t>H: Heavy Ion</a:t>
            </a:r>
            <a:endParaRPr lang="en-US" dirty="0"/>
          </a:p>
        </p:txBody>
      </p:sp>
      <p:sp>
        <p:nvSpPr>
          <p:cNvPr id="9" name="Rectangle 8"/>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
        <p:nvSpPr>
          <p:cNvPr id="10"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Tree>
    <p:extLst>
      <p:ext uri="{BB962C8B-B14F-4D97-AF65-F5344CB8AC3E}">
        <p14:creationId xmlns:p14="http://schemas.microsoft.com/office/powerpoint/2010/main" val="3970465591"/>
      </p:ext>
    </p:extLst>
  </p:cSld>
  <p:clrMapOvr>
    <a:masterClrMapping/>
  </p:clrMapOvr>
  <mc:AlternateContent xmlns:mc="http://schemas.openxmlformats.org/markup-compatibility/2006" xmlns:p14="http://schemas.microsoft.com/office/powerpoint/2010/main">
    <mc:Choice Requires="p14">
      <p:transition spd="slow" p14:dur="2000" advTm="75891"/>
    </mc:Choice>
    <mc:Fallback xmlns="">
      <p:transition spd="slow" advTm="7589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PoP</a:t>
            </a:r>
            <a:r>
              <a:rPr lang="en-US" b="1" dirty="0" smtClean="0"/>
              <a:t> DRAM Testing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4270554"/>
              </p:ext>
            </p:extLst>
          </p:nvPr>
        </p:nvGraphicFramePr>
        <p:xfrm>
          <a:off x="4770292" y="1341106"/>
          <a:ext cx="7242315" cy="4874590"/>
        </p:xfrm>
        <a:graphic>
          <a:graphicData uri="http://schemas.openxmlformats.org/drawingml/2006/table">
            <a:tbl>
              <a:tblPr firstRow="1" firstCol="1" bandRow="1">
                <a:tableStyleId>{5C22544A-7EE6-4342-B048-85BDC9FD1C3A}</a:tableStyleId>
              </a:tblPr>
              <a:tblGrid>
                <a:gridCol w="637519"/>
                <a:gridCol w="773212"/>
                <a:gridCol w="316351"/>
                <a:gridCol w="289855"/>
                <a:gridCol w="289855"/>
                <a:gridCol w="846279"/>
                <a:gridCol w="717811"/>
                <a:gridCol w="996424"/>
                <a:gridCol w="1029916"/>
                <a:gridCol w="1345095"/>
              </a:tblGrid>
              <a:tr h="58869">
                <a:tc>
                  <a:txBody>
                    <a:bodyPr/>
                    <a:lstStyle/>
                    <a:p>
                      <a:pPr marL="0" marR="0">
                        <a:lnSpc>
                          <a:spcPct val="115000"/>
                        </a:lnSpc>
                        <a:spcBef>
                          <a:spcPts val="0"/>
                        </a:spcBef>
                        <a:spcAft>
                          <a:spcPts val="0"/>
                        </a:spcAft>
                      </a:pPr>
                      <a:r>
                        <a:rPr lang="en-US" sz="1400" dirty="0">
                          <a:effectLst/>
                        </a:rPr>
                        <a:t>GS Label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fluence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nSpc>
                          <a:spcPct val="115000"/>
                        </a:lnSpc>
                        <a:spcBef>
                          <a:spcPts val="0"/>
                        </a:spcBef>
                        <a:spcAft>
                          <a:spcPts val="0"/>
                        </a:spcAft>
                      </a:pPr>
                      <a:r>
                        <a:rPr lang="en-US" sz="1400" dirty="0">
                          <a:effectLst/>
                        </a:rPr>
                        <a:t>Stuck bits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400">
                          <a:effectLst/>
                        </a:rPr>
                        <a:t>TEST FACILITY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Energy</a:t>
                      </a:r>
                    </a:p>
                    <a:p>
                      <a:pPr marL="0" marR="0">
                        <a:lnSpc>
                          <a:spcPct val="115000"/>
                        </a:lnSpc>
                        <a:spcBef>
                          <a:spcPts val="0"/>
                        </a:spcBef>
                        <a:spcAft>
                          <a:spcPts val="0"/>
                        </a:spcAft>
                      </a:pPr>
                      <a:r>
                        <a:rPr lang="en-US" sz="1400">
                          <a:effectLst/>
                        </a:rPr>
                        <a:t>(MeV)</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Date of Exposure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Stuck Bits Post Anneal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Date of Analysis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a:effectLst/>
                        </a:rPr>
                        <a:t>W3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3.22E9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CNL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8-1-13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effectLst/>
                        </a:rPr>
                        <a:t>12.5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a:effectLst/>
                        </a:rPr>
                        <a:t>W2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2.52E9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CNL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8-1-13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effectLst/>
                        </a:rPr>
                        <a:t>12.5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dirty="0">
                          <a:effectLst/>
                        </a:rPr>
                        <a:t>W1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3.28E9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MGH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64.8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1-25-14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8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a:effectLst/>
                        </a:rPr>
                        <a:t>W4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1.63E9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MGH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200.3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1-25-14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effectLst/>
                        </a:rPr>
                        <a:t>8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a:effectLst/>
                        </a:rPr>
                        <a:t>E3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1.03E9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CNL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8-1-13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effectLst/>
                        </a:rPr>
                        <a:t>12.5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a:effectLst/>
                        </a:rPr>
                        <a:t>E2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2.52E9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CNL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8-1-13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effectLst/>
                        </a:rPr>
                        <a:t>12.5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a:effectLst/>
                        </a:rPr>
                        <a:t>E1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2.23E9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MGH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64.8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1-25-14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effectLst/>
                        </a:rPr>
                        <a:t>8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a:effectLst/>
                        </a:rPr>
                        <a:t>E5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1.95E9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MGH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200.3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1-25-14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a:effectLst/>
                        </a:rPr>
                        <a:t>8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a:effectLst/>
                        </a:rPr>
                        <a:t>S1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9.67e8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CNL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8-1-13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12.5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a:effectLst/>
                        </a:rPr>
                        <a:t>S2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2.52E9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CNL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8-1-13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12.5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a:effectLst/>
                        </a:rPr>
                        <a:t>S5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2.45E9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MGH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64.8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1-25-14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8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a:effectLst/>
                        </a:rPr>
                        <a:t>S6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6.74E8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MGH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200.3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1-25-14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8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a:effectLst/>
                        </a:rPr>
                        <a:t>F3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2.52E9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CNL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8-1-13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12.5 months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3133">
                <a:tc>
                  <a:txBody>
                    <a:bodyPr/>
                    <a:lstStyle/>
                    <a:p>
                      <a:pPr marL="0" marR="0">
                        <a:lnSpc>
                          <a:spcPct val="115000"/>
                        </a:lnSpc>
                        <a:spcBef>
                          <a:spcPts val="0"/>
                        </a:spcBef>
                        <a:spcAft>
                          <a:spcPts val="0"/>
                        </a:spcAft>
                      </a:pPr>
                      <a:r>
                        <a:rPr lang="en-US" sz="1400">
                          <a:effectLst/>
                        </a:rPr>
                        <a:t>F4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1.06E9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CNL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8-1-13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12.5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442482" y="1467878"/>
            <a:ext cx="3856383" cy="4801314"/>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prstClr val="black"/>
                </a:solidFill>
              </a:rPr>
              <a:t>DRAM exercised during proton radiation exposure.  </a:t>
            </a:r>
          </a:p>
          <a:p>
            <a:pPr marL="342900" indent="-342900">
              <a:buFont typeface="Arial" panose="020B0604020202020204" pitchFamily="34" charset="0"/>
              <a:buChar char="•"/>
            </a:pPr>
            <a:endParaRPr lang="en-US" dirty="0" smtClean="0">
              <a:solidFill>
                <a:prstClr val="black"/>
              </a:solidFill>
            </a:endParaRPr>
          </a:p>
          <a:p>
            <a:pPr marL="342900" indent="-342900">
              <a:buFont typeface="Arial" panose="020B0604020202020204" pitchFamily="34" charset="0"/>
              <a:buChar char="•"/>
            </a:pPr>
            <a:r>
              <a:rPr lang="en-US" dirty="0" smtClean="0">
                <a:solidFill>
                  <a:prstClr val="black"/>
                </a:solidFill>
              </a:rPr>
              <a:t>All devices passed their memory tests prior to radiation exposure.  </a:t>
            </a:r>
          </a:p>
          <a:p>
            <a:pPr marL="342900" indent="-342900">
              <a:buFont typeface="Arial" panose="020B0604020202020204" pitchFamily="34" charset="0"/>
              <a:buChar char="•"/>
            </a:pPr>
            <a:endParaRPr lang="en-US" dirty="0">
              <a:solidFill>
                <a:prstClr val="black"/>
              </a:solidFill>
            </a:endParaRPr>
          </a:p>
          <a:p>
            <a:pPr marL="342900" indent="-342900">
              <a:buFont typeface="Arial" panose="020B0604020202020204" pitchFamily="34" charset="0"/>
              <a:buChar char="•"/>
            </a:pPr>
            <a:r>
              <a:rPr lang="en-US" dirty="0" smtClean="0">
                <a:solidFill>
                  <a:prstClr val="black"/>
                </a:solidFill>
              </a:rPr>
              <a:t>All devices failed their memory tests after exposure to 64.8MeV and 64MeV proton radiation.  </a:t>
            </a:r>
          </a:p>
          <a:p>
            <a:pPr marL="342900" indent="-342900">
              <a:buFont typeface="Arial" panose="020B0604020202020204" pitchFamily="34" charset="0"/>
              <a:buChar char="•"/>
            </a:pPr>
            <a:endParaRPr lang="en-US" dirty="0" smtClean="0">
              <a:solidFill>
                <a:prstClr val="black"/>
              </a:solidFill>
            </a:endParaRPr>
          </a:p>
          <a:p>
            <a:pPr marL="342900" indent="-342900">
              <a:buFont typeface="Arial" panose="020B0604020202020204" pitchFamily="34" charset="0"/>
              <a:buChar char="•"/>
            </a:pPr>
            <a:r>
              <a:rPr lang="en-US" dirty="0" smtClean="0">
                <a:solidFill>
                  <a:prstClr val="black"/>
                </a:solidFill>
              </a:rPr>
              <a:t>Months later, the number of stuck bits was quantified.  </a:t>
            </a:r>
          </a:p>
          <a:p>
            <a:pPr marL="342900" indent="-342900">
              <a:buFont typeface="Arial" panose="020B0604020202020204" pitchFamily="34" charset="0"/>
              <a:buChar char="•"/>
            </a:pPr>
            <a:endParaRPr lang="en-US" dirty="0" smtClean="0">
              <a:solidFill>
                <a:prstClr val="black"/>
              </a:solidFill>
            </a:endParaRPr>
          </a:p>
          <a:p>
            <a:pPr marL="342900" indent="-342900">
              <a:buFont typeface="Arial" panose="020B0604020202020204" pitchFamily="34" charset="0"/>
              <a:buChar char="•"/>
            </a:pPr>
            <a:r>
              <a:rPr lang="en-US" dirty="0" smtClean="0">
                <a:solidFill>
                  <a:prstClr val="black"/>
                </a:solidFill>
              </a:rPr>
              <a:t>Most stuck bit annealed out after 12 hour, unbiased at 85C.  This indicates a </a:t>
            </a:r>
            <a:r>
              <a:rPr lang="en-US" dirty="0" err="1" smtClean="0">
                <a:solidFill>
                  <a:prstClr val="black"/>
                </a:solidFill>
              </a:rPr>
              <a:t>microdosing</a:t>
            </a:r>
            <a:r>
              <a:rPr lang="en-US" dirty="0" smtClean="0">
                <a:solidFill>
                  <a:prstClr val="black"/>
                </a:solidFill>
              </a:rPr>
              <a:t> mechanism.</a:t>
            </a:r>
            <a:endParaRPr lang="en-US" dirty="0">
              <a:solidFill>
                <a:prstClr val="black"/>
              </a:solidFill>
            </a:endParaRPr>
          </a:p>
        </p:txBody>
      </p:sp>
      <p:sp>
        <p:nvSpPr>
          <p:cNvPr id="3" name="Rectangle 2"/>
          <p:cNvSpPr/>
          <p:nvPr/>
        </p:nvSpPr>
        <p:spPr>
          <a:xfrm>
            <a:off x="6130777" y="1073962"/>
            <a:ext cx="938947" cy="53882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598133" y="1123055"/>
            <a:ext cx="1098507" cy="53391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
        <p:nvSpPr>
          <p:cNvPr id="10"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Tree>
    <p:custDataLst>
      <p:tags r:id="rId1"/>
    </p:custDataLst>
    <p:extLst>
      <p:ext uri="{BB962C8B-B14F-4D97-AF65-F5344CB8AC3E}">
        <p14:creationId xmlns:p14="http://schemas.microsoft.com/office/powerpoint/2010/main" val="896377777"/>
      </p:ext>
    </p:extLst>
  </p:cSld>
  <p:clrMapOvr>
    <a:masterClrMapping/>
  </p:clrMapOvr>
  <mc:AlternateContent xmlns:mc="http://schemas.openxmlformats.org/markup-compatibility/2006" xmlns:p14="http://schemas.microsoft.com/office/powerpoint/2010/main">
    <mc:Choice Requires="p14">
      <p:transition spd="slow" p14:dur="2000" advTm="37690"/>
    </mc:Choice>
    <mc:Fallback xmlns="">
      <p:transition spd="slow" advTm="376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a:xfrm>
            <a:off x="615461" y="1608749"/>
            <a:ext cx="10515600" cy="4351338"/>
          </a:xfrm>
        </p:spPr>
        <p:txBody>
          <a:bodyPr>
            <a:normAutofit lnSpcReduction="10000"/>
          </a:bodyPr>
          <a:lstStyle/>
          <a:p>
            <a:r>
              <a:rPr lang="en-US" sz="2400" dirty="0" smtClean="0"/>
              <a:t>No </a:t>
            </a:r>
            <a:r>
              <a:rPr lang="en-US" sz="2400" dirty="0"/>
              <a:t>significant difference in SEU cross-sections between </a:t>
            </a:r>
            <a:r>
              <a:rPr lang="en-US" sz="2400" dirty="0" err="1"/>
              <a:t>Gumstix</a:t>
            </a:r>
            <a:r>
              <a:rPr lang="en-US" sz="2400" dirty="0"/>
              <a:t> models </a:t>
            </a:r>
            <a:endParaRPr lang="en-US" sz="2400" dirty="0" smtClean="0"/>
          </a:p>
          <a:p>
            <a:endParaRPr lang="en-US" sz="2400" dirty="0" smtClean="0"/>
          </a:p>
          <a:p>
            <a:r>
              <a:rPr lang="en-US" sz="2400" dirty="0"/>
              <a:t>Earth and </a:t>
            </a:r>
            <a:r>
              <a:rPr lang="en-US" sz="2400" dirty="0" err="1"/>
              <a:t>SandSTORM</a:t>
            </a:r>
            <a:r>
              <a:rPr lang="en-US" sz="2400" dirty="0"/>
              <a:t> had similar SEFI </a:t>
            </a:r>
            <a:r>
              <a:rPr lang="en-US" sz="2400" dirty="0" smtClean="0"/>
              <a:t>rates. </a:t>
            </a:r>
            <a:r>
              <a:rPr lang="en-US" sz="2400" dirty="0"/>
              <a:t>Water did not show any SEFI events at </a:t>
            </a:r>
            <a:r>
              <a:rPr lang="en-US" sz="2400" dirty="0" smtClean="0"/>
              <a:t>200.3MeV</a:t>
            </a:r>
          </a:p>
          <a:p>
            <a:endParaRPr lang="en-US" sz="2400" dirty="0" smtClean="0"/>
          </a:p>
          <a:p>
            <a:r>
              <a:rPr lang="en-US" sz="2400" dirty="0"/>
              <a:t>SEL data was only obtained for the </a:t>
            </a:r>
            <a:r>
              <a:rPr lang="en-US" sz="2400" dirty="0" err="1"/>
              <a:t>SandSTORM</a:t>
            </a:r>
            <a:r>
              <a:rPr lang="en-US" sz="2400" dirty="0"/>
              <a:t> and Earth models. </a:t>
            </a:r>
            <a:r>
              <a:rPr lang="en-US" sz="2400" dirty="0" smtClean="0"/>
              <a:t>Water </a:t>
            </a:r>
            <a:r>
              <a:rPr lang="en-US" sz="2400" dirty="0"/>
              <a:t>was tested under similar conditions but </a:t>
            </a:r>
            <a:r>
              <a:rPr lang="en-US" sz="2400" dirty="0" smtClean="0"/>
              <a:t>latch-up was not observed</a:t>
            </a:r>
          </a:p>
          <a:p>
            <a:endParaRPr lang="en-US" sz="2400" dirty="0" smtClean="0"/>
          </a:p>
          <a:p>
            <a:r>
              <a:rPr lang="en-US" sz="2400" dirty="0" smtClean="0"/>
              <a:t>No catastrophic latch-up was observed</a:t>
            </a:r>
          </a:p>
          <a:p>
            <a:endParaRPr lang="en-US" sz="2400" dirty="0" smtClean="0"/>
          </a:p>
          <a:p>
            <a:r>
              <a:rPr lang="en-US" sz="2400" dirty="0" smtClean="0"/>
              <a:t>Stuck bits in DRAM observed after proton exposures at 64MeV and 64.8MeV.</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
        <p:nvSpPr>
          <p:cNvPr id="7" name="Rectangle 6"/>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
        <p:nvSpPr>
          <p:cNvPr id="8"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Tree>
    <p:extLst>
      <p:ext uri="{BB962C8B-B14F-4D97-AF65-F5344CB8AC3E}">
        <p14:creationId xmlns:p14="http://schemas.microsoft.com/office/powerpoint/2010/main" val="3766525162"/>
      </p:ext>
    </p:extLst>
  </p:cSld>
  <p:clrMapOvr>
    <a:masterClrMapping/>
  </p:clrMapOvr>
  <mc:AlternateContent xmlns:mc="http://schemas.openxmlformats.org/markup-compatibility/2006" xmlns:p14="http://schemas.microsoft.com/office/powerpoint/2010/main">
    <mc:Choice Requires="p14">
      <p:transition spd="slow" p14:dur="2000" advTm="37066"/>
    </mc:Choice>
    <mc:Fallback xmlns="">
      <p:transition spd="slow" advTm="3706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Acknowledgements</a:t>
            </a:r>
            <a:endParaRPr lang="en-US" b="1" dirty="0"/>
          </a:p>
        </p:txBody>
      </p:sp>
      <p:sp>
        <p:nvSpPr>
          <p:cNvPr id="4" name="Rectangle 5"/>
          <p:cNvSpPr>
            <a:spLocks noGrp="1" noChangeArrowheads="1"/>
          </p:cNvSpPr>
          <p:nvPr>
            <p:ph idx="1"/>
          </p:nvPr>
        </p:nvSpPr>
        <p:spPr bwMode="auto">
          <a:xfrm>
            <a:off x="942143" y="1167470"/>
            <a:ext cx="10307715"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smtClean="0">
                <a:ln>
                  <a:noFill/>
                </a:ln>
                <a:effectLst/>
              </a:rPr>
              <a:t>   The </a:t>
            </a:r>
            <a:r>
              <a:rPr kumimoji="0" lang="en-US" altLang="en-US" sz="2400" i="0" u="none" strike="noStrike" cap="none" normalizeH="0" baseline="0" dirty="0" err="1" smtClean="0">
                <a:ln>
                  <a:noFill/>
                </a:ln>
                <a:effectLst/>
              </a:rPr>
              <a:t>Gumstix</a:t>
            </a:r>
            <a:r>
              <a:rPr kumimoji="0" lang="en-US" altLang="en-US" sz="2400" i="0" u="none" strike="noStrike" cap="none" normalizeH="0" baseline="0" dirty="0" smtClean="0">
                <a:ln>
                  <a:noFill/>
                </a:ln>
                <a:effectLst/>
              </a:rPr>
              <a:t> ISS flight experiment effort is being performed under CASIS (Center for the Advancement of Science in Space) grant GA-2013-115.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smtClean="0">
                <a:ln>
                  <a:noFill/>
                </a:ln>
                <a:effectLst/>
                <a:cs typeface="Times New Roman" panose="02020603050405020304" pitchFamily="18" charset="0"/>
              </a:rPr>
              <a:t> </a:t>
            </a:r>
            <a:endParaRPr kumimoji="0" lang="en-US" altLang="en-US" sz="240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smtClean="0">
                <a:ln>
                  <a:noFill/>
                </a:ln>
                <a:effectLst/>
              </a:rPr>
              <a:t>   The project will being flown as an ISS National Laboratory flight experiment.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i="0" u="none" strike="noStrike" cap="none" normalizeH="0" baseline="0" dirty="0" smtClean="0">
                <a:ln>
                  <a:noFill/>
                </a:ln>
                <a:effectLst/>
              </a:rPr>
              <a:t>   The authors would like to acknowledge the contributions of Matthew Smith (Honeywell Aerospace, Defense &amp; Space) for his help analyzing the results of the ground-based radiation tests.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p>
          <a:p>
            <a:pPr marL="0" lvl="0" indent="0" eaLnBrk="0" fontAlgn="base" hangingPunct="0">
              <a:lnSpc>
                <a:spcPct val="100000"/>
              </a:lnSpc>
              <a:spcBef>
                <a:spcPct val="0"/>
              </a:spcBef>
              <a:spcAft>
                <a:spcPct val="0"/>
              </a:spcAft>
              <a:buFontTx/>
              <a:buChar char="•"/>
            </a:pPr>
            <a:r>
              <a:rPr lang="en-US" altLang="en-US" sz="2400" dirty="0"/>
              <a:t>  The authors would like to acknowledge </a:t>
            </a:r>
            <a:r>
              <a:rPr lang="en-US" altLang="en-US" sz="2400" dirty="0" smtClean="0"/>
              <a:t>Drs. Steve </a:t>
            </a:r>
            <a:r>
              <a:rPr lang="en-US" sz="2400" dirty="0" err="1" smtClean="0"/>
              <a:t>Guertin</a:t>
            </a:r>
            <a:r>
              <a:rPr lang="en-US" sz="2400" dirty="0" smtClean="0"/>
              <a:t>, Larry Edmonds </a:t>
            </a:r>
            <a:r>
              <a:rPr lang="en-US" sz="2400" dirty="0"/>
              <a:t>and </a:t>
            </a:r>
            <a:r>
              <a:rPr lang="en-US" sz="2400" dirty="0" smtClean="0"/>
              <a:t>Philippe </a:t>
            </a:r>
            <a:r>
              <a:rPr lang="en-US" sz="2400" dirty="0" err="1" smtClean="0"/>
              <a:t>Adell</a:t>
            </a:r>
            <a:r>
              <a:rPr lang="en-US" sz="2400" dirty="0" smtClean="0"/>
              <a:t> of JPL for their input of the analysis of stuck bits in RAM.</a:t>
            </a:r>
            <a:endParaRPr kumimoji="0" lang="en-US" altLang="en-US" sz="2400" i="0" u="none" strike="noStrike" cap="none" normalizeH="0" baseline="0" dirty="0" smtClean="0">
              <a:ln>
                <a:noFill/>
              </a:ln>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
        <p:nvSpPr>
          <p:cNvPr id="9"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
        <p:nvSpPr>
          <p:cNvPr id="7" name="Rectangle 6"/>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Tree>
    <p:extLst>
      <p:ext uri="{BB962C8B-B14F-4D97-AF65-F5344CB8AC3E}">
        <p14:creationId xmlns:p14="http://schemas.microsoft.com/office/powerpoint/2010/main" val="2102962978"/>
      </p:ext>
    </p:extLst>
  </p:cSld>
  <p:clrMapOvr>
    <a:masterClrMapping/>
  </p:clrMapOvr>
  <mc:AlternateContent xmlns:mc="http://schemas.openxmlformats.org/markup-compatibility/2006" xmlns:p14="http://schemas.microsoft.com/office/powerpoint/2010/main">
    <mc:Choice Requires="p14">
      <p:transition spd="slow" p14:dur="2000" advTm="1328"/>
    </mc:Choice>
    <mc:Fallback xmlns="">
      <p:transition spd="slow" advTm="132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What is RACP?  </a:t>
            </a:r>
            <a:r>
              <a:rPr lang="en-US" sz="3200" b="1" dirty="0"/>
              <a:t>Reliable Affordable </a:t>
            </a:r>
            <a:r>
              <a:rPr lang="en-US" sz="3200" b="1" dirty="0" err="1" smtClean="0"/>
              <a:t>Cubesat</a:t>
            </a:r>
            <a:r>
              <a:rPr lang="en-US" sz="3200" b="1" dirty="0" smtClean="0"/>
              <a:t> Processor</a:t>
            </a:r>
            <a:endParaRPr lang="en-US" sz="3200" b="1" dirty="0"/>
          </a:p>
        </p:txBody>
      </p:sp>
      <p:sp>
        <p:nvSpPr>
          <p:cNvPr id="3" name="Content Placeholder 2"/>
          <p:cNvSpPr>
            <a:spLocks noGrp="1"/>
          </p:cNvSpPr>
          <p:nvPr>
            <p:ph idx="1"/>
          </p:nvPr>
        </p:nvSpPr>
        <p:spPr/>
        <p:txBody>
          <a:bodyPr>
            <a:noAutofit/>
          </a:bodyPr>
          <a:lstStyle/>
          <a:p>
            <a:r>
              <a:rPr lang="en-US" sz="2400" dirty="0"/>
              <a:t>Multi-processor fault tolerant space computer that integrates current generation </a:t>
            </a:r>
            <a:r>
              <a:rPr lang="en-US" sz="2400" dirty="0" err="1"/>
              <a:t>SoC</a:t>
            </a:r>
            <a:r>
              <a:rPr lang="en-US" sz="2400" dirty="0"/>
              <a:t> </a:t>
            </a:r>
          </a:p>
          <a:p>
            <a:r>
              <a:rPr lang="en-US" sz="2400" dirty="0"/>
              <a:t>Compatible with existing CubeSat products</a:t>
            </a:r>
          </a:p>
          <a:p>
            <a:r>
              <a:rPr lang="en-US" sz="2400" dirty="0"/>
              <a:t>Design allows for graceful degradation and minimal interruptions in processing</a:t>
            </a:r>
          </a:p>
          <a:p>
            <a:r>
              <a:rPr lang="en-US" sz="2400" dirty="0"/>
              <a:t>Supports multiple sensor platforms</a:t>
            </a:r>
          </a:p>
          <a:p>
            <a:r>
              <a:rPr lang="en-US" sz="2400" dirty="0"/>
              <a:t>Components screened through ground and space radiation testing</a:t>
            </a:r>
          </a:p>
        </p:txBody>
      </p:sp>
      <p:sp>
        <p:nvSpPr>
          <p:cNvPr id="5" name="Footer Placeholder 11"/>
          <p:cNvSpPr txBox="1">
            <a:spLocks/>
          </p:cNvSpPr>
          <p:nvPr/>
        </p:nvSpPr>
        <p:spPr bwMode="auto">
          <a:xfrm>
            <a:off x="4419600" y="3"/>
            <a:ext cx="3733800" cy="365125"/>
          </a:xfrm>
          <a:prstGeom prst="rect">
            <a:avLst/>
          </a:prstGeom>
          <a:noFill/>
          <a:ln w="9525">
            <a:noFill/>
            <a:miter lim="800000"/>
            <a:headEnd/>
            <a:tailEnd/>
          </a:ln>
        </p:spPr>
        <p:txBody>
          <a:bodyPr anchor="ctr"/>
          <a:lstStyle/>
          <a:p>
            <a:pPr algn="ctr"/>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6269501"/>
            <a:ext cx="2590800" cy="570855"/>
          </a:xfrm>
          <a:prstGeom prst="rect">
            <a:avLst/>
          </a:prstGeom>
        </p:spPr>
      </p:pic>
      <p:sp>
        <p:nvSpPr>
          <p:cNvPr id="8" name="Date Placeholder 10"/>
          <p:cNvSpPr txBox="1">
            <a:spLocks/>
          </p:cNvSpPr>
          <p:nvPr/>
        </p:nvSpPr>
        <p:spPr>
          <a:xfrm>
            <a:off x="86227" y="6492877"/>
            <a:ext cx="2133600" cy="365125"/>
          </a:xfrm>
          <a:prstGeom prst="rect">
            <a:avLst/>
          </a:prstGeom>
        </p:spPr>
        <p:txBody>
          <a:bodyPr vert="horz" lIns="91440" tIns="45720" rIns="91440" bIns="45720" rtlCol="0" anchor="ctr"/>
          <a:lstStyle/>
          <a:p>
            <a:pPr>
              <a:defRPr/>
            </a:pPr>
            <a:r>
              <a:rPr lang="en-US" sz="1200" dirty="0" smtClean="0">
                <a:solidFill>
                  <a:schemeClr val="tx1">
                    <a:tint val="75000"/>
                  </a:schemeClr>
                </a:solidFill>
              </a:rPr>
              <a:t>10/6/15</a:t>
            </a:r>
            <a:endParaRPr lang="en-US" sz="1200" dirty="0">
              <a:solidFill>
                <a:schemeClr val="tx1">
                  <a:tint val="75000"/>
                </a:schemeClr>
              </a:solidFill>
            </a:endParaRPr>
          </a:p>
        </p:txBody>
      </p:sp>
      <p:sp>
        <p:nvSpPr>
          <p:cNvPr id="9" name="Rectangle 8"/>
          <p:cNvSpPr/>
          <p:nvPr/>
        </p:nvSpPr>
        <p:spPr>
          <a:xfrm>
            <a:off x="2819399" y="4447219"/>
            <a:ext cx="6096000" cy="1569660"/>
          </a:xfrm>
          <a:prstGeom prst="rect">
            <a:avLst/>
          </a:prstGeom>
          <a:solidFill>
            <a:srgbClr val="FFFF00"/>
          </a:solidFill>
          <a:ln>
            <a:solidFill>
              <a:schemeClr val="tx1"/>
            </a:solidFill>
          </a:ln>
        </p:spPr>
        <p:txBody>
          <a:bodyPr>
            <a:spAutoFit/>
          </a:bodyPr>
          <a:lstStyle/>
          <a:p>
            <a:r>
              <a:rPr lang="en-US" sz="2400" dirty="0"/>
              <a:t>"Other upcoming hybrid platforms share some of the same concepts, but the degree of adaptability and performance capabilities of RACP is superior</a:t>
            </a:r>
            <a:r>
              <a:rPr lang="en-US" sz="2400" dirty="0" smtClean="0"/>
              <a:t>.“- NASA SBIR review</a:t>
            </a:r>
            <a:endParaRPr lang="en-US" sz="2400" dirty="0"/>
          </a:p>
        </p:txBody>
      </p:sp>
      <p:sp>
        <p:nvSpPr>
          <p:cNvPr id="10" name="Rectangle 9"/>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Tree>
    <p:extLst>
      <p:ext uri="{BB962C8B-B14F-4D97-AF65-F5344CB8AC3E}">
        <p14:creationId xmlns:p14="http://schemas.microsoft.com/office/powerpoint/2010/main" val="1663795975"/>
      </p:ext>
    </p:extLst>
  </p:cSld>
  <p:clrMapOvr>
    <a:masterClrMapping/>
  </p:clrMapOvr>
  <mc:AlternateContent xmlns:mc="http://schemas.openxmlformats.org/markup-compatibility/2006" xmlns:p14="http://schemas.microsoft.com/office/powerpoint/2010/main">
    <mc:Choice Requires="p14">
      <p:transition spd="slow" p14:dur="2000" advTm="16444"/>
    </mc:Choice>
    <mc:Fallback xmlns="">
      <p:transition spd="slow" advTm="1644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 y="304167"/>
            <a:ext cx="10515600" cy="1325563"/>
          </a:xfrm>
        </p:spPr>
        <p:txBody>
          <a:bodyPr/>
          <a:lstStyle/>
          <a:p>
            <a:r>
              <a:rPr lang="en-US" b="1" dirty="0" smtClean="0"/>
              <a:t>RACP for Deep Space</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181" y="1582429"/>
            <a:ext cx="6412571" cy="5040055"/>
          </a:xfrm>
          <a:prstGeom prst="rect">
            <a:avLst/>
          </a:prstGeom>
        </p:spPr>
      </p:pic>
      <p:sp>
        <p:nvSpPr>
          <p:cNvPr id="5" name="Date Placeholder 10"/>
          <p:cNvSpPr txBox="1">
            <a:spLocks/>
          </p:cNvSpPr>
          <p:nvPr/>
        </p:nvSpPr>
        <p:spPr>
          <a:xfrm>
            <a:off x="86227" y="6492877"/>
            <a:ext cx="2133600" cy="365125"/>
          </a:xfrm>
          <a:prstGeom prst="rect">
            <a:avLst/>
          </a:prstGeom>
        </p:spPr>
        <p:txBody>
          <a:bodyPr vert="horz" lIns="91440" tIns="45720" rIns="91440" bIns="45720" rtlCol="0" anchor="ctr"/>
          <a:lstStyle/>
          <a:p>
            <a:pPr>
              <a:defRPr/>
            </a:pPr>
            <a:r>
              <a:rPr lang="en-US" sz="1200" dirty="0" smtClean="0">
                <a:solidFill>
                  <a:schemeClr val="tx1">
                    <a:tint val="75000"/>
                  </a:schemeClr>
                </a:solidFill>
              </a:rPr>
              <a:t>10/6/15</a:t>
            </a:r>
            <a:endParaRPr lang="en-US" sz="1200" dirty="0">
              <a:solidFill>
                <a:schemeClr val="tx1">
                  <a:tint val="75000"/>
                </a:schemeClr>
              </a:solidFill>
            </a:endParaRPr>
          </a:p>
        </p:txBody>
      </p:sp>
      <p:sp>
        <p:nvSpPr>
          <p:cNvPr id="6" name="Rectangle 5"/>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Tree>
    <p:extLst>
      <p:ext uri="{BB962C8B-B14F-4D97-AF65-F5344CB8AC3E}">
        <p14:creationId xmlns:p14="http://schemas.microsoft.com/office/powerpoint/2010/main" val="2879424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285750"/>
            <a:ext cx="11010900"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609600" y="1571625"/>
            <a:ext cx="109728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47200" y="0"/>
            <a:ext cx="284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447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RACP Features:</a:t>
            </a:r>
            <a:endParaRPr lang="en-US" b="1" dirty="0"/>
          </a:p>
        </p:txBody>
      </p:sp>
      <p:sp>
        <p:nvSpPr>
          <p:cNvPr id="3" name="Content Placeholder 2"/>
          <p:cNvSpPr>
            <a:spLocks noGrp="1"/>
          </p:cNvSpPr>
          <p:nvPr>
            <p:ph idx="1"/>
          </p:nvPr>
        </p:nvSpPr>
        <p:spPr/>
        <p:txBody>
          <a:bodyPr numCol="2">
            <a:normAutofit/>
          </a:bodyPr>
          <a:lstStyle/>
          <a:p>
            <a:r>
              <a:rPr lang="en-US" sz="2400" dirty="0" smtClean="0"/>
              <a:t>Fault tolerance</a:t>
            </a:r>
          </a:p>
          <a:p>
            <a:r>
              <a:rPr lang="en-US" sz="2400" dirty="0" smtClean="0"/>
              <a:t>Data Integrity</a:t>
            </a:r>
          </a:p>
          <a:p>
            <a:r>
              <a:rPr lang="en-US" sz="2400" dirty="0" smtClean="0"/>
              <a:t>High Compute Performance</a:t>
            </a:r>
          </a:p>
          <a:p>
            <a:pPr lvl="1"/>
            <a:r>
              <a:rPr lang="en-US" sz="2000" dirty="0" smtClean="0"/>
              <a:t>Average of 2000 MIPS/Watt</a:t>
            </a:r>
          </a:p>
          <a:p>
            <a:pPr lvl="1"/>
            <a:r>
              <a:rPr lang="en-US" sz="2000" dirty="0" smtClean="0"/>
              <a:t>Top performance: 15,000 MIPS, 1,250 MFLOPS, 5,650 MOPS</a:t>
            </a:r>
          </a:p>
          <a:p>
            <a:r>
              <a:rPr lang="en-US" sz="2400" dirty="0"/>
              <a:t>R</a:t>
            </a:r>
            <a:r>
              <a:rPr lang="en-US" sz="2400" dirty="0" smtClean="0"/>
              <a:t>un </a:t>
            </a:r>
            <a:r>
              <a:rPr lang="en-US" sz="2400" dirty="0"/>
              <a:t>a Linux operating </a:t>
            </a:r>
            <a:r>
              <a:rPr lang="en-US" sz="2400" dirty="0" smtClean="0"/>
              <a:t>system</a:t>
            </a:r>
          </a:p>
          <a:p>
            <a:r>
              <a:rPr lang="en-US" sz="2400" dirty="0"/>
              <a:t>C</a:t>
            </a:r>
            <a:r>
              <a:rPr lang="en-US" sz="2400" dirty="0" smtClean="0"/>
              <a:t>omponents </a:t>
            </a:r>
            <a:r>
              <a:rPr lang="en-US" sz="2400" dirty="0"/>
              <a:t>of RACP </a:t>
            </a:r>
            <a:r>
              <a:rPr lang="en-US" sz="2400" dirty="0" smtClean="0"/>
              <a:t>screened for radiation tolerance</a:t>
            </a:r>
          </a:p>
          <a:p>
            <a:r>
              <a:rPr lang="en-US" sz="2400" dirty="0"/>
              <a:t>D</a:t>
            </a:r>
            <a:r>
              <a:rPr lang="en-US" sz="2400" dirty="0" smtClean="0"/>
              <a:t>esign is </a:t>
            </a:r>
            <a:r>
              <a:rPr lang="en-US" sz="2400" dirty="0"/>
              <a:t>not specific to a single model of </a:t>
            </a:r>
            <a:r>
              <a:rPr lang="en-US" sz="2400" dirty="0" err="1" smtClean="0"/>
              <a:t>SoC</a:t>
            </a:r>
            <a:endParaRPr lang="en-US" sz="2400" dirty="0" smtClean="0"/>
          </a:p>
          <a:p>
            <a:r>
              <a:rPr lang="en-US" sz="2400" dirty="0" smtClean="0"/>
              <a:t>Supports data processing on multiple sensors</a:t>
            </a:r>
          </a:p>
          <a:p>
            <a:r>
              <a:rPr lang="en-US" sz="2400" dirty="0"/>
              <a:t>Small in Size and Weight (target size of 9cm by 9cm</a:t>
            </a:r>
            <a:r>
              <a:rPr lang="en-US" sz="2400" dirty="0" smtClean="0"/>
              <a:t>)</a:t>
            </a:r>
          </a:p>
          <a:p>
            <a:r>
              <a:rPr lang="en-US" sz="2400" dirty="0" smtClean="0"/>
              <a:t>Consumes 0.53 Watts at low end of performance</a:t>
            </a:r>
            <a:endParaRPr lang="en-US" sz="2400" dirty="0"/>
          </a:p>
          <a:p>
            <a:endParaRPr lang="en-US" sz="2400" dirty="0" smtClean="0"/>
          </a:p>
          <a:p>
            <a:endParaRPr lang="en-US" dirty="0"/>
          </a:p>
        </p:txBody>
      </p:sp>
      <p:sp>
        <p:nvSpPr>
          <p:cNvPr id="4" name="Date Placeholder 10"/>
          <p:cNvSpPr txBox="1">
            <a:spLocks/>
          </p:cNvSpPr>
          <p:nvPr/>
        </p:nvSpPr>
        <p:spPr>
          <a:xfrm>
            <a:off x="86227" y="6492877"/>
            <a:ext cx="2133600" cy="365125"/>
          </a:xfrm>
          <a:prstGeom prst="rect">
            <a:avLst/>
          </a:prstGeom>
        </p:spPr>
        <p:txBody>
          <a:bodyPr vert="horz" lIns="91440" tIns="45720" rIns="91440" bIns="45720" rtlCol="0" anchor="ctr"/>
          <a:lstStyle/>
          <a:p>
            <a:pPr>
              <a:defRPr/>
            </a:pPr>
            <a:r>
              <a:rPr lang="en-US" sz="1200" dirty="0" smtClean="0">
                <a:solidFill>
                  <a:schemeClr val="tx1">
                    <a:tint val="75000"/>
                  </a:schemeClr>
                </a:solidFill>
              </a:rPr>
              <a:t>10/6/15</a:t>
            </a:r>
            <a:endParaRPr lang="en-US" sz="1200" dirty="0">
              <a:solidFill>
                <a:schemeClr val="tx1">
                  <a:tint val="75000"/>
                </a:schemeClr>
              </a:solidFill>
            </a:endParaRPr>
          </a:p>
        </p:txBody>
      </p:sp>
      <p:sp>
        <p:nvSpPr>
          <p:cNvPr id="5" name="Rectangle 4"/>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Tree>
    <p:extLst>
      <p:ext uri="{BB962C8B-B14F-4D97-AF65-F5344CB8AC3E}">
        <p14:creationId xmlns:p14="http://schemas.microsoft.com/office/powerpoint/2010/main" val="2612098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430120"/>
            <a:ext cx="10515600" cy="610235"/>
          </a:xfrm>
        </p:spPr>
        <p:txBody>
          <a:bodyPr>
            <a:normAutofit fontScale="90000"/>
          </a:bodyPr>
          <a:lstStyle/>
          <a:p>
            <a:r>
              <a:rPr lang="en-US" b="1" dirty="0" smtClean="0"/>
              <a:t>Yosemite Space Team</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1" y="1289779"/>
            <a:ext cx="875031" cy="10500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70" y="4686248"/>
            <a:ext cx="1365132" cy="1017733"/>
          </a:xfrm>
          <a:prstGeom prst="rect">
            <a:avLst/>
          </a:prstGeom>
        </p:spPr>
      </p:pic>
      <p:sp>
        <p:nvSpPr>
          <p:cNvPr id="5" name="Rectangle 4"/>
          <p:cNvSpPr/>
          <p:nvPr/>
        </p:nvSpPr>
        <p:spPr>
          <a:xfrm>
            <a:off x="2407920" y="1066959"/>
            <a:ext cx="9281160" cy="1477328"/>
          </a:xfrm>
          <a:prstGeom prst="rect">
            <a:avLst/>
          </a:prstGeom>
        </p:spPr>
        <p:txBody>
          <a:bodyPr wrap="square">
            <a:spAutoFit/>
          </a:bodyPr>
          <a:lstStyle/>
          <a:p>
            <a:r>
              <a:rPr lang="en-US" dirty="0"/>
              <a:t>Dr. Morse is the majority owner and founder of Yosemite Space.  She leads Yosemite Space in exploring how to advance the state of the art in aerospace. Current </a:t>
            </a:r>
            <a:r>
              <a:rPr lang="en-US" dirty="0" smtClean="0"/>
              <a:t>work focuses </a:t>
            </a:r>
            <a:r>
              <a:rPr lang="en-US" dirty="0"/>
              <a:t>on using state of the art (SOA) System on Chip (</a:t>
            </a:r>
            <a:r>
              <a:rPr lang="en-US" dirty="0" err="1"/>
              <a:t>SoC</a:t>
            </a:r>
            <a:r>
              <a:rPr lang="en-US" dirty="0"/>
              <a:t>) processors reliably in space to support autonomy and remote sensing needs of </a:t>
            </a:r>
            <a:r>
              <a:rPr lang="en-US" dirty="0" err="1"/>
              <a:t>CubeSats</a:t>
            </a:r>
            <a:r>
              <a:rPr lang="en-US" dirty="0"/>
              <a:t> and small satellites</a:t>
            </a:r>
            <a:r>
              <a:rPr lang="en-US" dirty="0" smtClean="0"/>
              <a:t>.  She is leading the hardware development of RACP.</a:t>
            </a:r>
            <a:endParaRPr lang="en-US" dirty="0"/>
          </a:p>
        </p:txBody>
      </p:sp>
      <p:sp>
        <p:nvSpPr>
          <p:cNvPr id="6" name="Rectangle 5"/>
          <p:cNvSpPr/>
          <p:nvPr/>
        </p:nvSpPr>
        <p:spPr>
          <a:xfrm>
            <a:off x="2407921" y="4490085"/>
            <a:ext cx="9227820" cy="1277786"/>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Mr. </a:t>
            </a:r>
            <a:r>
              <a:rPr lang="en-US" dirty="0" smtClean="0">
                <a:latin typeface="Calibri" panose="020F0502020204030204" pitchFamily="34" charset="0"/>
                <a:ea typeface="Calibri" panose="020F0502020204030204" pitchFamily="34" charset="0"/>
                <a:cs typeface="Times New Roman" panose="02020603050405020304" pitchFamily="18" charset="0"/>
              </a:rPr>
              <a:t>Chapman supports </a:t>
            </a:r>
            <a:r>
              <a:rPr lang="en-US" dirty="0">
                <a:latin typeface="Calibri" panose="020F0502020204030204" pitchFamily="34" charset="0"/>
                <a:ea typeface="Calibri" panose="020F0502020204030204" pitchFamily="34" charset="0"/>
                <a:cs typeface="Times New Roman" panose="02020603050405020304" pitchFamily="18" charset="0"/>
              </a:rPr>
              <a:t>ongoing research and development activities as a senior engineer. Mr. </a:t>
            </a:r>
            <a:r>
              <a:rPr lang="en-US" dirty="0" smtClean="0">
                <a:latin typeface="Calibri" panose="020F0502020204030204" pitchFamily="34" charset="0"/>
                <a:ea typeface="Calibri" panose="020F0502020204030204" pitchFamily="34" charset="0"/>
                <a:cs typeface="Times New Roman" panose="02020603050405020304" pitchFamily="18" charset="0"/>
              </a:rPr>
              <a:t>Chapman </a:t>
            </a:r>
            <a:r>
              <a:rPr lang="en-US" dirty="0">
                <a:latin typeface="Calibri" panose="020F0502020204030204" pitchFamily="34" charset="0"/>
                <a:ea typeface="Calibri" panose="020F0502020204030204" pitchFamily="34" charset="0"/>
                <a:cs typeface="Times New Roman" panose="02020603050405020304" pitchFamily="18" charset="0"/>
              </a:rPr>
              <a:t>has 47 years of aerospace experience including electronics design and fabrication, mechanical design and fabrication, </a:t>
            </a:r>
            <a:r>
              <a:rPr lang="en-US" dirty="0" err="1">
                <a:latin typeface="Calibri" panose="020F0502020204030204" pitchFamily="34" charset="0"/>
                <a:ea typeface="Calibri" panose="020F0502020204030204" pitchFamily="34" charset="0"/>
                <a:cs typeface="Times New Roman" panose="02020603050405020304" pitchFamily="18" charset="0"/>
              </a:rPr>
              <a:t>optomechanical</a:t>
            </a:r>
            <a:r>
              <a:rPr lang="en-US" dirty="0">
                <a:latin typeface="Calibri" panose="020F0502020204030204" pitchFamily="34" charset="0"/>
                <a:ea typeface="Calibri" panose="020F0502020204030204" pitchFamily="34" charset="0"/>
                <a:cs typeface="Times New Roman" panose="02020603050405020304" pitchFamily="18" charset="0"/>
              </a:rPr>
              <a:t> component design and fabrication, vacuum system design, fabrication, and assembly.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407921" y="3045339"/>
            <a:ext cx="9227820" cy="923330"/>
          </a:xfrm>
          <a:prstGeom prst="rect">
            <a:avLst/>
          </a:prstGeom>
        </p:spPr>
        <p:txBody>
          <a:bodyPr wrap="square">
            <a:spAutoFit/>
          </a:bodyPr>
          <a:lstStyle/>
          <a:p>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Mr. </a:t>
            </a:r>
            <a:r>
              <a:rPr lang="en-US" dirty="0" err="1">
                <a:solidFill>
                  <a:srgbClr val="000000"/>
                </a:solidFill>
                <a:latin typeface="Calibri" panose="020F0502020204030204" pitchFamily="34" charset="0"/>
                <a:ea typeface="Times New Roman" panose="02020603050405020304" pitchFamily="18" charset="0"/>
                <a:cs typeface="Arial" panose="020B0604020202020204" pitchFamily="34" charset="0"/>
              </a:rPr>
              <a:t>Zawodny</a:t>
            </a: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 serves as the lead software engineer at Yosemite Space.  </a:t>
            </a:r>
            <a:r>
              <a:rPr lang="en-US"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His is </a:t>
            </a: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developing software for the embedded Linux platform used on </a:t>
            </a:r>
            <a:r>
              <a:rPr lang="en-US" dirty="0" err="1" smtClean="0">
                <a:solidFill>
                  <a:srgbClr val="000000"/>
                </a:solidFill>
                <a:latin typeface="Calibri" panose="020F0502020204030204" pitchFamily="34" charset="0"/>
                <a:ea typeface="Times New Roman" panose="02020603050405020304" pitchFamily="18" charset="0"/>
                <a:cs typeface="Arial" panose="020B0604020202020204" pitchFamily="34" charset="0"/>
              </a:rPr>
              <a:t>SoCs</a:t>
            </a:r>
            <a:r>
              <a:rPr lang="en-US"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 </a:t>
            </a:r>
            <a:r>
              <a:rPr lang="en-US" dirty="0">
                <a:solidFill>
                  <a:srgbClr val="000000"/>
                </a:solidFill>
                <a:latin typeface="Calibri" panose="020F0502020204030204" pitchFamily="34" charset="0"/>
                <a:ea typeface="Times New Roman" panose="02020603050405020304" pitchFamily="18" charset="0"/>
                <a:cs typeface="Arial" panose="020B0604020202020204" pitchFamily="34" charset="0"/>
              </a:rPr>
              <a:t> He developed Yosemite Space’s radiation test monitoring software and </a:t>
            </a:r>
            <a:r>
              <a:rPr lang="en-US" dirty="0" smtClean="0">
                <a:solidFill>
                  <a:srgbClr val="000000"/>
                </a:solidFill>
                <a:latin typeface="Calibri" panose="020F0502020204030204" pitchFamily="34" charset="0"/>
                <a:ea typeface="Times New Roman" panose="02020603050405020304" pitchFamily="18" charset="0"/>
                <a:cs typeface="Arial" panose="020B0604020202020204" pitchFamily="34" charset="0"/>
              </a:rPr>
              <a:t>hardware. He leads software development of RACP.</a:t>
            </a:r>
            <a:endParaRPr lang="en-US" sz="2800" dirty="0">
              <a:effectLst/>
              <a:latin typeface="Times New Roman" panose="02020603050405020304" pitchFamily="18" charset="0"/>
              <a:ea typeface="Times New Roman" panose="02020603050405020304" pitchFamily="18" charset="0"/>
            </a:endParaRPr>
          </a:p>
        </p:txBody>
      </p:sp>
      <p:pic>
        <p:nvPicPr>
          <p:cNvPr id="3074" name="Picture 2" descr="http://jeremy.zawodny.com/pics/head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2" y="2950176"/>
            <a:ext cx="700023" cy="10500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
        <p:nvSpPr>
          <p:cNvPr id="13" name="Date Placeholder 10"/>
          <p:cNvSpPr txBox="1">
            <a:spLocks/>
          </p:cNvSpPr>
          <p:nvPr/>
        </p:nvSpPr>
        <p:spPr>
          <a:xfrm>
            <a:off x="86227" y="6492877"/>
            <a:ext cx="2133600" cy="365125"/>
          </a:xfrm>
          <a:prstGeom prst="rect">
            <a:avLst/>
          </a:prstGeom>
        </p:spPr>
        <p:txBody>
          <a:bodyPr vert="horz" lIns="91440" tIns="45720" rIns="91440" bIns="45720" rtlCol="0" anchor="ctr"/>
          <a:lstStyle/>
          <a:p>
            <a:pPr>
              <a:defRPr/>
            </a:pPr>
            <a:r>
              <a:rPr lang="en-US" sz="1200" dirty="0" smtClean="0">
                <a:solidFill>
                  <a:schemeClr val="tx1">
                    <a:tint val="75000"/>
                  </a:schemeClr>
                </a:solidFill>
              </a:rPr>
              <a:t>10/6/15</a:t>
            </a:r>
            <a:endParaRPr lang="en-US" sz="1200" dirty="0">
              <a:solidFill>
                <a:schemeClr val="tx1">
                  <a:tint val="75000"/>
                </a:schemeClr>
              </a:solidFill>
            </a:endParaRPr>
          </a:p>
        </p:txBody>
      </p:sp>
      <p:sp>
        <p:nvSpPr>
          <p:cNvPr id="15" name="Date Placeholder 10"/>
          <p:cNvSpPr txBox="1">
            <a:spLocks/>
          </p:cNvSpPr>
          <p:nvPr/>
        </p:nvSpPr>
        <p:spPr>
          <a:xfrm>
            <a:off x="86227" y="6492877"/>
            <a:ext cx="2133600" cy="365125"/>
          </a:xfrm>
          <a:prstGeom prst="rect">
            <a:avLst/>
          </a:prstGeom>
        </p:spPr>
        <p:txBody>
          <a:bodyPr vert="horz" lIns="91440" tIns="45720" rIns="91440" bIns="45720" rtlCol="0" anchor="ctr"/>
          <a:lstStyle/>
          <a:p>
            <a:pPr>
              <a:defRPr/>
            </a:pPr>
            <a:r>
              <a:rPr lang="en-US" sz="1200" dirty="0" smtClean="0">
                <a:solidFill>
                  <a:schemeClr val="tx1">
                    <a:tint val="75000"/>
                  </a:schemeClr>
                </a:solidFill>
              </a:rPr>
              <a:t>10/6/15</a:t>
            </a:r>
            <a:endParaRPr lang="en-US" sz="1200" dirty="0">
              <a:solidFill>
                <a:schemeClr val="tx1">
                  <a:tint val="75000"/>
                </a:schemeClr>
              </a:solidFill>
            </a:endParaRPr>
          </a:p>
        </p:txBody>
      </p:sp>
      <p:sp>
        <p:nvSpPr>
          <p:cNvPr id="16" name="Rectangle 15"/>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Tree>
    <p:extLst>
      <p:ext uri="{BB962C8B-B14F-4D97-AF65-F5344CB8AC3E}">
        <p14:creationId xmlns:p14="http://schemas.microsoft.com/office/powerpoint/2010/main" val="815558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Yosemite Space</a:t>
            </a:r>
            <a:endParaRPr lang="en-US" b="1" dirty="0"/>
          </a:p>
        </p:txBody>
      </p:sp>
      <p:sp>
        <p:nvSpPr>
          <p:cNvPr id="3" name="TextBox 2"/>
          <p:cNvSpPr txBox="1"/>
          <p:nvPr/>
        </p:nvSpPr>
        <p:spPr>
          <a:xfrm>
            <a:off x="838200" y="2923675"/>
            <a:ext cx="5116144" cy="1200329"/>
          </a:xfrm>
          <a:prstGeom prst="rect">
            <a:avLst/>
          </a:prstGeom>
          <a:noFill/>
        </p:spPr>
        <p:txBody>
          <a:bodyPr wrap="none" rtlCol="0">
            <a:spAutoFit/>
          </a:bodyPr>
          <a:lstStyle/>
          <a:p>
            <a:r>
              <a:rPr lang="en-US" sz="2400" dirty="0" smtClean="0"/>
              <a:t>Point of Contact: Kathleen Morse, Ph.D.</a:t>
            </a:r>
          </a:p>
          <a:p>
            <a:r>
              <a:rPr lang="en-US" sz="2400" dirty="0" smtClean="0"/>
              <a:t>Office Phone: 408-960-1474</a:t>
            </a:r>
          </a:p>
          <a:p>
            <a:r>
              <a:rPr lang="en-US" sz="2400" dirty="0" smtClean="0"/>
              <a:t>Email: Kathleen@yosemitespace.com</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
        <p:nvSpPr>
          <p:cNvPr id="6" name="Date Placeholder 10"/>
          <p:cNvSpPr txBox="1">
            <a:spLocks/>
          </p:cNvSpPr>
          <p:nvPr/>
        </p:nvSpPr>
        <p:spPr>
          <a:xfrm>
            <a:off x="155595" y="6492877"/>
            <a:ext cx="2133600" cy="365125"/>
          </a:xfrm>
          <a:prstGeom prst="rect">
            <a:avLst/>
          </a:prstGeom>
        </p:spPr>
        <p:txBody>
          <a:bodyPr vert="horz" lIns="91440" tIns="45720" rIns="91440" bIns="45720" rtlCol="0" anchor="ctr"/>
          <a:lstStyle/>
          <a:p>
            <a:pPr>
              <a:defRPr/>
            </a:pPr>
            <a:r>
              <a:rPr lang="en-US" sz="1200" dirty="0" smtClean="0">
                <a:solidFill>
                  <a:schemeClr val="tx1">
                    <a:tint val="75000"/>
                  </a:schemeClr>
                </a:solidFill>
              </a:rPr>
              <a:t>10/6/15</a:t>
            </a:r>
            <a:endParaRPr lang="en-US" sz="1200" dirty="0">
              <a:solidFill>
                <a:schemeClr val="tx1">
                  <a:tint val="75000"/>
                </a:schemeClr>
              </a:solidFill>
            </a:endParaRPr>
          </a:p>
        </p:txBody>
      </p:sp>
      <p:sp>
        <p:nvSpPr>
          <p:cNvPr id="7" name="Rectangle 6"/>
          <p:cNvSpPr/>
          <p:nvPr/>
        </p:nvSpPr>
        <p:spPr>
          <a:xfrm>
            <a:off x="6674801" y="128164"/>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Tree>
    <p:extLst>
      <p:ext uri="{BB962C8B-B14F-4D97-AF65-F5344CB8AC3E}">
        <p14:creationId xmlns:p14="http://schemas.microsoft.com/office/powerpoint/2010/main" val="2861679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3780" y="1502852"/>
            <a:ext cx="9144000" cy="2387600"/>
          </a:xfrm>
        </p:spPr>
        <p:txBody>
          <a:bodyPr>
            <a:normAutofit fontScale="90000"/>
          </a:bodyPr>
          <a:lstStyle/>
          <a:p>
            <a:r>
              <a:rPr lang="en-US" b="1" dirty="0" smtClean="0"/>
              <a:t>Single Event Effects </a:t>
            </a:r>
            <a:r>
              <a:rPr lang="en-US" b="1" dirty="0"/>
              <a:t>Induced by High Energy Protons in </a:t>
            </a:r>
            <a:r>
              <a:rPr lang="en-US" b="1" dirty="0" err="1" smtClean="0"/>
              <a:t>Gumstix</a:t>
            </a:r>
            <a:r>
              <a:rPr lang="en-US" dirty="0"/>
              <a:t/>
            </a:r>
            <a:br>
              <a:rPr lang="en-US" dirty="0"/>
            </a:br>
            <a:endParaRPr lang="en-US" dirty="0"/>
          </a:p>
        </p:txBody>
      </p:sp>
      <p:sp>
        <p:nvSpPr>
          <p:cNvPr id="4" name="Subtitle 2"/>
          <p:cNvSpPr>
            <a:spLocks noGrp="1"/>
          </p:cNvSpPr>
          <p:nvPr>
            <p:ph type="subTitle" idx="1"/>
          </p:nvPr>
        </p:nvSpPr>
        <p:spPr/>
        <p:txBody>
          <a:bodyPr rtlCol="0">
            <a:noAutofit/>
          </a:bodyPr>
          <a:lstStyle/>
          <a:p>
            <a:pPr algn="l" fontAlgn="auto">
              <a:spcAft>
                <a:spcPts val="0"/>
              </a:spcAft>
              <a:buFont typeface="Arial" pitchFamily="34" charset="0"/>
              <a:buNone/>
              <a:defRPr/>
            </a:pPr>
            <a:r>
              <a:rPr lang="en-US" sz="1800" b="1" dirty="0" smtClean="0">
                <a:solidFill>
                  <a:schemeClr val="accent5">
                    <a:lumMod val="75000"/>
                  </a:schemeClr>
                </a:solidFill>
              </a:rPr>
              <a:t>Kathleen Morse, Ph.D.</a:t>
            </a:r>
          </a:p>
          <a:p>
            <a:pPr algn="l" fontAlgn="auto">
              <a:spcAft>
                <a:spcPts val="0"/>
              </a:spcAft>
              <a:buFont typeface="Arial" pitchFamily="34" charset="0"/>
              <a:buNone/>
              <a:defRPr/>
            </a:pPr>
            <a:r>
              <a:rPr lang="en-US" sz="1800" b="1" dirty="0" smtClean="0">
                <a:solidFill>
                  <a:schemeClr val="accent5">
                    <a:lumMod val="75000"/>
                  </a:schemeClr>
                </a:solidFill>
              </a:rPr>
              <a:t>Founder of Yosemite Space</a:t>
            </a:r>
          </a:p>
          <a:p>
            <a:pPr algn="l" fontAlgn="auto">
              <a:spcAft>
                <a:spcPts val="0"/>
              </a:spcAft>
              <a:buFont typeface="Arial" pitchFamily="34" charset="0"/>
              <a:buNone/>
              <a:defRPr/>
            </a:pPr>
            <a:r>
              <a:rPr lang="en-US" sz="1600" dirty="0" smtClean="0">
                <a:solidFill>
                  <a:schemeClr val="accent5">
                    <a:lumMod val="75000"/>
                  </a:schemeClr>
                </a:solidFill>
              </a:rPr>
              <a:t>http://yosemitespace.com/</a:t>
            </a:r>
          </a:p>
          <a:p>
            <a:pPr algn="l" fontAlgn="auto">
              <a:spcAft>
                <a:spcPts val="0"/>
              </a:spcAft>
              <a:buFont typeface="Arial" pitchFamily="34" charset="0"/>
              <a:buNone/>
              <a:defRPr/>
            </a:pPr>
            <a:r>
              <a:rPr lang="en-US" sz="1600" dirty="0" smtClean="0">
                <a:solidFill>
                  <a:schemeClr val="accent5">
                    <a:lumMod val="75000"/>
                  </a:schemeClr>
                </a:solidFill>
              </a:rPr>
              <a:t>CASIS Sponsored Principal Investigator</a:t>
            </a:r>
          </a:p>
          <a:p>
            <a:pPr algn="l" fontAlgn="auto">
              <a:spcAft>
                <a:spcPts val="0"/>
              </a:spcAft>
              <a:buFont typeface="Arial" pitchFamily="34" charset="0"/>
              <a:buNone/>
              <a:defRPr/>
            </a:pPr>
            <a:endParaRPr lang="en-US" sz="1600" dirty="0" smtClean="0">
              <a:solidFill>
                <a:schemeClr val="accent5">
                  <a:lumMod val="75000"/>
                </a:schemeClr>
              </a:solidFill>
            </a:endParaRPr>
          </a:p>
          <a:p>
            <a:pPr algn="l" fontAlgn="auto">
              <a:spcAft>
                <a:spcPts val="0"/>
              </a:spcAft>
              <a:buFont typeface="Arial" pitchFamily="34" charset="0"/>
              <a:buNone/>
              <a:defRPr/>
            </a:pPr>
            <a:r>
              <a:rPr lang="en-US" sz="1400" dirty="0" smtClean="0">
                <a:solidFill>
                  <a:schemeClr val="accent5">
                    <a:lumMod val="75000"/>
                  </a:schemeClr>
                </a:solidFill>
              </a:rPr>
              <a:t>Team: </a:t>
            </a:r>
          </a:p>
          <a:p>
            <a:pPr algn="l" fontAlgn="auto">
              <a:spcAft>
                <a:spcPts val="0"/>
              </a:spcAft>
              <a:buFont typeface="Arial" pitchFamily="34" charset="0"/>
              <a:buNone/>
              <a:defRPr/>
            </a:pPr>
            <a:r>
              <a:rPr lang="en-US" sz="1400" dirty="0" smtClean="0">
                <a:solidFill>
                  <a:schemeClr val="accent5">
                    <a:lumMod val="75000"/>
                  </a:schemeClr>
                </a:solidFill>
              </a:rPr>
              <a:t>Jeremy Zawodny – member of Yosemite Space</a:t>
            </a:r>
          </a:p>
          <a:p>
            <a:pPr algn="l" fontAlgn="auto">
              <a:spcAft>
                <a:spcPts val="0"/>
              </a:spcAft>
              <a:buFont typeface="Arial" pitchFamily="34" charset="0"/>
              <a:buNone/>
              <a:defRPr/>
            </a:pPr>
            <a:r>
              <a:rPr lang="en-US" sz="1400" dirty="0" smtClean="0">
                <a:solidFill>
                  <a:schemeClr val="accent5">
                    <a:lumMod val="75000"/>
                  </a:schemeClr>
                </a:solidFill>
              </a:rPr>
              <a:t>John Samson, Ph.D. – Honeywell Aerospace</a:t>
            </a:r>
          </a:p>
          <a:p>
            <a:pPr algn="l" fontAlgn="auto">
              <a:spcAft>
                <a:spcPts val="0"/>
              </a:spcAft>
              <a:buFont typeface="Arial" pitchFamily="34" charset="0"/>
              <a:buNone/>
              <a:defRPr/>
            </a:pPr>
            <a:endParaRPr lang="en-US" sz="14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296" y="245617"/>
            <a:ext cx="3947408" cy="869769"/>
          </a:xfrm>
          <a:prstGeom prst="rect">
            <a:avLst/>
          </a:prstGeom>
        </p:spPr>
      </p:pic>
    </p:spTree>
    <p:extLst>
      <p:ext uri="{BB962C8B-B14F-4D97-AF65-F5344CB8AC3E}">
        <p14:creationId xmlns:p14="http://schemas.microsoft.com/office/powerpoint/2010/main" val="513829462"/>
      </p:ext>
    </p:extLst>
  </p:cSld>
  <p:clrMapOvr>
    <a:masterClrMapping/>
  </p:clrMapOvr>
  <mc:AlternateContent xmlns:mc="http://schemas.openxmlformats.org/markup-compatibility/2006" xmlns:p14="http://schemas.microsoft.com/office/powerpoint/2010/main">
    <mc:Choice Requires="p14">
      <p:transition spd="slow" p14:dur="2000" advTm="32592"/>
    </mc:Choice>
    <mc:Fallback xmlns="">
      <p:transition spd="slow" advTm="3259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36659" y="5178706"/>
            <a:ext cx="7239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099" name="Title 1"/>
          <p:cNvSpPr>
            <a:spLocks noGrp="1"/>
          </p:cNvSpPr>
          <p:nvPr>
            <p:ph type="title"/>
          </p:nvPr>
        </p:nvSpPr>
        <p:spPr/>
        <p:txBody>
          <a:bodyPr/>
          <a:lstStyle/>
          <a:p>
            <a:pPr algn="l"/>
            <a:r>
              <a:rPr lang="en-US" b="1" dirty="0" smtClean="0">
                <a:latin typeface="Calibri Light" panose="020F0302020204030204" pitchFamily="34" charset="0"/>
              </a:rPr>
              <a:t>Benefits of </a:t>
            </a:r>
            <a:r>
              <a:rPr lang="en-US" b="1" dirty="0" err="1" smtClean="0">
                <a:latin typeface="Calibri Light" panose="020F0302020204030204" pitchFamily="34" charset="0"/>
              </a:rPr>
              <a:t>Gumstix</a:t>
            </a:r>
            <a:r>
              <a:rPr lang="en-US" b="1" dirty="0" smtClean="0">
                <a:latin typeface="Calibri Light" panose="020F0302020204030204" pitchFamily="34" charset="0"/>
              </a:rPr>
              <a:t> in Space</a:t>
            </a:r>
          </a:p>
        </p:txBody>
      </p:sp>
      <p:sp>
        <p:nvSpPr>
          <p:cNvPr id="4100" name="Content Placeholder 2"/>
          <p:cNvSpPr>
            <a:spLocks noGrp="1"/>
          </p:cNvSpPr>
          <p:nvPr>
            <p:ph idx="1"/>
          </p:nvPr>
        </p:nvSpPr>
        <p:spPr>
          <a:xfrm>
            <a:off x="620316" y="1626245"/>
            <a:ext cx="8229600" cy="4525963"/>
          </a:xfrm>
        </p:spPr>
        <p:txBody>
          <a:bodyPr/>
          <a:lstStyle/>
          <a:p>
            <a:r>
              <a:rPr lang="en-US" sz="2000" dirty="0"/>
              <a:t>Small form factor:</a:t>
            </a:r>
          </a:p>
          <a:p>
            <a:pPr lvl="1"/>
            <a:r>
              <a:rPr lang="en-US" sz="2000" dirty="0"/>
              <a:t>Gum stick sized</a:t>
            </a:r>
          </a:p>
          <a:p>
            <a:pPr lvl="1"/>
            <a:r>
              <a:rPr lang="en-US" sz="2000" dirty="0"/>
              <a:t>Low power consumption </a:t>
            </a:r>
            <a:r>
              <a:rPr lang="en-US" sz="2000" dirty="0" smtClean="0"/>
              <a:t>(&lt;1W</a:t>
            </a:r>
            <a:r>
              <a:rPr lang="en-US" sz="2000" dirty="0"/>
              <a:t>)</a:t>
            </a:r>
          </a:p>
          <a:p>
            <a:pPr lvl="1"/>
            <a:r>
              <a:rPr lang="en-US" sz="2000" dirty="0" err="1" smtClean="0"/>
              <a:t>PoP</a:t>
            </a:r>
            <a:r>
              <a:rPr lang="en-US" sz="2000" dirty="0" smtClean="0"/>
              <a:t> NAND and RAM enables board size</a:t>
            </a:r>
            <a:endParaRPr lang="en-US" sz="2000" dirty="0"/>
          </a:p>
          <a:p>
            <a:r>
              <a:rPr lang="en-US" sz="2000" dirty="0"/>
              <a:t>Uses </a:t>
            </a:r>
            <a:r>
              <a:rPr lang="en-US" sz="2000" dirty="0" smtClean="0"/>
              <a:t>OMAP processors </a:t>
            </a:r>
            <a:r>
              <a:rPr lang="en-US" sz="2000" dirty="0"/>
              <a:t>with ARM Cortex-A8 architecture</a:t>
            </a:r>
          </a:p>
          <a:p>
            <a:r>
              <a:rPr lang="en-US" sz="2000" dirty="0" smtClean="0"/>
              <a:t>Worked well in NASA’s IPEX </a:t>
            </a:r>
            <a:r>
              <a:rPr lang="en-US" sz="2000" dirty="0" err="1" smtClean="0"/>
              <a:t>Cubesat</a:t>
            </a:r>
            <a:r>
              <a:rPr lang="en-US" sz="2000" dirty="0" smtClean="0"/>
              <a:t> mission</a:t>
            </a:r>
          </a:p>
          <a:p>
            <a:r>
              <a:rPr lang="en-US" sz="2000" dirty="0" smtClean="0"/>
              <a:t>Evaluated on ground and in space for radiation effects by Yosemite Space</a:t>
            </a:r>
            <a:endParaRPr lang="en-US" sz="2000" dirty="0"/>
          </a:p>
          <a:p>
            <a:r>
              <a:rPr lang="en-US" sz="2000" dirty="0"/>
              <a:t>Being studied for use in the Dependable Multiprocessor (DM) by Honeywell.</a:t>
            </a:r>
          </a:p>
          <a:p>
            <a:endParaRPr lang="en-US" dirty="0" smtClean="0"/>
          </a:p>
          <a:p>
            <a:pPr>
              <a:buFont typeface="Arial" charset="0"/>
              <a:buNone/>
            </a:pPr>
            <a:endParaRPr lang="en-US" dirty="0" smtClean="0"/>
          </a:p>
        </p:txBody>
      </p:sp>
      <p:sp>
        <p:nvSpPr>
          <p:cNvPr id="4101" name="TextBox 5"/>
          <p:cNvSpPr txBox="1">
            <a:spLocks noChangeArrowheads="1"/>
          </p:cNvSpPr>
          <p:nvPr/>
        </p:nvSpPr>
        <p:spPr bwMode="auto">
          <a:xfrm>
            <a:off x="2514600" y="5289192"/>
            <a:ext cx="7162800" cy="923330"/>
          </a:xfrm>
          <a:prstGeom prst="rect">
            <a:avLst/>
          </a:prstGeom>
          <a:noFill/>
          <a:ln w="9525">
            <a:noFill/>
            <a:miter lim="800000"/>
            <a:headEnd/>
            <a:tailEnd/>
          </a:ln>
        </p:spPr>
        <p:txBody>
          <a:bodyPr>
            <a:spAutoFit/>
          </a:bodyPr>
          <a:lstStyle/>
          <a:p>
            <a:pPr algn="just" fontAlgn="base">
              <a:spcBef>
                <a:spcPct val="0"/>
              </a:spcBef>
              <a:spcAft>
                <a:spcPct val="0"/>
              </a:spcAft>
            </a:pPr>
            <a:r>
              <a:rPr lang="en-US" b="1" dirty="0">
                <a:solidFill>
                  <a:prstClr val="black"/>
                </a:solidFill>
                <a:cs typeface="Arial" charset="0"/>
              </a:rPr>
              <a:t>The </a:t>
            </a:r>
            <a:r>
              <a:rPr lang="en-US" b="1" dirty="0" err="1">
                <a:solidFill>
                  <a:prstClr val="black"/>
                </a:solidFill>
                <a:cs typeface="Arial" charset="0"/>
              </a:rPr>
              <a:t>Gumstix</a:t>
            </a:r>
            <a:r>
              <a:rPr lang="en-US" b="1" dirty="0">
                <a:solidFill>
                  <a:prstClr val="black"/>
                </a:solidFill>
                <a:cs typeface="Arial" charset="0"/>
              </a:rPr>
              <a:t>™ Low Earth Orbit (LEO) study  is an important step towards their use in a fault tolerant computers. </a:t>
            </a:r>
          </a:p>
          <a:p>
            <a:pPr fontAlgn="base">
              <a:spcBef>
                <a:spcPct val="0"/>
              </a:spcBef>
              <a:spcAft>
                <a:spcPct val="0"/>
              </a:spcAft>
            </a:pPr>
            <a:endParaRPr lang="en-US" dirty="0">
              <a:solidFill>
                <a:prstClr val="black"/>
              </a:solidFill>
              <a:cs typeface="Arial" charset="0"/>
            </a:endParaRPr>
          </a:p>
        </p:txBody>
      </p:sp>
      <p:sp>
        <p:nvSpPr>
          <p:cNvPr id="4103" name="TextBox 9"/>
          <p:cNvSpPr txBox="1">
            <a:spLocks noChangeArrowheads="1"/>
          </p:cNvSpPr>
          <p:nvPr/>
        </p:nvSpPr>
        <p:spPr bwMode="auto">
          <a:xfrm>
            <a:off x="9057315" y="3261524"/>
            <a:ext cx="548548"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smtClean="0">
                <a:solidFill>
                  <a:prstClr val="black"/>
                </a:solidFill>
                <a:cs typeface="Arial" charset="0"/>
              </a:rPr>
              <a:t>IPEX</a:t>
            </a:r>
            <a:endParaRPr lang="en-US" sz="1600" dirty="0">
              <a:solidFill>
                <a:prstClr val="black"/>
              </a:solidFill>
              <a:cs typeface="Arial" charset="0"/>
            </a:endParaRPr>
          </a:p>
        </p:txBody>
      </p:sp>
      <p:sp>
        <p:nvSpPr>
          <p:cNvPr id="4104" name="Rectangle 10"/>
          <p:cNvSpPr>
            <a:spLocks noChangeArrowheads="1"/>
          </p:cNvSpPr>
          <p:nvPr/>
        </p:nvSpPr>
        <p:spPr bwMode="auto">
          <a:xfrm>
            <a:off x="7795834" y="3541820"/>
            <a:ext cx="3759652" cy="461665"/>
          </a:xfrm>
          <a:prstGeom prst="rect">
            <a:avLst/>
          </a:prstGeom>
          <a:noFill/>
          <a:ln w="9525">
            <a:noFill/>
            <a:miter lim="800000"/>
            <a:headEnd/>
            <a:tailEnd/>
          </a:ln>
        </p:spPr>
        <p:txBody>
          <a:bodyPr wrap="square">
            <a:spAutoFit/>
          </a:bodyPr>
          <a:lstStyle/>
          <a:p>
            <a:pPr algn="just" fontAlgn="base">
              <a:spcBef>
                <a:spcPct val="0"/>
              </a:spcBef>
              <a:spcAft>
                <a:spcPct val="0"/>
              </a:spcAft>
            </a:pPr>
            <a:r>
              <a:rPr lang="en-US" sz="800" dirty="0">
                <a:solidFill>
                  <a:srgbClr val="4F81BD"/>
                </a:solidFill>
                <a:cs typeface="Arial" charset="0"/>
              </a:rPr>
              <a:t>Ref: </a:t>
            </a:r>
            <a:r>
              <a:rPr lang="en-US" sz="800" dirty="0" smtClean="0">
                <a:solidFill>
                  <a:srgbClr val="4F81BD"/>
                </a:solidFill>
                <a:cs typeface="Arial" charset="0"/>
                <a:hlinkClick r:id="rId3"/>
              </a:rPr>
              <a:t>http://polysat.calpoly.edu/launched-missions/cp8-ipex/</a:t>
            </a:r>
            <a:endParaRPr lang="en-US" sz="800" dirty="0" smtClean="0">
              <a:solidFill>
                <a:srgbClr val="4F81BD"/>
              </a:solidFill>
              <a:cs typeface="Arial" charset="0"/>
            </a:endParaRPr>
          </a:p>
          <a:p>
            <a:pPr algn="just" fontAlgn="base">
              <a:spcBef>
                <a:spcPct val="0"/>
              </a:spcBef>
              <a:spcAft>
                <a:spcPct val="0"/>
              </a:spcAft>
            </a:pPr>
            <a:r>
              <a:rPr lang="en-US" sz="800" dirty="0" smtClean="0">
                <a:solidFill>
                  <a:srgbClr val="4F81BD"/>
                </a:solidFill>
                <a:cs typeface="Arial" charset="0"/>
                <a:hlinkClick r:id="rId4"/>
              </a:rPr>
              <a:t>https://directory.eoportal.org/web/eoportal/satellite-missions/</a:t>
            </a:r>
            <a:endParaRPr lang="en-US" sz="800" dirty="0" smtClean="0">
              <a:solidFill>
                <a:srgbClr val="4F81BD"/>
              </a:solidFill>
              <a:cs typeface="Arial" charset="0"/>
            </a:endParaRPr>
          </a:p>
          <a:p>
            <a:pPr algn="just" fontAlgn="base">
              <a:spcBef>
                <a:spcPct val="0"/>
              </a:spcBef>
              <a:spcAft>
                <a:spcPct val="0"/>
              </a:spcAft>
            </a:pPr>
            <a:endParaRPr lang="en-US" sz="800" dirty="0">
              <a:solidFill>
                <a:srgbClr val="4F81BD"/>
              </a:solidFill>
              <a:cs typeface="Arial"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pic>
        <p:nvPicPr>
          <p:cNvPr id="1026" name="Picture 2" descr="IPE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3394" y="1147479"/>
            <a:ext cx="2300011" cy="21696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8205" y="1346597"/>
            <a:ext cx="1671025" cy="1837533"/>
          </a:xfrm>
          <a:prstGeom prst="rect">
            <a:avLst/>
          </a:prstGeom>
        </p:spPr>
      </p:pic>
      <p:sp>
        <p:nvSpPr>
          <p:cNvPr id="15" name="Rectangle 14"/>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
        <p:nvSpPr>
          <p:cNvPr id="16"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Tree>
    <p:extLst>
      <p:ext uri="{BB962C8B-B14F-4D97-AF65-F5344CB8AC3E}">
        <p14:creationId xmlns:p14="http://schemas.microsoft.com/office/powerpoint/2010/main" val="3342811752"/>
      </p:ext>
    </p:extLst>
  </p:cSld>
  <p:clrMapOvr>
    <a:masterClrMapping/>
  </p:clrMapOvr>
  <mc:AlternateContent xmlns:mc="http://schemas.openxmlformats.org/markup-compatibility/2006" xmlns:p14="http://schemas.microsoft.com/office/powerpoint/2010/main">
    <mc:Choice Requires="p14">
      <p:transition spd="slow" p14:dur="2000" advTm="70609"/>
    </mc:Choice>
    <mc:Fallback xmlns="">
      <p:transition spd="slow" advTm="7060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Ground and Space Based Testing</a:t>
            </a:r>
            <a:endParaRPr lang="en-US" b="1" dirty="0"/>
          </a:p>
        </p:txBody>
      </p:sp>
      <p:sp>
        <p:nvSpPr>
          <p:cNvPr id="3" name="Content Placeholder 2"/>
          <p:cNvSpPr>
            <a:spLocks noGrp="1"/>
          </p:cNvSpPr>
          <p:nvPr>
            <p:ph idx="1"/>
          </p:nvPr>
        </p:nvSpPr>
        <p:spPr>
          <a:xfrm>
            <a:off x="838201" y="1825625"/>
            <a:ext cx="5688435" cy="4264782"/>
          </a:xfrm>
        </p:spPr>
        <p:txBody>
          <a:bodyPr>
            <a:normAutofit/>
          </a:bodyPr>
          <a:lstStyle/>
          <a:p>
            <a:r>
              <a:rPr lang="en-US" sz="2400" dirty="0"/>
              <a:t>M</a:t>
            </a:r>
            <a:r>
              <a:rPr lang="en-US" sz="2400" dirty="0" smtClean="0"/>
              <a:t>odels tested include Earth, </a:t>
            </a:r>
            <a:r>
              <a:rPr lang="en-US" sz="2400" dirty="0" err="1" smtClean="0"/>
              <a:t>SandStorm</a:t>
            </a:r>
            <a:r>
              <a:rPr lang="en-US" sz="2400" dirty="0" smtClean="0"/>
              <a:t> and Water</a:t>
            </a:r>
          </a:p>
          <a:p>
            <a:r>
              <a:rPr lang="en-US" sz="2400" dirty="0" smtClean="0"/>
              <a:t>External </a:t>
            </a:r>
            <a:r>
              <a:rPr lang="en-US" sz="2400" dirty="0"/>
              <a:t>w</a:t>
            </a:r>
            <a:r>
              <a:rPr lang="en-US" sz="2400" dirty="0" smtClean="0"/>
              <a:t>atchdog detects SEEs, records and does a hard reboot</a:t>
            </a:r>
          </a:p>
          <a:p>
            <a:r>
              <a:rPr lang="en-US" sz="2400" b="1" i="1" dirty="0" smtClean="0"/>
              <a:t>Proton testing complete</a:t>
            </a:r>
          </a:p>
          <a:p>
            <a:r>
              <a:rPr lang="en-US" sz="2400" dirty="0" smtClean="0"/>
              <a:t>Space Test on NREP – 11/15</a:t>
            </a:r>
          </a:p>
          <a:p>
            <a:r>
              <a:rPr lang="en-US" sz="2400" dirty="0" smtClean="0"/>
              <a:t>Payload Return - 2016</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375765" y="2398825"/>
            <a:ext cx="3276601" cy="1764268"/>
          </a:xfrm>
          <a:prstGeom prst="rect">
            <a:avLst/>
          </a:prstGeom>
          <a:noFill/>
        </p:spPr>
      </p:pic>
      <p:pic>
        <p:nvPicPr>
          <p:cNvPr id="5" name="Picture 4" descr="ext platform.jpg"/>
          <p:cNvPicPr>
            <a:picLocks noChangeAspect="1"/>
          </p:cNvPicPr>
          <p:nvPr/>
        </p:nvPicPr>
        <p:blipFill>
          <a:blip r:embed="rId3" cstate="print"/>
          <a:stretch>
            <a:fillRect/>
          </a:stretch>
        </p:blipFill>
        <p:spPr>
          <a:xfrm rot="5400000">
            <a:off x="8066767" y="4593712"/>
            <a:ext cx="1447799" cy="2280919"/>
          </a:xfrm>
          <a:prstGeom prst="rect">
            <a:avLst/>
          </a:prstGeom>
        </p:spPr>
      </p:pic>
      <p:sp>
        <p:nvSpPr>
          <p:cNvPr id="6" name="Oval 5"/>
          <p:cNvSpPr/>
          <p:nvPr/>
        </p:nvSpPr>
        <p:spPr>
          <a:xfrm>
            <a:off x="8024107" y="5619869"/>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75764" y="2022856"/>
            <a:ext cx="1400896" cy="369332"/>
          </a:xfrm>
          <a:prstGeom prst="rect">
            <a:avLst/>
          </a:prstGeom>
          <a:noFill/>
        </p:spPr>
        <p:txBody>
          <a:bodyPr wrap="none" rtlCol="0">
            <a:spAutoFit/>
          </a:bodyPr>
          <a:lstStyle/>
          <a:p>
            <a:r>
              <a:rPr lang="en-US" dirty="0" smtClean="0"/>
              <a:t>Flight Boards</a:t>
            </a:r>
            <a:endParaRPr lang="en-US" dirty="0"/>
          </a:p>
        </p:txBody>
      </p:sp>
      <p:sp>
        <p:nvSpPr>
          <p:cNvPr id="8" name="TextBox 7"/>
          <p:cNvSpPr txBox="1"/>
          <p:nvPr/>
        </p:nvSpPr>
        <p:spPr>
          <a:xfrm>
            <a:off x="9826379" y="2807645"/>
            <a:ext cx="2076915" cy="369332"/>
          </a:xfrm>
          <a:prstGeom prst="rect">
            <a:avLst/>
          </a:prstGeom>
          <a:noFill/>
        </p:spPr>
        <p:txBody>
          <a:bodyPr wrap="none" rtlCol="0">
            <a:spAutoFit/>
          </a:bodyPr>
          <a:lstStyle/>
          <a:p>
            <a:r>
              <a:rPr lang="en-US" dirty="0" err="1" smtClean="0"/>
              <a:t>Gumstix</a:t>
            </a:r>
            <a:r>
              <a:rPr lang="en-US" dirty="0" smtClean="0"/>
              <a:t> Radiograph</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8112" y="908980"/>
            <a:ext cx="1907616" cy="1833293"/>
          </a:xfrm>
          <a:prstGeom prst="rect">
            <a:avLst/>
          </a:prstGeom>
        </p:spPr>
      </p:pic>
      <p:sp>
        <p:nvSpPr>
          <p:cNvPr id="10" name="TextBox 9"/>
          <p:cNvSpPr txBox="1"/>
          <p:nvPr/>
        </p:nvSpPr>
        <p:spPr>
          <a:xfrm>
            <a:off x="9505729" y="539646"/>
            <a:ext cx="1737399" cy="369332"/>
          </a:xfrm>
          <a:prstGeom prst="rect">
            <a:avLst/>
          </a:prstGeom>
          <a:noFill/>
        </p:spPr>
        <p:txBody>
          <a:bodyPr wrap="none" rtlCol="0">
            <a:spAutoFit/>
          </a:bodyPr>
          <a:lstStyle/>
          <a:p>
            <a:r>
              <a:rPr lang="en-US" dirty="0" err="1" smtClean="0"/>
              <a:t>Gumstix</a:t>
            </a:r>
            <a:r>
              <a:rPr lang="en-US" dirty="0" smtClean="0"/>
              <a:t> Payload</a:t>
            </a:r>
            <a:endParaRPr lang="en-US" dirty="0"/>
          </a:p>
        </p:txBody>
      </p:sp>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9826379" y="3201586"/>
            <a:ext cx="1971067" cy="1695657"/>
          </a:xfrm>
          <a:prstGeom prst="rect">
            <a:avLst/>
          </a:prstGeom>
        </p:spPr>
      </p:pic>
      <p:sp>
        <p:nvSpPr>
          <p:cNvPr id="13" name="TextBox 12"/>
          <p:cNvSpPr txBox="1"/>
          <p:nvPr/>
        </p:nvSpPr>
        <p:spPr>
          <a:xfrm>
            <a:off x="7581900" y="4363941"/>
            <a:ext cx="2037096" cy="646331"/>
          </a:xfrm>
          <a:prstGeom prst="rect">
            <a:avLst/>
          </a:prstGeom>
          <a:noFill/>
        </p:spPr>
        <p:txBody>
          <a:bodyPr wrap="none" rtlCol="0">
            <a:spAutoFit/>
          </a:bodyPr>
          <a:lstStyle/>
          <a:p>
            <a:r>
              <a:rPr lang="en-US" dirty="0" err="1" smtClean="0"/>
              <a:t>Nanoracks</a:t>
            </a:r>
            <a:r>
              <a:rPr lang="en-US" dirty="0" smtClean="0"/>
              <a:t> External </a:t>
            </a:r>
          </a:p>
          <a:p>
            <a:r>
              <a:rPr lang="en-US" dirty="0" smtClean="0"/>
              <a:t>Platform</a:t>
            </a:r>
            <a:r>
              <a:rPr lang="en-US" dirty="0"/>
              <a:t> </a:t>
            </a:r>
            <a:r>
              <a:rPr lang="en-US" dirty="0" smtClean="0"/>
              <a:t>(NREP)</a:t>
            </a:r>
            <a:endParaRPr lang="en-US" dirty="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
        <p:nvSpPr>
          <p:cNvPr id="15" name="Rectangle 14"/>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
        <p:nvSpPr>
          <p:cNvPr id="16"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Tree>
    <p:extLst>
      <p:ext uri="{BB962C8B-B14F-4D97-AF65-F5344CB8AC3E}">
        <p14:creationId xmlns:p14="http://schemas.microsoft.com/office/powerpoint/2010/main" val="80855519"/>
      </p:ext>
    </p:extLst>
  </p:cSld>
  <p:clrMapOvr>
    <a:masterClrMapping/>
  </p:clrMapOvr>
  <mc:AlternateContent xmlns:mc="http://schemas.openxmlformats.org/markup-compatibility/2006" xmlns:p14="http://schemas.microsoft.com/office/powerpoint/2010/main">
    <mc:Choice Requires="p14">
      <p:transition spd="slow" p14:dur="2000" advTm="99137"/>
    </mc:Choice>
    <mc:Fallback xmlns="">
      <p:transition spd="slow" advTm="9913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968" y="100013"/>
            <a:ext cx="10972800" cy="1143000"/>
          </a:xfrm>
        </p:spPr>
        <p:txBody>
          <a:bodyPr/>
          <a:lstStyle/>
          <a:p>
            <a:pPr algn="l"/>
            <a:r>
              <a:rPr lang="en-US" b="1" dirty="0" smtClean="0">
                <a:latin typeface="Calibri Light" panose="020F0302020204030204" pitchFamily="34" charset="0"/>
              </a:rPr>
              <a:t>SEE Testing</a:t>
            </a:r>
            <a:endParaRPr lang="en-US" b="1" dirty="0">
              <a:latin typeface="Calibri Light" panose="020F0302020204030204" pitchFamily="34" charset="0"/>
            </a:endParaRPr>
          </a:p>
        </p:txBody>
      </p:sp>
      <p:sp>
        <p:nvSpPr>
          <p:cNvPr id="8" name="Text Placeholder 7"/>
          <p:cNvSpPr>
            <a:spLocks noGrp="1"/>
          </p:cNvSpPr>
          <p:nvPr>
            <p:ph type="body" sz="quarter" idx="3"/>
          </p:nvPr>
        </p:nvSpPr>
        <p:spPr>
          <a:xfrm>
            <a:off x="631469" y="1067969"/>
            <a:ext cx="5389033" cy="639762"/>
          </a:xfrm>
        </p:spPr>
        <p:txBody>
          <a:bodyPr/>
          <a:lstStyle/>
          <a:p>
            <a:r>
              <a:rPr lang="en-US" b="0" dirty="0" smtClean="0"/>
              <a:t>Integral Proton Flux for LEO mission:</a:t>
            </a:r>
            <a:endParaRPr lang="en-US" b="0" dirty="0"/>
          </a:p>
        </p:txBody>
      </p:sp>
      <p:sp>
        <p:nvSpPr>
          <p:cNvPr id="9" name="Content Placeholder 8"/>
          <p:cNvSpPr>
            <a:spLocks noGrp="1"/>
          </p:cNvSpPr>
          <p:nvPr>
            <p:ph sz="quarter" idx="4"/>
          </p:nvPr>
        </p:nvSpPr>
        <p:spPr>
          <a:xfrm>
            <a:off x="631468" y="1707731"/>
            <a:ext cx="5389033" cy="3951288"/>
          </a:xfrm>
        </p:spPr>
        <p:txBody>
          <a:bodyPr/>
          <a:lstStyle/>
          <a:p>
            <a:r>
              <a:rPr lang="en-US" dirty="0" smtClean="0"/>
              <a:t>Solar Max and Trapped</a:t>
            </a:r>
          </a:p>
          <a:p>
            <a:endParaRPr lang="en-US" dirty="0"/>
          </a:p>
        </p:txBody>
      </p:sp>
      <p:grpSp>
        <p:nvGrpSpPr>
          <p:cNvPr id="12" name="Group 11"/>
          <p:cNvGrpSpPr/>
          <p:nvPr/>
        </p:nvGrpSpPr>
        <p:grpSpPr>
          <a:xfrm>
            <a:off x="687665" y="2335452"/>
            <a:ext cx="4112937" cy="3764239"/>
            <a:chOff x="687663" y="2728212"/>
            <a:chExt cx="4112937" cy="3764239"/>
          </a:xfrm>
        </p:grpSpPr>
        <p:graphicFrame>
          <p:nvGraphicFramePr>
            <p:cNvPr id="14" name="Chart 13"/>
            <p:cNvGraphicFramePr/>
            <p:nvPr>
              <p:extLst>
                <p:ext uri="{D42A27DB-BD31-4B8C-83A1-F6EECF244321}">
                  <p14:modId xmlns:p14="http://schemas.microsoft.com/office/powerpoint/2010/main" val="2901797738"/>
                </p:ext>
              </p:extLst>
            </p:nvPr>
          </p:nvGraphicFramePr>
          <p:xfrm>
            <a:off x="687663" y="2728212"/>
            <a:ext cx="4112937" cy="376423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3418513" y="4572000"/>
              <a:ext cx="0" cy="12192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84103" y="5181600"/>
              <a:ext cx="0" cy="6096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6269501"/>
            <a:ext cx="2590800" cy="57085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4036351049"/>
              </p:ext>
            </p:extLst>
          </p:nvPr>
        </p:nvGraphicFramePr>
        <p:xfrm>
          <a:off x="5739146" y="2327032"/>
          <a:ext cx="5698057" cy="3666363"/>
        </p:xfrm>
        <a:graphic>
          <a:graphicData uri="http://schemas.openxmlformats.org/drawingml/2006/table">
            <a:tbl>
              <a:tblPr firstRow="1" firstCol="1" bandRow="1">
                <a:tableStyleId>{5C22544A-7EE6-4342-B048-85BDC9FD1C3A}</a:tableStyleId>
              </a:tblPr>
              <a:tblGrid>
                <a:gridCol w="1407323"/>
                <a:gridCol w="919011"/>
                <a:gridCol w="926123"/>
                <a:gridCol w="1471247"/>
                <a:gridCol w="974353"/>
              </a:tblGrid>
              <a:tr h="468923">
                <a:tc>
                  <a:txBody>
                    <a:bodyPr/>
                    <a:lstStyle/>
                    <a:p>
                      <a:pPr marL="0" marR="0">
                        <a:lnSpc>
                          <a:spcPct val="115000"/>
                        </a:lnSpc>
                        <a:spcBef>
                          <a:spcPts val="0"/>
                        </a:spcBef>
                        <a:spcAft>
                          <a:spcPts val="0"/>
                        </a:spcAft>
                      </a:pPr>
                      <a:r>
                        <a:rPr lang="en-US" sz="1800" b="1" dirty="0">
                          <a:effectLst/>
                        </a:rPr>
                        <a:t>Model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Model 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Lot Number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Proton </a:t>
                      </a:r>
                      <a:r>
                        <a:rPr lang="en-US" sz="1800" dirty="0" smtClean="0">
                          <a:effectLst/>
                        </a:rPr>
                        <a:t>Energy (MeV</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Test facility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r>
              <a:tr h="218356">
                <a:tc>
                  <a:txBody>
                    <a:bodyPr/>
                    <a:lstStyle/>
                    <a:p>
                      <a:pPr marL="0" marR="0">
                        <a:lnSpc>
                          <a:spcPct val="115000"/>
                        </a:lnSpc>
                        <a:spcBef>
                          <a:spcPts val="0"/>
                        </a:spcBef>
                        <a:spcAft>
                          <a:spcPts val="0"/>
                        </a:spcAft>
                      </a:pPr>
                      <a:r>
                        <a:rPr lang="en-US" sz="1800" b="0">
                          <a:effectLst/>
                        </a:rPr>
                        <a:t>Water</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smtClean="0">
                          <a:effectLst/>
                        </a:rPr>
                        <a:t>W3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72949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64.0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CNL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r>
              <a:tr h="218356">
                <a:tc>
                  <a:txBody>
                    <a:bodyPr/>
                    <a:lstStyle/>
                    <a:p>
                      <a:pPr marL="0" marR="0">
                        <a:lnSpc>
                          <a:spcPct val="115000"/>
                        </a:lnSpc>
                        <a:spcBef>
                          <a:spcPts val="0"/>
                        </a:spcBef>
                        <a:spcAft>
                          <a:spcPts val="0"/>
                        </a:spcAft>
                      </a:pPr>
                      <a:r>
                        <a:rPr lang="en-US" sz="1800" b="0" dirty="0">
                          <a:effectLst/>
                        </a:rPr>
                        <a:t>Water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W1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72949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64.8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MGH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r>
              <a:tr h="354711">
                <a:tc>
                  <a:txBody>
                    <a:bodyPr/>
                    <a:lstStyle/>
                    <a:p>
                      <a:pPr marL="0" marR="0">
                        <a:lnSpc>
                          <a:spcPct val="115000"/>
                        </a:lnSpc>
                        <a:spcBef>
                          <a:spcPts val="0"/>
                        </a:spcBef>
                        <a:spcAft>
                          <a:spcPts val="0"/>
                        </a:spcAft>
                      </a:pPr>
                      <a:r>
                        <a:rPr lang="en-US" sz="1800" b="0" dirty="0">
                          <a:effectLst/>
                        </a:rPr>
                        <a:t>Water</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W4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72949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200.3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MGH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r>
              <a:tr h="218356">
                <a:tc>
                  <a:txBody>
                    <a:bodyPr/>
                    <a:lstStyle/>
                    <a:p>
                      <a:pPr marL="0" marR="0">
                        <a:lnSpc>
                          <a:spcPct val="115000"/>
                        </a:lnSpc>
                        <a:spcBef>
                          <a:spcPts val="0"/>
                        </a:spcBef>
                        <a:spcAft>
                          <a:spcPts val="0"/>
                        </a:spcAft>
                      </a:pPr>
                      <a:r>
                        <a:rPr lang="en-US" sz="1800" b="0" dirty="0">
                          <a:effectLst/>
                        </a:rPr>
                        <a:t>Earth</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E3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73000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64.0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CNL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r>
              <a:tr h="218356">
                <a:tc>
                  <a:txBody>
                    <a:bodyPr/>
                    <a:lstStyle/>
                    <a:p>
                      <a:pPr marL="0" marR="0">
                        <a:lnSpc>
                          <a:spcPct val="115000"/>
                        </a:lnSpc>
                        <a:spcBef>
                          <a:spcPts val="0"/>
                        </a:spcBef>
                        <a:spcAft>
                          <a:spcPts val="0"/>
                        </a:spcAft>
                      </a:pPr>
                      <a:r>
                        <a:rPr lang="en-US" sz="1800" b="0" dirty="0">
                          <a:effectLst/>
                        </a:rPr>
                        <a:t>Earth</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E1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73000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64.8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MGH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r>
              <a:tr h="354711">
                <a:tc>
                  <a:txBody>
                    <a:bodyPr/>
                    <a:lstStyle/>
                    <a:p>
                      <a:pPr marL="0" marR="0">
                        <a:lnSpc>
                          <a:spcPct val="115000"/>
                        </a:lnSpc>
                        <a:spcBef>
                          <a:spcPts val="0"/>
                        </a:spcBef>
                        <a:spcAft>
                          <a:spcPts val="0"/>
                        </a:spcAft>
                      </a:pPr>
                      <a:r>
                        <a:rPr lang="en-US" sz="1800" b="0">
                          <a:effectLst/>
                        </a:rPr>
                        <a:t>Earth</a:t>
                      </a:r>
                      <a:endParaRPr lang="en-US" sz="1800" b="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E5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73515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200.3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MGH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r>
              <a:tr h="354711">
                <a:tc>
                  <a:txBody>
                    <a:bodyPr/>
                    <a:lstStyle/>
                    <a:p>
                      <a:pPr marL="0" marR="0">
                        <a:lnSpc>
                          <a:spcPct val="115000"/>
                        </a:lnSpc>
                        <a:spcBef>
                          <a:spcPts val="0"/>
                        </a:spcBef>
                        <a:spcAft>
                          <a:spcPts val="0"/>
                        </a:spcAft>
                      </a:pPr>
                      <a:r>
                        <a:rPr lang="en-US" sz="1800" b="0" dirty="0" err="1">
                          <a:effectLst/>
                        </a:rPr>
                        <a:t>SandSTORM</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S1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72281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64.0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CNL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r>
              <a:tr h="354711">
                <a:tc>
                  <a:txBody>
                    <a:bodyPr/>
                    <a:lstStyle/>
                    <a:p>
                      <a:pPr marL="0" marR="0">
                        <a:lnSpc>
                          <a:spcPct val="115000"/>
                        </a:lnSpc>
                        <a:spcBef>
                          <a:spcPts val="0"/>
                        </a:spcBef>
                        <a:spcAft>
                          <a:spcPts val="0"/>
                        </a:spcAft>
                      </a:pPr>
                      <a:r>
                        <a:rPr lang="en-US" sz="1800" b="0" dirty="0" err="1">
                          <a:effectLst/>
                        </a:rPr>
                        <a:t>SandSTORM</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S5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72281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64.8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MGH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r>
              <a:tr h="354711">
                <a:tc>
                  <a:txBody>
                    <a:bodyPr/>
                    <a:lstStyle/>
                    <a:p>
                      <a:pPr marL="0" marR="0">
                        <a:lnSpc>
                          <a:spcPct val="115000"/>
                        </a:lnSpc>
                        <a:spcBef>
                          <a:spcPts val="0"/>
                        </a:spcBef>
                        <a:spcAft>
                          <a:spcPts val="0"/>
                        </a:spcAft>
                      </a:pPr>
                      <a:r>
                        <a:rPr lang="en-US" sz="1800" b="0" dirty="0" err="1">
                          <a:effectLst/>
                        </a:rPr>
                        <a:t>SandSTORM</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S6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72281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a:effectLst/>
                        </a:rPr>
                        <a:t>200.3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c>
                  <a:txBody>
                    <a:bodyPr/>
                    <a:lstStyle/>
                    <a:p>
                      <a:pPr marL="0" marR="0">
                        <a:lnSpc>
                          <a:spcPct val="115000"/>
                        </a:lnSpc>
                        <a:spcBef>
                          <a:spcPts val="0"/>
                        </a:spcBef>
                        <a:spcAft>
                          <a:spcPts val="0"/>
                        </a:spcAft>
                      </a:pPr>
                      <a:r>
                        <a:rPr lang="en-US" sz="1800" dirty="0">
                          <a:effectLst/>
                        </a:rPr>
                        <a:t>MGH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172" marR="55172" marT="0" marB="0"/>
                </a:tc>
              </a:tr>
            </a:tbl>
          </a:graphicData>
        </a:graphic>
      </p:graphicFrame>
      <p:sp>
        <p:nvSpPr>
          <p:cNvPr id="21" name="Text Placeholder 7"/>
          <p:cNvSpPr>
            <a:spLocks noGrp="1"/>
          </p:cNvSpPr>
          <p:nvPr>
            <p:ph type="body" sz="quarter" idx="3"/>
          </p:nvPr>
        </p:nvSpPr>
        <p:spPr>
          <a:xfrm>
            <a:off x="5667357" y="1429986"/>
            <a:ext cx="5389033" cy="639762"/>
          </a:xfrm>
        </p:spPr>
        <p:txBody>
          <a:bodyPr/>
          <a:lstStyle/>
          <a:p>
            <a:r>
              <a:rPr lang="en-US" b="0" dirty="0" smtClean="0"/>
              <a:t>Proton Testing at Crocker Nuclear Labs (CNL) and Mass General Hospital (MGH):</a:t>
            </a:r>
            <a:endParaRPr lang="en-US" b="0" dirty="0"/>
          </a:p>
        </p:txBody>
      </p:sp>
      <p:sp>
        <p:nvSpPr>
          <p:cNvPr id="15" name="Rectangle 14"/>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
        <p:nvSpPr>
          <p:cNvPr id="16"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Tree>
    <p:extLst>
      <p:ext uri="{BB962C8B-B14F-4D97-AF65-F5344CB8AC3E}">
        <p14:creationId xmlns:p14="http://schemas.microsoft.com/office/powerpoint/2010/main" val="4248796452"/>
      </p:ext>
    </p:extLst>
  </p:cSld>
  <p:clrMapOvr>
    <a:masterClrMapping/>
  </p:clrMapOvr>
  <mc:AlternateContent xmlns:mc="http://schemas.openxmlformats.org/markup-compatibility/2006" xmlns:p14="http://schemas.microsoft.com/office/powerpoint/2010/main">
    <mc:Choice Requires="p14">
      <p:transition spd="slow" p14:dur="2000" advTm="53694"/>
    </mc:Choice>
    <mc:Fallback xmlns="">
      <p:transition spd="slow" advTm="5369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SEE Testing</a:t>
            </a:r>
            <a:endParaRPr lang="en-US" b="1" dirty="0"/>
          </a:p>
        </p:txBody>
      </p:sp>
      <p:sp>
        <p:nvSpPr>
          <p:cNvPr id="3" name="Content Placeholder 2"/>
          <p:cNvSpPr>
            <a:spLocks noGrp="1"/>
          </p:cNvSpPr>
          <p:nvPr>
            <p:ph idx="1"/>
          </p:nvPr>
        </p:nvSpPr>
        <p:spPr>
          <a:xfrm>
            <a:off x="838201" y="1497379"/>
            <a:ext cx="8733692" cy="4351338"/>
          </a:xfrm>
        </p:spPr>
        <p:txBody>
          <a:bodyPr>
            <a:noAutofit/>
          </a:bodyPr>
          <a:lstStyle/>
          <a:p>
            <a:pPr>
              <a:lnSpc>
                <a:spcPct val="120000"/>
              </a:lnSpc>
            </a:pPr>
            <a:r>
              <a:rPr lang="en-US" sz="1800" dirty="0"/>
              <a:t>R</a:t>
            </a:r>
            <a:r>
              <a:rPr lang="en-US" sz="1800" dirty="0" smtClean="0"/>
              <a:t>eal time data acquisition during radiation exposure determines rate of </a:t>
            </a:r>
            <a:r>
              <a:rPr lang="en-US" sz="1800" dirty="0"/>
              <a:t>SEEs </a:t>
            </a:r>
            <a:endParaRPr lang="en-US" sz="1800" dirty="0" smtClean="0"/>
          </a:p>
          <a:p>
            <a:pPr>
              <a:lnSpc>
                <a:spcPct val="120000"/>
              </a:lnSpc>
            </a:pPr>
            <a:r>
              <a:rPr lang="en-US" sz="1800" dirty="0" smtClean="0"/>
              <a:t>Yosemite </a:t>
            </a:r>
            <a:r>
              <a:rPr lang="en-US" sz="1800" dirty="0"/>
              <a:t>Space hardware and software </a:t>
            </a:r>
            <a:r>
              <a:rPr lang="en-US" sz="1800" dirty="0" smtClean="0"/>
              <a:t>monitors </a:t>
            </a:r>
            <a:r>
              <a:rPr lang="en-US" sz="1800" dirty="0"/>
              <a:t>and </a:t>
            </a:r>
            <a:r>
              <a:rPr lang="en-US" sz="1800" dirty="0" smtClean="0"/>
              <a:t>records </a:t>
            </a:r>
            <a:r>
              <a:rPr lang="en-US" sz="1800" dirty="0"/>
              <a:t>current draw (power consumption), application heartbeat (if present) and the SEU test suite </a:t>
            </a:r>
            <a:r>
              <a:rPr lang="en-US" sz="1800" dirty="0" smtClean="0"/>
              <a:t>results</a:t>
            </a:r>
          </a:p>
          <a:p>
            <a:pPr>
              <a:lnSpc>
                <a:spcPct val="120000"/>
              </a:lnSpc>
            </a:pPr>
            <a:r>
              <a:rPr lang="en-US" sz="1800" dirty="0"/>
              <a:t>SEU Test Suite </a:t>
            </a:r>
            <a:endParaRPr lang="en-US" sz="1800" dirty="0" smtClean="0"/>
          </a:p>
          <a:p>
            <a:pPr lvl="1">
              <a:lnSpc>
                <a:spcPct val="120000"/>
              </a:lnSpc>
            </a:pPr>
            <a:r>
              <a:rPr lang="en-US" sz="1800" dirty="0" smtClean="0"/>
              <a:t>Includes NEON, Matrix </a:t>
            </a:r>
            <a:r>
              <a:rPr lang="en-US" sz="1800" dirty="0"/>
              <a:t>Multiply, </a:t>
            </a:r>
            <a:r>
              <a:rPr lang="en-US" sz="1800" dirty="0" smtClean="0"/>
              <a:t>and Workload tests</a:t>
            </a:r>
          </a:p>
          <a:p>
            <a:pPr lvl="1">
              <a:lnSpc>
                <a:spcPct val="120000"/>
              </a:lnSpc>
            </a:pPr>
            <a:r>
              <a:rPr lang="en-US" sz="1800" dirty="0" smtClean="0"/>
              <a:t>The suite logs:</a:t>
            </a:r>
          </a:p>
          <a:p>
            <a:pPr lvl="2">
              <a:lnSpc>
                <a:spcPct val="120000"/>
              </a:lnSpc>
            </a:pPr>
            <a:r>
              <a:rPr lang="en-US" sz="1800" dirty="0" smtClean="0"/>
              <a:t>number </a:t>
            </a:r>
            <a:r>
              <a:rPr lang="en-US" sz="1800" dirty="0"/>
              <a:t>of errors generated </a:t>
            </a:r>
            <a:endParaRPr lang="en-US" sz="1800" dirty="0" smtClean="0"/>
          </a:p>
          <a:p>
            <a:pPr lvl="2">
              <a:lnSpc>
                <a:spcPct val="120000"/>
              </a:lnSpc>
            </a:pPr>
            <a:r>
              <a:rPr lang="en-US" sz="1800" dirty="0" smtClean="0"/>
              <a:t>test </a:t>
            </a:r>
            <a:r>
              <a:rPr lang="en-US" sz="1800" dirty="0"/>
              <a:t>duration </a:t>
            </a:r>
            <a:endParaRPr lang="en-US" sz="1800" dirty="0" smtClean="0"/>
          </a:p>
          <a:p>
            <a:pPr lvl="2">
              <a:lnSpc>
                <a:spcPct val="120000"/>
              </a:lnSpc>
            </a:pPr>
            <a:r>
              <a:rPr lang="en-US" sz="1800" dirty="0" smtClean="0"/>
              <a:t>net </a:t>
            </a:r>
            <a:r>
              <a:rPr lang="en-US" sz="1800" dirty="0"/>
              <a:t>time that the system has been running since the last </a:t>
            </a:r>
            <a:r>
              <a:rPr lang="en-US" sz="1800" dirty="0" smtClean="0"/>
              <a:t>reboot  </a:t>
            </a:r>
          </a:p>
          <a:p>
            <a:pPr lvl="1">
              <a:lnSpc>
                <a:spcPct val="120000"/>
              </a:lnSpc>
            </a:pPr>
            <a:r>
              <a:rPr lang="en-US" sz="1800" dirty="0" smtClean="0"/>
              <a:t>Each </a:t>
            </a:r>
            <a:r>
              <a:rPr lang="en-US" sz="1800" dirty="0"/>
              <a:t>log entry is time stamped and written to a </a:t>
            </a:r>
            <a:r>
              <a:rPr lang="en-US" sz="1800" dirty="0" err="1"/>
              <a:t>microSD</a:t>
            </a:r>
            <a:r>
              <a:rPr lang="en-US" sz="1800" dirty="0"/>
              <a:t> </a:t>
            </a:r>
            <a:r>
              <a:rPr lang="en-US" sz="1800" dirty="0" smtClean="0"/>
              <a:t>card  </a:t>
            </a:r>
          </a:p>
          <a:p>
            <a:pPr lvl="1">
              <a:lnSpc>
                <a:spcPct val="120000"/>
              </a:lnSpc>
            </a:pPr>
            <a:r>
              <a:rPr lang="en-US" sz="1800" dirty="0" smtClean="0"/>
              <a:t>If the SEU test ran </a:t>
            </a:r>
            <a:r>
              <a:rPr lang="en-US" sz="1800" dirty="0"/>
              <a:t>but generated no errors, 1 error was assigned to that </a:t>
            </a:r>
            <a:r>
              <a:rPr lang="en-US" sz="1800" dirty="0" smtClean="0"/>
              <a:t>test</a:t>
            </a:r>
            <a:endParaRPr lang="en-US" sz="1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196753" y="793874"/>
            <a:ext cx="2304563" cy="1793631"/>
          </a:xfrm>
          <a:prstGeom prst="rect">
            <a:avLst/>
          </a:prstGeom>
        </p:spPr>
      </p:pic>
      <p:pic>
        <p:nvPicPr>
          <p:cNvPr id="5" name="Picture 4" descr="Backside of GS under test.jpg"/>
          <p:cNvPicPr/>
          <p:nvPr/>
        </p:nvPicPr>
        <p:blipFill>
          <a:blip r:embed="rId3" cstate="print"/>
          <a:stretch>
            <a:fillRect/>
          </a:stretch>
        </p:blipFill>
        <p:spPr>
          <a:xfrm>
            <a:off x="9425353" y="2928450"/>
            <a:ext cx="1975339" cy="27631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
        <p:nvSpPr>
          <p:cNvPr id="9" name="Rectangle 8"/>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
        <p:nvSpPr>
          <p:cNvPr id="10"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Tree>
    <p:extLst>
      <p:ext uri="{BB962C8B-B14F-4D97-AF65-F5344CB8AC3E}">
        <p14:creationId xmlns:p14="http://schemas.microsoft.com/office/powerpoint/2010/main" val="3969620305"/>
      </p:ext>
    </p:extLst>
  </p:cSld>
  <p:clrMapOvr>
    <a:masterClrMapping/>
  </p:clrMapOvr>
  <mc:AlternateContent xmlns:mc="http://schemas.openxmlformats.org/markup-compatibility/2006" xmlns:p14="http://schemas.microsoft.com/office/powerpoint/2010/main">
    <mc:Choice Requires="p14">
      <p:transition spd="slow" p14:dur="2000" advTm="95513"/>
    </mc:Choice>
    <mc:Fallback xmlns="">
      <p:transition spd="slow" advTm="9551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NEON Test</a:t>
            </a:r>
            <a:endParaRPr lang="en-US" b="1" dirty="0"/>
          </a:p>
        </p:txBody>
      </p:sp>
      <p:sp>
        <p:nvSpPr>
          <p:cNvPr id="3" name="Content Placeholder 2"/>
          <p:cNvSpPr>
            <a:spLocks noGrp="1"/>
          </p:cNvSpPr>
          <p:nvPr>
            <p:ph idx="1"/>
          </p:nvPr>
        </p:nvSpPr>
        <p:spPr/>
        <p:txBody>
          <a:bodyPr/>
          <a:lstStyle/>
          <a:p>
            <a:r>
              <a:rPr lang="en-US" dirty="0" smtClean="0"/>
              <a:t>Performs floating point multiplication and division operations in a tight loop</a:t>
            </a:r>
          </a:p>
          <a:p>
            <a:r>
              <a:rPr lang="en-US" dirty="0" smtClean="0"/>
              <a:t>It is compiled with ARM vector floating point (VFP)</a:t>
            </a:r>
          </a:p>
          <a:p>
            <a:r>
              <a:rPr lang="en-US" dirty="0" smtClean="0"/>
              <a:t> </a:t>
            </a:r>
            <a:r>
              <a:rPr lang="en-US" dirty="0"/>
              <a:t>Exercises the NEON Floating Point Unit (FPU) </a:t>
            </a:r>
            <a:endParaRPr lang="en-US" dirty="0" smtClean="0"/>
          </a:p>
          <a:p>
            <a:r>
              <a:rPr lang="en-US" dirty="0" smtClean="0"/>
              <a:t>SEUs are detected by comparing output for correctness and compared to a known correct value.</a:t>
            </a:r>
            <a:endParaRPr lang="en-US" dirty="0"/>
          </a:p>
          <a:p>
            <a:r>
              <a:rPr lang="en-US" dirty="0" smtClean="0"/>
              <a:t>Less than 0.1% of DRAM is exercised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
        <p:nvSpPr>
          <p:cNvPr id="7" name="Rectangle 6"/>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
        <p:nvSpPr>
          <p:cNvPr id="8"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Tree>
    <p:extLst>
      <p:ext uri="{BB962C8B-B14F-4D97-AF65-F5344CB8AC3E}">
        <p14:creationId xmlns:p14="http://schemas.microsoft.com/office/powerpoint/2010/main" val="2267595734"/>
      </p:ext>
    </p:extLst>
  </p:cSld>
  <p:clrMapOvr>
    <a:masterClrMapping/>
  </p:clrMapOvr>
  <mc:AlternateContent xmlns:mc="http://schemas.openxmlformats.org/markup-compatibility/2006" xmlns:p14="http://schemas.microsoft.com/office/powerpoint/2010/main">
    <mc:Choice Requires="p14">
      <p:transition spd="slow" p14:dur="2000" advTm="31040"/>
    </mc:Choice>
    <mc:Fallback xmlns="">
      <p:transition spd="slow" advTm="3104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Test Results: NEON</a:t>
            </a:r>
            <a:endParaRPr lang="en-US" b="1" dirty="0"/>
          </a:p>
        </p:txBody>
      </p:sp>
      <p:graphicFrame>
        <p:nvGraphicFramePr>
          <p:cNvPr id="4" name="Chart 3"/>
          <p:cNvGraphicFramePr/>
          <p:nvPr>
            <p:extLst>
              <p:ext uri="{D42A27DB-BD31-4B8C-83A1-F6EECF244321}">
                <p14:modId xmlns:p14="http://schemas.microsoft.com/office/powerpoint/2010/main" val="2043527101"/>
              </p:ext>
            </p:extLst>
          </p:nvPr>
        </p:nvGraphicFramePr>
        <p:xfrm>
          <a:off x="98149" y="1394872"/>
          <a:ext cx="7653691" cy="45567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75718350"/>
              </p:ext>
            </p:extLst>
          </p:nvPr>
        </p:nvGraphicFramePr>
        <p:xfrm>
          <a:off x="7035281" y="2202022"/>
          <a:ext cx="4914120" cy="2804160"/>
        </p:xfrm>
        <a:graphic>
          <a:graphicData uri="http://schemas.openxmlformats.org/drawingml/2006/table">
            <a:tbl>
              <a:tblPr firstRow="1" firstCol="1" bandRow="1">
                <a:tableStyleId>{5C22544A-7EE6-4342-B048-85BDC9FD1C3A}</a:tableStyleId>
              </a:tblPr>
              <a:tblGrid>
                <a:gridCol w="1210056"/>
                <a:gridCol w="923707"/>
                <a:gridCol w="923707"/>
                <a:gridCol w="856481"/>
                <a:gridCol w="1000169"/>
              </a:tblGrid>
              <a:tr h="465287">
                <a:tc>
                  <a:txBody>
                    <a:bodyPr/>
                    <a:lstStyle/>
                    <a:p>
                      <a:pPr marL="0" marR="0">
                        <a:lnSpc>
                          <a:spcPct val="115000"/>
                        </a:lnSpc>
                        <a:spcBef>
                          <a:spcPts val="0"/>
                        </a:spcBef>
                        <a:spcAft>
                          <a:spcPts val="0"/>
                        </a:spcAft>
                      </a:pPr>
                      <a:r>
                        <a:rPr lang="en-US" sz="1600" dirty="0">
                          <a:effectLst/>
                        </a:rPr>
                        <a:t>Weibull Fit Parameters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Earth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Water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smtClean="0">
                          <a:effectLst/>
                        </a:rPr>
                        <a:t>Sand</a:t>
                      </a:r>
                    </a:p>
                    <a:p>
                      <a:pPr marL="0" marR="0" algn="ctr">
                        <a:lnSpc>
                          <a:spcPct val="115000"/>
                        </a:lnSpc>
                        <a:spcBef>
                          <a:spcPts val="0"/>
                        </a:spcBef>
                        <a:spcAft>
                          <a:spcPts val="0"/>
                        </a:spcAft>
                      </a:pPr>
                      <a:r>
                        <a:rPr lang="en-US" sz="1600" dirty="0" smtClean="0">
                          <a:effectLst/>
                        </a:rPr>
                        <a:t>STORM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Units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5287">
                <a:tc>
                  <a:txBody>
                    <a:bodyPr/>
                    <a:lstStyle/>
                    <a:p>
                      <a:pPr marL="0" marR="0" algn="r">
                        <a:lnSpc>
                          <a:spcPct val="115000"/>
                        </a:lnSpc>
                        <a:spcBef>
                          <a:spcPts val="0"/>
                        </a:spcBef>
                        <a:spcAft>
                          <a:spcPts val="0"/>
                        </a:spcAft>
                      </a:pPr>
                      <a:r>
                        <a:rPr lang="en-US" sz="1600" dirty="0">
                          <a:effectLst/>
                        </a:rPr>
                        <a:t>Onset Energy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MeV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704987">
                <a:tc>
                  <a:txBody>
                    <a:bodyPr/>
                    <a:lstStyle/>
                    <a:p>
                      <a:pPr marL="0" marR="0" algn="r">
                        <a:lnSpc>
                          <a:spcPct val="115000"/>
                        </a:lnSpc>
                        <a:spcBef>
                          <a:spcPts val="0"/>
                        </a:spcBef>
                        <a:spcAft>
                          <a:spcPts val="0"/>
                        </a:spcAft>
                      </a:pPr>
                      <a:r>
                        <a:rPr lang="en-US" sz="1600">
                          <a:effectLst/>
                        </a:rPr>
                        <a:t>Saturation Cross-Section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7.00E-8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6.00E-8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rPr>
                        <a:t>1.9E-7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cm2/device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5587">
                <a:tc>
                  <a:txBody>
                    <a:bodyPr/>
                    <a:lstStyle/>
                    <a:p>
                      <a:pPr marL="0" marR="0" algn="r">
                        <a:lnSpc>
                          <a:spcPct val="115000"/>
                        </a:lnSpc>
                        <a:spcBef>
                          <a:spcPts val="0"/>
                        </a:spcBef>
                        <a:spcAft>
                          <a:spcPts val="0"/>
                        </a:spcAft>
                      </a:pPr>
                      <a:r>
                        <a:rPr lang="en-US" sz="1600">
                          <a:effectLst/>
                        </a:rPr>
                        <a:t>Width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20.0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20.0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MeV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65287">
                <a:tc>
                  <a:txBody>
                    <a:bodyPr/>
                    <a:lstStyle/>
                    <a:p>
                      <a:pPr marL="0" marR="0" algn="r">
                        <a:lnSpc>
                          <a:spcPct val="115000"/>
                        </a:lnSpc>
                        <a:spcBef>
                          <a:spcPts val="0"/>
                        </a:spcBef>
                        <a:spcAft>
                          <a:spcPts val="0"/>
                        </a:spcAft>
                      </a:pPr>
                      <a:r>
                        <a:rPr lang="en-US" sz="1600" dirty="0">
                          <a:effectLst/>
                        </a:rPr>
                        <a:t>Shape Factor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1100" y="6207450"/>
            <a:ext cx="2590800" cy="570855"/>
          </a:xfrm>
          <a:prstGeom prst="rect">
            <a:avLst/>
          </a:prstGeom>
        </p:spPr>
      </p:pic>
      <p:sp>
        <p:nvSpPr>
          <p:cNvPr id="9" name="Rectangle 8"/>
          <p:cNvSpPr/>
          <p:nvPr/>
        </p:nvSpPr>
        <p:spPr>
          <a:xfrm>
            <a:off x="5148699" y="136988"/>
            <a:ext cx="1222514" cy="276999"/>
          </a:xfrm>
          <a:prstGeom prst="rect">
            <a:avLst/>
          </a:prstGeom>
        </p:spPr>
        <p:txBody>
          <a:bodyPr wrap="none">
            <a:spAutoFit/>
          </a:bodyPr>
          <a:lstStyle/>
          <a:p>
            <a:r>
              <a:rPr lang="en-US" sz="1200" dirty="0" smtClean="0"/>
              <a:t>Aero </a:t>
            </a:r>
            <a:r>
              <a:rPr lang="en-US" sz="1200" dirty="0" err="1" smtClean="0"/>
              <a:t>Mech</a:t>
            </a:r>
            <a:r>
              <a:rPr lang="en-US" sz="1200" dirty="0" smtClean="0"/>
              <a:t> 2015</a:t>
            </a:r>
            <a:endParaRPr lang="en-US" sz="1200" dirty="0"/>
          </a:p>
        </p:txBody>
      </p:sp>
      <p:sp>
        <p:nvSpPr>
          <p:cNvPr id="10" name="Date Placeholder 10"/>
          <p:cNvSpPr txBox="1">
            <a:spLocks/>
          </p:cNvSpPr>
          <p:nvPr/>
        </p:nvSpPr>
        <p:spPr>
          <a:xfrm>
            <a:off x="253659" y="6462214"/>
            <a:ext cx="2133600" cy="365125"/>
          </a:xfrm>
          <a:prstGeom prst="rect">
            <a:avLst/>
          </a:prstGeom>
        </p:spPr>
        <p:txBody>
          <a:bodyPr vert="horz" lIns="91440" tIns="45720" rIns="91440" bIns="45720" rtlCol="0" anchor="ctr"/>
          <a:lstStyle/>
          <a:p>
            <a:pPr>
              <a:defRPr/>
            </a:pPr>
            <a:r>
              <a:rPr lang="en-US" sz="1200" dirty="0" smtClean="0">
                <a:solidFill>
                  <a:prstClr val="black">
                    <a:tint val="75000"/>
                  </a:prstClr>
                </a:solidFill>
                <a:cs typeface="Arial" charset="0"/>
              </a:rPr>
              <a:t>10/6/15</a:t>
            </a:r>
            <a:endParaRPr lang="en-US" sz="1200" dirty="0">
              <a:solidFill>
                <a:prstClr val="black">
                  <a:tint val="75000"/>
                </a:prstClr>
              </a:solidFill>
              <a:cs typeface="Arial" charset="0"/>
            </a:endParaRPr>
          </a:p>
        </p:txBody>
      </p:sp>
    </p:spTree>
    <p:custDataLst>
      <p:tags r:id="rId1"/>
    </p:custDataLst>
    <p:extLst>
      <p:ext uri="{BB962C8B-B14F-4D97-AF65-F5344CB8AC3E}">
        <p14:creationId xmlns:p14="http://schemas.microsoft.com/office/powerpoint/2010/main" val="2688042993"/>
      </p:ext>
    </p:extLst>
  </p:cSld>
  <p:clrMapOvr>
    <a:masterClrMapping/>
  </p:clrMapOvr>
  <mc:AlternateContent xmlns:mc="http://schemas.openxmlformats.org/markup-compatibility/2006" xmlns:p14="http://schemas.microsoft.com/office/powerpoint/2010/main">
    <mc:Choice Requires="p14">
      <p:transition spd="slow" p14:dur="2000" advTm="37929"/>
    </mc:Choice>
    <mc:Fallback xmlns="">
      <p:transition spd="slow" advTm="379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1.7"/>
</p:tagLst>
</file>

<file path=ppt/tags/tag4.xml><?xml version="1.0" encoding="utf-8"?>
<p:tagLst xmlns:a="http://schemas.openxmlformats.org/drawingml/2006/main" xmlns:r="http://schemas.openxmlformats.org/officeDocument/2006/relationships" xmlns:p="http://schemas.openxmlformats.org/presentationml/2006/main">
  <p:tag name="TIMING" val="|3.1|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5621</TotalTime>
  <Words>1516</Words>
  <Application>Microsoft Office PowerPoint</Application>
  <PresentationFormat>Custom</PresentationFormat>
  <Paragraphs>493</Paragraphs>
  <Slides>22</Slides>
  <Notes>1</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1_Office Theme</vt:lpstr>
      <vt:lpstr>2_Office Theme</vt:lpstr>
      <vt:lpstr>13_一般</vt:lpstr>
      <vt:lpstr>About OMICS Group</vt:lpstr>
      <vt:lpstr>About OMICS Group Conferences</vt:lpstr>
      <vt:lpstr>Single Event Effects Induced by High Energy Protons in Gumstix </vt:lpstr>
      <vt:lpstr>Benefits of Gumstix in Space</vt:lpstr>
      <vt:lpstr>Ground and Space Based Testing</vt:lpstr>
      <vt:lpstr>SEE Testing</vt:lpstr>
      <vt:lpstr>SEE Testing</vt:lpstr>
      <vt:lpstr>NEON Test</vt:lpstr>
      <vt:lpstr>Test Results: NEON</vt:lpstr>
      <vt:lpstr>Matrix Multiply Test</vt:lpstr>
      <vt:lpstr>Test Results: Matrix Multiply</vt:lpstr>
      <vt:lpstr>Workload Test</vt:lpstr>
      <vt:lpstr>Test Results: Workload</vt:lpstr>
      <vt:lpstr>Estimated SEE rate over 180 Day mission</vt:lpstr>
      <vt:lpstr>PoP DRAM Testing</vt:lpstr>
      <vt:lpstr>Conclusions</vt:lpstr>
      <vt:lpstr>Acknowledgements</vt:lpstr>
      <vt:lpstr>What is RACP?  Reliable Affordable Cubesat Processor</vt:lpstr>
      <vt:lpstr>RACP for Deep Space</vt:lpstr>
      <vt:lpstr>RACP Features:</vt:lpstr>
      <vt:lpstr>Yosemite Space Team</vt:lpstr>
      <vt:lpstr>Yosemite Space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SEEs Induced by High Energy Protons in Gumstix Computer on Module Technology</dc:title>
  <dc:creator>Kathleen</dc:creator>
  <cp:lastModifiedBy>valentina</cp:lastModifiedBy>
  <cp:revision>51</cp:revision>
  <dcterms:created xsi:type="dcterms:W3CDTF">2015-05-10T02:13:02Z</dcterms:created>
  <dcterms:modified xsi:type="dcterms:W3CDTF">2015-10-14T10:05:55Z</dcterms:modified>
</cp:coreProperties>
</file>