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97" autoAdjust="0"/>
    <p:restoredTop sz="94660"/>
  </p:normalViewPr>
  <p:slideViewPr>
    <p:cSldViewPr snapToGrid="0">
      <p:cViewPr>
        <p:scale>
          <a:sx n="66" d="100"/>
          <a:sy n="66" d="100"/>
        </p:scale>
        <p:origin x="-104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6B5D8-9D2C-4D75-A10D-406AE9106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2A1B259-F432-459D-B12C-F619159DBC8E}">
      <dgm:prSet phldrT="[Text]" custT="1"/>
      <dgm:spPr>
        <a:noFill/>
        <a:ln>
          <a:noFill/>
        </a:ln>
      </dgm:spPr>
      <dgm:t>
        <a:bodyPr/>
        <a:lstStyle/>
        <a:p>
          <a:r>
            <a:rPr lang="en-IN" sz="5400" b="1" dirty="0" smtClean="0">
              <a:solidFill>
                <a:schemeClr val="tx1"/>
              </a:solidFill>
              <a:latin typeface="Garamond" panose="02020404030301010803" pitchFamily="18" charset="0"/>
            </a:rPr>
            <a:t>Traits Studied</a:t>
          </a:r>
          <a:endParaRPr lang="en-IN" sz="5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D5375FE-7E4D-4252-85CD-D82420692ADB}" type="parTrans" cxnId="{B58A2632-D8C8-4DE9-B0C8-B13871AEC73B}">
      <dgm:prSet/>
      <dgm:spPr/>
      <dgm:t>
        <a:bodyPr/>
        <a:lstStyle/>
        <a:p>
          <a:endParaRPr lang="en-IN"/>
        </a:p>
      </dgm:t>
    </dgm:pt>
    <dgm:pt modelId="{872A65E1-810F-4965-8B63-1FD18A071D71}" type="sibTrans" cxnId="{B58A2632-D8C8-4DE9-B0C8-B13871AEC73B}">
      <dgm:prSet/>
      <dgm:spPr/>
      <dgm:t>
        <a:bodyPr/>
        <a:lstStyle/>
        <a:p>
          <a:endParaRPr lang="en-IN"/>
        </a:p>
      </dgm:t>
    </dgm:pt>
    <dgm:pt modelId="{6739938F-D7B2-4269-B806-FB9B681D9B70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Phenology</a:t>
          </a:r>
          <a:endParaRPr lang="en-IN" dirty="0">
            <a:solidFill>
              <a:schemeClr val="tx1"/>
            </a:solidFill>
          </a:endParaRPr>
        </a:p>
      </dgm:t>
    </dgm:pt>
    <dgm:pt modelId="{4DA7CCD3-A50E-4D19-8FA6-3F31F283DA97}" type="parTrans" cxnId="{D116B26E-0DB7-47FA-B2AB-4BD1031A73DC}">
      <dgm:prSet/>
      <dgm:spPr/>
      <dgm:t>
        <a:bodyPr/>
        <a:lstStyle/>
        <a:p>
          <a:endParaRPr lang="en-IN"/>
        </a:p>
      </dgm:t>
    </dgm:pt>
    <dgm:pt modelId="{E6D06B96-7E5F-4B2C-9E95-45F86D520CDE}" type="sibTrans" cxnId="{D116B26E-0DB7-47FA-B2AB-4BD1031A73DC}">
      <dgm:prSet/>
      <dgm:spPr/>
      <dgm:t>
        <a:bodyPr/>
        <a:lstStyle/>
        <a:p>
          <a:endParaRPr lang="en-IN"/>
        </a:p>
      </dgm:t>
    </dgm:pt>
    <dgm:pt modelId="{C006ED88-10B0-4566-9426-2B5F66979F2F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Floral mutants</a:t>
          </a:r>
          <a:endParaRPr lang="en-IN" dirty="0">
            <a:solidFill>
              <a:schemeClr val="tx1"/>
            </a:solidFill>
          </a:endParaRPr>
        </a:p>
      </dgm:t>
    </dgm:pt>
    <dgm:pt modelId="{3D914504-E488-4CD0-8F97-72EA5E872A92}" type="parTrans" cxnId="{135474C6-FE5B-497D-9EFE-291C483DE602}">
      <dgm:prSet/>
      <dgm:spPr/>
      <dgm:t>
        <a:bodyPr/>
        <a:lstStyle/>
        <a:p>
          <a:endParaRPr lang="en-IN"/>
        </a:p>
      </dgm:t>
    </dgm:pt>
    <dgm:pt modelId="{E6BD24C9-DFA9-4500-B186-6763A7637804}" type="sibTrans" cxnId="{135474C6-FE5B-497D-9EFE-291C483DE602}">
      <dgm:prSet/>
      <dgm:spPr/>
      <dgm:t>
        <a:bodyPr/>
        <a:lstStyle/>
        <a:p>
          <a:endParaRPr lang="en-IN"/>
        </a:p>
      </dgm:t>
    </dgm:pt>
    <dgm:pt modelId="{8386E32C-EA3F-412D-8D92-CE4667367270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b="1" dirty="0" smtClean="0">
              <a:solidFill>
                <a:schemeClr val="tx1"/>
              </a:solidFill>
            </a:rPr>
            <a:t>Yield Traits</a:t>
          </a:r>
          <a:endParaRPr lang="en-IN" b="1" dirty="0">
            <a:solidFill>
              <a:schemeClr val="tx1"/>
            </a:solidFill>
          </a:endParaRPr>
        </a:p>
      </dgm:t>
    </dgm:pt>
    <dgm:pt modelId="{8A1C90E1-6990-48AE-96F6-C5EBA3AB0F98}" type="parTrans" cxnId="{625F1FB3-D724-4C4A-983D-D92F72C152F4}">
      <dgm:prSet/>
      <dgm:spPr/>
      <dgm:t>
        <a:bodyPr/>
        <a:lstStyle/>
        <a:p>
          <a:endParaRPr lang="en-IN"/>
        </a:p>
      </dgm:t>
    </dgm:pt>
    <dgm:pt modelId="{CF105B25-AF90-4CF9-8381-9C6BE5C0C1EE}" type="sibTrans" cxnId="{625F1FB3-D724-4C4A-983D-D92F72C152F4}">
      <dgm:prSet/>
      <dgm:spPr/>
      <dgm:t>
        <a:bodyPr/>
        <a:lstStyle/>
        <a:p>
          <a:endParaRPr lang="en-IN"/>
        </a:p>
      </dgm:t>
    </dgm:pt>
    <dgm:pt modelId="{D8DA71FA-F4E0-4272-8E9B-064FBC88C1A2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IN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Days to heading</a:t>
          </a:r>
          <a:endParaRPr lang="en-IN" sz="20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BC1EF01-5117-4A52-A0B8-36D133DFD444}" type="parTrans" cxnId="{B50C6A3E-9143-49E3-99B7-2C07428ECADE}">
      <dgm:prSet/>
      <dgm:spPr/>
      <dgm:t>
        <a:bodyPr/>
        <a:lstStyle/>
        <a:p>
          <a:endParaRPr lang="en-IN"/>
        </a:p>
      </dgm:t>
    </dgm:pt>
    <dgm:pt modelId="{4213340B-00F7-4808-9212-74143252C8D6}" type="sibTrans" cxnId="{B50C6A3E-9143-49E3-99B7-2C07428ECADE}">
      <dgm:prSet/>
      <dgm:spPr/>
      <dgm:t>
        <a:bodyPr/>
        <a:lstStyle/>
        <a:p>
          <a:endParaRPr lang="en-IN"/>
        </a:p>
      </dgm:t>
    </dgm:pt>
    <dgm:pt modelId="{E2DF7ECA-D9DA-427F-B62C-FCD0B196441A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IN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Days to Maturity</a:t>
          </a:r>
          <a:endParaRPr lang="en-IN" sz="20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2F1C927-121A-4F33-A944-4F5EED5FAAE2}" type="parTrans" cxnId="{45057E06-130E-4975-8A76-1FE188A3BFE4}">
      <dgm:prSet/>
      <dgm:spPr/>
      <dgm:t>
        <a:bodyPr/>
        <a:lstStyle/>
        <a:p>
          <a:endParaRPr lang="en-IN"/>
        </a:p>
      </dgm:t>
    </dgm:pt>
    <dgm:pt modelId="{27884B73-8116-4949-A834-41757F174316}" type="sibTrans" cxnId="{45057E06-130E-4975-8A76-1FE188A3BFE4}">
      <dgm:prSet/>
      <dgm:spPr/>
      <dgm:t>
        <a:bodyPr/>
        <a:lstStyle/>
        <a:p>
          <a:endParaRPr lang="en-IN"/>
        </a:p>
      </dgm:t>
    </dgm:pt>
    <dgm:pt modelId="{306ADC1F-220D-4E45-9F2D-78AE46DD15DB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IN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Colour/pigmentation</a:t>
          </a:r>
          <a:endParaRPr lang="en-IN" sz="20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BD0C72C-CB7E-4308-B894-61EE9188E042}" type="parTrans" cxnId="{434C351C-95DD-4626-BE10-9873438C810D}">
      <dgm:prSet/>
      <dgm:spPr/>
      <dgm:t>
        <a:bodyPr/>
        <a:lstStyle/>
        <a:p>
          <a:endParaRPr lang="en-IN"/>
        </a:p>
      </dgm:t>
    </dgm:pt>
    <dgm:pt modelId="{258D90B1-2D32-4AD0-9205-00656AFBA8E0}" type="sibTrans" cxnId="{434C351C-95DD-4626-BE10-9873438C810D}">
      <dgm:prSet/>
      <dgm:spPr/>
      <dgm:t>
        <a:bodyPr/>
        <a:lstStyle/>
        <a:p>
          <a:endParaRPr lang="en-IN"/>
        </a:p>
      </dgm:t>
    </dgm:pt>
    <dgm:pt modelId="{A9DCAA94-5365-4D85-AA83-8F4614978F56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IN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Height</a:t>
          </a:r>
          <a:endParaRPr lang="en-IN" sz="20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CD81EA6-E297-4265-A97B-F03BF979659C}" type="parTrans" cxnId="{725E968A-9080-4222-A1E8-14007C05AD46}">
      <dgm:prSet/>
      <dgm:spPr/>
      <dgm:t>
        <a:bodyPr/>
        <a:lstStyle/>
        <a:p>
          <a:endParaRPr lang="en-IN"/>
        </a:p>
      </dgm:t>
    </dgm:pt>
    <dgm:pt modelId="{A0C8E1C8-FD6B-47B1-8753-BA7DFC397169}" type="sibTrans" cxnId="{725E968A-9080-4222-A1E8-14007C05AD46}">
      <dgm:prSet/>
      <dgm:spPr/>
      <dgm:t>
        <a:bodyPr/>
        <a:lstStyle/>
        <a:p>
          <a:endParaRPr lang="en-IN"/>
        </a:p>
      </dgm:t>
    </dgm:pt>
    <dgm:pt modelId="{FD46B5D5-39D3-40FA-A1A6-353A4E75D4D9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Spike</a:t>
          </a:r>
          <a:r>
            <a:rPr lang="en-US" sz="2700" b="1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length</a:t>
          </a:r>
        </a:p>
      </dgm:t>
    </dgm:pt>
    <dgm:pt modelId="{BE0E3212-05BE-4D69-8EB2-EEBD01F56A20}" type="parTrans" cxnId="{C55FACA7-1032-4717-864D-8ACBA20A69D7}">
      <dgm:prSet/>
      <dgm:spPr/>
      <dgm:t>
        <a:bodyPr/>
        <a:lstStyle/>
        <a:p>
          <a:endParaRPr lang="en-IN"/>
        </a:p>
      </dgm:t>
    </dgm:pt>
    <dgm:pt modelId="{5ADC08DD-8C87-457D-8FA6-E5EAC20E24E8}" type="sibTrans" cxnId="{C55FACA7-1032-4717-864D-8ACBA20A69D7}">
      <dgm:prSet/>
      <dgm:spPr/>
      <dgm:t>
        <a:bodyPr/>
        <a:lstStyle/>
        <a:p>
          <a:endParaRPr lang="en-IN"/>
        </a:p>
      </dgm:t>
    </dgm:pt>
    <dgm:pt modelId="{D3E171DB-DF6F-441C-8E52-A0CDA47D105B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Symmetry</a:t>
          </a:r>
        </a:p>
      </dgm:t>
    </dgm:pt>
    <dgm:pt modelId="{FA7B89A6-ECBA-4F71-84F3-0DDD8B65C367}" type="parTrans" cxnId="{5A39FA32-44D1-4D91-BB12-E5ABF99A2029}">
      <dgm:prSet/>
      <dgm:spPr/>
      <dgm:t>
        <a:bodyPr/>
        <a:lstStyle/>
        <a:p>
          <a:endParaRPr lang="en-IN"/>
        </a:p>
      </dgm:t>
    </dgm:pt>
    <dgm:pt modelId="{852E8E20-0DED-418D-868B-9996FC5752C7}" type="sibTrans" cxnId="{5A39FA32-44D1-4D91-BB12-E5ABF99A2029}">
      <dgm:prSet/>
      <dgm:spPr/>
      <dgm:t>
        <a:bodyPr/>
        <a:lstStyle/>
        <a:p>
          <a:endParaRPr lang="en-IN"/>
        </a:p>
      </dgm:t>
    </dgm:pt>
    <dgm:pt modelId="{AD5FD9E6-451C-47A1-B420-6D0ADC195971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US" sz="2000" b="1" dirty="0" err="1" smtClean="0">
              <a:solidFill>
                <a:schemeClr val="tx1"/>
              </a:solidFill>
              <a:latin typeface="Garamond" panose="02020404030301010803" pitchFamily="18" charset="0"/>
            </a:rPr>
            <a:t>Threshability</a:t>
          </a:r>
          <a:endParaRPr lang="en-US" sz="2000" b="1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5B680A7-9EFA-451D-B651-27EAAB214385}" type="parTrans" cxnId="{52C85D3E-0A4C-44C6-92F2-D8E10B675B51}">
      <dgm:prSet/>
      <dgm:spPr/>
      <dgm:t>
        <a:bodyPr/>
        <a:lstStyle/>
        <a:p>
          <a:endParaRPr lang="en-IN"/>
        </a:p>
      </dgm:t>
    </dgm:pt>
    <dgm:pt modelId="{28AC6D2A-1A4A-4731-9775-AF0498157CA6}" type="sibTrans" cxnId="{52C85D3E-0A4C-44C6-92F2-D8E10B675B51}">
      <dgm:prSet/>
      <dgm:spPr/>
      <dgm:t>
        <a:bodyPr/>
        <a:lstStyle/>
        <a:p>
          <a:endParaRPr lang="en-IN"/>
        </a:p>
      </dgm:t>
    </dgm:pt>
    <dgm:pt modelId="{8A08F653-BFC1-4140-B0D6-019486B9707F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Color</a:t>
          </a:r>
        </a:p>
      </dgm:t>
    </dgm:pt>
    <dgm:pt modelId="{BEBBBB11-73AF-49CE-93BA-B0A6FCB92835}" type="parTrans" cxnId="{CD60E21A-06B5-4C2F-8F3B-BDA6805C3B55}">
      <dgm:prSet/>
      <dgm:spPr/>
      <dgm:t>
        <a:bodyPr/>
        <a:lstStyle/>
        <a:p>
          <a:endParaRPr lang="en-IN"/>
        </a:p>
      </dgm:t>
    </dgm:pt>
    <dgm:pt modelId="{3E25563C-8659-4794-B9A9-70A1DA63098B}" type="sibTrans" cxnId="{CD60E21A-06B5-4C2F-8F3B-BDA6805C3B55}">
      <dgm:prSet/>
      <dgm:spPr/>
      <dgm:t>
        <a:bodyPr/>
        <a:lstStyle/>
        <a:p>
          <a:endParaRPr lang="en-IN"/>
        </a:p>
      </dgm:t>
    </dgm:pt>
    <dgm:pt modelId="{03A38E71-6379-4F9B-913F-C64173F9DD1B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US" sz="2000" b="1" smtClean="0">
              <a:solidFill>
                <a:schemeClr val="tx1"/>
              </a:solidFill>
              <a:latin typeface="Garamond" panose="02020404030301010803" pitchFamily="18" charset="0"/>
            </a:rPr>
            <a:t>Size</a:t>
          </a:r>
          <a:endParaRPr lang="en-US" sz="2000" b="1" dirty="0" smtClean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8F8BAE9-7485-4BE7-93FE-A5F38432B2CB}" type="parTrans" cxnId="{213827C4-3501-41B7-B73B-912ED996555E}">
      <dgm:prSet/>
      <dgm:spPr/>
      <dgm:t>
        <a:bodyPr/>
        <a:lstStyle/>
        <a:p>
          <a:endParaRPr lang="en-IN"/>
        </a:p>
      </dgm:t>
    </dgm:pt>
    <dgm:pt modelId="{6B7F19B6-B0A8-4FC4-B603-2F91938A5B64}" type="sibTrans" cxnId="{213827C4-3501-41B7-B73B-912ED996555E}">
      <dgm:prSet/>
      <dgm:spPr/>
      <dgm:t>
        <a:bodyPr/>
        <a:lstStyle/>
        <a:p>
          <a:endParaRPr lang="en-IN"/>
        </a:p>
      </dgm:t>
    </dgm:pt>
    <dgm:pt modelId="{064AA6BA-C3A3-4151-9CCF-15754CCBDC16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US" sz="2000" b="1" smtClean="0">
              <a:solidFill>
                <a:schemeClr val="tx1"/>
              </a:solidFill>
              <a:latin typeface="Garamond" panose="02020404030301010803" pitchFamily="18" charset="0"/>
            </a:rPr>
            <a:t>Shape</a:t>
          </a:r>
          <a:endParaRPr lang="en-US" sz="20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6933B7A-D415-4A12-8101-7F8E876F804F}" type="parTrans" cxnId="{0A6C0266-0A39-4139-8D6F-E1EF3DCD5C8A}">
      <dgm:prSet/>
      <dgm:spPr/>
      <dgm:t>
        <a:bodyPr/>
        <a:lstStyle/>
        <a:p>
          <a:endParaRPr lang="en-IN"/>
        </a:p>
      </dgm:t>
    </dgm:pt>
    <dgm:pt modelId="{0F978BC6-5542-42A1-8B58-09EBA40AEFBD}" type="sibTrans" cxnId="{0A6C0266-0A39-4139-8D6F-E1EF3DCD5C8A}">
      <dgm:prSet/>
      <dgm:spPr/>
      <dgm:t>
        <a:bodyPr/>
        <a:lstStyle/>
        <a:p>
          <a:endParaRPr lang="en-IN"/>
        </a:p>
      </dgm:t>
    </dgm:pt>
    <dgm:pt modelId="{BF96408A-7756-4941-A6AE-2FAD9AA6ABD8}">
      <dgm:prSet custT="1"/>
      <dgm:spPr>
        <a:noFill/>
        <a:ln>
          <a:noFill/>
        </a:ln>
      </dgm:spPr>
      <dgm:t>
        <a:bodyPr/>
        <a:lstStyle/>
        <a:p>
          <a:pPr marL="72000" algn="l">
            <a:lnSpc>
              <a:spcPct val="150000"/>
            </a:lnSpc>
            <a:spcAft>
              <a:spcPts val="0"/>
            </a:spcAft>
          </a:pPr>
          <a:r>
            <a:rPr lang="en-IN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Floral</a:t>
          </a:r>
          <a:r>
            <a:rPr lang="en-IN" sz="2000" dirty="0" smtClean="0">
              <a:latin typeface="Garamond" panose="02020404030301010803" pitchFamily="18" charset="0"/>
            </a:rPr>
            <a:t> </a:t>
          </a:r>
          <a:r>
            <a:rPr lang="en-IN" sz="2000" b="1" dirty="0" smtClean="0">
              <a:solidFill>
                <a:schemeClr val="tx1"/>
              </a:solidFill>
              <a:latin typeface="Garamond" panose="02020404030301010803" pitchFamily="18" charset="0"/>
            </a:rPr>
            <a:t>parts</a:t>
          </a:r>
          <a:endParaRPr lang="en-IN" sz="20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56504D1-A5BA-4AB7-8BF2-C13618FDF14C}" type="parTrans" cxnId="{706DA554-7288-4962-829D-F4B16558A3A7}">
      <dgm:prSet/>
      <dgm:spPr/>
      <dgm:t>
        <a:bodyPr/>
        <a:lstStyle/>
        <a:p>
          <a:endParaRPr lang="en-IN"/>
        </a:p>
      </dgm:t>
    </dgm:pt>
    <dgm:pt modelId="{841D943B-0845-435A-9B07-E0353DCA945C}" type="sibTrans" cxnId="{706DA554-7288-4962-829D-F4B16558A3A7}">
      <dgm:prSet/>
      <dgm:spPr/>
      <dgm:t>
        <a:bodyPr/>
        <a:lstStyle/>
        <a:p>
          <a:endParaRPr lang="en-IN"/>
        </a:p>
      </dgm:t>
    </dgm:pt>
    <dgm:pt modelId="{173382ED-79AF-41E9-8710-B7F827E965C3}" type="pres">
      <dgm:prSet presAssocID="{10D6B5D8-9D2C-4D75-A10D-406AE9106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AC9AE1-6D78-4A62-92CA-5648E9ECD6D8}" type="pres">
      <dgm:prSet presAssocID="{42A1B259-F432-459D-B12C-F619159DBC8E}" presName="hierRoot1" presStyleCnt="0">
        <dgm:presLayoutVars>
          <dgm:hierBranch val="init"/>
        </dgm:presLayoutVars>
      </dgm:prSet>
      <dgm:spPr/>
    </dgm:pt>
    <dgm:pt modelId="{D9CDD5EB-7F47-4345-97D9-0DC6831CFE0A}" type="pres">
      <dgm:prSet presAssocID="{42A1B259-F432-459D-B12C-F619159DBC8E}" presName="rootComposite1" presStyleCnt="0"/>
      <dgm:spPr/>
    </dgm:pt>
    <dgm:pt modelId="{38AE8395-6FC0-414E-8B98-CD95B5CE6E2A}" type="pres">
      <dgm:prSet presAssocID="{42A1B259-F432-459D-B12C-F619159DBC8E}" presName="rootText1" presStyleLbl="node0" presStyleIdx="0" presStyleCnt="1" custScaleX="295547" custScaleY="51245" custLinFactNeighborX="-628" custLinFactNeighborY="-1441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F78C779-04C3-41DF-AE84-D6013E32C748}" type="pres">
      <dgm:prSet presAssocID="{42A1B259-F432-459D-B12C-F619159DBC8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C128DE1-CC67-4482-9C75-D2D3CBB4010D}" type="pres">
      <dgm:prSet presAssocID="{42A1B259-F432-459D-B12C-F619159DBC8E}" presName="hierChild2" presStyleCnt="0"/>
      <dgm:spPr/>
    </dgm:pt>
    <dgm:pt modelId="{249DBCEA-A86E-4FA7-96C7-C5462ECD57B3}" type="pres">
      <dgm:prSet presAssocID="{4DA7CCD3-A50E-4D19-8FA6-3F31F283DA9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5AB9792-CC36-45BC-A89A-1B3CD9B8B607}" type="pres">
      <dgm:prSet presAssocID="{6739938F-D7B2-4269-B806-FB9B681D9B70}" presName="hierRoot2" presStyleCnt="0">
        <dgm:presLayoutVars>
          <dgm:hierBranch val="init"/>
        </dgm:presLayoutVars>
      </dgm:prSet>
      <dgm:spPr/>
    </dgm:pt>
    <dgm:pt modelId="{96779B38-6506-48F6-BC4D-0775BC4EB8A7}" type="pres">
      <dgm:prSet presAssocID="{6739938F-D7B2-4269-B806-FB9B681D9B70}" presName="rootComposite" presStyleCnt="0"/>
      <dgm:spPr/>
    </dgm:pt>
    <dgm:pt modelId="{D4BAF39A-53D6-4B3A-A65C-650CD2CF326C}" type="pres">
      <dgm:prSet presAssocID="{6739938F-D7B2-4269-B806-FB9B681D9B70}" presName="rootText" presStyleLbl="node2" presStyleIdx="0" presStyleCnt="3" custScaleY="60874" custLinFactNeighborX="8640" custLinFactNeighborY="770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362DB74-5704-408C-A0F0-70CEEC97E698}" type="pres">
      <dgm:prSet presAssocID="{6739938F-D7B2-4269-B806-FB9B681D9B70}" presName="rootConnector" presStyleLbl="node2" presStyleIdx="0" presStyleCnt="3"/>
      <dgm:spPr/>
      <dgm:t>
        <a:bodyPr/>
        <a:lstStyle/>
        <a:p>
          <a:endParaRPr lang="en-US"/>
        </a:p>
      </dgm:t>
    </dgm:pt>
    <dgm:pt modelId="{B792D3EF-C6F7-4963-B83C-99315AA59831}" type="pres">
      <dgm:prSet presAssocID="{6739938F-D7B2-4269-B806-FB9B681D9B70}" presName="hierChild4" presStyleCnt="0"/>
      <dgm:spPr/>
    </dgm:pt>
    <dgm:pt modelId="{028BB070-FB49-4659-B166-F970769B8543}" type="pres">
      <dgm:prSet presAssocID="{0BC1EF01-5117-4A52-A0B8-36D133DFD444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C0D8FAF4-9630-4156-85DC-D8126B1E3CDA}" type="pres">
      <dgm:prSet presAssocID="{D8DA71FA-F4E0-4272-8E9B-064FBC88C1A2}" presName="hierRoot2" presStyleCnt="0">
        <dgm:presLayoutVars>
          <dgm:hierBranch val="init"/>
        </dgm:presLayoutVars>
      </dgm:prSet>
      <dgm:spPr/>
    </dgm:pt>
    <dgm:pt modelId="{D9BD0000-81F3-4CB4-A0CD-C2A0284D586D}" type="pres">
      <dgm:prSet presAssocID="{D8DA71FA-F4E0-4272-8E9B-064FBC88C1A2}" presName="rootComposite" presStyleCnt="0"/>
      <dgm:spPr/>
    </dgm:pt>
    <dgm:pt modelId="{0463B3AC-379B-432E-BB4E-FDA4FA2BB560}" type="pres">
      <dgm:prSet presAssocID="{D8DA71FA-F4E0-4272-8E9B-064FBC88C1A2}" presName="rootText" presStyleLbl="node3" presStyleIdx="0" presStyleCnt="11" custScaleX="86749" custScaleY="28276" custLinFactNeighborX="-51" custLinFactNeighborY="-172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AA72689-F402-409A-B004-4A9D13D33AA3}" type="pres">
      <dgm:prSet presAssocID="{D8DA71FA-F4E0-4272-8E9B-064FBC88C1A2}" presName="rootConnector" presStyleLbl="node3" presStyleIdx="0" presStyleCnt="11"/>
      <dgm:spPr/>
      <dgm:t>
        <a:bodyPr/>
        <a:lstStyle/>
        <a:p>
          <a:endParaRPr lang="en-US"/>
        </a:p>
      </dgm:t>
    </dgm:pt>
    <dgm:pt modelId="{01A37E1B-1522-4390-BE49-30BB79E68C64}" type="pres">
      <dgm:prSet presAssocID="{D8DA71FA-F4E0-4272-8E9B-064FBC88C1A2}" presName="hierChild4" presStyleCnt="0"/>
      <dgm:spPr/>
    </dgm:pt>
    <dgm:pt modelId="{DC39EAE4-BE85-4E56-BC16-E773285D92FB}" type="pres">
      <dgm:prSet presAssocID="{D8DA71FA-F4E0-4272-8E9B-064FBC88C1A2}" presName="hierChild5" presStyleCnt="0"/>
      <dgm:spPr/>
    </dgm:pt>
    <dgm:pt modelId="{623AB377-CB73-4B36-B4D3-FD5F5ED83C79}" type="pres">
      <dgm:prSet presAssocID="{32F1C927-121A-4F33-A944-4F5EED5FAAE2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4B200BBF-8D3C-465B-85FA-0C67C20A5C41}" type="pres">
      <dgm:prSet presAssocID="{E2DF7ECA-D9DA-427F-B62C-FCD0B196441A}" presName="hierRoot2" presStyleCnt="0">
        <dgm:presLayoutVars>
          <dgm:hierBranch val="init"/>
        </dgm:presLayoutVars>
      </dgm:prSet>
      <dgm:spPr/>
    </dgm:pt>
    <dgm:pt modelId="{9E95D035-0C17-4BF9-9E68-359930A9D8CE}" type="pres">
      <dgm:prSet presAssocID="{E2DF7ECA-D9DA-427F-B62C-FCD0B196441A}" presName="rootComposite" presStyleCnt="0"/>
      <dgm:spPr/>
    </dgm:pt>
    <dgm:pt modelId="{097CB7C3-2150-4A33-85FB-76B4CA5E6F60}" type="pres">
      <dgm:prSet presAssocID="{E2DF7ECA-D9DA-427F-B62C-FCD0B196441A}" presName="rootText" presStyleLbl="node3" presStyleIdx="1" presStyleCnt="11" custScaleX="86940" custScaleY="46057" custLinFactNeighborX="-51" custLinFactNeighborY="-4809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2276162-60D1-4444-8B4C-F2C053B9000D}" type="pres">
      <dgm:prSet presAssocID="{E2DF7ECA-D9DA-427F-B62C-FCD0B196441A}" presName="rootConnector" presStyleLbl="node3" presStyleIdx="1" presStyleCnt="11"/>
      <dgm:spPr/>
      <dgm:t>
        <a:bodyPr/>
        <a:lstStyle/>
        <a:p>
          <a:endParaRPr lang="en-US"/>
        </a:p>
      </dgm:t>
    </dgm:pt>
    <dgm:pt modelId="{CEAE38C8-748A-4E8C-BC25-0F1D387D5FE5}" type="pres">
      <dgm:prSet presAssocID="{E2DF7ECA-D9DA-427F-B62C-FCD0B196441A}" presName="hierChild4" presStyleCnt="0"/>
      <dgm:spPr/>
    </dgm:pt>
    <dgm:pt modelId="{8BF8B23A-7D4D-40EA-8F66-F450F5811D86}" type="pres">
      <dgm:prSet presAssocID="{E2DF7ECA-D9DA-427F-B62C-FCD0B196441A}" presName="hierChild5" presStyleCnt="0"/>
      <dgm:spPr/>
    </dgm:pt>
    <dgm:pt modelId="{02C5CA15-370D-4499-8165-DB5801BDFD1C}" type="pres">
      <dgm:prSet presAssocID="{CBD0C72C-CB7E-4308-B894-61EE9188E042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D36525FB-B553-47A3-8B22-E59232C3CEE6}" type="pres">
      <dgm:prSet presAssocID="{306ADC1F-220D-4E45-9F2D-78AE46DD15DB}" presName="hierRoot2" presStyleCnt="0">
        <dgm:presLayoutVars>
          <dgm:hierBranch val="init"/>
        </dgm:presLayoutVars>
      </dgm:prSet>
      <dgm:spPr/>
    </dgm:pt>
    <dgm:pt modelId="{392A1D48-B472-434C-9681-B0451E611CD6}" type="pres">
      <dgm:prSet presAssocID="{306ADC1F-220D-4E45-9F2D-78AE46DD15DB}" presName="rootComposite" presStyleCnt="0"/>
      <dgm:spPr/>
    </dgm:pt>
    <dgm:pt modelId="{247A7C2C-8CFF-4907-AFE8-B9D8D5F8F8D1}" type="pres">
      <dgm:prSet presAssocID="{306ADC1F-220D-4E45-9F2D-78AE46DD15DB}" presName="rootText" presStyleLbl="node3" presStyleIdx="2" presStyleCnt="11" custScaleX="105510" custScaleY="33876" custLinFactNeighborX="-51" custLinFactNeighborY="-8032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BFF6058-07E6-4A21-BB83-ABBF29CE6250}" type="pres">
      <dgm:prSet presAssocID="{306ADC1F-220D-4E45-9F2D-78AE46DD15DB}" presName="rootConnector" presStyleLbl="node3" presStyleIdx="2" presStyleCnt="11"/>
      <dgm:spPr/>
      <dgm:t>
        <a:bodyPr/>
        <a:lstStyle/>
        <a:p>
          <a:endParaRPr lang="en-US"/>
        </a:p>
      </dgm:t>
    </dgm:pt>
    <dgm:pt modelId="{8B610F2E-E0F9-4ADB-BB51-86D74C167412}" type="pres">
      <dgm:prSet presAssocID="{306ADC1F-220D-4E45-9F2D-78AE46DD15DB}" presName="hierChild4" presStyleCnt="0"/>
      <dgm:spPr/>
    </dgm:pt>
    <dgm:pt modelId="{37046365-A631-4349-A191-3D41183CB88B}" type="pres">
      <dgm:prSet presAssocID="{306ADC1F-220D-4E45-9F2D-78AE46DD15DB}" presName="hierChild5" presStyleCnt="0"/>
      <dgm:spPr/>
    </dgm:pt>
    <dgm:pt modelId="{CBB94B60-4483-4B35-94E4-FD3D820F2D6F}" type="pres">
      <dgm:prSet presAssocID="{8CD81EA6-E297-4265-A97B-F03BF979659C}" presName="Name37" presStyleLbl="parChTrans1D3" presStyleIdx="3" presStyleCnt="11"/>
      <dgm:spPr/>
      <dgm:t>
        <a:bodyPr/>
        <a:lstStyle/>
        <a:p>
          <a:endParaRPr lang="en-US"/>
        </a:p>
      </dgm:t>
    </dgm:pt>
    <dgm:pt modelId="{EF44AD6B-111B-4D98-8096-7D35B87A53BE}" type="pres">
      <dgm:prSet presAssocID="{A9DCAA94-5365-4D85-AA83-8F4614978F56}" presName="hierRoot2" presStyleCnt="0">
        <dgm:presLayoutVars>
          <dgm:hierBranch val="init"/>
        </dgm:presLayoutVars>
      </dgm:prSet>
      <dgm:spPr/>
    </dgm:pt>
    <dgm:pt modelId="{8853B80F-6C07-416C-82B7-B1287AE700B6}" type="pres">
      <dgm:prSet presAssocID="{A9DCAA94-5365-4D85-AA83-8F4614978F56}" presName="rootComposite" presStyleCnt="0"/>
      <dgm:spPr/>
    </dgm:pt>
    <dgm:pt modelId="{8C544E74-FC50-4A14-8250-CD3A40BFB8CD}" type="pres">
      <dgm:prSet presAssocID="{A9DCAA94-5365-4D85-AA83-8F4614978F56}" presName="rootText" presStyleLbl="node3" presStyleIdx="3" presStyleCnt="11" custScaleX="93851" custScaleY="34119" custLinFactY="-11210" custLinFactNeighborX="621" custLinFactNeighborY="-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B8B5B19-7497-4729-82E5-1A7586EA3AA1}" type="pres">
      <dgm:prSet presAssocID="{A9DCAA94-5365-4D85-AA83-8F4614978F56}" presName="rootConnector" presStyleLbl="node3" presStyleIdx="3" presStyleCnt="11"/>
      <dgm:spPr/>
      <dgm:t>
        <a:bodyPr/>
        <a:lstStyle/>
        <a:p>
          <a:endParaRPr lang="en-US"/>
        </a:p>
      </dgm:t>
    </dgm:pt>
    <dgm:pt modelId="{5F2BF6E2-BF40-4CB7-973D-43BA958E6CC1}" type="pres">
      <dgm:prSet presAssocID="{A9DCAA94-5365-4D85-AA83-8F4614978F56}" presName="hierChild4" presStyleCnt="0"/>
      <dgm:spPr/>
    </dgm:pt>
    <dgm:pt modelId="{1FEBC7C3-1410-4BE0-B461-9CB20CF475FA}" type="pres">
      <dgm:prSet presAssocID="{A9DCAA94-5365-4D85-AA83-8F4614978F56}" presName="hierChild5" presStyleCnt="0"/>
      <dgm:spPr/>
    </dgm:pt>
    <dgm:pt modelId="{D312CCBD-B548-413B-93BA-1080EA5274BF}" type="pres">
      <dgm:prSet presAssocID="{6739938F-D7B2-4269-B806-FB9B681D9B70}" presName="hierChild5" presStyleCnt="0"/>
      <dgm:spPr/>
    </dgm:pt>
    <dgm:pt modelId="{DE597A4E-7C18-417F-9638-10AC82B36805}" type="pres">
      <dgm:prSet presAssocID="{3D914504-E488-4CD0-8F97-72EA5E872A9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1AF7605-EBD9-4456-8159-749B939C5BB5}" type="pres">
      <dgm:prSet presAssocID="{C006ED88-10B0-4566-9426-2B5F66979F2F}" presName="hierRoot2" presStyleCnt="0">
        <dgm:presLayoutVars>
          <dgm:hierBranch val="init"/>
        </dgm:presLayoutVars>
      </dgm:prSet>
      <dgm:spPr/>
    </dgm:pt>
    <dgm:pt modelId="{894B427F-F75F-4C41-923B-6BAED7E60C42}" type="pres">
      <dgm:prSet presAssocID="{C006ED88-10B0-4566-9426-2B5F66979F2F}" presName="rootComposite" presStyleCnt="0"/>
      <dgm:spPr/>
    </dgm:pt>
    <dgm:pt modelId="{DA4F0AE2-5516-45CB-AA50-DA8B0777F723}" type="pres">
      <dgm:prSet presAssocID="{C006ED88-10B0-4566-9426-2B5F66979F2F}" presName="rootText" presStyleLbl="node2" presStyleIdx="1" presStyleCnt="3" custScaleX="122722" custScaleY="47277" custLinFactNeighborX="-627" custLinFactNeighborY="127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B96CA30-122F-41F1-8307-7A0620786CEF}" type="pres">
      <dgm:prSet presAssocID="{C006ED88-10B0-4566-9426-2B5F66979F2F}" presName="rootConnector" presStyleLbl="node2" presStyleIdx="1" presStyleCnt="3"/>
      <dgm:spPr/>
      <dgm:t>
        <a:bodyPr/>
        <a:lstStyle/>
        <a:p>
          <a:endParaRPr lang="en-US"/>
        </a:p>
      </dgm:t>
    </dgm:pt>
    <dgm:pt modelId="{EA4E7CD0-7E5D-4F6A-84CB-678046BC1F71}" type="pres">
      <dgm:prSet presAssocID="{C006ED88-10B0-4566-9426-2B5F66979F2F}" presName="hierChild4" presStyleCnt="0"/>
      <dgm:spPr/>
    </dgm:pt>
    <dgm:pt modelId="{BE7479E7-EAC6-420C-A311-EC443281F379}" type="pres">
      <dgm:prSet presAssocID="{BE0E3212-05BE-4D69-8EB2-EEBD01F56A20}" presName="Name37" presStyleLbl="parChTrans1D3" presStyleIdx="4" presStyleCnt="11"/>
      <dgm:spPr/>
      <dgm:t>
        <a:bodyPr/>
        <a:lstStyle/>
        <a:p>
          <a:endParaRPr lang="en-US"/>
        </a:p>
      </dgm:t>
    </dgm:pt>
    <dgm:pt modelId="{5B7A59D9-D8FA-4E9B-9DB4-941AE6B68DAF}" type="pres">
      <dgm:prSet presAssocID="{FD46B5D5-39D3-40FA-A1A6-353A4E75D4D9}" presName="hierRoot2" presStyleCnt="0">
        <dgm:presLayoutVars>
          <dgm:hierBranch val="init"/>
        </dgm:presLayoutVars>
      </dgm:prSet>
      <dgm:spPr/>
    </dgm:pt>
    <dgm:pt modelId="{E094BDE0-25E9-4480-903C-BAB9CB628D51}" type="pres">
      <dgm:prSet presAssocID="{FD46B5D5-39D3-40FA-A1A6-353A4E75D4D9}" presName="rootComposite" presStyleCnt="0"/>
      <dgm:spPr/>
    </dgm:pt>
    <dgm:pt modelId="{D6156BB3-DE45-453C-91D4-00DAC869D43E}" type="pres">
      <dgm:prSet presAssocID="{FD46B5D5-39D3-40FA-A1A6-353A4E75D4D9}" presName="rootText" presStyleLbl="node3" presStyleIdx="4" presStyleCnt="11" custScaleX="67738" custScaleY="34949" custLinFactNeighborX="-5250" custLinFactNeighborY="-1808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24EE08D-CF69-4806-B9FD-ED358671E28F}" type="pres">
      <dgm:prSet presAssocID="{FD46B5D5-39D3-40FA-A1A6-353A4E75D4D9}" presName="rootConnector" presStyleLbl="node3" presStyleIdx="4" presStyleCnt="11"/>
      <dgm:spPr/>
      <dgm:t>
        <a:bodyPr/>
        <a:lstStyle/>
        <a:p>
          <a:endParaRPr lang="en-US"/>
        </a:p>
      </dgm:t>
    </dgm:pt>
    <dgm:pt modelId="{7F06633B-51C1-44CC-BD5A-0EB75A82FFDD}" type="pres">
      <dgm:prSet presAssocID="{FD46B5D5-39D3-40FA-A1A6-353A4E75D4D9}" presName="hierChild4" presStyleCnt="0"/>
      <dgm:spPr/>
    </dgm:pt>
    <dgm:pt modelId="{62C7E315-678B-4532-B81D-3BD1D8FB3E6B}" type="pres">
      <dgm:prSet presAssocID="{FD46B5D5-39D3-40FA-A1A6-353A4E75D4D9}" presName="hierChild5" presStyleCnt="0"/>
      <dgm:spPr/>
    </dgm:pt>
    <dgm:pt modelId="{CA3E7F86-98D1-45A6-9E99-E93DB46A8650}" type="pres">
      <dgm:prSet presAssocID="{FA7B89A6-ECBA-4F71-84F3-0DDD8B65C367}" presName="Name37" presStyleLbl="parChTrans1D3" presStyleIdx="5" presStyleCnt="11"/>
      <dgm:spPr/>
      <dgm:t>
        <a:bodyPr/>
        <a:lstStyle/>
        <a:p>
          <a:endParaRPr lang="en-US"/>
        </a:p>
      </dgm:t>
    </dgm:pt>
    <dgm:pt modelId="{DB84BE70-A8D4-40A4-B2C3-B968DEB4DD67}" type="pres">
      <dgm:prSet presAssocID="{D3E171DB-DF6F-441C-8E52-A0CDA47D105B}" presName="hierRoot2" presStyleCnt="0">
        <dgm:presLayoutVars>
          <dgm:hierBranch val="init"/>
        </dgm:presLayoutVars>
      </dgm:prSet>
      <dgm:spPr/>
    </dgm:pt>
    <dgm:pt modelId="{EA33541E-48BE-41D3-B2AB-152B4031AE66}" type="pres">
      <dgm:prSet presAssocID="{D3E171DB-DF6F-441C-8E52-A0CDA47D105B}" presName="rootComposite" presStyleCnt="0"/>
      <dgm:spPr/>
    </dgm:pt>
    <dgm:pt modelId="{1B464253-419A-42B4-A255-52A523019BC7}" type="pres">
      <dgm:prSet presAssocID="{D3E171DB-DF6F-441C-8E52-A0CDA47D105B}" presName="rootText" presStyleLbl="node3" presStyleIdx="5" presStyleCnt="11" custScaleX="60750" custScaleY="38122" custLinFactNeighborX="-5246" custLinFactNeighborY="-5230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F4088AD-2998-4694-927A-95E2AFE7072D}" type="pres">
      <dgm:prSet presAssocID="{D3E171DB-DF6F-441C-8E52-A0CDA47D105B}" presName="rootConnector" presStyleLbl="node3" presStyleIdx="5" presStyleCnt="11"/>
      <dgm:spPr/>
      <dgm:t>
        <a:bodyPr/>
        <a:lstStyle/>
        <a:p>
          <a:endParaRPr lang="en-US"/>
        </a:p>
      </dgm:t>
    </dgm:pt>
    <dgm:pt modelId="{253277D9-8638-48A4-940C-63B4B2368BF8}" type="pres">
      <dgm:prSet presAssocID="{D3E171DB-DF6F-441C-8E52-A0CDA47D105B}" presName="hierChild4" presStyleCnt="0"/>
      <dgm:spPr/>
    </dgm:pt>
    <dgm:pt modelId="{6BD0B7F7-1C42-4A9C-B0C3-8A6D1E014675}" type="pres">
      <dgm:prSet presAssocID="{D3E171DB-DF6F-441C-8E52-A0CDA47D105B}" presName="hierChild5" presStyleCnt="0"/>
      <dgm:spPr/>
    </dgm:pt>
    <dgm:pt modelId="{CD5D3384-9BF9-4B75-A002-6452A2797A22}" type="pres">
      <dgm:prSet presAssocID="{45B680A7-9EFA-451D-B651-27EAAB214385}" presName="Name37" presStyleLbl="parChTrans1D3" presStyleIdx="6" presStyleCnt="11"/>
      <dgm:spPr/>
      <dgm:t>
        <a:bodyPr/>
        <a:lstStyle/>
        <a:p>
          <a:endParaRPr lang="en-US"/>
        </a:p>
      </dgm:t>
    </dgm:pt>
    <dgm:pt modelId="{076B985B-3434-4413-81E9-CB132CF17A0F}" type="pres">
      <dgm:prSet presAssocID="{AD5FD9E6-451C-47A1-B420-6D0ADC195971}" presName="hierRoot2" presStyleCnt="0">
        <dgm:presLayoutVars>
          <dgm:hierBranch val="init"/>
        </dgm:presLayoutVars>
      </dgm:prSet>
      <dgm:spPr/>
    </dgm:pt>
    <dgm:pt modelId="{7DCFD74D-9330-4C79-80E8-1DA98EF54D09}" type="pres">
      <dgm:prSet presAssocID="{AD5FD9E6-451C-47A1-B420-6D0ADC195971}" presName="rootComposite" presStyleCnt="0"/>
      <dgm:spPr/>
    </dgm:pt>
    <dgm:pt modelId="{F3512827-66B4-4140-B6DA-42D2C14406D1}" type="pres">
      <dgm:prSet presAssocID="{AD5FD9E6-451C-47A1-B420-6D0ADC195971}" presName="rootText" presStyleLbl="node3" presStyleIdx="6" presStyleCnt="11" custScaleX="70065" custScaleY="40919" custLinFactNeighborX="-5181" custLinFactNeighborY="-8594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C23D65B-C42F-4FB2-9304-734861B06A10}" type="pres">
      <dgm:prSet presAssocID="{AD5FD9E6-451C-47A1-B420-6D0ADC195971}" presName="rootConnector" presStyleLbl="node3" presStyleIdx="6" presStyleCnt="11"/>
      <dgm:spPr/>
      <dgm:t>
        <a:bodyPr/>
        <a:lstStyle/>
        <a:p>
          <a:endParaRPr lang="en-US"/>
        </a:p>
      </dgm:t>
    </dgm:pt>
    <dgm:pt modelId="{994C5469-AEDD-4DC7-ACA6-D3B76D611A13}" type="pres">
      <dgm:prSet presAssocID="{AD5FD9E6-451C-47A1-B420-6D0ADC195971}" presName="hierChild4" presStyleCnt="0"/>
      <dgm:spPr/>
    </dgm:pt>
    <dgm:pt modelId="{1A677F1C-897D-4A06-816C-1135AAEBB0A3}" type="pres">
      <dgm:prSet presAssocID="{AD5FD9E6-451C-47A1-B420-6D0ADC195971}" presName="hierChild5" presStyleCnt="0"/>
      <dgm:spPr/>
    </dgm:pt>
    <dgm:pt modelId="{29B5EE60-D98C-44EC-BAE9-DA92DFA471FF}" type="pres">
      <dgm:prSet presAssocID="{856504D1-A5BA-4AB7-8BF2-C13618FDF14C}" presName="Name37" presStyleLbl="parChTrans1D3" presStyleIdx="7" presStyleCnt="11"/>
      <dgm:spPr/>
      <dgm:t>
        <a:bodyPr/>
        <a:lstStyle/>
        <a:p>
          <a:endParaRPr lang="en-US"/>
        </a:p>
      </dgm:t>
    </dgm:pt>
    <dgm:pt modelId="{F430C235-041F-4CB3-9CDA-F7EE8C908BBC}" type="pres">
      <dgm:prSet presAssocID="{BF96408A-7756-4941-A6AE-2FAD9AA6ABD8}" presName="hierRoot2" presStyleCnt="0">
        <dgm:presLayoutVars>
          <dgm:hierBranch val="init"/>
        </dgm:presLayoutVars>
      </dgm:prSet>
      <dgm:spPr/>
    </dgm:pt>
    <dgm:pt modelId="{E1FCBE3F-07FF-4234-A689-CFE45B148B3F}" type="pres">
      <dgm:prSet presAssocID="{BF96408A-7756-4941-A6AE-2FAD9AA6ABD8}" presName="rootComposite" presStyleCnt="0"/>
      <dgm:spPr/>
    </dgm:pt>
    <dgm:pt modelId="{D2D7BF8F-BE10-41D7-9BE0-D9D84BFD72EC}" type="pres">
      <dgm:prSet presAssocID="{BF96408A-7756-4941-A6AE-2FAD9AA6ABD8}" presName="rootText" presStyleLbl="node3" presStyleIdx="7" presStyleCnt="11" custScaleY="32280" custLinFactY="-23393" custLinFactNeighborX="-5876" custLinFactNeighborY="-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0871469-E977-4CD0-988E-860882F37F0C}" type="pres">
      <dgm:prSet presAssocID="{BF96408A-7756-4941-A6AE-2FAD9AA6ABD8}" presName="rootConnector" presStyleLbl="node3" presStyleIdx="7" presStyleCnt="11"/>
      <dgm:spPr/>
      <dgm:t>
        <a:bodyPr/>
        <a:lstStyle/>
        <a:p>
          <a:endParaRPr lang="en-US"/>
        </a:p>
      </dgm:t>
    </dgm:pt>
    <dgm:pt modelId="{755311B4-1576-4D3F-A622-7D348E2D0023}" type="pres">
      <dgm:prSet presAssocID="{BF96408A-7756-4941-A6AE-2FAD9AA6ABD8}" presName="hierChild4" presStyleCnt="0"/>
      <dgm:spPr/>
    </dgm:pt>
    <dgm:pt modelId="{9EA3FC91-BBBE-4E8A-9E55-679AC57E7A8A}" type="pres">
      <dgm:prSet presAssocID="{BF96408A-7756-4941-A6AE-2FAD9AA6ABD8}" presName="hierChild5" presStyleCnt="0"/>
      <dgm:spPr/>
    </dgm:pt>
    <dgm:pt modelId="{5A6BD74F-D61F-41CE-AFD8-C68B20F19549}" type="pres">
      <dgm:prSet presAssocID="{C006ED88-10B0-4566-9426-2B5F66979F2F}" presName="hierChild5" presStyleCnt="0"/>
      <dgm:spPr/>
    </dgm:pt>
    <dgm:pt modelId="{51438DDF-1E1E-4EEE-BD26-5D7CAC5EDCB4}" type="pres">
      <dgm:prSet presAssocID="{8A1C90E1-6990-48AE-96F6-C5EBA3AB0F9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E24FCCA-7C8F-4876-90A1-31623AE7CC14}" type="pres">
      <dgm:prSet presAssocID="{8386E32C-EA3F-412D-8D92-CE4667367270}" presName="hierRoot2" presStyleCnt="0">
        <dgm:presLayoutVars>
          <dgm:hierBranch val="init"/>
        </dgm:presLayoutVars>
      </dgm:prSet>
      <dgm:spPr/>
    </dgm:pt>
    <dgm:pt modelId="{7C137287-6CC8-4994-8ACE-5A3A16D13703}" type="pres">
      <dgm:prSet presAssocID="{8386E32C-EA3F-412D-8D92-CE4667367270}" presName="rootComposite" presStyleCnt="0"/>
      <dgm:spPr/>
    </dgm:pt>
    <dgm:pt modelId="{488B8BCF-919D-4F43-A571-BF27CFD769C0}" type="pres">
      <dgm:prSet presAssocID="{8386E32C-EA3F-412D-8D92-CE4667367270}" presName="rootText" presStyleLbl="node2" presStyleIdx="2" presStyleCnt="3" custScaleY="48680" custLinFactNeighborX="-12117" custLinFactNeighborY="819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D68EA42-5639-4ED6-B864-E2B606C5669A}" type="pres">
      <dgm:prSet presAssocID="{8386E32C-EA3F-412D-8D92-CE4667367270}" presName="rootConnector" presStyleLbl="node2" presStyleIdx="2" presStyleCnt="3"/>
      <dgm:spPr/>
      <dgm:t>
        <a:bodyPr/>
        <a:lstStyle/>
        <a:p>
          <a:endParaRPr lang="en-US"/>
        </a:p>
      </dgm:t>
    </dgm:pt>
    <dgm:pt modelId="{9DC7F7DB-A971-4A83-A90A-C722D65E0245}" type="pres">
      <dgm:prSet presAssocID="{8386E32C-EA3F-412D-8D92-CE4667367270}" presName="hierChild4" presStyleCnt="0"/>
      <dgm:spPr/>
    </dgm:pt>
    <dgm:pt modelId="{89B59C50-3C5D-49A0-B3D5-5584B9CBEB91}" type="pres">
      <dgm:prSet presAssocID="{BEBBBB11-73AF-49CE-93BA-B0A6FCB92835}" presName="Name37" presStyleLbl="parChTrans1D3" presStyleIdx="8" presStyleCnt="11"/>
      <dgm:spPr/>
      <dgm:t>
        <a:bodyPr/>
        <a:lstStyle/>
        <a:p>
          <a:endParaRPr lang="en-US"/>
        </a:p>
      </dgm:t>
    </dgm:pt>
    <dgm:pt modelId="{D0331CA7-2F64-422C-9A9D-BC8EEB1E5D62}" type="pres">
      <dgm:prSet presAssocID="{8A08F653-BFC1-4140-B0D6-019486B9707F}" presName="hierRoot2" presStyleCnt="0">
        <dgm:presLayoutVars>
          <dgm:hierBranch val="init"/>
        </dgm:presLayoutVars>
      </dgm:prSet>
      <dgm:spPr/>
    </dgm:pt>
    <dgm:pt modelId="{27A6B7C7-2632-4703-82E7-D364FD736C8C}" type="pres">
      <dgm:prSet presAssocID="{8A08F653-BFC1-4140-B0D6-019486B9707F}" presName="rootComposite" presStyleCnt="0"/>
      <dgm:spPr/>
    </dgm:pt>
    <dgm:pt modelId="{2DD15206-5D89-41F5-BF46-7AC648F6BF70}" type="pres">
      <dgm:prSet presAssocID="{8A08F653-BFC1-4140-B0D6-019486B9707F}" presName="rootText" presStyleLbl="node3" presStyleIdx="8" presStyleCnt="11" custScaleX="59603" custScaleY="52263" custLinFactNeighborX="-13025" custLinFactNeighborY="-32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D44E2-1DF6-45D3-A353-650DDEBEA675}" type="pres">
      <dgm:prSet presAssocID="{8A08F653-BFC1-4140-B0D6-019486B9707F}" presName="rootConnector" presStyleLbl="node3" presStyleIdx="8" presStyleCnt="11"/>
      <dgm:spPr/>
      <dgm:t>
        <a:bodyPr/>
        <a:lstStyle/>
        <a:p>
          <a:endParaRPr lang="en-US"/>
        </a:p>
      </dgm:t>
    </dgm:pt>
    <dgm:pt modelId="{97E9853C-AA87-435C-884E-62621B64ABE5}" type="pres">
      <dgm:prSet presAssocID="{8A08F653-BFC1-4140-B0D6-019486B9707F}" presName="hierChild4" presStyleCnt="0"/>
      <dgm:spPr/>
    </dgm:pt>
    <dgm:pt modelId="{99B54A84-27CA-482C-9C61-33A649E72EFE}" type="pres">
      <dgm:prSet presAssocID="{8A08F653-BFC1-4140-B0D6-019486B9707F}" presName="hierChild5" presStyleCnt="0"/>
      <dgm:spPr/>
    </dgm:pt>
    <dgm:pt modelId="{954FAD42-69F0-4D6B-8E9F-B255711CFB7E}" type="pres">
      <dgm:prSet presAssocID="{68F8BAE9-7485-4BE7-93FE-A5F38432B2CB}" presName="Name37" presStyleLbl="parChTrans1D3" presStyleIdx="9" presStyleCnt="11"/>
      <dgm:spPr/>
      <dgm:t>
        <a:bodyPr/>
        <a:lstStyle/>
        <a:p>
          <a:endParaRPr lang="en-US"/>
        </a:p>
      </dgm:t>
    </dgm:pt>
    <dgm:pt modelId="{BE005256-0105-47FC-A349-3ED092C9220A}" type="pres">
      <dgm:prSet presAssocID="{03A38E71-6379-4F9B-913F-C64173F9DD1B}" presName="hierRoot2" presStyleCnt="0">
        <dgm:presLayoutVars>
          <dgm:hierBranch val="init"/>
        </dgm:presLayoutVars>
      </dgm:prSet>
      <dgm:spPr/>
    </dgm:pt>
    <dgm:pt modelId="{20A1A187-3ACD-46CE-97BC-00CE9704F3C1}" type="pres">
      <dgm:prSet presAssocID="{03A38E71-6379-4F9B-913F-C64173F9DD1B}" presName="rootComposite" presStyleCnt="0"/>
      <dgm:spPr/>
    </dgm:pt>
    <dgm:pt modelId="{6FEA8EB8-BC11-453D-BC2A-C2264113D0BD}" type="pres">
      <dgm:prSet presAssocID="{03A38E71-6379-4F9B-913F-C64173F9DD1B}" presName="rootText" presStyleLbl="node3" presStyleIdx="9" presStyleCnt="11" custScaleX="63134" custScaleY="39082" custLinFactNeighborX="-12836" custLinFactNeighborY="-69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71DA94-EC26-48F2-9C5E-78EB217A5834}" type="pres">
      <dgm:prSet presAssocID="{03A38E71-6379-4F9B-913F-C64173F9DD1B}" presName="rootConnector" presStyleLbl="node3" presStyleIdx="9" presStyleCnt="11"/>
      <dgm:spPr/>
      <dgm:t>
        <a:bodyPr/>
        <a:lstStyle/>
        <a:p>
          <a:endParaRPr lang="en-US"/>
        </a:p>
      </dgm:t>
    </dgm:pt>
    <dgm:pt modelId="{5B91B833-0E05-4D81-9ED2-DCBA5524CFA6}" type="pres">
      <dgm:prSet presAssocID="{03A38E71-6379-4F9B-913F-C64173F9DD1B}" presName="hierChild4" presStyleCnt="0"/>
      <dgm:spPr/>
    </dgm:pt>
    <dgm:pt modelId="{04084AB5-5A33-447F-8471-A193A10D97D1}" type="pres">
      <dgm:prSet presAssocID="{03A38E71-6379-4F9B-913F-C64173F9DD1B}" presName="hierChild5" presStyleCnt="0"/>
      <dgm:spPr/>
    </dgm:pt>
    <dgm:pt modelId="{982D630A-4075-4CD7-A91A-7B900F5E0885}" type="pres">
      <dgm:prSet presAssocID="{A6933B7A-D415-4A12-8101-7F8E876F804F}" presName="Name37" presStyleLbl="parChTrans1D3" presStyleIdx="10" presStyleCnt="11"/>
      <dgm:spPr/>
      <dgm:t>
        <a:bodyPr/>
        <a:lstStyle/>
        <a:p>
          <a:endParaRPr lang="en-US"/>
        </a:p>
      </dgm:t>
    </dgm:pt>
    <dgm:pt modelId="{17C6F7FC-CB64-44FD-A668-F25CED97BE82}" type="pres">
      <dgm:prSet presAssocID="{064AA6BA-C3A3-4151-9CCF-15754CCBDC16}" presName="hierRoot2" presStyleCnt="0">
        <dgm:presLayoutVars>
          <dgm:hierBranch val="init"/>
        </dgm:presLayoutVars>
      </dgm:prSet>
      <dgm:spPr/>
    </dgm:pt>
    <dgm:pt modelId="{E1818598-880E-4D28-84FB-72E3BE8868C3}" type="pres">
      <dgm:prSet presAssocID="{064AA6BA-C3A3-4151-9CCF-15754CCBDC16}" presName="rootComposite" presStyleCnt="0"/>
      <dgm:spPr/>
    </dgm:pt>
    <dgm:pt modelId="{F3461EAB-C1FF-46F6-8533-215AF74489BD}" type="pres">
      <dgm:prSet presAssocID="{064AA6BA-C3A3-4151-9CCF-15754CCBDC16}" presName="rootText" presStyleLbl="node3" presStyleIdx="10" presStyleCnt="11" custScaleX="62008" custScaleY="41439" custLinFactY="-4136" custLinFactNeighborX="-1283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05603-1B14-4FED-9415-FEA50222D6B5}" type="pres">
      <dgm:prSet presAssocID="{064AA6BA-C3A3-4151-9CCF-15754CCBDC16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6037428D-D6E7-4A7F-9D02-A9E272EF813E}" type="pres">
      <dgm:prSet presAssocID="{064AA6BA-C3A3-4151-9CCF-15754CCBDC16}" presName="hierChild4" presStyleCnt="0"/>
      <dgm:spPr/>
    </dgm:pt>
    <dgm:pt modelId="{5559841D-79C0-43FC-A5A3-1BF8CEA0AFD8}" type="pres">
      <dgm:prSet presAssocID="{064AA6BA-C3A3-4151-9CCF-15754CCBDC16}" presName="hierChild5" presStyleCnt="0"/>
      <dgm:spPr/>
    </dgm:pt>
    <dgm:pt modelId="{34E4B4DD-B108-4D1D-B70F-8B0450BC64CD}" type="pres">
      <dgm:prSet presAssocID="{8386E32C-EA3F-412D-8D92-CE4667367270}" presName="hierChild5" presStyleCnt="0"/>
      <dgm:spPr/>
    </dgm:pt>
    <dgm:pt modelId="{568F3522-E814-4E98-9652-9EF16BC32046}" type="pres">
      <dgm:prSet presAssocID="{42A1B259-F432-459D-B12C-F619159DBC8E}" presName="hierChild3" presStyleCnt="0"/>
      <dgm:spPr/>
    </dgm:pt>
  </dgm:ptLst>
  <dgm:cxnLst>
    <dgm:cxn modelId="{C55FACA7-1032-4717-864D-8ACBA20A69D7}" srcId="{C006ED88-10B0-4566-9426-2B5F66979F2F}" destId="{FD46B5D5-39D3-40FA-A1A6-353A4E75D4D9}" srcOrd="0" destOrd="0" parTransId="{BE0E3212-05BE-4D69-8EB2-EEBD01F56A20}" sibTransId="{5ADC08DD-8C87-457D-8FA6-E5EAC20E24E8}"/>
    <dgm:cxn modelId="{338BA4FF-4A7F-4131-8AF6-28B0F72489D7}" type="presOf" srcId="{68F8BAE9-7485-4BE7-93FE-A5F38432B2CB}" destId="{954FAD42-69F0-4D6B-8E9F-B255711CFB7E}" srcOrd="0" destOrd="0" presId="urn:microsoft.com/office/officeart/2005/8/layout/orgChart1"/>
    <dgm:cxn modelId="{34088EB8-9854-453A-81FC-6BE69CC3B222}" type="presOf" srcId="{A9DCAA94-5365-4D85-AA83-8F4614978F56}" destId="{8C544E74-FC50-4A14-8250-CD3A40BFB8CD}" srcOrd="0" destOrd="0" presId="urn:microsoft.com/office/officeart/2005/8/layout/orgChart1"/>
    <dgm:cxn modelId="{C2FCCF85-392E-4E21-8EAB-ED6A14C546D2}" type="presOf" srcId="{D3E171DB-DF6F-441C-8E52-A0CDA47D105B}" destId="{0F4088AD-2998-4694-927A-95E2AFE7072D}" srcOrd="1" destOrd="0" presId="urn:microsoft.com/office/officeart/2005/8/layout/orgChart1"/>
    <dgm:cxn modelId="{EA77B9F3-D10C-48AA-B6A8-92F42FEA8AEE}" type="presOf" srcId="{FD46B5D5-39D3-40FA-A1A6-353A4E75D4D9}" destId="{D6156BB3-DE45-453C-91D4-00DAC869D43E}" srcOrd="0" destOrd="0" presId="urn:microsoft.com/office/officeart/2005/8/layout/orgChart1"/>
    <dgm:cxn modelId="{B58A2632-D8C8-4DE9-B0C8-B13871AEC73B}" srcId="{10D6B5D8-9D2C-4D75-A10D-406AE910651A}" destId="{42A1B259-F432-459D-B12C-F619159DBC8E}" srcOrd="0" destOrd="0" parTransId="{8D5375FE-7E4D-4252-85CD-D82420692ADB}" sibTransId="{872A65E1-810F-4965-8B63-1FD18A071D71}"/>
    <dgm:cxn modelId="{C06718DD-68A4-437B-9256-901AE90E1E85}" type="presOf" srcId="{BF96408A-7756-4941-A6AE-2FAD9AA6ABD8}" destId="{D2D7BF8F-BE10-41D7-9BE0-D9D84BFD72EC}" srcOrd="0" destOrd="0" presId="urn:microsoft.com/office/officeart/2005/8/layout/orgChart1"/>
    <dgm:cxn modelId="{859E96BC-5970-49D9-B90A-57CB8CCEB6D1}" type="presOf" srcId="{03A38E71-6379-4F9B-913F-C64173F9DD1B}" destId="{BE71DA94-EC26-48F2-9C5E-78EB217A5834}" srcOrd="1" destOrd="0" presId="urn:microsoft.com/office/officeart/2005/8/layout/orgChart1"/>
    <dgm:cxn modelId="{D116B26E-0DB7-47FA-B2AB-4BD1031A73DC}" srcId="{42A1B259-F432-459D-B12C-F619159DBC8E}" destId="{6739938F-D7B2-4269-B806-FB9B681D9B70}" srcOrd="0" destOrd="0" parTransId="{4DA7CCD3-A50E-4D19-8FA6-3F31F283DA97}" sibTransId="{E6D06B96-7E5F-4B2C-9E95-45F86D520CDE}"/>
    <dgm:cxn modelId="{2C81CD01-B052-436A-A337-C61C9C2731EF}" type="presOf" srcId="{CBD0C72C-CB7E-4308-B894-61EE9188E042}" destId="{02C5CA15-370D-4499-8165-DB5801BDFD1C}" srcOrd="0" destOrd="0" presId="urn:microsoft.com/office/officeart/2005/8/layout/orgChart1"/>
    <dgm:cxn modelId="{B72BE0BF-08DF-424E-9D67-FECBBFF981D8}" type="presOf" srcId="{A6933B7A-D415-4A12-8101-7F8E876F804F}" destId="{982D630A-4075-4CD7-A91A-7B900F5E0885}" srcOrd="0" destOrd="0" presId="urn:microsoft.com/office/officeart/2005/8/layout/orgChart1"/>
    <dgm:cxn modelId="{7D2C711E-9754-4DD2-BA5E-A27578EF5D53}" type="presOf" srcId="{6739938F-D7B2-4269-B806-FB9B681D9B70}" destId="{D4BAF39A-53D6-4B3A-A65C-650CD2CF326C}" srcOrd="0" destOrd="0" presId="urn:microsoft.com/office/officeart/2005/8/layout/orgChart1"/>
    <dgm:cxn modelId="{00AC484D-1F7C-4EAE-A077-ABC8723C6724}" type="presOf" srcId="{8386E32C-EA3F-412D-8D92-CE4667367270}" destId="{0D68EA42-5639-4ED6-B864-E2B606C5669A}" srcOrd="1" destOrd="0" presId="urn:microsoft.com/office/officeart/2005/8/layout/orgChart1"/>
    <dgm:cxn modelId="{48FE8F86-480B-4D6F-A211-545BCC005786}" type="presOf" srcId="{306ADC1F-220D-4E45-9F2D-78AE46DD15DB}" destId="{9BFF6058-07E6-4A21-BB83-ABBF29CE6250}" srcOrd="1" destOrd="0" presId="urn:microsoft.com/office/officeart/2005/8/layout/orgChart1"/>
    <dgm:cxn modelId="{B50C6A3E-9143-49E3-99B7-2C07428ECADE}" srcId="{6739938F-D7B2-4269-B806-FB9B681D9B70}" destId="{D8DA71FA-F4E0-4272-8E9B-064FBC88C1A2}" srcOrd="0" destOrd="0" parTransId="{0BC1EF01-5117-4A52-A0B8-36D133DFD444}" sibTransId="{4213340B-00F7-4808-9212-74143252C8D6}"/>
    <dgm:cxn modelId="{7FB66719-CD8D-42E1-91EE-5022E9138AEE}" type="presOf" srcId="{BE0E3212-05BE-4D69-8EB2-EEBD01F56A20}" destId="{BE7479E7-EAC6-420C-A311-EC443281F379}" srcOrd="0" destOrd="0" presId="urn:microsoft.com/office/officeart/2005/8/layout/orgChart1"/>
    <dgm:cxn modelId="{4D87CD34-9324-4611-934C-DF2CDB6D076A}" type="presOf" srcId="{D8DA71FA-F4E0-4272-8E9B-064FBC88C1A2}" destId="{0463B3AC-379B-432E-BB4E-FDA4FA2BB560}" srcOrd="0" destOrd="0" presId="urn:microsoft.com/office/officeart/2005/8/layout/orgChart1"/>
    <dgm:cxn modelId="{E2D5F61E-7D0C-43DA-BEEC-CD02582FFDA4}" type="presOf" srcId="{8386E32C-EA3F-412D-8D92-CE4667367270}" destId="{488B8BCF-919D-4F43-A571-BF27CFD769C0}" srcOrd="0" destOrd="0" presId="urn:microsoft.com/office/officeart/2005/8/layout/orgChart1"/>
    <dgm:cxn modelId="{F8CC25D6-1383-4289-97E0-96F6DEA1247D}" type="presOf" srcId="{8CD81EA6-E297-4265-A97B-F03BF979659C}" destId="{CBB94B60-4483-4B35-94E4-FD3D820F2D6F}" srcOrd="0" destOrd="0" presId="urn:microsoft.com/office/officeart/2005/8/layout/orgChart1"/>
    <dgm:cxn modelId="{3CFFE3F2-ED11-4779-BEDC-E21E610A0D61}" type="presOf" srcId="{C006ED88-10B0-4566-9426-2B5F66979F2F}" destId="{7B96CA30-122F-41F1-8307-7A0620786CEF}" srcOrd="1" destOrd="0" presId="urn:microsoft.com/office/officeart/2005/8/layout/orgChart1"/>
    <dgm:cxn modelId="{A881E48A-CCB9-437B-AC1B-E4F63B4A517A}" type="presOf" srcId="{856504D1-A5BA-4AB7-8BF2-C13618FDF14C}" destId="{29B5EE60-D98C-44EC-BAE9-DA92DFA471FF}" srcOrd="0" destOrd="0" presId="urn:microsoft.com/office/officeart/2005/8/layout/orgChart1"/>
    <dgm:cxn modelId="{B368891F-6E27-4705-81FD-5DB74B91FC58}" type="presOf" srcId="{D8DA71FA-F4E0-4272-8E9B-064FBC88C1A2}" destId="{DAA72689-F402-409A-B004-4A9D13D33AA3}" srcOrd="1" destOrd="0" presId="urn:microsoft.com/office/officeart/2005/8/layout/orgChart1"/>
    <dgm:cxn modelId="{E892B052-AB39-4294-B95F-76D88CF0E5CB}" type="presOf" srcId="{BF96408A-7756-4941-A6AE-2FAD9AA6ABD8}" destId="{B0871469-E977-4CD0-988E-860882F37F0C}" srcOrd="1" destOrd="0" presId="urn:microsoft.com/office/officeart/2005/8/layout/orgChart1"/>
    <dgm:cxn modelId="{904E92D2-E5E4-4437-A926-7FE9D790F58F}" type="presOf" srcId="{E2DF7ECA-D9DA-427F-B62C-FCD0B196441A}" destId="{E2276162-60D1-4444-8B4C-F2C053B9000D}" srcOrd="1" destOrd="0" presId="urn:microsoft.com/office/officeart/2005/8/layout/orgChart1"/>
    <dgm:cxn modelId="{B8E7A6ED-D851-4B8B-8BE9-868A6141E1A1}" type="presOf" srcId="{3D914504-E488-4CD0-8F97-72EA5E872A92}" destId="{DE597A4E-7C18-417F-9638-10AC82B36805}" srcOrd="0" destOrd="0" presId="urn:microsoft.com/office/officeart/2005/8/layout/orgChart1"/>
    <dgm:cxn modelId="{0A6C0266-0A39-4139-8D6F-E1EF3DCD5C8A}" srcId="{8386E32C-EA3F-412D-8D92-CE4667367270}" destId="{064AA6BA-C3A3-4151-9CCF-15754CCBDC16}" srcOrd="2" destOrd="0" parTransId="{A6933B7A-D415-4A12-8101-7F8E876F804F}" sibTransId="{0F978BC6-5542-42A1-8B58-09EBA40AEFBD}"/>
    <dgm:cxn modelId="{0718C7A1-33BA-4E8B-9F3A-230ED7CD7F67}" type="presOf" srcId="{FD46B5D5-39D3-40FA-A1A6-353A4E75D4D9}" destId="{624EE08D-CF69-4806-B9FD-ED358671E28F}" srcOrd="1" destOrd="0" presId="urn:microsoft.com/office/officeart/2005/8/layout/orgChart1"/>
    <dgm:cxn modelId="{A800BC27-9BC6-45F1-9FB4-9347971BE694}" type="presOf" srcId="{6739938F-D7B2-4269-B806-FB9B681D9B70}" destId="{7362DB74-5704-408C-A0F0-70CEEC97E698}" srcOrd="1" destOrd="0" presId="urn:microsoft.com/office/officeart/2005/8/layout/orgChart1"/>
    <dgm:cxn modelId="{CD60E21A-06B5-4C2F-8F3B-BDA6805C3B55}" srcId="{8386E32C-EA3F-412D-8D92-CE4667367270}" destId="{8A08F653-BFC1-4140-B0D6-019486B9707F}" srcOrd="0" destOrd="0" parTransId="{BEBBBB11-73AF-49CE-93BA-B0A6FCB92835}" sibTransId="{3E25563C-8659-4794-B9A9-70A1DA63098B}"/>
    <dgm:cxn modelId="{625F1FB3-D724-4C4A-983D-D92F72C152F4}" srcId="{42A1B259-F432-459D-B12C-F619159DBC8E}" destId="{8386E32C-EA3F-412D-8D92-CE4667367270}" srcOrd="2" destOrd="0" parTransId="{8A1C90E1-6990-48AE-96F6-C5EBA3AB0F98}" sibTransId="{CF105B25-AF90-4CF9-8381-9C6BE5C0C1EE}"/>
    <dgm:cxn modelId="{B7C7244D-710D-4F91-A697-D3A04BED2178}" type="presOf" srcId="{064AA6BA-C3A3-4151-9CCF-15754CCBDC16}" destId="{1B705603-1B14-4FED-9415-FEA50222D6B5}" srcOrd="1" destOrd="0" presId="urn:microsoft.com/office/officeart/2005/8/layout/orgChart1"/>
    <dgm:cxn modelId="{3D7A1D0C-0535-4284-B512-EBC079B6E1D3}" type="presOf" srcId="{42A1B259-F432-459D-B12C-F619159DBC8E}" destId="{38AE8395-6FC0-414E-8B98-CD95B5CE6E2A}" srcOrd="0" destOrd="0" presId="urn:microsoft.com/office/officeart/2005/8/layout/orgChart1"/>
    <dgm:cxn modelId="{B5629585-0FE1-4E6F-9E50-56A91B290FD0}" type="presOf" srcId="{4DA7CCD3-A50E-4D19-8FA6-3F31F283DA97}" destId="{249DBCEA-A86E-4FA7-96C7-C5462ECD57B3}" srcOrd="0" destOrd="0" presId="urn:microsoft.com/office/officeart/2005/8/layout/orgChart1"/>
    <dgm:cxn modelId="{ADD27B44-AE2F-49C4-8B10-6D6B8E90E32A}" type="presOf" srcId="{BEBBBB11-73AF-49CE-93BA-B0A6FCB92835}" destId="{89B59C50-3C5D-49A0-B3D5-5584B9CBEB91}" srcOrd="0" destOrd="0" presId="urn:microsoft.com/office/officeart/2005/8/layout/orgChart1"/>
    <dgm:cxn modelId="{2D73A493-96FF-4B23-93B7-5EA24750B698}" type="presOf" srcId="{0BC1EF01-5117-4A52-A0B8-36D133DFD444}" destId="{028BB070-FB49-4659-B166-F970769B8543}" srcOrd="0" destOrd="0" presId="urn:microsoft.com/office/officeart/2005/8/layout/orgChart1"/>
    <dgm:cxn modelId="{8FD178C5-F23E-4F60-8F56-0C1C9E0EB924}" type="presOf" srcId="{8A08F653-BFC1-4140-B0D6-019486B9707F}" destId="{2DD15206-5D89-41F5-BF46-7AC648F6BF70}" srcOrd="0" destOrd="0" presId="urn:microsoft.com/office/officeart/2005/8/layout/orgChart1"/>
    <dgm:cxn modelId="{5A39FA32-44D1-4D91-BB12-E5ABF99A2029}" srcId="{C006ED88-10B0-4566-9426-2B5F66979F2F}" destId="{D3E171DB-DF6F-441C-8E52-A0CDA47D105B}" srcOrd="1" destOrd="0" parTransId="{FA7B89A6-ECBA-4F71-84F3-0DDD8B65C367}" sibTransId="{852E8E20-0DED-418D-868B-9996FC5752C7}"/>
    <dgm:cxn modelId="{088CD428-896D-445A-B69E-FFAA892FA8D4}" type="presOf" srcId="{306ADC1F-220D-4E45-9F2D-78AE46DD15DB}" destId="{247A7C2C-8CFF-4907-AFE8-B9D8D5F8F8D1}" srcOrd="0" destOrd="0" presId="urn:microsoft.com/office/officeart/2005/8/layout/orgChart1"/>
    <dgm:cxn modelId="{434C351C-95DD-4626-BE10-9873438C810D}" srcId="{6739938F-D7B2-4269-B806-FB9B681D9B70}" destId="{306ADC1F-220D-4E45-9F2D-78AE46DD15DB}" srcOrd="2" destOrd="0" parTransId="{CBD0C72C-CB7E-4308-B894-61EE9188E042}" sibTransId="{258D90B1-2D32-4AD0-9205-00656AFBA8E0}"/>
    <dgm:cxn modelId="{74B33298-9FF4-444A-8505-3DB996AA5D45}" type="presOf" srcId="{32F1C927-121A-4F33-A944-4F5EED5FAAE2}" destId="{623AB377-CB73-4B36-B4D3-FD5F5ED83C79}" srcOrd="0" destOrd="0" presId="urn:microsoft.com/office/officeart/2005/8/layout/orgChart1"/>
    <dgm:cxn modelId="{A4A4D919-8262-4875-A20B-7D54325FDFA5}" type="presOf" srcId="{D3E171DB-DF6F-441C-8E52-A0CDA47D105B}" destId="{1B464253-419A-42B4-A255-52A523019BC7}" srcOrd="0" destOrd="0" presId="urn:microsoft.com/office/officeart/2005/8/layout/orgChart1"/>
    <dgm:cxn modelId="{AA23E16B-F3A0-4B9E-9E93-638B83CE2B89}" type="presOf" srcId="{C006ED88-10B0-4566-9426-2B5F66979F2F}" destId="{DA4F0AE2-5516-45CB-AA50-DA8B0777F723}" srcOrd="0" destOrd="0" presId="urn:microsoft.com/office/officeart/2005/8/layout/orgChart1"/>
    <dgm:cxn modelId="{B00504D5-287A-42A6-9680-12FE1810DF62}" type="presOf" srcId="{A9DCAA94-5365-4D85-AA83-8F4614978F56}" destId="{7B8B5B19-7497-4729-82E5-1A7586EA3AA1}" srcOrd="1" destOrd="0" presId="urn:microsoft.com/office/officeart/2005/8/layout/orgChart1"/>
    <dgm:cxn modelId="{9DCD5567-A4E4-42FA-9B7D-B6DE6AAF0075}" type="presOf" srcId="{45B680A7-9EFA-451D-B651-27EAAB214385}" destId="{CD5D3384-9BF9-4B75-A002-6452A2797A22}" srcOrd="0" destOrd="0" presId="urn:microsoft.com/office/officeart/2005/8/layout/orgChart1"/>
    <dgm:cxn modelId="{3293761D-1142-421A-93B4-F52AE37BDB4C}" type="presOf" srcId="{8A08F653-BFC1-4140-B0D6-019486B9707F}" destId="{A70D44E2-1DF6-45D3-A353-650DDEBEA675}" srcOrd="1" destOrd="0" presId="urn:microsoft.com/office/officeart/2005/8/layout/orgChart1"/>
    <dgm:cxn modelId="{52C85D3E-0A4C-44C6-92F2-D8E10B675B51}" srcId="{C006ED88-10B0-4566-9426-2B5F66979F2F}" destId="{AD5FD9E6-451C-47A1-B420-6D0ADC195971}" srcOrd="2" destOrd="0" parTransId="{45B680A7-9EFA-451D-B651-27EAAB214385}" sibTransId="{28AC6D2A-1A4A-4731-9775-AF0498157CA6}"/>
    <dgm:cxn modelId="{45057E06-130E-4975-8A76-1FE188A3BFE4}" srcId="{6739938F-D7B2-4269-B806-FB9B681D9B70}" destId="{E2DF7ECA-D9DA-427F-B62C-FCD0B196441A}" srcOrd="1" destOrd="0" parTransId="{32F1C927-121A-4F33-A944-4F5EED5FAAE2}" sibTransId="{27884B73-8116-4949-A834-41757F174316}"/>
    <dgm:cxn modelId="{67109408-0E9E-4C07-A4C1-A0FE82D08479}" type="presOf" srcId="{AD5FD9E6-451C-47A1-B420-6D0ADC195971}" destId="{6C23D65B-C42F-4FB2-9304-734861B06A10}" srcOrd="1" destOrd="0" presId="urn:microsoft.com/office/officeart/2005/8/layout/orgChart1"/>
    <dgm:cxn modelId="{35945F5E-DD2E-4203-BF14-AC1E95BEE58E}" type="presOf" srcId="{FA7B89A6-ECBA-4F71-84F3-0DDD8B65C367}" destId="{CA3E7F86-98D1-45A6-9E99-E93DB46A8650}" srcOrd="0" destOrd="0" presId="urn:microsoft.com/office/officeart/2005/8/layout/orgChart1"/>
    <dgm:cxn modelId="{058788C5-F571-40D6-96D8-C3411269F996}" type="presOf" srcId="{064AA6BA-C3A3-4151-9CCF-15754CCBDC16}" destId="{F3461EAB-C1FF-46F6-8533-215AF74489BD}" srcOrd="0" destOrd="0" presId="urn:microsoft.com/office/officeart/2005/8/layout/orgChart1"/>
    <dgm:cxn modelId="{725E968A-9080-4222-A1E8-14007C05AD46}" srcId="{6739938F-D7B2-4269-B806-FB9B681D9B70}" destId="{A9DCAA94-5365-4D85-AA83-8F4614978F56}" srcOrd="3" destOrd="0" parTransId="{8CD81EA6-E297-4265-A97B-F03BF979659C}" sibTransId="{A0C8E1C8-FD6B-47B1-8753-BA7DFC397169}"/>
    <dgm:cxn modelId="{C3091366-943F-4F1B-8DB3-CF5EE867C6C0}" type="presOf" srcId="{AD5FD9E6-451C-47A1-B420-6D0ADC195971}" destId="{F3512827-66B4-4140-B6DA-42D2C14406D1}" srcOrd="0" destOrd="0" presId="urn:microsoft.com/office/officeart/2005/8/layout/orgChart1"/>
    <dgm:cxn modelId="{706DA554-7288-4962-829D-F4B16558A3A7}" srcId="{C006ED88-10B0-4566-9426-2B5F66979F2F}" destId="{BF96408A-7756-4941-A6AE-2FAD9AA6ABD8}" srcOrd="3" destOrd="0" parTransId="{856504D1-A5BA-4AB7-8BF2-C13618FDF14C}" sibTransId="{841D943B-0845-435A-9B07-E0353DCA945C}"/>
    <dgm:cxn modelId="{054E1651-0FA3-4C59-8141-6E9718410300}" type="presOf" srcId="{10D6B5D8-9D2C-4D75-A10D-406AE910651A}" destId="{173382ED-79AF-41E9-8710-B7F827E965C3}" srcOrd="0" destOrd="0" presId="urn:microsoft.com/office/officeart/2005/8/layout/orgChart1"/>
    <dgm:cxn modelId="{E3E47FB6-CD36-4147-B13E-3B9E6136AD0F}" type="presOf" srcId="{E2DF7ECA-D9DA-427F-B62C-FCD0B196441A}" destId="{097CB7C3-2150-4A33-85FB-76B4CA5E6F60}" srcOrd="0" destOrd="0" presId="urn:microsoft.com/office/officeart/2005/8/layout/orgChart1"/>
    <dgm:cxn modelId="{213827C4-3501-41B7-B73B-912ED996555E}" srcId="{8386E32C-EA3F-412D-8D92-CE4667367270}" destId="{03A38E71-6379-4F9B-913F-C64173F9DD1B}" srcOrd="1" destOrd="0" parTransId="{68F8BAE9-7485-4BE7-93FE-A5F38432B2CB}" sibTransId="{6B7F19B6-B0A8-4FC4-B603-2F91938A5B64}"/>
    <dgm:cxn modelId="{F256BE33-2221-4BB3-9CAB-37FA04A5E3B7}" type="presOf" srcId="{42A1B259-F432-459D-B12C-F619159DBC8E}" destId="{2F78C779-04C3-41DF-AE84-D6013E32C748}" srcOrd="1" destOrd="0" presId="urn:microsoft.com/office/officeart/2005/8/layout/orgChart1"/>
    <dgm:cxn modelId="{135474C6-FE5B-497D-9EFE-291C483DE602}" srcId="{42A1B259-F432-459D-B12C-F619159DBC8E}" destId="{C006ED88-10B0-4566-9426-2B5F66979F2F}" srcOrd="1" destOrd="0" parTransId="{3D914504-E488-4CD0-8F97-72EA5E872A92}" sibTransId="{E6BD24C9-DFA9-4500-B186-6763A7637804}"/>
    <dgm:cxn modelId="{A4E8C32B-D541-4562-A63F-E1E90DCCCE49}" type="presOf" srcId="{8A1C90E1-6990-48AE-96F6-C5EBA3AB0F98}" destId="{51438DDF-1E1E-4EEE-BD26-5D7CAC5EDCB4}" srcOrd="0" destOrd="0" presId="urn:microsoft.com/office/officeart/2005/8/layout/orgChart1"/>
    <dgm:cxn modelId="{3E3D924E-2991-4987-9941-A32F105CE2CD}" type="presOf" srcId="{03A38E71-6379-4F9B-913F-C64173F9DD1B}" destId="{6FEA8EB8-BC11-453D-BC2A-C2264113D0BD}" srcOrd="0" destOrd="0" presId="urn:microsoft.com/office/officeart/2005/8/layout/orgChart1"/>
    <dgm:cxn modelId="{9055782B-8EA6-49C9-91DB-1C6299D24FD6}" type="presParOf" srcId="{173382ED-79AF-41E9-8710-B7F827E965C3}" destId="{D6AC9AE1-6D78-4A62-92CA-5648E9ECD6D8}" srcOrd="0" destOrd="0" presId="urn:microsoft.com/office/officeart/2005/8/layout/orgChart1"/>
    <dgm:cxn modelId="{2ACC778F-5C1F-41B1-84A3-A37EEDCD55AC}" type="presParOf" srcId="{D6AC9AE1-6D78-4A62-92CA-5648E9ECD6D8}" destId="{D9CDD5EB-7F47-4345-97D9-0DC6831CFE0A}" srcOrd="0" destOrd="0" presId="urn:microsoft.com/office/officeart/2005/8/layout/orgChart1"/>
    <dgm:cxn modelId="{E88030CE-7B2C-4D8F-A853-12D34C712D9E}" type="presParOf" srcId="{D9CDD5EB-7F47-4345-97D9-0DC6831CFE0A}" destId="{38AE8395-6FC0-414E-8B98-CD95B5CE6E2A}" srcOrd="0" destOrd="0" presId="urn:microsoft.com/office/officeart/2005/8/layout/orgChart1"/>
    <dgm:cxn modelId="{768EFD3F-303D-4865-86B1-E38BCD78F08C}" type="presParOf" srcId="{D9CDD5EB-7F47-4345-97D9-0DC6831CFE0A}" destId="{2F78C779-04C3-41DF-AE84-D6013E32C748}" srcOrd="1" destOrd="0" presId="urn:microsoft.com/office/officeart/2005/8/layout/orgChart1"/>
    <dgm:cxn modelId="{7CBB21C0-FC6F-4647-848F-33CD63DCCAE2}" type="presParOf" srcId="{D6AC9AE1-6D78-4A62-92CA-5648E9ECD6D8}" destId="{2C128DE1-CC67-4482-9C75-D2D3CBB4010D}" srcOrd="1" destOrd="0" presId="urn:microsoft.com/office/officeart/2005/8/layout/orgChart1"/>
    <dgm:cxn modelId="{8E82E4B1-0D26-4112-872B-218B9EC05269}" type="presParOf" srcId="{2C128DE1-CC67-4482-9C75-D2D3CBB4010D}" destId="{249DBCEA-A86E-4FA7-96C7-C5462ECD57B3}" srcOrd="0" destOrd="0" presId="urn:microsoft.com/office/officeart/2005/8/layout/orgChart1"/>
    <dgm:cxn modelId="{590B0A81-F4F5-4E62-BE1E-B58D3AA8DC95}" type="presParOf" srcId="{2C128DE1-CC67-4482-9C75-D2D3CBB4010D}" destId="{15AB9792-CC36-45BC-A89A-1B3CD9B8B607}" srcOrd="1" destOrd="0" presId="urn:microsoft.com/office/officeart/2005/8/layout/orgChart1"/>
    <dgm:cxn modelId="{12908A34-35A0-4FDC-ACD9-4608EA93D301}" type="presParOf" srcId="{15AB9792-CC36-45BC-A89A-1B3CD9B8B607}" destId="{96779B38-6506-48F6-BC4D-0775BC4EB8A7}" srcOrd="0" destOrd="0" presId="urn:microsoft.com/office/officeart/2005/8/layout/orgChart1"/>
    <dgm:cxn modelId="{E7E3120C-D29B-41DD-B5C7-386B64C57963}" type="presParOf" srcId="{96779B38-6506-48F6-BC4D-0775BC4EB8A7}" destId="{D4BAF39A-53D6-4B3A-A65C-650CD2CF326C}" srcOrd="0" destOrd="0" presId="urn:microsoft.com/office/officeart/2005/8/layout/orgChart1"/>
    <dgm:cxn modelId="{83D1D22A-976D-4ECC-AC3F-7F29B3FB416F}" type="presParOf" srcId="{96779B38-6506-48F6-BC4D-0775BC4EB8A7}" destId="{7362DB74-5704-408C-A0F0-70CEEC97E698}" srcOrd="1" destOrd="0" presId="urn:microsoft.com/office/officeart/2005/8/layout/orgChart1"/>
    <dgm:cxn modelId="{022CDD21-BFE3-4D97-B22A-BC4BD89BFFDB}" type="presParOf" srcId="{15AB9792-CC36-45BC-A89A-1B3CD9B8B607}" destId="{B792D3EF-C6F7-4963-B83C-99315AA59831}" srcOrd="1" destOrd="0" presId="urn:microsoft.com/office/officeart/2005/8/layout/orgChart1"/>
    <dgm:cxn modelId="{C3E5DBDA-7A1E-4DB7-8A16-4CAA41874296}" type="presParOf" srcId="{B792D3EF-C6F7-4963-B83C-99315AA59831}" destId="{028BB070-FB49-4659-B166-F970769B8543}" srcOrd="0" destOrd="0" presId="urn:microsoft.com/office/officeart/2005/8/layout/orgChart1"/>
    <dgm:cxn modelId="{7F71BF72-27FE-4F48-ADCF-B00C5FE1C37D}" type="presParOf" srcId="{B792D3EF-C6F7-4963-B83C-99315AA59831}" destId="{C0D8FAF4-9630-4156-85DC-D8126B1E3CDA}" srcOrd="1" destOrd="0" presId="urn:microsoft.com/office/officeart/2005/8/layout/orgChart1"/>
    <dgm:cxn modelId="{5B210732-493D-47E0-9BC0-2915AE375B18}" type="presParOf" srcId="{C0D8FAF4-9630-4156-85DC-D8126B1E3CDA}" destId="{D9BD0000-81F3-4CB4-A0CD-C2A0284D586D}" srcOrd="0" destOrd="0" presId="urn:microsoft.com/office/officeart/2005/8/layout/orgChart1"/>
    <dgm:cxn modelId="{B48FA40A-A974-456A-9F25-5915FA6082A0}" type="presParOf" srcId="{D9BD0000-81F3-4CB4-A0CD-C2A0284D586D}" destId="{0463B3AC-379B-432E-BB4E-FDA4FA2BB560}" srcOrd="0" destOrd="0" presId="urn:microsoft.com/office/officeart/2005/8/layout/orgChart1"/>
    <dgm:cxn modelId="{418FFC96-56F1-453A-AA2F-366F0076EF6C}" type="presParOf" srcId="{D9BD0000-81F3-4CB4-A0CD-C2A0284D586D}" destId="{DAA72689-F402-409A-B004-4A9D13D33AA3}" srcOrd="1" destOrd="0" presId="urn:microsoft.com/office/officeart/2005/8/layout/orgChart1"/>
    <dgm:cxn modelId="{E4758D89-C7D8-4A16-9ACF-14728BF15D79}" type="presParOf" srcId="{C0D8FAF4-9630-4156-85DC-D8126B1E3CDA}" destId="{01A37E1B-1522-4390-BE49-30BB79E68C64}" srcOrd="1" destOrd="0" presId="urn:microsoft.com/office/officeart/2005/8/layout/orgChart1"/>
    <dgm:cxn modelId="{A237CD15-F08C-4AD8-A978-2D127C387A41}" type="presParOf" srcId="{C0D8FAF4-9630-4156-85DC-D8126B1E3CDA}" destId="{DC39EAE4-BE85-4E56-BC16-E773285D92FB}" srcOrd="2" destOrd="0" presId="urn:microsoft.com/office/officeart/2005/8/layout/orgChart1"/>
    <dgm:cxn modelId="{D5430D6A-A5CA-4E6F-86DE-14C7AA274BFC}" type="presParOf" srcId="{B792D3EF-C6F7-4963-B83C-99315AA59831}" destId="{623AB377-CB73-4B36-B4D3-FD5F5ED83C79}" srcOrd="2" destOrd="0" presId="urn:microsoft.com/office/officeart/2005/8/layout/orgChart1"/>
    <dgm:cxn modelId="{07496C24-0140-4E6B-89B2-0433F3C7BB26}" type="presParOf" srcId="{B792D3EF-C6F7-4963-B83C-99315AA59831}" destId="{4B200BBF-8D3C-465B-85FA-0C67C20A5C41}" srcOrd="3" destOrd="0" presId="urn:microsoft.com/office/officeart/2005/8/layout/orgChart1"/>
    <dgm:cxn modelId="{10B6982E-2819-42B7-A13D-D75AEE3DEFAF}" type="presParOf" srcId="{4B200BBF-8D3C-465B-85FA-0C67C20A5C41}" destId="{9E95D035-0C17-4BF9-9E68-359930A9D8CE}" srcOrd="0" destOrd="0" presId="urn:microsoft.com/office/officeart/2005/8/layout/orgChart1"/>
    <dgm:cxn modelId="{375457AB-3846-4D73-A78D-10011EFCAC3A}" type="presParOf" srcId="{9E95D035-0C17-4BF9-9E68-359930A9D8CE}" destId="{097CB7C3-2150-4A33-85FB-76B4CA5E6F60}" srcOrd="0" destOrd="0" presId="urn:microsoft.com/office/officeart/2005/8/layout/orgChart1"/>
    <dgm:cxn modelId="{1D5812B8-19BB-4004-AEFE-FC7C84C497FC}" type="presParOf" srcId="{9E95D035-0C17-4BF9-9E68-359930A9D8CE}" destId="{E2276162-60D1-4444-8B4C-F2C053B9000D}" srcOrd="1" destOrd="0" presId="urn:microsoft.com/office/officeart/2005/8/layout/orgChart1"/>
    <dgm:cxn modelId="{76C8F343-FAFD-4DF4-948E-D5FD1328552B}" type="presParOf" srcId="{4B200BBF-8D3C-465B-85FA-0C67C20A5C41}" destId="{CEAE38C8-748A-4E8C-BC25-0F1D387D5FE5}" srcOrd="1" destOrd="0" presId="urn:microsoft.com/office/officeart/2005/8/layout/orgChart1"/>
    <dgm:cxn modelId="{4B96D8DE-DBB2-4998-A14F-894566641183}" type="presParOf" srcId="{4B200BBF-8D3C-465B-85FA-0C67C20A5C41}" destId="{8BF8B23A-7D4D-40EA-8F66-F450F5811D86}" srcOrd="2" destOrd="0" presId="urn:microsoft.com/office/officeart/2005/8/layout/orgChart1"/>
    <dgm:cxn modelId="{4CF1D931-78E2-4FB8-BC73-AE942A471191}" type="presParOf" srcId="{B792D3EF-C6F7-4963-B83C-99315AA59831}" destId="{02C5CA15-370D-4499-8165-DB5801BDFD1C}" srcOrd="4" destOrd="0" presId="urn:microsoft.com/office/officeart/2005/8/layout/orgChart1"/>
    <dgm:cxn modelId="{810B5ED4-5B2D-442A-B77F-2BC0E4E07EC9}" type="presParOf" srcId="{B792D3EF-C6F7-4963-B83C-99315AA59831}" destId="{D36525FB-B553-47A3-8B22-E59232C3CEE6}" srcOrd="5" destOrd="0" presId="urn:microsoft.com/office/officeart/2005/8/layout/orgChart1"/>
    <dgm:cxn modelId="{0BFB8E9B-4C89-43D5-A10B-F0A9161D354E}" type="presParOf" srcId="{D36525FB-B553-47A3-8B22-E59232C3CEE6}" destId="{392A1D48-B472-434C-9681-B0451E611CD6}" srcOrd="0" destOrd="0" presId="urn:microsoft.com/office/officeart/2005/8/layout/orgChart1"/>
    <dgm:cxn modelId="{A7810279-EA60-404E-9A0F-A3DB845D25B6}" type="presParOf" srcId="{392A1D48-B472-434C-9681-B0451E611CD6}" destId="{247A7C2C-8CFF-4907-AFE8-B9D8D5F8F8D1}" srcOrd="0" destOrd="0" presId="urn:microsoft.com/office/officeart/2005/8/layout/orgChart1"/>
    <dgm:cxn modelId="{F07E2663-0143-49C4-9368-230674ACB239}" type="presParOf" srcId="{392A1D48-B472-434C-9681-B0451E611CD6}" destId="{9BFF6058-07E6-4A21-BB83-ABBF29CE6250}" srcOrd="1" destOrd="0" presId="urn:microsoft.com/office/officeart/2005/8/layout/orgChart1"/>
    <dgm:cxn modelId="{B90CB6F5-E7C4-4EC9-AF22-D118D04D1262}" type="presParOf" srcId="{D36525FB-B553-47A3-8B22-E59232C3CEE6}" destId="{8B610F2E-E0F9-4ADB-BB51-86D74C167412}" srcOrd="1" destOrd="0" presId="urn:microsoft.com/office/officeart/2005/8/layout/orgChart1"/>
    <dgm:cxn modelId="{21160098-A531-4C71-960D-B794DAB95E11}" type="presParOf" srcId="{D36525FB-B553-47A3-8B22-E59232C3CEE6}" destId="{37046365-A631-4349-A191-3D41183CB88B}" srcOrd="2" destOrd="0" presId="urn:microsoft.com/office/officeart/2005/8/layout/orgChart1"/>
    <dgm:cxn modelId="{234D51DA-4FBE-4076-93B6-8AF9A6FBB8E6}" type="presParOf" srcId="{B792D3EF-C6F7-4963-B83C-99315AA59831}" destId="{CBB94B60-4483-4B35-94E4-FD3D820F2D6F}" srcOrd="6" destOrd="0" presId="urn:microsoft.com/office/officeart/2005/8/layout/orgChart1"/>
    <dgm:cxn modelId="{FBA9BA81-59EA-4E6C-91D4-ECF3BA23E330}" type="presParOf" srcId="{B792D3EF-C6F7-4963-B83C-99315AA59831}" destId="{EF44AD6B-111B-4D98-8096-7D35B87A53BE}" srcOrd="7" destOrd="0" presId="urn:microsoft.com/office/officeart/2005/8/layout/orgChart1"/>
    <dgm:cxn modelId="{8988B3E0-C37E-454F-899E-5331BE7505AE}" type="presParOf" srcId="{EF44AD6B-111B-4D98-8096-7D35B87A53BE}" destId="{8853B80F-6C07-416C-82B7-B1287AE700B6}" srcOrd="0" destOrd="0" presId="urn:microsoft.com/office/officeart/2005/8/layout/orgChart1"/>
    <dgm:cxn modelId="{DD7DC87D-AE26-4DF1-873E-329C1A4D112F}" type="presParOf" srcId="{8853B80F-6C07-416C-82B7-B1287AE700B6}" destId="{8C544E74-FC50-4A14-8250-CD3A40BFB8CD}" srcOrd="0" destOrd="0" presId="urn:microsoft.com/office/officeart/2005/8/layout/orgChart1"/>
    <dgm:cxn modelId="{27AF53BF-A8B4-43E1-AE1D-7B1F37DE8698}" type="presParOf" srcId="{8853B80F-6C07-416C-82B7-B1287AE700B6}" destId="{7B8B5B19-7497-4729-82E5-1A7586EA3AA1}" srcOrd="1" destOrd="0" presId="urn:microsoft.com/office/officeart/2005/8/layout/orgChart1"/>
    <dgm:cxn modelId="{1906F168-6AAA-4F2B-9A9D-5696BD8F0E4B}" type="presParOf" srcId="{EF44AD6B-111B-4D98-8096-7D35B87A53BE}" destId="{5F2BF6E2-BF40-4CB7-973D-43BA958E6CC1}" srcOrd="1" destOrd="0" presId="urn:microsoft.com/office/officeart/2005/8/layout/orgChart1"/>
    <dgm:cxn modelId="{1DFB4254-D176-4A42-B51E-8FA1DA1F5C36}" type="presParOf" srcId="{EF44AD6B-111B-4D98-8096-7D35B87A53BE}" destId="{1FEBC7C3-1410-4BE0-B461-9CB20CF475FA}" srcOrd="2" destOrd="0" presId="urn:microsoft.com/office/officeart/2005/8/layout/orgChart1"/>
    <dgm:cxn modelId="{1805D2D2-3B11-4EC6-A628-52EC1B185B6D}" type="presParOf" srcId="{15AB9792-CC36-45BC-A89A-1B3CD9B8B607}" destId="{D312CCBD-B548-413B-93BA-1080EA5274BF}" srcOrd="2" destOrd="0" presId="urn:microsoft.com/office/officeart/2005/8/layout/orgChart1"/>
    <dgm:cxn modelId="{76B27AB9-7BF8-4BFC-81D0-83C6407C8962}" type="presParOf" srcId="{2C128DE1-CC67-4482-9C75-D2D3CBB4010D}" destId="{DE597A4E-7C18-417F-9638-10AC82B36805}" srcOrd="2" destOrd="0" presId="urn:microsoft.com/office/officeart/2005/8/layout/orgChart1"/>
    <dgm:cxn modelId="{5975DCCE-577D-4296-A191-345901B7F5F0}" type="presParOf" srcId="{2C128DE1-CC67-4482-9C75-D2D3CBB4010D}" destId="{A1AF7605-EBD9-4456-8159-749B939C5BB5}" srcOrd="3" destOrd="0" presId="urn:microsoft.com/office/officeart/2005/8/layout/orgChart1"/>
    <dgm:cxn modelId="{9268C84A-D61A-462E-8B6E-8BE20155563D}" type="presParOf" srcId="{A1AF7605-EBD9-4456-8159-749B939C5BB5}" destId="{894B427F-F75F-4C41-923B-6BAED7E60C42}" srcOrd="0" destOrd="0" presId="urn:microsoft.com/office/officeart/2005/8/layout/orgChart1"/>
    <dgm:cxn modelId="{2CE09FD8-7222-4934-9901-567F09621671}" type="presParOf" srcId="{894B427F-F75F-4C41-923B-6BAED7E60C42}" destId="{DA4F0AE2-5516-45CB-AA50-DA8B0777F723}" srcOrd="0" destOrd="0" presId="urn:microsoft.com/office/officeart/2005/8/layout/orgChart1"/>
    <dgm:cxn modelId="{9460FEB5-182E-4893-A3B8-4CE432BC6A62}" type="presParOf" srcId="{894B427F-F75F-4C41-923B-6BAED7E60C42}" destId="{7B96CA30-122F-41F1-8307-7A0620786CEF}" srcOrd="1" destOrd="0" presId="urn:microsoft.com/office/officeart/2005/8/layout/orgChart1"/>
    <dgm:cxn modelId="{E05D8365-86C4-42CE-9C97-E1F4989EE63F}" type="presParOf" srcId="{A1AF7605-EBD9-4456-8159-749B939C5BB5}" destId="{EA4E7CD0-7E5D-4F6A-84CB-678046BC1F71}" srcOrd="1" destOrd="0" presId="urn:microsoft.com/office/officeart/2005/8/layout/orgChart1"/>
    <dgm:cxn modelId="{3765A1D4-652D-453B-ACB7-B9D7D8B49FA4}" type="presParOf" srcId="{EA4E7CD0-7E5D-4F6A-84CB-678046BC1F71}" destId="{BE7479E7-EAC6-420C-A311-EC443281F379}" srcOrd="0" destOrd="0" presId="urn:microsoft.com/office/officeart/2005/8/layout/orgChart1"/>
    <dgm:cxn modelId="{0EB9539D-1DC1-47F8-BE6F-D9514E795D69}" type="presParOf" srcId="{EA4E7CD0-7E5D-4F6A-84CB-678046BC1F71}" destId="{5B7A59D9-D8FA-4E9B-9DB4-941AE6B68DAF}" srcOrd="1" destOrd="0" presId="urn:microsoft.com/office/officeart/2005/8/layout/orgChart1"/>
    <dgm:cxn modelId="{C867B089-73B8-4EEA-B0FA-3F7D05FE4B42}" type="presParOf" srcId="{5B7A59D9-D8FA-4E9B-9DB4-941AE6B68DAF}" destId="{E094BDE0-25E9-4480-903C-BAB9CB628D51}" srcOrd="0" destOrd="0" presId="urn:microsoft.com/office/officeart/2005/8/layout/orgChart1"/>
    <dgm:cxn modelId="{645AC250-1C73-456E-ABA7-D54C1D307137}" type="presParOf" srcId="{E094BDE0-25E9-4480-903C-BAB9CB628D51}" destId="{D6156BB3-DE45-453C-91D4-00DAC869D43E}" srcOrd="0" destOrd="0" presId="urn:microsoft.com/office/officeart/2005/8/layout/orgChart1"/>
    <dgm:cxn modelId="{EC40C448-90B7-4F8A-AE68-2EDA836BECF8}" type="presParOf" srcId="{E094BDE0-25E9-4480-903C-BAB9CB628D51}" destId="{624EE08D-CF69-4806-B9FD-ED358671E28F}" srcOrd="1" destOrd="0" presId="urn:microsoft.com/office/officeart/2005/8/layout/orgChart1"/>
    <dgm:cxn modelId="{4F796F11-8DC4-41FF-9C68-19C839912247}" type="presParOf" srcId="{5B7A59D9-D8FA-4E9B-9DB4-941AE6B68DAF}" destId="{7F06633B-51C1-44CC-BD5A-0EB75A82FFDD}" srcOrd="1" destOrd="0" presId="urn:microsoft.com/office/officeart/2005/8/layout/orgChart1"/>
    <dgm:cxn modelId="{F539C4E5-A87D-49F2-84B0-EAB2414A11D3}" type="presParOf" srcId="{5B7A59D9-D8FA-4E9B-9DB4-941AE6B68DAF}" destId="{62C7E315-678B-4532-B81D-3BD1D8FB3E6B}" srcOrd="2" destOrd="0" presId="urn:microsoft.com/office/officeart/2005/8/layout/orgChart1"/>
    <dgm:cxn modelId="{88F8E0C6-A1EF-4817-AACD-50C3AC10EEA6}" type="presParOf" srcId="{EA4E7CD0-7E5D-4F6A-84CB-678046BC1F71}" destId="{CA3E7F86-98D1-45A6-9E99-E93DB46A8650}" srcOrd="2" destOrd="0" presId="urn:microsoft.com/office/officeart/2005/8/layout/orgChart1"/>
    <dgm:cxn modelId="{D88853BB-C1EA-4CBB-B74A-56C2B92F8E68}" type="presParOf" srcId="{EA4E7CD0-7E5D-4F6A-84CB-678046BC1F71}" destId="{DB84BE70-A8D4-40A4-B2C3-B968DEB4DD67}" srcOrd="3" destOrd="0" presId="urn:microsoft.com/office/officeart/2005/8/layout/orgChart1"/>
    <dgm:cxn modelId="{D2B1D35C-CC8B-42B1-8D16-142C65F65DD0}" type="presParOf" srcId="{DB84BE70-A8D4-40A4-B2C3-B968DEB4DD67}" destId="{EA33541E-48BE-41D3-B2AB-152B4031AE66}" srcOrd="0" destOrd="0" presId="urn:microsoft.com/office/officeart/2005/8/layout/orgChart1"/>
    <dgm:cxn modelId="{F58ED87E-BA07-4590-9817-AF3FEBE67090}" type="presParOf" srcId="{EA33541E-48BE-41D3-B2AB-152B4031AE66}" destId="{1B464253-419A-42B4-A255-52A523019BC7}" srcOrd="0" destOrd="0" presId="urn:microsoft.com/office/officeart/2005/8/layout/orgChart1"/>
    <dgm:cxn modelId="{A76396C9-7C25-4882-B8CE-C47CAB3FA8A8}" type="presParOf" srcId="{EA33541E-48BE-41D3-B2AB-152B4031AE66}" destId="{0F4088AD-2998-4694-927A-95E2AFE7072D}" srcOrd="1" destOrd="0" presId="urn:microsoft.com/office/officeart/2005/8/layout/orgChart1"/>
    <dgm:cxn modelId="{3C96F87D-3ED4-49AD-9277-2AF46CF50208}" type="presParOf" srcId="{DB84BE70-A8D4-40A4-B2C3-B968DEB4DD67}" destId="{253277D9-8638-48A4-940C-63B4B2368BF8}" srcOrd="1" destOrd="0" presId="urn:microsoft.com/office/officeart/2005/8/layout/orgChart1"/>
    <dgm:cxn modelId="{9CF3B743-27EC-4AE3-AF18-927517AE2B23}" type="presParOf" srcId="{DB84BE70-A8D4-40A4-B2C3-B968DEB4DD67}" destId="{6BD0B7F7-1C42-4A9C-B0C3-8A6D1E014675}" srcOrd="2" destOrd="0" presId="urn:microsoft.com/office/officeart/2005/8/layout/orgChart1"/>
    <dgm:cxn modelId="{4FB9A588-B9B2-42E7-AED5-BAFB49467E2B}" type="presParOf" srcId="{EA4E7CD0-7E5D-4F6A-84CB-678046BC1F71}" destId="{CD5D3384-9BF9-4B75-A002-6452A2797A22}" srcOrd="4" destOrd="0" presId="urn:microsoft.com/office/officeart/2005/8/layout/orgChart1"/>
    <dgm:cxn modelId="{CF1313B4-3C29-4D0C-AEE9-CD2195265856}" type="presParOf" srcId="{EA4E7CD0-7E5D-4F6A-84CB-678046BC1F71}" destId="{076B985B-3434-4413-81E9-CB132CF17A0F}" srcOrd="5" destOrd="0" presId="urn:microsoft.com/office/officeart/2005/8/layout/orgChart1"/>
    <dgm:cxn modelId="{5DC6A6D1-4780-4DC5-BB1F-84C793F94EB0}" type="presParOf" srcId="{076B985B-3434-4413-81E9-CB132CF17A0F}" destId="{7DCFD74D-9330-4C79-80E8-1DA98EF54D09}" srcOrd="0" destOrd="0" presId="urn:microsoft.com/office/officeart/2005/8/layout/orgChart1"/>
    <dgm:cxn modelId="{B3B6F518-CEAD-4B12-8088-7986082CF71B}" type="presParOf" srcId="{7DCFD74D-9330-4C79-80E8-1DA98EF54D09}" destId="{F3512827-66B4-4140-B6DA-42D2C14406D1}" srcOrd="0" destOrd="0" presId="urn:microsoft.com/office/officeart/2005/8/layout/orgChart1"/>
    <dgm:cxn modelId="{EC1BACDB-46C9-40FE-BFCB-59A418F38095}" type="presParOf" srcId="{7DCFD74D-9330-4C79-80E8-1DA98EF54D09}" destId="{6C23D65B-C42F-4FB2-9304-734861B06A10}" srcOrd="1" destOrd="0" presId="urn:microsoft.com/office/officeart/2005/8/layout/orgChart1"/>
    <dgm:cxn modelId="{372173AB-EAEC-4AA0-9DEB-4AD60F4BD05D}" type="presParOf" srcId="{076B985B-3434-4413-81E9-CB132CF17A0F}" destId="{994C5469-AEDD-4DC7-ACA6-D3B76D611A13}" srcOrd="1" destOrd="0" presId="urn:microsoft.com/office/officeart/2005/8/layout/orgChart1"/>
    <dgm:cxn modelId="{4A936DE3-61FC-492E-87B4-76C1DA2003C2}" type="presParOf" srcId="{076B985B-3434-4413-81E9-CB132CF17A0F}" destId="{1A677F1C-897D-4A06-816C-1135AAEBB0A3}" srcOrd="2" destOrd="0" presId="urn:microsoft.com/office/officeart/2005/8/layout/orgChart1"/>
    <dgm:cxn modelId="{76ADB175-EDF0-4C5F-B588-997F58E05D4A}" type="presParOf" srcId="{EA4E7CD0-7E5D-4F6A-84CB-678046BC1F71}" destId="{29B5EE60-D98C-44EC-BAE9-DA92DFA471FF}" srcOrd="6" destOrd="0" presId="urn:microsoft.com/office/officeart/2005/8/layout/orgChart1"/>
    <dgm:cxn modelId="{BBD792BA-466A-4C13-917E-39C3612407C9}" type="presParOf" srcId="{EA4E7CD0-7E5D-4F6A-84CB-678046BC1F71}" destId="{F430C235-041F-4CB3-9CDA-F7EE8C908BBC}" srcOrd="7" destOrd="0" presId="urn:microsoft.com/office/officeart/2005/8/layout/orgChart1"/>
    <dgm:cxn modelId="{1394873F-78F5-471E-AC19-E5FBAD8A2CA0}" type="presParOf" srcId="{F430C235-041F-4CB3-9CDA-F7EE8C908BBC}" destId="{E1FCBE3F-07FF-4234-A689-CFE45B148B3F}" srcOrd="0" destOrd="0" presId="urn:microsoft.com/office/officeart/2005/8/layout/orgChart1"/>
    <dgm:cxn modelId="{F541A132-CB73-442D-BF05-31503CFD309B}" type="presParOf" srcId="{E1FCBE3F-07FF-4234-A689-CFE45B148B3F}" destId="{D2D7BF8F-BE10-41D7-9BE0-D9D84BFD72EC}" srcOrd="0" destOrd="0" presId="urn:microsoft.com/office/officeart/2005/8/layout/orgChart1"/>
    <dgm:cxn modelId="{DA0C4ACB-FDD8-4EEF-BBE7-2068325B57A2}" type="presParOf" srcId="{E1FCBE3F-07FF-4234-A689-CFE45B148B3F}" destId="{B0871469-E977-4CD0-988E-860882F37F0C}" srcOrd="1" destOrd="0" presId="urn:microsoft.com/office/officeart/2005/8/layout/orgChart1"/>
    <dgm:cxn modelId="{8CE6E25B-6981-4AE5-A81D-00EBBF9CCFDF}" type="presParOf" srcId="{F430C235-041F-4CB3-9CDA-F7EE8C908BBC}" destId="{755311B4-1576-4D3F-A622-7D348E2D0023}" srcOrd="1" destOrd="0" presId="urn:microsoft.com/office/officeart/2005/8/layout/orgChart1"/>
    <dgm:cxn modelId="{103988E8-D9F6-430D-B98F-B3A0125E2D9A}" type="presParOf" srcId="{F430C235-041F-4CB3-9CDA-F7EE8C908BBC}" destId="{9EA3FC91-BBBE-4E8A-9E55-679AC57E7A8A}" srcOrd="2" destOrd="0" presId="urn:microsoft.com/office/officeart/2005/8/layout/orgChart1"/>
    <dgm:cxn modelId="{61A2BC4A-41F7-45FF-BE33-C45B19D79E3A}" type="presParOf" srcId="{A1AF7605-EBD9-4456-8159-749B939C5BB5}" destId="{5A6BD74F-D61F-41CE-AFD8-C68B20F19549}" srcOrd="2" destOrd="0" presId="urn:microsoft.com/office/officeart/2005/8/layout/orgChart1"/>
    <dgm:cxn modelId="{1A31693B-6185-47A1-B287-B412A149906A}" type="presParOf" srcId="{2C128DE1-CC67-4482-9C75-D2D3CBB4010D}" destId="{51438DDF-1E1E-4EEE-BD26-5D7CAC5EDCB4}" srcOrd="4" destOrd="0" presId="urn:microsoft.com/office/officeart/2005/8/layout/orgChart1"/>
    <dgm:cxn modelId="{53187802-56E8-42BA-AF96-897CF4B82D7C}" type="presParOf" srcId="{2C128DE1-CC67-4482-9C75-D2D3CBB4010D}" destId="{EE24FCCA-7C8F-4876-90A1-31623AE7CC14}" srcOrd="5" destOrd="0" presId="urn:microsoft.com/office/officeart/2005/8/layout/orgChart1"/>
    <dgm:cxn modelId="{0F3A4153-2695-4345-8F7E-5DDC2A2B1E8E}" type="presParOf" srcId="{EE24FCCA-7C8F-4876-90A1-31623AE7CC14}" destId="{7C137287-6CC8-4994-8ACE-5A3A16D13703}" srcOrd="0" destOrd="0" presId="urn:microsoft.com/office/officeart/2005/8/layout/orgChart1"/>
    <dgm:cxn modelId="{D17EAB63-E94B-4BF6-9E2D-1E0401A22A75}" type="presParOf" srcId="{7C137287-6CC8-4994-8ACE-5A3A16D13703}" destId="{488B8BCF-919D-4F43-A571-BF27CFD769C0}" srcOrd="0" destOrd="0" presId="urn:microsoft.com/office/officeart/2005/8/layout/orgChart1"/>
    <dgm:cxn modelId="{DD219F16-0CF5-4B0D-B4F3-8456CAFDDBBD}" type="presParOf" srcId="{7C137287-6CC8-4994-8ACE-5A3A16D13703}" destId="{0D68EA42-5639-4ED6-B864-E2B606C5669A}" srcOrd="1" destOrd="0" presId="urn:microsoft.com/office/officeart/2005/8/layout/orgChart1"/>
    <dgm:cxn modelId="{5BA14BA7-E4BE-414A-8324-08369A979A9A}" type="presParOf" srcId="{EE24FCCA-7C8F-4876-90A1-31623AE7CC14}" destId="{9DC7F7DB-A971-4A83-A90A-C722D65E0245}" srcOrd="1" destOrd="0" presId="urn:microsoft.com/office/officeart/2005/8/layout/orgChart1"/>
    <dgm:cxn modelId="{87DC142E-9058-408A-86EF-2F02BFBD155A}" type="presParOf" srcId="{9DC7F7DB-A971-4A83-A90A-C722D65E0245}" destId="{89B59C50-3C5D-49A0-B3D5-5584B9CBEB91}" srcOrd="0" destOrd="0" presId="urn:microsoft.com/office/officeart/2005/8/layout/orgChart1"/>
    <dgm:cxn modelId="{C7A0DDDE-710C-4475-85C6-1FF509F7240A}" type="presParOf" srcId="{9DC7F7DB-A971-4A83-A90A-C722D65E0245}" destId="{D0331CA7-2F64-422C-9A9D-BC8EEB1E5D62}" srcOrd="1" destOrd="0" presId="urn:microsoft.com/office/officeart/2005/8/layout/orgChart1"/>
    <dgm:cxn modelId="{92E581D0-CAD5-4428-8724-CE58D2E03CEE}" type="presParOf" srcId="{D0331CA7-2F64-422C-9A9D-BC8EEB1E5D62}" destId="{27A6B7C7-2632-4703-82E7-D364FD736C8C}" srcOrd="0" destOrd="0" presId="urn:microsoft.com/office/officeart/2005/8/layout/orgChart1"/>
    <dgm:cxn modelId="{89A06981-AE54-4E22-A470-8EB11ED84AA0}" type="presParOf" srcId="{27A6B7C7-2632-4703-82E7-D364FD736C8C}" destId="{2DD15206-5D89-41F5-BF46-7AC648F6BF70}" srcOrd="0" destOrd="0" presId="urn:microsoft.com/office/officeart/2005/8/layout/orgChart1"/>
    <dgm:cxn modelId="{6709576F-1F60-4430-A4AA-7673C9E23637}" type="presParOf" srcId="{27A6B7C7-2632-4703-82E7-D364FD736C8C}" destId="{A70D44E2-1DF6-45D3-A353-650DDEBEA675}" srcOrd="1" destOrd="0" presId="urn:microsoft.com/office/officeart/2005/8/layout/orgChart1"/>
    <dgm:cxn modelId="{9ABAF9A0-10F2-4E95-BE70-6793D236E070}" type="presParOf" srcId="{D0331CA7-2F64-422C-9A9D-BC8EEB1E5D62}" destId="{97E9853C-AA87-435C-884E-62621B64ABE5}" srcOrd="1" destOrd="0" presId="urn:microsoft.com/office/officeart/2005/8/layout/orgChart1"/>
    <dgm:cxn modelId="{F5D1B3C7-5CDA-4600-A572-EAA94115FF0D}" type="presParOf" srcId="{D0331CA7-2F64-422C-9A9D-BC8EEB1E5D62}" destId="{99B54A84-27CA-482C-9C61-33A649E72EFE}" srcOrd="2" destOrd="0" presId="urn:microsoft.com/office/officeart/2005/8/layout/orgChart1"/>
    <dgm:cxn modelId="{E8A18FB5-28F0-4EBE-BE14-560EEA586440}" type="presParOf" srcId="{9DC7F7DB-A971-4A83-A90A-C722D65E0245}" destId="{954FAD42-69F0-4D6B-8E9F-B255711CFB7E}" srcOrd="2" destOrd="0" presId="urn:microsoft.com/office/officeart/2005/8/layout/orgChart1"/>
    <dgm:cxn modelId="{01D5A388-399E-42EB-BB8C-23ED4C80E6D0}" type="presParOf" srcId="{9DC7F7DB-A971-4A83-A90A-C722D65E0245}" destId="{BE005256-0105-47FC-A349-3ED092C9220A}" srcOrd="3" destOrd="0" presId="urn:microsoft.com/office/officeart/2005/8/layout/orgChart1"/>
    <dgm:cxn modelId="{82993610-9800-4884-B26B-49AEBA18FCBF}" type="presParOf" srcId="{BE005256-0105-47FC-A349-3ED092C9220A}" destId="{20A1A187-3ACD-46CE-97BC-00CE9704F3C1}" srcOrd="0" destOrd="0" presId="urn:microsoft.com/office/officeart/2005/8/layout/orgChart1"/>
    <dgm:cxn modelId="{ADF1A528-BFA2-42F2-9D14-C77E18BDD381}" type="presParOf" srcId="{20A1A187-3ACD-46CE-97BC-00CE9704F3C1}" destId="{6FEA8EB8-BC11-453D-BC2A-C2264113D0BD}" srcOrd="0" destOrd="0" presId="urn:microsoft.com/office/officeart/2005/8/layout/orgChart1"/>
    <dgm:cxn modelId="{326FBDDB-B56D-40F8-A134-8228D3273B58}" type="presParOf" srcId="{20A1A187-3ACD-46CE-97BC-00CE9704F3C1}" destId="{BE71DA94-EC26-48F2-9C5E-78EB217A5834}" srcOrd="1" destOrd="0" presId="urn:microsoft.com/office/officeart/2005/8/layout/orgChart1"/>
    <dgm:cxn modelId="{44BA4C09-F6BE-43F4-AC6D-9ADBC76D5A63}" type="presParOf" srcId="{BE005256-0105-47FC-A349-3ED092C9220A}" destId="{5B91B833-0E05-4D81-9ED2-DCBA5524CFA6}" srcOrd="1" destOrd="0" presId="urn:microsoft.com/office/officeart/2005/8/layout/orgChart1"/>
    <dgm:cxn modelId="{697015DC-3191-4F0D-804A-2A85F4F9C664}" type="presParOf" srcId="{BE005256-0105-47FC-A349-3ED092C9220A}" destId="{04084AB5-5A33-447F-8471-A193A10D97D1}" srcOrd="2" destOrd="0" presId="urn:microsoft.com/office/officeart/2005/8/layout/orgChart1"/>
    <dgm:cxn modelId="{834B001C-BA8F-4428-8368-4EDFFFEFD341}" type="presParOf" srcId="{9DC7F7DB-A971-4A83-A90A-C722D65E0245}" destId="{982D630A-4075-4CD7-A91A-7B900F5E0885}" srcOrd="4" destOrd="0" presId="urn:microsoft.com/office/officeart/2005/8/layout/orgChart1"/>
    <dgm:cxn modelId="{C784A0C9-2BC9-44AD-952B-175C6171AB16}" type="presParOf" srcId="{9DC7F7DB-A971-4A83-A90A-C722D65E0245}" destId="{17C6F7FC-CB64-44FD-A668-F25CED97BE82}" srcOrd="5" destOrd="0" presId="urn:microsoft.com/office/officeart/2005/8/layout/orgChart1"/>
    <dgm:cxn modelId="{1C9BA5A5-DE1A-41B2-A9C0-56C668991600}" type="presParOf" srcId="{17C6F7FC-CB64-44FD-A668-F25CED97BE82}" destId="{E1818598-880E-4D28-84FB-72E3BE8868C3}" srcOrd="0" destOrd="0" presId="urn:microsoft.com/office/officeart/2005/8/layout/orgChart1"/>
    <dgm:cxn modelId="{76FB65BB-2523-4AD3-A8D9-2604F7C25274}" type="presParOf" srcId="{E1818598-880E-4D28-84FB-72E3BE8868C3}" destId="{F3461EAB-C1FF-46F6-8533-215AF74489BD}" srcOrd="0" destOrd="0" presId="urn:microsoft.com/office/officeart/2005/8/layout/orgChart1"/>
    <dgm:cxn modelId="{93B27BAE-38DC-4823-BFF5-128EC26134D6}" type="presParOf" srcId="{E1818598-880E-4D28-84FB-72E3BE8868C3}" destId="{1B705603-1B14-4FED-9415-FEA50222D6B5}" srcOrd="1" destOrd="0" presId="urn:microsoft.com/office/officeart/2005/8/layout/orgChart1"/>
    <dgm:cxn modelId="{D1B5586D-B333-4BE7-AC41-E9EE69C73831}" type="presParOf" srcId="{17C6F7FC-CB64-44FD-A668-F25CED97BE82}" destId="{6037428D-D6E7-4A7F-9D02-A9E272EF813E}" srcOrd="1" destOrd="0" presId="urn:microsoft.com/office/officeart/2005/8/layout/orgChart1"/>
    <dgm:cxn modelId="{5B42C241-27C2-4854-A19C-D1B7A0FDF4CC}" type="presParOf" srcId="{17C6F7FC-CB64-44FD-A668-F25CED97BE82}" destId="{5559841D-79C0-43FC-A5A3-1BF8CEA0AFD8}" srcOrd="2" destOrd="0" presId="urn:microsoft.com/office/officeart/2005/8/layout/orgChart1"/>
    <dgm:cxn modelId="{125028C1-3049-423C-A9B5-B7ADB56B2D89}" type="presParOf" srcId="{EE24FCCA-7C8F-4876-90A1-31623AE7CC14}" destId="{34E4B4DD-B108-4D1D-B70F-8B0450BC64CD}" srcOrd="2" destOrd="0" presId="urn:microsoft.com/office/officeart/2005/8/layout/orgChart1"/>
    <dgm:cxn modelId="{1438F4A1-478E-4DFC-8106-DDD4651103D3}" type="presParOf" srcId="{D6AC9AE1-6D78-4A62-92CA-5648E9ECD6D8}" destId="{568F3522-E814-4E98-9652-9EF16BC320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D630A-4075-4CD7-A91A-7B900F5E0885}">
      <dsp:nvSpPr>
        <dsp:cNvPr id="0" name=""/>
        <dsp:cNvSpPr/>
      </dsp:nvSpPr>
      <dsp:spPr>
        <a:xfrm>
          <a:off x="7812150" y="1935148"/>
          <a:ext cx="367645" cy="161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419"/>
              </a:lnTo>
              <a:lnTo>
                <a:pt x="367645" y="1618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FAD42-69F0-4D6B-8E9F-B255711CFB7E}">
      <dsp:nvSpPr>
        <dsp:cNvPr id="0" name=""/>
        <dsp:cNvSpPr/>
      </dsp:nvSpPr>
      <dsp:spPr>
        <a:xfrm>
          <a:off x="7812150" y="1935148"/>
          <a:ext cx="367645" cy="100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470"/>
              </a:lnTo>
              <a:lnTo>
                <a:pt x="367645" y="1002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59C50-3C5D-49A0-B3D5-5584B9CBEB91}">
      <dsp:nvSpPr>
        <dsp:cNvPr id="0" name=""/>
        <dsp:cNvSpPr/>
      </dsp:nvSpPr>
      <dsp:spPr>
        <a:xfrm>
          <a:off x="7812150" y="1935148"/>
          <a:ext cx="362779" cy="35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651"/>
              </a:lnTo>
              <a:lnTo>
                <a:pt x="362779" y="3516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38DDF-1E1E-4EEE-BD26-5D7CAC5EDCB4}">
      <dsp:nvSpPr>
        <dsp:cNvPr id="0" name=""/>
        <dsp:cNvSpPr/>
      </dsp:nvSpPr>
      <dsp:spPr>
        <a:xfrm>
          <a:off x="5730209" y="659616"/>
          <a:ext cx="3111687" cy="648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22"/>
              </a:lnTo>
              <a:lnTo>
                <a:pt x="3111687" y="378622"/>
              </a:lnTo>
              <a:lnTo>
                <a:pt x="3111687" y="648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5EE60-D98C-44EC-BAE9-DA92DFA471FF}">
      <dsp:nvSpPr>
        <dsp:cNvPr id="0" name=""/>
        <dsp:cNvSpPr/>
      </dsp:nvSpPr>
      <dsp:spPr>
        <a:xfrm>
          <a:off x="4466510" y="1975347"/>
          <a:ext cx="338768" cy="208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41"/>
              </a:lnTo>
              <a:lnTo>
                <a:pt x="338768" y="2085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3384-9BF9-4B75-A002-6452A2797A22}">
      <dsp:nvSpPr>
        <dsp:cNvPr id="0" name=""/>
        <dsp:cNvSpPr/>
      </dsp:nvSpPr>
      <dsp:spPr>
        <a:xfrm>
          <a:off x="4466510" y="1975347"/>
          <a:ext cx="356660" cy="155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721"/>
              </a:lnTo>
              <a:lnTo>
                <a:pt x="356660" y="1555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E7F86-98D1-45A6-9E99-E93DB46A8650}">
      <dsp:nvSpPr>
        <dsp:cNvPr id="0" name=""/>
        <dsp:cNvSpPr/>
      </dsp:nvSpPr>
      <dsp:spPr>
        <a:xfrm>
          <a:off x="4466510" y="1975347"/>
          <a:ext cx="354986" cy="939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488"/>
              </a:lnTo>
              <a:lnTo>
                <a:pt x="354986" y="9394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479E7-EAC6-420C-A311-EC443281F379}">
      <dsp:nvSpPr>
        <dsp:cNvPr id="0" name=""/>
        <dsp:cNvSpPr/>
      </dsp:nvSpPr>
      <dsp:spPr>
        <a:xfrm>
          <a:off x="4466510" y="1975347"/>
          <a:ext cx="354884" cy="369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41"/>
              </a:lnTo>
              <a:lnTo>
                <a:pt x="354884" y="369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7A4E-7C18-417F-9638-10AC82B36805}">
      <dsp:nvSpPr>
        <dsp:cNvPr id="0" name=""/>
        <dsp:cNvSpPr/>
      </dsp:nvSpPr>
      <dsp:spPr>
        <a:xfrm>
          <a:off x="5684489" y="659616"/>
          <a:ext cx="91440" cy="707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880"/>
              </a:lnTo>
              <a:lnTo>
                <a:pt x="45745" y="436880"/>
              </a:lnTo>
              <a:lnTo>
                <a:pt x="45745" y="707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94B60-4483-4B35-94E4-FD3D820F2D6F}">
      <dsp:nvSpPr>
        <dsp:cNvPr id="0" name=""/>
        <dsp:cNvSpPr/>
      </dsp:nvSpPr>
      <dsp:spPr>
        <a:xfrm>
          <a:off x="1531599" y="2085748"/>
          <a:ext cx="179716" cy="2244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299"/>
              </a:lnTo>
              <a:lnTo>
                <a:pt x="179716" y="22442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5CA15-370D-4499-8165-DB5801BDFD1C}">
      <dsp:nvSpPr>
        <dsp:cNvPr id="0" name=""/>
        <dsp:cNvSpPr/>
      </dsp:nvSpPr>
      <dsp:spPr>
        <a:xfrm>
          <a:off x="1531599" y="2085748"/>
          <a:ext cx="162416" cy="166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632"/>
              </a:lnTo>
              <a:lnTo>
                <a:pt x="162416" y="1663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AB377-CB73-4B36-B4D3-FD5F5ED83C79}">
      <dsp:nvSpPr>
        <dsp:cNvPr id="0" name=""/>
        <dsp:cNvSpPr/>
      </dsp:nvSpPr>
      <dsp:spPr>
        <a:xfrm>
          <a:off x="1531599" y="2085748"/>
          <a:ext cx="162416" cy="102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406"/>
              </a:lnTo>
              <a:lnTo>
                <a:pt x="162416" y="10234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BB070-FB49-4659-B166-F970769B8543}">
      <dsp:nvSpPr>
        <dsp:cNvPr id="0" name=""/>
        <dsp:cNvSpPr/>
      </dsp:nvSpPr>
      <dsp:spPr>
        <a:xfrm>
          <a:off x="1531599" y="2085748"/>
          <a:ext cx="162416" cy="40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35"/>
              </a:lnTo>
              <a:lnTo>
                <a:pt x="162416" y="401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DBCEA-A86E-4FA7-96C7-C5462ECD57B3}">
      <dsp:nvSpPr>
        <dsp:cNvPr id="0" name=""/>
        <dsp:cNvSpPr/>
      </dsp:nvSpPr>
      <dsp:spPr>
        <a:xfrm>
          <a:off x="2561345" y="659616"/>
          <a:ext cx="3168863" cy="642572"/>
        </a:xfrm>
        <a:custGeom>
          <a:avLst/>
          <a:gdLst/>
          <a:ahLst/>
          <a:cxnLst/>
          <a:rect l="0" t="0" r="0" b="0"/>
          <a:pathLst>
            <a:path>
              <a:moveTo>
                <a:pt x="3168863" y="0"/>
              </a:moveTo>
              <a:lnTo>
                <a:pt x="3168863" y="372264"/>
              </a:lnTo>
              <a:lnTo>
                <a:pt x="0" y="372264"/>
              </a:lnTo>
              <a:lnTo>
                <a:pt x="0" y="642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E8395-6FC0-414E-8B98-CD95B5CE6E2A}">
      <dsp:nvSpPr>
        <dsp:cNvPr id="0" name=""/>
        <dsp:cNvSpPr/>
      </dsp:nvSpPr>
      <dsp:spPr>
        <a:xfrm>
          <a:off x="1925979" y="0"/>
          <a:ext cx="7608459" cy="6596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Traits Studied</a:t>
          </a:r>
          <a:endParaRPr lang="en-IN" sz="5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925979" y="0"/>
        <a:ext cx="7608459" cy="659616"/>
      </dsp:txXfrm>
    </dsp:sp>
    <dsp:sp modelId="{D4BAF39A-53D6-4B3A-A65C-650CD2CF326C}">
      <dsp:nvSpPr>
        <dsp:cNvPr id="0" name=""/>
        <dsp:cNvSpPr/>
      </dsp:nvSpPr>
      <dsp:spPr>
        <a:xfrm>
          <a:off x="1274163" y="1302189"/>
          <a:ext cx="2574365" cy="78355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b="1" kern="1200" dirty="0" smtClean="0">
              <a:solidFill>
                <a:schemeClr val="tx1"/>
              </a:solidFill>
            </a:rPr>
            <a:t>Phenology</a:t>
          </a:r>
          <a:endParaRPr lang="en-IN" sz="3900" kern="1200" dirty="0">
            <a:solidFill>
              <a:schemeClr val="tx1"/>
            </a:solidFill>
          </a:endParaRPr>
        </a:p>
      </dsp:txBody>
      <dsp:txXfrm>
        <a:off x="1274163" y="1302189"/>
        <a:ext cx="2574365" cy="783559"/>
      </dsp:txXfrm>
    </dsp:sp>
    <dsp:sp modelId="{0463B3AC-379B-432E-BB4E-FDA4FA2BB560}">
      <dsp:nvSpPr>
        <dsp:cNvPr id="0" name=""/>
        <dsp:cNvSpPr/>
      </dsp:nvSpPr>
      <dsp:spPr>
        <a:xfrm>
          <a:off x="1694016" y="2305702"/>
          <a:ext cx="2233236" cy="3639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IN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Days to heading</a:t>
          </a:r>
          <a:endParaRPr lang="en-IN" sz="20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694016" y="2305702"/>
        <a:ext cx="2233236" cy="363963"/>
      </dsp:txXfrm>
    </dsp:sp>
    <dsp:sp modelId="{097CB7C3-2150-4A33-85FB-76B4CA5E6F60}">
      <dsp:nvSpPr>
        <dsp:cNvPr id="0" name=""/>
        <dsp:cNvSpPr/>
      </dsp:nvSpPr>
      <dsp:spPr>
        <a:xfrm>
          <a:off x="1694016" y="2812736"/>
          <a:ext cx="2238153" cy="5928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IN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Days to Maturity</a:t>
          </a:r>
          <a:endParaRPr lang="en-IN" sz="20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694016" y="2812736"/>
        <a:ext cx="2238153" cy="592837"/>
      </dsp:txXfrm>
    </dsp:sp>
    <dsp:sp modelId="{247A7C2C-8CFF-4907-AFE8-B9D8D5F8F8D1}">
      <dsp:nvSpPr>
        <dsp:cNvPr id="0" name=""/>
        <dsp:cNvSpPr/>
      </dsp:nvSpPr>
      <dsp:spPr>
        <a:xfrm>
          <a:off x="1694016" y="3531357"/>
          <a:ext cx="2716212" cy="4360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IN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Colour/pigmentation</a:t>
          </a:r>
          <a:endParaRPr lang="en-IN" sz="20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694016" y="3531357"/>
        <a:ext cx="2716212" cy="436046"/>
      </dsp:txXfrm>
    </dsp:sp>
    <dsp:sp modelId="{8C544E74-FC50-4A14-8250-CD3A40BFB8CD}">
      <dsp:nvSpPr>
        <dsp:cNvPr id="0" name=""/>
        <dsp:cNvSpPr/>
      </dsp:nvSpPr>
      <dsp:spPr>
        <a:xfrm>
          <a:off x="1711316" y="4110461"/>
          <a:ext cx="2416067" cy="4391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IN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Height</a:t>
          </a:r>
          <a:endParaRPr lang="en-IN" sz="20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711316" y="4110461"/>
        <a:ext cx="2416067" cy="439173"/>
      </dsp:txXfrm>
    </dsp:sp>
    <dsp:sp modelId="{DA4F0AE2-5516-45CB-AA50-DA8B0777F723}">
      <dsp:nvSpPr>
        <dsp:cNvPr id="0" name=""/>
        <dsp:cNvSpPr/>
      </dsp:nvSpPr>
      <dsp:spPr>
        <a:xfrm>
          <a:off x="4150578" y="1366805"/>
          <a:ext cx="3159312" cy="60854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b="1" kern="1200" dirty="0" smtClean="0">
              <a:solidFill>
                <a:schemeClr val="tx1"/>
              </a:solidFill>
            </a:rPr>
            <a:t>Floral mutants</a:t>
          </a:r>
          <a:endParaRPr lang="en-IN" sz="3900" kern="1200" dirty="0">
            <a:solidFill>
              <a:schemeClr val="tx1"/>
            </a:solidFill>
          </a:endParaRPr>
        </a:p>
      </dsp:txBody>
      <dsp:txXfrm>
        <a:off x="4150578" y="1366805"/>
        <a:ext cx="3159312" cy="608541"/>
      </dsp:txXfrm>
    </dsp:sp>
    <dsp:sp modelId="{D6156BB3-DE45-453C-91D4-00DAC869D43E}">
      <dsp:nvSpPr>
        <dsp:cNvPr id="0" name=""/>
        <dsp:cNvSpPr/>
      </dsp:nvSpPr>
      <dsp:spPr>
        <a:xfrm>
          <a:off x="4821394" y="2119460"/>
          <a:ext cx="1743823" cy="4498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Spike</a:t>
          </a:r>
          <a:r>
            <a:rPr lang="en-US" sz="2700" b="1" kern="1200" dirty="0" smtClean="0">
              <a:ln>
                <a:noFill/>
              </a:ln>
              <a:solidFill>
                <a:schemeClr val="tx1"/>
              </a:solidFill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length</a:t>
          </a:r>
        </a:p>
      </dsp:txBody>
      <dsp:txXfrm>
        <a:off x="4821394" y="2119460"/>
        <a:ext cx="1743823" cy="449857"/>
      </dsp:txXfrm>
    </dsp:sp>
    <dsp:sp modelId="{1B464253-419A-42B4-A255-52A523019BC7}">
      <dsp:nvSpPr>
        <dsp:cNvPr id="0" name=""/>
        <dsp:cNvSpPr/>
      </dsp:nvSpPr>
      <dsp:spPr>
        <a:xfrm>
          <a:off x="4821497" y="2669486"/>
          <a:ext cx="1563927" cy="4906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Symmetry</a:t>
          </a:r>
        </a:p>
      </dsp:txBody>
      <dsp:txXfrm>
        <a:off x="4821497" y="2669486"/>
        <a:ext cx="1563927" cy="490699"/>
      </dsp:txXfrm>
    </dsp:sp>
    <dsp:sp modelId="{F3512827-66B4-4140-B6DA-42D2C14406D1}">
      <dsp:nvSpPr>
        <dsp:cNvPr id="0" name=""/>
        <dsp:cNvSpPr/>
      </dsp:nvSpPr>
      <dsp:spPr>
        <a:xfrm>
          <a:off x="4823170" y="3267717"/>
          <a:ext cx="1803729" cy="526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Garamond" panose="02020404030301010803" pitchFamily="18" charset="0"/>
            </a:rPr>
            <a:t>Threshability</a:t>
          </a:r>
          <a:endParaRPr lang="en-US" sz="2000" b="1" kern="1200" dirty="0" smtClean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4823170" y="3267717"/>
        <a:ext cx="1803729" cy="526702"/>
      </dsp:txXfrm>
    </dsp:sp>
    <dsp:sp modelId="{D2D7BF8F-BE10-41D7-9BE0-D9D84BFD72EC}">
      <dsp:nvSpPr>
        <dsp:cNvPr id="0" name=""/>
        <dsp:cNvSpPr/>
      </dsp:nvSpPr>
      <dsp:spPr>
        <a:xfrm>
          <a:off x="4805278" y="3853037"/>
          <a:ext cx="2574365" cy="4155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IN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Floral</a:t>
          </a:r>
          <a:r>
            <a:rPr lang="en-IN" sz="2000" kern="1200" dirty="0" smtClean="0">
              <a:latin typeface="Garamond" panose="02020404030301010803" pitchFamily="18" charset="0"/>
            </a:rPr>
            <a:t> </a:t>
          </a:r>
          <a:r>
            <a:rPr lang="en-IN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parts</a:t>
          </a:r>
          <a:endParaRPr lang="en-IN" sz="20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4805278" y="3853037"/>
        <a:ext cx="2574365" cy="415502"/>
      </dsp:txXfrm>
    </dsp:sp>
    <dsp:sp modelId="{488B8BCF-919D-4F43-A571-BF27CFD769C0}">
      <dsp:nvSpPr>
        <dsp:cNvPr id="0" name=""/>
        <dsp:cNvSpPr/>
      </dsp:nvSpPr>
      <dsp:spPr>
        <a:xfrm>
          <a:off x="7554713" y="1308547"/>
          <a:ext cx="2574365" cy="6266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900" b="1" kern="1200" dirty="0" smtClean="0">
              <a:solidFill>
                <a:schemeClr val="tx1"/>
              </a:solidFill>
            </a:rPr>
            <a:t>Yield Traits</a:t>
          </a:r>
          <a:endParaRPr lang="en-IN" sz="3900" b="1" kern="1200" dirty="0">
            <a:solidFill>
              <a:schemeClr val="tx1"/>
            </a:solidFill>
          </a:endParaRPr>
        </a:p>
      </dsp:txBody>
      <dsp:txXfrm>
        <a:off x="7554713" y="1308547"/>
        <a:ext cx="2574365" cy="626600"/>
      </dsp:txXfrm>
    </dsp:sp>
    <dsp:sp modelId="{2DD15206-5D89-41F5-BF46-7AC648F6BF70}">
      <dsp:nvSpPr>
        <dsp:cNvPr id="0" name=""/>
        <dsp:cNvSpPr/>
      </dsp:nvSpPr>
      <dsp:spPr>
        <a:xfrm>
          <a:off x="8174929" y="1950440"/>
          <a:ext cx="1534399" cy="6727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Color</a:t>
          </a:r>
        </a:p>
      </dsp:txBody>
      <dsp:txXfrm>
        <a:off x="8174929" y="1950440"/>
        <a:ext cx="1534399" cy="672720"/>
      </dsp:txXfrm>
    </dsp:sp>
    <dsp:sp modelId="{6FEA8EB8-BC11-453D-BC2A-C2264113D0BD}">
      <dsp:nvSpPr>
        <dsp:cNvPr id="0" name=""/>
        <dsp:cNvSpPr/>
      </dsp:nvSpPr>
      <dsp:spPr>
        <a:xfrm>
          <a:off x="8179795" y="2686090"/>
          <a:ext cx="1625299" cy="5030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smtClean="0">
              <a:solidFill>
                <a:schemeClr val="tx1"/>
              </a:solidFill>
              <a:latin typeface="Garamond" panose="02020404030301010803" pitchFamily="18" charset="0"/>
            </a:rPr>
            <a:t>Size</a:t>
          </a:r>
          <a:endParaRPr lang="en-US" sz="2000" b="1" kern="1200" dirty="0" smtClean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179795" y="2686090"/>
        <a:ext cx="1625299" cy="503056"/>
      </dsp:txXfrm>
    </dsp:sp>
    <dsp:sp modelId="{F3461EAB-C1FF-46F6-8533-215AF74489BD}">
      <dsp:nvSpPr>
        <dsp:cNvPr id="0" name=""/>
        <dsp:cNvSpPr/>
      </dsp:nvSpPr>
      <dsp:spPr>
        <a:xfrm>
          <a:off x="8179795" y="3286870"/>
          <a:ext cx="1596312" cy="5333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smtClean="0">
              <a:solidFill>
                <a:schemeClr val="tx1"/>
              </a:solidFill>
              <a:latin typeface="Garamond" panose="02020404030301010803" pitchFamily="18" charset="0"/>
            </a:rPr>
            <a:t>Shape</a:t>
          </a:r>
          <a:endParaRPr lang="en-US" sz="20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179795" y="3286870"/>
        <a:ext cx="1596312" cy="53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F5D1-F512-423E-A3F9-F1D91D393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5109-F831-4277-84BD-9C18DCEC0209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8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0179-5C5F-4051-9837-E62C12019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1CCC-2E32-4788-8B17-4200377AC64C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77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237-8609-497B-A5B7-AA721716F5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D41E-75A6-44A6-A206-09746F2C0E7C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44D694-3FDF-42B3-A34C-65FAC87F51E2}" type="datetimeFigureOut">
              <a:rPr lang="en-US" smtClean="0">
                <a:solidFill>
                  <a:prstClr val="black"/>
                </a:solidFill>
              </a:rPr>
              <a:pPr/>
              <a:t>11/20/2014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8F82-B8C3-4DB4-96F5-0653C1D3EF1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758082"/>
      </p:ext>
    </p:extLst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A2B3-198F-4478-9944-C290C62FF6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88FD-2B39-49A5-B4EA-F39C18D3F499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2C49-7193-44B2-B317-F4B60EF094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0E09-829B-42EE-888E-91EC70FA598B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01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42E7-E80D-4755-BEA9-3DED558FC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D01F-BBF9-4C65-9C93-998B4649323A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74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1A72-8CD8-4300-9705-CBE77A499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DE5C-794B-4847-B478-290D84423F3E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76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750D-EF79-4242-A47A-270C105757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C179-9D8D-4709-B56B-F5A5F4058FB7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1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D715-DB1C-4451-8A58-3379EBE123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29FA-814B-43C0-8301-2E51BAC83856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2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523C-E76A-40FB-85A1-D73BAA2C7F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AF27-5FD3-4641-AA3C-78DFFE34C182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60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4C29-2CDD-4498-A485-86B6FB2214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ECB4-9EC7-42E9-98A2-6DC7291038BB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77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9C52D9-092E-4EBF-B2CD-A3BDB31644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5BD6F-725A-40A1-8770-52ECAFC3BAA7}" type="slidenum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hyperlink" Target="http://www.plosone.org/article/info:doi/10.1371/journal.pone.007529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87" y="293299"/>
            <a:ext cx="11029511" cy="1757498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latin typeface="Garamond" panose="02020404030301010803" pitchFamily="18" charset="0"/>
              </a:rPr>
              <a:t>Phenotypic </a:t>
            </a:r>
            <a:r>
              <a:rPr lang="en-IN" sz="4000" b="1" dirty="0" smtClean="0">
                <a:latin typeface="Garamond" panose="02020404030301010803" pitchFamily="18" charset="0"/>
              </a:rPr>
              <a:t>Characterization of </a:t>
            </a:r>
            <a:r>
              <a:rPr lang="en-IN" sz="4000" b="1" dirty="0">
                <a:latin typeface="Garamond" panose="02020404030301010803" pitchFamily="18" charset="0"/>
              </a:rPr>
              <a:t>EMS </a:t>
            </a:r>
            <a:r>
              <a:rPr lang="en-IN" sz="4000" b="1" dirty="0" smtClean="0">
                <a:latin typeface="Garamond" panose="02020404030301010803" pitchFamily="18" charset="0"/>
              </a:rPr>
              <a:t>Induced Mutants in Wheat (</a:t>
            </a:r>
            <a:r>
              <a:rPr lang="en-IN" sz="4000" b="1" i="1" dirty="0" err="1">
                <a:latin typeface="Garamond" panose="02020404030301010803" pitchFamily="18" charset="0"/>
              </a:rPr>
              <a:t>Triticum</a:t>
            </a:r>
            <a:r>
              <a:rPr lang="en-IN" sz="4000" b="1" dirty="0">
                <a:latin typeface="Garamond" panose="02020404030301010803" pitchFamily="18" charset="0"/>
              </a:rPr>
              <a:t> </a:t>
            </a:r>
            <a:r>
              <a:rPr lang="en-IN" sz="4000" b="1" i="1" dirty="0" err="1">
                <a:latin typeface="Garamond" panose="02020404030301010803" pitchFamily="18" charset="0"/>
              </a:rPr>
              <a:t>aestivum</a:t>
            </a:r>
            <a:r>
              <a:rPr lang="en-IN" sz="4000" b="1" dirty="0">
                <a:latin typeface="Garamond" panose="02020404030301010803" pitchFamily="18" charset="0"/>
              </a:rPr>
              <a:t> L.)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567" y="2800565"/>
            <a:ext cx="8994320" cy="19746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Karnam Venkatesh</a:t>
            </a:r>
          </a:p>
          <a:p>
            <a:pPr algn="ctr"/>
            <a:endParaRPr lang="en-US" sz="2700" b="1" dirty="0" smtClean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Co-authors: SK Pawar, R Kumar, R Singh, SK Singh, V Tiwari and I Sharma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187" y="5629740"/>
            <a:ext cx="1610263" cy="1130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4380" y="5581064"/>
            <a:ext cx="1607417" cy="12282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4454" y="571237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Directorate of Wheat Research </a:t>
            </a:r>
          </a:p>
          <a:p>
            <a:pPr algn="ctr"/>
            <a:r>
              <a:rPr lang="en-US" sz="3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Karnal</a:t>
            </a:r>
            <a:r>
              <a:rPr lang="en-US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 (Haryana)</a:t>
            </a:r>
          </a:p>
        </p:txBody>
      </p:sp>
    </p:spTree>
    <p:extLst>
      <p:ext uri="{BB962C8B-B14F-4D97-AF65-F5344CB8AC3E}">
        <p14:creationId xmlns:p14="http://schemas.microsoft.com/office/powerpoint/2010/main" xmlns="" val="10776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LLING.jpg"/>
          <p:cNvPicPr/>
          <p:nvPr/>
        </p:nvPicPr>
        <p:blipFill rotWithShape="1">
          <a:blip r:embed="rId2" cstate="print"/>
          <a:srcRect l="600" t="76867" r="87106" b="2284"/>
          <a:stretch/>
        </p:blipFill>
        <p:spPr>
          <a:xfrm>
            <a:off x="4259660" y="1338372"/>
            <a:ext cx="2808798" cy="1419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38920" y="3005342"/>
            <a:ext cx="265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latin typeface="Garamond" panose="02020404030301010803" pitchFamily="18" charset="0"/>
              </a:rPr>
              <a:t>Spike length variations</a:t>
            </a:r>
            <a:endParaRPr lang="en-IN" sz="2000" b="1" dirty="0"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36999" y="409670"/>
            <a:ext cx="8785599" cy="8416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aramond" panose="02020404030301010803" pitchFamily="18" charset="0"/>
              </a:rPr>
              <a:t>Spike Variations 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Figure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845" y="3640968"/>
            <a:ext cx="2699815" cy="17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4391" y="5426528"/>
            <a:ext cx="3027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i="1" dirty="0" smtClean="0">
                <a:latin typeface="Garamond" panose="02020404030301010803" pitchFamily="18" charset="0"/>
              </a:rPr>
              <a:t>Rice: dwarf11 loci mutants</a:t>
            </a:r>
            <a:endParaRPr lang="en-IN" sz="20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392" y="5720253"/>
            <a:ext cx="4143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err="1" smtClean="0">
                <a:latin typeface="Garamond" panose="02020404030301010803" pitchFamily="18" charset="0"/>
              </a:rPr>
              <a:t>Brasinosteroid</a:t>
            </a:r>
            <a:r>
              <a:rPr lang="en-IN" sz="2000" b="1" dirty="0" smtClean="0">
                <a:latin typeface="Garamond" panose="02020404030301010803" pitchFamily="18" charset="0"/>
              </a:rPr>
              <a:t> biosynthesis pathway</a:t>
            </a:r>
            <a:endParaRPr lang="en-IN" sz="2000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4391" y="6274251"/>
            <a:ext cx="5261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The Plant Cell March 2005 vol. 17 no. 3 776-790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3077" name="Picture 5" descr="http://www.shigen.nig.ac.jp/wheat/wis/No100/p129/Fi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9" b="33030"/>
          <a:stretch/>
        </p:blipFill>
        <p:spPr bwMode="auto">
          <a:xfrm>
            <a:off x="6431981" y="3484945"/>
            <a:ext cx="4358885" cy="26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07183" y="6272100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>
                <a:latin typeface="Garamond" panose="02020404030301010803" pitchFamily="18" charset="0"/>
              </a:rPr>
              <a:t>Q</a:t>
            </a:r>
            <a:r>
              <a:rPr lang="en-IN" b="1" dirty="0">
                <a:latin typeface="Garamond" panose="02020404030301010803" pitchFamily="18" charset="0"/>
              </a:rPr>
              <a:t> </a:t>
            </a:r>
            <a:r>
              <a:rPr lang="en-IN" b="1" dirty="0" smtClean="0">
                <a:latin typeface="Garamond" panose="02020404030301010803" pitchFamily="18" charset="0"/>
              </a:rPr>
              <a:t>gene mutants in wheat</a:t>
            </a:r>
            <a:endParaRPr lang="en-IN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6343" y="1976031"/>
            <a:ext cx="170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Range: 2 -18 cm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508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1192" y="2902857"/>
            <a:ext cx="30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Shrivelled and unfilled grains</a:t>
            </a:r>
            <a:endParaRPr lang="en-IN" b="1" dirty="0">
              <a:latin typeface="Garamond" panose="020204040303010108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98593" y="1131395"/>
            <a:ext cx="7062408" cy="1771462"/>
            <a:chOff x="1676401" y="2031831"/>
            <a:chExt cx="5841736" cy="1771650"/>
          </a:xfrm>
        </p:grpSpPr>
        <p:pic>
          <p:nvPicPr>
            <p:cNvPr id="6" name="Picture 5" descr="TILLING.jpg"/>
            <p:cNvPicPr/>
            <p:nvPr/>
          </p:nvPicPr>
          <p:blipFill rotWithShape="1">
            <a:blip r:embed="rId2" cstate="print"/>
            <a:srcRect l="39388" t="75438" r="29963" b="1428"/>
            <a:stretch/>
          </p:blipFill>
          <p:spPr>
            <a:xfrm>
              <a:off x="3752850" y="2031831"/>
              <a:ext cx="3765287" cy="1771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TILLING.jpg"/>
            <p:cNvPicPr/>
            <p:nvPr/>
          </p:nvPicPr>
          <p:blipFill rotWithShape="1">
            <a:blip r:embed="rId2" cstate="print"/>
            <a:srcRect l="13587" t="76007" r="72638" b="1382"/>
            <a:stretch/>
          </p:blipFill>
          <p:spPr>
            <a:xfrm>
              <a:off x="1676401" y="2031831"/>
              <a:ext cx="2076449" cy="1771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0" name="Picture 2" descr="GCFig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62" y="3310926"/>
            <a:ext cx="4149262" cy="25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912" y="6248452"/>
            <a:ext cx="465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latin typeface="Garamond" panose="02020404030301010803" pitchFamily="18" charset="0"/>
              </a:rPr>
              <a:t>http://ricewiki.big.ac.cn/index.php?title=Os02g0811000&amp;oldid=173111 (Last update: May 27, 2014)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590" y="5840423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Beak Shaped Grain mutant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13" name="Picture 6" descr="Effects of GS5 on grain size and filling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40"/>
          <a:stretch/>
        </p:blipFill>
        <p:spPr bwMode="auto">
          <a:xfrm>
            <a:off x="4950426" y="3383499"/>
            <a:ext cx="3998032" cy="11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50426" y="59409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i="1" dirty="0"/>
              <a:t>GS5</a:t>
            </a:r>
            <a:r>
              <a:rPr lang="en-IN" dirty="0"/>
              <a:t> encodes a putative serine </a:t>
            </a:r>
            <a:r>
              <a:rPr lang="en-IN" dirty="0" err="1"/>
              <a:t>carboxypeptidase</a:t>
            </a:r>
            <a:r>
              <a:rPr lang="en-IN" dirty="0"/>
              <a:t> and functions as a positive regulator of grain size</a:t>
            </a:r>
          </a:p>
        </p:txBody>
      </p:sp>
      <p:pic>
        <p:nvPicPr>
          <p:cNvPr id="15" name="Picture 8" descr="Full-size image (100 K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6" r="19540" b="70199"/>
          <a:stretch/>
        </p:blipFill>
        <p:spPr bwMode="auto">
          <a:xfrm>
            <a:off x="4950427" y="4426864"/>
            <a:ext cx="6289524" cy="14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91856" y="289776"/>
            <a:ext cx="8785599" cy="8416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Garamond" panose="02020404030301010803" pitchFamily="18" charset="0"/>
              </a:rPr>
              <a:t>Source-Sink Variations </a:t>
            </a:r>
            <a:endParaRPr lang="en-US" sz="5400" b="1" dirty="0">
              <a:latin typeface="Garamond" panose="02020404030301010803" pitchFamily="18" charset="0"/>
            </a:endParaRPr>
          </a:p>
        </p:txBody>
      </p:sp>
      <p:pic>
        <p:nvPicPr>
          <p:cNvPr id="7170" name="Picture 2" descr="http://royalsocietypublishing.org/content/royptb/362/1482/1009/F4.mediu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378" y="3361825"/>
            <a:ext cx="1959651" cy="10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0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657" y="332185"/>
            <a:ext cx="9193857" cy="79363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Garamond" panose="02020404030301010803" pitchFamily="18" charset="0"/>
              </a:rPr>
              <a:t>Conclusions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41" y="1436914"/>
            <a:ext cx="10800453" cy="4775193"/>
          </a:xfrm>
        </p:spPr>
        <p:txBody>
          <a:bodyPr>
            <a:normAutofit fontScale="85000" lnSpcReduction="10000"/>
          </a:bodyPr>
          <a:lstStyle/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Garamond" panose="02020404030301010803" pitchFamily="18" charset="0"/>
              </a:rPr>
              <a:t>Identified </a:t>
            </a:r>
            <a:r>
              <a:rPr lang="en-US" sz="3600" b="1" dirty="0">
                <a:latin typeface="Garamond" panose="02020404030301010803" pitchFamily="18" charset="0"/>
              </a:rPr>
              <a:t>altered phenotypes for a large number of traits </a:t>
            </a:r>
            <a:endParaRPr lang="en-US" sz="3600" b="1" dirty="0" smtClean="0">
              <a:latin typeface="Garamond" panose="02020404030301010803" pitchFamily="18" charset="0"/>
            </a:endParaRPr>
          </a:p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Garamond" panose="02020404030301010803" pitchFamily="18" charset="0"/>
              </a:rPr>
              <a:t>Role </a:t>
            </a:r>
            <a:r>
              <a:rPr lang="en-US" sz="3600" b="1" dirty="0">
                <a:latin typeface="Garamond" panose="02020404030301010803" pitchFamily="18" charset="0"/>
              </a:rPr>
              <a:t>in breeding for wheat improvement </a:t>
            </a:r>
            <a:r>
              <a:rPr lang="en-US" sz="3600" b="1" dirty="0" smtClean="0">
                <a:latin typeface="Garamond" panose="02020404030301010803" pitchFamily="18" charset="0"/>
              </a:rPr>
              <a:t>(High Tiller and Bold grain mutants)</a:t>
            </a:r>
          </a:p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Garamond" panose="02020404030301010803" pitchFamily="18" charset="0"/>
              </a:rPr>
              <a:t>Understanding </a:t>
            </a:r>
            <a:r>
              <a:rPr lang="en-US" sz="3600" b="1" dirty="0">
                <a:latin typeface="Garamond" panose="02020404030301010803" pitchFamily="18" charset="0"/>
              </a:rPr>
              <a:t>the functional basis of genes </a:t>
            </a:r>
            <a:endParaRPr lang="en-US" sz="3600" b="1" dirty="0" smtClean="0">
              <a:latin typeface="Garamond" panose="02020404030301010803" pitchFamily="18" charset="0"/>
            </a:endParaRPr>
          </a:p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Garamond" panose="02020404030301010803" pitchFamily="18" charset="0"/>
              </a:rPr>
              <a:t>Openness </a:t>
            </a:r>
            <a:r>
              <a:rPr lang="en-US" sz="3600" b="1" dirty="0">
                <a:latin typeface="Garamond" panose="02020404030301010803" pitchFamily="18" charset="0"/>
              </a:rPr>
              <a:t>of spikelet’s </a:t>
            </a:r>
            <a:r>
              <a:rPr lang="en-US" sz="3600" b="1" dirty="0" smtClean="0">
                <a:latin typeface="Garamond" panose="02020404030301010803" pitchFamily="18" charset="0"/>
              </a:rPr>
              <a:t>and male sterility could </a:t>
            </a:r>
            <a:r>
              <a:rPr lang="en-US" sz="3600" b="1" dirty="0">
                <a:latin typeface="Garamond" panose="02020404030301010803" pitchFamily="18" charset="0"/>
              </a:rPr>
              <a:t>possibly find a role in hybrid wheat </a:t>
            </a:r>
            <a:r>
              <a:rPr lang="en-US" sz="3600" b="1" dirty="0" smtClean="0">
                <a:latin typeface="Garamond" panose="02020404030301010803" pitchFamily="18" charset="0"/>
              </a:rPr>
              <a:t>development</a:t>
            </a:r>
            <a:endParaRPr lang="en-IN" sz="36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43" y="332185"/>
            <a:ext cx="9193857" cy="79363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Garamond" panose="02020404030301010803" pitchFamily="18" charset="0"/>
              </a:rPr>
              <a:t>Acknowledgements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083" y="1465942"/>
            <a:ext cx="10800453" cy="3048002"/>
          </a:xfrm>
        </p:spPr>
        <p:txBody>
          <a:bodyPr>
            <a:normAutofit/>
          </a:bodyPr>
          <a:lstStyle/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36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Omics</a:t>
            </a:r>
            <a:r>
              <a:rPr lang="en-IN" sz="3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Group</a:t>
            </a:r>
          </a:p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3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Research fellows</a:t>
            </a:r>
          </a:p>
          <a:p>
            <a:pPr marL="508000" indent="-5080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36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Colleagues at DWR-</a:t>
            </a:r>
            <a:r>
              <a:rPr lang="en-IN" sz="3600" b="1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Karnal</a:t>
            </a:r>
            <a:endParaRPr lang="en-IN" sz="36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8205" y="5181600"/>
            <a:ext cx="40394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Brush Script MT" panose="03060802040406070304" pitchFamily="66" charset="0"/>
              </a:rPr>
              <a:t>Thank you</a:t>
            </a:r>
            <a:endParaRPr lang="en-US" sz="8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88707" y="304839"/>
            <a:ext cx="7531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Relevance of </a:t>
            </a:r>
            <a:r>
              <a:rPr lang="en-US" sz="4000" b="1" dirty="0" smtClean="0">
                <a:latin typeface="Garamond" panose="02020404030301010803" pitchFamily="18" charset="0"/>
              </a:rPr>
              <a:t>Mutant Phenotypes </a:t>
            </a:r>
            <a:endParaRPr lang="en-IN" sz="40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lwd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5" t="6567" r="7124" b="3685"/>
          <a:stretch/>
        </p:blipFill>
        <p:spPr bwMode="auto">
          <a:xfrm>
            <a:off x="191356" y="1212009"/>
            <a:ext cx="10700387" cy="52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8170" y="3379570"/>
            <a:ext cx="6120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Garamond" panose="02020404030301010803" pitchFamily="18" charset="0"/>
              </a:rPr>
              <a:t>Ever Increased No. of Genome Sequencing Projects</a:t>
            </a:r>
            <a:endParaRPr lang="en-IN" sz="2800" b="1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5395" y="6581002"/>
            <a:ext cx="5026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anose="02020404030301010803" pitchFamily="18" charset="0"/>
              </a:rPr>
              <a:t>Trends in Plant Science April 2014, Vol. 19, No. 4</a:t>
            </a:r>
          </a:p>
        </p:txBody>
      </p:sp>
    </p:spTree>
    <p:extLst>
      <p:ext uri="{BB962C8B-B14F-4D97-AF65-F5344CB8AC3E}">
        <p14:creationId xmlns:p14="http://schemas.microsoft.com/office/powerpoint/2010/main" xmlns="" val="508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6357"/>
          <a:stretch/>
        </p:blipFill>
        <p:spPr>
          <a:xfrm>
            <a:off x="277450" y="1244949"/>
            <a:ext cx="10808407" cy="3327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9065" y="217755"/>
            <a:ext cx="82186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400" b="1" dirty="0">
                <a:latin typeface="Garamond" panose="02020404030301010803" pitchFamily="18" charset="0"/>
              </a:rPr>
              <a:t>Large No. of genes </a:t>
            </a:r>
            <a:r>
              <a:rPr lang="en-IN" sz="4400" b="1" dirty="0" smtClean="0">
                <a:latin typeface="Garamond" panose="02020404030301010803" pitchFamily="18" charset="0"/>
              </a:rPr>
              <a:t>are Unknown</a:t>
            </a:r>
            <a:endParaRPr lang="en-IN" sz="4400" b="1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5395" y="6581002"/>
            <a:ext cx="5026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anose="02020404030301010803" pitchFamily="18" charset="0"/>
              </a:rPr>
              <a:t>Trends in Plant Science April 2014, Vol. 19, No.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256" y="5064948"/>
            <a:ext cx="11202212" cy="1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Garamond" panose="02020404030301010803" pitchFamily="18" charset="0"/>
              </a:rPr>
              <a:t>Only 9% of genes in Arabidopsis are experimentally proven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Garamond" panose="02020404030301010803" pitchFamily="18" charset="0"/>
              </a:rPr>
              <a:t>Most of the genes in all other sequenced genomes are only predictions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i="1" dirty="0" smtClean="0">
                <a:latin typeface="Garamond" panose="02020404030301010803" pitchFamily="18" charset="0"/>
              </a:rPr>
              <a:t>E. Coli </a:t>
            </a:r>
            <a:r>
              <a:rPr lang="en-IN" sz="2400" b="1" dirty="0" smtClean="0">
                <a:latin typeface="Garamond" panose="02020404030301010803" pitchFamily="18" charset="0"/>
              </a:rPr>
              <a:t>(43%) and </a:t>
            </a:r>
            <a:r>
              <a:rPr lang="en-IN" sz="2400" b="1" dirty="0">
                <a:latin typeface="Garamond" panose="02020404030301010803" pitchFamily="18" charset="0"/>
              </a:rPr>
              <a:t>in </a:t>
            </a:r>
            <a:r>
              <a:rPr lang="en-IN" sz="2400" b="1" i="1" dirty="0">
                <a:latin typeface="Garamond" panose="02020404030301010803" pitchFamily="18" charset="0"/>
              </a:rPr>
              <a:t>S. </a:t>
            </a:r>
            <a:r>
              <a:rPr lang="en-IN" sz="2400" b="1" i="1" dirty="0" err="1">
                <a:latin typeface="Garamond" panose="02020404030301010803" pitchFamily="18" charset="0"/>
              </a:rPr>
              <a:t>c</a:t>
            </a:r>
            <a:r>
              <a:rPr lang="en-IN" sz="2400" b="1" i="1" dirty="0" err="1" smtClean="0">
                <a:latin typeface="Garamond" panose="02020404030301010803" pitchFamily="18" charset="0"/>
              </a:rPr>
              <a:t>erevisiae</a:t>
            </a:r>
            <a:r>
              <a:rPr lang="en-IN" sz="2400" b="1" i="1" dirty="0" smtClean="0">
                <a:latin typeface="Garamond" panose="02020404030301010803" pitchFamily="18" charset="0"/>
              </a:rPr>
              <a:t> </a:t>
            </a:r>
            <a:r>
              <a:rPr lang="en-IN" sz="2400" b="1" dirty="0" smtClean="0">
                <a:latin typeface="Garamond" panose="02020404030301010803" pitchFamily="18" charset="0"/>
              </a:rPr>
              <a:t>(30%)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831" t="60500" r="82319" b="34821"/>
          <a:stretch/>
        </p:blipFill>
        <p:spPr>
          <a:xfrm>
            <a:off x="1995193" y="4805810"/>
            <a:ext cx="2242979" cy="405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831" t="66496" r="85521" b="29687"/>
          <a:stretch/>
        </p:blipFill>
        <p:spPr>
          <a:xfrm>
            <a:off x="4528459" y="4851115"/>
            <a:ext cx="1855501" cy="348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831" t="71210" r="85184" b="24479"/>
          <a:stretch/>
        </p:blipFill>
        <p:spPr>
          <a:xfrm>
            <a:off x="7165394" y="4803871"/>
            <a:ext cx="1983619" cy="4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72" y="404756"/>
            <a:ext cx="9193857" cy="79363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Garamond" panose="02020404030301010803" pitchFamily="18" charset="0"/>
              </a:rPr>
              <a:t>Material and Methods</a:t>
            </a:r>
            <a:endParaRPr lang="en-US" sz="54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00" y="1654624"/>
            <a:ext cx="10447272" cy="4325263"/>
          </a:xfrm>
        </p:spPr>
        <p:txBody>
          <a:bodyPr>
            <a:noAutofit/>
          </a:bodyPr>
          <a:lstStyle/>
          <a:p>
            <a:pPr marL="508000" indent="-508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DPW-621-50 : Released for IR-TS conditions of NWPZ</a:t>
            </a:r>
          </a:p>
          <a:p>
            <a:pPr marL="508000" indent="-508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Treated with 0.7 </a:t>
            </a:r>
            <a:r>
              <a:rPr lang="en-IN" dirty="0">
                <a:latin typeface="Garamond" panose="02020404030301010803" pitchFamily="18" charset="0"/>
                <a:cs typeface="Times New Roman" panose="02020603050405020304" pitchFamily="18" charset="0"/>
              </a:rPr>
              <a:t>% ethyl methanesulfonate (EMS) </a:t>
            </a:r>
            <a:r>
              <a:rPr lang="en-IN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at DWR, Karnal.</a:t>
            </a:r>
          </a:p>
          <a:p>
            <a:pPr marL="508000" indent="-508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4000 mutants generated</a:t>
            </a:r>
          </a:p>
          <a:p>
            <a:pPr marL="508000" indent="-508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600 M</a:t>
            </a:r>
            <a:r>
              <a:rPr lang="en-US" baseline="-250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plants studied for altered phenotypes: </a:t>
            </a:r>
            <a:r>
              <a:rPr lang="en-IN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IPGRI </a:t>
            </a:r>
            <a:r>
              <a:rPr lang="en-IN" dirty="0">
                <a:latin typeface="Garamond" panose="02020404030301010803" pitchFamily="18" charset="0"/>
                <a:cs typeface="Times New Roman" panose="02020603050405020304" pitchFamily="18" charset="0"/>
              </a:rPr>
              <a:t>wheat phenotype </a:t>
            </a:r>
            <a:r>
              <a:rPr lang="en-IN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descriptors.</a:t>
            </a:r>
          </a:p>
        </p:txBody>
      </p:sp>
    </p:spTree>
    <p:extLst>
      <p:ext uri="{BB962C8B-B14F-4D97-AF65-F5344CB8AC3E}">
        <p14:creationId xmlns:p14="http://schemas.microsoft.com/office/powerpoint/2010/main" xmlns="" val="20095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67054240"/>
              </p:ext>
            </p:extLst>
          </p:nvPr>
        </p:nvGraphicFramePr>
        <p:xfrm>
          <a:off x="-142566" y="383141"/>
          <a:ext cx="11492753" cy="598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500" y="4798104"/>
            <a:ext cx="1898312" cy="87087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179" y="5321094"/>
            <a:ext cx="1692751" cy="126114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545" y="4167533"/>
            <a:ext cx="3916643" cy="1039216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0" t="8431" b="13137"/>
          <a:stretch/>
        </p:blipFill>
        <p:spPr>
          <a:xfrm>
            <a:off x="1531416" y="5096869"/>
            <a:ext cx="1501233" cy="17095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02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48" y="116110"/>
            <a:ext cx="9400876" cy="80127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Garamond" panose="02020404030301010803" pitchFamily="18" charset="0"/>
              </a:rPr>
              <a:t>Results: Altered Phenotypes</a:t>
            </a:r>
            <a:endParaRPr lang="en-US" sz="4400" b="1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960" y="1368097"/>
            <a:ext cx="4030072" cy="2456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602" y="3966745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Height mutant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367" y="3919963"/>
            <a:ext cx="220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Wheat: Plant Height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0" t="8431" b="13137"/>
          <a:stretch/>
        </p:blipFill>
        <p:spPr>
          <a:xfrm>
            <a:off x="505020" y="1368098"/>
            <a:ext cx="2157417" cy="245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655" y="1368098"/>
            <a:ext cx="3818965" cy="24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84497" y="3919963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Rice: Plant Height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5657" y="4386112"/>
            <a:ext cx="4057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Zhang J, Liu X, Li S, Cheng Z, et al. (2014) The Rice Semi-Dwarf Mutant sd37, Caused by a Mutation in CYP96B4, Plays an Important Role in the Fine-Tuning of Plant Growth. </a:t>
            </a:r>
            <a:r>
              <a:rPr lang="en-US" altLang="en-US" dirty="0" err="1"/>
              <a:t>PLoS</a:t>
            </a:r>
            <a:r>
              <a:rPr lang="en-US" altLang="en-US" dirty="0"/>
              <a:t> ONE 9(2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890224" y="4862288"/>
            <a:ext cx="2915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Range: 15 -150 cm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9765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88" r="19231" b="9506"/>
          <a:stretch/>
        </p:blipFill>
        <p:spPr>
          <a:xfrm rot="5400000">
            <a:off x="742213" y="1056068"/>
            <a:ext cx="1723619" cy="2455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9" t="17939" r="14309"/>
          <a:stretch/>
        </p:blipFill>
        <p:spPr>
          <a:xfrm rot="16200000">
            <a:off x="3065217" y="1383176"/>
            <a:ext cx="1723619" cy="180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92" t="33652" r="25999" b="34692"/>
          <a:stretch/>
        </p:blipFill>
        <p:spPr>
          <a:xfrm>
            <a:off x="5084602" y="1422203"/>
            <a:ext cx="3754989" cy="1723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08" t="-84" r="32769" b="39544"/>
          <a:stretch/>
        </p:blipFill>
        <p:spPr>
          <a:xfrm>
            <a:off x="9096331" y="1422203"/>
            <a:ext cx="1763092" cy="17236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77110" y="3176462"/>
            <a:ext cx="330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latin typeface="Garamond" panose="02020404030301010803" pitchFamily="18" charset="0"/>
              </a:rPr>
              <a:t>Chlorophyll mutants</a:t>
            </a:r>
            <a:endParaRPr lang="en-IN" sz="2800" b="1" dirty="0">
              <a:latin typeface="Garamond" panose="02020404030301010803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77663" y="393275"/>
            <a:ext cx="9400876" cy="80127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Garamond" panose="02020404030301010803" pitchFamily="18" charset="0"/>
              </a:rPr>
              <a:t>Results: Altered Phenotypes</a:t>
            </a:r>
            <a:endParaRPr lang="en-US" sz="5400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74" y="3728862"/>
            <a:ext cx="3820957" cy="18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435" y="5974413"/>
            <a:ext cx="3901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Garamond" panose="02020404030301010803" pitchFamily="18" charset="0"/>
                <a:hlinkClick r:id="rId7"/>
              </a:rPr>
              <a:t>http://www.plosone.org/article/info:doi/10.1371/journal.pone.0075299</a:t>
            </a:r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074" y="5594590"/>
            <a:ext cx="3820957" cy="307777"/>
          </a:xfrm>
          <a:prstGeom prst="rect">
            <a:avLst/>
          </a:prstGeom>
          <a:solidFill>
            <a:srgbClr val="72875E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latin typeface="Garamond" panose="02020404030301010803" pitchFamily="18" charset="0"/>
              </a:rPr>
              <a:t>Light-Induced </a:t>
            </a:r>
            <a:r>
              <a:rPr lang="en-US" altLang="en-US" sz="1400" b="1" dirty="0">
                <a:latin typeface="Garamond" panose="02020404030301010803" pitchFamily="18" charset="0"/>
              </a:rPr>
              <a:t>Yellow Leaf 1 Gene</a:t>
            </a:r>
            <a:endParaRPr lang="en-IN" sz="1400" b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2985" y="5974412"/>
            <a:ext cx="2585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u="sng" dirty="0">
                <a:latin typeface="Garamond" panose="02020404030301010803" pitchFamily="18" charset="0"/>
              </a:rPr>
              <a:t>Plant Cell </a:t>
            </a:r>
            <a:r>
              <a:rPr lang="en-US" altLang="en-US" sz="1200" u="sng" dirty="0" err="1">
                <a:latin typeface="Garamond" panose="02020404030301010803" pitchFamily="18" charset="0"/>
              </a:rPr>
              <a:t>Physiol</a:t>
            </a:r>
            <a:r>
              <a:rPr lang="en-US" altLang="en-US" sz="1200" u="sng" dirty="0">
                <a:latin typeface="Garamond" panose="02020404030301010803" pitchFamily="18" charset="0"/>
              </a:rPr>
              <a:t> (2003) 44 (5): 463-472.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52985" y="3671517"/>
            <a:ext cx="2585821" cy="2225489"/>
            <a:chOff x="4015235" y="3902351"/>
            <a:chExt cx="1939366" cy="2225489"/>
          </a:xfrm>
        </p:grpSpPr>
        <p:pic>
          <p:nvPicPr>
            <p:cNvPr id="1026" name="Picture 2" descr="http://pcp.oxfordjournals.org/content/44/5/463/F1.medium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235" y="3954336"/>
              <a:ext cx="1939366" cy="217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67095" y="3902351"/>
              <a:ext cx="707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u="sng" dirty="0" err="1">
                  <a:solidFill>
                    <a:schemeClr val="bg1"/>
                  </a:solidFill>
                </a:rPr>
                <a:t>OsCHLH</a:t>
              </a:r>
              <a:endParaRPr lang="en-US" altLang="en-US" b="1" u="sng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9" name="Picture 5" descr="http://www.frontiersin.org/files/Articles/101987/fpls-05-00386-HTML/image_m/fpls-05-00386-g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929" y="3723502"/>
            <a:ext cx="3664821" cy="21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11719" y="5974411"/>
            <a:ext cx="3779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u="sng" dirty="0">
                <a:latin typeface="Garamond" panose="02020404030301010803" pitchFamily="18" charset="0"/>
              </a:rPr>
              <a:t>Front. Plant Sci., 11 August 2014 | </a:t>
            </a:r>
            <a:endParaRPr lang="en-IN" sz="1200" u="sng" dirty="0" smtClean="0">
              <a:latin typeface="Garamond" panose="020204040303010108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u="sng" dirty="0" err="1" smtClean="0">
                <a:latin typeface="Garamond" panose="02020404030301010803" pitchFamily="18" charset="0"/>
              </a:rPr>
              <a:t>doi</a:t>
            </a:r>
            <a:r>
              <a:rPr lang="en-IN" sz="1200" u="sng" dirty="0">
                <a:latin typeface="Garamond" panose="02020404030301010803" pitchFamily="18" charset="0"/>
              </a:rPr>
              <a:t>: 10.3389/fpls.2014.00386</a:t>
            </a:r>
          </a:p>
        </p:txBody>
      </p:sp>
    </p:spTree>
    <p:extLst>
      <p:ext uri="{BB962C8B-B14F-4D97-AF65-F5344CB8AC3E}">
        <p14:creationId xmlns:p14="http://schemas.microsoft.com/office/powerpoint/2010/main" xmlns="" val="13898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999" y="262395"/>
            <a:ext cx="8785599" cy="8416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Garamond" panose="02020404030301010803" pitchFamily="18" charset="0"/>
              </a:rPr>
              <a:t>Spike Variations </a:t>
            </a:r>
            <a:endParaRPr lang="en-US" sz="5400" b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TILLING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66524"/>
          <a:stretch/>
        </p:blipFill>
        <p:spPr>
          <a:xfrm>
            <a:off x="1135527" y="1286194"/>
            <a:ext cx="9692135" cy="1321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4288" y="2646557"/>
            <a:ext cx="490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Open floret, deformed glume, twisted awns etc..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http://www.mun.ca/biology/desmid/brian/BIOL3530/DEVO_07/ch07f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38" y="4764341"/>
            <a:ext cx="4174236" cy="13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un.ca/biology/desmid/brian/BIOL3530/DEVO_07/ch07f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273" y="4764341"/>
            <a:ext cx="961104" cy="13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un.ca/biology/desmid/brian/BIOL3530/DEVO_07/ch07f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559" y="4764341"/>
            <a:ext cx="606715" cy="13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higen.nig.ac.jp/rice/rgn/vol17/images/d5_fig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1527" y="4691767"/>
            <a:ext cx="2350184" cy="14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3803" y="6111301"/>
            <a:ext cx="393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ABCDE model of flower development</a:t>
            </a:r>
            <a:endParaRPr lang="en-IN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2331" y="6093521"/>
            <a:ext cx="28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Stamen less mutant of Rice</a:t>
            </a:r>
            <a:endParaRPr lang="en-IN" b="1" dirty="0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056" y="6412080"/>
            <a:ext cx="66134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 err="1"/>
              <a:t>Coen</a:t>
            </a:r>
            <a:r>
              <a:rPr lang="en-IN" sz="1100" dirty="0"/>
              <a:t>, E.S. and E.M. </a:t>
            </a:r>
            <a:r>
              <a:rPr lang="en-IN" sz="1100" dirty="0" err="1"/>
              <a:t>Meyerowitz</a:t>
            </a:r>
            <a:r>
              <a:rPr lang="en-IN" sz="1100" dirty="0"/>
              <a:t>, 1991. The war of the whorls: genetic interactions controlling flower development. Nature </a:t>
            </a:r>
            <a:r>
              <a:rPr lang="en-IN" sz="1100" b="1" dirty="0"/>
              <a:t>353</a:t>
            </a:r>
            <a:r>
              <a:rPr lang="en-IN" sz="1100" dirty="0"/>
              <a:t>: 31-37.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2886" y="3027597"/>
            <a:ext cx="8213732" cy="1358150"/>
            <a:chOff x="534573" y="1251288"/>
            <a:chExt cx="8485040" cy="3073062"/>
          </a:xfrm>
        </p:grpSpPr>
        <p:pic>
          <p:nvPicPr>
            <p:cNvPr id="14" name="Picture 13" descr="TILLING.jpg"/>
            <p:cNvPicPr/>
            <p:nvPr/>
          </p:nvPicPr>
          <p:blipFill rotWithShape="1">
            <a:blip r:embed="rId2" cstate="print"/>
            <a:srcRect l="52375" t="34312" r="1045" b="25704"/>
            <a:stretch/>
          </p:blipFill>
          <p:spPr>
            <a:xfrm>
              <a:off x="2195660" y="1251288"/>
              <a:ext cx="6823953" cy="3073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 descr="TILLING.jpg"/>
            <p:cNvPicPr/>
            <p:nvPr/>
          </p:nvPicPr>
          <p:blipFill rotWithShape="1">
            <a:blip r:embed="rId2" cstate="print"/>
            <a:srcRect l="1466" t="34887" r="85355" b="25463"/>
            <a:stretch/>
          </p:blipFill>
          <p:spPr>
            <a:xfrm>
              <a:off x="534573" y="1251288"/>
              <a:ext cx="1661088" cy="3073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613578" y="4332057"/>
            <a:ext cx="4009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latin typeface="Garamond" panose="02020404030301010803" pitchFamily="18" charset="0"/>
              </a:rPr>
              <a:t>Spikelet symmetry variations 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2060" name="Picture 12" descr="http://upload.wikimedia.org/wikipedia/commons/thumb/e/ee/ABC_flower_development.svg/150px-ABC_flower_development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240" y="4764341"/>
            <a:ext cx="1242053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3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LING.jpg"/>
          <p:cNvPicPr/>
          <p:nvPr/>
        </p:nvPicPr>
        <p:blipFill rotWithShape="1">
          <a:blip r:embed="rId2" cstate="print"/>
          <a:srcRect l="1466" t="34026" r="48490" b="25133"/>
          <a:stretch/>
        </p:blipFill>
        <p:spPr>
          <a:xfrm>
            <a:off x="2823350" y="1251289"/>
            <a:ext cx="6412895" cy="2050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81752" y="3301431"/>
            <a:ext cx="315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>
                <a:latin typeface="Garamond" panose="02020404030301010803" pitchFamily="18" charset="0"/>
              </a:rPr>
              <a:t>Threshability</a:t>
            </a:r>
            <a:r>
              <a:rPr lang="en-IN" b="1" dirty="0" smtClean="0">
                <a:latin typeface="Garamond" panose="02020404030301010803" pitchFamily="18" charset="0"/>
              </a:rPr>
              <a:t>: Easy and Hard 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833" y="3636768"/>
            <a:ext cx="2439861" cy="24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1703" y="6580461"/>
            <a:ext cx="5759451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GB" altLang="en-US" sz="1200" b="1" dirty="0">
                <a:latin typeface="Arial" panose="020B0604020202020204" pitchFamily="34" charset="0"/>
              </a:rPr>
              <a:t>Zhang Z et al. PNAS 2011;108:18737-18742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1704" y="6132262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smtClean="0">
                <a:latin typeface="Garamond" panose="02020404030301010803" pitchFamily="18" charset="0"/>
              </a:rPr>
              <a:t>Free threshing Q</a:t>
            </a:r>
            <a:r>
              <a:rPr lang="en-IN" b="1" dirty="0" smtClean="0">
                <a:latin typeface="Garamond" panose="02020404030301010803" pitchFamily="18" charset="0"/>
              </a:rPr>
              <a:t> gene mutants in wheat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http://www.pnas.org/content/108/46/18737/F6.lar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111"/>
          <a:stretch/>
        </p:blipFill>
        <p:spPr bwMode="auto">
          <a:xfrm>
            <a:off x="7026855" y="3635828"/>
            <a:ext cx="2874639" cy="22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5758" y="5964465"/>
            <a:ext cx="278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Garamond" panose="02020404030301010803" pitchFamily="18" charset="0"/>
              </a:rPr>
              <a:t>Q gene copy no variations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36999" y="262395"/>
            <a:ext cx="8785599" cy="8416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Garamond" panose="02020404030301010803" pitchFamily="18" charset="0"/>
              </a:rPr>
              <a:t>Spike Variations </a:t>
            </a:r>
            <a:endParaRPr lang="en-US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501</Words>
  <Application>Microsoft Office PowerPoint</Application>
  <PresentationFormat>Custom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Phenotypic Characterization of EMS Induced Mutants in Wheat (Triticum aestivum L.)</vt:lpstr>
      <vt:lpstr>Slide 2</vt:lpstr>
      <vt:lpstr>Slide 3</vt:lpstr>
      <vt:lpstr>Material and Methods</vt:lpstr>
      <vt:lpstr>Slide 5</vt:lpstr>
      <vt:lpstr>Results: Altered Phenotypes</vt:lpstr>
      <vt:lpstr>Results: Altered Phenotypes</vt:lpstr>
      <vt:lpstr>Spike Variations </vt:lpstr>
      <vt:lpstr>Spike Variations </vt:lpstr>
      <vt:lpstr>Spike Variations </vt:lpstr>
      <vt:lpstr>Source-Sink Variations </vt:lpstr>
      <vt:lpstr>Conclusions</vt:lpstr>
      <vt:lpstr>Acknowledgements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Productivity of Wheat Through Enhanced Nitrogen Use Efficiency</dc:title>
  <dc:creator>KARNAM VENKATESH</dc:creator>
  <cp:lastModifiedBy>Aparna</cp:lastModifiedBy>
  <cp:revision>22</cp:revision>
  <dcterms:created xsi:type="dcterms:W3CDTF">2013-10-22T06:32:12Z</dcterms:created>
  <dcterms:modified xsi:type="dcterms:W3CDTF">2014-11-20T06:54:06Z</dcterms:modified>
</cp:coreProperties>
</file>