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8"/>
  </p:notesMasterIdLst>
  <p:sldIdLst>
    <p:sldId id="256" r:id="rId2"/>
    <p:sldId id="278" r:id="rId3"/>
    <p:sldId id="260" r:id="rId4"/>
    <p:sldId id="259" r:id="rId5"/>
    <p:sldId id="277" r:id="rId6"/>
    <p:sldId id="274" r:id="rId7"/>
    <p:sldId id="275" r:id="rId8"/>
    <p:sldId id="276" r:id="rId9"/>
    <p:sldId id="261" r:id="rId10"/>
    <p:sldId id="262" r:id="rId11"/>
    <p:sldId id="263" r:id="rId12"/>
    <p:sldId id="264" r:id="rId13"/>
    <p:sldId id="265" r:id="rId14"/>
    <p:sldId id="266" r:id="rId15"/>
    <p:sldId id="272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1" y="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AD988-4E5B-4C83-84F7-F6B3654F364D}" type="datetimeFigureOut">
              <a:rPr lang="en-US" smtClean="0"/>
              <a:pPr/>
              <a:t>10/26/14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2E860-6FDB-42EE-AA72-1228E4FA90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96CD7E-BFAB-4325-A9FF-F9F9C54E2006}" type="slidenum">
              <a:rPr lang="en-GB" smtClean="0">
                <a:latin typeface="Arial" pitchFamily="34" charset="0"/>
                <a:ea typeface="MS PGothic" pitchFamily="34" charset="-128"/>
              </a:rPr>
              <a:pPr/>
              <a:t>4</a:t>
            </a:fld>
            <a:endParaRPr lang="en-GB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0" y="6577013"/>
            <a:ext cx="2711450" cy="2033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C1C3-1552-4205-89CC-BC9E55BB06E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41750" y="6577013"/>
            <a:ext cx="2713038" cy="2033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206"/>
            <a:fld id="{08886CBB-1FC3-47D9-8020-F145EE0F2F0F}" type="slidenum">
              <a:rPr lang="en-CA" smtClean="0">
                <a:cs typeface="Arial" pitchFamily="34" charset="0"/>
              </a:rPr>
              <a:pPr defTabSz="908206"/>
              <a:t>7</a:t>
            </a:fld>
            <a:endParaRPr lang="en-CA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B31E-F49D-42D3-9DC9-E8DF92D8889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41750" y="6577013"/>
            <a:ext cx="2711450" cy="2033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 smtClean="0"/>
              <a:t>The Reference Product: </a:t>
            </a:r>
            <a:r>
              <a:rPr lang="en-GB" sz="2000" dirty="0" smtClean="0"/>
              <a:t>FDA expects data for biosimilarity to be generated using a US-licensed reference product.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/>
              <a:t>However Phase 3 clinical data may be generated using a non-US-licensed comparator product from ICH countries </a:t>
            </a:r>
            <a:r>
              <a:rPr lang="en-GB" sz="2000" u="sng" dirty="0" smtClean="0"/>
              <a:t>providing the similarity between the US approved reference and the non-US approved reference has been conclusively demonstrated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u="sng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 smtClean="0"/>
              <a:t>Extrapolation of Indications </a:t>
            </a:r>
            <a:r>
              <a:rPr lang="en-GB" sz="2000" dirty="0" smtClean="0"/>
              <a:t>is possible where the MoA is the same in all the indications. The justification for extrapolation would be expected to include: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/>
              <a:t>relevant target receptors for each indication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/>
              <a:t>• pattern of molecular signalling upon receptor binding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/>
              <a:t>• expression and location of target receptors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/>
              <a:t>• relevance of PD measures to MOA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/>
              <a:t>• relevance of PK values in different patient populations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/>
              <a:t>• differences seen in toxicities for the various conditions of use in the various patient populations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 smtClean="0"/>
              <a:t>In Some cases full clinical trial may not be deemed necessary but PK data in the additional indications may be required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FAB52F-BE40-4768-9F22-6B45DC964309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11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Quintile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050416"/>
            <a:ext cx="7772400" cy="830997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 24pt Arial Bold</a:t>
            </a:r>
            <a:br>
              <a:rPr lang="en-US" dirty="0" smtClean="0"/>
            </a:br>
            <a:r>
              <a:rPr lang="en-US" dirty="0" smtClean="0"/>
              <a:t>NOTE: To add a subtitle, use alternate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4048" y="2139696"/>
            <a:ext cx="3886200" cy="685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First Last Name, MD</a:t>
            </a:r>
          </a:p>
          <a:p>
            <a:r>
              <a:rPr lang="en-US" dirty="0" smtClean="0"/>
              <a:t>Author Title, Quintiles</a:t>
            </a:r>
          </a:p>
          <a:p>
            <a:r>
              <a:rPr lang="en-US" dirty="0" smtClean="0"/>
              <a:t>Month 00,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0866" y="6412305"/>
            <a:ext cx="1596912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A1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© Copyright 2014 Quintiles </a:t>
            </a:r>
          </a:p>
        </p:txBody>
      </p:sp>
      <p:pic>
        <p:nvPicPr>
          <p:cNvPr id="80" name="Picture 79" descr="Q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0592" y="0"/>
            <a:ext cx="2883408" cy="1042416"/>
          </a:xfrm>
          <a:prstGeom prst="rect">
            <a:avLst/>
          </a:prstGeom>
        </p:spPr>
      </p:pic>
      <p:grpSp>
        <p:nvGrpSpPr>
          <p:cNvPr id="4" name="Group 80"/>
          <p:cNvGrpSpPr/>
          <p:nvPr/>
        </p:nvGrpSpPr>
        <p:grpSpPr>
          <a:xfrm>
            <a:off x="1647825" y="2619376"/>
            <a:ext cx="7496175" cy="4238624"/>
            <a:chOff x="1647825" y="2619376"/>
            <a:chExt cx="7496175" cy="4238624"/>
          </a:xfrm>
        </p:grpSpPr>
        <p:sp>
          <p:nvSpPr>
            <p:cNvPr id="82" name="Oval 81"/>
            <p:cNvSpPr/>
            <p:nvPr/>
          </p:nvSpPr>
          <p:spPr>
            <a:xfrm>
              <a:off x="3395663" y="3170921"/>
              <a:ext cx="178593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4275026" y="3235215"/>
              <a:ext cx="160448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628700" y="3062288"/>
              <a:ext cx="255244" cy="24719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3825424" y="2976563"/>
              <a:ext cx="242888" cy="2500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4114800" y="3521759"/>
              <a:ext cx="170656" cy="17065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5057774" y="3312318"/>
              <a:ext cx="290513" cy="2881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3063765" y="4016943"/>
              <a:ext cx="300941" cy="295274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566085" y="4110038"/>
              <a:ext cx="243790" cy="25479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874044" y="4538663"/>
              <a:ext cx="247650" cy="25241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425590" y="4814887"/>
              <a:ext cx="162829" cy="16699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1651683" y="4986338"/>
              <a:ext cx="153239" cy="15716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7886700" y="3128622"/>
              <a:ext cx="246742" cy="25003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8284369" y="3447709"/>
              <a:ext cx="290511" cy="281327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8386762" y="3862047"/>
              <a:ext cx="228599" cy="23445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8205787" y="4262097"/>
              <a:ext cx="159544" cy="16607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8672512" y="4093028"/>
              <a:ext cx="104776" cy="107459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3639120" y="5867400"/>
              <a:ext cx="206599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634358" y="5407819"/>
              <a:ext cx="211931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343846" y="5705476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781995" y="4933951"/>
              <a:ext cx="144685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4334446" y="5162551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924300" y="5129213"/>
              <a:ext cx="190500" cy="202405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4779169" y="5081589"/>
              <a:ext cx="219075" cy="22383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5124450" y="4941095"/>
              <a:ext cx="178597" cy="17859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5129212" y="5405438"/>
              <a:ext cx="121448" cy="12144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4829176" y="5395915"/>
              <a:ext cx="176212" cy="16668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681538" y="4926809"/>
              <a:ext cx="69056" cy="6905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414963" y="5036344"/>
              <a:ext cx="150018" cy="152399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78856" y="3750468"/>
              <a:ext cx="135732" cy="1238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995488" y="3743324"/>
              <a:ext cx="152512" cy="1571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442825" y="3521869"/>
              <a:ext cx="124163" cy="1223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383295" y="4012407"/>
              <a:ext cx="109874" cy="11217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2288382" y="4207344"/>
              <a:ext cx="107156" cy="10741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807494" y="4569619"/>
              <a:ext cx="130969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804318" y="4416424"/>
              <a:ext cx="60325" cy="603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978943" y="4695825"/>
              <a:ext cx="180975" cy="1714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490787" y="4557711"/>
              <a:ext cx="78581" cy="7858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3057526" y="4972050"/>
              <a:ext cx="119063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2769394" y="4991100"/>
              <a:ext cx="159544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1976439" y="5550694"/>
              <a:ext cx="159542" cy="15954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983583" y="5841207"/>
              <a:ext cx="126206" cy="1262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235994" y="5838825"/>
              <a:ext cx="154781" cy="14763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638675" y="4293393"/>
              <a:ext cx="159547" cy="1619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979194" y="4579143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864893" y="4379118"/>
              <a:ext cx="135733" cy="13573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4731547" y="3929064"/>
              <a:ext cx="173828" cy="1738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089108" y="4119563"/>
              <a:ext cx="164306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7874795" y="4436268"/>
              <a:ext cx="154780" cy="15478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8070058" y="4600575"/>
              <a:ext cx="123823" cy="1190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8432006" y="4667250"/>
              <a:ext cx="104775" cy="10239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8134354" y="4824414"/>
              <a:ext cx="59528" cy="595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Freeform 9"/>
            <p:cNvSpPr>
              <a:spLocks noEditPoints="1"/>
            </p:cNvSpPr>
            <p:nvPr/>
          </p:nvSpPr>
          <p:spPr bwMode="auto">
            <a:xfrm>
              <a:off x="3392488" y="2973388"/>
              <a:ext cx="1954213" cy="723900"/>
            </a:xfrm>
            <a:custGeom>
              <a:avLst/>
              <a:gdLst/>
              <a:ahLst/>
              <a:cxnLst>
                <a:cxn ang="0">
                  <a:pos x="716" y="157"/>
                </a:cxn>
                <a:cxn ang="0">
                  <a:pos x="628" y="90"/>
                </a:cxn>
                <a:cxn ang="0">
                  <a:pos x="516" y="90"/>
                </a:cxn>
                <a:cxn ang="0">
                  <a:pos x="437" y="128"/>
                </a:cxn>
                <a:cxn ang="0">
                  <a:pos x="375" y="124"/>
                </a:cxn>
                <a:cxn ang="0">
                  <a:pos x="280" y="76"/>
                </a:cxn>
                <a:cxn ang="0">
                  <a:pos x="232" y="0"/>
                </a:cxn>
                <a:cxn ang="0">
                  <a:pos x="182" y="65"/>
                </a:cxn>
                <a:cxn ang="0">
                  <a:pos x="38" y="80"/>
                </a:cxn>
                <a:cxn ang="0">
                  <a:pos x="38" y="152"/>
                </a:cxn>
                <a:cxn ang="0">
                  <a:pos x="74" y="105"/>
                </a:cxn>
                <a:cxn ang="0">
                  <a:pos x="232" y="108"/>
                </a:cxn>
                <a:cxn ang="0">
                  <a:pos x="276" y="82"/>
                </a:cxn>
                <a:cxn ang="0">
                  <a:pos x="368" y="144"/>
                </a:cxn>
                <a:cxn ang="0">
                  <a:pos x="347" y="229"/>
                </a:cxn>
                <a:cxn ang="0">
                  <a:pos x="300" y="266"/>
                </a:cxn>
                <a:cxn ang="0">
                  <a:pos x="376" y="266"/>
                </a:cxn>
                <a:cxn ang="0">
                  <a:pos x="385" y="175"/>
                </a:cxn>
                <a:cxn ang="0">
                  <a:pos x="440" y="144"/>
                </a:cxn>
                <a:cxn ang="0">
                  <a:pos x="519" y="107"/>
                </a:cxn>
                <a:cxn ang="0">
                  <a:pos x="621" y="116"/>
                </a:cxn>
                <a:cxn ang="0">
                  <a:pos x="696" y="202"/>
                </a:cxn>
                <a:cxn ang="0">
                  <a:pos x="820" y="202"/>
                </a:cxn>
                <a:cxn ang="0">
                  <a:pos x="38" y="148"/>
                </a:cxn>
                <a:cxn ang="0">
                  <a:pos x="38" y="84"/>
                </a:cxn>
                <a:cxn ang="0">
                  <a:pos x="38" y="148"/>
                </a:cxn>
                <a:cxn ang="0">
                  <a:pos x="184" y="54"/>
                </a:cxn>
                <a:cxn ang="0">
                  <a:pos x="280" y="54"/>
                </a:cxn>
                <a:cxn ang="0">
                  <a:pos x="372" y="266"/>
                </a:cxn>
                <a:cxn ang="0">
                  <a:pos x="304" y="266"/>
                </a:cxn>
                <a:cxn ang="0">
                  <a:pos x="372" y="266"/>
                </a:cxn>
                <a:cxn ang="0">
                  <a:pos x="372" y="144"/>
                </a:cxn>
                <a:cxn ang="0">
                  <a:pos x="436" y="144"/>
                </a:cxn>
                <a:cxn ang="0">
                  <a:pos x="572" y="140"/>
                </a:cxn>
                <a:cxn ang="0">
                  <a:pos x="572" y="40"/>
                </a:cxn>
                <a:cxn ang="0">
                  <a:pos x="572" y="140"/>
                </a:cxn>
                <a:cxn ang="0">
                  <a:pos x="700" y="202"/>
                </a:cxn>
                <a:cxn ang="0">
                  <a:pos x="714" y="165"/>
                </a:cxn>
                <a:cxn ang="0">
                  <a:pos x="758" y="144"/>
                </a:cxn>
                <a:cxn ang="0">
                  <a:pos x="758" y="260"/>
                </a:cxn>
              </a:cxnLst>
              <a:rect l="0" t="0" r="r" b="b"/>
              <a:pathLst>
                <a:path w="820" h="304">
                  <a:moveTo>
                    <a:pt x="758" y="140"/>
                  </a:moveTo>
                  <a:cubicBezTo>
                    <a:pt x="742" y="140"/>
                    <a:pt x="727" y="146"/>
                    <a:pt x="716" y="157"/>
                  </a:cubicBezTo>
                  <a:cubicBezTo>
                    <a:pt x="625" y="109"/>
                    <a:pt x="625" y="109"/>
                    <a:pt x="625" y="109"/>
                  </a:cubicBezTo>
                  <a:cubicBezTo>
                    <a:pt x="627" y="103"/>
                    <a:pt x="628" y="96"/>
                    <a:pt x="628" y="90"/>
                  </a:cubicBezTo>
                  <a:cubicBezTo>
                    <a:pt x="628" y="60"/>
                    <a:pt x="603" y="36"/>
                    <a:pt x="572" y="36"/>
                  </a:cubicBezTo>
                  <a:cubicBezTo>
                    <a:pt x="541" y="36"/>
                    <a:pt x="516" y="60"/>
                    <a:pt x="516" y="90"/>
                  </a:cubicBezTo>
                  <a:cubicBezTo>
                    <a:pt x="516" y="93"/>
                    <a:pt x="517" y="96"/>
                    <a:pt x="517" y="99"/>
                  </a:cubicBezTo>
                  <a:cubicBezTo>
                    <a:pt x="437" y="128"/>
                    <a:pt x="437" y="128"/>
                    <a:pt x="437" y="128"/>
                  </a:cubicBezTo>
                  <a:cubicBezTo>
                    <a:pt x="431" y="116"/>
                    <a:pt x="418" y="108"/>
                    <a:pt x="404" y="108"/>
                  </a:cubicBezTo>
                  <a:cubicBezTo>
                    <a:pt x="392" y="108"/>
                    <a:pt x="381" y="114"/>
                    <a:pt x="375" y="124"/>
                  </a:cubicBezTo>
                  <a:cubicBezTo>
                    <a:pt x="280" y="75"/>
                    <a:pt x="280" y="75"/>
                    <a:pt x="280" y="75"/>
                  </a:cubicBezTo>
                  <a:cubicBezTo>
                    <a:pt x="280" y="76"/>
                    <a:pt x="280" y="76"/>
                    <a:pt x="280" y="76"/>
                  </a:cubicBezTo>
                  <a:cubicBezTo>
                    <a:pt x="283" y="69"/>
                    <a:pt x="284" y="62"/>
                    <a:pt x="284" y="54"/>
                  </a:cubicBezTo>
                  <a:cubicBezTo>
                    <a:pt x="284" y="24"/>
                    <a:pt x="261" y="0"/>
                    <a:pt x="232" y="0"/>
                  </a:cubicBezTo>
                  <a:cubicBezTo>
                    <a:pt x="204" y="0"/>
                    <a:pt x="180" y="24"/>
                    <a:pt x="180" y="54"/>
                  </a:cubicBezTo>
                  <a:cubicBezTo>
                    <a:pt x="180" y="58"/>
                    <a:pt x="181" y="62"/>
                    <a:pt x="182" y="65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64" y="87"/>
                    <a:pt x="52" y="80"/>
                    <a:pt x="38" y="80"/>
                  </a:cubicBezTo>
                  <a:cubicBezTo>
                    <a:pt x="17" y="80"/>
                    <a:pt x="0" y="96"/>
                    <a:pt x="0" y="116"/>
                  </a:cubicBezTo>
                  <a:cubicBezTo>
                    <a:pt x="0" y="136"/>
                    <a:pt x="17" y="152"/>
                    <a:pt x="38" y="152"/>
                  </a:cubicBezTo>
                  <a:cubicBezTo>
                    <a:pt x="59" y="152"/>
                    <a:pt x="76" y="136"/>
                    <a:pt x="76" y="116"/>
                  </a:cubicBezTo>
                  <a:cubicBezTo>
                    <a:pt x="76" y="112"/>
                    <a:pt x="76" y="108"/>
                    <a:pt x="74" y="105"/>
                  </a:cubicBezTo>
                  <a:cubicBezTo>
                    <a:pt x="184" y="73"/>
                    <a:pt x="184" y="73"/>
                    <a:pt x="184" y="73"/>
                  </a:cubicBezTo>
                  <a:cubicBezTo>
                    <a:pt x="191" y="93"/>
                    <a:pt x="210" y="108"/>
                    <a:pt x="232" y="108"/>
                  </a:cubicBezTo>
                  <a:cubicBezTo>
                    <a:pt x="251" y="108"/>
                    <a:pt x="268" y="97"/>
                    <a:pt x="277" y="82"/>
                  </a:cubicBezTo>
                  <a:cubicBezTo>
                    <a:pt x="276" y="82"/>
                    <a:pt x="276" y="82"/>
                    <a:pt x="276" y="82"/>
                  </a:cubicBezTo>
                  <a:cubicBezTo>
                    <a:pt x="371" y="131"/>
                    <a:pt x="371" y="131"/>
                    <a:pt x="371" y="131"/>
                  </a:cubicBezTo>
                  <a:cubicBezTo>
                    <a:pt x="369" y="135"/>
                    <a:pt x="368" y="139"/>
                    <a:pt x="368" y="144"/>
                  </a:cubicBezTo>
                  <a:cubicBezTo>
                    <a:pt x="368" y="154"/>
                    <a:pt x="372" y="163"/>
                    <a:pt x="379" y="170"/>
                  </a:cubicBezTo>
                  <a:cubicBezTo>
                    <a:pt x="347" y="229"/>
                    <a:pt x="347" y="229"/>
                    <a:pt x="347" y="229"/>
                  </a:cubicBezTo>
                  <a:cubicBezTo>
                    <a:pt x="344" y="228"/>
                    <a:pt x="341" y="228"/>
                    <a:pt x="338" y="228"/>
                  </a:cubicBezTo>
                  <a:cubicBezTo>
                    <a:pt x="317" y="228"/>
                    <a:pt x="300" y="245"/>
                    <a:pt x="300" y="266"/>
                  </a:cubicBezTo>
                  <a:cubicBezTo>
                    <a:pt x="300" y="287"/>
                    <a:pt x="317" y="304"/>
                    <a:pt x="338" y="304"/>
                  </a:cubicBezTo>
                  <a:cubicBezTo>
                    <a:pt x="359" y="304"/>
                    <a:pt x="376" y="287"/>
                    <a:pt x="376" y="266"/>
                  </a:cubicBezTo>
                  <a:cubicBezTo>
                    <a:pt x="376" y="251"/>
                    <a:pt x="367" y="238"/>
                    <a:pt x="355" y="232"/>
                  </a:cubicBezTo>
                  <a:cubicBezTo>
                    <a:pt x="385" y="175"/>
                    <a:pt x="385" y="175"/>
                    <a:pt x="385" y="175"/>
                  </a:cubicBezTo>
                  <a:cubicBezTo>
                    <a:pt x="391" y="178"/>
                    <a:pt x="397" y="180"/>
                    <a:pt x="404" y="180"/>
                  </a:cubicBezTo>
                  <a:cubicBezTo>
                    <a:pt x="424" y="180"/>
                    <a:pt x="440" y="164"/>
                    <a:pt x="440" y="144"/>
                  </a:cubicBezTo>
                  <a:cubicBezTo>
                    <a:pt x="440" y="141"/>
                    <a:pt x="440" y="138"/>
                    <a:pt x="439" y="135"/>
                  </a:cubicBezTo>
                  <a:cubicBezTo>
                    <a:pt x="519" y="107"/>
                    <a:pt x="519" y="107"/>
                    <a:pt x="519" y="107"/>
                  </a:cubicBezTo>
                  <a:cubicBezTo>
                    <a:pt x="526" y="128"/>
                    <a:pt x="548" y="144"/>
                    <a:pt x="572" y="144"/>
                  </a:cubicBezTo>
                  <a:cubicBezTo>
                    <a:pt x="594" y="144"/>
                    <a:pt x="612" y="133"/>
                    <a:pt x="621" y="116"/>
                  </a:cubicBezTo>
                  <a:cubicBezTo>
                    <a:pt x="710" y="163"/>
                    <a:pt x="710" y="163"/>
                    <a:pt x="710" y="163"/>
                  </a:cubicBezTo>
                  <a:cubicBezTo>
                    <a:pt x="702" y="173"/>
                    <a:pt x="696" y="187"/>
                    <a:pt x="696" y="202"/>
                  </a:cubicBezTo>
                  <a:cubicBezTo>
                    <a:pt x="696" y="236"/>
                    <a:pt x="724" y="264"/>
                    <a:pt x="758" y="264"/>
                  </a:cubicBezTo>
                  <a:cubicBezTo>
                    <a:pt x="793" y="264"/>
                    <a:pt x="820" y="236"/>
                    <a:pt x="820" y="202"/>
                  </a:cubicBezTo>
                  <a:cubicBezTo>
                    <a:pt x="820" y="168"/>
                    <a:pt x="793" y="140"/>
                    <a:pt x="758" y="140"/>
                  </a:cubicBezTo>
                  <a:close/>
                  <a:moveTo>
                    <a:pt x="38" y="148"/>
                  </a:moveTo>
                  <a:cubicBezTo>
                    <a:pt x="20" y="148"/>
                    <a:pt x="4" y="134"/>
                    <a:pt x="4" y="116"/>
                  </a:cubicBezTo>
                  <a:cubicBezTo>
                    <a:pt x="4" y="98"/>
                    <a:pt x="20" y="84"/>
                    <a:pt x="38" y="84"/>
                  </a:cubicBezTo>
                  <a:cubicBezTo>
                    <a:pt x="57" y="84"/>
                    <a:pt x="72" y="98"/>
                    <a:pt x="72" y="116"/>
                  </a:cubicBezTo>
                  <a:cubicBezTo>
                    <a:pt x="72" y="134"/>
                    <a:pt x="57" y="148"/>
                    <a:pt x="38" y="148"/>
                  </a:cubicBezTo>
                  <a:close/>
                  <a:moveTo>
                    <a:pt x="232" y="104"/>
                  </a:moveTo>
                  <a:cubicBezTo>
                    <a:pt x="206" y="104"/>
                    <a:pt x="184" y="81"/>
                    <a:pt x="184" y="54"/>
                  </a:cubicBezTo>
                  <a:cubicBezTo>
                    <a:pt x="184" y="26"/>
                    <a:pt x="206" y="4"/>
                    <a:pt x="232" y="4"/>
                  </a:cubicBezTo>
                  <a:cubicBezTo>
                    <a:pt x="259" y="4"/>
                    <a:pt x="280" y="26"/>
                    <a:pt x="280" y="54"/>
                  </a:cubicBezTo>
                  <a:cubicBezTo>
                    <a:pt x="280" y="81"/>
                    <a:pt x="259" y="104"/>
                    <a:pt x="232" y="104"/>
                  </a:cubicBezTo>
                  <a:close/>
                  <a:moveTo>
                    <a:pt x="372" y="266"/>
                  </a:moveTo>
                  <a:cubicBezTo>
                    <a:pt x="372" y="285"/>
                    <a:pt x="357" y="300"/>
                    <a:pt x="338" y="300"/>
                  </a:cubicBezTo>
                  <a:cubicBezTo>
                    <a:pt x="320" y="300"/>
                    <a:pt x="304" y="285"/>
                    <a:pt x="304" y="266"/>
                  </a:cubicBezTo>
                  <a:cubicBezTo>
                    <a:pt x="304" y="247"/>
                    <a:pt x="320" y="232"/>
                    <a:pt x="338" y="232"/>
                  </a:cubicBezTo>
                  <a:cubicBezTo>
                    <a:pt x="357" y="232"/>
                    <a:pt x="372" y="247"/>
                    <a:pt x="372" y="266"/>
                  </a:cubicBezTo>
                  <a:close/>
                  <a:moveTo>
                    <a:pt x="404" y="176"/>
                  </a:moveTo>
                  <a:cubicBezTo>
                    <a:pt x="387" y="176"/>
                    <a:pt x="372" y="162"/>
                    <a:pt x="372" y="144"/>
                  </a:cubicBezTo>
                  <a:cubicBezTo>
                    <a:pt x="372" y="126"/>
                    <a:pt x="387" y="112"/>
                    <a:pt x="404" y="112"/>
                  </a:cubicBezTo>
                  <a:cubicBezTo>
                    <a:pt x="422" y="112"/>
                    <a:pt x="436" y="126"/>
                    <a:pt x="436" y="144"/>
                  </a:cubicBezTo>
                  <a:cubicBezTo>
                    <a:pt x="436" y="162"/>
                    <a:pt x="422" y="176"/>
                    <a:pt x="404" y="176"/>
                  </a:cubicBezTo>
                  <a:close/>
                  <a:moveTo>
                    <a:pt x="572" y="140"/>
                  </a:moveTo>
                  <a:cubicBezTo>
                    <a:pt x="544" y="140"/>
                    <a:pt x="520" y="117"/>
                    <a:pt x="520" y="90"/>
                  </a:cubicBezTo>
                  <a:cubicBezTo>
                    <a:pt x="520" y="62"/>
                    <a:pt x="544" y="40"/>
                    <a:pt x="572" y="40"/>
                  </a:cubicBezTo>
                  <a:cubicBezTo>
                    <a:pt x="601" y="40"/>
                    <a:pt x="624" y="62"/>
                    <a:pt x="624" y="90"/>
                  </a:cubicBezTo>
                  <a:cubicBezTo>
                    <a:pt x="624" y="117"/>
                    <a:pt x="601" y="140"/>
                    <a:pt x="572" y="140"/>
                  </a:cubicBezTo>
                  <a:close/>
                  <a:moveTo>
                    <a:pt x="758" y="260"/>
                  </a:moveTo>
                  <a:cubicBezTo>
                    <a:pt x="726" y="260"/>
                    <a:pt x="700" y="234"/>
                    <a:pt x="700" y="202"/>
                  </a:cubicBezTo>
                  <a:cubicBezTo>
                    <a:pt x="700" y="188"/>
                    <a:pt x="706" y="175"/>
                    <a:pt x="714" y="165"/>
                  </a:cubicBezTo>
                  <a:cubicBezTo>
                    <a:pt x="714" y="165"/>
                    <a:pt x="714" y="165"/>
                    <a:pt x="714" y="165"/>
                  </a:cubicBezTo>
                  <a:cubicBezTo>
                    <a:pt x="714" y="164"/>
                    <a:pt x="714" y="164"/>
                    <a:pt x="714" y="164"/>
                  </a:cubicBezTo>
                  <a:cubicBezTo>
                    <a:pt x="725" y="152"/>
                    <a:pt x="741" y="144"/>
                    <a:pt x="758" y="144"/>
                  </a:cubicBezTo>
                  <a:cubicBezTo>
                    <a:pt x="790" y="144"/>
                    <a:pt x="816" y="170"/>
                    <a:pt x="816" y="202"/>
                  </a:cubicBezTo>
                  <a:cubicBezTo>
                    <a:pt x="816" y="234"/>
                    <a:pt x="790" y="260"/>
                    <a:pt x="758" y="260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6"/>
            <p:cNvSpPr>
              <a:spLocks noEditPoints="1"/>
            </p:cNvSpPr>
            <p:nvPr/>
          </p:nvSpPr>
          <p:spPr bwMode="auto">
            <a:xfrm>
              <a:off x="7672388" y="3125788"/>
              <a:ext cx="1109663" cy="1304925"/>
            </a:xfrm>
            <a:custGeom>
              <a:avLst/>
              <a:gdLst/>
              <a:ahLst/>
              <a:cxnLst>
                <a:cxn ang="0">
                  <a:pos x="424" y="411"/>
                </a:cxn>
                <a:cxn ang="0">
                  <a:pos x="397" y="358"/>
                </a:cxn>
                <a:cxn ang="0">
                  <a:pos x="337" y="309"/>
                </a:cxn>
                <a:cxn ang="0">
                  <a:pos x="381" y="194"/>
                </a:cxn>
                <a:cxn ang="0">
                  <a:pos x="282" y="144"/>
                </a:cxn>
                <a:cxn ang="0">
                  <a:pos x="190" y="79"/>
                </a:cxn>
                <a:cxn ang="0">
                  <a:pos x="143" y="0"/>
                </a:cxn>
                <a:cxn ang="0">
                  <a:pos x="89" y="60"/>
                </a:cxn>
                <a:cxn ang="0">
                  <a:pos x="1" y="84"/>
                </a:cxn>
                <a:cxn ang="0">
                  <a:pos x="143" y="108"/>
                </a:cxn>
                <a:cxn ang="0">
                  <a:pos x="276" y="149"/>
                </a:cxn>
                <a:cxn ang="0">
                  <a:pos x="319" y="256"/>
                </a:cxn>
                <a:cxn ang="0">
                  <a:pos x="330" y="311"/>
                </a:cxn>
                <a:cxn ang="0">
                  <a:pos x="323" y="402"/>
                </a:cxn>
                <a:cxn ang="0">
                  <a:pos x="257" y="476"/>
                </a:cxn>
                <a:cxn ang="0">
                  <a:pos x="257" y="548"/>
                </a:cxn>
                <a:cxn ang="0">
                  <a:pos x="278" y="483"/>
                </a:cxn>
                <a:cxn ang="0">
                  <a:pos x="347" y="408"/>
                </a:cxn>
                <a:cxn ang="0">
                  <a:pos x="380" y="395"/>
                </a:cxn>
                <a:cxn ang="0">
                  <a:pos x="417" y="428"/>
                </a:cxn>
                <a:cxn ang="0">
                  <a:pos x="465" y="428"/>
                </a:cxn>
                <a:cxn ang="0">
                  <a:pos x="143" y="104"/>
                </a:cxn>
                <a:cxn ang="0">
                  <a:pos x="143" y="4"/>
                </a:cxn>
                <a:cxn ang="0">
                  <a:pos x="143" y="104"/>
                </a:cxn>
                <a:cxn ang="0">
                  <a:pos x="319" y="136"/>
                </a:cxn>
                <a:cxn ang="0">
                  <a:pos x="319" y="252"/>
                </a:cxn>
                <a:cxn ang="0">
                  <a:pos x="289" y="512"/>
                </a:cxn>
                <a:cxn ang="0">
                  <a:pos x="225" y="512"/>
                </a:cxn>
                <a:cxn ang="0">
                  <a:pos x="289" y="512"/>
                </a:cxn>
                <a:cxn ang="0">
                  <a:pos x="301" y="358"/>
                </a:cxn>
                <a:cxn ang="0">
                  <a:pos x="393" y="358"/>
                </a:cxn>
                <a:cxn ang="0">
                  <a:pos x="441" y="448"/>
                </a:cxn>
                <a:cxn ang="0">
                  <a:pos x="441" y="408"/>
                </a:cxn>
                <a:cxn ang="0">
                  <a:pos x="441" y="448"/>
                </a:cxn>
              </a:cxnLst>
              <a:rect l="0" t="0" r="r" b="b"/>
              <a:pathLst>
                <a:path w="465" h="548">
                  <a:moveTo>
                    <a:pt x="441" y="404"/>
                  </a:moveTo>
                  <a:cubicBezTo>
                    <a:pt x="434" y="404"/>
                    <a:pt x="428" y="407"/>
                    <a:pt x="424" y="411"/>
                  </a:cubicBezTo>
                  <a:cubicBezTo>
                    <a:pt x="386" y="389"/>
                    <a:pt x="386" y="389"/>
                    <a:pt x="386" y="389"/>
                  </a:cubicBezTo>
                  <a:cubicBezTo>
                    <a:pt x="393" y="380"/>
                    <a:pt x="397" y="370"/>
                    <a:pt x="397" y="358"/>
                  </a:cubicBezTo>
                  <a:cubicBezTo>
                    <a:pt x="397" y="330"/>
                    <a:pt x="374" y="308"/>
                    <a:pt x="347" y="308"/>
                  </a:cubicBezTo>
                  <a:cubicBezTo>
                    <a:pt x="343" y="308"/>
                    <a:pt x="340" y="308"/>
                    <a:pt x="337" y="309"/>
                  </a:cubicBezTo>
                  <a:cubicBezTo>
                    <a:pt x="329" y="255"/>
                    <a:pt x="329" y="255"/>
                    <a:pt x="329" y="255"/>
                  </a:cubicBezTo>
                  <a:cubicBezTo>
                    <a:pt x="358" y="250"/>
                    <a:pt x="381" y="225"/>
                    <a:pt x="381" y="194"/>
                  </a:cubicBezTo>
                  <a:cubicBezTo>
                    <a:pt x="381" y="160"/>
                    <a:pt x="353" y="132"/>
                    <a:pt x="319" y="132"/>
                  </a:cubicBezTo>
                  <a:cubicBezTo>
                    <a:pt x="305" y="132"/>
                    <a:pt x="293" y="136"/>
                    <a:pt x="282" y="144"/>
                  </a:cubicBezTo>
                  <a:cubicBezTo>
                    <a:pt x="282" y="144"/>
                    <a:pt x="282" y="144"/>
                    <a:pt x="282" y="144"/>
                  </a:cubicBezTo>
                  <a:cubicBezTo>
                    <a:pt x="190" y="79"/>
                    <a:pt x="190" y="79"/>
                    <a:pt x="190" y="79"/>
                  </a:cubicBezTo>
                  <a:cubicBezTo>
                    <a:pt x="194" y="72"/>
                    <a:pt x="197" y="63"/>
                    <a:pt x="197" y="54"/>
                  </a:cubicBezTo>
                  <a:cubicBezTo>
                    <a:pt x="197" y="24"/>
                    <a:pt x="172" y="0"/>
                    <a:pt x="143" y="0"/>
                  </a:cubicBezTo>
                  <a:cubicBezTo>
                    <a:pt x="113" y="0"/>
                    <a:pt x="89" y="24"/>
                    <a:pt x="89" y="54"/>
                  </a:cubicBezTo>
                  <a:cubicBezTo>
                    <a:pt x="89" y="56"/>
                    <a:pt x="89" y="58"/>
                    <a:pt x="89" y="6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7" y="91"/>
                    <a:pt x="118" y="108"/>
                    <a:pt x="143" y="108"/>
                  </a:cubicBezTo>
                  <a:cubicBezTo>
                    <a:pt x="160" y="108"/>
                    <a:pt x="176" y="99"/>
                    <a:pt x="186" y="86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64" y="160"/>
                    <a:pt x="257" y="176"/>
                    <a:pt x="257" y="194"/>
                  </a:cubicBezTo>
                  <a:cubicBezTo>
                    <a:pt x="257" y="228"/>
                    <a:pt x="285" y="256"/>
                    <a:pt x="319" y="256"/>
                  </a:cubicBezTo>
                  <a:cubicBezTo>
                    <a:pt x="320" y="256"/>
                    <a:pt x="320" y="256"/>
                    <a:pt x="321" y="256"/>
                  </a:cubicBezTo>
                  <a:cubicBezTo>
                    <a:pt x="330" y="311"/>
                    <a:pt x="330" y="311"/>
                    <a:pt x="330" y="311"/>
                  </a:cubicBezTo>
                  <a:cubicBezTo>
                    <a:pt x="310" y="318"/>
                    <a:pt x="297" y="336"/>
                    <a:pt x="297" y="358"/>
                  </a:cubicBezTo>
                  <a:cubicBezTo>
                    <a:pt x="297" y="377"/>
                    <a:pt x="307" y="393"/>
                    <a:pt x="323" y="402"/>
                  </a:cubicBezTo>
                  <a:cubicBezTo>
                    <a:pt x="271" y="479"/>
                    <a:pt x="271" y="479"/>
                    <a:pt x="271" y="479"/>
                  </a:cubicBezTo>
                  <a:cubicBezTo>
                    <a:pt x="267" y="477"/>
                    <a:pt x="262" y="476"/>
                    <a:pt x="257" y="476"/>
                  </a:cubicBezTo>
                  <a:cubicBezTo>
                    <a:pt x="237" y="476"/>
                    <a:pt x="221" y="492"/>
                    <a:pt x="221" y="512"/>
                  </a:cubicBezTo>
                  <a:cubicBezTo>
                    <a:pt x="221" y="532"/>
                    <a:pt x="237" y="548"/>
                    <a:pt x="257" y="548"/>
                  </a:cubicBezTo>
                  <a:cubicBezTo>
                    <a:pt x="277" y="548"/>
                    <a:pt x="293" y="532"/>
                    <a:pt x="293" y="512"/>
                  </a:cubicBezTo>
                  <a:cubicBezTo>
                    <a:pt x="293" y="500"/>
                    <a:pt x="287" y="489"/>
                    <a:pt x="278" y="483"/>
                  </a:cubicBezTo>
                  <a:cubicBezTo>
                    <a:pt x="330" y="405"/>
                    <a:pt x="330" y="405"/>
                    <a:pt x="330" y="405"/>
                  </a:cubicBezTo>
                  <a:cubicBezTo>
                    <a:pt x="335" y="407"/>
                    <a:pt x="341" y="408"/>
                    <a:pt x="347" y="408"/>
                  </a:cubicBezTo>
                  <a:cubicBezTo>
                    <a:pt x="360" y="408"/>
                    <a:pt x="372" y="403"/>
                    <a:pt x="381" y="395"/>
                  </a:cubicBezTo>
                  <a:cubicBezTo>
                    <a:pt x="380" y="395"/>
                    <a:pt x="380" y="395"/>
                    <a:pt x="380" y="395"/>
                  </a:cubicBezTo>
                  <a:cubicBezTo>
                    <a:pt x="419" y="417"/>
                    <a:pt x="419" y="417"/>
                    <a:pt x="419" y="417"/>
                  </a:cubicBezTo>
                  <a:cubicBezTo>
                    <a:pt x="418" y="421"/>
                    <a:pt x="417" y="424"/>
                    <a:pt x="417" y="428"/>
                  </a:cubicBezTo>
                  <a:cubicBezTo>
                    <a:pt x="417" y="441"/>
                    <a:pt x="428" y="452"/>
                    <a:pt x="441" y="452"/>
                  </a:cubicBezTo>
                  <a:cubicBezTo>
                    <a:pt x="454" y="452"/>
                    <a:pt x="465" y="441"/>
                    <a:pt x="465" y="428"/>
                  </a:cubicBezTo>
                  <a:cubicBezTo>
                    <a:pt x="465" y="415"/>
                    <a:pt x="454" y="404"/>
                    <a:pt x="441" y="404"/>
                  </a:cubicBezTo>
                  <a:close/>
                  <a:moveTo>
                    <a:pt x="143" y="104"/>
                  </a:moveTo>
                  <a:cubicBezTo>
                    <a:pt x="115" y="104"/>
                    <a:pt x="93" y="81"/>
                    <a:pt x="93" y="54"/>
                  </a:cubicBezTo>
                  <a:cubicBezTo>
                    <a:pt x="93" y="26"/>
                    <a:pt x="115" y="4"/>
                    <a:pt x="143" y="4"/>
                  </a:cubicBezTo>
                  <a:cubicBezTo>
                    <a:pt x="170" y="4"/>
                    <a:pt x="193" y="26"/>
                    <a:pt x="193" y="54"/>
                  </a:cubicBezTo>
                  <a:cubicBezTo>
                    <a:pt x="193" y="81"/>
                    <a:pt x="170" y="104"/>
                    <a:pt x="143" y="104"/>
                  </a:cubicBezTo>
                  <a:close/>
                  <a:moveTo>
                    <a:pt x="261" y="194"/>
                  </a:moveTo>
                  <a:cubicBezTo>
                    <a:pt x="261" y="162"/>
                    <a:pt x="287" y="136"/>
                    <a:pt x="319" y="136"/>
                  </a:cubicBezTo>
                  <a:cubicBezTo>
                    <a:pt x="351" y="136"/>
                    <a:pt x="377" y="162"/>
                    <a:pt x="377" y="194"/>
                  </a:cubicBezTo>
                  <a:cubicBezTo>
                    <a:pt x="377" y="226"/>
                    <a:pt x="351" y="252"/>
                    <a:pt x="319" y="252"/>
                  </a:cubicBezTo>
                  <a:cubicBezTo>
                    <a:pt x="287" y="252"/>
                    <a:pt x="261" y="226"/>
                    <a:pt x="261" y="194"/>
                  </a:cubicBezTo>
                  <a:close/>
                  <a:moveTo>
                    <a:pt x="289" y="512"/>
                  </a:moveTo>
                  <a:cubicBezTo>
                    <a:pt x="289" y="530"/>
                    <a:pt x="274" y="544"/>
                    <a:pt x="257" y="544"/>
                  </a:cubicBezTo>
                  <a:cubicBezTo>
                    <a:pt x="239" y="544"/>
                    <a:pt x="225" y="530"/>
                    <a:pt x="225" y="512"/>
                  </a:cubicBezTo>
                  <a:cubicBezTo>
                    <a:pt x="225" y="494"/>
                    <a:pt x="239" y="480"/>
                    <a:pt x="257" y="480"/>
                  </a:cubicBezTo>
                  <a:cubicBezTo>
                    <a:pt x="274" y="480"/>
                    <a:pt x="289" y="494"/>
                    <a:pt x="289" y="512"/>
                  </a:cubicBezTo>
                  <a:close/>
                  <a:moveTo>
                    <a:pt x="347" y="404"/>
                  </a:moveTo>
                  <a:cubicBezTo>
                    <a:pt x="321" y="404"/>
                    <a:pt x="301" y="383"/>
                    <a:pt x="301" y="358"/>
                  </a:cubicBezTo>
                  <a:cubicBezTo>
                    <a:pt x="301" y="333"/>
                    <a:pt x="321" y="312"/>
                    <a:pt x="347" y="312"/>
                  </a:cubicBezTo>
                  <a:cubicBezTo>
                    <a:pt x="372" y="312"/>
                    <a:pt x="393" y="333"/>
                    <a:pt x="393" y="358"/>
                  </a:cubicBezTo>
                  <a:cubicBezTo>
                    <a:pt x="393" y="383"/>
                    <a:pt x="372" y="404"/>
                    <a:pt x="347" y="404"/>
                  </a:cubicBezTo>
                  <a:close/>
                  <a:moveTo>
                    <a:pt x="441" y="448"/>
                  </a:moveTo>
                  <a:cubicBezTo>
                    <a:pt x="430" y="448"/>
                    <a:pt x="421" y="439"/>
                    <a:pt x="421" y="428"/>
                  </a:cubicBezTo>
                  <a:cubicBezTo>
                    <a:pt x="421" y="417"/>
                    <a:pt x="430" y="408"/>
                    <a:pt x="441" y="408"/>
                  </a:cubicBezTo>
                  <a:cubicBezTo>
                    <a:pt x="452" y="408"/>
                    <a:pt x="461" y="417"/>
                    <a:pt x="461" y="428"/>
                  </a:cubicBezTo>
                  <a:cubicBezTo>
                    <a:pt x="461" y="439"/>
                    <a:pt x="452" y="448"/>
                    <a:pt x="441" y="448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12"/>
            <p:cNvSpPr>
              <a:spLocks noEditPoints="1"/>
            </p:cNvSpPr>
            <p:nvPr/>
          </p:nvSpPr>
          <p:spPr bwMode="auto">
            <a:xfrm>
              <a:off x="3335338" y="4927601"/>
              <a:ext cx="1144588" cy="1152525"/>
            </a:xfrm>
            <a:custGeom>
              <a:avLst/>
              <a:gdLst/>
              <a:ahLst/>
              <a:cxnLst>
                <a:cxn ang="0">
                  <a:pos x="416" y="125"/>
                </a:cxn>
                <a:cxn ang="0">
                  <a:pos x="286" y="84"/>
                </a:cxn>
                <a:cxn ang="0">
                  <a:pos x="238" y="56"/>
                </a:cxn>
                <a:cxn ang="0">
                  <a:pos x="216" y="0"/>
                </a:cxn>
                <a:cxn ang="0">
                  <a:pos x="216" y="64"/>
                </a:cxn>
                <a:cxn ang="0">
                  <a:pos x="262" y="93"/>
                </a:cxn>
                <a:cxn ang="0">
                  <a:pos x="256" y="158"/>
                </a:cxn>
                <a:cxn ang="0">
                  <a:pos x="170" y="200"/>
                </a:cxn>
                <a:cxn ang="0">
                  <a:pos x="163" y="292"/>
                </a:cxn>
                <a:cxn ang="0">
                  <a:pos x="134" y="410"/>
                </a:cxn>
                <a:cxn ang="0">
                  <a:pos x="64" y="356"/>
                </a:cxn>
                <a:cxn ang="0">
                  <a:pos x="0" y="356"/>
                </a:cxn>
                <a:cxn ang="0">
                  <a:pos x="60" y="373"/>
                </a:cxn>
                <a:cxn ang="0">
                  <a:pos x="124" y="438"/>
                </a:cxn>
                <a:cxn ang="0">
                  <a:pos x="216" y="438"/>
                </a:cxn>
                <a:cxn ang="0">
                  <a:pos x="169" y="392"/>
                </a:cxn>
                <a:cxn ang="0">
                  <a:pos x="216" y="246"/>
                </a:cxn>
                <a:cxn ang="0">
                  <a:pos x="261" y="163"/>
                </a:cxn>
                <a:cxn ang="0">
                  <a:pos x="328" y="132"/>
                </a:cxn>
                <a:cxn ang="0">
                  <a:pos x="448" y="160"/>
                </a:cxn>
                <a:cxn ang="0">
                  <a:pos x="448" y="96"/>
                </a:cxn>
                <a:cxn ang="0">
                  <a:pos x="216" y="4"/>
                </a:cxn>
                <a:cxn ang="0">
                  <a:pos x="216" y="60"/>
                </a:cxn>
                <a:cxn ang="0">
                  <a:pos x="32" y="384"/>
                </a:cxn>
                <a:cxn ang="0">
                  <a:pos x="32" y="328"/>
                </a:cxn>
                <a:cxn ang="0">
                  <a:pos x="32" y="384"/>
                </a:cxn>
                <a:cxn ang="0">
                  <a:pos x="170" y="480"/>
                </a:cxn>
                <a:cxn ang="0">
                  <a:pos x="170" y="396"/>
                </a:cxn>
                <a:cxn ang="0">
                  <a:pos x="170" y="288"/>
                </a:cxn>
                <a:cxn ang="0">
                  <a:pos x="170" y="204"/>
                </a:cxn>
                <a:cxn ang="0">
                  <a:pos x="170" y="288"/>
                </a:cxn>
                <a:cxn ang="0">
                  <a:pos x="248" y="128"/>
                </a:cxn>
                <a:cxn ang="0">
                  <a:pos x="324" y="128"/>
                </a:cxn>
                <a:cxn ang="0">
                  <a:pos x="448" y="156"/>
                </a:cxn>
                <a:cxn ang="0">
                  <a:pos x="448" y="100"/>
                </a:cxn>
                <a:cxn ang="0">
                  <a:pos x="448" y="156"/>
                </a:cxn>
              </a:cxnLst>
              <a:rect l="0" t="0" r="r" b="b"/>
              <a:pathLst>
                <a:path w="480" h="484">
                  <a:moveTo>
                    <a:pt x="448" y="96"/>
                  </a:moveTo>
                  <a:cubicBezTo>
                    <a:pt x="432" y="96"/>
                    <a:pt x="418" y="109"/>
                    <a:pt x="416" y="125"/>
                  </a:cubicBezTo>
                  <a:cubicBezTo>
                    <a:pt x="328" y="124"/>
                    <a:pt x="328" y="124"/>
                    <a:pt x="328" y="124"/>
                  </a:cubicBezTo>
                  <a:cubicBezTo>
                    <a:pt x="326" y="102"/>
                    <a:pt x="308" y="84"/>
                    <a:pt x="286" y="84"/>
                  </a:cubicBezTo>
                  <a:cubicBezTo>
                    <a:pt x="280" y="84"/>
                    <a:pt x="274" y="86"/>
                    <a:pt x="269" y="88"/>
                  </a:cubicBezTo>
                  <a:cubicBezTo>
                    <a:pt x="238" y="56"/>
                    <a:pt x="238" y="56"/>
                    <a:pt x="238" y="56"/>
                  </a:cubicBezTo>
                  <a:cubicBezTo>
                    <a:pt x="244" y="50"/>
                    <a:pt x="248" y="42"/>
                    <a:pt x="248" y="32"/>
                  </a:cubicBezTo>
                  <a:cubicBezTo>
                    <a:pt x="248" y="14"/>
                    <a:pt x="234" y="0"/>
                    <a:pt x="216" y="0"/>
                  </a:cubicBezTo>
                  <a:cubicBezTo>
                    <a:pt x="199" y="0"/>
                    <a:pt x="184" y="14"/>
                    <a:pt x="184" y="32"/>
                  </a:cubicBezTo>
                  <a:cubicBezTo>
                    <a:pt x="184" y="50"/>
                    <a:pt x="199" y="64"/>
                    <a:pt x="216" y="64"/>
                  </a:cubicBezTo>
                  <a:cubicBezTo>
                    <a:pt x="222" y="64"/>
                    <a:pt x="227" y="63"/>
                    <a:pt x="231" y="60"/>
                  </a:cubicBezTo>
                  <a:cubicBezTo>
                    <a:pt x="262" y="93"/>
                    <a:pt x="262" y="93"/>
                    <a:pt x="262" y="93"/>
                  </a:cubicBezTo>
                  <a:cubicBezTo>
                    <a:pt x="251" y="101"/>
                    <a:pt x="244" y="113"/>
                    <a:pt x="244" y="128"/>
                  </a:cubicBezTo>
                  <a:cubicBezTo>
                    <a:pt x="244" y="140"/>
                    <a:pt x="249" y="150"/>
                    <a:pt x="256" y="158"/>
                  </a:cubicBezTo>
                  <a:cubicBezTo>
                    <a:pt x="200" y="211"/>
                    <a:pt x="200" y="211"/>
                    <a:pt x="200" y="211"/>
                  </a:cubicBezTo>
                  <a:cubicBezTo>
                    <a:pt x="192" y="204"/>
                    <a:pt x="182" y="200"/>
                    <a:pt x="170" y="200"/>
                  </a:cubicBezTo>
                  <a:cubicBezTo>
                    <a:pt x="145" y="200"/>
                    <a:pt x="124" y="221"/>
                    <a:pt x="124" y="246"/>
                  </a:cubicBezTo>
                  <a:cubicBezTo>
                    <a:pt x="124" y="269"/>
                    <a:pt x="141" y="288"/>
                    <a:pt x="163" y="292"/>
                  </a:cubicBezTo>
                  <a:cubicBezTo>
                    <a:pt x="161" y="393"/>
                    <a:pt x="161" y="393"/>
                    <a:pt x="161" y="393"/>
                  </a:cubicBezTo>
                  <a:cubicBezTo>
                    <a:pt x="150" y="395"/>
                    <a:pt x="140" y="402"/>
                    <a:pt x="134" y="410"/>
                  </a:cubicBezTo>
                  <a:cubicBezTo>
                    <a:pt x="63" y="365"/>
                    <a:pt x="63" y="365"/>
                    <a:pt x="63" y="365"/>
                  </a:cubicBezTo>
                  <a:cubicBezTo>
                    <a:pt x="64" y="362"/>
                    <a:pt x="64" y="359"/>
                    <a:pt x="64" y="356"/>
                  </a:cubicBezTo>
                  <a:cubicBezTo>
                    <a:pt x="64" y="338"/>
                    <a:pt x="50" y="324"/>
                    <a:pt x="32" y="324"/>
                  </a:cubicBezTo>
                  <a:cubicBezTo>
                    <a:pt x="15" y="324"/>
                    <a:pt x="0" y="338"/>
                    <a:pt x="0" y="356"/>
                  </a:cubicBezTo>
                  <a:cubicBezTo>
                    <a:pt x="0" y="374"/>
                    <a:pt x="15" y="388"/>
                    <a:pt x="32" y="388"/>
                  </a:cubicBezTo>
                  <a:cubicBezTo>
                    <a:pt x="44" y="388"/>
                    <a:pt x="54" y="382"/>
                    <a:pt x="60" y="373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6" y="423"/>
                    <a:pt x="124" y="431"/>
                    <a:pt x="124" y="438"/>
                  </a:cubicBezTo>
                  <a:cubicBezTo>
                    <a:pt x="124" y="464"/>
                    <a:pt x="145" y="484"/>
                    <a:pt x="170" y="484"/>
                  </a:cubicBezTo>
                  <a:cubicBezTo>
                    <a:pt x="196" y="484"/>
                    <a:pt x="216" y="464"/>
                    <a:pt x="216" y="438"/>
                  </a:cubicBezTo>
                  <a:cubicBezTo>
                    <a:pt x="216" y="413"/>
                    <a:pt x="196" y="392"/>
                    <a:pt x="170" y="392"/>
                  </a:cubicBezTo>
                  <a:cubicBezTo>
                    <a:pt x="170" y="392"/>
                    <a:pt x="170" y="392"/>
                    <a:pt x="169" y="392"/>
                  </a:cubicBezTo>
                  <a:cubicBezTo>
                    <a:pt x="171" y="292"/>
                    <a:pt x="171" y="292"/>
                    <a:pt x="171" y="292"/>
                  </a:cubicBezTo>
                  <a:cubicBezTo>
                    <a:pt x="196" y="292"/>
                    <a:pt x="216" y="271"/>
                    <a:pt x="216" y="246"/>
                  </a:cubicBezTo>
                  <a:cubicBezTo>
                    <a:pt x="216" y="235"/>
                    <a:pt x="212" y="225"/>
                    <a:pt x="206" y="217"/>
                  </a:cubicBezTo>
                  <a:cubicBezTo>
                    <a:pt x="261" y="163"/>
                    <a:pt x="261" y="163"/>
                    <a:pt x="261" y="163"/>
                  </a:cubicBezTo>
                  <a:cubicBezTo>
                    <a:pt x="268" y="169"/>
                    <a:pt x="277" y="172"/>
                    <a:pt x="286" y="172"/>
                  </a:cubicBezTo>
                  <a:cubicBezTo>
                    <a:pt x="308" y="172"/>
                    <a:pt x="326" y="155"/>
                    <a:pt x="328" y="132"/>
                  </a:cubicBezTo>
                  <a:cubicBezTo>
                    <a:pt x="417" y="133"/>
                    <a:pt x="417" y="133"/>
                    <a:pt x="417" y="133"/>
                  </a:cubicBezTo>
                  <a:cubicBezTo>
                    <a:pt x="419" y="148"/>
                    <a:pt x="432" y="160"/>
                    <a:pt x="448" y="160"/>
                  </a:cubicBezTo>
                  <a:cubicBezTo>
                    <a:pt x="466" y="160"/>
                    <a:pt x="480" y="146"/>
                    <a:pt x="480" y="128"/>
                  </a:cubicBezTo>
                  <a:cubicBezTo>
                    <a:pt x="480" y="110"/>
                    <a:pt x="466" y="96"/>
                    <a:pt x="448" y="96"/>
                  </a:cubicBezTo>
                  <a:close/>
                  <a:moveTo>
                    <a:pt x="188" y="32"/>
                  </a:moveTo>
                  <a:cubicBezTo>
                    <a:pt x="188" y="17"/>
                    <a:pt x="201" y="4"/>
                    <a:pt x="216" y="4"/>
                  </a:cubicBezTo>
                  <a:cubicBezTo>
                    <a:pt x="232" y="4"/>
                    <a:pt x="244" y="17"/>
                    <a:pt x="244" y="32"/>
                  </a:cubicBezTo>
                  <a:cubicBezTo>
                    <a:pt x="244" y="48"/>
                    <a:pt x="232" y="60"/>
                    <a:pt x="216" y="60"/>
                  </a:cubicBezTo>
                  <a:cubicBezTo>
                    <a:pt x="201" y="60"/>
                    <a:pt x="188" y="48"/>
                    <a:pt x="188" y="32"/>
                  </a:cubicBezTo>
                  <a:close/>
                  <a:moveTo>
                    <a:pt x="32" y="384"/>
                  </a:moveTo>
                  <a:cubicBezTo>
                    <a:pt x="17" y="384"/>
                    <a:pt x="4" y="372"/>
                    <a:pt x="4" y="356"/>
                  </a:cubicBezTo>
                  <a:cubicBezTo>
                    <a:pt x="4" y="341"/>
                    <a:pt x="17" y="328"/>
                    <a:pt x="32" y="328"/>
                  </a:cubicBezTo>
                  <a:cubicBezTo>
                    <a:pt x="48" y="328"/>
                    <a:pt x="60" y="341"/>
                    <a:pt x="60" y="356"/>
                  </a:cubicBezTo>
                  <a:cubicBezTo>
                    <a:pt x="60" y="372"/>
                    <a:pt x="48" y="384"/>
                    <a:pt x="32" y="384"/>
                  </a:cubicBezTo>
                  <a:close/>
                  <a:moveTo>
                    <a:pt x="212" y="438"/>
                  </a:moveTo>
                  <a:cubicBezTo>
                    <a:pt x="212" y="461"/>
                    <a:pt x="193" y="480"/>
                    <a:pt x="170" y="480"/>
                  </a:cubicBezTo>
                  <a:cubicBezTo>
                    <a:pt x="147" y="480"/>
                    <a:pt x="128" y="461"/>
                    <a:pt x="128" y="438"/>
                  </a:cubicBezTo>
                  <a:cubicBezTo>
                    <a:pt x="128" y="415"/>
                    <a:pt x="147" y="396"/>
                    <a:pt x="170" y="396"/>
                  </a:cubicBezTo>
                  <a:cubicBezTo>
                    <a:pt x="193" y="396"/>
                    <a:pt x="212" y="415"/>
                    <a:pt x="212" y="438"/>
                  </a:cubicBezTo>
                  <a:close/>
                  <a:moveTo>
                    <a:pt x="170" y="288"/>
                  </a:moveTo>
                  <a:cubicBezTo>
                    <a:pt x="147" y="288"/>
                    <a:pt x="128" y="269"/>
                    <a:pt x="128" y="246"/>
                  </a:cubicBezTo>
                  <a:cubicBezTo>
                    <a:pt x="128" y="223"/>
                    <a:pt x="147" y="204"/>
                    <a:pt x="170" y="204"/>
                  </a:cubicBezTo>
                  <a:cubicBezTo>
                    <a:pt x="193" y="204"/>
                    <a:pt x="212" y="223"/>
                    <a:pt x="212" y="246"/>
                  </a:cubicBezTo>
                  <a:cubicBezTo>
                    <a:pt x="212" y="269"/>
                    <a:pt x="193" y="288"/>
                    <a:pt x="170" y="288"/>
                  </a:cubicBezTo>
                  <a:close/>
                  <a:moveTo>
                    <a:pt x="286" y="168"/>
                  </a:moveTo>
                  <a:cubicBezTo>
                    <a:pt x="265" y="168"/>
                    <a:pt x="248" y="150"/>
                    <a:pt x="248" y="128"/>
                  </a:cubicBezTo>
                  <a:cubicBezTo>
                    <a:pt x="248" y="106"/>
                    <a:pt x="265" y="88"/>
                    <a:pt x="286" y="88"/>
                  </a:cubicBezTo>
                  <a:cubicBezTo>
                    <a:pt x="307" y="88"/>
                    <a:pt x="324" y="106"/>
                    <a:pt x="324" y="128"/>
                  </a:cubicBezTo>
                  <a:cubicBezTo>
                    <a:pt x="324" y="150"/>
                    <a:pt x="307" y="168"/>
                    <a:pt x="286" y="168"/>
                  </a:cubicBezTo>
                  <a:close/>
                  <a:moveTo>
                    <a:pt x="448" y="156"/>
                  </a:moveTo>
                  <a:cubicBezTo>
                    <a:pt x="433" y="156"/>
                    <a:pt x="420" y="144"/>
                    <a:pt x="420" y="128"/>
                  </a:cubicBezTo>
                  <a:cubicBezTo>
                    <a:pt x="420" y="113"/>
                    <a:pt x="433" y="100"/>
                    <a:pt x="448" y="100"/>
                  </a:cubicBezTo>
                  <a:cubicBezTo>
                    <a:pt x="464" y="100"/>
                    <a:pt x="476" y="113"/>
                    <a:pt x="476" y="128"/>
                  </a:cubicBezTo>
                  <a:cubicBezTo>
                    <a:pt x="476" y="144"/>
                    <a:pt x="464" y="156"/>
                    <a:pt x="448" y="156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18"/>
            <p:cNvSpPr>
              <a:spLocks noEditPoints="1"/>
            </p:cNvSpPr>
            <p:nvPr/>
          </p:nvSpPr>
          <p:spPr bwMode="auto">
            <a:xfrm>
              <a:off x="4679950" y="4922838"/>
              <a:ext cx="885825" cy="642938"/>
            </a:xfrm>
            <a:custGeom>
              <a:avLst/>
              <a:gdLst/>
              <a:ahLst/>
              <a:cxnLst>
                <a:cxn ang="0">
                  <a:pos x="312" y="65"/>
                </a:cxn>
                <a:cxn ang="0">
                  <a:pos x="264" y="46"/>
                </a:cxn>
                <a:cxn ang="0">
                  <a:pos x="184" y="46"/>
                </a:cxn>
                <a:cxn ang="0">
                  <a:pos x="128" y="87"/>
                </a:cxn>
                <a:cxn ang="0">
                  <a:pos x="59" y="76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21" y="32"/>
                </a:cxn>
                <a:cxn ang="0">
                  <a:pos x="53" y="82"/>
                </a:cxn>
                <a:cxn ang="0">
                  <a:pos x="86" y="162"/>
                </a:cxn>
                <a:cxn ang="0">
                  <a:pos x="60" y="234"/>
                </a:cxn>
                <a:cxn ang="0">
                  <a:pos x="136" y="236"/>
                </a:cxn>
                <a:cxn ang="0">
                  <a:pos x="214" y="254"/>
                </a:cxn>
                <a:cxn ang="0">
                  <a:pos x="214" y="202"/>
                </a:cxn>
                <a:cxn ang="0">
                  <a:pos x="136" y="228"/>
                </a:cxn>
                <a:cxn ang="0">
                  <a:pos x="97" y="198"/>
                </a:cxn>
                <a:cxn ang="0">
                  <a:pos x="136" y="114"/>
                </a:cxn>
                <a:cxn ang="0">
                  <a:pos x="188" y="62"/>
                </a:cxn>
                <a:cxn ang="0">
                  <a:pos x="262" y="61"/>
                </a:cxn>
                <a:cxn ang="0">
                  <a:pos x="308" y="80"/>
                </a:cxn>
                <a:cxn ang="0">
                  <a:pos x="372" y="80"/>
                </a:cxn>
                <a:cxn ang="0">
                  <a:pos x="4" y="16"/>
                </a:cxn>
                <a:cxn ang="0">
                  <a:pos x="28" y="16"/>
                </a:cxn>
                <a:cxn ang="0">
                  <a:pos x="4" y="16"/>
                </a:cxn>
                <a:cxn ang="0">
                  <a:pos x="236" y="228"/>
                </a:cxn>
                <a:cxn ang="0">
                  <a:pos x="192" y="228"/>
                </a:cxn>
                <a:cxn ang="0">
                  <a:pos x="132" y="234"/>
                </a:cxn>
                <a:cxn ang="0">
                  <a:pos x="64" y="234"/>
                </a:cxn>
                <a:cxn ang="0">
                  <a:pos x="132" y="234"/>
                </a:cxn>
                <a:cxn ang="0">
                  <a:pos x="44" y="114"/>
                </a:cxn>
                <a:cxn ang="0">
                  <a:pos x="132" y="114"/>
                </a:cxn>
                <a:cxn ang="0">
                  <a:pos x="224" y="82"/>
                </a:cxn>
                <a:cxn ang="0">
                  <a:pos x="224" y="10"/>
                </a:cxn>
                <a:cxn ang="0">
                  <a:pos x="224" y="82"/>
                </a:cxn>
                <a:cxn ang="0">
                  <a:pos x="312" y="80"/>
                </a:cxn>
                <a:cxn ang="0">
                  <a:pos x="368" y="80"/>
                </a:cxn>
              </a:cxnLst>
              <a:rect l="0" t="0" r="r" b="b"/>
              <a:pathLst>
                <a:path w="372" h="270">
                  <a:moveTo>
                    <a:pt x="340" y="46"/>
                  </a:moveTo>
                  <a:cubicBezTo>
                    <a:pt x="328" y="46"/>
                    <a:pt x="317" y="54"/>
                    <a:pt x="312" y="65"/>
                  </a:cubicBezTo>
                  <a:cubicBezTo>
                    <a:pt x="264" y="53"/>
                    <a:pt x="264" y="53"/>
                    <a:pt x="264" y="53"/>
                  </a:cubicBezTo>
                  <a:cubicBezTo>
                    <a:pt x="264" y="51"/>
                    <a:pt x="264" y="48"/>
                    <a:pt x="264" y="46"/>
                  </a:cubicBezTo>
                  <a:cubicBezTo>
                    <a:pt x="264" y="24"/>
                    <a:pt x="246" y="6"/>
                    <a:pt x="224" y="6"/>
                  </a:cubicBezTo>
                  <a:cubicBezTo>
                    <a:pt x="202" y="6"/>
                    <a:pt x="184" y="24"/>
                    <a:pt x="184" y="46"/>
                  </a:cubicBezTo>
                  <a:cubicBezTo>
                    <a:pt x="184" y="49"/>
                    <a:pt x="185" y="51"/>
                    <a:pt x="185" y="54"/>
                  </a:cubicBezTo>
                  <a:cubicBezTo>
                    <a:pt x="128" y="87"/>
                    <a:pt x="128" y="87"/>
                    <a:pt x="128" y="87"/>
                  </a:cubicBezTo>
                  <a:cubicBezTo>
                    <a:pt x="120" y="75"/>
                    <a:pt x="105" y="66"/>
                    <a:pt x="88" y="66"/>
                  </a:cubicBezTo>
                  <a:cubicBezTo>
                    <a:pt x="77" y="66"/>
                    <a:pt x="67" y="70"/>
                    <a:pt x="59" y="76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0" y="25"/>
                    <a:pt x="32" y="21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3"/>
                    <a:pt x="16" y="33"/>
                  </a:cubicBezTo>
                  <a:cubicBezTo>
                    <a:pt x="18" y="33"/>
                    <a:pt x="19" y="32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45" y="90"/>
                    <a:pt x="40" y="102"/>
                    <a:pt x="40" y="114"/>
                  </a:cubicBezTo>
                  <a:cubicBezTo>
                    <a:pt x="40" y="140"/>
                    <a:pt x="61" y="161"/>
                    <a:pt x="86" y="162"/>
                  </a:cubicBezTo>
                  <a:cubicBezTo>
                    <a:pt x="89" y="199"/>
                    <a:pt x="89" y="199"/>
                    <a:pt x="89" y="199"/>
                  </a:cubicBezTo>
                  <a:cubicBezTo>
                    <a:pt x="73" y="203"/>
                    <a:pt x="60" y="217"/>
                    <a:pt x="60" y="234"/>
                  </a:cubicBezTo>
                  <a:cubicBezTo>
                    <a:pt x="60" y="254"/>
                    <a:pt x="77" y="270"/>
                    <a:pt x="98" y="270"/>
                  </a:cubicBezTo>
                  <a:cubicBezTo>
                    <a:pt x="119" y="270"/>
                    <a:pt x="135" y="255"/>
                    <a:pt x="136" y="236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92" y="246"/>
                    <a:pt x="202" y="254"/>
                    <a:pt x="214" y="254"/>
                  </a:cubicBezTo>
                  <a:cubicBezTo>
                    <a:pt x="229" y="254"/>
                    <a:pt x="240" y="242"/>
                    <a:pt x="240" y="228"/>
                  </a:cubicBezTo>
                  <a:cubicBezTo>
                    <a:pt x="240" y="214"/>
                    <a:pt x="229" y="202"/>
                    <a:pt x="214" y="202"/>
                  </a:cubicBezTo>
                  <a:cubicBezTo>
                    <a:pt x="201" y="202"/>
                    <a:pt x="189" y="213"/>
                    <a:pt x="189" y="226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33" y="211"/>
                    <a:pt x="117" y="198"/>
                    <a:pt x="98" y="198"/>
                  </a:cubicBezTo>
                  <a:cubicBezTo>
                    <a:pt x="98" y="198"/>
                    <a:pt x="98" y="198"/>
                    <a:pt x="97" y="198"/>
                  </a:cubicBezTo>
                  <a:cubicBezTo>
                    <a:pt x="94" y="162"/>
                    <a:pt x="94" y="162"/>
                    <a:pt x="94" y="162"/>
                  </a:cubicBezTo>
                  <a:cubicBezTo>
                    <a:pt x="118" y="159"/>
                    <a:pt x="136" y="139"/>
                    <a:pt x="136" y="114"/>
                  </a:cubicBezTo>
                  <a:cubicBezTo>
                    <a:pt x="136" y="107"/>
                    <a:pt x="135" y="100"/>
                    <a:pt x="132" y="94"/>
                  </a:cubicBezTo>
                  <a:cubicBezTo>
                    <a:pt x="188" y="62"/>
                    <a:pt x="188" y="62"/>
                    <a:pt x="188" y="62"/>
                  </a:cubicBezTo>
                  <a:cubicBezTo>
                    <a:pt x="194" y="76"/>
                    <a:pt x="208" y="86"/>
                    <a:pt x="224" y="86"/>
                  </a:cubicBezTo>
                  <a:cubicBezTo>
                    <a:pt x="241" y="86"/>
                    <a:pt x="256" y="75"/>
                    <a:pt x="262" y="61"/>
                  </a:cubicBezTo>
                  <a:cubicBezTo>
                    <a:pt x="309" y="73"/>
                    <a:pt x="309" y="73"/>
                    <a:pt x="309" y="73"/>
                  </a:cubicBezTo>
                  <a:cubicBezTo>
                    <a:pt x="309" y="75"/>
                    <a:pt x="308" y="78"/>
                    <a:pt x="308" y="80"/>
                  </a:cubicBezTo>
                  <a:cubicBezTo>
                    <a:pt x="308" y="99"/>
                    <a:pt x="323" y="114"/>
                    <a:pt x="340" y="114"/>
                  </a:cubicBezTo>
                  <a:cubicBezTo>
                    <a:pt x="358" y="114"/>
                    <a:pt x="372" y="99"/>
                    <a:pt x="372" y="80"/>
                  </a:cubicBezTo>
                  <a:cubicBezTo>
                    <a:pt x="372" y="61"/>
                    <a:pt x="358" y="46"/>
                    <a:pt x="340" y="46"/>
                  </a:cubicBezTo>
                  <a:close/>
                  <a:moveTo>
                    <a:pt x="4" y="16"/>
                  </a:moveTo>
                  <a:cubicBezTo>
                    <a:pt x="4" y="10"/>
                    <a:pt x="9" y="4"/>
                    <a:pt x="16" y="4"/>
                  </a:cubicBezTo>
                  <a:cubicBezTo>
                    <a:pt x="23" y="4"/>
                    <a:pt x="28" y="10"/>
                    <a:pt x="28" y="16"/>
                  </a:cubicBezTo>
                  <a:cubicBezTo>
                    <a:pt x="28" y="23"/>
                    <a:pt x="23" y="29"/>
                    <a:pt x="16" y="29"/>
                  </a:cubicBezTo>
                  <a:cubicBezTo>
                    <a:pt x="9" y="29"/>
                    <a:pt x="4" y="23"/>
                    <a:pt x="4" y="16"/>
                  </a:cubicBezTo>
                  <a:close/>
                  <a:moveTo>
                    <a:pt x="214" y="206"/>
                  </a:moveTo>
                  <a:cubicBezTo>
                    <a:pt x="227" y="206"/>
                    <a:pt x="236" y="216"/>
                    <a:pt x="236" y="228"/>
                  </a:cubicBezTo>
                  <a:cubicBezTo>
                    <a:pt x="236" y="240"/>
                    <a:pt x="227" y="250"/>
                    <a:pt x="214" y="250"/>
                  </a:cubicBezTo>
                  <a:cubicBezTo>
                    <a:pt x="202" y="250"/>
                    <a:pt x="192" y="240"/>
                    <a:pt x="192" y="228"/>
                  </a:cubicBezTo>
                  <a:cubicBezTo>
                    <a:pt x="192" y="216"/>
                    <a:pt x="202" y="206"/>
                    <a:pt x="214" y="206"/>
                  </a:cubicBezTo>
                  <a:close/>
                  <a:moveTo>
                    <a:pt x="132" y="234"/>
                  </a:moveTo>
                  <a:cubicBezTo>
                    <a:pt x="132" y="252"/>
                    <a:pt x="117" y="266"/>
                    <a:pt x="98" y="266"/>
                  </a:cubicBezTo>
                  <a:cubicBezTo>
                    <a:pt x="80" y="266"/>
                    <a:pt x="64" y="252"/>
                    <a:pt x="64" y="234"/>
                  </a:cubicBezTo>
                  <a:cubicBezTo>
                    <a:pt x="64" y="216"/>
                    <a:pt x="80" y="202"/>
                    <a:pt x="98" y="202"/>
                  </a:cubicBezTo>
                  <a:cubicBezTo>
                    <a:pt x="117" y="202"/>
                    <a:pt x="132" y="216"/>
                    <a:pt x="132" y="234"/>
                  </a:cubicBezTo>
                  <a:close/>
                  <a:moveTo>
                    <a:pt x="88" y="158"/>
                  </a:moveTo>
                  <a:cubicBezTo>
                    <a:pt x="64" y="158"/>
                    <a:pt x="44" y="138"/>
                    <a:pt x="44" y="114"/>
                  </a:cubicBezTo>
                  <a:cubicBezTo>
                    <a:pt x="44" y="90"/>
                    <a:pt x="64" y="70"/>
                    <a:pt x="88" y="70"/>
                  </a:cubicBezTo>
                  <a:cubicBezTo>
                    <a:pt x="113" y="70"/>
                    <a:pt x="132" y="90"/>
                    <a:pt x="132" y="114"/>
                  </a:cubicBezTo>
                  <a:cubicBezTo>
                    <a:pt x="132" y="138"/>
                    <a:pt x="113" y="158"/>
                    <a:pt x="88" y="158"/>
                  </a:cubicBezTo>
                  <a:close/>
                  <a:moveTo>
                    <a:pt x="224" y="82"/>
                  </a:moveTo>
                  <a:cubicBezTo>
                    <a:pt x="205" y="82"/>
                    <a:pt x="188" y="66"/>
                    <a:pt x="188" y="46"/>
                  </a:cubicBezTo>
                  <a:cubicBezTo>
                    <a:pt x="188" y="26"/>
                    <a:pt x="205" y="10"/>
                    <a:pt x="224" y="10"/>
                  </a:cubicBezTo>
                  <a:cubicBezTo>
                    <a:pt x="244" y="10"/>
                    <a:pt x="260" y="26"/>
                    <a:pt x="260" y="46"/>
                  </a:cubicBezTo>
                  <a:cubicBezTo>
                    <a:pt x="260" y="66"/>
                    <a:pt x="244" y="82"/>
                    <a:pt x="224" y="82"/>
                  </a:cubicBezTo>
                  <a:close/>
                  <a:moveTo>
                    <a:pt x="340" y="110"/>
                  </a:moveTo>
                  <a:cubicBezTo>
                    <a:pt x="325" y="110"/>
                    <a:pt x="312" y="97"/>
                    <a:pt x="312" y="80"/>
                  </a:cubicBezTo>
                  <a:cubicBezTo>
                    <a:pt x="312" y="64"/>
                    <a:pt x="325" y="50"/>
                    <a:pt x="340" y="50"/>
                  </a:cubicBezTo>
                  <a:cubicBezTo>
                    <a:pt x="356" y="50"/>
                    <a:pt x="368" y="64"/>
                    <a:pt x="368" y="80"/>
                  </a:cubicBezTo>
                  <a:cubicBezTo>
                    <a:pt x="368" y="97"/>
                    <a:pt x="356" y="110"/>
                    <a:pt x="340" y="110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Freeform 13"/>
            <p:cNvSpPr>
              <a:spLocks noEditPoints="1"/>
            </p:cNvSpPr>
            <p:nvPr/>
          </p:nvSpPr>
          <p:spPr bwMode="auto">
            <a:xfrm>
              <a:off x="1990725" y="3516313"/>
              <a:ext cx="581025" cy="800100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88" y="28"/>
                </a:cxn>
                <a:cxn ang="0">
                  <a:pos x="196" y="48"/>
                </a:cxn>
                <a:cxn ang="0">
                  <a:pos x="158" y="97"/>
                </a:cxn>
                <a:cxn ang="0">
                  <a:pos x="150" y="96"/>
                </a:cxn>
                <a:cxn ang="0">
                  <a:pos x="120" y="124"/>
                </a:cxn>
                <a:cxn ang="0">
                  <a:pos x="68" y="125"/>
                </a:cxn>
                <a:cxn ang="0">
                  <a:pos x="34" y="92"/>
                </a:cxn>
                <a:cxn ang="0">
                  <a:pos x="0" y="128"/>
                </a:cxn>
                <a:cxn ang="0">
                  <a:pos x="34" y="164"/>
                </a:cxn>
                <a:cxn ang="0">
                  <a:pos x="68" y="129"/>
                </a:cxn>
                <a:cxn ang="0">
                  <a:pos x="120" y="128"/>
                </a:cxn>
                <a:cxn ang="0">
                  <a:pos x="150" y="152"/>
                </a:cxn>
                <a:cxn ang="0">
                  <a:pos x="158" y="151"/>
                </a:cxn>
                <a:cxn ang="0">
                  <a:pos x="178" y="210"/>
                </a:cxn>
                <a:cxn ang="0">
                  <a:pos x="164" y="232"/>
                </a:cxn>
                <a:cxn ang="0">
                  <a:pos x="176" y="253"/>
                </a:cxn>
                <a:cxn ang="0">
                  <a:pos x="159" y="291"/>
                </a:cxn>
                <a:cxn ang="0">
                  <a:pos x="148" y="288"/>
                </a:cxn>
                <a:cxn ang="0">
                  <a:pos x="124" y="312"/>
                </a:cxn>
                <a:cxn ang="0">
                  <a:pos x="148" y="336"/>
                </a:cxn>
                <a:cxn ang="0">
                  <a:pos x="172" y="312"/>
                </a:cxn>
                <a:cxn ang="0">
                  <a:pos x="162" y="293"/>
                </a:cxn>
                <a:cxn ang="0">
                  <a:pos x="180" y="255"/>
                </a:cxn>
                <a:cxn ang="0">
                  <a:pos x="188" y="256"/>
                </a:cxn>
                <a:cxn ang="0">
                  <a:pos x="212" y="232"/>
                </a:cxn>
                <a:cxn ang="0">
                  <a:pos x="188" y="208"/>
                </a:cxn>
                <a:cxn ang="0">
                  <a:pos x="182" y="209"/>
                </a:cxn>
                <a:cxn ang="0">
                  <a:pos x="162" y="150"/>
                </a:cxn>
                <a:cxn ang="0">
                  <a:pos x="180" y="124"/>
                </a:cxn>
                <a:cxn ang="0">
                  <a:pos x="162" y="98"/>
                </a:cxn>
                <a:cxn ang="0">
                  <a:pos x="199" y="50"/>
                </a:cxn>
                <a:cxn ang="0">
                  <a:pos x="216" y="56"/>
                </a:cxn>
                <a:cxn ang="0">
                  <a:pos x="244" y="28"/>
                </a:cxn>
                <a:cxn ang="0">
                  <a:pos x="216" y="0"/>
                </a:cxn>
                <a:cxn ang="0">
                  <a:pos x="168" y="312"/>
                </a:cxn>
                <a:cxn ang="0">
                  <a:pos x="148" y="332"/>
                </a:cxn>
                <a:cxn ang="0">
                  <a:pos x="128" y="312"/>
                </a:cxn>
                <a:cxn ang="0">
                  <a:pos x="148" y="292"/>
                </a:cxn>
                <a:cxn ang="0">
                  <a:pos x="168" y="312"/>
                </a:cxn>
                <a:cxn ang="0">
                  <a:pos x="208" y="232"/>
                </a:cxn>
                <a:cxn ang="0">
                  <a:pos x="188" y="252"/>
                </a:cxn>
                <a:cxn ang="0">
                  <a:pos x="168" y="232"/>
                </a:cxn>
                <a:cxn ang="0">
                  <a:pos x="188" y="212"/>
                </a:cxn>
                <a:cxn ang="0">
                  <a:pos x="208" y="232"/>
                </a:cxn>
                <a:cxn ang="0">
                  <a:pos x="34" y="160"/>
                </a:cxn>
                <a:cxn ang="0">
                  <a:pos x="4" y="128"/>
                </a:cxn>
                <a:cxn ang="0">
                  <a:pos x="34" y="96"/>
                </a:cxn>
                <a:cxn ang="0">
                  <a:pos x="64" y="128"/>
                </a:cxn>
                <a:cxn ang="0">
                  <a:pos x="34" y="160"/>
                </a:cxn>
                <a:cxn ang="0">
                  <a:pos x="176" y="124"/>
                </a:cxn>
                <a:cxn ang="0">
                  <a:pos x="150" y="148"/>
                </a:cxn>
                <a:cxn ang="0">
                  <a:pos x="124" y="124"/>
                </a:cxn>
                <a:cxn ang="0">
                  <a:pos x="150" y="100"/>
                </a:cxn>
                <a:cxn ang="0">
                  <a:pos x="176" y="124"/>
                </a:cxn>
                <a:cxn ang="0">
                  <a:pos x="216" y="52"/>
                </a:cxn>
                <a:cxn ang="0">
                  <a:pos x="192" y="28"/>
                </a:cxn>
                <a:cxn ang="0">
                  <a:pos x="216" y="4"/>
                </a:cxn>
                <a:cxn ang="0">
                  <a:pos x="240" y="28"/>
                </a:cxn>
                <a:cxn ang="0">
                  <a:pos x="216" y="52"/>
                </a:cxn>
              </a:cxnLst>
              <a:rect l="0" t="0" r="r" b="b"/>
              <a:pathLst>
                <a:path w="244" h="336">
                  <a:moveTo>
                    <a:pt x="216" y="0"/>
                  </a:moveTo>
                  <a:cubicBezTo>
                    <a:pt x="201" y="0"/>
                    <a:pt x="188" y="12"/>
                    <a:pt x="188" y="28"/>
                  </a:cubicBezTo>
                  <a:cubicBezTo>
                    <a:pt x="188" y="36"/>
                    <a:pt x="191" y="43"/>
                    <a:pt x="196" y="48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6" y="96"/>
                    <a:pt x="153" y="96"/>
                    <a:pt x="150" y="96"/>
                  </a:cubicBezTo>
                  <a:cubicBezTo>
                    <a:pt x="134" y="96"/>
                    <a:pt x="120" y="108"/>
                    <a:pt x="120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07"/>
                    <a:pt x="52" y="92"/>
                    <a:pt x="34" y="92"/>
                  </a:cubicBezTo>
                  <a:cubicBezTo>
                    <a:pt x="15" y="92"/>
                    <a:pt x="0" y="108"/>
                    <a:pt x="0" y="128"/>
                  </a:cubicBezTo>
                  <a:cubicBezTo>
                    <a:pt x="0" y="148"/>
                    <a:pt x="15" y="164"/>
                    <a:pt x="34" y="164"/>
                  </a:cubicBezTo>
                  <a:cubicBezTo>
                    <a:pt x="53" y="164"/>
                    <a:pt x="68" y="148"/>
                    <a:pt x="68" y="129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2" y="141"/>
                    <a:pt x="135" y="152"/>
                    <a:pt x="150" y="152"/>
                  </a:cubicBezTo>
                  <a:cubicBezTo>
                    <a:pt x="153" y="152"/>
                    <a:pt x="156" y="152"/>
                    <a:pt x="158" y="151"/>
                  </a:cubicBezTo>
                  <a:cubicBezTo>
                    <a:pt x="178" y="210"/>
                    <a:pt x="178" y="210"/>
                    <a:pt x="178" y="210"/>
                  </a:cubicBezTo>
                  <a:cubicBezTo>
                    <a:pt x="170" y="214"/>
                    <a:pt x="164" y="222"/>
                    <a:pt x="164" y="232"/>
                  </a:cubicBezTo>
                  <a:cubicBezTo>
                    <a:pt x="164" y="241"/>
                    <a:pt x="169" y="249"/>
                    <a:pt x="176" y="253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6" y="289"/>
                    <a:pt x="152" y="288"/>
                    <a:pt x="148" y="288"/>
                  </a:cubicBezTo>
                  <a:cubicBezTo>
                    <a:pt x="135" y="288"/>
                    <a:pt x="124" y="299"/>
                    <a:pt x="124" y="312"/>
                  </a:cubicBezTo>
                  <a:cubicBezTo>
                    <a:pt x="124" y="325"/>
                    <a:pt x="135" y="336"/>
                    <a:pt x="148" y="336"/>
                  </a:cubicBezTo>
                  <a:cubicBezTo>
                    <a:pt x="161" y="336"/>
                    <a:pt x="172" y="325"/>
                    <a:pt x="172" y="312"/>
                  </a:cubicBezTo>
                  <a:cubicBezTo>
                    <a:pt x="172" y="304"/>
                    <a:pt x="168" y="297"/>
                    <a:pt x="162" y="293"/>
                  </a:cubicBezTo>
                  <a:cubicBezTo>
                    <a:pt x="180" y="255"/>
                    <a:pt x="180" y="255"/>
                    <a:pt x="180" y="255"/>
                  </a:cubicBezTo>
                  <a:cubicBezTo>
                    <a:pt x="183" y="255"/>
                    <a:pt x="185" y="256"/>
                    <a:pt x="188" y="256"/>
                  </a:cubicBezTo>
                  <a:cubicBezTo>
                    <a:pt x="201" y="256"/>
                    <a:pt x="212" y="245"/>
                    <a:pt x="212" y="232"/>
                  </a:cubicBezTo>
                  <a:cubicBezTo>
                    <a:pt x="212" y="219"/>
                    <a:pt x="201" y="208"/>
                    <a:pt x="188" y="208"/>
                  </a:cubicBezTo>
                  <a:cubicBezTo>
                    <a:pt x="186" y="208"/>
                    <a:pt x="184" y="208"/>
                    <a:pt x="182" y="209"/>
                  </a:cubicBezTo>
                  <a:cubicBezTo>
                    <a:pt x="162" y="150"/>
                    <a:pt x="162" y="150"/>
                    <a:pt x="162" y="150"/>
                  </a:cubicBezTo>
                  <a:cubicBezTo>
                    <a:pt x="173" y="145"/>
                    <a:pt x="180" y="136"/>
                    <a:pt x="180" y="124"/>
                  </a:cubicBezTo>
                  <a:cubicBezTo>
                    <a:pt x="180" y="112"/>
                    <a:pt x="173" y="103"/>
                    <a:pt x="162" y="98"/>
                  </a:cubicBezTo>
                  <a:cubicBezTo>
                    <a:pt x="199" y="50"/>
                    <a:pt x="199" y="50"/>
                    <a:pt x="199" y="50"/>
                  </a:cubicBezTo>
                  <a:cubicBezTo>
                    <a:pt x="204" y="54"/>
                    <a:pt x="210" y="56"/>
                    <a:pt x="216" y="56"/>
                  </a:cubicBezTo>
                  <a:cubicBezTo>
                    <a:pt x="232" y="56"/>
                    <a:pt x="244" y="43"/>
                    <a:pt x="244" y="28"/>
                  </a:cubicBezTo>
                  <a:cubicBezTo>
                    <a:pt x="244" y="12"/>
                    <a:pt x="232" y="0"/>
                    <a:pt x="216" y="0"/>
                  </a:cubicBezTo>
                  <a:close/>
                  <a:moveTo>
                    <a:pt x="168" y="312"/>
                  </a:moveTo>
                  <a:cubicBezTo>
                    <a:pt x="168" y="323"/>
                    <a:pt x="159" y="332"/>
                    <a:pt x="148" y="332"/>
                  </a:cubicBezTo>
                  <a:cubicBezTo>
                    <a:pt x="137" y="332"/>
                    <a:pt x="128" y="323"/>
                    <a:pt x="128" y="312"/>
                  </a:cubicBezTo>
                  <a:cubicBezTo>
                    <a:pt x="128" y="301"/>
                    <a:pt x="137" y="292"/>
                    <a:pt x="148" y="292"/>
                  </a:cubicBezTo>
                  <a:cubicBezTo>
                    <a:pt x="159" y="292"/>
                    <a:pt x="168" y="301"/>
                    <a:pt x="168" y="312"/>
                  </a:cubicBezTo>
                  <a:close/>
                  <a:moveTo>
                    <a:pt x="208" y="232"/>
                  </a:moveTo>
                  <a:cubicBezTo>
                    <a:pt x="208" y="243"/>
                    <a:pt x="199" y="252"/>
                    <a:pt x="188" y="252"/>
                  </a:cubicBezTo>
                  <a:cubicBezTo>
                    <a:pt x="177" y="252"/>
                    <a:pt x="168" y="243"/>
                    <a:pt x="168" y="232"/>
                  </a:cubicBezTo>
                  <a:cubicBezTo>
                    <a:pt x="168" y="221"/>
                    <a:pt x="177" y="212"/>
                    <a:pt x="188" y="212"/>
                  </a:cubicBezTo>
                  <a:cubicBezTo>
                    <a:pt x="199" y="212"/>
                    <a:pt x="208" y="221"/>
                    <a:pt x="208" y="232"/>
                  </a:cubicBezTo>
                  <a:close/>
                  <a:moveTo>
                    <a:pt x="34" y="160"/>
                  </a:moveTo>
                  <a:cubicBezTo>
                    <a:pt x="18" y="160"/>
                    <a:pt x="4" y="146"/>
                    <a:pt x="4" y="128"/>
                  </a:cubicBezTo>
                  <a:cubicBezTo>
                    <a:pt x="4" y="110"/>
                    <a:pt x="18" y="96"/>
                    <a:pt x="34" y="96"/>
                  </a:cubicBezTo>
                  <a:cubicBezTo>
                    <a:pt x="51" y="96"/>
                    <a:pt x="64" y="110"/>
                    <a:pt x="64" y="128"/>
                  </a:cubicBezTo>
                  <a:cubicBezTo>
                    <a:pt x="64" y="146"/>
                    <a:pt x="51" y="160"/>
                    <a:pt x="34" y="160"/>
                  </a:cubicBezTo>
                  <a:close/>
                  <a:moveTo>
                    <a:pt x="176" y="124"/>
                  </a:moveTo>
                  <a:cubicBezTo>
                    <a:pt x="176" y="137"/>
                    <a:pt x="164" y="148"/>
                    <a:pt x="150" y="148"/>
                  </a:cubicBezTo>
                  <a:cubicBezTo>
                    <a:pt x="136" y="148"/>
                    <a:pt x="124" y="137"/>
                    <a:pt x="124" y="124"/>
                  </a:cubicBezTo>
                  <a:cubicBezTo>
                    <a:pt x="124" y="111"/>
                    <a:pt x="136" y="100"/>
                    <a:pt x="150" y="100"/>
                  </a:cubicBezTo>
                  <a:cubicBezTo>
                    <a:pt x="164" y="100"/>
                    <a:pt x="176" y="111"/>
                    <a:pt x="176" y="124"/>
                  </a:cubicBezTo>
                  <a:close/>
                  <a:moveTo>
                    <a:pt x="216" y="52"/>
                  </a:moveTo>
                  <a:cubicBezTo>
                    <a:pt x="203" y="52"/>
                    <a:pt x="192" y="41"/>
                    <a:pt x="192" y="28"/>
                  </a:cubicBezTo>
                  <a:cubicBezTo>
                    <a:pt x="192" y="15"/>
                    <a:pt x="203" y="4"/>
                    <a:pt x="216" y="4"/>
                  </a:cubicBezTo>
                  <a:cubicBezTo>
                    <a:pt x="229" y="4"/>
                    <a:pt x="240" y="15"/>
                    <a:pt x="240" y="28"/>
                  </a:cubicBezTo>
                  <a:cubicBezTo>
                    <a:pt x="240" y="41"/>
                    <a:pt x="229" y="52"/>
                    <a:pt x="216" y="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Freeform 15"/>
            <p:cNvSpPr>
              <a:spLocks noEditPoints="1"/>
            </p:cNvSpPr>
            <p:nvPr/>
          </p:nvSpPr>
          <p:spPr bwMode="auto">
            <a:xfrm>
              <a:off x="2486025" y="4411663"/>
              <a:ext cx="696913" cy="744538"/>
            </a:xfrm>
            <a:custGeom>
              <a:avLst/>
              <a:gdLst/>
              <a:ahLst/>
              <a:cxnLst>
                <a:cxn ang="0">
                  <a:pos x="256" y="233"/>
                </a:cxn>
                <a:cxn ang="0">
                  <a:pos x="284" y="154"/>
                </a:cxn>
                <a:cxn ang="0">
                  <a:pos x="216" y="128"/>
                </a:cxn>
                <a:cxn ang="0">
                  <a:pos x="192" y="94"/>
                </a:cxn>
                <a:cxn ang="0">
                  <a:pos x="161" y="64"/>
                </a:cxn>
                <a:cxn ang="0">
                  <a:pos x="160" y="14"/>
                </a:cxn>
                <a:cxn ang="0">
                  <a:pos x="132" y="14"/>
                </a:cxn>
                <a:cxn ang="0">
                  <a:pos x="149" y="28"/>
                </a:cxn>
                <a:cxn ang="0">
                  <a:pos x="132" y="91"/>
                </a:cxn>
                <a:cxn ang="0">
                  <a:pos x="36" y="78"/>
                </a:cxn>
                <a:cxn ang="0">
                  <a:pos x="0" y="78"/>
                </a:cxn>
                <a:cxn ang="0">
                  <a:pos x="35" y="84"/>
                </a:cxn>
                <a:cxn ang="0">
                  <a:pos x="162" y="124"/>
                </a:cxn>
                <a:cxn ang="0">
                  <a:pos x="213" y="131"/>
                </a:cxn>
                <a:cxn ang="0">
                  <a:pos x="244" y="192"/>
                </a:cxn>
                <a:cxn ang="0">
                  <a:pos x="252" y="235"/>
                </a:cxn>
                <a:cxn ang="0">
                  <a:pos x="236" y="265"/>
                </a:cxn>
                <a:cxn ang="0">
                  <a:pos x="152" y="240"/>
                </a:cxn>
                <a:cxn ang="0">
                  <a:pos x="152" y="312"/>
                </a:cxn>
                <a:cxn ang="0">
                  <a:pos x="188" y="274"/>
                </a:cxn>
                <a:cxn ang="0">
                  <a:pos x="264" y="292"/>
                </a:cxn>
                <a:cxn ang="0">
                  <a:pos x="264" y="232"/>
                </a:cxn>
                <a:cxn ang="0">
                  <a:pos x="146" y="4"/>
                </a:cxn>
                <a:cxn ang="0">
                  <a:pos x="146" y="24"/>
                </a:cxn>
                <a:cxn ang="0">
                  <a:pos x="18" y="92"/>
                </a:cxn>
                <a:cxn ang="0">
                  <a:pos x="18" y="64"/>
                </a:cxn>
                <a:cxn ang="0">
                  <a:pos x="18" y="92"/>
                </a:cxn>
                <a:cxn ang="0">
                  <a:pos x="136" y="94"/>
                </a:cxn>
                <a:cxn ang="0">
                  <a:pos x="188" y="94"/>
                </a:cxn>
                <a:cxn ang="0">
                  <a:pos x="208" y="154"/>
                </a:cxn>
                <a:cxn ang="0">
                  <a:pos x="280" y="154"/>
                </a:cxn>
                <a:cxn ang="0">
                  <a:pos x="208" y="154"/>
                </a:cxn>
                <a:cxn ang="0">
                  <a:pos x="120" y="276"/>
                </a:cxn>
                <a:cxn ang="0">
                  <a:pos x="184" y="276"/>
                </a:cxn>
                <a:cxn ang="0">
                  <a:pos x="264" y="288"/>
                </a:cxn>
                <a:cxn ang="0">
                  <a:pos x="264" y="236"/>
                </a:cxn>
                <a:cxn ang="0">
                  <a:pos x="264" y="288"/>
                </a:cxn>
              </a:cxnLst>
              <a:rect l="0" t="0" r="r" b="b"/>
              <a:pathLst>
                <a:path w="292" h="312">
                  <a:moveTo>
                    <a:pt x="264" y="232"/>
                  </a:moveTo>
                  <a:cubicBezTo>
                    <a:pt x="261" y="232"/>
                    <a:pt x="259" y="232"/>
                    <a:pt x="256" y="233"/>
                  </a:cubicBezTo>
                  <a:cubicBezTo>
                    <a:pt x="253" y="191"/>
                    <a:pt x="253" y="191"/>
                    <a:pt x="253" y="191"/>
                  </a:cubicBezTo>
                  <a:cubicBezTo>
                    <a:pt x="271" y="188"/>
                    <a:pt x="284" y="172"/>
                    <a:pt x="284" y="154"/>
                  </a:cubicBezTo>
                  <a:cubicBezTo>
                    <a:pt x="284" y="133"/>
                    <a:pt x="266" y="116"/>
                    <a:pt x="244" y="116"/>
                  </a:cubicBezTo>
                  <a:cubicBezTo>
                    <a:pt x="233" y="116"/>
                    <a:pt x="223" y="120"/>
                    <a:pt x="216" y="128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91" y="104"/>
                    <a:pt x="192" y="99"/>
                    <a:pt x="192" y="94"/>
                  </a:cubicBezTo>
                  <a:cubicBezTo>
                    <a:pt x="192" y="77"/>
                    <a:pt x="179" y="64"/>
                    <a:pt x="162" y="64"/>
                  </a:cubicBezTo>
                  <a:cubicBezTo>
                    <a:pt x="162" y="64"/>
                    <a:pt x="161" y="64"/>
                    <a:pt x="161" y="64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7" y="24"/>
                    <a:pt x="160" y="19"/>
                    <a:pt x="160" y="14"/>
                  </a:cubicBezTo>
                  <a:cubicBezTo>
                    <a:pt x="160" y="6"/>
                    <a:pt x="154" y="0"/>
                    <a:pt x="146" y="0"/>
                  </a:cubicBezTo>
                  <a:cubicBezTo>
                    <a:pt x="138" y="0"/>
                    <a:pt x="132" y="6"/>
                    <a:pt x="132" y="14"/>
                  </a:cubicBezTo>
                  <a:cubicBezTo>
                    <a:pt x="132" y="22"/>
                    <a:pt x="138" y="28"/>
                    <a:pt x="146" y="28"/>
                  </a:cubicBezTo>
                  <a:cubicBezTo>
                    <a:pt x="147" y="28"/>
                    <a:pt x="148" y="28"/>
                    <a:pt x="149" y="28"/>
                  </a:cubicBezTo>
                  <a:cubicBezTo>
                    <a:pt x="157" y="64"/>
                    <a:pt x="157" y="64"/>
                    <a:pt x="157" y="64"/>
                  </a:cubicBezTo>
                  <a:cubicBezTo>
                    <a:pt x="144" y="67"/>
                    <a:pt x="134" y="78"/>
                    <a:pt x="132" y="91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79"/>
                    <a:pt x="36" y="79"/>
                    <a:pt x="36" y="78"/>
                  </a:cubicBezTo>
                  <a:cubicBezTo>
                    <a:pt x="36" y="68"/>
                    <a:pt x="28" y="60"/>
                    <a:pt x="18" y="60"/>
                  </a:cubicBezTo>
                  <a:cubicBezTo>
                    <a:pt x="8" y="60"/>
                    <a:pt x="0" y="68"/>
                    <a:pt x="0" y="78"/>
                  </a:cubicBezTo>
                  <a:cubicBezTo>
                    <a:pt x="0" y="88"/>
                    <a:pt x="8" y="96"/>
                    <a:pt x="18" y="96"/>
                  </a:cubicBezTo>
                  <a:cubicBezTo>
                    <a:pt x="26" y="96"/>
                    <a:pt x="33" y="91"/>
                    <a:pt x="35" y="8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3" y="111"/>
                    <a:pt x="146" y="124"/>
                    <a:pt x="162" y="124"/>
                  </a:cubicBezTo>
                  <a:cubicBezTo>
                    <a:pt x="172" y="124"/>
                    <a:pt x="181" y="119"/>
                    <a:pt x="186" y="112"/>
                  </a:cubicBezTo>
                  <a:cubicBezTo>
                    <a:pt x="213" y="131"/>
                    <a:pt x="213" y="131"/>
                    <a:pt x="213" y="131"/>
                  </a:cubicBezTo>
                  <a:cubicBezTo>
                    <a:pt x="207" y="137"/>
                    <a:pt x="204" y="145"/>
                    <a:pt x="204" y="154"/>
                  </a:cubicBezTo>
                  <a:cubicBezTo>
                    <a:pt x="204" y="175"/>
                    <a:pt x="222" y="192"/>
                    <a:pt x="244" y="192"/>
                  </a:cubicBezTo>
                  <a:cubicBezTo>
                    <a:pt x="246" y="192"/>
                    <a:pt x="247" y="192"/>
                    <a:pt x="249" y="192"/>
                  </a:cubicBezTo>
                  <a:cubicBezTo>
                    <a:pt x="252" y="235"/>
                    <a:pt x="252" y="235"/>
                    <a:pt x="252" y="235"/>
                  </a:cubicBezTo>
                  <a:cubicBezTo>
                    <a:pt x="243" y="240"/>
                    <a:pt x="236" y="250"/>
                    <a:pt x="236" y="262"/>
                  </a:cubicBezTo>
                  <a:cubicBezTo>
                    <a:pt x="236" y="263"/>
                    <a:pt x="236" y="264"/>
                    <a:pt x="236" y="265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5" y="253"/>
                    <a:pt x="170" y="240"/>
                    <a:pt x="152" y="240"/>
                  </a:cubicBezTo>
                  <a:cubicBezTo>
                    <a:pt x="132" y="240"/>
                    <a:pt x="116" y="256"/>
                    <a:pt x="116" y="276"/>
                  </a:cubicBezTo>
                  <a:cubicBezTo>
                    <a:pt x="116" y="296"/>
                    <a:pt x="132" y="312"/>
                    <a:pt x="152" y="312"/>
                  </a:cubicBezTo>
                  <a:cubicBezTo>
                    <a:pt x="172" y="312"/>
                    <a:pt x="188" y="296"/>
                    <a:pt x="188" y="276"/>
                  </a:cubicBezTo>
                  <a:cubicBezTo>
                    <a:pt x="188" y="275"/>
                    <a:pt x="188" y="275"/>
                    <a:pt x="188" y="274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40" y="282"/>
                    <a:pt x="251" y="292"/>
                    <a:pt x="264" y="292"/>
                  </a:cubicBezTo>
                  <a:cubicBezTo>
                    <a:pt x="280" y="292"/>
                    <a:pt x="292" y="279"/>
                    <a:pt x="292" y="262"/>
                  </a:cubicBezTo>
                  <a:cubicBezTo>
                    <a:pt x="292" y="246"/>
                    <a:pt x="280" y="232"/>
                    <a:pt x="264" y="232"/>
                  </a:cubicBezTo>
                  <a:close/>
                  <a:moveTo>
                    <a:pt x="136" y="14"/>
                  </a:moveTo>
                  <a:cubicBezTo>
                    <a:pt x="136" y="8"/>
                    <a:pt x="141" y="4"/>
                    <a:pt x="146" y="4"/>
                  </a:cubicBezTo>
                  <a:cubicBezTo>
                    <a:pt x="152" y="4"/>
                    <a:pt x="156" y="8"/>
                    <a:pt x="156" y="14"/>
                  </a:cubicBezTo>
                  <a:cubicBezTo>
                    <a:pt x="156" y="20"/>
                    <a:pt x="152" y="24"/>
                    <a:pt x="146" y="24"/>
                  </a:cubicBezTo>
                  <a:cubicBezTo>
                    <a:pt x="141" y="24"/>
                    <a:pt x="136" y="20"/>
                    <a:pt x="136" y="14"/>
                  </a:cubicBezTo>
                  <a:close/>
                  <a:moveTo>
                    <a:pt x="18" y="92"/>
                  </a:moveTo>
                  <a:cubicBezTo>
                    <a:pt x="10" y="92"/>
                    <a:pt x="4" y="86"/>
                    <a:pt x="4" y="78"/>
                  </a:cubicBezTo>
                  <a:cubicBezTo>
                    <a:pt x="4" y="70"/>
                    <a:pt x="10" y="64"/>
                    <a:pt x="18" y="64"/>
                  </a:cubicBezTo>
                  <a:cubicBezTo>
                    <a:pt x="26" y="64"/>
                    <a:pt x="32" y="70"/>
                    <a:pt x="32" y="78"/>
                  </a:cubicBezTo>
                  <a:cubicBezTo>
                    <a:pt x="32" y="86"/>
                    <a:pt x="26" y="92"/>
                    <a:pt x="18" y="92"/>
                  </a:cubicBezTo>
                  <a:close/>
                  <a:moveTo>
                    <a:pt x="162" y="120"/>
                  </a:moveTo>
                  <a:cubicBezTo>
                    <a:pt x="148" y="120"/>
                    <a:pt x="136" y="108"/>
                    <a:pt x="136" y="94"/>
                  </a:cubicBezTo>
                  <a:cubicBezTo>
                    <a:pt x="136" y="80"/>
                    <a:pt x="148" y="68"/>
                    <a:pt x="162" y="68"/>
                  </a:cubicBezTo>
                  <a:cubicBezTo>
                    <a:pt x="177" y="68"/>
                    <a:pt x="188" y="80"/>
                    <a:pt x="188" y="94"/>
                  </a:cubicBezTo>
                  <a:cubicBezTo>
                    <a:pt x="188" y="108"/>
                    <a:pt x="177" y="120"/>
                    <a:pt x="162" y="120"/>
                  </a:cubicBezTo>
                  <a:close/>
                  <a:moveTo>
                    <a:pt x="208" y="154"/>
                  </a:moveTo>
                  <a:cubicBezTo>
                    <a:pt x="208" y="135"/>
                    <a:pt x="224" y="120"/>
                    <a:pt x="244" y="120"/>
                  </a:cubicBezTo>
                  <a:cubicBezTo>
                    <a:pt x="264" y="120"/>
                    <a:pt x="280" y="135"/>
                    <a:pt x="280" y="154"/>
                  </a:cubicBezTo>
                  <a:cubicBezTo>
                    <a:pt x="280" y="173"/>
                    <a:pt x="264" y="188"/>
                    <a:pt x="244" y="188"/>
                  </a:cubicBezTo>
                  <a:cubicBezTo>
                    <a:pt x="224" y="188"/>
                    <a:pt x="208" y="173"/>
                    <a:pt x="208" y="154"/>
                  </a:cubicBezTo>
                  <a:close/>
                  <a:moveTo>
                    <a:pt x="152" y="308"/>
                  </a:moveTo>
                  <a:cubicBezTo>
                    <a:pt x="135" y="308"/>
                    <a:pt x="120" y="294"/>
                    <a:pt x="120" y="276"/>
                  </a:cubicBezTo>
                  <a:cubicBezTo>
                    <a:pt x="120" y="258"/>
                    <a:pt x="135" y="244"/>
                    <a:pt x="152" y="244"/>
                  </a:cubicBezTo>
                  <a:cubicBezTo>
                    <a:pt x="170" y="244"/>
                    <a:pt x="184" y="258"/>
                    <a:pt x="184" y="276"/>
                  </a:cubicBezTo>
                  <a:cubicBezTo>
                    <a:pt x="184" y="294"/>
                    <a:pt x="170" y="308"/>
                    <a:pt x="152" y="308"/>
                  </a:cubicBezTo>
                  <a:close/>
                  <a:moveTo>
                    <a:pt x="264" y="288"/>
                  </a:moveTo>
                  <a:cubicBezTo>
                    <a:pt x="251" y="288"/>
                    <a:pt x="240" y="276"/>
                    <a:pt x="240" y="262"/>
                  </a:cubicBezTo>
                  <a:cubicBezTo>
                    <a:pt x="240" y="248"/>
                    <a:pt x="251" y="236"/>
                    <a:pt x="264" y="236"/>
                  </a:cubicBezTo>
                  <a:cubicBezTo>
                    <a:pt x="277" y="236"/>
                    <a:pt x="288" y="248"/>
                    <a:pt x="288" y="262"/>
                  </a:cubicBezTo>
                  <a:cubicBezTo>
                    <a:pt x="288" y="276"/>
                    <a:pt x="277" y="288"/>
                    <a:pt x="264" y="28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376488" y="4507706"/>
              <a:ext cx="152399" cy="15954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Freeform 14"/>
            <p:cNvSpPr>
              <a:spLocks noEditPoints="1"/>
            </p:cNvSpPr>
            <p:nvPr/>
          </p:nvSpPr>
          <p:spPr bwMode="auto">
            <a:xfrm>
              <a:off x="1647825" y="4011613"/>
              <a:ext cx="1716088" cy="1135063"/>
            </a:xfrm>
            <a:custGeom>
              <a:avLst/>
              <a:gdLst/>
              <a:ahLst/>
              <a:cxnLst>
                <a:cxn ang="0">
                  <a:pos x="593" y="53"/>
                </a:cxn>
                <a:cxn ang="0">
                  <a:pos x="436" y="40"/>
                </a:cxn>
                <a:cxn ang="0">
                  <a:pos x="401" y="133"/>
                </a:cxn>
                <a:cxn ang="0">
                  <a:pos x="338" y="208"/>
                </a:cxn>
                <a:cxn ang="0">
                  <a:pos x="199" y="262"/>
                </a:cxn>
                <a:cxn ang="0">
                  <a:pos x="92" y="274"/>
                </a:cxn>
                <a:cxn ang="0">
                  <a:pos x="45" y="410"/>
                </a:cxn>
                <a:cxn ang="0">
                  <a:pos x="0" y="442"/>
                </a:cxn>
                <a:cxn ang="0">
                  <a:pos x="68" y="442"/>
                </a:cxn>
                <a:cxn ang="0">
                  <a:pos x="119" y="321"/>
                </a:cxn>
                <a:cxn ang="0">
                  <a:pos x="200" y="274"/>
                </a:cxn>
                <a:cxn ang="0">
                  <a:pos x="305" y="249"/>
                </a:cxn>
                <a:cxn ang="0">
                  <a:pos x="352" y="337"/>
                </a:cxn>
                <a:cxn ang="0">
                  <a:pos x="360" y="408"/>
                </a:cxn>
                <a:cxn ang="0">
                  <a:pos x="360" y="336"/>
                </a:cxn>
                <a:cxn ang="0">
                  <a:pos x="372" y="242"/>
                </a:cxn>
                <a:cxn ang="0">
                  <a:pos x="407" y="139"/>
                </a:cxn>
                <a:cxn ang="0">
                  <a:pos x="488" y="94"/>
                </a:cxn>
                <a:cxn ang="0">
                  <a:pos x="592" y="62"/>
                </a:cxn>
                <a:cxn ang="0">
                  <a:pos x="656" y="128"/>
                </a:cxn>
                <a:cxn ang="0">
                  <a:pos x="656" y="0"/>
                </a:cxn>
                <a:cxn ang="0">
                  <a:pos x="34" y="472"/>
                </a:cxn>
                <a:cxn ang="0">
                  <a:pos x="34" y="412"/>
                </a:cxn>
                <a:cxn ang="0">
                  <a:pos x="146" y="324"/>
                </a:cxn>
                <a:cxn ang="0">
                  <a:pos x="146" y="224"/>
                </a:cxn>
                <a:cxn ang="0">
                  <a:pos x="146" y="324"/>
                </a:cxn>
                <a:cxn ang="0">
                  <a:pos x="360" y="404"/>
                </a:cxn>
                <a:cxn ang="0">
                  <a:pos x="360" y="340"/>
                </a:cxn>
                <a:cxn ang="0">
                  <a:pos x="368" y="242"/>
                </a:cxn>
                <a:cxn ang="0">
                  <a:pos x="308" y="242"/>
                </a:cxn>
                <a:cxn ang="0">
                  <a:pos x="368" y="242"/>
                </a:cxn>
                <a:cxn ang="0">
                  <a:pos x="388" y="94"/>
                </a:cxn>
                <a:cxn ang="0">
                  <a:pos x="484" y="94"/>
                </a:cxn>
                <a:cxn ang="0">
                  <a:pos x="656" y="124"/>
                </a:cxn>
                <a:cxn ang="0">
                  <a:pos x="656" y="4"/>
                </a:cxn>
                <a:cxn ang="0">
                  <a:pos x="656" y="124"/>
                </a:cxn>
              </a:cxnLst>
              <a:rect l="0" t="0" r="r" b="b"/>
              <a:pathLst>
                <a:path w="720" h="476">
                  <a:moveTo>
                    <a:pt x="656" y="0"/>
                  </a:moveTo>
                  <a:cubicBezTo>
                    <a:pt x="625" y="0"/>
                    <a:pt x="598" y="23"/>
                    <a:pt x="593" y="53"/>
                  </a:cubicBezTo>
                  <a:cubicBezTo>
                    <a:pt x="484" y="74"/>
                    <a:pt x="484" y="74"/>
                    <a:pt x="484" y="74"/>
                  </a:cubicBezTo>
                  <a:cubicBezTo>
                    <a:pt x="477" y="54"/>
                    <a:pt x="458" y="40"/>
                    <a:pt x="436" y="40"/>
                  </a:cubicBezTo>
                  <a:cubicBezTo>
                    <a:pt x="408" y="40"/>
                    <a:pt x="384" y="64"/>
                    <a:pt x="384" y="94"/>
                  </a:cubicBezTo>
                  <a:cubicBezTo>
                    <a:pt x="384" y="110"/>
                    <a:pt x="391" y="124"/>
                    <a:pt x="401" y="133"/>
                  </a:cubicBezTo>
                  <a:cubicBezTo>
                    <a:pt x="350" y="210"/>
                    <a:pt x="350" y="210"/>
                    <a:pt x="350" y="210"/>
                  </a:cubicBezTo>
                  <a:cubicBezTo>
                    <a:pt x="347" y="209"/>
                    <a:pt x="342" y="208"/>
                    <a:pt x="338" y="208"/>
                  </a:cubicBezTo>
                  <a:cubicBezTo>
                    <a:pt x="320" y="208"/>
                    <a:pt x="305" y="222"/>
                    <a:pt x="304" y="240"/>
                  </a:cubicBezTo>
                  <a:cubicBezTo>
                    <a:pt x="199" y="262"/>
                    <a:pt x="199" y="262"/>
                    <a:pt x="199" y="262"/>
                  </a:cubicBezTo>
                  <a:cubicBezTo>
                    <a:pt x="193" y="238"/>
                    <a:pt x="172" y="220"/>
                    <a:pt x="146" y="220"/>
                  </a:cubicBezTo>
                  <a:cubicBezTo>
                    <a:pt x="116" y="220"/>
                    <a:pt x="92" y="244"/>
                    <a:pt x="92" y="274"/>
                  </a:cubicBezTo>
                  <a:cubicBezTo>
                    <a:pt x="92" y="291"/>
                    <a:pt x="100" y="306"/>
                    <a:pt x="113" y="316"/>
                  </a:cubicBezTo>
                  <a:cubicBezTo>
                    <a:pt x="45" y="410"/>
                    <a:pt x="45" y="410"/>
                    <a:pt x="45" y="410"/>
                  </a:cubicBezTo>
                  <a:cubicBezTo>
                    <a:pt x="42" y="409"/>
                    <a:pt x="38" y="408"/>
                    <a:pt x="34" y="408"/>
                  </a:cubicBezTo>
                  <a:cubicBezTo>
                    <a:pt x="15" y="408"/>
                    <a:pt x="0" y="423"/>
                    <a:pt x="0" y="442"/>
                  </a:cubicBezTo>
                  <a:cubicBezTo>
                    <a:pt x="0" y="461"/>
                    <a:pt x="15" y="476"/>
                    <a:pt x="34" y="476"/>
                  </a:cubicBezTo>
                  <a:cubicBezTo>
                    <a:pt x="53" y="476"/>
                    <a:pt x="68" y="461"/>
                    <a:pt x="68" y="442"/>
                  </a:cubicBezTo>
                  <a:cubicBezTo>
                    <a:pt x="68" y="430"/>
                    <a:pt x="62" y="420"/>
                    <a:pt x="53" y="414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27" y="325"/>
                    <a:pt x="136" y="328"/>
                    <a:pt x="146" y="328"/>
                  </a:cubicBezTo>
                  <a:cubicBezTo>
                    <a:pt x="176" y="328"/>
                    <a:pt x="200" y="304"/>
                    <a:pt x="200" y="274"/>
                  </a:cubicBezTo>
                  <a:cubicBezTo>
                    <a:pt x="200" y="272"/>
                    <a:pt x="200" y="271"/>
                    <a:pt x="200" y="270"/>
                  </a:cubicBezTo>
                  <a:cubicBezTo>
                    <a:pt x="305" y="249"/>
                    <a:pt x="305" y="249"/>
                    <a:pt x="305" y="249"/>
                  </a:cubicBezTo>
                  <a:cubicBezTo>
                    <a:pt x="308" y="264"/>
                    <a:pt x="321" y="276"/>
                    <a:pt x="338" y="276"/>
                  </a:cubicBezTo>
                  <a:cubicBezTo>
                    <a:pt x="352" y="337"/>
                    <a:pt x="352" y="337"/>
                    <a:pt x="352" y="337"/>
                  </a:cubicBezTo>
                  <a:cubicBezTo>
                    <a:pt x="336" y="340"/>
                    <a:pt x="324" y="355"/>
                    <a:pt x="324" y="372"/>
                  </a:cubicBezTo>
                  <a:cubicBezTo>
                    <a:pt x="324" y="392"/>
                    <a:pt x="340" y="408"/>
                    <a:pt x="360" y="408"/>
                  </a:cubicBezTo>
                  <a:cubicBezTo>
                    <a:pt x="380" y="408"/>
                    <a:pt x="396" y="392"/>
                    <a:pt x="396" y="372"/>
                  </a:cubicBezTo>
                  <a:cubicBezTo>
                    <a:pt x="396" y="352"/>
                    <a:pt x="380" y="336"/>
                    <a:pt x="360" y="336"/>
                  </a:cubicBezTo>
                  <a:cubicBezTo>
                    <a:pt x="346" y="275"/>
                    <a:pt x="346" y="275"/>
                    <a:pt x="346" y="275"/>
                  </a:cubicBezTo>
                  <a:cubicBezTo>
                    <a:pt x="361" y="272"/>
                    <a:pt x="372" y="258"/>
                    <a:pt x="372" y="242"/>
                  </a:cubicBezTo>
                  <a:cubicBezTo>
                    <a:pt x="372" y="230"/>
                    <a:pt x="366" y="220"/>
                    <a:pt x="357" y="214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15" y="145"/>
                    <a:pt x="425" y="148"/>
                    <a:pt x="436" y="148"/>
                  </a:cubicBezTo>
                  <a:cubicBezTo>
                    <a:pt x="465" y="148"/>
                    <a:pt x="488" y="124"/>
                    <a:pt x="488" y="94"/>
                  </a:cubicBezTo>
                  <a:cubicBezTo>
                    <a:pt x="488" y="90"/>
                    <a:pt x="488" y="86"/>
                    <a:pt x="487" y="82"/>
                  </a:cubicBezTo>
                  <a:cubicBezTo>
                    <a:pt x="592" y="62"/>
                    <a:pt x="592" y="62"/>
                    <a:pt x="592" y="62"/>
                  </a:cubicBezTo>
                  <a:cubicBezTo>
                    <a:pt x="592" y="62"/>
                    <a:pt x="592" y="63"/>
                    <a:pt x="592" y="64"/>
                  </a:cubicBezTo>
                  <a:cubicBezTo>
                    <a:pt x="592" y="99"/>
                    <a:pt x="621" y="128"/>
                    <a:pt x="656" y="128"/>
                  </a:cubicBezTo>
                  <a:cubicBezTo>
                    <a:pt x="692" y="128"/>
                    <a:pt x="720" y="99"/>
                    <a:pt x="720" y="64"/>
                  </a:cubicBezTo>
                  <a:cubicBezTo>
                    <a:pt x="720" y="29"/>
                    <a:pt x="692" y="0"/>
                    <a:pt x="656" y="0"/>
                  </a:cubicBezTo>
                  <a:close/>
                  <a:moveTo>
                    <a:pt x="64" y="442"/>
                  </a:moveTo>
                  <a:cubicBezTo>
                    <a:pt x="64" y="459"/>
                    <a:pt x="51" y="472"/>
                    <a:pt x="34" y="472"/>
                  </a:cubicBezTo>
                  <a:cubicBezTo>
                    <a:pt x="18" y="472"/>
                    <a:pt x="4" y="459"/>
                    <a:pt x="4" y="442"/>
                  </a:cubicBezTo>
                  <a:cubicBezTo>
                    <a:pt x="4" y="426"/>
                    <a:pt x="18" y="412"/>
                    <a:pt x="34" y="412"/>
                  </a:cubicBezTo>
                  <a:cubicBezTo>
                    <a:pt x="51" y="412"/>
                    <a:pt x="64" y="426"/>
                    <a:pt x="64" y="442"/>
                  </a:cubicBezTo>
                  <a:close/>
                  <a:moveTo>
                    <a:pt x="146" y="324"/>
                  </a:moveTo>
                  <a:cubicBezTo>
                    <a:pt x="119" y="324"/>
                    <a:pt x="96" y="302"/>
                    <a:pt x="96" y="274"/>
                  </a:cubicBezTo>
                  <a:cubicBezTo>
                    <a:pt x="96" y="246"/>
                    <a:pt x="119" y="224"/>
                    <a:pt x="146" y="224"/>
                  </a:cubicBezTo>
                  <a:cubicBezTo>
                    <a:pt x="174" y="224"/>
                    <a:pt x="196" y="246"/>
                    <a:pt x="196" y="274"/>
                  </a:cubicBezTo>
                  <a:cubicBezTo>
                    <a:pt x="196" y="302"/>
                    <a:pt x="174" y="324"/>
                    <a:pt x="146" y="324"/>
                  </a:cubicBezTo>
                  <a:close/>
                  <a:moveTo>
                    <a:pt x="392" y="372"/>
                  </a:moveTo>
                  <a:cubicBezTo>
                    <a:pt x="392" y="390"/>
                    <a:pt x="378" y="404"/>
                    <a:pt x="360" y="404"/>
                  </a:cubicBezTo>
                  <a:cubicBezTo>
                    <a:pt x="343" y="404"/>
                    <a:pt x="328" y="390"/>
                    <a:pt x="328" y="372"/>
                  </a:cubicBezTo>
                  <a:cubicBezTo>
                    <a:pt x="328" y="354"/>
                    <a:pt x="343" y="340"/>
                    <a:pt x="360" y="340"/>
                  </a:cubicBezTo>
                  <a:cubicBezTo>
                    <a:pt x="378" y="340"/>
                    <a:pt x="392" y="354"/>
                    <a:pt x="392" y="372"/>
                  </a:cubicBezTo>
                  <a:close/>
                  <a:moveTo>
                    <a:pt x="368" y="242"/>
                  </a:moveTo>
                  <a:cubicBezTo>
                    <a:pt x="368" y="259"/>
                    <a:pt x="355" y="272"/>
                    <a:pt x="338" y="272"/>
                  </a:cubicBezTo>
                  <a:cubicBezTo>
                    <a:pt x="322" y="272"/>
                    <a:pt x="308" y="259"/>
                    <a:pt x="308" y="242"/>
                  </a:cubicBezTo>
                  <a:cubicBezTo>
                    <a:pt x="308" y="225"/>
                    <a:pt x="322" y="212"/>
                    <a:pt x="338" y="212"/>
                  </a:cubicBezTo>
                  <a:cubicBezTo>
                    <a:pt x="355" y="212"/>
                    <a:pt x="368" y="225"/>
                    <a:pt x="368" y="242"/>
                  </a:cubicBezTo>
                  <a:close/>
                  <a:moveTo>
                    <a:pt x="436" y="144"/>
                  </a:moveTo>
                  <a:cubicBezTo>
                    <a:pt x="410" y="144"/>
                    <a:pt x="388" y="122"/>
                    <a:pt x="388" y="94"/>
                  </a:cubicBezTo>
                  <a:cubicBezTo>
                    <a:pt x="388" y="66"/>
                    <a:pt x="410" y="44"/>
                    <a:pt x="436" y="44"/>
                  </a:cubicBezTo>
                  <a:cubicBezTo>
                    <a:pt x="463" y="44"/>
                    <a:pt x="484" y="66"/>
                    <a:pt x="484" y="94"/>
                  </a:cubicBezTo>
                  <a:cubicBezTo>
                    <a:pt x="484" y="122"/>
                    <a:pt x="463" y="144"/>
                    <a:pt x="436" y="144"/>
                  </a:cubicBezTo>
                  <a:close/>
                  <a:moveTo>
                    <a:pt x="656" y="124"/>
                  </a:moveTo>
                  <a:cubicBezTo>
                    <a:pt x="623" y="124"/>
                    <a:pt x="596" y="97"/>
                    <a:pt x="596" y="64"/>
                  </a:cubicBezTo>
                  <a:cubicBezTo>
                    <a:pt x="596" y="31"/>
                    <a:pt x="623" y="4"/>
                    <a:pt x="656" y="4"/>
                  </a:cubicBezTo>
                  <a:cubicBezTo>
                    <a:pt x="689" y="4"/>
                    <a:pt x="716" y="31"/>
                    <a:pt x="716" y="64"/>
                  </a:cubicBezTo>
                  <a:cubicBezTo>
                    <a:pt x="716" y="97"/>
                    <a:pt x="689" y="124"/>
                    <a:pt x="656" y="124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Freeform 10"/>
            <p:cNvSpPr>
              <a:spLocks noEditPoints="1"/>
            </p:cNvSpPr>
            <p:nvPr/>
          </p:nvSpPr>
          <p:spPr bwMode="auto">
            <a:xfrm>
              <a:off x="4632325" y="4287838"/>
              <a:ext cx="481013" cy="373063"/>
            </a:xfrm>
            <a:custGeom>
              <a:avLst/>
              <a:gdLst/>
              <a:ahLst/>
              <a:cxnLst>
                <a:cxn ang="0">
                  <a:pos x="162" y="120"/>
                </a:cxn>
                <a:cxn ang="0">
                  <a:pos x="156" y="121"/>
                </a:cxn>
                <a:cxn ang="0">
                  <a:pos x="145" y="89"/>
                </a:cxn>
                <a:cxn ang="0">
                  <a:pos x="156" y="66"/>
                </a:cxn>
                <a:cxn ang="0">
                  <a:pos x="156" y="65"/>
                </a:cxn>
                <a:cxn ang="0">
                  <a:pos x="202" y="52"/>
                </a:cxn>
                <a:cxn ang="0">
                  <a:pos x="201" y="48"/>
                </a:cxn>
                <a:cxn ang="0">
                  <a:pos x="156" y="61"/>
                </a:cxn>
                <a:cxn ang="0">
                  <a:pos x="126" y="36"/>
                </a:cxn>
                <a:cxn ang="0">
                  <a:pos x="100" y="52"/>
                </a:cxn>
                <a:cxn ang="0">
                  <a:pos x="71" y="44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36" y="72"/>
                </a:cxn>
                <a:cxn ang="0">
                  <a:pos x="70" y="48"/>
                </a:cxn>
                <a:cxn ang="0">
                  <a:pos x="98" y="56"/>
                </a:cxn>
                <a:cxn ang="0">
                  <a:pos x="96" y="66"/>
                </a:cxn>
                <a:cxn ang="0">
                  <a:pos x="126" y="96"/>
                </a:cxn>
                <a:cxn ang="0">
                  <a:pos x="142" y="92"/>
                </a:cxn>
                <a:cxn ang="0">
                  <a:pos x="153" y="123"/>
                </a:cxn>
                <a:cxn ang="0">
                  <a:pos x="144" y="138"/>
                </a:cxn>
                <a:cxn ang="0">
                  <a:pos x="162" y="156"/>
                </a:cxn>
                <a:cxn ang="0">
                  <a:pos x="180" y="138"/>
                </a:cxn>
                <a:cxn ang="0">
                  <a:pos x="162" y="120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100" y="66"/>
                </a:cxn>
                <a:cxn ang="0">
                  <a:pos x="126" y="40"/>
                </a:cxn>
                <a:cxn ang="0">
                  <a:pos x="152" y="66"/>
                </a:cxn>
                <a:cxn ang="0">
                  <a:pos x="126" y="92"/>
                </a:cxn>
                <a:cxn ang="0">
                  <a:pos x="100" y="66"/>
                </a:cxn>
                <a:cxn ang="0">
                  <a:pos x="162" y="152"/>
                </a:cxn>
                <a:cxn ang="0">
                  <a:pos x="148" y="138"/>
                </a:cxn>
                <a:cxn ang="0">
                  <a:pos x="162" y="124"/>
                </a:cxn>
                <a:cxn ang="0">
                  <a:pos x="176" y="138"/>
                </a:cxn>
                <a:cxn ang="0">
                  <a:pos x="162" y="152"/>
                </a:cxn>
              </a:cxnLst>
              <a:rect l="0" t="0" r="r" b="b"/>
              <a:pathLst>
                <a:path w="202" h="156">
                  <a:moveTo>
                    <a:pt x="162" y="120"/>
                  </a:moveTo>
                  <a:cubicBezTo>
                    <a:pt x="160" y="120"/>
                    <a:pt x="158" y="120"/>
                    <a:pt x="156" y="121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52" y="84"/>
                    <a:pt x="156" y="75"/>
                    <a:pt x="156" y="66"/>
                  </a:cubicBezTo>
                  <a:cubicBezTo>
                    <a:pt x="156" y="66"/>
                    <a:pt x="156" y="65"/>
                    <a:pt x="156" y="65"/>
                  </a:cubicBezTo>
                  <a:cubicBezTo>
                    <a:pt x="202" y="52"/>
                    <a:pt x="202" y="52"/>
                    <a:pt x="202" y="52"/>
                  </a:cubicBezTo>
                  <a:cubicBezTo>
                    <a:pt x="201" y="48"/>
                    <a:pt x="201" y="48"/>
                    <a:pt x="201" y="48"/>
                  </a:cubicBezTo>
                  <a:cubicBezTo>
                    <a:pt x="156" y="61"/>
                    <a:pt x="156" y="61"/>
                    <a:pt x="156" y="61"/>
                  </a:cubicBezTo>
                  <a:cubicBezTo>
                    <a:pt x="154" y="47"/>
                    <a:pt x="141" y="36"/>
                    <a:pt x="126" y="36"/>
                  </a:cubicBezTo>
                  <a:cubicBezTo>
                    <a:pt x="115" y="36"/>
                    <a:pt x="105" y="43"/>
                    <a:pt x="100" y="52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2" y="42"/>
                    <a:pt x="72" y="39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7" y="0"/>
                    <a:pt x="0" y="16"/>
                    <a:pt x="0" y="36"/>
                  </a:cubicBezTo>
                  <a:cubicBezTo>
                    <a:pt x="0" y="56"/>
                    <a:pt x="17" y="72"/>
                    <a:pt x="36" y="72"/>
                  </a:cubicBezTo>
                  <a:cubicBezTo>
                    <a:pt x="52" y="72"/>
                    <a:pt x="65" y="62"/>
                    <a:pt x="70" y="48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7" y="59"/>
                    <a:pt x="96" y="62"/>
                    <a:pt x="96" y="66"/>
                  </a:cubicBezTo>
                  <a:cubicBezTo>
                    <a:pt x="96" y="83"/>
                    <a:pt x="110" y="96"/>
                    <a:pt x="126" y="96"/>
                  </a:cubicBezTo>
                  <a:cubicBezTo>
                    <a:pt x="132" y="96"/>
                    <a:pt x="137" y="94"/>
                    <a:pt x="142" y="92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8" y="126"/>
                    <a:pt x="144" y="132"/>
                    <a:pt x="144" y="138"/>
                  </a:cubicBezTo>
                  <a:cubicBezTo>
                    <a:pt x="144" y="148"/>
                    <a:pt x="152" y="156"/>
                    <a:pt x="162" y="156"/>
                  </a:cubicBezTo>
                  <a:cubicBezTo>
                    <a:pt x="172" y="156"/>
                    <a:pt x="180" y="148"/>
                    <a:pt x="180" y="138"/>
                  </a:cubicBezTo>
                  <a:cubicBezTo>
                    <a:pt x="180" y="128"/>
                    <a:pt x="172" y="120"/>
                    <a:pt x="162" y="120"/>
                  </a:cubicBezTo>
                  <a:close/>
                  <a:moveTo>
                    <a:pt x="36" y="68"/>
                  </a:moveTo>
                  <a:cubicBezTo>
                    <a:pt x="19" y="68"/>
                    <a:pt x="4" y="54"/>
                    <a:pt x="4" y="36"/>
                  </a:cubicBezTo>
                  <a:cubicBezTo>
                    <a:pt x="4" y="18"/>
                    <a:pt x="19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lose/>
                  <a:moveTo>
                    <a:pt x="100" y="66"/>
                  </a:moveTo>
                  <a:cubicBezTo>
                    <a:pt x="100" y="52"/>
                    <a:pt x="112" y="40"/>
                    <a:pt x="126" y="40"/>
                  </a:cubicBezTo>
                  <a:cubicBezTo>
                    <a:pt x="141" y="40"/>
                    <a:pt x="152" y="52"/>
                    <a:pt x="152" y="66"/>
                  </a:cubicBezTo>
                  <a:cubicBezTo>
                    <a:pt x="152" y="80"/>
                    <a:pt x="141" y="92"/>
                    <a:pt x="126" y="92"/>
                  </a:cubicBezTo>
                  <a:cubicBezTo>
                    <a:pt x="112" y="92"/>
                    <a:pt x="100" y="80"/>
                    <a:pt x="100" y="66"/>
                  </a:cubicBezTo>
                  <a:close/>
                  <a:moveTo>
                    <a:pt x="162" y="152"/>
                  </a:moveTo>
                  <a:cubicBezTo>
                    <a:pt x="155" y="152"/>
                    <a:pt x="148" y="146"/>
                    <a:pt x="148" y="138"/>
                  </a:cubicBezTo>
                  <a:cubicBezTo>
                    <a:pt x="148" y="130"/>
                    <a:pt x="155" y="124"/>
                    <a:pt x="162" y="124"/>
                  </a:cubicBezTo>
                  <a:cubicBezTo>
                    <a:pt x="170" y="124"/>
                    <a:pt x="176" y="130"/>
                    <a:pt x="176" y="138"/>
                  </a:cubicBezTo>
                  <a:cubicBezTo>
                    <a:pt x="176" y="146"/>
                    <a:pt x="170" y="152"/>
                    <a:pt x="162" y="1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Freeform 11"/>
            <p:cNvSpPr>
              <a:spLocks noEditPoints="1"/>
            </p:cNvSpPr>
            <p:nvPr/>
          </p:nvSpPr>
          <p:spPr bwMode="auto">
            <a:xfrm>
              <a:off x="4672013" y="3925888"/>
              <a:ext cx="236538" cy="180975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29" y="58"/>
                </a:cxn>
                <a:cxn ang="0">
                  <a:pos x="61" y="76"/>
                </a:cxn>
                <a:cxn ang="0">
                  <a:pos x="99" y="38"/>
                </a:cxn>
                <a:cxn ang="0">
                  <a:pos x="61" y="0"/>
                </a:cxn>
                <a:cxn ang="0">
                  <a:pos x="23" y="38"/>
                </a:cxn>
                <a:cxn ang="0">
                  <a:pos x="27" y="54"/>
                </a:cxn>
                <a:cxn ang="0">
                  <a:pos x="0" y="72"/>
                </a:cxn>
                <a:cxn ang="0">
                  <a:pos x="2" y="75"/>
                </a:cxn>
                <a:cxn ang="0">
                  <a:pos x="27" y="38"/>
                </a:cxn>
                <a:cxn ang="0">
                  <a:pos x="61" y="4"/>
                </a:cxn>
                <a:cxn ang="0">
                  <a:pos x="95" y="38"/>
                </a:cxn>
                <a:cxn ang="0">
                  <a:pos x="61" y="72"/>
                </a:cxn>
                <a:cxn ang="0">
                  <a:pos x="33" y="56"/>
                </a:cxn>
                <a:cxn ang="0">
                  <a:pos x="33" y="56"/>
                </a:cxn>
                <a:cxn ang="0">
                  <a:pos x="31" y="52"/>
                </a:cxn>
                <a:cxn ang="0">
                  <a:pos x="31" y="52"/>
                </a:cxn>
                <a:cxn ang="0">
                  <a:pos x="27" y="38"/>
                </a:cxn>
              </a:cxnLst>
              <a:rect l="0" t="0" r="r" b="b"/>
              <a:pathLst>
                <a:path w="99" h="76">
                  <a:moveTo>
                    <a:pt x="2" y="75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36" y="69"/>
                    <a:pt x="48" y="76"/>
                    <a:pt x="61" y="76"/>
                  </a:cubicBezTo>
                  <a:cubicBezTo>
                    <a:pt x="82" y="76"/>
                    <a:pt x="99" y="59"/>
                    <a:pt x="99" y="38"/>
                  </a:cubicBezTo>
                  <a:cubicBezTo>
                    <a:pt x="99" y="17"/>
                    <a:pt x="82" y="0"/>
                    <a:pt x="61" y="0"/>
                  </a:cubicBezTo>
                  <a:cubicBezTo>
                    <a:pt x="40" y="0"/>
                    <a:pt x="23" y="17"/>
                    <a:pt x="23" y="38"/>
                  </a:cubicBezTo>
                  <a:cubicBezTo>
                    <a:pt x="23" y="44"/>
                    <a:pt x="25" y="49"/>
                    <a:pt x="27" y="54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2" y="75"/>
                  </a:lnTo>
                  <a:close/>
                  <a:moveTo>
                    <a:pt x="27" y="38"/>
                  </a:moveTo>
                  <a:cubicBezTo>
                    <a:pt x="27" y="19"/>
                    <a:pt x="43" y="4"/>
                    <a:pt x="61" y="4"/>
                  </a:cubicBezTo>
                  <a:cubicBezTo>
                    <a:pt x="80" y="4"/>
                    <a:pt x="95" y="19"/>
                    <a:pt x="95" y="38"/>
                  </a:cubicBezTo>
                  <a:cubicBezTo>
                    <a:pt x="95" y="57"/>
                    <a:pt x="80" y="72"/>
                    <a:pt x="61" y="72"/>
                  </a:cubicBezTo>
                  <a:cubicBezTo>
                    <a:pt x="49" y="72"/>
                    <a:pt x="39" y="65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48"/>
                    <a:pt x="27" y="43"/>
                    <a:pt x="27" y="3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Freeform 16"/>
            <p:cNvSpPr>
              <a:spLocks noEditPoints="1"/>
            </p:cNvSpPr>
            <p:nvPr/>
          </p:nvSpPr>
          <p:spPr bwMode="auto">
            <a:xfrm>
              <a:off x="1971675" y="5546726"/>
              <a:ext cx="490538" cy="447675"/>
            </a:xfrm>
            <a:custGeom>
              <a:avLst/>
              <a:gdLst/>
              <a:ahLst/>
              <a:cxnLst>
                <a:cxn ang="0">
                  <a:pos x="206" y="104"/>
                </a:cxn>
                <a:cxn ang="0">
                  <a:pos x="203" y="101"/>
                </a:cxn>
                <a:cxn ang="0">
                  <a:pos x="173" y="133"/>
                </a:cxn>
                <a:cxn ang="0">
                  <a:pos x="144" y="120"/>
                </a:cxn>
                <a:cxn ang="0">
                  <a:pos x="108" y="152"/>
                </a:cxn>
                <a:cxn ang="0">
                  <a:pos x="60" y="152"/>
                </a:cxn>
                <a:cxn ang="0">
                  <a:pos x="60" y="150"/>
                </a:cxn>
                <a:cxn ang="0">
                  <a:pos x="32" y="120"/>
                </a:cxn>
                <a:cxn ang="0">
                  <a:pos x="31" y="120"/>
                </a:cxn>
                <a:cxn ang="0">
                  <a:pos x="33" y="72"/>
                </a:cxn>
                <a:cxn ang="0">
                  <a:pos x="36" y="72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29" y="71"/>
                </a:cxn>
                <a:cxn ang="0">
                  <a:pos x="27" y="121"/>
                </a:cxn>
                <a:cxn ang="0">
                  <a:pos x="4" y="150"/>
                </a:cxn>
                <a:cxn ang="0">
                  <a:pos x="32" y="180"/>
                </a:cxn>
                <a:cxn ang="0">
                  <a:pos x="60" y="156"/>
                </a:cxn>
                <a:cxn ang="0">
                  <a:pos x="108" y="156"/>
                </a:cxn>
                <a:cxn ang="0">
                  <a:pos x="144" y="188"/>
                </a:cxn>
                <a:cxn ang="0">
                  <a:pos x="180" y="154"/>
                </a:cxn>
                <a:cxn ang="0">
                  <a:pos x="175" y="137"/>
                </a:cxn>
                <a:cxn ang="0">
                  <a:pos x="206" y="104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2" y="176"/>
                </a:cxn>
                <a:cxn ang="0">
                  <a:pos x="8" y="150"/>
                </a:cxn>
                <a:cxn ang="0">
                  <a:pos x="32" y="124"/>
                </a:cxn>
                <a:cxn ang="0">
                  <a:pos x="56" y="150"/>
                </a:cxn>
                <a:cxn ang="0">
                  <a:pos x="32" y="176"/>
                </a:cxn>
                <a:cxn ang="0">
                  <a:pos x="144" y="184"/>
                </a:cxn>
                <a:cxn ang="0">
                  <a:pos x="112" y="154"/>
                </a:cxn>
                <a:cxn ang="0">
                  <a:pos x="144" y="124"/>
                </a:cxn>
                <a:cxn ang="0">
                  <a:pos x="176" y="154"/>
                </a:cxn>
                <a:cxn ang="0">
                  <a:pos x="144" y="184"/>
                </a:cxn>
              </a:cxnLst>
              <a:rect l="0" t="0" r="r" b="b"/>
              <a:pathLst>
                <a:path w="206" h="188">
                  <a:moveTo>
                    <a:pt x="206" y="104"/>
                  </a:moveTo>
                  <a:cubicBezTo>
                    <a:pt x="203" y="101"/>
                    <a:pt x="203" y="101"/>
                    <a:pt x="203" y="101"/>
                  </a:cubicBezTo>
                  <a:cubicBezTo>
                    <a:pt x="173" y="133"/>
                    <a:pt x="173" y="133"/>
                    <a:pt x="173" y="133"/>
                  </a:cubicBezTo>
                  <a:cubicBezTo>
                    <a:pt x="166" y="125"/>
                    <a:pt x="156" y="120"/>
                    <a:pt x="144" y="120"/>
                  </a:cubicBezTo>
                  <a:cubicBezTo>
                    <a:pt x="125" y="120"/>
                    <a:pt x="109" y="134"/>
                    <a:pt x="108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0" y="151"/>
                    <a:pt x="60" y="151"/>
                    <a:pt x="60" y="150"/>
                  </a:cubicBezTo>
                  <a:cubicBezTo>
                    <a:pt x="60" y="134"/>
                    <a:pt x="48" y="120"/>
                    <a:pt x="32" y="120"/>
                  </a:cubicBezTo>
                  <a:cubicBezTo>
                    <a:pt x="32" y="120"/>
                    <a:pt x="31" y="120"/>
                    <a:pt x="31" y="120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4" y="72"/>
                    <a:pt x="35" y="72"/>
                    <a:pt x="36" y="72"/>
                  </a:cubicBezTo>
                  <a:cubicBezTo>
                    <a:pt x="56" y="72"/>
                    <a:pt x="72" y="56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4"/>
                    <a:pt x="13" y="68"/>
                    <a:pt x="29" y="7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14" y="123"/>
                    <a:pt x="4" y="135"/>
                    <a:pt x="4" y="150"/>
                  </a:cubicBezTo>
                  <a:cubicBezTo>
                    <a:pt x="4" y="167"/>
                    <a:pt x="17" y="180"/>
                    <a:pt x="32" y="180"/>
                  </a:cubicBezTo>
                  <a:cubicBezTo>
                    <a:pt x="46" y="180"/>
                    <a:pt x="57" y="170"/>
                    <a:pt x="60" y="156"/>
                  </a:cubicBezTo>
                  <a:cubicBezTo>
                    <a:pt x="108" y="156"/>
                    <a:pt x="108" y="156"/>
                    <a:pt x="108" y="156"/>
                  </a:cubicBezTo>
                  <a:cubicBezTo>
                    <a:pt x="109" y="174"/>
                    <a:pt x="125" y="188"/>
                    <a:pt x="144" y="188"/>
                  </a:cubicBezTo>
                  <a:cubicBezTo>
                    <a:pt x="164" y="188"/>
                    <a:pt x="180" y="173"/>
                    <a:pt x="180" y="154"/>
                  </a:cubicBezTo>
                  <a:cubicBezTo>
                    <a:pt x="180" y="148"/>
                    <a:pt x="178" y="142"/>
                    <a:pt x="175" y="137"/>
                  </a:cubicBezTo>
                  <a:lnTo>
                    <a:pt x="206" y="104"/>
                  </a:lnTo>
                  <a:close/>
                  <a:moveTo>
                    <a:pt x="4" y="36"/>
                  </a:moveTo>
                  <a:cubicBezTo>
                    <a:pt x="4" y="18"/>
                    <a:pt x="18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ubicBezTo>
                    <a:pt x="18" y="68"/>
                    <a:pt x="4" y="54"/>
                    <a:pt x="4" y="36"/>
                  </a:cubicBezTo>
                  <a:close/>
                  <a:moveTo>
                    <a:pt x="32" y="176"/>
                  </a:moveTo>
                  <a:cubicBezTo>
                    <a:pt x="19" y="176"/>
                    <a:pt x="8" y="164"/>
                    <a:pt x="8" y="150"/>
                  </a:cubicBezTo>
                  <a:cubicBezTo>
                    <a:pt x="8" y="136"/>
                    <a:pt x="19" y="124"/>
                    <a:pt x="32" y="124"/>
                  </a:cubicBezTo>
                  <a:cubicBezTo>
                    <a:pt x="45" y="124"/>
                    <a:pt x="56" y="136"/>
                    <a:pt x="56" y="150"/>
                  </a:cubicBezTo>
                  <a:cubicBezTo>
                    <a:pt x="56" y="164"/>
                    <a:pt x="45" y="176"/>
                    <a:pt x="32" y="176"/>
                  </a:cubicBezTo>
                  <a:close/>
                  <a:moveTo>
                    <a:pt x="144" y="184"/>
                  </a:moveTo>
                  <a:cubicBezTo>
                    <a:pt x="127" y="184"/>
                    <a:pt x="112" y="171"/>
                    <a:pt x="112" y="154"/>
                  </a:cubicBezTo>
                  <a:cubicBezTo>
                    <a:pt x="112" y="138"/>
                    <a:pt x="127" y="124"/>
                    <a:pt x="144" y="124"/>
                  </a:cubicBezTo>
                  <a:cubicBezTo>
                    <a:pt x="162" y="124"/>
                    <a:pt x="176" y="138"/>
                    <a:pt x="176" y="154"/>
                  </a:cubicBezTo>
                  <a:cubicBezTo>
                    <a:pt x="176" y="171"/>
                    <a:pt x="162" y="184"/>
                    <a:pt x="144" y="184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Freeform 7"/>
            <p:cNvSpPr>
              <a:spLocks noEditPoints="1"/>
            </p:cNvSpPr>
            <p:nvPr/>
          </p:nvSpPr>
          <p:spPr bwMode="auto">
            <a:xfrm>
              <a:off x="7899400" y="4116388"/>
              <a:ext cx="357188" cy="171450"/>
            </a:xfrm>
            <a:custGeom>
              <a:avLst/>
              <a:gdLst/>
              <a:ahLst/>
              <a:cxnLst>
                <a:cxn ang="0">
                  <a:pos x="150" y="36"/>
                </a:cxn>
                <a:cxn ang="0">
                  <a:pos x="114" y="0"/>
                </a:cxn>
                <a:cxn ang="0">
                  <a:pos x="78" y="36"/>
                </a:cxn>
                <a:cxn ang="0">
                  <a:pos x="78" y="40"/>
                </a:cxn>
                <a:cxn ang="0">
                  <a:pos x="0" y="45"/>
                </a:cxn>
                <a:cxn ang="0">
                  <a:pos x="0" y="49"/>
                </a:cxn>
                <a:cxn ang="0">
                  <a:pos x="79" y="44"/>
                </a:cxn>
                <a:cxn ang="0">
                  <a:pos x="114" y="72"/>
                </a:cxn>
                <a:cxn ang="0">
                  <a:pos x="150" y="36"/>
                </a:cxn>
                <a:cxn ang="0">
                  <a:pos x="114" y="68"/>
                </a:cxn>
                <a:cxn ang="0">
                  <a:pos x="82" y="36"/>
                </a:cxn>
                <a:cxn ang="0">
                  <a:pos x="114" y="4"/>
                </a:cxn>
                <a:cxn ang="0">
                  <a:pos x="146" y="36"/>
                </a:cxn>
                <a:cxn ang="0">
                  <a:pos x="114" y="68"/>
                </a:cxn>
              </a:cxnLst>
              <a:rect l="0" t="0" r="r" b="b"/>
              <a:pathLst>
                <a:path w="150" h="72">
                  <a:moveTo>
                    <a:pt x="150" y="36"/>
                  </a:moveTo>
                  <a:cubicBezTo>
                    <a:pt x="150" y="16"/>
                    <a:pt x="134" y="0"/>
                    <a:pt x="114" y="0"/>
                  </a:cubicBezTo>
                  <a:cubicBezTo>
                    <a:pt x="94" y="0"/>
                    <a:pt x="78" y="16"/>
                    <a:pt x="78" y="36"/>
                  </a:cubicBezTo>
                  <a:cubicBezTo>
                    <a:pt x="78" y="37"/>
                    <a:pt x="78" y="39"/>
                    <a:pt x="78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2" y="60"/>
                    <a:pt x="97" y="72"/>
                    <a:pt x="114" y="72"/>
                  </a:cubicBezTo>
                  <a:cubicBezTo>
                    <a:pt x="134" y="72"/>
                    <a:pt x="150" y="56"/>
                    <a:pt x="150" y="36"/>
                  </a:cubicBezTo>
                  <a:close/>
                  <a:moveTo>
                    <a:pt x="114" y="68"/>
                  </a:moveTo>
                  <a:cubicBezTo>
                    <a:pt x="96" y="68"/>
                    <a:pt x="82" y="54"/>
                    <a:pt x="82" y="36"/>
                  </a:cubicBezTo>
                  <a:cubicBezTo>
                    <a:pt x="82" y="18"/>
                    <a:pt x="96" y="4"/>
                    <a:pt x="114" y="4"/>
                  </a:cubicBezTo>
                  <a:cubicBezTo>
                    <a:pt x="131" y="4"/>
                    <a:pt x="146" y="18"/>
                    <a:pt x="146" y="36"/>
                  </a:cubicBezTo>
                  <a:cubicBezTo>
                    <a:pt x="146" y="54"/>
                    <a:pt x="131" y="68"/>
                    <a:pt x="114" y="6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Freeform 8"/>
            <p:cNvSpPr>
              <a:spLocks noEditPoints="1"/>
            </p:cNvSpPr>
            <p:nvPr/>
          </p:nvSpPr>
          <p:spPr bwMode="auto">
            <a:xfrm>
              <a:off x="7866063" y="4430713"/>
              <a:ext cx="676275" cy="458788"/>
            </a:xfrm>
            <a:custGeom>
              <a:avLst/>
              <a:gdLst/>
              <a:ahLst/>
              <a:cxnLst>
                <a:cxn ang="0">
                  <a:pos x="260" y="96"/>
                </a:cxn>
                <a:cxn ang="0">
                  <a:pos x="236" y="116"/>
                </a:cxn>
                <a:cxn ang="0">
                  <a:pos x="140" y="97"/>
                </a:cxn>
                <a:cxn ang="0">
                  <a:pos x="140" y="96"/>
                </a:cxn>
                <a:cxn ang="0">
                  <a:pos x="112" y="68"/>
                </a:cxn>
                <a:cxn ang="0">
                  <a:pos x="90" y="78"/>
                </a:cxn>
                <a:cxn ang="0">
                  <a:pos x="61" y="58"/>
                </a:cxn>
                <a:cxn ang="0">
                  <a:pos x="72" y="34"/>
                </a:cxn>
                <a:cxn ang="0">
                  <a:pos x="36" y="0"/>
                </a:cxn>
                <a:cxn ang="0">
                  <a:pos x="0" y="34"/>
                </a:cxn>
                <a:cxn ang="0">
                  <a:pos x="36" y="68"/>
                </a:cxn>
                <a:cxn ang="0">
                  <a:pos x="58" y="61"/>
                </a:cxn>
                <a:cxn ang="0">
                  <a:pos x="88" y="82"/>
                </a:cxn>
                <a:cxn ang="0">
                  <a:pos x="84" y="96"/>
                </a:cxn>
                <a:cxn ang="0">
                  <a:pos x="112" y="124"/>
                </a:cxn>
                <a:cxn ang="0">
                  <a:pos x="112" y="124"/>
                </a:cxn>
                <a:cxn ang="0">
                  <a:pos x="118" y="166"/>
                </a:cxn>
                <a:cxn ang="0">
                  <a:pos x="112" y="178"/>
                </a:cxn>
                <a:cxn ang="0">
                  <a:pos x="126" y="192"/>
                </a:cxn>
                <a:cxn ang="0">
                  <a:pos x="140" y="178"/>
                </a:cxn>
                <a:cxn ang="0">
                  <a:pos x="126" y="164"/>
                </a:cxn>
                <a:cxn ang="0">
                  <a:pos x="122" y="165"/>
                </a:cxn>
                <a:cxn ang="0">
                  <a:pos x="116" y="124"/>
                </a:cxn>
                <a:cxn ang="0">
                  <a:pos x="139" y="101"/>
                </a:cxn>
                <a:cxn ang="0">
                  <a:pos x="236" y="120"/>
                </a:cxn>
                <a:cxn ang="0">
                  <a:pos x="236" y="120"/>
                </a:cxn>
                <a:cxn ang="0">
                  <a:pos x="260" y="144"/>
                </a:cxn>
                <a:cxn ang="0">
                  <a:pos x="284" y="120"/>
                </a:cxn>
                <a:cxn ang="0">
                  <a:pos x="260" y="96"/>
                </a:cxn>
                <a:cxn ang="0">
                  <a:pos x="4" y="34"/>
                </a:cxn>
                <a:cxn ang="0">
                  <a:pos x="36" y="4"/>
                </a:cxn>
                <a:cxn ang="0">
                  <a:pos x="68" y="34"/>
                </a:cxn>
                <a:cxn ang="0">
                  <a:pos x="36" y="64"/>
                </a:cxn>
                <a:cxn ang="0">
                  <a:pos x="4" y="34"/>
                </a:cxn>
                <a:cxn ang="0">
                  <a:pos x="136" y="178"/>
                </a:cxn>
                <a:cxn ang="0">
                  <a:pos x="126" y="188"/>
                </a:cxn>
                <a:cxn ang="0">
                  <a:pos x="116" y="178"/>
                </a:cxn>
                <a:cxn ang="0">
                  <a:pos x="126" y="168"/>
                </a:cxn>
                <a:cxn ang="0">
                  <a:pos x="136" y="178"/>
                </a:cxn>
                <a:cxn ang="0">
                  <a:pos x="112" y="120"/>
                </a:cxn>
                <a:cxn ang="0">
                  <a:pos x="88" y="96"/>
                </a:cxn>
                <a:cxn ang="0">
                  <a:pos x="112" y="72"/>
                </a:cxn>
                <a:cxn ang="0">
                  <a:pos x="136" y="96"/>
                </a:cxn>
                <a:cxn ang="0">
                  <a:pos x="112" y="120"/>
                </a:cxn>
                <a:cxn ang="0">
                  <a:pos x="260" y="140"/>
                </a:cxn>
                <a:cxn ang="0">
                  <a:pos x="240" y="120"/>
                </a:cxn>
                <a:cxn ang="0">
                  <a:pos x="260" y="100"/>
                </a:cxn>
                <a:cxn ang="0">
                  <a:pos x="280" y="120"/>
                </a:cxn>
                <a:cxn ang="0">
                  <a:pos x="260" y="140"/>
                </a:cxn>
              </a:cxnLst>
              <a:rect l="0" t="0" r="r" b="b"/>
              <a:pathLst>
                <a:path w="284" h="192">
                  <a:moveTo>
                    <a:pt x="260" y="96"/>
                  </a:moveTo>
                  <a:cubicBezTo>
                    <a:pt x="248" y="96"/>
                    <a:pt x="238" y="105"/>
                    <a:pt x="236" y="116"/>
                  </a:cubicBezTo>
                  <a:cubicBezTo>
                    <a:pt x="140" y="97"/>
                    <a:pt x="140" y="97"/>
                    <a:pt x="140" y="97"/>
                  </a:cubicBezTo>
                  <a:cubicBezTo>
                    <a:pt x="140" y="97"/>
                    <a:pt x="140" y="96"/>
                    <a:pt x="140" y="96"/>
                  </a:cubicBezTo>
                  <a:cubicBezTo>
                    <a:pt x="140" y="81"/>
                    <a:pt x="127" y="68"/>
                    <a:pt x="112" y="68"/>
                  </a:cubicBezTo>
                  <a:cubicBezTo>
                    <a:pt x="103" y="68"/>
                    <a:pt x="95" y="72"/>
                    <a:pt x="90" y="7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8" y="52"/>
                    <a:pt x="72" y="43"/>
                    <a:pt x="72" y="34"/>
                  </a:cubicBezTo>
                  <a:cubicBezTo>
                    <a:pt x="72" y="15"/>
                    <a:pt x="56" y="0"/>
                    <a:pt x="36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6" y="68"/>
                  </a:cubicBezTo>
                  <a:cubicBezTo>
                    <a:pt x="44" y="68"/>
                    <a:pt x="52" y="65"/>
                    <a:pt x="58" y="61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5" y="86"/>
                    <a:pt x="84" y="91"/>
                    <a:pt x="84" y="96"/>
                  </a:cubicBezTo>
                  <a:cubicBezTo>
                    <a:pt x="84" y="111"/>
                    <a:pt x="96" y="124"/>
                    <a:pt x="112" y="124"/>
                  </a:cubicBezTo>
                  <a:cubicBezTo>
                    <a:pt x="112" y="124"/>
                    <a:pt x="112" y="124"/>
                    <a:pt x="112" y="124"/>
                  </a:cubicBezTo>
                  <a:cubicBezTo>
                    <a:pt x="118" y="166"/>
                    <a:pt x="118" y="166"/>
                    <a:pt x="118" y="166"/>
                  </a:cubicBezTo>
                  <a:cubicBezTo>
                    <a:pt x="114" y="169"/>
                    <a:pt x="112" y="173"/>
                    <a:pt x="112" y="178"/>
                  </a:cubicBezTo>
                  <a:cubicBezTo>
                    <a:pt x="112" y="186"/>
                    <a:pt x="118" y="192"/>
                    <a:pt x="126" y="192"/>
                  </a:cubicBezTo>
                  <a:cubicBezTo>
                    <a:pt x="133" y="192"/>
                    <a:pt x="140" y="186"/>
                    <a:pt x="140" y="178"/>
                  </a:cubicBezTo>
                  <a:cubicBezTo>
                    <a:pt x="140" y="170"/>
                    <a:pt x="133" y="164"/>
                    <a:pt x="126" y="164"/>
                  </a:cubicBezTo>
                  <a:cubicBezTo>
                    <a:pt x="124" y="164"/>
                    <a:pt x="123" y="164"/>
                    <a:pt x="122" y="165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28" y="122"/>
                    <a:pt x="137" y="113"/>
                    <a:pt x="139" y="101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33"/>
                    <a:pt x="246" y="144"/>
                    <a:pt x="260" y="144"/>
                  </a:cubicBezTo>
                  <a:cubicBezTo>
                    <a:pt x="273" y="144"/>
                    <a:pt x="284" y="133"/>
                    <a:pt x="284" y="120"/>
                  </a:cubicBezTo>
                  <a:cubicBezTo>
                    <a:pt x="284" y="107"/>
                    <a:pt x="273" y="96"/>
                    <a:pt x="260" y="96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6" y="4"/>
                  </a:cubicBezTo>
                  <a:cubicBezTo>
                    <a:pt x="53" y="4"/>
                    <a:pt x="68" y="17"/>
                    <a:pt x="68" y="34"/>
                  </a:cubicBezTo>
                  <a:cubicBezTo>
                    <a:pt x="68" y="51"/>
                    <a:pt x="53" y="64"/>
                    <a:pt x="36" y="64"/>
                  </a:cubicBezTo>
                  <a:cubicBezTo>
                    <a:pt x="18" y="64"/>
                    <a:pt x="4" y="51"/>
                    <a:pt x="4" y="34"/>
                  </a:cubicBezTo>
                  <a:close/>
                  <a:moveTo>
                    <a:pt x="136" y="178"/>
                  </a:moveTo>
                  <a:cubicBezTo>
                    <a:pt x="136" y="184"/>
                    <a:pt x="131" y="188"/>
                    <a:pt x="126" y="188"/>
                  </a:cubicBezTo>
                  <a:cubicBezTo>
                    <a:pt x="120" y="188"/>
                    <a:pt x="116" y="184"/>
                    <a:pt x="116" y="178"/>
                  </a:cubicBezTo>
                  <a:cubicBezTo>
                    <a:pt x="116" y="173"/>
                    <a:pt x="120" y="168"/>
                    <a:pt x="126" y="168"/>
                  </a:cubicBezTo>
                  <a:cubicBezTo>
                    <a:pt x="131" y="168"/>
                    <a:pt x="136" y="173"/>
                    <a:pt x="136" y="178"/>
                  </a:cubicBezTo>
                  <a:close/>
                  <a:moveTo>
                    <a:pt x="112" y="120"/>
                  </a:moveTo>
                  <a:cubicBezTo>
                    <a:pt x="98" y="120"/>
                    <a:pt x="88" y="109"/>
                    <a:pt x="88" y="96"/>
                  </a:cubicBezTo>
                  <a:cubicBezTo>
                    <a:pt x="88" y="83"/>
                    <a:pt x="98" y="72"/>
                    <a:pt x="112" y="72"/>
                  </a:cubicBezTo>
                  <a:cubicBezTo>
                    <a:pt x="125" y="72"/>
                    <a:pt x="136" y="83"/>
                    <a:pt x="136" y="96"/>
                  </a:cubicBezTo>
                  <a:cubicBezTo>
                    <a:pt x="136" y="109"/>
                    <a:pt x="125" y="120"/>
                    <a:pt x="112" y="120"/>
                  </a:cubicBezTo>
                  <a:close/>
                  <a:moveTo>
                    <a:pt x="260" y="140"/>
                  </a:moveTo>
                  <a:cubicBezTo>
                    <a:pt x="249" y="140"/>
                    <a:pt x="240" y="131"/>
                    <a:pt x="240" y="120"/>
                  </a:cubicBezTo>
                  <a:cubicBezTo>
                    <a:pt x="240" y="109"/>
                    <a:pt x="249" y="100"/>
                    <a:pt x="260" y="100"/>
                  </a:cubicBezTo>
                  <a:cubicBezTo>
                    <a:pt x="271" y="100"/>
                    <a:pt x="280" y="109"/>
                    <a:pt x="280" y="120"/>
                  </a:cubicBezTo>
                  <a:cubicBezTo>
                    <a:pt x="280" y="131"/>
                    <a:pt x="271" y="140"/>
                    <a:pt x="260" y="140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Freeform 17"/>
            <p:cNvSpPr>
              <a:spLocks/>
            </p:cNvSpPr>
            <p:nvPr/>
          </p:nvSpPr>
          <p:spPr bwMode="gray">
            <a:xfrm>
              <a:off x="2352675" y="2619376"/>
              <a:ext cx="5618163" cy="3546475"/>
            </a:xfrm>
            <a:custGeom>
              <a:avLst/>
              <a:gdLst/>
              <a:ahLst/>
              <a:cxnLst>
                <a:cxn ang="0">
                  <a:pos x="1743" y="0"/>
                </a:cxn>
                <a:cxn ang="0">
                  <a:pos x="1128" y="614"/>
                </a:cxn>
                <a:cxn ang="0">
                  <a:pos x="1129" y="644"/>
                </a:cxn>
                <a:cxn ang="0">
                  <a:pos x="993" y="657"/>
                </a:cxn>
                <a:cxn ang="0">
                  <a:pos x="690" y="400"/>
                </a:cxn>
                <a:cxn ang="0">
                  <a:pos x="463" y="501"/>
                </a:cxn>
                <a:cxn ang="0">
                  <a:pos x="388" y="441"/>
                </a:cxn>
                <a:cxn ang="0">
                  <a:pos x="428" y="324"/>
                </a:cxn>
                <a:cxn ang="0">
                  <a:pos x="236" y="132"/>
                </a:cxn>
                <a:cxn ang="0">
                  <a:pos x="44" y="324"/>
                </a:cxn>
                <a:cxn ang="0">
                  <a:pos x="236" y="516"/>
                </a:cxn>
                <a:cxn ang="0">
                  <a:pos x="381" y="450"/>
                </a:cxn>
                <a:cxn ang="0">
                  <a:pos x="455" y="510"/>
                </a:cxn>
                <a:cxn ang="0">
                  <a:pos x="384" y="704"/>
                </a:cxn>
                <a:cxn ang="0">
                  <a:pos x="499" y="941"/>
                </a:cxn>
                <a:cxn ang="0">
                  <a:pos x="373" y="1090"/>
                </a:cxn>
                <a:cxn ang="0">
                  <a:pos x="226" y="1036"/>
                </a:cxn>
                <a:cxn ang="0">
                  <a:pos x="226" y="1036"/>
                </a:cxn>
                <a:cxn ang="0">
                  <a:pos x="0" y="1262"/>
                </a:cxn>
                <a:cxn ang="0">
                  <a:pos x="226" y="1488"/>
                </a:cxn>
                <a:cxn ang="0">
                  <a:pos x="226" y="1488"/>
                </a:cxn>
                <a:cxn ang="0">
                  <a:pos x="452" y="1262"/>
                </a:cxn>
                <a:cxn ang="0">
                  <a:pos x="382" y="1098"/>
                </a:cxn>
                <a:cxn ang="0">
                  <a:pos x="508" y="949"/>
                </a:cxn>
                <a:cxn ang="0">
                  <a:pos x="690" y="1008"/>
                </a:cxn>
                <a:cxn ang="0">
                  <a:pos x="996" y="704"/>
                </a:cxn>
                <a:cxn ang="0">
                  <a:pos x="996" y="689"/>
                </a:cxn>
                <a:cxn ang="0">
                  <a:pos x="1132" y="676"/>
                </a:cxn>
                <a:cxn ang="0">
                  <a:pos x="1743" y="1228"/>
                </a:cxn>
                <a:cxn ang="0">
                  <a:pos x="2357" y="614"/>
                </a:cxn>
                <a:cxn ang="0">
                  <a:pos x="1743" y="0"/>
                </a:cxn>
              </a:cxnLst>
              <a:rect l="0" t="0" r="r" b="b"/>
              <a:pathLst>
                <a:path w="2357" h="1488">
                  <a:moveTo>
                    <a:pt x="1743" y="0"/>
                  </a:moveTo>
                  <a:cubicBezTo>
                    <a:pt x="1404" y="0"/>
                    <a:pt x="1128" y="275"/>
                    <a:pt x="1128" y="614"/>
                  </a:cubicBezTo>
                  <a:cubicBezTo>
                    <a:pt x="1128" y="624"/>
                    <a:pt x="1129" y="634"/>
                    <a:pt x="1129" y="644"/>
                  </a:cubicBezTo>
                  <a:cubicBezTo>
                    <a:pt x="993" y="657"/>
                    <a:pt x="993" y="657"/>
                    <a:pt x="993" y="657"/>
                  </a:cubicBezTo>
                  <a:cubicBezTo>
                    <a:pt x="970" y="511"/>
                    <a:pt x="843" y="400"/>
                    <a:pt x="690" y="400"/>
                  </a:cubicBezTo>
                  <a:cubicBezTo>
                    <a:pt x="600" y="400"/>
                    <a:pt x="519" y="439"/>
                    <a:pt x="463" y="501"/>
                  </a:cubicBezTo>
                  <a:cubicBezTo>
                    <a:pt x="388" y="441"/>
                    <a:pt x="388" y="441"/>
                    <a:pt x="388" y="441"/>
                  </a:cubicBezTo>
                  <a:cubicBezTo>
                    <a:pt x="413" y="408"/>
                    <a:pt x="428" y="368"/>
                    <a:pt x="428" y="324"/>
                  </a:cubicBezTo>
                  <a:cubicBezTo>
                    <a:pt x="428" y="218"/>
                    <a:pt x="342" y="132"/>
                    <a:pt x="236" y="132"/>
                  </a:cubicBezTo>
                  <a:cubicBezTo>
                    <a:pt x="130" y="132"/>
                    <a:pt x="44" y="218"/>
                    <a:pt x="44" y="324"/>
                  </a:cubicBezTo>
                  <a:cubicBezTo>
                    <a:pt x="44" y="430"/>
                    <a:pt x="130" y="516"/>
                    <a:pt x="236" y="516"/>
                  </a:cubicBezTo>
                  <a:cubicBezTo>
                    <a:pt x="294" y="516"/>
                    <a:pt x="346" y="490"/>
                    <a:pt x="381" y="450"/>
                  </a:cubicBezTo>
                  <a:cubicBezTo>
                    <a:pt x="455" y="510"/>
                    <a:pt x="455" y="510"/>
                    <a:pt x="455" y="510"/>
                  </a:cubicBezTo>
                  <a:cubicBezTo>
                    <a:pt x="411" y="562"/>
                    <a:pt x="384" y="630"/>
                    <a:pt x="384" y="704"/>
                  </a:cubicBezTo>
                  <a:cubicBezTo>
                    <a:pt x="384" y="800"/>
                    <a:pt x="429" y="885"/>
                    <a:pt x="499" y="941"/>
                  </a:cubicBezTo>
                  <a:cubicBezTo>
                    <a:pt x="373" y="1090"/>
                    <a:pt x="373" y="1090"/>
                    <a:pt x="373" y="1090"/>
                  </a:cubicBezTo>
                  <a:cubicBezTo>
                    <a:pt x="333" y="1057"/>
                    <a:pt x="282" y="1036"/>
                    <a:pt x="226" y="1036"/>
                  </a:cubicBezTo>
                  <a:cubicBezTo>
                    <a:pt x="226" y="1036"/>
                    <a:pt x="226" y="1036"/>
                    <a:pt x="226" y="1036"/>
                  </a:cubicBezTo>
                  <a:cubicBezTo>
                    <a:pt x="101" y="1036"/>
                    <a:pt x="0" y="1137"/>
                    <a:pt x="0" y="1262"/>
                  </a:cubicBezTo>
                  <a:cubicBezTo>
                    <a:pt x="0" y="1387"/>
                    <a:pt x="101" y="1488"/>
                    <a:pt x="226" y="1488"/>
                  </a:cubicBezTo>
                  <a:cubicBezTo>
                    <a:pt x="226" y="1488"/>
                    <a:pt x="226" y="1488"/>
                    <a:pt x="226" y="1488"/>
                  </a:cubicBezTo>
                  <a:cubicBezTo>
                    <a:pt x="351" y="1488"/>
                    <a:pt x="452" y="1387"/>
                    <a:pt x="452" y="1262"/>
                  </a:cubicBezTo>
                  <a:cubicBezTo>
                    <a:pt x="452" y="1198"/>
                    <a:pt x="425" y="1140"/>
                    <a:pt x="382" y="1098"/>
                  </a:cubicBezTo>
                  <a:cubicBezTo>
                    <a:pt x="508" y="949"/>
                    <a:pt x="508" y="949"/>
                    <a:pt x="508" y="949"/>
                  </a:cubicBezTo>
                  <a:cubicBezTo>
                    <a:pt x="559" y="986"/>
                    <a:pt x="622" y="1008"/>
                    <a:pt x="690" y="1008"/>
                  </a:cubicBezTo>
                  <a:cubicBezTo>
                    <a:pt x="859" y="1008"/>
                    <a:pt x="996" y="872"/>
                    <a:pt x="996" y="704"/>
                  </a:cubicBezTo>
                  <a:cubicBezTo>
                    <a:pt x="996" y="699"/>
                    <a:pt x="996" y="694"/>
                    <a:pt x="996" y="689"/>
                  </a:cubicBezTo>
                  <a:cubicBezTo>
                    <a:pt x="1132" y="676"/>
                    <a:pt x="1132" y="676"/>
                    <a:pt x="1132" y="676"/>
                  </a:cubicBezTo>
                  <a:cubicBezTo>
                    <a:pt x="1163" y="986"/>
                    <a:pt x="1425" y="1228"/>
                    <a:pt x="1743" y="1228"/>
                  </a:cubicBezTo>
                  <a:cubicBezTo>
                    <a:pt x="2081" y="1228"/>
                    <a:pt x="2357" y="953"/>
                    <a:pt x="2357" y="614"/>
                  </a:cubicBezTo>
                  <a:cubicBezTo>
                    <a:pt x="2357" y="275"/>
                    <a:pt x="2081" y="0"/>
                    <a:pt x="1743" y="0"/>
                  </a:cubicBezTo>
                  <a:close/>
                </a:path>
              </a:pathLst>
            </a:custGeom>
            <a:solidFill>
              <a:srgbClr val="007D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47" name="Picture 146" descr="Better Outcome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2550" y="3250088"/>
              <a:ext cx="635000" cy="269874"/>
            </a:xfrm>
            <a:prstGeom prst="rect">
              <a:avLst/>
            </a:prstGeom>
          </p:spPr>
        </p:pic>
        <p:pic>
          <p:nvPicPr>
            <p:cNvPr id="148" name="Picture 147" descr="Connecting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88971" y="4161811"/>
              <a:ext cx="1060314" cy="372089"/>
            </a:xfrm>
            <a:prstGeom prst="rect">
              <a:avLst/>
            </a:prstGeom>
          </p:spPr>
        </p:pic>
        <p:pic>
          <p:nvPicPr>
            <p:cNvPr id="149" name="Picture 148" descr="Superior Deliver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47663" y="5478322"/>
              <a:ext cx="709887" cy="328790"/>
            </a:xfrm>
            <a:prstGeom prst="rect">
              <a:avLst/>
            </a:prstGeom>
          </p:spPr>
        </p:pic>
        <p:pic>
          <p:nvPicPr>
            <p:cNvPr id="15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68271" y="3680506"/>
              <a:ext cx="1947731" cy="96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1" name="Rectangle 150"/>
            <p:cNvSpPr/>
            <p:nvPr/>
          </p:nvSpPr>
          <p:spPr bwMode="white">
            <a:xfrm>
              <a:off x="8606971" y="6415314"/>
              <a:ext cx="537029" cy="4426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ntent Slide_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6"/>
          <p:cNvSpPr txBox="1">
            <a:spLocks/>
          </p:cNvSpPr>
          <p:nvPr/>
        </p:nvSpPr>
        <p:spPr>
          <a:xfrm>
            <a:off x="6786565" y="6424614"/>
            <a:ext cx="2133600" cy="228600"/>
          </a:xfrm>
          <a:prstGeom prst="rect">
            <a:avLst/>
          </a:prstGeom>
        </p:spPr>
        <p:txBody>
          <a:bodyPr anchor="ctr"/>
          <a:lstStyle/>
          <a:p>
            <a:pPr algn="r"/>
            <a:fld id="{279D7C8C-B060-4B2B-A3CF-C9EB1D14E66A}" type="slidenum">
              <a:rPr lang="en-US" sz="1000" b="1">
                <a:solidFill>
                  <a:schemeClr val="tx2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600325"/>
          </a:xfrm>
          <a:prstGeom prst="rect">
            <a:avLst/>
          </a:prstGeom>
          <a:solidFill>
            <a:schemeClr val="accent5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err="1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5548313" y="-3175"/>
            <a:ext cx="3595687" cy="2354263"/>
            <a:chOff x="5548313" y="-3175"/>
            <a:chExt cx="3595687" cy="2354263"/>
          </a:xfrm>
        </p:grpSpPr>
        <p:sp>
          <p:nvSpPr>
            <p:cNvPr id="11" name="Oval 10"/>
            <p:cNvSpPr/>
            <p:nvPr/>
          </p:nvSpPr>
          <p:spPr>
            <a:xfrm>
              <a:off x="7619866" y="1980713"/>
              <a:ext cx="306992" cy="30528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696065" y="1460501"/>
              <a:ext cx="347798" cy="3429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191501" y="1316252"/>
              <a:ext cx="252412" cy="24153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670131" y="1543753"/>
              <a:ext cx="317769" cy="31600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694410" y="971549"/>
              <a:ext cx="349578" cy="35718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553652" y="889468"/>
              <a:ext cx="383598" cy="38216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102351" y="699678"/>
              <a:ext cx="314324" cy="31314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171870" y="219074"/>
              <a:ext cx="279729" cy="27868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499776" y="2104742"/>
              <a:ext cx="248937" cy="24317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227094" y="1665744"/>
              <a:ext cx="161925" cy="1581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266181" y="1269206"/>
              <a:ext cx="187131" cy="18279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599388" y="1066801"/>
              <a:ext cx="227781" cy="224888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999312" y="990600"/>
              <a:ext cx="159185" cy="15716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806431" y="704850"/>
              <a:ext cx="159185" cy="15716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520681" y="657225"/>
              <a:ext cx="159185" cy="15716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664016" y="905087"/>
              <a:ext cx="120166" cy="11864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058025" y="742950"/>
              <a:ext cx="147638" cy="1494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210425" y="485420"/>
              <a:ext cx="185737" cy="18804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103269" y="216339"/>
              <a:ext cx="185737" cy="18804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827044" y="25603"/>
              <a:ext cx="204787" cy="20733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839075" y="389846"/>
              <a:ext cx="119063" cy="12054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704044" y="142876"/>
              <a:ext cx="158844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982651" y="190501"/>
              <a:ext cx="158844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220776" y="228601"/>
              <a:ext cx="146937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8173151" y="476251"/>
              <a:ext cx="156462" cy="1560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429626" y="752475"/>
              <a:ext cx="195262" cy="18811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766081" y="552451"/>
              <a:ext cx="230281" cy="23336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389844" y="1151101"/>
              <a:ext cx="170750" cy="160968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20"/>
            <p:cNvSpPr>
              <a:spLocks/>
            </p:cNvSpPr>
            <p:nvPr/>
          </p:nvSpPr>
          <p:spPr bwMode="auto">
            <a:xfrm>
              <a:off x="7604125" y="0"/>
              <a:ext cx="279400" cy="115888"/>
            </a:xfrm>
            <a:custGeom>
              <a:avLst/>
              <a:gdLst/>
              <a:ahLst/>
              <a:cxnLst>
                <a:cxn ang="0">
                  <a:pos x="58" y="48"/>
                </a:cxn>
                <a:cxn ang="0">
                  <a:pos x="117" y="0"/>
                </a:cxn>
                <a:cxn ang="0">
                  <a:pos x="0" y="0"/>
                </a:cxn>
                <a:cxn ang="0">
                  <a:pos x="58" y="48"/>
                </a:cxn>
              </a:cxnLst>
              <a:rect l="0" t="0" r="r" b="b"/>
              <a:pathLst>
                <a:path w="117" h="48">
                  <a:moveTo>
                    <a:pt x="58" y="48"/>
                  </a:moveTo>
                  <a:cubicBezTo>
                    <a:pt x="87" y="48"/>
                    <a:pt x="112" y="27"/>
                    <a:pt x="1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27"/>
                    <a:pt x="29" y="48"/>
                    <a:pt x="58" y="4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8382000" y="0"/>
              <a:ext cx="180975" cy="15398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8" y="64"/>
                </a:cxn>
                <a:cxn ang="0">
                  <a:pos x="76" y="28"/>
                </a:cxn>
                <a:cxn ang="0">
                  <a:pos x="62" y="0"/>
                </a:cxn>
                <a:cxn ang="0">
                  <a:pos x="15" y="0"/>
                </a:cxn>
                <a:cxn ang="0">
                  <a:pos x="0" y="28"/>
                </a:cxn>
              </a:cxnLst>
              <a:rect l="0" t="0" r="r" b="b"/>
              <a:pathLst>
                <a:path w="76" h="64">
                  <a:moveTo>
                    <a:pt x="0" y="28"/>
                  </a:moveTo>
                  <a:cubicBezTo>
                    <a:pt x="0" y="48"/>
                    <a:pt x="17" y="64"/>
                    <a:pt x="38" y="64"/>
                  </a:cubicBezTo>
                  <a:cubicBezTo>
                    <a:pt x="59" y="64"/>
                    <a:pt x="76" y="48"/>
                    <a:pt x="76" y="28"/>
                  </a:cubicBezTo>
                  <a:cubicBezTo>
                    <a:pt x="76" y="17"/>
                    <a:pt x="71" y="7"/>
                    <a:pt x="6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7"/>
                    <a:pt x="0" y="17"/>
                    <a:pt x="0" y="2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6011863" y="0"/>
              <a:ext cx="188912" cy="77788"/>
            </a:xfrm>
            <a:custGeom>
              <a:avLst/>
              <a:gdLst/>
              <a:ahLst/>
              <a:cxnLst>
                <a:cxn ang="0">
                  <a:pos x="38" y="32"/>
                </a:cxn>
                <a:cxn ang="0">
                  <a:pos x="76" y="0"/>
                </a:cxn>
                <a:cxn ang="0">
                  <a:pos x="0" y="0"/>
                </a:cxn>
                <a:cxn ang="0">
                  <a:pos x="38" y="32"/>
                </a:cxn>
              </a:cxnLst>
              <a:rect l="0" t="0" r="r" b="b"/>
              <a:pathLst>
                <a:path w="76" h="32">
                  <a:moveTo>
                    <a:pt x="38" y="32"/>
                  </a:moveTo>
                  <a:cubicBezTo>
                    <a:pt x="58" y="32"/>
                    <a:pt x="74" y="18"/>
                    <a:pt x="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18"/>
                    <a:pt x="19" y="32"/>
                    <a:pt x="38" y="3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5" name="Freeform 10"/>
            <p:cNvSpPr>
              <a:spLocks noEditPoints="1"/>
            </p:cNvSpPr>
            <p:nvPr/>
          </p:nvSpPr>
          <p:spPr bwMode="auto">
            <a:xfrm>
              <a:off x="8493125" y="1846263"/>
              <a:ext cx="284162" cy="504825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74" y="112"/>
                </a:cxn>
                <a:cxn ang="0">
                  <a:pos x="54" y="108"/>
                </a:cxn>
                <a:cxn ang="0">
                  <a:pos x="0" y="160"/>
                </a:cxn>
                <a:cxn ang="0">
                  <a:pos x="54" y="212"/>
                </a:cxn>
                <a:cxn ang="0">
                  <a:pos x="108" y="160"/>
                </a:cxn>
                <a:cxn ang="0">
                  <a:pos x="82" y="115"/>
                </a:cxn>
                <a:cxn ang="0">
                  <a:pos x="119" y="2"/>
                </a:cxn>
                <a:cxn ang="0">
                  <a:pos x="111" y="0"/>
                </a:cxn>
                <a:cxn ang="0">
                  <a:pos x="104" y="160"/>
                </a:cxn>
                <a:cxn ang="0">
                  <a:pos x="54" y="208"/>
                </a:cxn>
                <a:cxn ang="0">
                  <a:pos x="4" y="160"/>
                </a:cxn>
                <a:cxn ang="0">
                  <a:pos x="54" y="112"/>
                </a:cxn>
                <a:cxn ang="0">
                  <a:pos x="104" y="160"/>
                </a:cxn>
              </a:cxnLst>
              <a:rect l="0" t="0" r="r" b="b"/>
              <a:pathLst>
                <a:path w="119" h="212">
                  <a:moveTo>
                    <a:pt x="111" y="0"/>
                  </a:moveTo>
                  <a:cubicBezTo>
                    <a:pt x="74" y="112"/>
                    <a:pt x="74" y="112"/>
                    <a:pt x="74" y="112"/>
                  </a:cubicBezTo>
                  <a:cubicBezTo>
                    <a:pt x="68" y="109"/>
                    <a:pt x="62" y="108"/>
                    <a:pt x="54" y="108"/>
                  </a:cubicBezTo>
                  <a:cubicBezTo>
                    <a:pt x="25" y="108"/>
                    <a:pt x="0" y="131"/>
                    <a:pt x="0" y="160"/>
                  </a:cubicBezTo>
                  <a:cubicBezTo>
                    <a:pt x="0" y="189"/>
                    <a:pt x="25" y="212"/>
                    <a:pt x="54" y="212"/>
                  </a:cubicBezTo>
                  <a:cubicBezTo>
                    <a:pt x="84" y="212"/>
                    <a:pt x="108" y="189"/>
                    <a:pt x="108" y="160"/>
                  </a:cubicBezTo>
                  <a:cubicBezTo>
                    <a:pt x="108" y="141"/>
                    <a:pt x="98" y="124"/>
                    <a:pt x="82" y="115"/>
                  </a:cubicBezTo>
                  <a:cubicBezTo>
                    <a:pt x="119" y="2"/>
                    <a:pt x="119" y="2"/>
                    <a:pt x="119" y="2"/>
                  </a:cubicBezTo>
                  <a:lnTo>
                    <a:pt x="111" y="0"/>
                  </a:lnTo>
                  <a:close/>
                  <a:moveTo>
                    <a:pt x="104" y="160"/>
                  </a:moveTo>
                  <a:cubicBezTo>
                    <a:pt x="104" y="187"/>
                    <a:pt x="82" y="208"/>
                    <a:pt x="54" y="208"/>
                  </a:cubicBezTo>
                  <a:cubicBezTo>
                    <a:pt x="27" y="208"/>
                    <a:pt x="4" y="187"/>
                    <a:pt x="4" y="160"/>
                  </a:cubicBezTo>
                  <a:cubicBezTo>
                    <a:pt x="4" y="134"/>
                    <a:pt x="27" y="112"/>
                    <a:pt x="54" y="112"/>
                  </a:cubicBezTo>
                  <a:cubicBezTo>
                    <a:pt x="82" y="112"/>
                    <a:pt x="104" y="134"/>
                    <a:pt x="104" y="160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8931275" y="1812925"/>
              <a:ext cx="212725" cy="1635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0"/>
                </a:cxn>
                <a:cxn ang="0">
                  <a:pos x="128" y="103"/>
                </a:cxn>
                <a:cxn ang="0">
                  <a:pos x="134" y="94"/>
                </a:cxn>
                <a:cxn ang="0">
                  <a:pos x="6" y="0"/>
                </a:cxn>
              </a:cxnLst>
              <a:rect l="0" t="0" r="r" b="b"/>
              <a:pathLst>
                <a:path w="134" h="103">
                  <a:moveTo>
                    <a:pt x="6" y="0"/>
                  </a:moveTo>
                  <a:lnTo>
                    <a:pt x="0" y="10"/>
                  </a:lnTo>
                  <a:lnTo>
                    <a:pt x="128" y="103"/>
                  </a:lnTo>
                  <a:lnTo>
                    <a:pt x="134" y="9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/>
            <p:cNvSpPr>
              <a:spLocks noEditPoints="1"/>
            </p:cNvSpPr>
            <p:nvPr/>
          </p:nvSpPr>
          <p:spPr bwMode="auto">
            <a:xfrm>
              <a:off x="7616825" y="969963"/>
              <a:ext cx="1428750" cy="1314450"/>
            </a:xfrm>
            <a:custGeom>
              <a:avLst/>
              <a:gdLst/>
              <a:ahLst/>
              <a:cxnLst>
                <a:cxn ang="0">
                  <a:pos x="526" y="0"/>
                </a:cxn>
                <a:cxn ang="0">
                  <a:pos x="523" y="152"/>
                </a:cxn>
                <a:cxn ang="0">
                  <a:pos x="508" y="240"/>
                </a:cxn>
                <a:cxn ang="0">
                  <a:pos x="344" y="216"/>
                </a:cxn>
                <a:cxn ang="0">
                  <a:pos x="294" y="144"/>
                </a:cxn>
                <a:cxn ang="0">
                  <a:pos x="244" y="214"/>
                </a:cxn>
                <a:cxn ang="0">
                  <a:pos x="106" y="204"/>
                </a:cxn>
                <a:cxn ang="0">
                  <a:pos x="86" y="349"/>
                </a:cxn>
                <a:cxn ang="0">
                  <a:pos x="66" y="424"/>
                </a:cxn>
                <a:cxn ang="0">
                  <a:pos x="66" y="552"/>
                </a:cxn>
                <a:cxn ang="0">
                  <a:pos x="85" y="427"/>
                </a:cxn>
                <a:cxn ang="0">
                  <a:pos x="106" y="352"/>
                </a:cxn>
                <a:cxn ang="0">
                  <a:pos x="180" y="268"/>
                </a:cxn>
                <a:cxn ang="0">
                  <a:pos x="250" y="225"/>
                </a:cxn>
                <a:cxn ang="0">
                  <a:pos x="338" y="226"/>
                </a:cxn>
                <a:cxn ang="0">
                  <a:pos x="440" y="308"/>
                </a:cxn>
                <a:cxn ang="0">
                  <a:pos x="576" y="308"/>
                </a:cxn>
                <a:cxn ang="0">
                  <a:pos x="535" y="151"/>
                </a:cxn>
                <a:cxn ang="0">
                  <a:pos x="128" y="488"/>
                </a:cxn>
                <a:cxn ang="0">
                  <a:pos x="4" y="488"/>
                </a:cxn>
                <a:cxn ang="0">
                  <a:pos x="128" y="488"/>
                </a:cxn>
                <a:cxn ang="0">
                  <a:pos x="106" y="348"/>
                </a:cxn>
                <a:cxn ang="0">
                  <a:pos x="106" y="208"/>
                </a:cxn>
                <a:cxn ang="0">
                  <a:pos x="173" y="258"/>
                </a:cxn>
                <a:cxn ang="0">
                  <a:pos x="176" y="278"/>
                </a:cxn>
                <a:cxn ang="0">
                  <a:pos x="244" y="196"/>
                </a:cxn>
                <a:cxn ang="0">
                  <a:pos x="344" y="196"/>
                </a:cxn>
                <a:cxn ang="0">
                  <a:pos x="572" y="308"/>
                </a:cxn>
                <a:cxn ang="0">
                  <a:pos x="444" y="308"/>
                </a:cxn>
                <a:cxn ang="0">
                  <a:pos x="572" y="308"/>
                </a:cxn>
                <a:cxn ang="0">
                  <a:pos x="526" y="4"/>
                </a:cxn>
                <a:cxn ang="0">
                  <a:pos x="526" y="148"/>
                </a:cxn>
              </a:cxnLst>
              <a:rect l="0" t="0" r="r" b="b"/>
              <a:pathLst>
                <a:path w="600" h="552">
                  <a:moveTo>
                    <a:pt x="600" y="76"/>
                  </a:moveTo>
                  <a:cubicBezTo>
                    <a:pt x="600" y="34"/>
                    <a:pt x="567" y="0"/>
                    <a:pt x="526" y="0"/>
                  </a:cubicBezTo>
                  <a:cubicBezTo>
                    <a:pt x="486" y="0"/>
                    <a:pt x="452" y="34"/>
                    <a:pt x="452" y="76"/>
                  </a:cubicBezTo>
                  <a:cubicBezTo>
                    <a:pt x="452" y="117"/>
                    <a:pt x="484" y="150"/>
                    <a:pt x="523" y="152"/>
                  </a:cubicBezTo>
                  <a:cubicBezTo>
                    <a:pt x="517" y="241"/>
                    <a:pt x="517" y="241"/>
                    <a:pt x="517" y="241"/>
                  </a:cubicBezTo>
                  <a:cubicBezTo>
                    <a:pt x="514" y="240"/>
                    <a:pt x="511" y="240"/>
                    <a:pt x="508" y="240"/>
                  </a:cubicBezTo>
                  <a:cubicBezTo>
                    <a:pt x="480" y="240"/>
                    <a:pt x="456" y="257"/>
                    <a:pt x="446" y="281"/>
                  </a:cubicBezTo>
                  <a:cubicBezTo>
                    <a:pt x="344" y="216"/>
                    <a:pt x="344" y="216"/>
                    <a:pt x="344" y="216"/>
                  </a:cubicBezTo>
                  <a:cubicBezTo>
                    <a:pt x="347" y="210"/>
                    <a:pt x="348" y="203"/>
                    <a:pt x="348" y="196"/>
                  </a:cubicBezTo>
                  <a:cubicBezTo>
                    <a:pt x="348" y="167"/>
                    <a:pt x="324" y="144"/>
                    <a:pt x="294" y="144"/>
                  </a:cubicBezTo>
                  <a:cubicBezTo>
                    <a:pt x="265" y="144"/>
                    <a:pt x="240" y="167"/>
                    <a:pt x="240" y="196"/>
                  </a:cubicBezTo>
                  <a:cubicBezTo>
                    <a:pt x="240" y="203"/>
                    <a:pt x="242" y="209"/>
                    <a:pt x="244" y="214"/>
                  </a:cubicBezTo>
                  <a:cubicBezTo>
                    <a:pt x="177" y="256"/>
                    <a:pt x="177" y="256"/>
                    <a:pt x="177" y="256"/>
                  </a:cubicBezTo>
                  <a:cubicBezTo>
                    <a:pt x="168" y="226"/>
                    <a:pt x="140" y="204"/>
                    <a:pt x="106" y="204"/>
                  </a:cubicBezTo>
                  <a:cubicBezTo>
                    <a:pt x="66" y="204"/>
                    <a:pt x="32" y="237"/>
                    <a:pt x="32" y="278"/>
                  </a:cubicBezTo>
                  <a:cubicBezTo>
                    <a:pt x="32" y="312"/>
                    <a:pt x="55" y="340"/>
                    <a:pt x="86" y="349"/>
                  </a:cubicBezTo>
                  <a:cubicBezTo>
                    <a:pt x="73" y="424"/>
                    <a:pt x="73" y="424"/>
                    <a:pt x="73" y="424"/>
                  </a:cubicBezTo>
                  <a:cubicBezTo>
                    <a:pt x="71" y="424"/>
                    <a:pt x="69" y="424"/>
                    <a:pt x="66" y="424"/>
                  </a:cubicBezTo>
                  <a:cubicBezTo>
                    <a:pt x="30" y="424"/>
                    <a:pt x="0" y="453"/>
                    <a:pt x="0" y="488"/>
                  </a:cubicBezTo>
                  <a:cubicBezTo>
                    <a:pt x="0" y="523"/>
                    <a:pt x="30" y="552"/>
                    <a:pt x="66" y="552"/>
                  </a:cubicBezTo>
                  <a:cubicBezTo>
                    <a:pt x="103" y="552"/>
                    <a:pt x="132" y="523"/>
                    <a:pt x="132" y="488"/>
                  </a:cubicBezTo>
                  <a:cubicBezTo>
                    <a:pt x="132" y="459"/>
                    <a:pt x="112" y="435"/>
                    <a:pt x="85" y="427"/>
                  </a:cubicBezTo>
                  <a:cubicBezTo>
                    <a:pt x="98" y="352"/>
                    <a:pt x="98" y="352"/>
                    <a:pt x="98" y="352"/>
                  </a:cubicBezTo>
                  <a:cubicBezTo>
                    <a:pt x="101" y="352"/>
                    <a:pt x="104" y="352"/>
                    <a:pt x="106" y="352"/>
                  </a:cubicBezTo>
                  <a:cubicBezTo>
                    <a:pt x="147" y="352"/>
                    <a:pt x="180" y="319"/>
                    <a:pt x="180" y="278"/>
                  </a:cubicBezTo>
                  <a:cubicBezTo>
                    <a:pt x="180" y="275"/>
                    <a:pt x="180" y="272"/>
                    <a:pt x="180" y="268"/>
                  </a:cubicBezTo>
                  <a:cubicBezTo>
                    <a:pt x="180" y="269"/>
                    <a:pt x="180" y="269"/>
                    <a:pt x="180" y="269"/>
                  </a:cubicBezTo>
                  <a:cubicBezTo>
                    <a:pt x="250" y="225"/>
                    <a:pt x="250" y="225"/>
                    <a:pt x="250" y="225"/>
                  </a:cubicBezTo>
                  <a:cubicBezTo>
                    <a:pt x="259" y="239"/>
                    <a:pt x="276" y="248"/>
                    <a:pt x="294" y="248"/>
                  </a:cubicBezTo>
                  <a:cubicBezTo>
                    <a:pt x="313" y="248"/>
                    <a:pt x="329" y="239"/>
                    <a:pt x="338" y="226"/>
                  </a:cubicBezTo>
                  <a:cubicBezTo>
                    <a:pt x="442" y="293"/>
                    <a:pt x="442" y="293"/>
                    <a:pt x="442" y="293"/>
                  </a:cubicBezTo>
                  <a:cubicBezTo>
                    <a:pt x="441" y="298"/>
                    <a:pt x="440" y="303"/>
                    <a:pt x="440" y="308"/>
                  </a:cubicBezTo>
                  <a:cubicBezTo>
                    <a:pt x="440" y="346"/>
                    <a:pt x="471" y="376"/>
                    <a:pt x="508" y="376"/>
                  </a:cubicBezTo>
                  <a:cubicBezTo>
                    <a:pt x="546" y="376"/>
                    <a:pt x="576" y="346"/>
                    <a:pt x="576" y="308"/>
                  </a:cubicBezTo>
                  <a:cubicBezTo>
                    <a:pt x="576" y="278"/>
                    <a:pt x="556" y="252"/>
                    <a:pt x="529" y="243"/>
                  </a:cubicBezTo>
                  <a:cubicBezTo>
                    <a:pt x="535" y="151"/>
                    <a:pt x="535" y="151"/>
                    <a:pt x="535" y="151"/>
                  </a:cubicBezTo>
                  <a:cubicBezTo>
                    <a:pt x="572" y="147"/>
                    <a:pt x="600" y="115"/>
                    <a:pt x="600" y="76"/>
                  </a:cubicBezTo>
                  <a:close/>
                  <a:moveTo>
                    <a:pt x="128" y="488"/>
                  </a:moveTo>
                  <a:cubicBezTo>
                    <a:pt x="128" y="521"/>
                    <a:pt x="101" y="548"/>
                    <a:pt x="66" y="548"/>
                  </a:cubicBezTo>
                  <a:cubicBezTo>
                    <a:pt x="32" y="548"/>
                    <a:pt x="4" y="521"/>
                    <a:pt x="4" y="488"/>
                  </a:cubicBezTo>
                  <a:cubicBezTo>
                    <a:pt x="4" y="455"/>
                    <a:pt x="32" y="428"/>
                    <a:pt x="66" y="428"/>
                  </a:cubicBezTo>
                  <a:cubicBezTo>
                    <a:pt x="101" y="428"/>
                    <a:pt x="128" y="455"/>
                    <a:pt x="128" y="488"/>
                  </a:cubicBezTo>
                  <a:close/>
                  <a:moveTo>
                    <a:pt x="176" y="278"/>
                  </a:moveTo>
                  <a:cubicBezTo>
                    <a:pt x="176" y="317"/>
                    <a:pt x="145" y="348"/>
                    <a:pt x="106" y="348"/>
                  </a:cubicBezTo>
                  <a:cubicBezTo>
                    <a:pt x="68" y="348"/>
                    <a:pt x="36" y="317"/>
                    <a:pt x="36" y="278"/>
                  </a:cubicBezTo>
                  <a:cubicBezTo>
                    <a:pt x="36" y="239"/>
                    <a:pt x="68" y="208"/>
                    <a:pt x="106" y="208"/>
                  </a:cubicBezTo>
                  <a:cubicBezTo>
                    <a:pt x="138" y="208"/>
                    <a:pt x="165" y="229"/>
                    <a:pt x="173" y="258"/>
                  </a:cubicBezTo>
                  <a:cubicBezTo>
                    <a:pt x="173" y="258"/>
                    <a:pt x="173" y="258"/>
                    <a:pt x="173" y="258"/>
                  </a:cubicBezTo>
                  <a:cubicBezTo>
                    <a:pt x="174" y="259"/>
                    <a:pt x="174" y="259"/>
                    <a:pt x="174" y="259"/>
                  </a:cubicBezTo>
                  <a:cubicBezTo>
                    <a:pt x="175" y="265"/>
                    <a:pt x="176" y="271"/>
                    <a:pt x="176" y="278"/>
                  </a:cubicBezTo>
                  <a:close/>
                  <a:moveTo>
                    <a:pt x="294" y="244"/>
                  </a:moveTo>
                  <a:cubicBezTo>
                    <a:pt x="267" y="244"/>
                    <a:pt x="244" y="222"/>
                    <a:pt x="244" y="196"/>
                  </a:cubicBezTo>
                  <a:cubicBezTo>
                    <a:pt x="244" y="170"/>
                    <a:pt x="267" y="148"/>
                    <a:pt x="294" y="148"/>
                  </a:cubicBezTo>
                  <a:cubicBezTo>
                    <a:pt x="322" y="148"/>
                    <a:pt x="344" y="170"/>
                    <a:pt x="344" y="196"/>
                  </a:cubicBezTo>
                  <a:cubicBezTo>
                    <a:pt x="344" y="222"/>
                    <a:pt x="322" y="244"/>
                    <a:pt x="294" y="244"/>
                  </a:cubicBezTo>
                  <a:close/>
                  <a:moveTo>
                    <a:pt x="572" y="308"/>
                  </a:moveTo>
                  <a:cubicBezTo>
                    <a:pt x="572" y="343"/>
                    <a:pt x="544" y="372"/>
                    <a:pt x="508" y="372"/>
                  </a:cubicBezTo>
                  <a:cubicBezTo>
                    <a:pt x="473" y="372"/>
                    <a:pt x="444" y="343"/>
                    <a:pt x="444" y="308"/>
                  </a:cubicBezTo>
                  <a:cubicBezTo>
                    <a:pt x="444" y="273"/>
                    <a:pt x="473" y="244"/>
                    <a:pt x="508" y="244"/>
                  </a:cubicBezTo>
                  <a:cubicBezTo>
                    <a:pt x="544" y="244"/>
                    <a:pt x="572" y="273"/>
                    <a:pt x="572" y="308"/>
                  </a:cubicBezTo>
                  <a:close/>
                  <a:moveTo>
                    <a:pt x="456" y="76"/>
                  </a:moveTo>
                  <a:cubicBezTo>
                    <a:pt x="456" y="36"/>
                    <a:pt x="488" y="4"/>
                    <a:pt x="526" y="4"/>
                  </a:cubicBezTo>
                  <a:cubicBezTo>
                    <a:pt x="565" y="4"/>
                    <a:pt x="596" y="36"/>
                    <a:pt x="596" y="76"/>
                  </a:cubicBezTo>
                  <a:cubicBezTo>
                    <a:pt x="596" y="116"/>
                    <a:pt x="565" y="148"/>
                    <a:pt x="526" y="148"/>
                  </a:cubicBezTo>
                  <a:cubicBezTo>
                    <a:pt x="488" y="148"/>
                    <a:pt x="456" y="116"/>
                    <a:pt x="456" y="76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 noEditPoints="1"/>
            </p:cNvSpPr>
            <p:nvPr/>
          </p:nvSpPr>
          <p:spPr bwMode="auto">
            <a:xfrm>
              <a:off x="6519863" y="655638"/>
              <a:ext cx="1306512" cy="1171575"/>
            </a:xfrm>
            <a:custGeom>
              <a:avLst/>
              <a:gdLst/>
              <a:ahLst/>
              <a:cxnLst>
                <a:cxn ang="0">
                  <a:pos x="452" y="220"/>
                </a:cxn>
                <a:cxn ang="0">
                  <a:pos x="385" y="273"/>
                </a:cxn>
                <a:cxn ang="0">
                  <a:pos x="326" y="266"/>
                </a:cxn>
                <a:cxn ang="0">
                  <a:pos x="268" y="174"/>
                </a:cxn>
                <a:cxn ang="0">
                  <a:pos x="203" y="160"/>
                </a:cxn>
                <a:cxn ang="0">
                  <a:pos x="112" y="130"/>
                </a:cxn>
                <a:cxn ang="0">
                  <a:pos x="78" y="105"/>
                </a:cxn>
                <a:cxn ang="0">
                  <a:pos x="68" y="34"/>
                </a:cxn>
                <a:cxn ang="0">
                  <a:pos x="0" y="34"/>
                </a:cxn>
                <a:cxn ang="0">
                  <a:pos x="45" y="66"/>
                </a:cxn>
                <a:cxn ang="0">
                  <a:pos x="60" y="130"/>
                </a:cxn>
                <a:cxn ang="0">
                  <a:pos x="109" y="143"/>
                </a:cxn>
                <a:cxn ang="0">
                  <a:pos x="200" y="174"/>
                </a:cxn>
                <a:cxn ang="0">
                  <a:pos x="257" y="199"/>
                </a:cxn>
                <a:cxn ang="0">
                  <a:pos x="312" y="296"/>
                </a:cxn>
                <a:cxn ang="0">
                  <a:pos x="326" y="424"/>
                </a:cxn>
                <a:cxn ang="0">
                  <a:pos x="330" y="492"/>
                </a:cxn>
                <a:cxn ang="0">
                  <a:pos x="334" y="424"/>
                </a:cxn>
                <a:cxn ang="0">
                  <a:pos x="352" y="336"/>
                </a:cxn>
                <a:cxn ang="0">
                  <a:pos x="389" y="279"/>
                </a:cxn>
                <a:cxn ang="0">
                  <a:pos x="500" y="268"/>
                </a:cxn>
                <a:cxn ang="0">
                  <a:pos x="500" y="172"/>
                </a:cxn>
                <a:cxn ang="0">
                  <a:pos x="34" y="4"/>
                </a:cxn>
                <a:cxn ang="0">
                  <a:pos x="34" y="64"/>
                </a:cxn>
                <a:cxn ang="0">
                  <a:pos x="86" y="152"/>
                </a:cxn>
                <a:cxn ang="0">
                  <a:pos x="86" y="108"/>
                </a:cxn>
                <a:cxn ang="0">
                  <a:pos x="86" y="152"/>
                </a:cxn>
                <a:cxn ang="0">
                  <a:pos x="330" y="488"/>
                </a:cxn>
                <a:cxn ang="0">
                  <a:pos x="330" y="428"/>
                </a:cxn>
                <a:cxn ang="0">
                  <a:pos x="234" y="204"/>
                </a:cxn>
                <a:cxn ang="0">
                  <a:pos x="234" y="144"/>
                </a:cxn>
                <a:cxn ang="0">
                  <a:pos x="234" y="204"/>
                </a:cxn>
                <a:cxn ang="0">
                  <a:pos x="316" y="296"/>
                </a:cxn>
                <a:cxn ang="0">
                  <a:pos x="388" y="296"/>
                </a:cxn>
                <a:cxn ang="0">
                  <a:pos x="500" y="264"/>
                </a:cxn>
                <a:cxn ang="0">
                  <a:pos x="500" y="176"/>
                </a:cxn>
                <a:cxn ang="0">
                  <a:pos x="500" y="264"/>
                </a:cxn>
              </a:cxnLst>
              <a:rect l="0" t="0" r="r" b="b"/>
              <a:pathLst>
                <a:path w="548" h="492">
                  <a:moveTo>
                    <a:pt x="500" y="172"/>
                  </a:moveTo>
                  <a:cubicBezTo>
                    <a:pt x="474" y="172"/>
                    <a:pt x="452" y="194"/>
                    <a:pt x="452" y="220"/>
                  </a:cubicBezTo>
                  <a:cubicBezTo>
                    <a:pt x="452" y="225"/>
                    <a:pt x="453" y="230"/>
                    <a:pt x="454" y="234"/>
                  </a:cubicBezTo>
                  <a:cubicBezTo>
                    <a:pt x="385" y="273"/>
                    <a:pt x="385" y="273"/>
                    <a:pt x="385" y="273"/>
                  </a:cubicBezTo>
                  <a:cubicBezTo>
                    <a:pt x="377" y="263"/>
                    <a:pt x="366" y="256"/>
                    <a:pt x="352" y="256"/>
                  </a:cubicBezTo>
                  <a:cubicBezTo>
                    <a:pt x="342" y="256"/>
                    <a:pt x="333" y="260"/>
                    <a:pt x="326" y="266"/>
                  </a:cubicBezTo>
                  <a:cubicBezTo>
                    <a:pt x="262" y="193"/>
                    <a:pt x="262" y="193"/>
                    <a:pt x="262" y="193"/>
                  </a:cubicBezTo>
                  <a:cubicBezTo>
                    <a:pt x="266" y="188"/>
                    <a:pt x="268" y="181"/>
                    <a:pt x="268" y="174"/>
                  </a:cubicBezTo>
                  <a:cubicBezTo>
                    <a:pt x="268" y="155"/>
                    <a:pt x="253" y="140"/>
                    <a:pt x="234" y="140"/>
                  </a:cubicBezTo>
                  <a:cubicBezTo>
                    <a:pt x="220" y="140"/>
                    <a:pt x="208" y="148"/>
                    <a:pt x="203" y="16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112" y="133"/>
                    <a:pt x="112" y="132"/>
                    <a:pt x="112" y="130"/>
                  </a:cubicBezTo>
                  <a:cubicBezTo>
                    <a:pt x="112" y="116"/>
                    <a:pt x="101" y="104"/>
                    <a:pt x="86" y="104"/>
                  </a:cubicBezTo>
                  <a:cubicBezTo>
                    <a:pt x="83" y="104"/>
                    <a:pt x="80" y="104"/>
                    <a:pt x="78" y="105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62" y="57"/>
                    <a:pt x="68" y="46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53"/>
                    <a:pt x="15" y="68"/>
                    <a:pt x="34" y="68"/>
                  </a:cubicBezTo>
                  <a:cubicBezTo>
                    <a:pt x="38" y="68"/>
                    <a:pt x="42" y="67"/>
                    <a:pt x="45" y="66"/>
                  </a:cubicBezTo>
                  <a:cubicBezTo>
                    <a:pt x="71" y="109"/>
                    <a:pt x="71" y="109"/>
                    <a:pt x="71" y="109"/>
                  </a:cubicBezTo>
                  <a:cubicBezTo>
                    <a:pt x="64" y="114"/>
                    <a:pt x="60" y="121"/>
                    <a:pt x="60" y="130"/>
                  </a:cubicBezTo>
                  <a:cubicBezTo>
                    <a:pt x="60" y="144"/>
                    <a:pt x="72" y="156"/>
                    <a:pt x="86" y="156"/>
                  </a:cubicBezTo>
                  <a:cubicBezTo>
                    <a:pt x="96" y="156"/>
                    <a:pt x="105" y="151"/>
                    <a:pt x="109" y="143"/>
                  </a:cubicBezTo>
                  <a:cubicBezTo>
                    <a:pt x="201" y="168"/>
                    <a:pt x="201" y="168"/>
                    <a:pt x="201" y="168"/>
                  </a:cubicBezTo>
                  <a:cubicBezTo>
                    <a:pt x="200" y="170"/>
                    <a:pt x="200" y="172"/>
                    <a:pt x="200" y="174"/>
                  </a:cubicBezTo>
                  <a:cubicBezTo>
                    <a:pt x="200" y="193"/>
                    <a:pt x="216" y="208"/>
                    <a:pt x="234" y="208"/>
                  </a:cubicBezTo>
                  <a:cubicBezTo>
                    <a:pt x="243" y="208"/>
                    <a:pt x="251" y="205"/>
                    <a:pt x="257" y="199"/>
                  </a:cubicBezTo>
                  <a:cubicBezTo>
                    <a:pt x="321" y="271"/>
                    <a:pt x="321" y="271"/>
                    <a:pt x="321" y="271"/>
                  </a:cubicBezTo>
                  <a:cubicBezTo>
                    <a:pt x="315" y="278"/>
                    <a:pt x="312" y="287"/>
                    <a:pt x="312" y="296"/>
                  </a:cubicBezTo>
                  <a:cubicBezTo>
                    <a:pt x="312" y="314"/>
                    <a:pt x="324" y="330"/>
                    <a:pt x="341" y="334"/>
                  </a:cubicBezTo>
                  <a:cubicBezTo>
                    <a:pt x="326" y="424"/>
                    <a:pt x="326" y="424"/>
                    <a:pt x="326" y="424"/>
                  </a:cubicBezTo>
                  <a:cubicBezTo>
                    <a:pt x="309" y="427"/>
                    <a:pt x="296" y="441"/>
                    <a:pt x="296" y="458"/>
                  </a:cubicBezTo>
                  <a:cubicBezTo>
                    <a:pt x="296" y="477"/>
                    <a:pt x="312" y="492"/>
                    <a:pt x="330" y="492"/>
                  </a:cubicBezTo>
                  <a:cubicBezTo>
                    <a:pt x="349" y="492"/>
                    <a:pt x="364" y="477"/>
                    <a:pt x="364" y="458"/>
                  </a:cubicBezTo>
                  <a:cubicBezTo>
                    <a:pt x="364" y="441"/>
                    <a:pt x="351" y="426"/>
                    <a:pt x="334" y="424"/>
                  </a:cubicBezTo>
                  <a:cubicBezTo>
                    <a:pt x="349" y="336"/>
                    <a:pt x="349" y="336"/>
                    <a:pt x="349" y="336"/>
                  </a:cubicBezTo>
                  <a:cubicBezTo>
                    <a:pt x="350" y="336"/>
                    <a:pt x="351" y="336"/>
                    <a:pt x="352" y="336"/>
                  </a:cubicBezTo>
                  <a:cubicBezTo>
                    <a:pt x="374" y="336"/>
                    <a:pt x="392" y="318"/>
                    <a:pt x="392" y="296"/>
                  </a:cubicBezTo>
                  <a:cubicBezTo>
                    <a:pt x="392" y="290"/>
                    <a:pt x="391" y="284"/>
                    <a:pt x="389" y="279"/>
                  </a:cubicBezTo>
                  <a:cubicBezTo>
                    <a:pt x="457" y="242"/>
                    <a:pt x="457" y="242"/>
                    <a:pt x="457" y="242"/>
                  </a:cubicBezTo>
                  <a:cubicBezTo>
                    <a:pt x="465" y="257"/>
                    <a:pt x="482" y="268"/>
                    <a:pt x="500" y="268"/>
                  </a:cubicBezTo>
                  <a:cubicBezTo>
                    <a:pt x="527" y="268"/>
                    <a:pt x="548" y="246"/>
                    <a:pt x="548" y="220"/>
                  </a:cubicBezTo>
                  <a:cubicBezTo>
                    <a:pt x="548" y="194"/>
                    <a:pt x="527" y="172"/>
                    <a:pt x="500" y="172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4" y="4"/>
                  </a:cubicBezTo>
                  <a:cubicBezTo>
                    <a:pt x="51" y="4"/>
                    <a:pt x="64" y="17"/>
                    <a:pt x="64" y="34"/>
                  </a:cubicBezTo>
                  <a:cubicBezTo>
                    <a:pt x="64" y="51"/>
                    <a:pt x="51" y="64"/>
                    <a:pt x="34" y="64"/>
                  </a:cubicBezTo>
                  <a:cubicBezTo>
                    <a:pt x="18" y="64"/>
                    <a:pt x="4" y="51"/>
                    <a:pt x="4" y="34"/>
                  </a:cubicBezTo>
                  <a:close/>
                  <a:moveTo>
                    <a:pt x="86" y="152"/>
                  </a:moveTo>
                  <a:cubicBezTo>
                    <a:pt x="74" y="152"/>
                    <a:pt x="64" y="142"/>
                    <a:pt x="64" y="130"/>
                  </a:cubicBezTo>
                  <a:cubicBezTo>
                    <a:pt x="64" y="118"/>
                    <a:pt x="74" y="108"/>
                    <a:pt x="86" y="108"/>
                  </a:cubicBezTo>
                  <a:cubicBezTo>
                    <a:pt x="98" y="108"/>
                    <a:pt x="108" y="118"/>
                    <a:pt x="108" y="130"/>
                  </a:cubicBezTo>
                  <a:cubicBezTo>
                    <a:pt x="108" y="142"/>
                    <a:pt x="98" y="152"/>
                    <a:pt x="86" y="152"/>
                  </a:cubicBezTo>
                  <a:close/>
                  <a:moveTo>
                    <a:pt x="360" y="458"/>
                  </a:moveTo>
                  <a:cubicBezTo>
                    <a:pt x="360" y="475"/>
                    <a:pt x="347" y="488"/>
                    <a:pt x="330" y="488"/>
                  </a:cubicBezTo>
                  <a:cubicBezTo>
                    <a:pt x="314" y="488"/>
                    <a:pt x="300" y="475"/>
                    <a:pt x="300" y="458"/>
                  </a:cubicBezTo>
                  <a:cubicBezTo>
                    <a:pt x="300" y="442"/>
                    <a:pt x="314" y="428"/>
                    <a:pt x="330" y="428"/>
                  </a:cubicBezTo>
                  <a:cubicBezTo>
                    <a:pt x="347" y="428"/>
                    <a:pt x="360" y="442"/>
                    <a:pt x="360" y="458"/>
                  </a:cubicBezTo>
                  <a:close/>
                  <a:moveTo>
                    <a:pt x="234" y="204"/>
                  </a:moveTo>
                  <a:cubicBezTo>
                    <a:pt x="218" y="204"/>
                    <a:pt x="204" y="191"/>
                    <a:pt x="204" y="174"/>
                  </a:cubicBezTo>
                  <a:cubicBezTo>
                    <a:pt x="204" y="157"/>
                    <a:pt x="218" y="144"/>
                    <a:pt x="234" y="144"/>
                  </a:cubicBezTo>
                  <a:cubicBezTo>
                    <a:pt x="251" y="144"/>
                    <a:pt x="264" y="157"/>
                    <a:pt x="264" y="174"/>
                  </a:cubicBezTo>
                  <a:cubicBezTo>
                    <a:pt x="264" y="191"/>
                    <a:pt x="251" y="204"/>
                    <a:pt x="234" y="204"/>
                  </a:cubicBezTo>
                  <a:close/>
                  <a:moveTo>
                    <a:pt x="352" y="332"/>
                  </a:moveTo>
                  <a:cubicBezTo>
                    <a:pt x="332" y="332"/>
                    <a:pt x="316" y="316"/>
                    <a:pt x="316" y="296"/>
                  </a:cubicBezTo>
                  <a:cubicBezTo>
                    <a:pt x="316" y="276"/>
                    <a:pt x="332" y="260"/>
                    <a:pt x="352" y="260"/>
                  </a:cubicBezTo>
                  <a:cubicBezTo>
                    <a:pt x="372" y="260"/>
                    <a:pt x="388" y="276"/>
                    <a:pt x="388" y="296"/>
                  </a:cubicBezTo>
                  <a:cubicBezTo>
                    <a:pt x="388" y="316"/>
                    <a:pt x="372" y="332"/>
                    <a:pt x="352" y="332"/>
                  </a:cubicBezTo>
                  <a:close/>
                  <a:moveTo>
                    <a:pt x="500" y="264"/>
                  </a:moveTo>
                  <a:cubicBezTo>
                    <a:pt x="476" y="264"/>
                    <a:pt x="456" y="244"/>
                    <a:pt x="456" y="220"/>
                  </a:cubicBezTo>
                  <a:cubicBezTo>
                    <a:pt x="456" y="196"/>
                    <a:pt x="476" y="176"/>
                    <a:pt x="500" y="176"/>
                  </a:cubicBezTo>
                  <a:cubicBezTo>
                    <a:pt x="525" y="176"/>
                    <a:pt x="544" y="196"/>
                    <a:pt x="544" y="220"/>
                  </a:cubicBezTo>
                  <a:cubicBezTo>
                    <a:pt x="544" y="244"/>
                    <a:pt x="525" y="264"/>
                    <a:pt x="500" y="264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"/>
            <p:cNvSpPr>
              <a:spLocks noEditPoints="1"/>
            </p:cNvSpPr>
            <p:nvPr/>
          </p:nvSpPr>
          <p:spPr bwMode="auto">
            <a:xfrm>
              <a:off x="6805613" y="85725"/>
              <a:ext cx="592137" cy="808038"/>
            </a:xfrm>
            <a:custGeom>
              <a:avLst/>
              <a:gdLst/>
              <a:ahLst/>
              <a:cxnLst>
                <a:cxn ang="0">
                  <a:pos x="208" y="167"/>
                </a:cxn>
                <a:cxn ang="0">
                  <a:pos x="196" y="169"/>
                </a:cxn>
                <a:cxn ang="0">
                  <a:pos x="182" y="131"/>
                </a:cxn>
                <a:cxn ang="0">
                  <a:pos x="204" y="95"/>
                </a:cxn>
                <a:cxn ang="0">
                  <a:pos x="164" y="55"/>
                </a:cxn>
                <a:cxn ang="0">
                  <a:pos x="134" y="68"/>
                </a:cxn>
                <a:cxn ang="0">
                  <a:pos x="91" y="40"/>
                </a:cxn>
                <a:cxn ang="0">
                  <a:pos x="96" y="19"/>
                </a:cxn>
                <a:cxn ang="0">
                  <a:pos x="96" y="11"/>
                </a:cxn>
                <a:cxn ang="0">
                  <a:pos x="92" y="13"/>
                </a:cxn>
                <a:cxn ang="0">
                  <a:pos x="92" y="19"/>
                </a:cxn>
                <a:cxn ang="0">
                  <a:pos x="52" y="59"/>
                </a:cxn>
                <a:cxn ang="0">
                  <a:pos x="12" y="19"/>
                </a:cxn>
                <a:cxn ang="0">
                  <a:pos x="16" y="3"/>
                </a:cxn>
                <a:cxn ang="0">
                  <a:pos x="12" y="0"/>
                </a:cxn>
                <a:cxn ang="0">
                  <a:pos x="8" y="19"/>
                </a:cxn>
                <a:cxn ang="0">
                  <a:pos x="52" y="63"/>
                </a:cxn>
                <a:cxn ang="0">
                  <a:pos x="87" y="46"/>
                </a:cxn>
                <a:cxn ang="0">
                  <a:pos x="130" y="75"/>
                </a:cxn>
                <a:cxn ang="0">
                  <a:pos x="124" y="95"/>
                </a:cxn>
                <a:cxn ang="0">
                  <a:pos x="164" y="135"/>
                </a:cxn>
                <a:cxn ang="0">
                  <a:pos x="175" y="134"/>
                </a:cxn>
                <a:cxn ang="0">
                  <a:pos x="188" y="172"/>
                </a:cxn>
                <a:cxn ang="0">
                  <a:pos x="168" y="207"/>
                </a:cxn>
                <a:cxn ang="0">
                  <a:pos x="183" y="238"/>
                </a:cxn>
                <a:cxn ang="0">
                  <a:pos x="151" y="278"/>
                </a:cxn>
                <a:cxn ang="0">
                  <a:pos x="136" y="275"/>
                </a:cxn>
                <a:cxn ang="0">
                  <a:pos x="107" y="294"/>
                </a:cxn>
                <a:cxn ang="0">
                  <a:pos x="68" y="289"/>
                </a:cxn>
                <a:cxn ang="0">
                  <a:pos x="34" y="259"/>
                </a:cxn>
                <a:cxn ang="0">
                  <a:pos x="0" y="293"/>
                </a:cxn>
                <a:cxn ang="0">
                  <a:pos x="34" y="327"/>
                </a:cxn>
                <a:cxn ang="0">
                  <a:pos x="68" y="297"/>
                </a:cxn>
                <a:cxn ang="0">
                  <a:pos x="105" y="302"/>
                </a:cxn>
                <a:cxn ang="0">
                  <a:pos x="104" y="307"/>
                </a:cxn>
                <a:cxn ang="0">
                  <a:pos x="136" y="339"/>
                </a:cxn>
                <a:cxn ang="0">
                  <a:pos x="168" y="307"/>
                </a:cxn>
                <a:cxn ang="0">
                  <a:pos x="157" y="283"/>
                </a:cxn>
                <a:cxn ang="0">
                  <a:pos x="189" y="242"/>
                </a:cxn>
                <a:cxn ang="0">
                  <a:pos x="208" y="247"/>
                </a:cxn>
                <a:cxn ang="0">
                  <a:pos x="248" y="207"/>
                </a:cxn>
                <a:cxn ang="0">
                  <a:pos x="208" y="167"/>
                </a:cxn>
                <a:cxn ang="0">
                  <a:pos x="128" y="95"/>
                </a:cxn>
                <a:cxn ang="0">
                  <a:pos x="164" y="59"/>
                </a:cxn>
                <a:cxn ang="0">
                  <a:pos x="200" y="95"/>
                </a:cxn>
                <a:cxn ang="0">
                  <a:pos x="164" y="131"/>
                </a:cxn>
                <a:cxn ang="0">
                  <a:pos x="128" y="95"/>
                </a:cxn>
                <a:cxn ang="0">
                  <a:pos x="34" y="323"/>
                </a:cxn>
                <a:cxn ang="0">
                  <a:pos x="4" y="293"/>
                </a:cxn>
                <a:cxn ang="0">
                  <a:pos x="34" y="263"/>
                </a:cxn>
                <a:cxn ang="0">
                  <a:pos x="64" y="293"/>
                </a:cxn>
                <a:cxn ang="0">
                  <a:pos x="34" y="323"/>
                </a:cxn>
                <a:cxn ang="0">
                  <a:pos x="164" y="307"/>
                </a:cxn>
                <a:cxn ang="0">
                  <a:pos x="136" y="335"/>
                </a:cxn>
                <a:cxn ang="0">
                  <a:pos x="108" y="307"/>
                </a:cxn>
                <a:cxn ang="0">
                  <a:pos x="136" y="279"/>
                </a:cxn>
                <a:cxn ang="0">
                  <a:pos x="164" y="307"/>
                </a:cxn>
                <a:cxn ang="0">
                  <a:pos x="208" y="243"/>
                </a:cxn>
                <a:cxn ang="0">
                  <a:pos x="172" y="207"/>
                </a:cxn>
                <a:cxn ang="0">
                  <a:pos x="208" y="171"/>
                </a:cxn>
                <a:cxn ang="0">
                  <a:pos x="244" y="207"/>
                </a:cxn>
                <a:cxn ang="0">
                  <a:pos x="208" y="243"/>
                </a:cxn>
              </a:cxnLst>
              <a:rect l="0" t="0" r="r" b="b"/>
              <a:pathLst>
                <a:path w="248" h="339">
                  <a:moveTo>
                    <a:pt x="208" y="167"/>
                  </a:moveTo>
                  <a:cubicBezTo>
                    <a:pt x="204" y="167"/>
                    <a:pt x="200" y="168"/>
                    <a:pt x="196" y="169"/>
                  </a:cubicBezTo>
                  <a:cubicBezTo>
                    <a:pt x="182" y="131"/>
                    <a:pt x="182" y="131"/>
                    <a:pt x="182" y="131"/>
                  </a:cubicBezTo>
                  <a:cubicBezTo>
                    <a:pt x="195" y="124"/>
                    <a:pt x="204" y="111"/>
                    <a:pt x="204" y="95"/>
                  </a:cubicBezTo>
                  <a:cubicBezTo>
                    <a:pt x="204" y="73"/>
                    <a:pt x="186" y="55"/>
                    <a:pt x="164" y="55"/>
                  </a:cubicBezTo>
                  <a:cubicBezTo>
                    <a:pt x="152" y="55"/>
                    <a:pt x="142" y="60"/>
                    <a:pt x="134" y="68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4" y="33"/>
                    <a:pt x="96" y="26"/>
                    <a:pt x="96" y="19"/>
                  </a:cubicBezTo>
                  <a:cubicBezTo>
                    <a:pt x="96" y="16"/>
                    <a:pt x="96" y="14"/>
                    <a:pt x="96" y="11"/>
                  </a:cubicBezTo>
                  <a:cubicBezTo>
                    <a:pt x="94" y="12"/>
                    <a:pt x="93" y="12"/>
                    <a:pt x="92" y="13"/>
                  </a:cubicBezTo>
                  <a:cubicBezTo>
                    <a:pt x="92" y="15"/>
                    <a:pt x="92" y="17"/>
                    <a:pt x="92" y="19"/>
                  </a:cubicBezTo>
                  <a:cubicBezTo>
                    <a:pt x="92" y="41"/>
                    <a:pt x="74" y="59"/>
                    <a:pt x="52" y="59"/>
                  </a:cubicBezTo>
                  <a:cubicBezTo>
                    <a:pt x="30" y="59"/>
                    <a:pt x="12" y="41"/>
                    <a:pt x="12" y="19"/>
                  </a:cubicBezTo>
                  <a:cubicBezTo>
                    <a:pt x="12" y="13"/>
                    <a:pt x="13" y="8"/>
                    <a:pt x="16" y="3"/>
                  </a:cubicBezTo>
                  <a:cubicBezTo>
                    <a:pt x="15" y="2"/>
                    <a:pt x="13" y="1"/>
                    <a:pt x="12" y="0"/>
                  </a:cubicBezTo>
                  <a:cubicBezTo>
                    <a:pt x="10" y="6"/>
                    <a:pt x="8" y="12"/>
                    <a:pt x="8" y="19"/>
                  </a:cubicBezTo>
                  <a:cubicBezTo>
                    <a:pt x="8" y="43"/>
                    <a:pt x="28" y="63"/>
                    <a:pt x="52" y="63"/>
                  </a:cubicBezTo>
                  <a:cubicBezTo>
                    <a:pt x="66" y="63"/>
                    <a:pt x="79" y="56"/>
                    <a:pt x="87" y="46"/>
                  </a:cubicBezTo>
                  <a:cubicBezTo>
                    <a:pt x="130" y="75"/>
                    <a:pt x="130" y="75"/>
                    <a:pt x="130" y="75"/>
                  </a:cubicBezTo>
                  <a:cubicBezTo>
                    <a:pt x="126" y="81"/>
                    <a:pt x="124" y="88"/>
                    <a:pt x="124" y="95"/>
                  </a:cubicBezTo>
                  <a:cubicBezTo>
                    <a:pt x="124" y="117"/>
                    <a:pt x="142" y="135"/>
                    <a:pt x="164" y="135"/>
                  </a:cubicBezTo>
                  <a:cubicBezTo>
                    <a:pt x="168" y="135"/>
                    <a:pt x="171" y="134"/>
                    <a:pt x="175" y="134"/>
                  </a:cubicBezTo>
                  <a:cubicBezTo>
                    <a:pt x="188" y="172"/>
                    <a:pt x="188" y="172"/>
                    <a:pt x="188" y="172"/>
                  </a:cubicBezTo>
                  <a:cubicBezTo>
                    <a:pt x="176" y="179"/>
                    <a:pt x="168" y="192"/>
                    <a:pt x="168" y="207"/>
                  </a:cubicBezTo>
                  <a:cubicBezTo>
                    <a:pt x="168" y="219"/>
                    <a:pt x="174" y="230"/>
                    <a:pt x="183" y="238"/>
                  </a:cubicBezTo>
                  <a:cubicBezTo>
                    <a:pt x="151" y="278"/>
                    <a:pt x="151" y="278"/>
                    <a:pt x="151" y="278"/>
                  </a:cubicBezTo>
                  <a:cubicBezTo>
                    <a:pt x="146" y="276"/>
                    <a:pt x="142" y="275"/>
                    <a:pt x="136" y="275"/>
                  </a:cubicBezTo>
                  <a:cubicBezTo>
                    <a:pt x="123" y="275"/>
                    <a:pt x="112" y="283"/>
                    <a:pt x="107" y="294"/>
                  </a:cubicBezTo>
                  <a:cubicBezTo>
                    <a:pt x="68" y="289"/>
                    <a:pt x="68" y="289"/>
                    <a:pt x="68" y="289"/>
                  </a:cubicBezTo>
                  <a:cubicBezTo>
                    <a:pt x="66" y="272"/>
                    <a:pt x="52" y="259"/>
                    <a:pt x="34" y="259"/>
                  </a:cubicBezTo>
                  <a:cubicBezTo>
                    <a:pt x="15" y="259"/>
                    <a:pt x="0" y="274"/>
                    <a:pt x="0" y="293"/>
                  </a:cubicBezTo>
                  <a:cubicBezTo>
                    <a:pt x="0" y="312"/>
                    <a:pt x="15" y="327"/>
                    <a:pt x="34" y="327"/>
                  </a:cubicBezTo>
                  <a:cubicBezTo>
                    <a:pt x="52" y="327"/>
                    <a:pt x="66" y="314"/>
                    <a:pt x="68" y="297"/>
                  </a:cubicBezTo>
                  <a:cubicBezTo>
                    <a:pt x="105" y="302"/>
                    <a:pt x="105" y="302"/>
                    <a:pt x="105" y="302"/>
                  </a:cubicBezTo>
                  <a:cubicBezTo>
                    <a:pt x="104" y="303"/>
                    <a:pt x="104" y="305"/>
                    <a:pt x="104" y="307"/>
                  </a:cubicBezTo>
                  <a:cubicBezTo>
                    <a:pt x="104" y="325"/>
                    <a:pt x="119" y="339"/>
                    <a:pt x="136" y="339"/>
                  </a:cubicBezTo>
                  <a:cubicBezTo>
                    <a:pt x="154" y="339"/>
                    <a:pt x="168" y="325"/>
                    <a:pt x="168" y="307"/>
                  </a:cubicBezTo>
                  <a:cubicBezTo>
                    <a:pt x="168" y="297"/>
                    <a:pt x="164" y="289"/>
                    <a:pt x="157" y="283"/>
                  </a:cubicBezTo>
                  <a:cubicBezTo>
                    <a:pt x="189" y="242"/>
                    <a:pt x="189" y="242"/>
                    <a:pt x="189" y="242"/>
                  </a:cubicBezTo>
                  <a:cubicBezTo>
                    <a:pt x="195" y="245"/>
                    <a:pt x="201" y="247"/>
                    <a:pt x="208" y="247"/>
                  </a:cubicBezTo>
                  <a:cubicBezTo>
                    <a:pt x="230" y="247"/>
                    <a:pt x="248" y="229"/>
                    <a:pt x="248" y="207"/>
                  </a:cubicBezTo>
                  <a:cubicBezTo>
                    <a:pt x="248" y="185"/>
                    <a:pt x="230" y="167"/>
                    <a:pt x="208" y="167"/>
                  </a:cubicBezTo>
                  <a:close/>
                  <a:moveTo>
                    <a:pt x="128" y="95"/>
                  </a:moveTo>
                  <a:cubicBezTo>
                    <a:pt x="128" y="75"/>
                    <a:pt x="144" y="59"/>
                    <a:pt x="164" y="59"/>
                  </a:cubicBezTo>
                  <a:cubicBezTo>
                    <a:pt x="184" y="59"/>
                    <a:pt x="200" y="75"/>
                    <a:pt x="200" y="95"/>
                  </a:cubicBezTo>
                  <a:cubicBezTo>
                    <a:pt x="200" y="115"/>
                    <a:pt x="184" y="131"/>
                    <a:pt x="164" y="131"/>
                  </a:cubicBezTo>
                  <a:cubicBezTo>
                    <a:pt x="144" y="131"/>
                    <a:pt x="128" y="115"/>
                    <a:pt x="128" y="95"/>
                  </a:cubicBezTo>
                  <a:close/>
                  <a:moveTo>
                    <a:pt x="34" y="323"/>
                  </a:moveTo>
                  <a:cubicBezTo>
                    <a:pt x="18" y="323"/>
                    <a:pt x="4" y="310"/>
                    <a:pt x="4" y="293"/>
                  </a:cubicBezTo>
                  <a:cubicBezTo>
                    <a:pt x="4" y="276"/>
                    <a:pt x="18" y="263"/>
                    <a:pt x="34" y="263"/>
                  </a:cubicBezTo>
                  <a:cubicBezTo>
                    <a:pt x="51" y="263"/>
                    <a:pt x="64" y="276"/>
                    <a:pt x="64" y="293"/>
                  </a:cubicBezTo>
                  <a:cubicBezTo>
                    <a:pt x="64" y="310"/>
                    <a:pt x="51" y="323"/>
                    <a:pt x="34" y="323"/>
                  </a:cubicBezTo>
                  <a:close/>
                  <a:moveTo>
                    <a:pt x="164" y="307"/>
                  </a:moveTo>
                  <a:cubicBezTo>
                    <a:pt x="164" y="322"/>
                    <a:pt x="152" y="335"/>
                    <a:pt x="136" y="335"/>
                  </a:cubicBezTo>
                  <a:cubicBezTo>
                    <a:pt x="121" y="335"/>
                    <a:pt x="108" y="322"/>
                    <a:pt x="108" y="307"/>
                  </a:cubicBezTo>
                  <a:cubicBezTo>
                    <a:pt x="108" y="292"/>
                    <a:pt x="121" y="279"/>
                    <a:pt x="136" y="279"/>
                  </a:cubicBezTo>
                  <a:cubicBezTo>
                    <a:pt x="152" y="279"/>
                    <a:pt x="164" y="292"/>
                    <a:pt x="164" y="307"/>
                  </a:cubicBezTo>
                  <a:close/>
                  <a:moveTo>
                    <a:pt x="208" y="243"/>
                  </a:moveTo>
                  <a:cubicBezTo>
                    <a:pt x="188" y="243"/>
                    <a:pt x="172" y="227"/>
                    <a:pt x="172" y="207"/>
                  </a:cubicBezTo>
                  <a:cubicBezTo>
                    <a:pt x="172" y="187"/>
                    <a:pt x="188" y="171"/>
                    <a:pt x="208" y="171"/>
                  </a:cubicBezTo>
                  <a:cubicBezTo>
                    <a:pt x="228" y="171"/>
                    <a:pt x="244" y="187"/>
                    <a:pt x="244" y="207"/>
                  </a:cubicBezTo>
                  <a:cubicBezTo>
                    <a:pt x="244" y="227"/>
                    <a:pt x="228" y="243"/>
                    <a:pt x="208" y="243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232974" y="166193"/>
              <a:ext cx="317176" cy="31541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6786563" y="0"/>
              <a:ext cx="334963" cy="125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34"/>
                </a:cxn>
                <a:cxn ang="0">
                  <a:pos x="25" y="36"/>
                </a:cxn>
                <a:cxn ang="0">
                  <a:pos x="70" y="52"/>
                </a:cxn>
                <a:cxn ang="0">
                  <a:pos x="99" y="46"/>
                </a:cxn>
                <a:cxn ang="0">
                  <a:pos x="103" y="44"/>
                </a:cxn>
                <a:cxn ang="0">
                  <a:pos x="140" y="0"/>
                </a:cxn>
                <a:cxn ang="0">
                  <a:pos x="0" y="0"/>
                </a:cxn>
              </a:cxnLst>
              <a:rect l="0" t="0" r="r" b="b"/>
              <a:pathLst>
                <a:path w="140" h="52">
                  <a:moveTo>
                    <a:pt x="0" y="0"/>
                  </a:moveTo>
                  <a:cubicBezTo>
                    <a:pt x="4" y="13"/>
                    <a:pt x="12" y="25"/>
                    <a:pt x="22" y="34"/>
                  </a:cubicBezTo>
                  <a:cubicBezTo>
                    <a:pt x="23" y="35"/>
                    <a:pt x="24" y="36"/>
                    <a:pt x="25" y="36"/>
                  </a:cubicBezTo>
                  <a:cubicBezTo>
                    <a:pt x="38" y="46"/>
                    <a:pt x="53" y="52"/>
                    <a:pt x="70" y="52"/>
                  </a:cubicBezTo>
                  <a:cubicBezTo>
                    <a:pt x="80" y="52"/>
                    <a:pt x="90" y="50"/>
                    <a:pt x="99" y="46"/>
                  </a:cubicBezTo>
                  <a:cubicBezTo>
                    <a:pt x="100" y="46"/>
                    <a:pt x="101" y="45"/>
                    <a:pt x="103" y="44"/>
                  </a:cubicBezTo>
                  <a:cubicBezTo>
                    <a:pt x="120" y="35"/>
                    <a:pt x="134" y="19"/>
                    <a:pt x="140" y="0"/>
                  </a:cubicBez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13"/>
            <p:cNvSpPr>
              <a:spLocks noEditPoints="1"/>
            </p:cNvSpPr>
            <p:nvPr/>
          </p:nvSpPr>
          <p:spPr bwMode="auto">
            <a:xfrm>
              <a:off x="6777038" y="-3175"/>
              <a:ext cx="1112837" cy="487363"/>
            </a:xfrm>
            <a:custGeom>
              <a:avLst/>
              <a:gdLst/>
              <a:ahLst/>
              <a:cxnLst>
                <a:cxn ang="0">
                  <a:pos x="463" y="0"/>
                </a:cxn>
                <a:cxn ang="0">
                  <a:pos x="404" y="48"/>
                </a:cxn>
                <a:cxn ang="0">
                  <a:pos x="346" y="0"/>
                </a:cxn>
                <a:cxn ang="0">
                  <a:pos x="341" y="0"/>
                </a:cxn>
                <a:cxn ang="0">
                  <a:pos x="356" y="29"/>
                </a:cxn>
                <a:cxn ang="0">
                  <a:pos x="304" y="87"/>
                </a:cxn>
                <a:cxn ang="0">
                  <a:pos x="258" y="68"/>
                </a:cxn>
                <a:cxn ang="0">
                  <a:pos x="218" y="82"/>
                </a:cxn>
                <a:cxn ang="0">
                  <a:pos x="142" y="16"/>
                </a:cxn>
                <a:cxn ang="0">
                  <a:pos x="149" y="0"/>
                </a:cxn>
                <a:cxn ang="0">
                  <a:pos x="144" y="0"/>
                </a:cxn>
                <a:cxn ang="0">
                  <a:pos x="107" y="44"/>
                </a:cxn>
                <a:cxn ang="0">
                  <a:pos x="103" y="46"/>
                </a:cxn>
                <a:cxn ang="0">
                  <a:pos x="74" y="52"/>
                </a:cxn>
                <a:cxn ang="0">
                  <a:pos x="29" y="36"/>
                </a:cxn>
                <a:cxn ang="0">
                  <a:pos x="26" y="3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24" y="37"/>
                </a:cxn>
                <a:cxn ang="0">
                  <a:pos x="28" y="40"/>
                </a:cxn>
                <a:cxn ang="0">
                  <a:pos x="74" y="56"/>
                </a:cxn>
                <a:cxn ang="0">
                  <a:pos x="104" y="50"/>
                </a:cxn>
                <a:cxn ang="0">
                  <a:pos x="108" y="48"/>
                </a:cxn>
                <a:cxn ang="0">
                  <a:pos x="135" y="26"/>
                </a:cxn>
                <a:cxn ang="0">
                  <a:pos x="209" y="90"/>
                </a:cxn>
                <a:cxn ang="0">
                  <a:pos x="192" y="136"/>
                </a:cxn>
                <a:cxn ang="0">
                  <a:pos x="258" y="204"/>
                </a:cxn>
                <a:cxn ang="0">
                  <a:pos x="324" y="136"/>
                </a:cxn>
                <a:cxn ang="0">
                  <a:pos x="312" y="96"/>
                </a:cxn>
                <a:cxn ang="0">
                  <a:pos x="364" y="38"/>
                </a:cxn>
                <a:cxn ang="0">
                  <a:pos x="404" y="52"/>
                </a:cxn>
                <a:cxn ang="0">
                  <a:pos x="467" y="0"/>
                </a:cxn>
                <a:cxn ang="0">
                  <a:pos x="463" y="0"/>
                </a:cxn>
                <a:cxn ang="0">
                  <a:pos x="258" y="200"/>
                </a:cxn>
                <a:cxn ang="0">
                  <a:pos x="196" y="136"/>
                </a:cxn>
                <a:cxn ang="0">
                  <a:pos x="258" y="72"/>
                </a:cxn>
                <a:cxn ang="0">
                  <a:pos x="320" y="136"/>
                </a:cxn>
                <a:cxn ang="0">
                  <a:pos x="258" y="200"/>
                </a:cxn>
              </a:cxnLst>
              <a:rect l="0" t="0" r="r" b="b"/>
              <a:pathLst>
                <a:path w="467" h="204">
                  <a:moveTo>
                    <a:pt x="463" y="0"/>
                  </a:moveTo>
                  <a:cubicBezTo>
                    <a:pt x="458" y="27"/>
                    <a:pt x="433" y="48"/>
                    <a:pt x="404" y="48"/>
                  </a:cubicBezTo>
                  <a:cubicBezTo>
                    <a:pt x="375" y="48"/>
                    <a:pt x="351" y="27"/>
                    <a:pt x="346" y="0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44" y="11"/>
                    <a:pt x="349" y="21"/>
                    <a:pt x="356" y="29"/>
                  </a:cubicBezTo>
                  <a:cubicBezTo>
                    <a:pt x="304" y="87"/>
                    <a:pt x="304" y="87"/>
                    <a:pt x="304" y="87"/>
                  </a:cubicBezTo>
                  <a:cubicBezTo>
                    <a:pt x="292" y="75"/>
                    <a:pt x="276" y="68"/>
                    <a:pt x="258" y="68"/>
                  </a:cubicBezTo>
                  <a:cubicBezTo>
                    <a:pt x="243" y="68"/>
                    <a:pt x="229" y="73"/>
                    <a:pt x="218" y="82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5" y="11"/>
                    <a:pt x="147" y="6"/>
                    <a:pt x="149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38" y="19"/>
                    <a:pt x="124" y="35"/>
                    <a:pt x="107" y="44"/>
                  </a:cubicBezTo>
                  <a:cubicBezTo>
                    <a:pt x="105" y="45"/>
                    <a:pt x="104" y="45"/>
                    <a:pt x="103" y="46"/>
                  </a:cubicBezTo>
                  <a:cubicBezTo>
                    <a:pt x="94" y="50"/>
                    <a:pt x="84" y="52"/>
                    <a:pt x="74" y="52"/>
                  </a:cubicBezTo>
                  <a:cubicBezTo>
                    <a:pt x="57" y="52"/>
                    <a:pt x="42" y="46"/>
                    <a:pt x="29" y="36"/>
                  </a:cubicBezTo>
                  <a:cubicBezTo>
                    <a:pt x="28" y="35"/>
                    <a:pt x="27" y="35"/>
                    <a:pt x="26" y="34"/>
                  </a:cubicBezTo>
                  <a:cubicBezTo>
                    <a:pt x="16" y="25"/>
                    <a:pt x="8" y="13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5"/>
                    <a:pt x="13" y="28"/>
                    <a:pt x="24" y="37"/>
                  </a:cubicBezTo>
                  <a:cubicBezTo>
                    <a:pt x="25" y="38"/>
                    <a:pt x="27" y="39"/>
                    <a:pt x="28" y="40"/>
                  </a:cubicBezTo>
                  <a:cubicBezTo>
                    <a:pt x="41" y="50"/>
                    <a:pt x="57" y="56"/>
                    <a:pt x="74" y="56"/>
                  </a:cubicBezTo>
                  <a:cubicBezTo>
                    <a:pt x="85" y="56"/>
                    <a:pt x="95" y="54"/>
                    <a:pt x="104" y="50"/>
                  </a:cubicBezTo>
                  <a:cubicBezTo>
                    <a:pt x="105" y="49"/>
                    <a:pt x="106" y="49"/>
                    <a:pt x="108" y="48"/>
                  </a:cubicBezTo>
                  <a:cubicBezTo>
                    <a:pt x="118" y="43"/>
                    <a:pt x="128" y="35"/>
                    <a:pt x="135" y="26"/>
                  </a:cubicBezTo>
                  <a:cubicBezTo>
                    <a:pt x="209" y="90"/>
                    <a:pt x="209" y="90"/>
                    <a:pt x="209" y="90"/>
                  </a:cubicBezTo>
                  <a:cubicBezTo>
                    <a:pt x="199" y="102"/>
                    <a:pt x="192" y="118"/>
                    <a:pt x="192" y="136"/>
                  </a:cubicBezTo>
                  <a:cubicBezTo>
                    <a:pt x="192" y="173"/>
                    <a:pt x="222" y="204"/>
                    <a:pt x="258" y="204"/>
                  </a:cubicBezTo>
                  <a:cubicBezTo>
                    <a:pt x="295" y="204"/>
                    <a:pt x="324" y="173"/>
                    <a:pt x="324" y="136"/>
                  </a:cubicBezTo>
                  <a:cubicBezTo>
                    <a:pt x="324" y="121"/>
                    <a:pt x="320" y="108"/>
                    <a:pt x="312" y="96"/>
                  </a:cubicBezTo>
                  <a:cubicBezTo>
                    <a:pt x="364" y="38"/>
                    <a:pt x="364" y="38"/>
                    <a:pt x="364" y="38"/>
                  </a:cubicBezTo>
                  <a:cubicBezTo>
                    <a:pt x="375" y="47"/>
                    <a:pt x="389" y="52"/>
                    <a:pt x="404" y="52"/>
                  </a:cubicBezTo>
                  <a:cubicBezTo>
                    <a:pt x="436" y="52"/>
                    <a:pt x="462" y="29"/>
                    <a:pt x="467" y="0"/>
                  </a:cubicBezTo>
                  <a:lnTo>
                    <a:pt x="463" y="0"/>
                  </a:lnTo>
                  <a:close/>
                  <a:moveTo>
                    <a:pt x="258" y="200"/>
                  </a:moveTo>
                  <a:cubicBezTo>
                    <a:pt x="224" y="200"/>
                    <a:pt x="196" y="171"/>
                    <a:pt x="196" y="136"/>
                  </a:cubicBezTo>
                  <a:cubicBezTo>
                    <a:pt x="196" y="101"/>
                    <a:pt x="224" y="72"/>
                    <a:pt x="258" y="72"/>
                  </a:cubicBezTo>
                  <a:cubicBezTo>
                    <a:pt x="292" y="72"/>
                    <a:pt x="320" y="101"/>
                    <a:pt x="320" y="136"/>
                  </a:cubicBezTo>
                  <a:cubicBezTo>
                    <a:pt x="320" y="171"/>
                    <a:pt x="292" y="200"/>
                    <a:pt x="258" y="200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7978775" y="-3175"/>
              <a:ext cx="590550" cy="392113"/>
            </a:xfrm>
            <a:custGeom>
              <a:avLst/>
              <a:gdLst/>
              <a:ahLst/>
              <a:cxnLst>
                <a:cxn ang="0">
                  <a:pos x="236" y="0"/>
                </a:cxn>
                <a:cxn ang="0">
                  <a:pos x="230" y="0"/>
                </a:cxn>
                <a:cxn ang="0">
                  <a:pos x="244" y="28"/>
                </a:cxn>
                <a:cxn ang="0">
                  <a:pos x="206" y="64"/>
                </a:cxn>
                <a:cxn ang="0">
                  <a:pos x="168" y="28"/>
                </a:cxn>
                <a:cxn ang="0">
                  <a:pos x="183" y="0"/>
                </a:cxn>
                <a:cxn ang="0">
                  <a:pos x="176" y="0"/>
                </a:cxn>
                <a:cxn ang="0">
                  <a:pos x="164" y="28"/>
                </a:cxn>
                <a:cxn ang="0">
                  <a:pos x="183" y="61"/>
                </a:cxn>
                <a:cxn ang="0">
                  <a:pos x="151" y="102"/>
                </a:cxn>
                <a:cxn ang="0">
                  <a:pos x="132" y="96"/>
                </a:cxn>
                <a:cxn ang="0">
                  <a:pos x="102" y="119"/>
                </a:cxn>
                <a:cxn ang="0">
                  <a:pos x="68" y="112"/>
                </a:cxn>
                <a:cxn ang="0">
                  <a:pos x="34" y="80"/>
                </a:cxn>
                <a:cxn ang="0">
                  <a:pos x="0" y="114"/>
                </a:cxn>
                <a:cxn ang="0">
                  <a:pos x="34" y="148"/>
                </a:cxn>
                <a:cxn ang="0">
                  <a:pos x="68" y="120"/>
                </a:cxn>
                <a:cxn ang="0">
                  <a:pos x="101" y="127"/>
                </a:cxn>
                <a:cxn ang="0">
                  <a:pos x="100" y="130"/>
                </a:cxn>
                <a:cxn ang="0">
                  <a:pos x="132" y="164"/>
                </a:cxn>
                <a:cxn ang="0">
                  <a:pos x="164" y="130"/>
                </a:cxn>
                <a:cxn ang="0">
                  <a:pos x="157" y="108"/>
                </a:cxn>
                <a:cxn ang="0">
                  <a:pos x="191" y="65"/>
                </a:cxn>
                <a:cxn ang="0">
                  <a:pos x="206" y="68"/>
                </a:cxn>
                <a:cxn ang="0">
                  <a:pos x="248" y="28"/>
                </a:cxn>
                <a:cxn ang="0">
                  <a:pos x="236" y="0"/>
                </a:cxn>
                <a:cxn ang="0">
                  <a:pos x="34" y="144"/>
                </a:cxn>
                <a:cxn ang="0">
                  <a:pos x="4" y="114"/>
                </a:cxn>
                <a:cxn ang="0">
                  <a:pos x="34" y="84"/>
                </a:cxn>
                <a:cxn ang="0">
                  <a:pos x="64" y="114"/>
                </a:cxn>
                <a:cxn ang="0">
                  <a:pos x="34" y="144"/>
                </a:cxn>
                <a:cxn ang="0">
                  <a:pos x="132" y="160"/>
                </a:cxn>
                <a:cxn ang="0">
                  <a:pos x="104" y="130"/>
                </a:cxn>
                <a:cxn ang="0">
                  <a:pos x="132" y="100"/>
                </a:cxn>
                <a:cxn ang="0">
                  <a:pos x="160" y="130"/>
                </a:cxn>
                <a:cxn ang="0">
                  <a:pos x="132" y="160"/>
                </a:cxn>
              </a:cxnLst>
              <a:rect l="0" t="0" r="r" b="b"/>
              <a:pathLst>
                <a:path w="248" h="164">
                  <a:moveTo>
                    <a:pt x="236" y="0"/>
                  </a:moveTo>
                  <a:cubicBezTo>
                    <a:pt x="230" y="0"/>
                    <a:pt x="230" y="0"/>
                    <a:pt x="230" y="0"/>
                  </a:cubicBezTo>
                  <a:cubicBezTo>
                    <a:pt x="239" y="6"/>
                    <a:pt x="244" y="17"/>
                    <a:pt x="244" y="28"/>
                  </a:cubicBezTo>
                  <a:cubicBezTo>
                    <a:pt x="244" y="48"/>
                    <a:pt x="227" y="64"/>
                    <a:pt x="206" y="64"/>
                  </a:cubicBezTo>
                  <a:cubicBezTo>
                    <a:pt x="185" y="64"/>
                    <a:pt x="168" y="48"/>
                    <a:pt x="168" y="28"/>
                  </a:cubicBezTo>
                  <a:cubicBezTo>
                    <a:pt x="168" y="17"/>
                    <a:pt x="174" y="6"/>
                    <a:pt x="183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69" y="7"/>
                    <a:pt x="164" y="17"/>
                    <a:pt x="164" y="28"/>
                  </a:cubicBezTo>
                  <a:cubicBezTo>
                    <a:pt x="164" y="42"/>
                    <a:pt x="172" y="54"/>
                    <a:pt x="183" y="61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6" y="98"/>
                    <a:pt x="139" y="96"/>
                    <a:pt x="132" y="96"/>
                  </a:cubicBezTo>
                  <a:cubicBezTo>
                    <a:pt x="118" y="96"/>
                    <a:pt x="106" y="106"/>
                    <a:pt x="102" y="119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94"/>
                    <a:pt x="53" y="80"/>
                    <a:pt x="34" y="80"/>
                  </a:cubicBezTo>
                  <a:cubicBezTo>
                    <a:pt x="16" y="80"/>
                    <a:pt x="0" y="95"/>
                    <a:pt x="0" y="114"/>
                  </a:cubicBezTo>
                  <a:cubicBezTo>
                    <a:pt x="0" y="133"/>
                    <a:pt x="16" y="148"/>
                    <a:pt x="34" y="148"/>
                  </a:cubicBezTo>
                  <a:cubicBezTo>
                    <a:pt x="51" y="148"/>
                    <a:pt x="65" y="136"/>
                    <a:pt x="68" y="120"/>
                  </a:cubicBezTo>
                  <a:cubicBezTo>
                    <a:pt x="101" y="127"/>
                    <a:pt x="101" y="127"/>
                    <a:pt x="101" y="127"/>
                  </a:cubicBezTo>
                  <a:cubicBezTo>
                    <a:pt x="100" y="128"/>
                    <a:pt x="100" y="129"/>
                    <a:pt x="100" y="130"/>
                  </a:cubicBezTo>
                  <a:cubicBezTo>
                    <a:pt x="100" y="149"/>
                    <a:pt x="115" y="164"/>
                    <a:pt x="132" y="164"/>
                  </a:cubicBezTo>
                  <a:cubicBezTo>
                    <a:pt x="150" y="164"/>
                    <a:pt x="164" y="149"/>
                    <a:pt x="164" y="130"/>
                  </a:cubicBezTo>
                  <a:cubicBezTo>
                    <a:pt x="164" y="122"/>
                    <a:pt x="162" y="114"/>
                    <a:pt x="157" y="108"/>
                  </a:cubicBezTo>
                  <a:cubicBezTo>
                    <a:pt x="191" y="65"/>
                    <a:pt x="191" y="65"/>
                    <a:pt x="191" y="65"/>
                  </a:cubicBezTo>
                  <a:cubicBezTo>
                    <a:pt x="196" y="67"/>
                    <a:pt x="201" y="68"/>
                    <a:pt x="206" y="68"/>
                  </a:cubicBezTo>
                  <a:cubicBezTo>
                    <a:pt x="230" y="68"/>
                    <a:pt x="248" y="50"/>
                    <a:pt x="248" y="28"/>
                  </a:cubicBezTo>
                  <a:cubicBezTo>
                    <a:pt x="248" y="17"/>
                    <a:pt x="244" y="7"/>
                    <a:pt x="236" y="0"/>
                  </a:cubicBezTo>
                  <a:close/>
                  <a:moveTo>
                    <a:pt x="34" y="144"/>
                  </a:moveTo>
                  <a:cubicBezTo>
                    <a:pt x="18" y="144"/>
                    <a:pt x="4" y="130"/>
                    <a:pt x="4" y="114"/>
                  </a:cubicBezTo>
                  <a:cubicBezTo>
                    <a:pt x="4" y="97"/>
                    <a:pt x="18" y="84"/>
                    <a:pt x="34" y="84"/>
                  </a:cubicBezTo>
                  <a:cubicBezTo>
                    <a:pt x="51" y="84"/>
                    <a:pt x="64" y="97"/>
                    <a:pt x="64" y="114"/>
                  </a:cubicBezTo>
                  <a:cubicBezTo>
                    <a:pt x="64" y="130"/>
                    <a:pt x="51" y="144"/>
                    <a:pt x="34" y="144"/>
                  </a:cubicBezTo>
                  <a:close/>
                  <a:moveTo>
                    <a:pt x="132" y="160"/>
                  </a:moveTo>
                  <a:cubicBezTo>
                    <a:pt x="117" y="160"/>
                    <a:pt x="104" y="146"/>
                    <a:pt x="104" y="130"/>
                  </a:cubicBezTo>
                  <a:cubicBezTo>
                    <a:pt x="104" y="113"/>
                    <a:pt x="117" y="100"/>
                    <a:pt x="132" y="100"/>
                  </a:cubicBezTo>
                  <a:cubicBezTo>
                    <a:pt x="148" y="100"/>
                    <a:pt x="160" y="113"/>
                    <a:pt x="160" y="130"/>
                  </a:cubicBezTo>
                  <a:cubicBezTo>
                    <a:pt x="160" y="146"/>
                    <a:pt x="148" y="160"/>
                    <a:pt x="132" y="160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"/>
            <p:cNvSpPr>
              <a:spLocks noEditPoints="1"/>
            </p:cNvSpPr>
            <p:nvPr/>
          </p:nvSpPr>
          <p:spPr bwMode="auto">
            <a:xfrm>
              <a:off x="7702550" y="141288"/>
              <a:ext cx="1295400" cy="1171575"/>
            </a:xfrm>
            <a:custGeom>
              <a:avLst/>
              <a:gdLst/>
              <a:ahLst/>
              <a:cxnLst>
                <a:cxn ang="0">
                  <a:pos x="444" y="222"/>
                </a:cxn>
                <a:cxn ang="0">
                  <a:pos x="382" y="275"/>
                </a:cxn>
                <a:cxn ang="0">
                  <a:pos x="319" y="266"/>
                </a:cxn>
                <a:cxn ang="0">
                  <a:pos x="264" y="174"/>
                </a:cxn>
                <a:cxn ang="0">
                  <a:pos x="199" y="162"/>
                </a:cxn>
                <a:cxn ang="0">
                  <a:pos x="108" y="130"/>
                </a:cxn>
                <a:cxn ang="0">
                  <a:pos x="69" y="108"/>
                </a:cxn>
                <a:cxn ang="0">
                  <a:pos x="68" y="34"/>
                </a:cxn>
                <a:cxn ang="0">
                  <a:pos x="0" y="34"/>
                </a:cxn>
                <a:cxn ang="0">
                  <a:pos x="39" y="67"/>
                </a:cxn>
                <a:cxn ang="0">
                  <a:pos x="56" y="130"/>
                </a:cxn>
                <a:cxn ang="0">
                  <a:pos x="104" y="144"/>
                </a:cxn>
                <a:cxn ang="0">
                  <a:pos x="197" y="170"/>
                </a:cxn>
                <a:cxn ang="0">
                  <a:pos x="230" y="208"/>
                </a:cxn>
                <a:cxn ang="0">
                  <a:pos x="313" y="272"/>
                </a:cxn>
                <a:cxn ang="0">
                  <a:pos x="333" y="334"/>
                </a:cxn>
                <a:cxn ang="0">
                  <a:pos x="288" y="458"/>
                </a:cxn>
                <a:cxn ang="0">
                  <a:pos x="360" y="458"/>
                </a:cxn>
                <a:cxn ang="0">
                  <a:pos x="341" y="336"/>
                </a:cxn>
                <a:cxn ang="0">
                  <a:pos x="388" y="296"/>
                </a:cxn>
                <a:cxn ang="0">
                  <a:pos x="451" y="246"/>
                </a:cxn>
                <a:cxn ang="0">
                  <a:pos x="544" y="222"/>
                </a:cxn>
                <a:cxn ang="0">
                  <a:pos x="4" y="34"/>
                </a:cxn>
                <a:cxn ang="0">
                  <a:pos x="64" y="34"/>
                </a:cxn>
                <a:cxn ang="0">
                  <a:pos x="4" y="34"/>
                </a:cxn>
                <a:cxn ang="0">
                  <a:pos x="60" y="130"/>
                </a:cxn>
                <a:cxn ang="0">
                  <a:pos x="104" y="130"/>
                </a:cxn>
                <a:cxn ang="0">
                  <a:pos x="356" y="458"/>
                </a:cxn>
                <a:cxn ang="0">
                  <a:pos x="292" y="458"/>
                </a:cxn>
                <a:cxn ang="0">
                  <a:pos x="356" y="458"/>
                </a:cxn>
                <a:cxn ang="0">
                  <a:pos x="230" y="144"/>
                </a:cxn>
                <a:cxn ang="0">
                  <a:pos x="230" y="204"/>
                </a:cxn>
                <a:cxn ang="0">
                  <a:pos x="346" y="332"/>
                </a:cxn>
                <a:cxn ang="0">
                  <a:pos x="346" y="260"/>
                </a:cxn>
                <a:cxn ang="0">
                  <a:pos x="346" y="332"/>
                </a:cxn>
                <a:cxn ang="0">
                  <a:pos x="448" y="222"/>
                </a:cxn>
                <a:cxn ang="0">
                  <a:pos x="540" y="222"/>
                </a:cxn>
              </a:cxnLst>
              <a:rect l="0" t="0" r="r" b="b"/>
              <a:pathLst>
                <a:path w="544" h="492">
                  <a:moveTo>
                    <a:pt x="494" y="172"/>
                  </a:moveTo>
                  <a:cubicBezTo>
                    <a:pt x="467" y="172"/>
                    <a:pt x="444" y="194"/>
                    <a:pt x="444" y="222"/>
                  </a:cubicBezTo>
                  <a:cubicBezTo>
                    <a:pt x="444" y="228"/>
                    <a:pt x="445" y="233"/>
                    <a:pt x="447" y="238"/>
                  </a:cubicBezTo>
                  <a:cubicBezTo>
                    <a:pt x="382" y="275"/>
                    <a:pt x="382" y="275"/>
                    <a:pt x="382" y="275"/>
                  </a:cubicBezTo>
                  <a:cubicBezTo>
                    <a:pt x="374" y="263"/>
                    <a:pt x="361" y="256"/>
                    <a:pt x="346" y="256"/>
                  </a:cubicBezTo>
                  <a:cubicBezTo>
                    <a:pt x="336" y="256"/>
                    <a:pt x="326" y="260"/>
                    <a:pt x="319" y="266"/>
                  </a:cubicBezTo>
                  <a:cubicBezTo>
                    <a:pt x="257" y="196"/>
                    <a:pt x="257" y="196"/>
                    <a:pt x="257" y="196"/>
                  </a:cubicBezTo>
                  <a:cubicBezTo>
                    <a:pt x="261" y="190"/>
                    <a:pt x="264" y="182"/>
                    <a:pt x="264" y="174"/>
                  </a:cubicBezTo>
                  <a:cubicBezTo>
                    <a:pt x="264" y="155"/>
                    <a:pt x="249" y="140"/>
                    <a:pt x="230" y="140"/>
                  </a:cubicBezTo>
                  <a:cubicBezTo>
                    <a:pt x="216" y="140"/>
                    <a:pt x="203" y="149"/>
                    <a:pt x="199" y="162"/>
                  </a:cubicBezTo>
                  <a:cubicBezTo>
                    <a:pt x="107" y="137"/>
                    <a:pt x="107" y="137"/>
                    <a:pt x="107" y="137"/>
                  </a:cubicBezTo>
                  <a:cubicBezTo>
                    <a:pt x="108" y="135"/>
                    <a:pt x="108" y="132"/>
                    <a:pt x="108" y="130"/>
                  </a:cubicBezTo>
                  <a:cubicBezTo>
                    <a:pt x="108" y="116"/>
                    <a:pt x="97" y="104"/>
                    <a:pt x="82" y="104"/>
                  </a:cubicBezTo>
                  <a:cubicBezTo>
                    <a:pt x="77" y="104"/>
                    <a:pt x="73" y="105"/>
                    <a:pt x="69" y="108"/>
                  </a:cubicBezTo>
                  <a:cubicBezTo>
                    <a:pt x="47" y="65"/>
                    <a:pt x="47" y="65"/>
                    <a:pt x="47" y="65"/>
                  </a:cubicBezTo>
                  <a:cubicBezTo>
                    <a:pt x="60" y="60"/>
                    <a:pt x="68" y="48"/>
                    <a:pt x="68" y="34"/>
                  </a:cubicBezTo>
                  <a:cubicBezTo>
                    <a:pt x="68" y="15"/>
                    <a:pt x="53" y="0"/>
                    <a:pt x="34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4" y="68"/>
                  </a:cubicBezTo>
                  <a:cubicBezTo>
                    <a:pt x="36" y="68"/>
                    <a:pt x="38" y="68"/>
                    <a:pt x="39" y="67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59" y="118"/>
                    <a:pt x="56" y="124"/>
                    <a:pt x="56" y="130"/>
                  </a:cubicBezTo>
                  <a:cubicBezTo>
                    <a:pt x="56" y="144"/>
                    <a:pt x="68" y="156"/>
                    <a:pt x="82" y="156"/>
                  </a:cubicBezTo>
                  <a:cubicBezTo>
                    <a:pt x="91" y="156"/>
                    <a:pt x="99" y="151"/>
                    <a:pt x="104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197" y="170"/>
                    <a:pt x="197" y="170"/>
                    <a:pt x="197" y="170"/>
                  </a:cubicBezTo>
                  <a:cubicBezTo>
                    <a:pt x="196" y="171"/>
                    <a:pt x="196" y="173"/>
                    <a:pt x="196" y="174"/>
                  </a:cubicBezTo>
                  <a:cubicBezTo>
                    <a:pt x="196" y="193"/>
                    <a:pt x="212" y="208"/>
                    <a:pt x="230" y="208"/>
                  </a:cubicBezTo>
                  <a:cubicBezTo>
                    <a:pt x="238" y="208"/>
                    <a:pt x="245" y="205"/>
                    <a:pt x="251" y="201"/>
                  </a:cubicBezTo>
                  <a:cubicBezTo>
                    <a:pt x="313" y="272"/>
                    <a:pt x="313" y="272"/>
                    <a:pt x="313" y="272"/>
                  </a:cubicBezTo>
                  <a:cubicBezTo>
                    <a:pt x="308" y="278"/>
                    <a:pt x="304" y="287"/>
                    <a:pt x="304" y="296"/>
                  </a:cubicBezTo>
                  <a:cubicBezTo>
                    <a:pt x="304" y="314"/>
                    <a:pt x="317" y="329"/>
                    <a:pt x="333" y="334"/>
                  </a:cubicBezTo>
                  <a:cubicBezTo>
                    <a:pt x="319" y="424"/>
                    <a:pt x="319" y="424"/>
                    <a:pt x="319" y="424"/>
                  </a:cubicBezTo>
                  <a:cubicBezTo>
                    <a:pt x="302" y="427"/>
                    <a:pt x="288" y="441"/>
                    <a:pt x="288" y="458"/>
                  </a:cubicBezTo>
                  <a:cubicBezTo>
                    <a:pt x="288" y="477"/>
                    <a:pt x="305" y="492"/>
                    <a:pt x="324" y="492"/>
                  </a:cubicBezTo>
                  <a:cubicBezTo>
                    <a:pt x="344" y="492"/>
                    <a:pt x="360" y="477"/>
                    <a:pt x="360" y="458"/>
                  </a:cubicBezTo>
                  <a:cubicBezTo>
                    <a:pt x="360" y="440"/>
                    <a:pt x="346" y="426"/>
                    <a:pt x="328" y="424"/>
                  </a:cubicBezTo>
                  <a:cubicBezTo>
                    <a:pt x="341" y="336"/>
                    <a:pt x="341" y="336"/>
                    <a:pt x="341" y="336"/>
                  </a:cubicBezTo>
                  <a:cubicBezTo>
                    <a:pt x="343" y="336"/>
                    <a:pt x="345" y="336"/>
                    <a:pt x="346" y="336"/>
                  </a:cubicBezTo>
                  <a:cubicBezTo>
                    <a:pt x="370" y="336"/>
                    <a:pt x="388" y="318"/>
                    <a:pt x="388" y="296"/>
                  </a:cubicBezTo>
                  <a:cubicBezTo>
                    <a:pt x="388" y="291"/>
                    <a:pt x="387" y="286"/>
                    <a:pt x="386" y="282"/>
                  </a:cubicBezTo>
                  <a:cubicBezTo>
                    <a:pt x="451" y="246"/>
                    <a:pt x="451" y="246"/>
                    <a:pt x="451" y="246"/>
                  </a:cubicBezTo>
                  <a:cubicBezTo>
                    <a:pt x="459" y="261"/>
                    <a:pt x="475" y="272"/>
                    <a:pt x="494" y="272"/>
                  </a:cubicBezTo>
                  <a:cubicBezTo>
                    <a:pt x="522" y="272"/>
                    <a:pt x="544" y="250"/>
                    <a:pt x="544" y="222"/>
                  </a:cubicBezTo>
                  <a:cubicBezTo>
                    <a:pt x="544" y="194"/>
                    <a:pt x="522" y="172"/>
                    <a:pt x="494" y="172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4" y="4"/>
                  </a:cubicBezTo>
                  <a:cubicBezTo>
                    <a:pt x="51" y="4"/>
                    <a:pt x="64" y="17"/>
                    <a:pt x="64" y="34"/>
                  </a:cubicBezTo>
                  <a:cubicBezTo>
                    <a:pt x="64" y="50"/>
                    <a:pt x="51" y="64"/>
                    <a:pt x="34" y="64"/>
                  </a:cubicBezTo>
                  <a:cubicBezTo>
                    <a:pt x="18" y="64"/>
                    <a:pt x="4" y="50"/>
                    <a:pt x="4" y="34"/>
                  </a:cubicBezTo>
                  <a:close/>
                  <a:moveTo>
                    <a:pt x="82" y="152"/>
                  </a:moveTo>
                  <a:cubicBezTo>
                    <a:pt x="70" y="152"/>
                    <a:pt x="60" y="142"/>
                    <a:pt x="60" y="130"/>
                  </a:cubicBezTo>
                  <a:cubicBezTo>
                    <a:pt x="60" y="118"/>
                    <a:pt x="70" y="108"/>
                    <a:pt x="82" y="108"/>
                  </a:cubicBezTo>
                  <a:cubicBezTo>
                    <a:pt x="94" y="108"/>
                    <a:pt x="104" y="118"/>
                    <a:pt x="104" y="130"/>
                  </a:cubicBezTo>
                  <a:cubicBezTo>
                    <a:pt x="104" y="142"/>
                    <a:pt x="94" y="152"/>
                    <a:pt x="82" y="152"/>
                  </a:cubicBezTo>
                  <a:close/>
                  <a:moveTo>
                    <a:pt x="356" y="458"/>
                  </a:moveTo>
                  <a:cubicBezTo>
                    <a:pt x="356" y="475"/>
                    <a:pt x="342" y="488"/>
                    <a:pt x="324" y="488"/>
                  </a:cubicBezTo>
                  <a:cubicBezTo>
                    <a:pt x="307" y="488"/>
                    <a:pt x="292" y="475"/>
                    <a:pt x="292" y="458"/>
                  </a:cubicBezTo>
                  <a:cubicBezTo>
                    <a:pt x="292" y="441"/>
                    <a:pt x="307" y="428"/>
                    <a:pt x="324" y="428"/>
                  </a:cubicBezTo>
                  <a:cubicBezTo>
                    <a:pt x="342" y="428"/>
                    <a:pt x="356" y="441"/>
                    <a:pt x="356" y="458"/>
                  </a:cubicBezTo>
                  <a:close/>
                  <a:moveTo>
                    <a:pt x="200" y="174"/>
                  </a:moveTo>
                  <a:cubicBezTo>
                    <a:pt x="200" y="157"/>
                    <a:pt x="214" y="144"/>
                    <a:pt x="230" y="144"/>
                  </a:cubicBezTo>
                  <a:cubicBezTo>
                    <a:pt x="247" y="144"/>
                    <a:pt x="260" y="157"/>
                    <a:pt x="260" y="174"/>
                  </a:cubicBezTo>
                  <a:cubicBezTo>
                    <a:pt x="260" y="190"/>
                    <a:pt x="247" y="204"/>
                    <a:pt x="230" y="204"/>
                  </a:cubicBezTo>
                  <a:cubicBezTo>
                    <a:pt x="214" y="204"/>
                    <a:pt x="200" y="190"/>
                    <a:pt x="200" y="174"/>
                  </a:cubicBezTo>
                  <a:close/>
                  <a:moveTo>
                    <a:pt x="346" y="332"/>
                  </a:moveTo>
                  <a:cubicBezTo>
                    <a:pt x="325" y="332"/>
                    <a:pt x="308" y="316"/>
                    <a:pt x="308" y="296"/>
                  </a:cubicBezTo>
                  <a:cubicBezTo>
                    <a:pt x="308" y="276"/>
                    <a:pt x="325" y="260"/>
                    <a:pt x="346" y="260"/>
                  </a:cubicBezTo>
                  <a:cubicBezTo>
                    <a:pt x="367" y="260"/>
                    <a:pt x="384" y="276"/>
                    <a:pt x="384" y="296"/>
                  </a:cubicBezTo>
                  <a:cubicBezTo>
                    <a:pt x="384" y="316"/>
                    <a:pt x="367" y="332"/>
                    <a:pt x="346" y="332"/>
                  </a:cubicBezTo>
                  <a:close/>
                  <a:moveTo>
                    <a:pt x="494" y="268"/>
                  </a:moveTo>
                  <a:cubicBezTo>
                    <a:pt x="469" y="268"/>
                    <a:pt x="448" y="247"/>
                    <a:pt x="448" y="222"/>
                  </a:cubicBezTo>
                  <a:cubicBezTo>
                    <a:pt x="448" y="197"/>
                    <a:pt x="469" y="176"/>
                    <a:pt x="494" y="176"/>
                  </a:cubicBezTo>
                  <a:cubicBezTo>
                    <a:pt x="520" y="176"/>
                    <a:pt x="540" y="197"/>
                    <a:pt x="540" y="222"/>
                  </a:cubicBezTo>
                  <a:cubicBezTo>
                    <a:pt x="540" y="247"/>
                    <a:pt x="520" y="268"/>
                    <a:pt x="494" y="268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4"/>
            <p:cNvSpPr>
              <a:spLocks noEditPoints="1"/>
            </p:cNvSpPr>
            <p:nvPr/>
          </p:nvSpPr>
          <p:spPr bwMode="auto">
            <a:xfrm>
              <a:off x="5548313" y="-3175"/>
              <a:ext cx="904875" cy="1277938"/>
            </a:xfrm>
            <a:custGeom>
              <a:avLst/>
              <a:gdLst/>
              <a:ahLst/>
              <a:cxnLst>
                <a:cxn ang="0">
                  <a:pos x="313" y="294"/>
                </a:cxn>
                <a:cxn ang="0">
                  <a:pos x="322" y="212"/>
                </a:cxn>
                <a:cxn ang="0">
                  <a:pos x="380" y="152"/>
                </a:cxn>
                <a:cxn ang="0">
                  <a:pos x="320" y="92"/>
                </a:cxn>
                <a:cxn ang="0">
                  <a:pos x="292" y="99"/>
                </a:cxn>
                <a:cxn ang="0">
                  <a:pos x="255" y="31"/>
                </a:cxn>
                <a:cxn ang="0">
                  <a:pos x="276" y="0"/>
                </a:cxn>
                <a:cxn ang="0">
                  <a:pos x="272" y="0"/>
                </a:cxn>
                <a:cxn ang="0">
                  <a:pos x="234" y="32"/>
                </a:cxn>
                <a:cxn ang="0">
                  <a:pos x="196" y="0"/>
                </a:cxn>
                <a:cxn ang="0">
                  <a:pos x="192" y="0"/>
                </a:cxn>
                <a:cxn ang="0">
                  <a:pos x="234" y="36"/>
                </a:cxn>
                <a:cxn ang="0">
                  <a:pos x="247" y="34"/>
                </a:cxn>
                <a:cxn ang="0">
                  <a:pos x="285" y="104"/>
                </a:cxn>
                <a:cxn ang="0">
                  <a:pos x="260" y="152"/>
                </a:cxn>
                <a:cxn ang="0">
                  <a:pos x="310" y="211"/>
                </a:cxn>
                <a:cxn ang="0">
                  <a:pos x="301" y="292"/>
                </a:cxn>
                <a:cxn ang="0">
                  <a:pos x="298" y="292"/>
                </a:cxn>
                <a:cxn ang="0">
                  <a:pos x="232" y="360"/>
                </a:cxn>
                <a:cxn ang="0">
                  <a:pos x="237" y="386"/>
                </a:cxn>
                <a:cxn ang="0">
                  <a:pos x="155" y="416"/>
                </a:cxn>
                <a:cxn ang="0">
                  <a:pos x="82" y="372"/>
                </a:cxn>
                <a:cxn ang="0">
                  <a:pos x="0" y="454"/>
                </a:cxn>
                <a:cxn ang="0">
                  <a:pos x="82" y="536"/>
                </a:cxn>
                <a:cxn ang="0">
                  <a:pos x="164" y="454"/>
                </a:cxn>
                <a:cxn ang="0">
                  <a:pos x="159" y="427"/>
                </a:cxn>
                <a:cxn ang="0">
                  <a:pos x="243" y="397"/>
                </a:cxn>
                <a:cxn ang="0">
                  <a:pos x="242" y="396"/>
                </a:cxn>
                <a:cxn ang="0">
                  <a:pos x="298" y="428"/>
                </a:cxn>
                <a:cxn ang="0">
                  <a:pos x="364" y="360"/>
                </a:cxn>
                <a:cxn ang="0">
                  <a:pos x="313" y="294"/>
                </a:cxn>
                <a:cxn ang="0">
                  <a:pos x="264" y="152"/>
                </a:cxn>
                <a:cxn ang="0">
                  <a:pos x="320" y="96"/>
                </a:cxn>
                <a:cxn ang="0">
                  <a:pos x="376" y="152"/>
                </a:cxn>
                <a:cxn ang="0">
                  <a:pos x="320" y="208"/>
                </a:cxn>
                <a:cxn ang="0">
                  <a:pos x="264" y="152"/>
                </a:cxn>
                <a:cxn ang="0">
                  <a:pos x="82" y="532"/>
                </a:cxn>
                <a:cxn ang="0">
                  <a:pos x="4" y="454"/>
                </a:cxn>
                <a:cxn ang="0">
                  <a:pos x="82" y="376"/>
                </a:cxn>
                <a:cxn ang="0">
                  <a:pos x="160" y="454"/>
                </a:cxn>
                <a:cxn ang="0">
                  <a:pos x="82" y="532"/>
                </a:cxn>
                <a:cxn ang="0">
                  <a:pos x="298" y="424"/>
                </a:cxn>
                <a:cxn ang="0">
                  <a:pos x="236" y="360"/>
                </a:cxn>
                <a:cxn ang="0">
                  <a:pos x="298" y="296"/>
                </a:cxn>
                <a:cxn ang="0">
                  <a:pos x="360" y="360"/>
                </a:cxn>
                <a:cxn ang="0">
                  <a:pos x="298" y="424"/>
                </a:cxn>
              </a:cxnLst>
              <a:rect l="0" t="0" r="r" b="b"/>
              <a:pathLst>
                <a:path w="380" h="536">
                  <a:moveTo>
                    <a:pt x="313" y="294"/>
                  </a:moveTo>
                  <a:cubicBezTo>
                    <a:pt x="322" y="212"/>
                    <a:pt x="322" y="212"/>
                    <a:pt x="322" y="212"/>
                  </a:cubicBezTo>
                  <a:cubicBezTo>
                    <a:pt x="354" y="211"/>
                    <a:pt x="380" y="184"/>
                    <a:pt x="380" y="152"/>
                  </a:cubicBezTo>
                  <a:cubicBezTo>
                    <a:pt x="380" y="119"/>
                    <a:pt x="353" y="92"/>
                    <a:pt x="320" y="92"/>
                  </a:cubicBezTo>
                  <a:cubicBezTo>
                    <a:pt x="310" y="92"/>
                    <a:pt x="300" y="95"/>
                    <a:pt x="292" y="99"/>
                  </a:cubicBezTo>
                  <a:cubicBezTo>
                    <a:pt x="255" y="31"/>
                    <a:pt x="255" y="31"/>
                    <a:pt x="255" y="31"/>
                  </a:cubicBezTo>
                  <a:cubicBezTo>
                    <a:pt x="266" y="25"/>
                    <a:pt x="275" y="13"/>
                    <a:pt x="276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270" y="18"/>
                    <a:pt x="254" y="32"/>
                    <a:pt x="234" y="32"/>
                  </a:cubicBezTo>
                  <a:cubicBezTo>
                    <a:pt x="215" y="32"/>
                    <a:pt x="199" y="18"/>
                    <a:pt x="19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94" y="20"/>
                    <a:pt x="212" y="36"/>
                    <a:pt x="234" y="36"/>
                  </a:cubicBezTo>
                  <a:cubicBezTo>
                    <a:pt x="239" y="36"/>
                    <a:pt x="243" y="35"/>
                    <a:pt x="247" y="34"/>
                  </a:cubicBezTo>
                  <a:cubicBezTo>
                    <a:pt x="285" y="104"/>
                    <a:pt x="285" y="104"/>
                    <a:pt x="285" y="104"/>
                  </a:cubicBezTo>
                  <a:cubicBezTo>
                    <a:pt x="270" y="115"/>
                    <a:pt x="260" y="132"/>
                    <a:pt x="260" y="152"/>
                  </a:cubicBezTo>
                  <a:cubicBezTo>
                    <a:pt x="260" y="182"/>
                    <a:pt x="282" y="206"/>
                    <a:pt x="310" y="211"/>
                  </a:cubicBezTo>
                  <a:cubicBezTo>
                    <a:pt x="301" y="292"/>
                    <a:pt x="301" y="292"/>
                    <a:pt x="301" y="292"/>
                  </a:cubicBezTo>
                  <a:cubicBezTo>
                    <a:pt x="300" y="292"/>
                    <a:pt x="299" y="292"/>
                    <a:pt x="298" y="292"/>
                  </a:cubicBezTo>
                  <a:cubicBezTo>
                    <a:pt x="262" y="292"/>
                    <a:pt x="232" y="322"/>
                    <a:pt x="232" y="360"/>
                  </a:cubicBezTo>
                  <a:cubicBezTo>
                    <a:pt x="232" y="369"/>
                    <a:pt x="234" y="378"/>
                    <a:pt x="237" y="386"/>
                  </a:cubicBezTo>
                  <a:cubicBezTo>
                    <a:pt x="155" y="416"/>
                    <a:pt x="155" y="416"/>
                    <a:pt x="155" y="416"/>
                  </a:cubicBezTo>
                  <a:cubicBezTo>
                    <a:pt x="141" y="390"/>
                    <a:pt x="114" y="372"/>
                    <a:pt x="82" y="372"/>
                  </a:cubicBezTo>
                  <a:cubicBezTo>
                    <a:pt x="37" y="372"/>
                    <a:pt x="0" y="409"/>
                    <a:pt x="0" y="454"/>
                  </a:cubicBezTo>
                  <a:cubicBezTo>
                    <a:pt x="0" y="499"/>
                    <a:pt x="37" y="536"/>
                    <a:pt x="82" y="536"/>
                  </a:cubicBezTo>
                  <a:cubicBezTo>
                    <a:pt x="127" y="536"/>
                    <a:pt x="164" y="499"/>
                    <a:pt x="164" y="454"/>
                  </a:cubicBezTo>
                  <a:cubicBezTo>
                    <a:pt x="164" y="444"/>
                    <a:pt x="162" y="435"/>
                    <a:pt x="159" y="427"/>
                  </a:cubicBezTo>
                  <a:cubicBezTo>
                    <a:pt x="243" y="397"/>
                    <a:pt x="243" y="397"/>
                    <a:pt x="243" y="397"/>
                  </a:cubicBezTo>
                  <a:cubicBezTo>
                    <a:pt x="242" y="396"/>
                    <a:pt x="242" y="396"/>
                    <a:pt x="242" y="396"/>
                  </a:cubicBezTo>
                  <a:cubicBezTo>
                    <a:pt x="254" y="415"/>
                    <a:pt x="275" y="428"/>
                    <a:pt x="298" y="428"/>
                  </a:cubicBezTo>
                  <a:cubicBezTo>
                    <a:pt x="335" y="428"/>
                    <a:pt x="364" y="397"/>
                    <a:pt x="364" y="360"/>
                  </a:cubicBezTo>
                  <a:cubicBezTo>
                    <a:pt x="364" y="328"/>
                    <a:pt x="342" y="300"/>
                    <a:pt x="313" y="294"/>
                  </a:cubicBezTo>
                  <a:close/>
                  <a:moveTo>
                    <a:pt x="264" y="152"/>
                  </a:moveTo>
                  <a:cubicBezTo>
                    <a:pt x="264" y="121"/>
                    <a:pt x="289" y="96"/>
                    <a:pt x="320" y="96"/>
                  </a:cubicBezTo>
                  <a:cubicBezTo>
                    <a:pt x="351" y="96"/>
                    <a:pt x="376" y="121"/>
                    <a:pt x="376" y="152"/>
                  </a:cubicBezTo>
                  <a:cubicBezTo>
                    <a:pt x="376" y="183"/>
                    <a:pt x="351" y="208"/>
                    <a:pt x="320" y="208"/>
                  </a:cubicBezTo>
                  <a:cubicBezTo>
                    <a:pt x="289" y="208"/>
                    <a:pt x="264" y="183"/>
                    <a:pt x="264" y="152"/>
                  </a:cubicBezTo>
                  <a:close/>
                  <a:moveTo>
                    <a:pt x="82" y="532"/>
                  </a:moveTo>
                  <a:cubicBezTo>
                    <a:pt x="39" y="532"/>
                    <a:pt x="4" y="497"/>
                    <a:pt x="4" y="454"/>
                  </a:cubicBezTo>
                  <a:cubicBezTo>
                    <a:pt x="4" y="411"/>
                    <a:pt x="39" y="376"/>
                    <a:pt x="82" y="376"/>
                  </a:cubicBezTo>
                  <a:cubicBezTo>
                    <a:pt x="125" y="376"/>
                    <a:pt x="160" y="411"/>
                    <a:pt x="160" y="454"/>
                  </a:cubicBezTo>
                  <a:cubicBezTo>
                    <a:pt x="160" y="497"/>
                    <a:pt x="125" y="532"/>
                    <a:pt x="82" y="532"/>
                  </a:cubicBezTo>
                  <a:close/>
                  <a:moveTo>
                    <a:pt x="298" y="424"/>
                  </a:moveTo>
                  <a:cubicBezTo>
                    <a:pt x="264" y="424"/>
                    <a:pt x="236" y="395"/>
                    <a:pt x="236" y="360"/>
                  </a:cubicBezTo>
                  <a:cubicBezTo>
                    <a:pt x="236" y="325"/>
                    <a:pt x="264" y="296"/>
                    <a:pt x="298" y="296"/>
                  </a:cubicBezTo>
                  <a:cubicBezTo>
                    <a:pt x="332" y="296"/>
                    <a:pt x="360" y="325"/>
                    <a:pt x="360" y="360"/>
                  </a:cubicBezTo>
                  <a:cubicBezTo>
                    <a:pt x="360" y="395"/>
                    <a:pt x="332" y="424"/>
                    <a:pt x="298" y="424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5760" y="3575875"/>
            <a:ext cx="8229600" cy="492443"/>
          </a:xfrm>
          <a:prstGeom prst="rect">
            <a:avLst/>
          </a:prstGeom>
        </p:spPr>
        <p:txBody>
          <a:bodyPr vert="horz" anchor="t" anchorCtr="0">
            <a:spAutoFit/>
          </a:bodyPr>
          <a:lstStyle>
            <a:lvl1pPr>
              <a:defRPr sz="2600" b="1">
                <a:solidFill>
                  <a:schemeClr val="tx2"/>
                </a:solidFill>
                <a:latin typeface="+mj-lt"/>
                <a:cs typeface="Georgia"/>
              </a:defRPr>
            </a:lvl1pPr>
          </a:lstStyle>
          <a:p>
            <a:r>
              <a:rPr lang="en-US" dirty="0" smtClean="0"/>
              <a:t>Divider title 26pt Arial Bold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DFCFB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ou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0" y="3997325"/>
            <a:ext cx="9155112" cy="1574799"/>
            <a:chOff x="0" y="3997325"/>
            <a:chExt cx="9155112" cy="1574799"/>
          </a:xfrm>
        </p:grpSpPr>
        <p:sp>
          <p:nvSpPr>
            <p:cNvPr id="11" name="Rectangle 10"/>
            <p:cNvSpPr/>
            <p:nvPr/>
          </p:nvSpPr>
          <p:spPr>
            <a:xfrm>
              <a:off x="0" y="3997325"/>
              <a:ext cx="9144000" cy="1574799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105524" y="4597954"/>
              <a:ext cx="385763" cy="38362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91325" y="4741267"/>
              <a:ext cx="340519" cy="33862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279482" y="4460081"/>
              <a:ext cx="223044" cy="2307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824694" y="4492625"/>
              <a:ext cx="328706" cy="3276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334264" y="4049713"/>
              <a:ext cx="228585" cy="22731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360569" y="4164807"/>
              <a:ext cx="224632" cy="21784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539115" y="4764881"/>
              <a:ext cx="202329" cy="1976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406558" y="5131594"/>
              <a:ext cx="195185" cy="19288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774859" y="5045250"/>
              <a:ext cx="150025" cy="14825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86600" y="5292880"/>
              <a:ext cx="171450" cy="16942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81800" y="5197631"/>
              <a:ext cx="140494" cy="13875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827169" y="4050419"/>
              <a:ext cx="176212" cy="17954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151018" y="4088295"/>
              <a:ext cx="119063" cy="13128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891462" y="4290701"/>
              <a:ext cx="83129" cy="8127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8120696" y="4943475"/>
              <a:ext cx="394056" cy="39257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640545" y="4816475"/>
              <a:ext cx="321881" cy="3302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923971" y="4539464"/>
              <a:ext cx="153518" cy="15318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715919" y="4098148"/>
              <a:ext cx="215900" cy="21429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959475" y="4106879"/>
              <a:ext cx="217488" cy="21822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340474" y="4078303"/>
              <a:ext cx="143169" cy="15079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907212" y="4469607"/>
              <a:ext cx="148432" cy="14049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730876" y="4972249"/>
              <a:ext cx="307974" cy="30460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210177" y="4985743"/>
              <a:ext cx="219073" cy="23078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7185025" y="5541963"/>
              <a:ext cx="117475" cy="285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2"/>
                </a:cxn>
                <a:cxn ang="0">
                  <a:pos x="49" y="12"/>
                </a:cxn>
                <a:cxn ang="0">
                  <a:pos x="24" y="0"/>
                </a:cxn>
              </a:cxnLst>
              <a:rect l="0" t="0" r="r" b="b"/>
              <a:pathLst>
                <a:path w="49" h="12">
                  <a:moveTo>
                    <a:pt x="24" y="0"/>
                  </a:moveTo>
                  <a:cubicBezTo>
                    <a:pt x="14" y="0"/>
                    <a:pt x="5" y="5"/>
                    <a:pt x="0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3" y="5"/>
                    <a:pt x="34" y="0"/>
                    <a:pt x="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7634288" y="3998912"/>
              <a:ext cx="157163" cy="47625"/>
            </a:xfrm>
            <a:custGeom>
              <a:avLst/>
              <a:gdLst/>
              <a:ahLst/>
              <a:cxnLst>
                <a:cxn ang="0">
                  <a:pos x="33" y="20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33" y="20"/>
                </a:cxn>
              </a:cxnLst>
              <a:rect l="0" t="0" r="r" b="b"/>
              <a:pathLst>
                <a:path w="66" h="20">
                  <a:moveTo>
                    <a:pt x="33" y="20"/>
                  </a:moveTo>
                  <a:cubicBezTo>
                    <a:pt x="47" y="20"/>
                    <a:pt x="60" y="12"/>
                    <a:pt x="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2"/>
                    <a:pt x="19" y="20"/>
                    <a:pt x="3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>
              <a:off x="7267575" y="3998912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4"/>
                    <a:pt x="20" y="24"/>
                    <a:pt x="35" y="2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" name="Freeform 48"/>
            <p:cNvSpPr>
              <a:spLocks/>
            </p:cNvSpPr>
            <p:nvPr/>
          </p:nvSpPr>
          <p:spPr bwMode="auto">
            <a:xfrm>
              <a:off x="7874000" y="5453063"/>
              <a:ext cx="304800" cy="1143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48"/>
                </a:cxn>
                <a:cxn ang="0">
                  <a:pos x="128" y="48"/>
                </a:cxn>
                <a:cxn ang="0">
                  <a:pos x="64" y="0"/>
                </a:cxn>
              </a:cxnLst>
              <a:rect l="0" t="0" r="r" b="b"/>
              <a:pathLst>
                <a:path w="128" h="48">
                  <a:moveTo>
                    <a:pt x="64" y="0"/>
                  </a:moveTo>
                  <a:cubicBezTo>
                    <a:pt x="34" y="0"/>
                    <a:pt x="8" y="20"/>
                    <a:pt x="0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1" y="20"/>
                    <a:pt x="95" y="0"/>
                    <a:pt x="6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" name="Freeform 49"/>
            <p:cNvSpPr>
              <a:spLocks/>
            </p:cNvSpPr>
            <p:nvPr/>
          </p:nvSpPr>
          <p:spPr bwMode="auto">
            <a:xfrm>
              <a:off x="6496050" y="3998912"/>
              <a:ext cx="109538" cy="190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0"/>
                </a:cxn>
                <a:cxn ang="0">
                  <a:pos x="23" y="8"/>
                </a:cxn>
                <a:cxn ang="0">
                  <a:pos x="46" y="0"/>
                </a:cxn>
              </a:cxnLst>
              <a:rect l="0" t="0" r="r" b="b"/>
              <a:pathLst>
                <a:path w="46" h="8">
                  <a:moveTo>
                    <a:pt x="4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14" y="8"/>
                    <a:pt x="23" y="8"/>
                  </a:cubicBezTo>
                  <a:cubicBezTo>
                    <a:pt x="32" y="8"/>
                    <a:pt x="40" y="5"/>
                    <a:pt x="4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3" name="Freeform 50"/>
            <p:cNvSpPr>
              <a:spLocks/>
            </p:cNvSpPr>
            <p:nvPr/>
          </p:nvSpPr>
          <p:spPr bwMode="auto">
            <a:xfrm>
              <a:off x="5738813" y="5456238"/>
              <a:ext cx="142875" cy="11430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32"/>
                </a:cxn>
                <a:cxn ang="0">
                  <a:pos x="4" y="48"/>
                </a:cxn>
                <a:cxn ang="0">
                  <a:pos x="56" y="48"/>
                </a:cxn>
                <a:cxn ang="0">
                  <a:pos x="60" y="32"/>
                </a:cxn>
                <a:cxn ang="0">
                  <a:pos x="30" y="0"/>
                </a:cxn>
              </a:cxnLst>
              <a:rect l="0" t="0" r="r" b="b"/>
              <a:pathLst>
                <a:path w="60" h="48">
                  <a:moveTo>
                    <a:pt x="30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38"/>
                    <a:pt x="2" y="43"/>
                    <a:pt x="4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9" y="43"/>
                    <a:pt x="60" y="38"/>
                    <a:pt x="60" y="32"/>
                  </a:cubicBezTo>
                  <a:cubicBezTo>
                    <a:pt x="60" y="14"/>
                    <a:pt x="47" y="0"/>
                    <a:pt x="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5961052" y="3998911"/>
              <a:ext cx="642940" cy="327025"/>
            </a:xfrm>
            <a:custGeom>
              <a:avLst/>
              <a:gdLst/>
              <a:ahLst/>
              <a:cxnLst>
                <a:cxn ang="0">
                  <a:pos x="190" y="33"/>
                </a:cxn>
                <a:cxn ang="0">
                  <a:pos x="160" y="65"/>
                </a:cxn>
                <a:cxn ang="0">
                  <a:pos x="162" y="74"/>
                </a:cxn>
                <a:cxn ang="0">
                  <a:pos x="92" y="84"/>
                </a:cxn>
                <a:cxn ang="0">
                  <a:pos x="46" y="45"/>
                </a:cxn>
                <a:cxn ang="0">
                  <a:pos x="0" y="91"/>
                </a:cxn>
                <a:cxn ang="0">
                  <a:pos x="46" y="137"/>
                </a:cxn>
                <a:cxn ang="0">
                  <a:pos x="92" y="91"/>
                </a:cxn>
                <a:cxn ang="0">
                  <a:pos x="92" y="88"/>
                </a:cxn>
                <a:cxn ang="0">
                  <a:pos x="163" y="78"/>
                </a:cxn>
                <a:cxn ang="0">
                  <a:pos x="190" y="97"/>
                </a:cxn>
                <a:cxn ang="0">
                  <a:pos x="220" y="65"/>
                </a:cxn>
                <a:cxn ang="0">
                  <a:pos x="204" y="36"/>
                </a:cxn>
                <a:cxn ang="0">
                  <a:pos x="224" y="1"/>
                </a:cxn>
                <a:cxn ang="0">
                  <a:pos x="246" y="9"/>
                </a:cxn>
                <a:cxn ang="0">
                  <a:pos x="270" y="0"/>
                </a:cxn>
                <a:cxn ang="0">
                  <a:pos x="263" y="0"/>
                </a:cxn>
                <a:cxn ang="0">
                  <a:pos x="246" y="5"/>
                </a:cxn>
                <a:cxn ang="0">
                  <a:pos x="229" y="0"/>
                </a:cxn>
                <a:cxn ang="0">
                  <a:pos x="220" y="0"/>
                </a:cxn>
                <a:cxn ang="0">
                  <a:pos x="201" y="35"/>
                </a:cxn>
                <a:cxn ang="0">
                  <a:pos x="190" y="33"/>
                </a:cxn>
                <a:cxn ang="0">
                  <a:pos x="46" y="133"/>
                </a:cxn>
                <a:cxn ang="0">
                  <a:pos x="4" y="91"/>
                </a:cxn>
                <a:cxn ang="0">
                  <a:pos x="46" y="49"/>
                </a:cxn>
                <a:cxn ang="0">
                  <a:pos x="88" y="91"/>
                </a:cxn>
                <a:cxn ang="0">
                  <a:pos x="46" y="133"/>
                </a:cxn>
                <a:cxn ang="0">
                  <a:pos x="216" y="65"/>
                </a:cxn>
                <a:cxn ang="0">
                  <a:pos x="190" y="93"/>
                </a:cxn>
                <a:cxn ang="0">
                  <a:pos x="164" y="65"/>
                </a:cxn>
                <a:cxn ang="0">
                  <a:pos x="190" y="37"/>
                </a:cxn>
                <a:cxn ang="0">
                  <a:pos x="216" y="65"/>
                </a:cxn>
              </a:cxnLst>
              <a:rect l="0" t="0" r="r" b="b"/>
              <a:pathLst>
                <a:path w="270" h="137">
                  <a:moveTo>
                    <a:pt x="190" y="33"/>
                  </a:moveTo>
                  <a:cubicBezTo>
                    <a:pt x="174" y="33"/>
                    <a:pt x="160" y="47"/>
                    <a:pt x="160" y="65"/>
                  </a:cubicBezTo>
                  <a:cubicBezTo>
                    <a:pt x="160" y="68"/>
                    <a:pt x="161" y="71"/>
                    <a:pt x="162" y="7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89" y="62"/>
                    <a:pt x="69" y="45"/>
                    <a:pt x="46" y="45"/>
                  </a:cubicBezTo>
                  <a:cubicBezTo>
                    <a:pt x="21" y="45"/>
                    <a:pt x="0" y="65"/>
                    <a:pt x="0" y="91"/>
                  </a:cubicBezTo>
                  <a:cubicBezTo>
                    <a:pt x="0" y="116"/>
                    <a:pt x="21" y="137"/>
                    <a:pt x="46" y="137"/>
                  </a:cubicBezTo>
                  <a:cubicBezTo>
                    <a:pt x="72" y="137"/>
                    <a:pt x="92" y="116"/>
                    <a:pt x="92" y="91"/>
                  </a:cubicBezTo>
                  <a:cubicBezTo>
                    <a:pt x="92" y="90"/>
                    <a:pt x="92" y="89"/>
                    <a:pt x="92" y="88"/>
                  </a:cubicBezTo>
                  <a:cubicBezTo>
                    <a:pt x="163" y="78"/>
                    <a:pt x="163" y="78"/>
                    <a:pt x="163" y="78"/>
                  </a:cubicBezTo>
                  <a:cubicBezTo>
                    <a:pt x="168" y="89"/>
                    <a:pt x="178" y="97"/>
                    <a:pt x="190" y="97"/>
                  </a:cubicBezTo>
                  <a:cubicBezTo>
                    <a:pt x="207" y="97"/>
                    <a:pt x="220" y="82"/>
                    <a:pt x="220" y="65"/>
                  </a:cubicBezTo>
                  <a:cubicBezTo>
                    <a:pt x="220" y="52"/>
                    <a:pt x="214" y="42"/>
                    <a:pt x="204" y="36"/>
                  </a:cubicBezTo>
                  <a:cubicBezTo>
                    <a:pt x="224" y="1"/>
                    <a:pt x="224" y="1"/>
                    <a:pt x="224" y="1"/>
                  </a:cubicBezTo>
                  <a:cubicBezTo>
                    <a:pt x="231" y="6"/>
                    <a:pt x="238" y="9"/>
                    <a:pt x="246" y="9"/>
                  </a:cubicBezTo>
                  <a:cubicBezTo>
                    <a:pt x="255" y="9"/>
                    <a:pt x="263" y="6"/>
                    <a:pt x="270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8" y="3"/>
                    <a:pt x="252" y="5"/>
                    <a:pt x="246" y="5"/>
                  </a:cubicBezTo>
                  <a:cubicBezTo>
                    <a:pt x="240" y="5"/>
                    <a:pt x="234" y="3"/>
                    <a:pt x="229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01" y="35"/>
                    <a:pt x="201" y="35"/>
                    <a:pt x="201" y="35"/>
                  </a:cubicBezTo>
                  <a:cubicBezTo>
                    <a:pt x="197" y="33"/>
                    <a:pt x="194" y="33"/>
                    <a:pt x="190" y="33"/>
                  </a:cubicBezTo>
                  <a:close/>
                  <a:moveTo>
                    <a:pt x="46" y="133"/>
                  </a:moveTo>
                  <a:cubicBezTo>
                    <a:pt x="23" y="133"/>
                    <a:pt x="4" y="114"/>
                    <a:pt x="4" y="91"/>
                  </a:cubicBezTo>
                  <a:cubicBezTo>
                    <a:pt x="4" y="67"/>
                    <a:pt x="23" y="49"/>
                    <a:pt x="46" y="49"/>
                  </a:cubicBezTo>
                  <a:cubicBezTo>
                    <a:pt x="69" y="49"/>
                    <a:pt x="88" y="67"/>
                    <a:pt x="88" y="91"/>
                  </a:cubicBezTo>
                  <a:cubicBezTo>
                    <a:pt x="88" y="114"/>
                    <a:pt x="69" y="133"/>
                    <a:pt x="46" y="133"/>
                  </a:cubicBezTo>
                  <a:close/>
                  <a:moveTo>
                    <a:pt x="216" y="65"/>
                  </a:moveTo>
                  <a:cubicBezTo>
                    <a:pt x="216" y="80"/>
                    <a:pt x="205" y="93"/>
                    <a:pt x="190" y="93"/>
                  </a:cubicBezTo>
                  <a:cubicBezTo>
                    <a:pt x="176" y="93"/>
                    <a:pt x="164" y="80"/>
                    <a:pt x="164" y="65"/>
                  </a:cubicBezTo>
                  <a:cubicBezTo>
                    <a:pt x="164" y="49"/>
                    <a:pt x="176" y="37"/>
                    <a:pt x="190" y="37"/>
                  </a:cubicBezTo>
                  <a:cubicBezTo>
                    <a:pt x="205" y="37"/>
                    <a:pt x="216" y="49"/>
                    <a:pt x="216" y="6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3"/>
            <p:cNvSpPr>
              <a:spLocks noEditPoints="1"/>
            </p:cNvSpPr>
            <p:nvPr/>
          </p:nvSpPr>
          <p:spPr bwMode="auto">
            <a:xfrm>
              <a:off x="6632567" y="3998911"/>
              <a:ext cx="423864" cy="609600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34" y="87"/>
                </a:cxn>
                <a:cxn ang="0">
                  <a:pos x="80" y="133"/>
                </a:cxn>
                <a:cxn ang="0">
                  <a:pos x="99" y="129"/>
                </a:cxn>
                <a:cxn ang="0">
                  <a:pos x="132" y="199"/>
                </a:cxn>
                <a:cxn ang="0">
                  <a:pos x="114" y="226"/>
                </a:cxn>
                <a:cxn ang="0">
                  <a:pos x="146" y="256"/>
                </a:cxn>
                <a:cxn ang="0">
                  <a:pos x="178" y="226"/>
                </a:cxn>
                <a:cxn ang="0">
                  <a:pos x="146" y="196"/>
                </a:cxn>
                <a:cxn ang="0">
                  <a:pos x="136" y="197"/>
                </a:cxn>
                <a:cxn ang="0">
                  <a:pos x="103" y="127"/>
                </a:cxn>
                <a:cxn ang="0">
                  <a:pos x="126" y="87"/>
                </a:cxn>
                <a:cxn ang="0">
                  <a:pos x="80" y="41"/>
                </a:cxn>
                <a:cxn ang="0">
                  <a:pos x="55" y="4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52" y="51"/>
                </a:cxn>
                <a:cxn ang="0">
                  <a:pos x="146" y="200"/>
                </a:cxn>
                <a:cxn ang="0">
                  <a:pos x="174" y="226"/>
                </a:cxn>
                <a:cxn ang="0">
                  <a:pos x="146" y="252"/>
                </a:cxn>
                <a:cxn ang="0">
                  <a:pos x="118" y="226"/>
                </a:cxn>
                <a:cxn ang="0">
                  <a:pos x="146" y="200"/>
                </a:cxn>
                <a:cxn ang="0">
                  <a:pos x="80" y="45"/>
                </a:cxn>
                <a:cxn ang="0">
                  <a:pos x="122" y="87"/>
                </a:cxn>
                <a:cxn ang="0">
                  <a:pos x="80" y="129"/>
                </a:cxn>
                <a:cxn ang="0">
                  <a:pos x="38" y="87"/>
                </a:cxn>
                <a:cxn ang="0">
                  <a:pos x="80" y="45"/>
                </a:cxn>
              </a:cxnLst>
              <a:rect l="0" t="0" r="r" b="b"/>
              <a:pathLst>
                <a:path w="178" h="256">
                  <a:moveTo>
                    <a:pt x="52" y="51"/>
                  </a:moveTo>
                  <a:cubicBezTo>
                    <a:pt x="41" y="59"/>
                    <a:pt x="34" y="72"/>
                    <a:pt x="34" y="87"/>
                  </a:cubicBezTo>
                  <a:cubicBezTo>
                    <a:pt x="34" y="112"/>
                    <a:pt x="55" y="133"/>
                    <a:pt x="80" y="133"/>
                  </a:cubicBezTo>
                  <a:cubicBezTo>
                    <a:pt x="87" y="133"/>
                    <a:pt x="93" y="131"/>
                    <a:pt x="99" y="12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22" y="204"/>
                    <a:pt x="114" y="214"/>
                    <a:pt x="114" y="226"/>
                  </a:cubicBezTo>
                  <a:cubicBezTo>
                    <a:pt x="114" y="242"/>
                    <a:pt x="129" y="256"/>
                    <a:pt x="146" y="256"/>
                  </a:cubicBezTo>
                  <a:cubicBezTo>
                    <a:pt x="164" y="256"/>
                    <a:pt x="178" y="242"/>
                    <a:pt x="178" y="226"/>
                  </a:cubicBezTo>
                  <a:cubicBezTo>
                    <a:pt x="178" y="209"/>
                    <a:pt x="164" y="196"/>
                    <a:pt x="146" y="196"/>
                  </a:cubicBezTo>
                  <a:cubicBezTo>
                    <a:pt x="143" y="196"/>
                    <a:pt x="139" y="196"/>
                    <a:pt x="136" y="197"/>
                  </a:cubicBezTo>
                  <a:cubicBezTo>
                    <a:pt x="103" y="127"/>
                    <a:pt x="103" y="127"/>
                    <a:pt x="103" y="127"/>
                  </a:cubicBezTo>
                  <a:cubicBezTo>
                    <a:pt x="117" y="119"/>
                    <a:pt x="126" y="104"/>
                    <a:pt x="126" y="87"/>
                  </a:cubicBezTo>
                  <a:cubicBezTo>
                    <a:pt x="126" y="61"/>
                    <a:pt x="106" y="41"/>
                    <a:pt x="80" y="41"/>
                  </a:cubicBezTo>
                  <a:cubicBezTo>
                    <a:pt x="71" y="41"/>
                    <a:pt x="62" y="43"/>
                    <a:pt x="55" y="48"/>
                  </a:cubicBezTo>
                  <a:cubicBezTo>
                    <a:pt x="29" y="22"/>
                    <a:pt x="15" y="8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" y="51"/>
                    <a:pt x="52" y="51"/>
                    <a:pt x="52" y="51"/>
                  </a:cubicBezTo>
                  <a:close/>
                  <a:moveTo>
                    <a:pt x="146" y="200"/>
                  </a:moveTo>
                  <a:cubicBezTo>
                    <a:pt x="162" y="200"/>
                    <a:pt x="174" y="211"/>
                    <a:pt x="174" y="226"/>
                  </a:cubicBezTo>
                  <a:cubicBezTo>
                    <a:pt x="174" y="240"/>
                    <a:pt x="162" y="252"/>
                    <a:pt x="146" y="252"/>
                  </a:cubicBezTo>
                  <a:cubicBezTo>
                    <a:pt x="131" y="252"/>
                    <a:pt x="118" y="240"/>
                    <a:pt x="118" y="226"/>
                  </a:cubicBezTo>
                  <a:cubicBezTo>
                    <a:pt x="118" y="211"/>
                    <a:pt x="131" y="200"/>
                    <a:pt x="146" y="200"/>
                  </a:cubicBezTo>
                  <a:close/>
                  <a:moveTo>
                    <a:pt x="80" y="45"/>
                  </a:moveTo>
                  <a:cubicBezTo>
                    <a:pt x="104" y="45"/>
                    <a:pt x="122" y="63"/>
                    <a:pt x="122" y="87"/>
                  </a:cubicBezTo>
                  <a:cubicBezTo>
                    <a:pt x="122" y="110"/>
                    <a:pt x="104" y="129"/>
                    <a:pt x="80" y="129"/>
                  </a:cubicBezTo>
                  <a:cubicBezTo>
                    <a:pt x="57" y="129"/>
                    <a:pt x="38" y="110"/>
                    <a:pt x="38" y="87"/>
                  </a:cubicBezTo>
                  <a:cubicBezTo>
                    <a:pt x="38" y="63"/>
                    <a:pt x="57" y="45"/>
                    <a:pt x="80" y="4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"/>
            <p:cNvSpPr>
              <a:spLocks/>
            </p:cNvSpPr>
            <p:nvPr/>
          </p:nvSpPr>
          <p:spPr bwMode="auto">
            <a:xfrm>
              <a:off x="9145587" y="5035549"/>
              <a:ext cx="9525" cy="22225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4" y="1"/>
                </a:cxn>
              </a:cxnLst>
              <a:rect l="0" t="0" r="r" b="b"/>
              <a:pathLst>
                <a:path w="4" h="9">
                  <a:moveTo>
                    <a:pt x="4" y="1"/>
                  </a:moveTo>
                  <a:cubicBezTo>
                    <a:pt x="3" y="1"/>
                    <a:pt x="1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9"/>
                    <a:pt x="2" y="9"/>
                    <a:pt x="2" y="9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5"/>
            <p:cNvSpPr>
              <a:spLocks noEditPoints="1"/>
            </p:cNvSpPr>
            <p:nvPr/>
          </p:nvSpPr>
          <p:spPr bwMode="auto">
            <a:xfrm>
              <a:off x="7873996" y="4532311"/>
              <a:ext cx="1271592" cy="1039813"/>
            </a:xfrm>
            <a:custGeom>
              <a:avLst/>
              <a:gdLst/>
              <a:ahLst/>
              <a:cxnLst>
                <a:cxn ang="0">
                  <a:pos x="456" y="195"/>
                </a:cxn>
                <a:cxn ang="0">
                  <a:pos x="457" y="188"/>
                </a:cxn>
                <a:cxn ang="0">
                  <a:pos x="424" y="127"/>
                </a:cxn>
                <a:cxn ang="0">
                  <a:pos x="460" y="66"/>
                </a:cxn>
                <a:cxn ang="0">
                  <a:pos x="473" y="69"/>
                </a:cxn>
                <a:cxn ang="0">
                  <a:pos x="506" y="35"/>
                </a:cxn>
                <a:cxn ang="0">
                  <a:pos x="473" y="0"/>
                </a:cxn>
                <a:cxn ang="0">
                  <a:pos x="441" y="35"/>
                </a:cxn>
                <a:cxn ang="0">
                  <a:pos x="453" y="62"/>
                </a:cxn>
                <a:cxn ang="0">
                  <a:pos x="417" y="123"/>
                </a:cxn>
                <a:cxn ang="0">
                  <a:pos x="389" y="117"/>
                </a:cxn>
                <a:cxn ang="0">
                  <a:pos x="320" y="188"/>
                </a:cxn>
                <a:cxn ang="0">
                  <a:pos x="321" y="201"/>
                </a:cxn>
                <a:cxn ang="0">
                  <a:pos x="261" y="222"/>
                </a:cxn>
                <a:cxn ang="0">
                  <a:pos x="184" y="170"/>
                </a:cxn>
                <a:cxn ang="0">
                  <a:pos x="102" y="254"/>
                </a:cxn>
                <a:cxn ang="0">
                  <a:pos x="135" y="322"/>
                </a:cxn>
                <a:cxn ang="0">
                  <a:pos x="94" y="394"/>
                </a:cxn>
                <a:cxn ang="0">
                  <a:pos x="63" y="387"/>
                </a:cxn>
                <a:cxn ang="0">
                  <a:pos x="0" y="436"/>
                </a:cxn>
                <a:cxn ang="0">
                  <a:pos x="4" y="436"/>
                </a:cxn>
                <a:cxn ang="0">
                  <a:pos x="63" y="391"/>
                </a:cxn>
                <a:cxn ang="0">
                  <a:pos x="123" y="436"/>
                </a:cxn>
                <a:cxn ang="0">
                  <a:pos x="127" y="436"/>
                </a:cxn>
                <a:cxn ang="0">
                  <a:pos x="101" y="398"/>
                </a:cxn>
                <a:cxn ang="0">
                  <a:pos x="142" y="326"/>
                </a:cxn>
                <a:cxn ang="0">
                  <a:pos x="184" y="339"/>
                </a:cxn>
                <a:cxn ang="0">
                  <a:pos x="268" y="254"/>
                </a:cxn>
                <a:cxn ang="0">
                  <a:pos x="264" y="229"/>
                </a:cxn>
                <a:cxn ang="0">
                  <a:pos x="323" y="209"/>
                </a:cxn>
                <a:cxn ang="0">
                  <a:pos x="389" y="258"/>
                </a:cxn>
                <a:cxn ang="0">
                  <a:pos x="455" y="203"/>
                </a:cxn>
                <a:cxn ang="0">
                  <a:pos x="533" y="220"/>
                </a:cxn>
                <a:cxn ang="0">
                  <a:pos x="533" y="211"/>
                </a:cxn>
                <a:cxn ang="0">
                  <a:pos x="456" y="195"/>
                </a:cxn>
                <a:cxn ang="0">
                  <a:pos x="445" y="35"/>
                </a:cxn>
                <a:cxn ang="0">
                  <a:pos x="473" y="4"/>
                </a:cxn>
                <a:cxn ang="0">
                  <a:pos x="502" y="35"/>
                </a:cxn>
                <a:cxn ang="0">
                  <a:pos x="473" y="65"/>
                </a:cxn>
                <a:cxn ang="0">
                  <a:pos x="445" y="35"/>
                </a:cxn>
                <a:cxn ang="0">
                  <a:pos x="184" y="335"/>
                </a:cxn>
                <a:cxn ang="0">
                  <a:pos x="106" y="254"/>
                </a:cxn>
                <a:cxn ang="0">
                  <a:pos x="184" y="174"/>
                </a:cxn>
                <a:cxn ang="0">
                  <a:pos x="264" y="254"/>
                </a:cxn>
                <a:cxn ang="0">
                  <a:pos x="184" y="335"/>
                </a:cxn>
                <a:cxn ang="0">
                  <a:pos x="389" y="254"/>
                </a:cxn>
                <a:cxn ang="0">
                  <a:pos x="324" y="188"/>
                </a:cxn>
                <a:cxn ang="0">
                  <a:pos x="389" y="121"/>
                </a:cxn>
                <a:cxn ang="0">
                  <a:pos x="453" y="188"/>
                </a:cxn>
                <a:cxn ang="0">
                  <a:pos x="389" y="254"/>
                </a:cxn>
              </a:cxnLst>
              <a:rect l="0" t="0" r="r" b="b"/>
              <a:pathLst>
                <a:path w="533" h="436">
                  <a:moveTo>
                    <a:pt x="456" y="195"/>
                  </a:moveTo>
                  <a:cubicBezTo>
                    <a:pt x="456" y="193"/>
                    <a:pt x="457" y="190"/>
                    <a:pt x="457" y="188"/>
                  </a:cubicBezTo>
                  <a:cubicBezTo>
                    <a:pt x="457" y="162"/>
                    <a:pt x="444" y="139"/>
                    <a:pt x="424" y="127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4" y="68"/>
                    <a:pt x="468" y="69"/>
                    <a:pt x="473" y="69"/>
                  </a:cubicBezTo>
                  <a:cubicBezTo>
                    <a:pt x="491" y="69"/>
                    <a:pt x="506" y="53"/>
                    <a:pt x="506" y="35"/>
                  </a:cubicBezTo>
                  <a:cubicBezTo>
                    <a:pt x="506" y="15"/>
                    <a:pt x="491" y="0"/>
                    <a:pt x="473" y="0"/>
                  </a:cubicBezTo>
                  <a:cubicBezTo>
                    <a:pt x="455" y="0"/>
                    <a:pt x="441" y="15"/>
                    <a:pt x="441" y="35"/>
                  </a:cubicBezTo>
                  <a:cubicBezTo>
                    <a:pt x="441" y="46"/>
                    <a:pt x="446" y="55"/>
                    <a:pt x="453" y="62"/>
                  </a:cubicBezTo>
                  <a:cubicBezTo>
                    <a:pt x="417" y="123"/>
                    <a:pt x="417" y="123"/>
                    <a:pt x="417" y="123"/>
                  </a:cubicBezTo>
                  <a:cubicBezTo>
                    <a:pt x="408" y="119"/>
                    <a:pt x="399" y="117"/>
                    <a:pt x="389" y="117"/>
                  </a:cubicBezTo>
                  <a:cubicBezTo>
                    <a:pt x="351" y="117"/>
                    <a:pt x="320" y="148"/>
                    <a:pt x="320" y="188"/>
                  </a:cubicBezTo>
                  <a:cubicBezTo>
                    <a:pt x="320" y="192"/>
                    <a:pt x="320" y="196"/>
                    <a:pt x="321" y="201"/>
                  </a:cubicBezTo>
                  <a:cubicBezTo>
                    <a:pt x="261" y="222"/>
                    <a:pt x="261" y="222"/>
                    <a:pt x="261" y="222"/>
                  </a:cubicBezTo>
                  <a:cubicBezTo>
                    <a:pt x="249" y="191"/>
                    <a:pt x="220" y="170"/>
                    <a:pt x="184" y="170"/>
                  </a:cubicBezTo>
                  <a:cubicBezTo>
                    <a:pt x="139" y="170"/>
                    <a:pt x="102" y="207"/>
                    <a:pt x="102" y="254"/>
                  </a:cubicBezTo>
                  <a:cubicBezTo>
                    <a:pt x="102" y="281"/>
                    <a:pt x="115" y="306"/>
                    <a:pt x="135" y="322"/>
                  </a:cubicBezTo>
                  <a:cubicBezTo>
                    <a:pt x="94" y="394"/>
                    <a:pt x="94" y="394"/>
                    <a:pt x="94" y="394"/>
                  </a:cubicBezTo>
                  <a:cubicBezTo>
                    <a:pt x="85" y="389"/>
                    <a:pt x="74" y="387"/>
                    <a:pt x="63" y="387"/>
                  </a:cubicBezTo>
                  <a:cubicBezTo>
                    <a:pt x="34" y="387"/>
                    <a:pt x="8" y="408"/>
                    <a:pt x="0" y="436"/>
                  </a:cubicBezTo>
                  <a:cubicBezTo>
                    <a:pt x="4" y="436"/>
                    <a:pt x="4" y="436"/>
                    <a:pt x="4" y="436"/>
                  </a:cubicBezTo>
                  <a:cubicBezTo>
                    <a:pt x="12" y="410"/>
                    <a:pt x="36" y="391"/>
                    <a:pt x="63" y="391"/>
                  </a:cubicBezTo>
                  <a:cubicBezTo>
                    <a:pt x="92" y="391"/>
                    <a:pt x="115" y="410"/>
                    <a:pt x="123" y="436"/>
                  </a:cubicBezTo>
                  <a:cubicBezTo>
                    <a:pt x="127" y="436"/>
                    <a:pt x="127" y="436"/>
                    <a:pt x="127" y="436"/>
                  </a:cubicBezTo>
                  <a:cubicBezTo>
                    <a:pt x="123" y="421"/>
                    <a:pt x="114" y="407"/>
                    <a:pt x="101" y="398"/>
                  </a:cubicBezTo>
                  <a:cubicBezTo>
                    <a:pt x="142" y="326"/>
                    <a:pt x="142" y="326"/>
                    <a:pt x="142" y="326"/>
                  </a:cubicBezTo>
                  <a:cubicBezTo>
                    <a:pt x="154" y="334"/>
                    <a:pt x="169" y="339"/>
                    <a:pt x="184" y="339"/>
                  </a:cubicBezTo>
                  <a:cubicBezTo>
                    <a:pt x="231" y="339"/>
                    <a:pt x="268" y="301"/>
                    <a:pt x="268" y="254"/>
                  </a:cubicBezTo>
                  <a:cubicBezTo>
                    <a:pt x="268" y="245"/>
                    <a:pt x="266" y="237"/>
                    <a:pt x="264" y="229"/>
                  </a:cubicBezTo>
                  <a:cubicBezTo>
                    <a:pt x="323" y="209"/>
                    <a:pt x="323" y="209"/>
                    <a:pt x="323" y="209"/>
                  </a:cubicBezTo>
                  <a:cubicBezTo>
                    <a:pt x="331" y="237"/>
                    <a:pt x="358" y="258"/>
                    <a:pt x="389" y="258"/>
                  </a:cubicBezTo>
                  <a:cubicBezTo>
                    <a:pt x="421" y="258"/>
                    <a:pt x="448" y="234"/>
                    <a:pt x="455" y="203"/>
                  </a:cubicBezTo>
                  <a:cubicBezTo>
                    <a:pt x="512" y="215"/>
                    <a:pt x="528" y="219"/>
                    <a:pt x="533" y="220"/>
                  </a:cubicBezTo>
                  <a:cubicBezTo>
                    <a:pt x="533" y="211"/>
                    <a:pt x="533" y="211"/>
                    <a:pt x="533" y="211"/>
                  </a:cubicBezTo>
                  <a:cubicBezTo>
                    <a:pt x="456" y="195"/>
                    <a:pt x="456" y="195"/>
                    <a:pt x="456" y="195"/>
                  </a:cubicBezTo>
                  <a:close/>
                  <a:moveTo>
                    <a:pt x="445" y="35"/>
                  </a:moveTo>
                  <a:cubicBezTo>
                    <a:pt x="445" y="17"/>
                    <a:pt x="457" y="4"/>
                    <a:pt x="473" y="4"/>
                  </a:cubicBezTo>
                  <a:cubicBezTo>
                    <a:pt x="489" y="4"/>
                    <a:pt x="502" y="17"/>
                    <a:pt x="502" y="35"/>
                  </a:cubicBezTo>
                  <a:cubicBezTo>
                    <a:pt x="502" y="51"/>
                    <a:pt x="489" y="65"/>
                    <a:pt x="473" y="65"/>
                  </a:cubicBezTo>
                  <a:cubicBezTo>
                    <a:pt x="457" y="65"/>
                    <a:pt x="445" y="51"/>
                    <a:pt x="445" y="35"/>
                  </a:cubicBezTo>
                  <a:close/>
                  <a:moveTo>
                    <a:pt x="184" y="335"/>
                  </a:moveTo>
                  <a:cubicBezTo>
                    <a:pt x="141" y="335"/>
                    <a:pt x="106" y="299"/>
                    <a:pt x="106" y="254"/>
                  </a:cubicBezTo>
                  <a:cubicBezTo>
                    <a:pt x="106" y="209"/>
                    <a:pt x="141" y="174"/>
                    <a:pt x="184" y="174"/>
                  </a:cubicBezTo>
                  <a:cubicBezTo>
                    <a:pt x="229" y="174"/>
                    <a:pt x="264" y="209"/>
                    <a:pt x="264" y="254"/>
                  </a:cubicBezTo>
                  <a:cubicBezTo>
                    <a:pt x="264" y="299"/>
                    <a:pt x="229" y="335"/>
                    <a:pt x="184" y="335"/>
                  </a:cubicBezTo>
                  <a:close/>
                  <a:moveTo>
                    <a:pt x="389" y="254"/>
                  </a:moveTo>
                  <a:cubicBezTo>
                    <a:pt x="353" y="254"/>
                    <a:pt x="324" y="224"/>
                    <a:pt x="324" y="188"/>
                  </a:cubicBezTo>
                  <a:cubicBezTo>
                    <a:pt x="324" y="150"/>
                    <a:pt x="353" y="121"/>
                    <a:pt x="389" y="121"/>
                  </a:cubicBezTo>
                  <a:cubicBezTo>
                    <a:pt x="424" y="121"/>
                    <a:pt x="453" y="150"/>
                    <a:pt x="453" y="188"/>
                  </a:cubicBezTo>
                  <a:cubicBezTo>
                    <a:pt x="453" y="224"/>
                    <a:pt x="424" y="254"/>
                    <a:pt x="389" y="254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6"/>
            <p:cNvSpPr>
              <a:spLocks noEditPoints="1"/>
            </p:cNvSpPr>
            <p:nvPr/>
          </p:nvSpPr>
          <p:spPr bwMode="auto">
            <a:xfrm>
              <a:off x="7621583" y="3998911"/>
              <a:ext cx="655640" cy="371475"/>
            </a:xfrm>
            <a:custGeom>
              <a:avLst/>
              <a:gdLst/>
              <a:ahLst/>
              <a:cxnLst>
                <a:cxn ang="0">
                  <a:pos x="35" y="21"/>
                </a:cxn>
                <a:cxn ang="0">
                  <a:pos x="67" y="6"/>
                </a:cxn>
                <a:cxn ang="0">
                  <a:pos x="95" y="32"/>
                </a:cxn>
                <a:cxn ang="0">
                  <a:pos x="84" y="59"/>
                </a:cxn>
                <a:cxn ang="0">
                  <a:pos x="123" y="96"/>
                </a:cxn>
                <a:cxn ang="0">
                  <a:pos x="129" y="95"/>
                </a:cxn>
                <a:cxn ang="0">
                  <a:pos x="129" y="120"/>
                </a:cxn>
                <a:cxn ang="0">
                  <a:pos x="113" y="138"/>
                </a:cxn>
                <a:cxn ang="0">
                  <a:pos x="131" y="156"/>
                </a:cxn>
                <a:cxn ang="0">
                  <a:pos x="149" y="138"/>
                </a:cxn>
                <a:cxn ang="0">
                  <a:pos x="133" y="120"/>
                </a:cxn>
                <a:cxn ang="0">
                  <a:pos x="133" y="95"/>
                </a:cxn>
                <a:cxn ang="0">
                  <a:pos x="160" y="67"/>
                </a:cxn>
                <a:cxn ang="0">
                  <a:pos x="223" y="65"/>
                </a:cxn>
                <a:cxn ang="0">
                  <a:pos x="248" y="93"/>
                </a:cxn>
                <a:cxn ang="0">
                  <a:pos x="275" y="65"/>
                </a:cxn>
                <a:cxn ang="0">
                  <a:pos x="248" y="37"/>
                </a:cxn>
                <a:cxn ang="0">
                  <a:pos x="223" y="61"/>
                </a:cxn>
                <a:cxn ang="0">
                  <a:pos x="161" y="63"/>
                </a:cxn>
                <a:cxn ang="0">
                  <a:pos x="161" y="59"/>
                </a:cxn>
                <a:cxn ang="0">
                  <a:pos x="123" y="21"/>
                </a:cxn>
                <a:cxn ang="0">
                  <a:pos x="98" y="30"/>
                </a:cxn>
                <a:cxn ang="0">
                  <a:pos x="70" y="3"/>
                </a:cxn>
                <a:cxn ang="0">
                  <a:pos x="71" y="0"/>
                </a:cxn>
                <a:cxn ang="0">
                  <a:pos x="66" y="0"/>
                </a:cxn>
                <a:cxn ang="0">
                  <a:pos x="35" y="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35" y="21"/>
                </a:cxn>
                <a:cxn ang="0">
                  <a:pos x="248" y="41"/>
                </a:cxn>
                <a:cxn ang="0">
                  <a:pos x="271" y="65"/>
                </a:cxn>
                <a:cxn ang="0">
                  <a:pos x="248" y="89"/>
                </a:cxn>
                <a:cxn ang="0">
                  <a:pos x="226" y="65"/>
                </a:cxn>
                <a:cxn ang="0">
                  <a:pos x="248" y="41"/>
                </a:cxn>
                <a:cxn ang="0">
                  <a:pos x="145" y="138"/>
                </a:cxn>
                <a:cxn ang="0">
                  <a:pos x="131" y="152"/>
                </a:cxn>
                <a:cxn ang="0">
                  <a:pos x="117" y="138"/>
                </a:cxn>
                <a:cxn ang="0">
                  <a:pos x="131" y="124"/>
                </a:cxn>
                <a:cxn ang="0">
                  <a:pos x="145" y="138"/>
                </a:cxn>
                <a:cxn ang="0">
                  <a:pos x="123" y="25"/>
                </a:cxn>
                <a:cxn ang="0">
                  <a:pos x="157" y="59"/>
                </a:cxn>
                <a:cxn ang="0">
                  <a:pos x="123" y="93"/>
                </a:cxn>
                <a:cxn ang="0">
                  <a:pos x="88" y="59"/>
                </a:cxn>
                <a:cxn ang="0">
                  <a:pos x="123" y="25"/>
                </a:cxn>
              </a:cxnLst>
              <a:rect l="0" t="0" r="r" b="b"/>
              <a:pathLst>
                <a:path w="275" h="156">
                  <a:moveTo>
                    <a:pt x="35" y="21"/>
                  </a:moveTo>
                  <a:cubicBezTo>
                    <a:pt x="49" y="21"/>
                    <a:pt x="60" y="15"/>
                    <a:pt x="67" y="6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88" y="39"/>
                    <a:pt x="84" y="48"/>
                    <a:pt x="84" y="59"/>
                  </a:cubicBezTo>
                  <a:cubicBezTo>
                    <a:pt x="84" y="79"/>
                    <a:pt x="101" y="96"/>
                    <a:pt x="123" y="96"/>
                  </a:cubicBezTo>
                  <a:cubicBezTo>
                    <a:pt x="125" y="96"/>
                    <a:pt x="127" y="95"/>
                    <a:pt x="129" y="95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0" y="121"/>
                    <a:pt x="113" y="128"/>
                    <a:pt x="113" y="138"/>
                  </a:cubicBezTo>
                  <a:cubicBezTo>
                    <a:pt x="113" y="147"/>
                    <a:pt x="122" y="156"/>
                    <a:pt x="131" y="156"/>
                  </a:cubicBezTo>
                  <a:cubicBezTo>
                    <a:pt x="141" y="156"/>
                    <a:pt x="149" y="147"/>
                    <a:pt x="149" y="138"/>
                  </a:cubicBezTo>
                  <a:cubicBezTo>
                    <a:pt x="149" y="128"/>
                    <a:pt x="142" y="121"/>
                    <a:pt x="133" y="120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47" y="92"/>
                    <a:pt x="157" y="81"/>
                    <a:pt x="160" y="67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3" y="80"/>
                    <a:pt x="234" y="93"/>
                    <a:pt x="248" y="93"/>
                  </a:cubicBezTo>
                  <a:cubicBezTo>
                    <a:pt x="264" y="93"/>
                    <a:pt x="275" y="80"/>
                    <a:pt x="275" y="65"/>
                  </a:cubicBezTo>
                  <a:cubicBezTo>
                    <a:pt x="275" y="49"/>
                    <a:pt x="264" y="37"/>
                    <a:pt x="248" y="37"/>
                  </a:cubicBezTo>
                  <a:cubicBezTo>
                    <a:pt x="235" y="37"/>
                    <a:pt x="224" y="47"/>
                    <a:pt x="223" y="61"/>
                  </a:cubicBezTo>
                  <a:cubicBezTo>
                    <a:pt x="161" y="63"/>
                    <a:pt x="161" y="63"/>
                    <a:pt x="161" y="63"/>
                  </a:cubicBezTo>
                  <a:cubicBezTo>
                    <a:pt x="161" y="62"/>
                    <a:pt x="161" y="60"/>
                    <a:pt x="161" y="59"/>
                  </a:cubicBezTo>
                  <a:cubicBezTo>
                    <a:pt x="161" y="38"/>
                    <a:pt x="144" y="21"/>
                    <a:pt x="123" y="21"/>
                  </a:cubicBezTo>
                  <a:cubicBezTo>
                    <a:pt x="114" y="21"/>
                    <a:pt x="105" y="24"/>
                    <a:pt x="98" y="30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2"/>
                    <a:pt x="71" y="1"/>
                    <a:pt x="7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9" y="10"/>
                    <a:pt x="48" y="17"/>
                    <a:pt x="35" y="17"/>
                  </a:cubicBezTo>
                  <a:cubicBezTo>
                    <a:pt x="23" y="17"/>
                    <a:pt x="12" y="1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3"/>
                    <a:pt x="20" y="21"/>
                    <a:pt x="35" y="21"/>
                  </a:cubicBezTo>
                  <a:close/>
                  <a:moveTo>
                    <a:pt x="248" y="41"/>
                  </a:moveTo>
                  <a:cubicBezTo>
                    <a:pt x="262" y="41"/>
                    <a:pt x="271" y="51"/>
                    <a:pt x="271" y="65"/>
                  </a:cubicBezTo>
                  <a:cubicBezTo>
                    <a:pt x="271" y="78"/>
                    <a:pt x="262" y="89"/>
                    <a:pt x="248" y="89"/>
                  </a:cubicBezTo>
                  <a:cubicBezTo>
                    <a:pt x="236" y="89"/>
                    <a:pt x="226" y="78"/>
                    <a:pt x="226" y="65"/>
                  </a:cubicBezTo>
                  <a:cubicBezTo>
                    <a:pt x="226" y="51"/>
                    <a:pt x="236" y="41"/>
                    <a:pt x="248" y="41"/>
                  </a:cubicBezTo>
                  <a:close/>
                  <a:moveTo>
                    <a:pt x="145" y="138"/>
                  </a:moveTo>
                  <a:cubicBezTo>
                    <a:pt x="145" y="145"/>
                    <a:pt x="139" y="152"/>
                    <a:pt x="131" y="152"/>
                  </a:cubicBezTo>
                  <a:cubicBezTo>
                    <a:pt x="124" y="152"/>
                    <a:pt x="117" y="145"/>
                    <a:pt x="117" y="138"/>
                  </a:cubicBezTo>
                  <a:cubicBezTo>
                    <a:pt x="117" y="130"/>
                    <a:pt x="124" y="124"/>
                    <a:pt x="131" y="124"/>
                  </a:cubicBezTo>
                  <a:cubicBezTo>
                    <a:pt x="139" y="124"/>
                    <a:pt x="145" y="130"/>
                    <a:pt x="145" y="138"/>
                  </a:cubicBezTo>
                  <a:close/>
                  <a:moveTo>
                    <a:pt x="123" y="25"/>
                  </a:moveTo>
                  <a:cubicBezTo>
                    <a:pt x="142" y="25"/>
                    <a:pt x="157" y="40"/>
                    <a:pt x="157" y="59"/>
                  </a:cubicBezTo>
                  <a:cubicBezTo>
                    <a:pt x="157" y="77"/>
                    <a:pt x="142" y="93"/>
                    <a:pt x="123" y="93"/>
                  </a:cubicBezTo>
                  <a:cubicBezTo>
                    <a:pt x="104" y="93"/>
                    <a:pt x="88" y="77"/>
                    <a:pt x="88" y="59"/>
                  </a:cubicBezTo>
                  <a:cubicBezTo>
                    <a:pt x="88" y="40"/>
                    <a:pt x="104" y="25"/>
                    <a:pt x="123" y="25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/>
            <p:cNvSpPr>
              <a:spLocks noEditPoints="1"/>
            </p:cNvSpPr>
            <p:nvPr/>
          </p:nvSpPr>
          <p:spPr bwMode="auto">
            <a:xfrm>
              <a:off x="6780205" y="4762499"/>
              <a:ext cx="1144591" cy="809625"/>
            </a:xfrm>
            <a:custGeom>
              <a:avLst/>
              <a:gdLst/>
              <a:ahLst/>
              <a:cxnLst>
                <a:cxn ang="0">
                  <a:pos x="186" y="329"/>
                </a:cxn>
                <a:cxn ang="0">
                  <a:pos x="200" y="259"/>
                </a:cxn>
                <a:cxn ang="0">
                  <a:pos x="263" y="211"/>
                </a:cxn>
                <a:cxn ang="0">
                  <a:pos x="344" y="196"/>
                </a:cxn>
                <a:cxn ang="0">
                  <a:pos x="342" y="81"/>
                </a:cxn>
                <a:cxn ang="0">
                  <a:pos x="384" y="78"/>
                </a:cxn>
                <a:cxn ang="0">
                  <a:pos x="416" y="150"/>
                </a:cxn>
                <a:cxn ang="0">
                  <a:pos x="480" y="150"/>
                </a:cxn>
                <a:cxn ang="0">
                  <a:pos x="426" y="127"/>
                </a:cxn>
                <a:cxn ang="0">
                  <a:pos x="404" y="43"/>
                </a:cxn>
                <a:cxn ang="0">
                  <a:pos x="316" y="43"/>
                </a:cxn>
                <a:cxn ang="0">
                  <a:pos x="310" y="154"/>
                </a:cxn>
                <a:cxn ang="0">
                  <a:pos x="260" y="196"/>
                </a:cxn>
                <a:cxn ang="0">
                  <a:pos x="195" y="239"/>
                </a:cxn>
                <a:cxn ang="0">
                  <a:pos x="131" y="245"/>
                </a:cxn>
                <a:cxn ang="0">
                  <a:pos x="60" y="213"/>
                </a:cxn>
                <a:cxn ang="0">
                  <a:pos x="0" y="213"/>
                </a:cxn>
                <a:cxn ang="0">
                  <a:pos x="59" y="222"/>
                </a:cxn>
                <a:cxn ang="0">
                  <a:pos x="128" y="259"/>
                </a:cxn>
                <a:cxn ang="0">
                  <a:pos x="171" y="294"/>
                </a:cxn>
                <a:cxn ang="0">
                  <a:pos x="170" y="340"/>
                </a:cxn>
                <a:cxn ang="0">
                  <a:pos x="194" y="332"/>
                </a:cxn>
                <a:cxn ang="0">
                  <a:pos x="218" y="340"/>
                </a:cxn>
                <a:cxn ang="0">
                  <a:pos x="448" y="122"/>
                </a:cxn>
                <a:cxn ang="0">
                  <a:pos x="448" y="178"/>
                </a:cxn>
                <a:cxn ang="0">
                  <a:pos x="448" y="122"/>
                </a:cxn>
                <a:cxn ang="0">
                  <a:pos x="360" y="4"/>
                </a:cxn>
                <a:cxn ang="0">
                  <a:pos x="360" y="81"/>
                </a:cxn>
                <a:cxn ang="0">
                  <a:pos x="302" y="158"/>
                </a:cxn>
                <a:cxn ang="0">
                  <a:pos x="302" y="235"/>
                </a:cxn>
                <a:cxn ang="0">
                  <a:pos x="302" y="158"/>
                </a:cxn>
                <a:cxn ang="0">
                  <a:pos x="4" y="213"/>
                </a:cxn>
                <a:cxn ang="0">
                  <a:pos x="56" y="213"/>
                </a:cxn>
                <a:cxn ang="0">
                  <a:pos x="164" y="291"/>
                </a:cxn>
                <a:cxn ang="0">
                  <a:pos x="164" y="227"/>
                </a:cxn>
                <a:cxn ang="0">
                  <a:pos x="164" y="291"/>
                </a:cxn>
              </a:cxnLst>
              <a:rect l="0" t="0" r="r" b="b"/>
              <a:pathLst>
                <a:path w="480" h="340">
                  <a:moveTo>
                    <a:pt x="194" y="328"/>
                  </a:moveTo>
                  <a:cubicBezTo>
                    <a:pt x="191" y="328"/>
                    <a:pt x="188" y="328"/>
                    <a:pt x="186" y="329"/>
                  </a:cubicBezTo>
                  <a:cubicBezTo>
                    <a:pt x="175" y="293"/>
                    <a:pt x="175" y="293"/>
                    <a:pt x="175" y="293"/>
                  </a:cubicBezTo>
                  <a:cubicBezTo>
                    <a:pt x="190" y="288"/>
                    <a:pt x="200" y="275"/>
                    <a:pt x="200" y="259"/>
                  </a:cubicBezTo>
                  <a:cubicBezTo>
                    <a:pt x="200" y="253"/>
                    <a:pt x="199" y="247"/>
                    <a:pt x="197" y="243"/>
                  </a:cubicBezTo>
                  <a:cubicBezTo>
                    <a:pt x="263" y="211"/>
                    <a:pt x="263" y="211"/>
                    <a:pt x="263" y="211"/>
                  </a:cubicBezTo>
                  <a:cubicBezTo>
                    <a:pt x="270" y="228"/>
                    <a:pt x="285" y="239"/>
                    <a:pt x="302" y="239"/>
                  </a:cubicBezTo>
                  <a:cubicBezTo>
                    <a:pt x="326" y="239"/>
                    <a:pt x="344" y="220"/>
                    <a:pt x="344" y="196"/>
                  </a:cubicBezTo>
                  <a:cubicBezTo>
                    <a:pt x="344" y="176"/>
                    <a:pt x="331" y="160"/>
                    <a:pt x="313" y="155"/>
                  </a:cubicBezTo>
                  <a:cubicBezTo>
                    <a:pt x="342" y="81"/>
                    <a:pt x="342" y="81"/>
                    <a:pt x="342" y="81"/>
                  </a:cubicBezTo>
                  <a:cubicBezTo>
                    <a:pt x="348" y="83"/>
                    <a:pt x="354" y="85"/>
                    <a:pt x="360" y="85"/>
                  </a:cubicBezTo>
                  <a:cubicBezTo>
                    <a:pt x="369" y="85"/>
                    <a:pt x="377" y="82"/>
                    <a:pt x="384" y="78"/>
                  </a:cubicBezTo>
                  <a:cubicBezTo>
                    <a:pt x="423" y="130"/>
                    <a:pt x="423" y="130"/>
                    <a:pt x="423" y="130"/>
                  </a:cubicBezTo>
                  <a:cubicBezTo>
                    <a:pt x="419" y="136"/>
                    <a:pt x="416" y="142"/>
                    <a:pt x="416" y="150"/>
                  </a:cubicBezTo>
                  <a:cubicBezTo>
                    <a:pt x="416" y="167"/>
                    <a:pt x="431" y="182"/>
                    <a:pt x="448" y="182"/>
                  </a:cubicBezTo>
                  <a:cubicBezTo>
                    <a:pt x="466" y="182"/>
                    <a:pt x="480" y="167"/>
                    <a:pt x="480" y="150"/>
                  </a:cubicBezTo>
                  <a:cubicBezTo>
                    <a:pt x="480" y="132"/>
                    <a:pt x="466" y="118"/>
                    <a:pt x="448" y="118"/>
                  </a:cubicBezTo>
                  <a:cubicBezTo>
                    <a:pt x="440" y="118"/>
                    <a:pt x="432" y="121"/>
                    <a:pt x="426" y="127"/>
                  </a:cubicBezTo>
                  <a:cubicBezTo>
                    <a:pt x="387" y="76"/>
                    <a:pt x="387" y="76"/>
                    <a:pt x="387" y="76"/>
                  </a:cubicBezTo>
                  <a:cubicBezTo>
                    <a:pt x="398" y="68"/>
                    <a:pt x="404" y="56"/>
                    <a:pt x="404" y="43"/>
                  </a:cubicBezTo>
                  <a:cubicBezTo>
                    <a:pt x="404" y="18"/>
                    <a:pt x="385" y="0"/>
                    <a:pt x="360" y="0"/>
                  </a:cubicBezTo>
                  <a:cubicBezTo>
                    <a:pt x="336" y="0"/>
                    <a:pt x="316" y="18"/>
                    <a:pt x="316" y="43"/>
                  </a:cubicBezTo>
                  <a:cubicBezTo>
                    <a:pt x="316" y="58"/>
                    <a:pt x="325" y="72"/>
                    <a:pt x="339" y="79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07" y="154"/>
                    <a:pt x="305" y="154"/>
                    <a:pt x="302" y="154"/>
                  </a:cubicBezTo>
                  <a:cubicBezTo>
                    <a:pt x="279" y="154"/>
                    <a:pt x="260" y="172"/>
                    <a:pt x="260" y="196"/>
                  </a:cubicBezTo>
                  <a:cubicBezTo>
                    <a:pt x="260" y="200"/>
                    <a:pt x="261" y="204"/>
                    <a:pt x="262" y="207"/>
                  </a:cubicBezTo>
                  <a:cubicBezTo>
                    <a:pt x="195" y="239"/>
                    <a:pt x="195" y="239"/>
                    <a:pt x="195" y="239"/>
                  </a:cubicBezTo>
                  <a:cubicBezTo>
                    <a:pt x="188" y="229"/>
                    <a:pt x="177" y="223"/>
                    <a:pt x="164" y="223"/>
                  </a:cubicBezTo>
                  <a:cubicBezTo>
                    <a:pt x="149" y="223"/>
                    <a:pt x="136" y="232"/>
                    <a:pt x="131" y="245"/>
                  </a:cubicBezTo>
                  <a:cubicBezTo>
                    <a:pt x="60" y="218"/>
                    <a:pt x="60" y="218"/>
                    <a:pt x="60" y="218"/>
                  </a:cubicBezTo>
                  <a:cubicBezTo>
                    <a:pt x="60" y="216"/>
                    <a:pt x="60" y="214"/>
                    <a:pt x="60" y="213"/>
                  </a:cubicBezTo>
                  <a:cubicBezTo>
                    <a:pt x="60" y="195"/>
                    <a:pt x="47" y="182"/>
                    <a:pt x="30" y="182"/>
                  </a:cubicBezTo>
                  <a:cubicBezTo>
                    <a:pt x="14" y="182"/>
                    <a:pt x="0" y="195"/>
                    <a:pt x="0" y="213"/>
                  </a:cubicBezTo>
                  <a:cubicBezTo>
                    <a:pt x="0" y="229"/>
                    <a:pt x="14" y="243"/>
                    <a:pt x="30" y="243"/>
                  </a:cubicBezTo>
                  <a:cubicBezTo>
                    <a:pt x="44" y="243"/>
                    <a:pt x="55" y="234"/>
                    <a:pt x="59" y="222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29" y="252"/>
                    <a:pt x="128" y="255"/>
                    <a:pt x="128" y="259"/>
                  </a:cubicBezTo>
                  <a:cubicBezTo>
                    <a:pt x="128" y="279"/>
                    <a:pt x="145" y="295"/>
                    <a:pt x="164" y="295"/>
                  </a:cubicBezTo>
                  <a:cubicBezTo>
                    <a:pt x="167" y="295"/>
                    <a:pt x="169" y="294"/>
                    <a:pt x="171" y="294"/>
                  </a:cubicBezTo>
                  <a:cubicBezTo>
                    <a:pt x="182" y="330"/>
                    <a:pt x="182" y="330"/>
                    <a:pt x="182" y="330"/>
                  </a:cubicBezTo>
                  <a:cubicBezTo>
                    <a:pt x="177" y="332"/>
                    <a:pt x="173" y="336"/>
                    <a:pt x="170" y="340"/>
                  </a:cubicBezTo>
                  <a:cubicBezTo>
                    <a:pt x="174" y="340"/>
                    <a:pt x="174" y="340"/>
                    <a:pt x="174" y="340"/>
                  </a:cubicBezTo>
                  <a:cubicBezTo>
                    <a:pt x="179" y="335"/>
                    <a:pt x="186" y="332"/>
                    <a:pt x="194" y="332"/>
                  </a:cubicBezTo>
                  <a:cubicBezTo>
                    <a:pt x="202" y="332"/>
                    <a:pt x="209" y="335"/>
                    <a:pt x="213" y="340"/>
                  </a:cubicBezTo>
                  <a:cubicBezTo>
                    <a:pt x="218" y="340"/>
                    <a:pt x="218" y="340"/>
                    <a:pt x="218" y="340"/>
                  </a:cubicBezTo>
                  <a:cubicBezTo>
                    <a:pt x="213" y="333"/>
                    <a:pt x="204" y="328"/>
                    <a:pt x="194" y="328"/>
                  </a:cubicBezTo>
                  <a:close/>
                  <a:moveTo>
                    <a:pt x="448" y="122"/>
                  </a:moveTo>
                  <a:cubicBezTo>
                    <a:pt x="464" y="122"/>
                    <a:pt x="476" y="134"/>
                    <a:pt x="476" y="150"/>
                  </a:cubicBezTo>
                  <a:cubicBezTo>
                    <a:pt x="476" y="165"/>
                    <a:pt x="464" y="178"/>
                    <a:pt x="448" y="178"/>
                  </a:cubicBezTo>
                  <a:cubicBezTo>
                    <a:pt x="433" y="178"/>
                    <a:pt x="420" y="165"/>
                    <a:pt x="420" y="150"/>
                  </a:cubicBezTo>
                  <a:cubicBezTo>
                    <a:pt x="420" y="134"/>
                    <a:pt x="433" y="122"/>
                    <a:pt x="448" y="122"/>
                  </a:cubicBezTo>
                  <a:close/>
                  <a:moveTo>
                    <a:pt x="320" y="43"/>
                  </a:moveTo>
                  <a:cubicBezTo>
                    <a:pt x="320" y="21"/>
                    <a:pt x="338" y="4"/>
                    <a:pt x="360" y="4"/>
                  </a:cubicBezTo>
                  <a:cubicBezTo>
                    <a:pt x="382" y="4"/>
                    <a:pt x="400" y="21"/>
                    <a:pt x="400" y="43"/>
                  </a:cubicBezTo>
                  <a:cubicBezTo>
                    <a:pt x="400" y="64"/>
                    <a:pt x="382" y="81"/>
                    <a:pt x="360" y="81"/>
                  </a:cubicBezTo>
                  <a:cubicBezTo>
                    <a:pt x="338" y="81"/>
                    <a:pt x="320" y="64"/>
                    <a:pt x="320" y="43"/>
                  </a:cubicBezTo>
                  <a:close/>
                  <a:moveTo>
                    <a:pt x="302" y="158"/>
                  </a:moveTo>
                  <a:cubicBezTo>
                    <a:pt x="323" y="158"/>
                    <a:pt x="340" y="175"/>
                    <a:pt x="340" y="196"/>
                  </a:cubicBezTo>
                  <a:cubicBezTo>
                    <a:pt x="340" y="218"/>
                    <a:pt x="323" y="235"/>
                    <a:pt x="302" y="235"/>
                  </a:cubicBezTo>
                  <a:cubicBezTo>
                    <a:pt x="281" y="235"/>
                    <a:pt x="264" y="218"/>
                    <a:pt x="264" y="196"/>
                  </a:cubicBezTo>
                  <a:cubicBezTo>
                    <a:pt x="264" y="175"/>
                    <a:pt x="281" y="158"/>
                    <a:pt x="302" y="158"/>
                  </a:cubicBezTo>
                  <a:close/>
                  <a:moveTo>
                    <a:pt x="30" y="239"/>
                  </a:moveTo>
                  <a:cubicBezTo>
                    <a:pt x="16" y="239"/>
                    <a:pt x="4" y="227"/>
                    <a:pt x="4" y="213"/>
                  </a:cubicBezTo>
                  <a:cubicBezTo>
                    <a:pt x="4" y="197"/>
                    <a:pt x="16" y="186"/>
                    <a:pt x="30" y="186"/>
                  </a:cubicBezTo>
                  <a:cubicBezTo>
                    <a:pt x="45" y="186"/>
                    <a:pt x="56" y="197"/>
                    <a:pt x="56" y="213"/>
                  </a:cubicBezTo>
                  <a:cubicBezTo>
                    <a:pt x="56" y="227"/>
                    <a:pt x="45" y="239"/>
                    <a:pt x="30" y="239"/>
                  </a:cubicBezTo>
                  <a:close/>
                  <a:moveTo>
                    <a:pt x="164" y="291"/>
                  </a:moveTo>
                  <a:cubicBezTo>
                    <a:pt x="147" y="291"/>
                    <a:pt x="132" y="276"/>
                    <a:pt x="132" y="259"/>
                  </a:cubicBezTo>
                  <a:cubicBezTo>
                    <a:pt x="132" y="241"/>
                    <a:pt x="147" y="227"/>
                    <a:pt x="164" y="227"/>
                  </a:cubicBezTo>
                  <a:cubicBezTo>
                    <a:pt x="182" y="227"/>
                    <a:pt x="196" y="241"/>
                    <a:pt x="196" y="259"/>
                  </a:cubicBezTo>
                  <a:cubicBezTo>
                    <a:pt x="196" y="276"/>
                    <a:pt x="182" y="291"/>
                    <a:pt x="164" y="291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8"/>
            <p:cNvSpPr>
              <a:spLocks noEditPoints="1"/>
            </p:cNvSpPr>
            <p:nvPr/>
          </p:nvSpPr>
          <p:spPr bwMode="auto">
            <a:xfrm>
              <a:off x="5208575" y="4046536"/>
              <a:ext cx="3382973" cy="1525588"/>
            </a:xfrm>
            <a:custGeom>
              <a:avLst/>
              <a:gdLst/>
              <a:ahLst/>
              <a:cxnLst>
                <a:cxn ang="0">
                  <a:pos x="263" y="515"/>
                </a:cxn>
                <a:cxn ang="0">
                  <a:pos x="349" y="453"/>
                </a:cxn>
                <a:cxn ang="0">
                  <a:pos x="393" y="365"/>
                </a:cxn>
                <a:cxn ang="0">
                  <a:pos x="532" y="344"/>
                </a:cxn>
                <a:cxn ang="0">
                  <a:pos x="663" y="361"/>
                </a:cxn>
                <a:cxn ang="0">
                  <a:pos x="735" y="435"/>
                </a:cxn>
                <a:cxn ang="0">
                  <a:pos x="795" y="320"/>
                </a:cxn>
                <a:cxn ang="0">
                  <a:pos x="916" y="270"/>
                </a:cxn>
                <a:cxn ang="0">
                  <a:pos x="1098" y="252"/>
                </a:cxn>
                <a:cxn ang="0">
                  <a:pos x="1168" y="326"/>
                </a:cxn>
                <a:cxn ang="0">
                  <a:pos x="1224" y="213"/>
                </a:cxn>
                <a:cxn ang="0">
                  <a:pos x="1372" y="141"/>
                </a:cxn>
                <a:cxn ang="0">
                  <a:pos x="1372" y="49"/>
                </a:cxn>
                <a:cxn ang="0">
                  <a:pos x="1330" y="119"/>
                </a:cxn>
                <a:cxn ang="0">
                  <a:pos x="1168" y="185"/>
                </a:cxn>
                <a:cxn ang="0">
                  <a:pos x="965" y="222"/>
                </a:cxn>
                <a:cxn ang="0">
                  <a:pos x="937" y="96"/>
                </a:cxn>
                <a:cxn ang="0">
                  <a:pos x="989" y="49"/>
                </a:cxn>
                <a:cxn ang="0">
                  <a:pos x="892" y="49"/>
                </a:cxn>
                <a:cxn ang="0">
                  <a:pos x="919" y="173"/>
                </a:cxn>
                <a:cxn ang="0">
                  <a:pos x="868" y="222"/>
                </a:cxn>
                <a:cxn ang="0">
                  <a:pos x="790" y="314"/>
                </a:cxn>
                <a:cxn ang="0">
                  <a:pos x="664" y="353"/>
                </a:cxn>
                <a:cxn ang="0">
                  <a:pos x="538" y="312"/>
                </a:cxn>
                <a:cxn ang="0">
                  <a:pos x="374" y="312"/>
                </a:cxn>
                <a:cxn ang="0">
                  <a:pos x="328" y="404"/>
                </a:cxn>
                <a:cxn ang="0">
                  <a:pos x="217" y="453"/>
                </a:cxn>
                <a:cxn ang="0">
                  <a:pos x="96" y="441"/>
                </a:cxn>
                <a:cxn ang="0">
                  <a:pos x="0" y="443"/>
                </a:cxn>
                <a:cxn ang="0">
                  <a:pos x="96" y="449"/>
                </a:cxn>
                <a:cxn ang="0">
                  <a:pos x="255" y="512"/>
                </a:cxn>
                <a:cxn ang="0">
                  <a:pos x="221" y="624"/>
                </a:cxn>
                <a:cxn ang="0">
                  <a:pos x="230" y="640"/>
                </a:cxn>
                <a:cxn ang="0">
                  <a:pos x="253" y="596"/>
                </a:cxn>
                <a:cxn ang="0">
                  <a:pos x="276" y="640"/>
                </a:cxn>
                <a:cxn ang="0">
                  <a:pos x="285" y="624"/>
                </a:cxn>
                <a:cxn ang="0">
                  <a:pos x="1326" y="95"/>
                </a:cxn>
                <a:cxn ang="0">
                  <a:pos x="1416" y="95"/>
                </a:cxn>
                <a:cxn ang="0">
                  <a:pos x="1326" y="95"/>
                </a:cxn>
                <a:cxn ang="0">
                  <a:pos x="1234" y="256"/>
                </a:cxn>
                <a:cxn ang="0">
                  <a:pos x="1101" y="256"/>
                </a:cxn>
                <a:cxn ang="0">
                  <a:pos x="896" y="49"/>
                </a:cxn>
                <a:cxn ang="0">
                  <a:pos x="985" y="49"/>
                </a:cxn>
                <a:cxn ang="0">
                  <a:pos x="896" y="49"/>
                </a:cxn>
                <a:cxn ang="0">
                  <a:pos x="916" y="177"/>
                </a:cxn>
                <a:cxn ang="0">
                  <a:pos x="916" y="266"/>
                </a:cxn>
                <a:cxn ang="0">
                  <a:pos x="735" y="294"/>
                </a:cxn>
                <a:cxn ang="0">
                  <a:pos x="735" y="431"/>
                </a:cxn>
                <a:cxn ang="0">
                  <a:pos x="735" y="294"/>
                </a:cxn>
                <a:cxn ang="0">
                  <a:pos x="456" y="234"/>
                </a:cxn>
                <a:cxn ang="0">
                  <a:pos x="456" y="391"/>
                </a:cxn>
                <a:cxn ang="0">
                  <a:pos x="48" y="487"/>
                </a:cxn>
                <a:cxn ang="0">
                  <a:pos x="48" y="399"/>
                </a:cxn>
                <a:cxn ang="0">
                  <a:pos x="48" y="487"/>
                </a:cxn>
                <a:cxn ang="0">
                  <a:pos x="283" y="391"/>
                </a:cxn>
                <a:cxn ang="0">
                  <a:pos x="283" y="515"/>
                </a:cxn>
              </a:cxnLst>
              <a:rect l="0" t="0" r="r" b="b"/>
              <a:pathLst>
                <a:path w="1420" h="640">
                  <a:moveTo>
                    <a:pt x="253" y="592"/>
                  </a:moveTo>
                  <a:cubicBezTo>
                    <a:pt x="263" y="515"/>
                    <a:pt x="263" y="515"/>
                    <a:pt x="263" y="515"/>
                  </a:cubicBezTo>
                  <a:cubicBezTo>
                    <a:pt x="269" y="517"/>
                    <a:pt x="276" y="519"/>
                    <a:pt x="283" y="519"/>
                  </a:cubicBezTo>
                  <a:cubicBezTo>
                    <a:pt x="320" y="519"/>
                    <a:pt x="349" y="489"/>
                    <a:pt x="349" y="453"/>
                  </a:cubicBezTo>
                  <a:cubicBezTo>
                    <a:pt x="349" y="436"/>
                    <a:pt x="343" y="422"/>
                    <a:pt x="334" y="410"/>
                  </a:cubicBezTo>
                  <a:cubicBezTo>
                    <a:pt x="393" y="365"/>
                    <a:pt x="393" y="365"/>
                    <a:pt x="393" y="365"/>
                  </a:cubicBezTo>
                  <a:cubicBezTo>
                    <a:pt x="408" y="383"/>
                    <a:pt x="431" y="395"/>
                    <a:pt x="456" y="395"/>
                  </a:cubicBezTo>
                  <a:cubicBezTo>
                    <a:pt x="490" y="395"/>
                    <a:pt x="519" y="374"/>
                    <a:pt x="532" y="344"/>
                  </a:cubicBezTo>
                  <a:cubicBezTo>
                    <a:pt x="532" y="345"/>
                    <a:pt x="532" y="345"/>
                    <a:pt x="532" y="345"/>
                  </a:cubicBezTo>
                  <a:cubicBezTo>
                    <a:pt x="663" y="361"/>
                    <a:pt x="663" y="361"/>
                    <a:pt x="663" y="361"/>
                  </a:cubicBezTo>
                  <a:cubicBezTo>
                    <a:pt x="663" y="361"/>
                    <a:pt x="663" y="361"/>
                    <a:pt x="663" y="362"/>
                  </a:cubicBezTo>
                  <a:cubicBezTo>
                    <a:pt x="663" y="402"/>
                    <a:pt x="696" y="435"/>
                    <a:pt x="735" y="435"/>
                  </a:cubicBezTo>
                  <a:cubicBezTo>
                    <a:pt x="776" y="435"/>
                    <a:pt x="808" y="402"/>
                    <a:pt x="808" y="362"/>
                  </a:cubicBezTo>
                  <a:cubicBezTo>
                    <a:pt x="808" y="346"/>
                    <a:pt x="803" y="332"/>
                    <a:pt x="795" y="320"/>
                  </a:cubicBezTo>
                  <a:cubicBezTo>
                    <a:pt x="879" y="252"/>
                    <a:pt x="879" y="252"/>
                    <a:pt x="879" y="252"/>
                  </a:cubicBezTo>
                  <a:cubicBezTo>
                    <a:pt x="888" y="263"/>
                    <a:pt x="901" y="270"/>
                    <a:pt x="916" y="270"/>
                  </a:cubicBezTo>
                  <a:cubicBezTo>
                    <a:pt x="940" y="270"/>
                    <a:pt x="961" y="253"/>
                    <a:pt x="965" y="230"/>
                  </a:cubicBezTo>
                  <a:cubicBezTo>
                    <a:pt x="1098" y="252"/>
                    <a:pt x="1098" y="252"/>
                    <a:pt x="1098" y="252"/>
                  </a:cubicBezTo>
                  <a:cubicBezTo>
                    <a:pt x="1098" y="253"/>
                    <a:pt x="1097" y="254"/>
                    <a:pt x="1097" y="256"/>
                  </a:cubicBezTo>
                  <a:cubicBezTo>
                    <a:pt x="1097" y="294"/>
                    <a:pt x="1129" y="326"/>
                    <a:pt x="1168" y="326"/>
                  </a:cubicBezTo>
                  <a:cubicBezTo>
                    <a:pt x="1207" y="326"/>
                    <a:pt x="1238" y="294"/>
                    <a:pt x="1238" y="256"/>
                  </a:cubicBezTo>
                  <a:cubicBezTo>
                    <a:pt x="1238" y="240"/>
                    <a:pt x="1233" y="225"/>
                    <a:pt x="1224" y="213"/>
                  </a:cubicBezTo>
                  <a:cubicBezTo>
                    <a:pt x="1335" y="125"/>
                    <a:pt x="1335" y="125"/>
                    <a:pt x="1335" y="125"/>
                  </a:cubicBezTo>
                  <a:cubicBezTo>
                    <a:pt x="1345" y="135"/>
                    <a:pt x="1357" y="141"/>
                    <a:pt x="1372" y="141"/>
                  </a:cubicBezTo>
                  <a:cubicBezTo>
                    <a:pt x="1398" y="141"/>
                    <a:pt x="1420" y="120"/>
                    <a:pt x="1420" y="95"/>
                  </a:cubicBezTo>
                  <a:cubicBezTo>
                    <a:pt x="1420" y="69"/>
                    <a:pt x="1398" y="49"/>
                    <a:pt x="1372" y="49"/>
                  </a:cubicBezTo>
                  <a:cubicBezTo>
                    <a:pt x="1345" y="49"/>
                    <a:pt x="1322" y="69"/>
                    <a:pt x="1322" y="95"/>
                  </a:cubicBezTo>
                  <a:cubicBezTo>
                    <a:pt x="1322" y="104"/>
                    <a:pt x="1325" y="112"/>
                    <a:pt x="1330" y="119"/>
                  </a:cubicBezTo>
                  <a:cubicBezTo>
                    <a:pt x="1219" y="207"/>
                    <a:pt x="1219" y="207"/>
                    <a:pt x="1219" y="207"/>
                  </a:cubicBezTo>
                  <a:cubicBezTo>
                    <a:pt x="1206" y="193"/>
                    <a:pt x="1188" y="185"/>
                    <a:pt x="1168" y="185"/>
                  </a:cubicBezTo>
                  <a:cubicBezTo>
                    <a:pt x="1133" y="185"/>
                    <a:pt x="1104" y="211"/>
                    <a:pt x="1099" y="244"/>
                  </a:cubicBezTo>
                  <a:cubicBezTo>
                    <a:pt x="965" y="222"/>
                    <a:pt x="965" y="222"/>
                    <a:pt x="965" y="222"/>
                  </a:cubicBezTo>
                  <a:cubicBezTo>
                    <a:pt x="965" y="198"/>
                    <a:pt x="948" y="178"/>
                    <a:pt x="927" y="174"/>
                  </a:cubicBezTo>
                  <a:cubicBezTo>
                    <a:pt x="937" y="96"/>
                    <a:pt x="937" y="96"/>
                    <a:pt x="937" y="96"/>
                  </a:cubicBezTo>
                  <a:cubicBezTo>
                    <a:pt x="938" y="96"/>
                    <a:pt x="939" y="97"/>
                    <a:pt x="940" y="97"/>
                  </a:cubicBezTo>
                  <a:cubicBezTo>
                    <a:pt x="968" y="97"/>
                    <a:pt x="989" y="75"/>
                    <a:pt x="989" y="49"/>
                  </a:cubicBezTo>
                  <a:cubicBezTo>
                    <a:pt x="989" y="21"/>
                    <a:pt x="968" y="0"/>
                    <a:pt x="940" y="0"/>
                  </a:cubicBezTo>
                  <a:cubicBezTo>
                    <a:pt x="914" y="0"/>
                    <a:pt x="892" y="21"/>
                    <a:pt x="892" y="49"/>
                  </a:cubicBezTo>
                  <a:cubicBezTo>
                    <a:pt x="892" y="71"/>
                    <a:pt x="908" y="90"/>
                    <a:pt x="929" y="95"/>
                  </a:cubicBezTo>
                  <a:cubicBezTo>
                    <a:pt x="919" y="173"/>
                    <a:pt x="919" y="173"/>
                    <a:pt x="919" y="173"/>
                  </a:cubicBezTo>
                  <a:cubicBezTo>
                    <a:pt x="918" y="173"/>
                    <a:pt x="917" y="173"/>
                    <a:pt x="916" y="173"/>
                  </a:cubicBezTo>
                  <a:cubicBezTo>
                    <a:pt x="890" y="173"/>
                    <a:pt x="868" y="194"/>
                    <a:pt x="868" y="222"/>
                  </a:cubicBezTo>
                  <a:cubicBezTo>
                    <a:pt x="868" y="230"/>
                    <a:pt x="871" y="238"/>
                    <a:pt x="875" y="245"/>
                  </a:cubicBezTo>
                  <a:cubicBezTo>
                    <a:pt x="790" y="314"/>
                    <a:pt x="790" y="314"/>
                    <a:pt x="790" y="314"/>
                  </a:cubicBezTo>
                  <a:cubicBezTo>
                    <a:pt x="777" y="299"/>
                    <a:pt x="757" y="290"/>
                    <a:pt x="735" y="290"/>
                  </a:cubicBezTo>
                  <a:cubicBezTo>
                    <a:pt x="699" y="290"/>
                    <a:pt x="668" y="317"/>
                    <a:pt x="664" y="353"/>
                  </a:cubicBezTo>
                  <a:cubicBezTo>
                    <a:pt x="534" y="337"/>
                    <a:pt x="534" y="337"/>
                    <a:pt x="534" y="337"/>
                  </a:cubicBezTo>
                  <a:cubicBezTo>
                    <a:pt x="537" y="329"/>
                    <a:pt x="538" y="320"/>
                    <a:pt x="538" y="312"/>
                  </a:cubicBezTo>
                  <a:cubicBezTo>
                    <a:pt x="538" y="266"/>
                    <a:pt x="502" y="230"/>
                    <a:pt x="456" y="230"/>
                  </a:cubicBezTo>
                  <a:cubicBezTo>
                    <a:pt x="411" y="230"/>
                    <a:pt x="374" y="266"/>
                    <a:pt x="374" y="312"/>
                  </a:cubicBezTo>
                  <a:cubicBezTo>
                    <a:pt x="374" y="329"/>
                    <a:pt x="379" y="344"/>
                    <a:pt x="388" y="357"/>
                  </a:cubicBezTo>
                  <a:cubicBezTo>
                    <a:pt x="328" y="404"/>
                    <a:pt x="328" y="404"/>
                    <a:pt x="328" y="404"/>
                  </a:cubicBezTo>
                  <a:cubicBezTo>
                    <a:pt x="316" y="393"/>
                    <a:pt x="301" y="387"/>
                    <a:pt x="283" y="387"/>
                  </a:cubicBezTo>
                  <a:cubicBezTo>
                    <a:pt x="247" y="387"/>
                    <a:pt x="217" y="416"/>
                    <a:pt x="217" y="453"/>
                  </a:cubicBezTo>
                  <a:cubicBezTo>
                    <a:pt x="217" y="454"/>
                    <a:pt x="217" y="455"/>
                    <a:pt x="217" y="456"/>
                  </a:cubicBezTo>
                  <a:cubicBezTo>
                    <a:pt x="96" y="441"/>
                    <a:pt x="96" y="441"/>
                    <a:pt x="96" y="441"/>
                  </a:cubicBezTo>
                  <a:cubicBezTo>
                    <a:pt x="95" y="415"/>
                    <a:pt x="74" y="395"/>
                    <a:pt x="48" y="395"/>
                  </a:cubicBezTo>
                  <a:cubicBezTo>
                    <a:pt x="22" y="395"/>
                    <a:pt x="0" y="416"/>
                    <a:pt x="0" y="443"/>
                  </a:cubicBezTo>
                  <a:cubicBezTo>
                    <a:pt x="0" y="469"/>
                    <a:pt x="22" y="491"/>
                    <a:pt x="48" y="491"/>
                  </a:cubicBezTo>
                  <a:cubicBezTo>
                    <a:pt x="73" y="491"/>
                    <a:pt x="93" y="472"/>
                    <a:pt x="96" y="449"/>
                  </a:cubicBezTo>
                  <a:cubicBezTo>
                    <a:pt x="218" y="464"/>
                    <a:pt x="218" y="464"/>
                    <a:pt x="218" y="464"/>
                  </a:cubicBezTo>
                  <a:cubicBezTo>
                    <a:pt x="222" y="485"/>
                    <a:pt x="236" y="503"/>
                    <a:pt x="255" y="512"/>
                  </a:cubicBezTo>
                  <a:cubicBezTo>
                    <a:pt x="245" y="593"/>
                    <a:pt x="245" y="593"/>
                    <a:pt x="245" y="593"/>
                  </a:cubicBezTo>
                  <a:cubicBezTo>
                    <a:pt x="231" y="596"/>
                    <a:pt x="221" y="609"/>
                    <a:pt x="221" y="624"/>
                  </a:cubicBezTo>
                  <a:cubicBezTo>
                    <a:pt x="221" y="630"/>
                    <a:pt x="223" y="636"/>
                    <a:pt x="225" y="640"/>
                  </a:cubicBezTo>
                  <a:cubicBezTo>
                    <a:pt x="230" y="640"/>
                    <a:pt x="230" y="640"/>
                    <a:pt x="230" y="640"/>
                  </a:cubicBezTo>
                  <a:cubicBezTo>
                    <a:pt x="227" y="636"/>
                    <a:pt x="225" y="630"/>
                    <a:pt x="225" y="624"/>
                  </a:cubicBezTo>
                  <a:cubicBezTo>
                    <a:pt x="225" y="608"/>
                    <a:pt x="238" y="596"/>
                    <a:pt x="253" y="596"/>
                  </a:cubicBezTo>
                  <a:cubicBezTo>
                    <a:pt x="269" y="596"/>
                    <a:pt x="281" y="608"/>
                    <a:pt x="281" y="624"/>
                  </a:cubicBezTo>
                  <a:cubicBezTo>
                    <a:pt x="281" y="630"/>
                    <a:pt x="279" y="636"/>
                    <a:pt x="276" y="640"/>
                  </a:cubicBezTo>
                  <a:cubicBezTo>
                    <a:pt x="281" y="640"/>
                    <a:pt x="281" y="640"/>
                    <a:pt x="281" y="640"/>
                  </a:cubicBezTo>
                  <a:cubicBezTo>
                    <a:pt x="283" y="636"/>
                    <a:pt x="285" y="630"/>
                    <a:pt x="285" y="624"/>
                  </a:cubicBezTo>
                  <a:cubicBezTo>
                    <a:pt x="285" y="606"/>
                    <a:pt x="271" y="592"/>
                    <a:pt x="253" y="592"/>
                  </a:cubicBezTo>
                  <a:close/>
                  <a:moveTo>
                    <a:pt x="1326" y="95"/>
                  </a:moveTo>
                  <a:cubicBezTo>
                    <a:pt x="1326" y="71"/>
                    <a:pt x="1347" y="53"/>
                    <a:pt x="1372" y="53"/>
                  </a:cubicBezTo>
                  <a:cubicBezTo>
                    <a:pt x="1396" y="53"/>
                    <a:pt x="1416" y="71"/>
                    <a:pt x="1416" y="95"/>
                  </a:cubicBezTo>
                  <a:cubicBezTo>
                    <a:pt x="1416" y="118"/>
                    <a:pt x="1396" y="137"/>
                    <a:pt x="1372" y="137"/>
                  </a:cubicBezTo>
                  <a:cubicBezTo>
                    <a:pt x="1347" y="137"/>
                    <a:pt x="1326" y="118"/>
                    <a:pt x="1326" y="95"/>
                  </a:cubicBezTo>
                  <a:close/>
                  <a:moveTo>
                    <a:pt x="1168" y="189"/>
                  </a:moveTo>
                  <a:cubicBezTo>
                    <a:pt x="1205" y="189"/>
                    <a:pt x="1234" y="219"/>
                    <a:pt x="1234" y="256"/>
                  </a:cubicBezTo>
                  <a:cubicBezTo>
                    <a:pt x="1234" y="292"/>
                    <a:pt x="1205" y="322"/>
                    <a:pt x="1168" y="322"/>
                  </a:cubicBezTo>
                  <a:cubicBezTo>
                    <a:pt x="1131" y="322"/>
                    <a:pt x="1101" y="292"/>
                    <a:pt x="1101" y="256"/>
                  </a:cubicBezTo>
                  <a:cubicBezTo>
                    <a:pt x="1101" y="219"/>
                    <a:pt x="1131" y="189"/>
                    <a:pt x="1168" y="189"/>
                  </a:cubicBezTo>
                  <a:close/>
                  <a:moveTo>
                    <a:pt x="896" y="49"/>
                  </a:moveTo>
                  <a:cubicBezTo>
                    <a:pt x="896" y="23"/>
                    <a:pt x="916" y="4"/>
                    <a:pt x="940" y="4"/>
                  </a:cubicBezTo>
                  <a:cubicBezTo>
                    <a:pt x="966" y="4"/>
                    <a:pt x="985" y="23"/>
                    <a:pt x="985" y="49"/>
                  </a:cubicBezTo>
                  <a:cubicBezTo>
                    <a:pt x="985" y="73"/>
                    <a:pt x="966" y="93"/>
                    <a:pt x="940" y="93"/>
                  </a:cubicBezTo>
                  <a:cubicBezTo>
                    <a:pt x="916" y="93"/>
                    <a:pt x="896" y="73"/>
                    <a:pt x="896" y="49"/>
                  </a:cubicBezTo>
                  <a:close/>
                  <a:moveTo>
                    <a:pt x="872" y="222"/>
                  </a:moveTo>
                  <a:cubicBezTo>
                    <a:pt x="872" y="196"/>
                    <a:pt x="892" y="177"/>
                    <a:pt x="916" y="177"/>
                  </a:cubicBezTo>
                  <a:cubicBezTo>
                    <a:pt x="941" y="177"/>
                    <a:pt x="961" y="196"/>
                    <a:pt x="961" y="222"/>
                  </a:cubicBezTo>
                  <a:cubicBezTo>
                    <a:pt x="961" y="246"/>
                    <a:pt x="941" y="266"/>
                    <a:pt x="916" y="266"/>
                  </a:cubicBezTo>
                  <a:cubicBezTo>
                    <a:pt x="892" y="266"/>
                    <a:pt x="872" y="246"/>
                    <a:pt x="872" y="222"/>
                  </a:cubicBezTo>
                  <a:close/>
                  <a:moveTo>
                    <a:pt x="735" y="294"/>
                  </a:moveTo>
                  <a:cubicBezTo>
                    <a:pt x="774" y="294"/>
                    <a:pt x="804" y="324"/>
                    <a:pt x="804" y="362"/>
                  </a:cubicBezTo>
                  <a:cubicBezTo>
                    <a:pt x="804" y="400"/>
                    <a:pt x="774" y="431"/>
                    <a:pt x="735" y="431"/>
                  </a:cubicBezTo>
                  <a:cubicBezTo>
                    <a:pt x="698" y="431"/>
                    <a:pt x="667" y="400"/>
                    <a:pt x="667" y="362"/>
                  </a:cubicBezTo>
                  <a:cubicBezTo>
                    <a:pt x="667" y="324"/>
                    <a:pt x="698" y="294"/>
                    <a:pt x="735" y="294"/>
                  </a:cubicBezTo>
                  <a:close/>
                  <a:moveTo>
                    <a:pt x="378" y="312"/>
                  </a:moveTo>
                  <a:cubicBezTo>
                    <a:pt x="378" y="269"/>
                    <a:pt x="413" y="234"/>
                    <a:pt x="456" y="234"/>
                  </a:cubicBezTo>
                  <a:cubicBezTo>
                    <a:pt x="499" y="234"/>
                    <a:pt x="534" y="269"/>
                    <a:pt x="534" y="312"/>
                  </a:cubicBezTo>
                  <a:cubicBezTo>
                    <a:pt x="534" y="355"/>
                    <a:pt x="499" y="391"/>
                    <a:pt x="456" y="391"/>
                  </a:cubicBezTo>
                  <a:cubicBezTo>
                    <a:pt x="413" y="391"/>
                    <a:pt x="378" y="355"/>
                    <a:pt x="378" y="312"/>
                  </a:cubicBezTo>
                  <a:close/>
                  <a:moveTo>
                    <a:pt x="48" y="487"/>
                  </a:moveTo>
                  <a:cubicBezTo>
                    <a:pt x="24" y="487"/>
                    <a:pt x="4" y="467"/>
                    <a:pt x="4" y="443"/>
                  </a:cubicBezTo>
                  <a:cubicBezTo>
                    <a:pt x="4" y="418"/>
                    <a:pt x="24" y="399"/>
                    <a:pt x="48" y="399"/>
                  </a:cubicBezTo>
                  <a:cubicBezTo>
                    <a:pt x="72" y="399"/>
                    <a:pt x="92" y="418"/>
                    <a:pt x="92" y="443"/>
                  </a:cubicBezTo>
                  <a:cubicBezTo>
                    <a:pt x="92" y="467"/>
                    <a:pt x="72" y="487"/>
                    <a:pt x="48" y="487"/>
                  </a:cubicBezTo>
                  <a:close/>
                  <a:moveTo>
                    <a:pt x="221" y="453"/>
                  </a:moveTo>
                  <a:cubicBezTo>
                    <a:pt x="221" y="418"/>
                    <a:pt x="249" y="391"/>
                    <a:pt x="283" y="391"/>
                  </a:cubicBezTo>
                  <a:cubicBezTo>
                    <a:pt x="317" y="391"/>
                    <a:pt x="345" y="418"/>
                    <a:pt x="345" y="453"/>
                  </a:cubicBezTo>
                  <a:cubicBezTo>
                    <a:pt x="345" y="487"/>
                    <a:pt x="317" y="515"/>
                    <a:pt x="283" y="515"/>
                  </a:cubicBezTo>
                  <a:cubicBezTo>
                    <a:pt x="249" y="515"/>
                    <a:pt x="221" y="487"/>
                    <a:pt x="221" y="453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9"/>
            <p:cNvSpPr>
              <a:spLocks/>
            </p:cNvSpPr>
            <p:nvPr/>
          </p:nvSpPr>
          <p:spPr bwMode="auto">
            <a:xfrm>
              <a:off x="7264394" y="3998911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66" y="0"/>
                </a:cxn>
                <a:cxn ang="0">
                  <a:pos x="35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0" y="12"/>
                    <a:pt x="49" y="20"/>
                    <a:pt x="35" y="20"/>
                  </a:cubicBezTo>
                  <a:cubicBezTo>
                    <a:pt x="22" y="20"/>
                    <a:pt x="10" y="12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4"/>
                    <a:pt x="19" y="24"/>
                    <a:pt x="35" y="24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43935" y="1124712"/>
            <a:ext cx="7848600" cy="49859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110000"/>
              </a:lnSpc>
              <a:defRPr sz="2400" i="1" baseline="0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Thought slide content 24pt Georgia Italic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lternate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4048" y="1050416"/>
            <a:ext cx="7772400" cy="461665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algn="l">
              <a:defRPr sz="24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title 24pt Arial Bold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5763" y="1443036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2400" i="1" baseline="0">
                <a:solidFill>
                  <a:schemeClr val="tx2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example of secondary title 24pt Georgia Italic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84048" y="2139697"/>
            <a:ext cx="3581400" cy="7620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Author First Last Name, MD</a:t>
            </a:r>
          </a:p>
          <a:p>
            <a:pPr lvl="0"/>
            <a:r>
              <a:rPr lang="en-US" dirty="0" smtClean="0"/>
              <a:t>Author Title, Quintiles</a:t>
            </a:r>
          </a:p>
          <a:p>
            <a:pPr lvl="0"/>
            <a:r>
              <a:rPr lang="en-US" dirty="0" smtClean="0"/>
              <a:t>Month 00, 2014</a:t>
            </a:r>
            <a:endParaRPr lang="en-US" dirty="0"/>
          </a:p>
        </p:txBody>
      </p:sp>
      <p:pic>
        <p:nvPicPr>
          <p:cNvPr id="6" name="Picture 5" descr="Q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0592" y="0"/>
            <a:ext cx="2883408" cy="1042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866" y="6412305"/>
            <a:ext cx="1596912" cy="230832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A1A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ＭＳ Ｐゴシック" charset="-128"/>
                <a:cs typeface="+mn-cs"/>
              </a:rPr>
              <a:t>© Copyright 2014 Quintiles </a:t>
            </a:r>
          </a:p>
        </p:txBody>
      </p:sp>
      <p:grpSp>
        <p:nvGrpSpPr>
          <p:cNvPr id="4" name="Group 81"/>
          <p:cNvGrpSpPr/>
          <p:nvPr/>
        </p:nvGrpSpPr>
        <p:grpSpPr>
          <a:xfrm>
            <a:off x="1647825" y="2619376"/>
            <a:ext cx="7496175" cy="4238624"/>
            <a:chOff x="1647825" y="2619376"/>
            <a:chExt cx="7496175" cy="4238624"/>
          </a:xfrm>
        </p:grpSpPr>
        <p:sp>
          <p:nvSpPr>
            <p:cNvPr id="83" name="Oval 82"/>
            <p:cNvSpPr/>
            <p:nvPr/>
          </p:nvSpPr>
          <p:spPr>
            <a:xfrm>
              <a:off x="3395663" y="3170921"/>
              <a:ext cx="178593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275026" y="3235215"/>
              <a:ext cx="160448" cy="16044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628700" y="3062288"/>
              <a:ext cx="255244" cy="24719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825424" y="2976563"/>
              <a:ext cx="242888" cy="2500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4114800" y="3521759"/>
              <a:ext cx="170656" cy="170656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057774" y="3312318"/>
              <a:ext cx="290513" cy="28813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3063765" y="4016943"/>
              <a:ext cx="300941" cy="295274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2566085" y="4110038"/>
              <a:ext cx="243790" cy="25479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1874044" y="4538663"/>
              <a:ext cx="247650" cy="252411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425590" y="4814887"/>
              <a:ext cx="162829" cy="166998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1651683" y="4986338"/>
              <a:ext cx="153239" cy="15716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7886700" y="3128622"/>
              <a:ext cx="246742" cy="25003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8284369" y="3447709"/>
              <a:ext cx="290511" cy="281327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8386762" y="3862047"/>
              <a:ext cx="228599" cy="23445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8205787" y="4262097"/>
              <a:ext cx="159544" cy="166072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8672512" y="4093028"/>
              <a:ext cx="104776" cy="107459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3639120" y="5867400"/>
              <a:ext cx="206599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634358" y="5407819"/>
              <a:ext cx="211931" cy="211931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343846" y="5705476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3781995" y="4933951"/>
              <a:ext cx="144685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4334446" y="5162551"/>
              <a:ext cx="140494" cy="140494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924300" y="5129213"/>
              <a:ext cx="190500" cy="202405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4779169" y="5081589"/>
              <a:ext cx="219075" cy="22383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5124450" y="4941095"/>
              <a:ext cx="178597" cy="17859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5129212" y="5405438"/>
              <a:ext cx="121448" cy="12144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4829176" y="5395915"/>
              <a:ext cx="176212" cy="166687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4681538" y="4926809"/>
              <a:ext cx="69056" cy="69056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5414963" y="5036344"/>
              <a:ext cx="150018" cy="152399"/>
            </a:xfrm>
            <a:prstGeom prst="ellipse">
              <a:avLst/>
            </a:prstGeom>
            <a:gradFill flip="none" rotWithShape="1">
              <a:gsLst>
                <a:gs pos="0">
                  <a:srgbClr val="D8EBF4"/>
                </a:gs>
                <a:gs pos="21000">
                  <a:srgbClr val="C0DFEE"/>
                </a:gs>
                <a:gs pos="50000">
                  <a:srgbClr val="82BFDE"/>
                </a:gs>
                <a:gs pos="75000">
                  <a:srgbClr val="66B1D6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278856" y="3750468"/>
              <a:ext cx="135732" cy="1238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1995488" y="3743324"/>
              <a:ext cx="152512" cy="1571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442825" y="3521869"/>
              <a:ext cx="124163" cy="1223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2383295" y="4012407"/>
              <a:ext cx="109874" cy="11217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288382" y="4207344"/>
              <a:ext cx="107156" cy="10741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807494" y="4569619"/>
              <a:ext cx="130969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804318" y="4416424"/>
              <a:ext cx="60325" cy="603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978943" y="4695825"/>
              <a:ext cx="180975" cy="17145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2490787" y="4557711"/>
              <a:ext cx="78581" cy="7858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3057526" y="4972050"/>
              <a:ext cx="119063" cy="130969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769394" y="4991100"/>
              <a:ext cx="159544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976439" y="5550694"/>
              <a:ext cx="159542" cy="15954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1983583" y="5841207"/>
              <a:ext cx="126206" cy="1262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235994" y="5838825"/>
              <a:ext cx="154781" cy="14763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638675" y="4293393"/>
              <a:ext cx="159547" cy="161925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979194" y="4579143"/>
              <a:ext cx="76200" cy="76200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4864893" y="4379118"/>
              <a:ext cx="135733" cy="13573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4731547" y="3929064"/>
              <a:ext cx="173828" cy="1738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8089108" y="4119563"/>
              <a:ext cx="164306" cy="164306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7874795" y="4436268"/>
              <a:ext cx="154780" cy="154782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8070058" y="4600575"/>
              <a:ext cx="123823" cy="119063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8432006" y="4667250"/>
              <a:ext cx="104775" cy="102391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8134354" y="4824414"/>
              <a:ext cx="59528" cy="59528"/>
            </a:xfrm>
            <a:prstGeom prst="ellipse">
              <a:avLst/>
            </a:prstGeom>
            <a:gradFill flip="none" rotWithShape="1">
              <a:gsLst>
                <a:gs pos="0">
                  <a:srgbClr val="EFF7FB"/>
                </a:gs>
                <a:gs pos="21000">
                  <a:srgbClr val="E1F0F7"/>
                </a:gs>
                <a:gs pos="50000">
                  <a:srgbClr val="D5E9F3"/>
                </a:gs>
                <a:gs pos="75000">
                  <a:srgbClr val="B2D8EA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4" name="Freeform 9"/>
            <p:cNvSpPr>
              <a:spLocks noEditPoints="1"/>
            </p:cNvSpPr>
            <p:nvPr/>
          </p:nvSpPr>
          <p:spPr bwMode="auto">
            <a:xfrm>
              <a:off x="3392488" y="2973388"/>
              <a:ext cx="1954213" cy="723900"/>
            </a:xfrm>
            <a:custGeom>
              <a:avLst/>
              <a:gdLst/>
              <a:ahLst/>
              <a:cxnLst>
                <a:cxn ang="0">
                  <a:pos x="716" y="157"/>
                </a:cxn>
                <a:cxn ang="0">
                  <a:pos x="628" y="90"/>
                </a:cxn>
                <a:cxn ang="0">
                  <a:pos x="516" y="90"/>
                </a:cxn>
                <a:cxn ang="0">
                  <a:pos x="437" y="128"/>
                </a:cxn>
                <a:cxn ang="0">
                  <a:pos x="375" y="124"/>
                </a:cxn>
                <a:cxn ang="0">
                  <a:pos x="280" y="76"/>
                </a:cxn>
                <a:cxn ang="0">
                  <a:pos x="232" y="0"/>
                </a:cxn>
                <a:cxn ang="0">
                  <a:pos x="182" y="65"/>
                </a:cxn>
                <a:cxn ang="0">
                  <a:pos x="38" y="80"/>
                </a:cxn>
                <a:cxn ang="0">
                  <a:pos x="38" y="152"/>
                </a:cxn>
                <a:cxn ang="0">
                  <a:pos x="74" y="105"/>
                </a:cxn>
                <a:cxn ang="0">
                  <a:pos x="232" y="108"/>
                </a:cxn>
                <a:cxn ang="0">
                  <a:pos x="276" y="82"/>
                </a:cxn>
                <a:cxn ang="0">
                  <a:pos x="368" y="144"/>
                </a:cxn>
                <a:cxn ang="0">
                  <a:pos x="347" y="229"/>
                </a:cxn>
                <a:cxn ang="0">
                  <a:pos x="300" y="266"/>
                </a:cxn>
                <a:cxn ang="0">
                  <a:pos x="376" y="266"/>
                </a:cxn>
                <a:cxn ang="0">
                  <a:pos x="385" y="175"/>
                </a:cxn>
                <a:cxn ang="0">
                  <a:pos x="440" y="144"/>
                </a:cxn>
                <a:cxn ang="0">
                  <a:pos x="519" y="107"/>
                </a:cxn>
                <a:cxn ang="0">
                  <a:pos x="621" y="116"/>
                </a:cxn>
                <a:cxn ang="0">
                  <a:pos x="696" y="202"/>
                </a:cxn>
                <a:cxn ang="0">
                  <a:pos x="820" y="202"/>
                </a:cxn>
                <a:cxn ang="0">
                  <a:pos x="38" y="148"/>
                </a:cxn>
                <a:cxn ang="0">
                  <a:pos x="38" y="84"/>
                </a:cxn>
                <a:cxn ang="0">
                  <a:pos x="38" y="148"/>
                </a:cxn>
                <a:cxn ang="0">
                  <a:pos x="184" y="54"/>
                </a:cxn>
                <a:cxn ang="0">
                  <a:pos x="280" y="54"/>
                </a:cxn>
                <a:cxn ang="0">
                  <a:pos x="372" y="266"/>
                </a:cxn>
                <a:cxn ang="0">
                  <a:pos x="304" y="266"/>
                </a:cxn>
                <a:cxn ang="0">
                  <a:pos x="372" y="266"/>
                </a:cxn>
                <a:cxn ang="0">
                  <a:pos x="372" y="144"/>
                </a:cxn>
                <a:cxn ang="0">
                  <a:pos x="436" y="144"/>
                </a:cxn>
                <a:cxn ang="0">
                  <a:pos x="572" y="140"/>
                </a:cxn>
                <a:cxn ang="0">
                  <a:pos x="572" y="40"/>
                </a:cxn>
                <a:cxn ang="0">
                  <a:pos x="572" y="140"/>
                </a:cxn>
                <a:cxn ang="0">
                  <a:pos x="700" y="202"/>
                </a:cxn>
                <a:cxn ang="0">
                  <a:pos x="714" y="165"/>
                </a:cxn>
                <a:cxn ang="0">
                  <a:pos x="758" y="144"/>
                </a:cxn>
                <a:cxn ang="0">
                  <a:pos x="758" y="260"/>
                </a:cxn>
              </a:cxnLst>
              <a:rect l="0" t="0" r="r" b="b"/>
              <a:pathLst>
                <a:path w="820" h="304">
                  <a:moveTo>
                    <a:pt x="758" y="140"/>
                  </a:moveTo>
                  <a:cubicBezTo>
                    <a:pt x="742" y="140"/>
                    <a:pt x="727" y="146"/>
                    <a:pt x="716" y="157"/>
                  </a:cubicBezTo>
                  <a:cubicBezTo>
                    <a:pt x="625" y="109"/>
                    <a:pt x="625" y="109"/>
                    <a:pt x="625" y="109"/>
                  </a:cubicBezTo>
                  <a:cubicBezTo>
                    <a:pt x="627" y="103"/>
                    <a:pt x="628" y="96"/>
                    <a:pt x="628" y="90"/>
                  </a:cubicBezTo>
                  <a:cubicBezTo>
                    <a:pt x="628" y="60"/>
                    <a:pt x="603" y="36"/>
                    <a:pt x="572" y="36"/>
                  </a:cubicBezTo>
                  <a:cubicBezTo>
                    <a:pt x="541" y="36"/>
                    <a:pt x="516" y="60"/>
                    <a:pt x="516" y="90"/>
                  </a:cubicBezTo>
                  <a:cubicBezTo>
                    <a:pt x="516" y="93"/>
                    <a:pt x="517" y="96"/>
                    <a:pt x="517" y="99"/>
                  </a:cubicBezTo>
                  <a:cubicBezTo>
                    <a:pt x="437" y="128"/>
                    <a:pt x="437" y="128"/>
                    <a:pt x="437" y="128"/>
                  </a:cubicBezTo>
                  <a:cubicBezTo>
                    <a:pt x="431" y="116"/>
                    <a:pt x="418" y="108"/>
                    <a:pt x="404" y="108"/>
                  </a:cubicBezTo>
                  <a:cubicBezTo>
                    <a:pt x="392" y="108"/>
                    <a:pt x="381" y="114"/>
                    <a:pt x="375" y="124"/>
                  </a:cubicBezTo>
                  <a:cubicBezTo>
                    <a:pt x="280" y="75"/>
                    <a:pt x="280" y="75"/>
                    <a:pt x="280" y="75"/>
                  </a:cubicBezTo>
                  <a:cubicBezTo>
                    <a:pt x="280" y="76"/>
                    <a:pt x="280" y="76"/>
                    <a:pt x="280" y="76"/>
                  </a:cubicBezTo>
                  <a:cubicBezTo>
                    <a:pt x="283" y="69"/>
                    <a:pt x="284" y="62"/>
                    <a:pt x="284" y="54"/>
                  </a:cubicBezTo>
                  <a:cubicBezTo>
                    <a:pt x="284" y="24"/>
                    <a:pt x="261" y="0"/>
                    <a:pt x="232" y="0"/>
                  </a:cubicBezTo>
                  <a:cubicBezTo>
                    <a:pt x="204" y="0"/>
                    <a:pt x="180" y="24"/>
                    <a:pt x="180" y="54"/>
                  </a:cubicBezTo>
                  <a:cubicBezTo>
                    <a:pt x="180" y="58"/>
                    <a:pt x="181" y="62"/>
                    <a:pt x="182" y="65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64" y="87"/>
                    <a:pt x="52" y="80"/>
                    <a:pt x="38" y="80"/>
                  </a:cubicBezTo>
                  <a:cubicBezTo>
                    <a:pt x="17" y="80"/>
                    <a:pt x="0" y="96"/>
                    <a:pt x="0" y="116"/>
                  </a:cubicBezTo>
                  <a:cubicBezTo>
                    <a:pt x="0" y="136"/>
                    <a:pt x="17" y="152"/>
                    <a:pt x="38" y="152"/>
                  </a:cubicBezTo>
                  <a:cubicBezTo>
                    <a:pt x="59" y="152"/>
                    <a:pt x="76" y="136"/>
                    <a:pt x="76" y="116"/>
                  </a:cubicBezTo>
                  <a:cubicBezTo>
                    <a:pt x="76" y="112"/>
                    <a:pt x="76" y="108"/>
                    <a:pt x="74" y="105"/>
                  </a:cubicBezTo>
                  <a:cubicBezTo>
                    <a:pt x="184" y="73"/>
                    <a:pt x="184" y="73"/>
                    <a:pt x="184" y="73"/>
                  </a:cubicBezTo>
                  <a:cubicBezTo>
                    <a:pt x="191" y="93"/>
                    <a:pt x="210" y="108"/>
                    <a:pt x="232" y="108"/>
                  </a:cubicBezTo>
                  <a:cubicBezTo>
                    <a:pt x="251" y="108"/>
                    <a:pt x="268" y="97"/>
                    <a:pt x="277" y="82"/>
                  </a:cubicBezTo>
                  <a:cubicBezTo>
                    <a:pt x="276" y="82"/>
                    <a:pt x="276" y="82"/>
                    <a:pt x="276" y="82"/>
                  </a:cubicBezTo>
                  <a:cubicBezTo>
                    <a:pt x="371" y="131"/>
                    <a:pt x="371" y="131"/>
                    <a:pt x="371" y="131"/>
                  </a:cubicBezTo>
                  <a:cubicBezTo>
                    <a:pt x="369" y="135"/>
                    <a:pt x="368" y="139"/>
                    <a:pt x="368" y="144"/>
                  </a:cubicBezTo>
                  <a:cubicBezTo>
                    <a:pt x="368" y="154"/>
                    <a:pt x="372" y="163"/>
                    <a:pt x="379" y="170"/>
                  </a:cubicBezTo>
                  <a:cubicBezTo>
                    <a:pt x="347" y="229"/>
                    <a:pt x="347" y="229"/>
                    <a:pt x="347" y="229"/>
                  </a:cubicBezTo>
                  <a:cubicBezTo>
                    <a:pt x="344" y="228"/>
                    <a:pt x="341" y="228"/>
                    <a:pt x="338" y="228"/>
                  </a:cubicBezTo>
                  <a:cubicBezTo>
                    <a:pt x="317" y="228"/>
                    <a:pt x="300" y="245"/>
                    <a:pt x="300" y="266"/>
                  </a:cubicBezTo>
                  <a:cubicBezTo>
                    <a:pt x="300" y="287"/>
                    <a:pt x="317" y="304"/>
                    <a:pt x="338" y="304"/>
                  </a:cubicBezTo>
                  <a:cubicBezTo>
                    <a:pt x="359" y="304"/>
                    <a:pt x="376" y="287"/>
                    <a:pt x="376" y="266"/>
                  </a:cubicBezTo>
                  <a:cubicBezTo>
                    <a:pt x="376" y="251"/>
                    <a:pt x="367" y="238"/>
                    <a:pt x="355" y="232"/>
                  </a:cubicBezTo>
                  <a:cubicBezTo>
                    <a:pt x="385" y="175"/>
                    <a:pt x="385" y="175"/>
                    <a:pt x="385" y="175"/>
                  </a:cubicBezTo>
                  <a:cubicBezTo>
                    <a:pt x="391" y="178"/>
                    <a:pt x="397" y="180"/>
                    <a:pt x="404" y="180"/>
                  </a:cubicBezTo>
                  <a:cubicBezTo>
                    <a:pt x="424" y="180"/>
                    <a:pt x="440" y="164"/>
                    <a:pt x="440" y="144"/>
                  </a:cubicBezTo>
                  <a:cubicBezTo>
                    <a:pt x="440" y="141"/>
                    <a:pt x="440" y="138"/>
                    <a:pt x="439" y="135"/>
                  </a:cubicBezTo>
                  <a:cubicBezTo>
                    <a:pt x="519" y="107"/>
                    <a:pt x="519" y="107"/>
                    <a:pt x="519" y="107"/>
                  </a:cubicBezTo>
                  <a:cubicBezTo>
                    <a:pt x="526" y="128"/>
                    <a:pt x="548" y="144"/>
                    <a:pt x="572" y="144"/>
                  </a:cubicBezTo>
                  <a:cubicBezTo>
                    <a:pt x="594" y="144"/>
                    <a:pt x="612" y="133"/>
                    <a:pt x="621" y="116"/>
                  </a:cubicBezTo>
                  <a:cubicBezTo>
                    <a:pt x="710" y="163"/>
                    <a:pt x="710" y="163"/>
                    <a:pt x="710" y="163"/>
                  </a:cubicBezTo>
                  <a:cubicBezTo>
                    <a:pt x="702" y="173"/>
                    <a:pt x="696" y="187"/>
                    <a:pt x="696" y="202"/>
                  </a:cubicBezTo>
                  <a:cubicBezTo>
                    <a:pt x="696" y="236"/>
                    <a:pt x="724" y="264"/>
                    <a:pt x="758" y="264"/>
                  </a:cubicBezTo>
                  <a:cubicBezTo>
                    <a:pt x="793" y="264"/>
                    <a:pt x="820" y="236"/>
                    <a:pt x="820" y="202"/>
                  </a:cubicBezTo>
                  <a:cubicBezTo>
                    <a:pt x="820" y="168"/>
                    <a:pt x="793" y="140"/>
                    <a:pt x="758" y="140"/>
                  </a:cubicBezTo>
                  <a:close/>
                  <a:moveTo>
                    <a:pt x="38" y="148"/>
                  </a:moveTo>
                  <a:cubicBezTo>
                    <a:pt x="20" y="148"/>
                    <a:pt x="4" y="134"/>
                    <a:pt x="4" y="116"/>
                  </a:cubicBezTo>
                  <a:cubicBezTo>
                    <a:pt x="4" y="98"/>
                    <a:pt x="20" y="84"/>
                    <a:pt x="38" y="84"/>
                  </a:cubicBezTo>
                  <a:cubicBezTo>
                    <a:pt x="57" y="84"/>
                    <a:pt x="72" y="98"/>
                    <a:pt x="72" y="116"/>
                  </a:cubicBezTo>
                  <a:cubicBezTo>
                    <a:pt x="72" y="134"/>
                    <a:pt x="57" y="148"/>
                    <a:pt x="38" y="148"/>
                  </a:cubicBezTo>
                  <a:close/>
                  <a:moveTo>
                    <a:pt x="232" y="104"/>
                  </a:moveTo>
                  <a:cubicBezTo>
                    <a:pt x="206" y="104"/>
                    <a:pt x="184" y="81"/>
                    <a:pt x="184" y="54"/>
                  </a:cubicBezTo>
                  <a:cubicBezTo>
                    <a:pt x="184" y="26"/>
                    <a:pt x="206" y="4"/>
                    <a:pt x="232" y="4"/>
                  </a:cubicBezTo>
                  <a:cubicBezTo>
                    <a:pt x="259" y="4"/>
                    <a:pt x="280" y="26"/>
                    <a:pt x="280" y="54"/>
                  </a:cubicBezTo>
                  <a:cubicBezTo>
                    <a:pt x="280" y="81"/>
                    <a:pt x="259" y="104"/>
                    <a:pt x="232" y="104"/>
                  </a:cubicBezTo>
                  <a:close/>
                  <a:moveTo>
                    <a:pt x="372" y="266"/>
                  </a:moveTo>
                  <a:cubicBezTo>
                    <a:pt x="372" y="285"/>
                    <a:pt x="357" y="300"/>
                    <a:pt x="338" y="300"/>
                  </a:cubicBezTo>
                  <a:cubicBezTo>
                    <a:pt x="320" y="300"/>
                    <a:pt x="304" y="285"/>
                    <a:pt x="304" y="266"/>
                  </a:cubicBezTo>
                  <a:cubicBezTo>
                    <a:pt x="304" y="247"/>
                    <a:pt x="320" y="232"/>
                    <a:pt x="338" y="232"/>
                  </a:cubicBezTo>
                  <a:cubicBezTo>
                    <a:pt x="357" y="232"/>
                    <a:pt x="372" y="247"/>
                    <a:pt x="372" y="266"/>
                  </a:cubicBezTo>
                  <a:close/>
                  <a:moveTo>
                    <a:pt x="404" y="176"/>
                  </a:moveTo>
                  <a:cubicBezTo>
                    <a:pt x="387" y="176"/>
                    <a:pt x="372" y="162"/>
                    <a:pt x="372" y="144"/>
                  </a:cubicBezTo>
                  <a:cubicBezTo>
                    <a:pt x="372" y="126"/>
                    <a:pt x="387" y="112"/>
                    <a:pt x="404" y="112"/>
                  </a:cubicBezTo>
                  <a:cubicBezTo>
                    <a:pt x="422" y="112"/>
                    <a:pt x="436" y="126"/>
                    <a:pt x="436" y="144"/>
                  </a:cubicBezTo>
                  <a:cubicBezTo>
                    <a:pt x="436" y="162"/>
                    <a:pt x="422" y="176"/>
                    <a:pt x="404" y="176"/>
                  </a:cubicBezTo>
                  <a:close/>
                  <a:moveTo>
                    <a:pt x="572" y="140"/>
                  </a:moveTo>
                  <a:cubicBezTo>
                    <a:pt x="544" y="140"/>
                    <a:pt x="520" y="117"/>
                    <a:pt x="520" y="90"/>
                  </a:cubicBezTo>
                  <a:cubicBezTo>
                    <a:pt x="520" y="62"/>
                    <a:pt x="544" y="40"/>
                    <a:pt x="572" y="40"/>
                  </a:cubicBezTo>
                  <a:cubicBezTo>
                    <a:pt x="601" y="40"/>
                    <a:pt x="624" y="62"/>
                    <a:pt x="624" y="90"/>
                  </a:cubicBezTo>
                  <a:cubicBezTo>
                    <a:pt x="624" y="117"/>
                    <a:pt x="601" y="140"/>
                    <a:pt x="572" y="140"/>
                  </a:cubicBezTo>
                  <a:close/>
                  <a:moveTo>
                    <a:pt x="758" y="260"/>
                  </a:moveTo>
                  <a:cubicBezTo>
                    <a:pt x="726" y="260"/>
                    <a:pt x="700" y="234"/>
                    <a:pt x="700" y="202"/>
                  </a:cubicBezTo>
                  <a:cubicBezTo>
                    <a:pt x="700" y="188"/>
                    <a:pt x="706" y="175"/>
                    <a:pt x="714" y="165"/>
                  </a:cubicBezTo>
                  <a:cubicBezTo>
                    <a:pt x="714" y="165"/>
                    <a:pt x="714" y="165"/>
                    <a:pt x="714" y="165"/>
                  </a:cubicBezTo>
                  <a:cubicBezTo>
                    <a:pt x="714" y="164"/>
                    <a:pt x="714" y="164"/>
                    <a:pt x="714" y="164"/>
                  </a:cubicBezTo>
                  <a:cubicBezTo>
                    <a:pt x="725" y="152"/>
                    <a:pt x="741" y="144"/>
                    <a:pt x="758" y="144"/>
                  </a:cubicBezTo>
                  <a:cubicBezTo>
                    <a:pt x="790" y="144"/>
                    <a:pt x="816" y="170"/>
                    <a:pt x="816" y="202"/>
                  </a:cubicBezTo>
                  <a:cubicBezTo>
                    <a:pt x="816" y="234"/>
                    <a:pt x="790" y="260"/>
                    <a:pt x="758" y="260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5" name="Freeform 6"/>
            <p:cNvSpPr>
              <a:spLocks noEditPoints="1"/>
            </p:cNvSpPr>
            <p:nvPr/>
          </p:nvSpPr>
          <p:spPr bwMode="auto">
            <a:xfrm>
              <a:off x="7672388" y="3125788"/>
              <a:ext cx="1109663" cy="1304925"/>
            </a:xfrm>
            <a:custGeom>
              <a:avLst/>
              <a:gdLst/>
              <a:ahLst/>
              <a:cxnLst>
                <a:cxn ang="0">
                  <a:pos x="424" y="411"/>
                </a:cxn>
                <a:cxn ang="0">
                  <a:pos x="397" y="358"/>
                </a:cxn>
                <a:cxn ang="0">
                  <a:pos x="337" y="309"/>
                </a:cxn>
                <a:cxn ang="0">
                  <a:pos x="381" y="194"/>
                </a:cxn>
                <a:cxn ang="0">
                  <a:pos x="282" y="144"/>
                </a:cxn>
                <a:cxn ang="0">
                  <a:pos x="190" y="79"/>
                </a:cxn>
                <a:cxn ang="0">
                  <a:pos x="143" y="0"/>
                </a:cxn>
                <a:cxn ang="0">
                  <a:pos x="89" y="60"/>
                </a:cxn>
                <a:cxn ang="0">
                  <a:pos x="1" y="84"/>
                </a:cxn>
                <a:cxn ang="0">
                  <a:pos x="143" y="108"/>
                </a:cxn>
                <a:cxn ang="0">
                  <a:pos x="276" y="149"/>
                </a:cxn>
                <a:cxn ang="0">
                  <a:pos x="319" y="256"/>
                </a:cxn>
                <a:cxn ang="0">
                  <a:pos x="330" y="311"/>
                </a:cxn>
                <a:cxn ang="0">
                  <a:pos x="323" y="402"/>
                </a:cxn>
                <a:cxn ang="0">
                  <a:pos x="257" y="476"/>
                </a:cxn>
                <a:cxn ang="0">
                  <a:pos x="257" y="548"/>
                </a:cxn>
                <a:cxn ang="0">
                  <a:pos x="278" y="483"/>
                </a:cxn>
                <a:cxn ang="0">
                  <a:pos x="347" y="408"/>
                </a:cxn>
                <a:cxn ang="0">
                  <a:pos x="380" y="395"/>
                </a:cxn>
                <a:cxn ang="0">
                  <a:pos x="417" y="428"/>
                </a:cxn>
                <a:cxn ang="0">
                  <a:pos x="465" y="428"/>
                </a:cxn>
                <a:cxn ang="0">
                  <a:pos x="143" y="104"/>
                </a:cxn>
                <a:cxn ang="0">
                  <a:pos x="143" y="4"/>
                </a:cxn>
                <a:cxn ang="0">
                  <a:pos x="143" y="104"/>
                </a:cxn>
                <a:cxn ang="0">
                  <a:pos x="319" y="136"/>
                </a:cxn>
                <a:cxn ang="0">
                  <a:pos x="319" y="252"/>
                </a:cxn>
                <a:cxn ang="0">
                  <a:pos x="289" y="512"/>
                </a:cxn>
                <a:cxn ang="0">
                  <a:pos x="225" y="512"/>
                </a:cxn>
                <a:cxn ang="0">
                  <a:pos x="289" y="512"/>
                </a:cxn>
                <a:cxn ang="0">
                  <a:pos x="301" y="358"/>
                </a:cxn>
                <a:cxn ang="0">
                  <a:pos x="393" y="358"/>
                </a:cxn>
                <a:cxn ang="0">
                  <a:pos x="441" y="448"/>
                </a:cxn>
                <a:cxn ang="0">
                  <a:pos x="441" y="408"/>
                </a:cxn>
                <a:cxn ang="0">
                  <a:pos x="441" y="448"/>
                </a:cxn>
              </a:cxnLst>
              <a:rect l="0" t="0" r="r" b="b"/>
              <a:pathLst>
                <a:path w="465" h="548">
                  <a:moveTo>
                    <a:pt x="441" y="404"/>
                  </a:moveTo>
                  <a:cubicBezTo>
                    <a:pt x="434" y="404"/>
                    <a:pt x="428" y="407"/>
                    <a:pt x="424" y="411"/>
                  </a:cubicBezTo>
                  <a:cubicBezTo>
                    <a:pt x="386" y="389"/>
                    <a:pt x="386" y="389"/>
                    <a:pt x="386" y="389"/>
                  </a:cubicBezTo>
                  <a:cubicBezTo>
                    <a:pt x="393" y="380"/>
                    <a:pt x="397" y="370"/>
                    <a:pt x="397" y="358"/>
                  </a:cubicBezTo>
                  <a:cubicBezTo>
                    <a:pt x="397" y="330"/>
                    <a:pt x="374" y="308"/>
                    <a:pt x="347" y="308"/>
                  </a:cubicBezTo>
                  <a:cubicBezTo>
                    <a:pt x="343" y="308"/>
                    <a:pt x="340" y="308"/>
                    <a:pt x="337" y="309"/>
                  </a:cubicBezTo>
                  <a:cubicBezTo>
                    <a:pt x="329" y="255"/>
                    <a:pt x="329" y="255"/>
                    <a:pt x="329" y="255"/>
                  </a:cubicBezTo>
                  <a:cubicBezTo>
                    <a:pt x="358" y="250"/>
                    <a:pt x="381" y="225"/>
                    <a:pt x="381" y="194"/>
                  </a:cubicBezTo>
                  <a:cubicBezTo>
                    <a:pt x="381" y="160"/>
                    <a:pt x="353" y="132"/>
                    <a:pt x="319" y="132"/>
                  </a:cubicBezTo>
                  <a:cubicBezTo>
                    <a:pt x="305" y="132"/>
                    <a:pt x="293" y="136"/>
                    <a:pt x="282" y="144"/>
                  </a:cubicBezTo>
                  <a:cubicBezTo>
                    <a:pt x="282" y="144"/>
                    <a:pt x="282" y="144"/>
                    <a:pt x="282" y="144"/>
                  </a:cubicBezTo>
                  <a:cubicBezTo>
                    <a:pt x="190" y="79"/>
                    <a:pt x="190" y="79"/>
                    <a:pt x="190" y="79"/>
                  </a:cubicBezTo>
                  <a:cubicBezTo>
                    <a:pt x="194" y="72"/>
                    <a:pt x="197" y="63"/>
                    <a:pt x="197" y="54"/>
                  </a:cubicBezTo>
                  <a:cubicBezTo>
                    <a:pt x="197" y="24"/>
                    <a:pt x="172" y="0"/>
                    <a:pt x="143" y="0"/>
                  </a:cubicBezTo>
                  <a:cubicBezTo>
                    <a:pt x="113" y="0"/>
                    <a:pt x="89" y="24"/>
                    <a:pt x="89" y="54"/>
                  </a:cubicBezTo>
                  <a:cubicBezTo>
                    <a:pt x="89" y="56"/>
                    <a:pt x="89" y="58"/>
                    <a:pt x="89" y="6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7" y="91"/>
                    <a:pt x="118" y="108"/>
                    <a:pt x="143" y="108"/>
                  </a:cubicBezTo>
                  <a:cubicBezTo>
                    <a:pt x="160" y="108"/>
                    <a:pt x="176" y="99"/>
                    <a:pt x="186" y="86"/>
                  </a:cubicBezTo>
                  <a:cubicBezTo>
                    <a:pt x="276" y="149"/>
                    <a:pt x="276" y="149"/>
                    <a:pt x="276" y="149"/>
                  </a:cubicBezTo>
                  <a:cubicBezTo>
                    <a:pt x="264" y="160"/>
                    <a:pt x="257" y="176"/>
                    <a:pt x="257" y="194"/>
                  </a:cubicBezTo>
                  <a:cubicBezTo>
                    <a:pt x="257" y="228"/>
                    <a:pt x="285" y="256"/>
                    <a:pt x="319" y="256"/>
                  </a:cubicBezTo>
                  <a:cubicBezTo>
                    <a:pt x="320" y="256"/>
                    <a:pt x="320" y="256"/>
                    <a:pt x="321" y="256"/>
                  </a:cubicBezTo>
                  <a:cubicBezTo>
                    <a:pt x="330" y="311"/>
                    <a:pt x="330" y="311"/>
                    <a:pt x="330" y="311"/>
                  </a:cubicBezTo>
                  <a:cubicBezTo>
                    <a:pt x="310" y="318"/>
                    <a:pt x="297" y="336"/>
                    <a:pt x="297" y="358"/>
                  </a:cubicBezTo>
                  <a:cubicBezTo>
                    <a:pt x="297" y="377"/>
                    <a:pt x="307" y="393"/>
                    <a:pt x="323" y="402"/>
                  </a:cubicBezTo>
                  <a:cubicBezTo>
                    <a:pt x="271" y="479"/>
                    <a:pt x="271" y="479"/>
                    <a:pt x="271" y="479"/>
                  </a:cubicBezTo>
                  <a:cubicBezTo>
                    <a:pt x="267" y="477"/>
                    <a:pt x="262" y="476"/>
                    <a:pt x="257" y="476"/>
                  </a:cubicBezTo>
                  <a:cubicBezTo>
                    <a:pt x="237" y="476"/>
                    <a:pt x="221" y="492"/>
                    <a:pt x="221" y="512"/>
                  </a:cubicBezTo>
                  <a:cubicBezTo>
                    <a:pt x="221" y="532"/>
                    <a:pt x="237" y="548"/>
                    <a:pt x="257" y="548"/>
                  </a:cubicBezTo>
                  <a:cubicBezTo>
                    <a:pt x="277" y="548"/>
                    <a:pt x="293" y="532"/>
                    <a:pt x="293" y="512"/>
                  </a:cubicBezTo>
                  <a:cubicBezTo>
                    <a:pt x="293" y="500"/>
                    <a:pt x="287" y="489"/>
                    <a:pt x="278" y="483"/>
                  </a:cubicBezTo>
                  <a:cubicBezTo>
                    <a:pt x="330" y="405"/>
                    <a:pt x="330" y="405"/>
                    <a:pt x="330" y="405"/>
                  </a:cubicBezTo>
                  <a:cubicBezTo>
                    <a:pt x="335" y="407"/>
                    <a:pt x="341" y="408"/>
                    <a:pt x="347" y="408"/>
                  </a:cubicBezTo>
                  <a:cubicBezTo>
                    <a:pt x="360" y="408"/>
                    <a:pt x="372" y="403"/>
                    <a:pt x="381" y="395"/>
                  </a:cubicBezTo>
                  <a:cubicBezTo>
                    <a:pt x="380" y="395"/>
                    <a:pt x="380" y="395"/>
                    <a:pt x="380" y="395"/>
                  </a:cubicBezTo>
                  <a:cubicBezTo>
                    <a:pt x="419" y="417"/>
                    <a:pt x="419" y="417"/>
                    <a:pt x="419" y="417"/>
                  </a:cubicBezTo>
                  <a:cubicBezTo>
                    <a:pt x="418" y="421"/>
                    <a:pt x="417" y="424"/>
                    <a:pt x="417" y="428"/>
                  </a:cubicBezTo>
                  <a:cubicBezTo>
                    <a:pt x="417" y="441"/>
                    <a:pt x="428" y="452"/>
                    <a:pt x="441" y="452"/>
                  </a:cubicBezTo>
                  <a:cubicBezTo>
                    <a:pt x="454" y="452"/>
                    <a:pt x="465" y="441"/>
                    <a:pt x="465" y="428"/>
                  </a:cubicBezTo>
                  <a:cubicBezTo>
                    <a:pt x="465" y="415"/>
                    <a:pt x="454" y="404"/>
                    <a:pt x="441" y="404"/>
                  </a:cubicBezTo>
                  <a:close/>
                  <a:moveTo>
                    <a:pt x="143" y="104"/>
                  </a:moveTo>
                  <a:cubicBezTo>
                    <a:pt x="115" y="104"/>
                    <a:pt x="93" y="81"/>
                    <a:pt x="93" y="54"/>
                  </a:cubicBezTo>
                  <a:cubicBezTo>
                    <a:pt x="93" y="26"/>
                    <a:pt x="115" y="4"/>
                    <a:pt x="143" y="4"/>
                  </a:cubicBezTo>
                  <a:cubicBezTo>
                    <a:pt x="170" y="4"/>
                    <a:pt x="193" y="26"/>
                    <a:pt x="193" y="54"/>
                  </a:cubicBezTo>
                  <a:cubicBezTo>
                    <a:pt x="193" y="81"/>
                    <a:pt x="170" y="104"/>
                    <a:pt x="143" y="104"/>
                  </a:cubicBezTo>
                  <a:close/>
                  <a:moveTo>
                    <a:pt x="261" y="194"/>
                  </a:moveTo>
                  <a:cubicBezTo>
                    <a:pt x="261" y="162"/>
                    <a:pt x="287" y="136"/>
                    <a:pt x="319" y="136"/>
                  </a:cubicBezTo>
                  <a:cubicBezTo>
                    <a:pt x="351" y="136"/>
                    <a:pt x="377" y="162"/>
                    <a:pt x="377" y="194"/>
                  </a:cubicBezTo>
                  <a:cubicBezTo>
                    <a:pt x="377" y="226"/>
                    <a:pt x="351" y="252"/>
                    <a:pt x="319" y="252"/>
                  </a:cubicBezTo>
                  <a:cubicBezTo>
                    <a:pt x="287" y="252"/>
                    <a:pt x="261" y="226"/>
                    <a:pt x="261" y="194"/>
                  </a:cubicBezTo>
                  <a:close/>
                  <a:moveTo>
                    <a:pt x="289" y="512"/>
                  </a:moveTo>
                  <a:cubicBezTo>
                    <a:pt x="289" y="530"/>
                    <a:pt x="274" y="544"/>
                    <a:pt x="257" y="544"/>
                  </a:cubicBezTo>
                  <a:cubicBezTo>
                    <a:pt x="239" y="544"/>
                    <a:pt x="225" y="530"/>
                    <a:pt x="225" y="512"/>
                  </a:cubicBezTo>
                  <a:cubicBezTo>
                    <a:pt x="225" y="494"/>
                    <a:pt x="239" y="480"/>
                    <a:pt x="257" y="480"/>
                  </a:cubicBezTo>
                  <a:cubicBezTo>
                    <a:pt x="274" y="480"/>
                    <a:pt x="289" y="494"/>
                    <a:pt x="289" y="512"/>
                  </a:cubicBezTo>
                  <a:close/>
                  <a:moveTo>
                    <a:pt x="347" y="404"/>
                  </a:moveTo>
                  <a:cubicBezTo>
                    <a:pt x="321" y="404"/>
                    <a:pt x="301" y="383"/>
                    <a:pt x="301" y="358"/>
                  </a:cubicBezTo>
                  <a:cubicBezTo>
                    <a:pt x="301" y="333"/>
                    <a:pt x="321" y="312"/>
                    <a:pt x="347" y="312"/>
                  </a:cubicBezTo>
                  <a:cubicBezTo>
                    <a:pt x="372" y="312"/>
                    <a:pt x="393" y="333"/>
                    <a:pt x="393" y="358"/>
                  </a:cubicBezTo>
                  <a:cubicBezTo>
                    <a:pt x="393" y="383"/>
                    <a:pt x="372" y="404"/>
                    <a:pt x="347" y="404"/>
                  </a:cubicBezTo>
                  <a:close/>
                  <a:moveTo>
                    <a:pt x="441" y="448"/>
                  </a:moveTo>
                  <a:cubicBezTo>
                    <a:pt x="430" y="448"/>
                    <a:pt x="421" y="439"/>
                    <a:pt x="421" y="428"/>
                  </a:cubicBezTo>
                  <a:cubicBezTo>
                    <a:pt x="421" y="417"/>
                    <a:pt x="430" y="408"/>
                    <a:pt x="441" y="408"/>
                  </a:cubicBezTo>
                  <a:cubicBezTo>
                    <a:pt x="452" y="408"/>
                    <a:pt x="461" y="417"/>
                    <a:pt x="461" y="428"/>
                  </a:cubicBezTo>
                  <a:cubicBezTo>
                    <a:pt x="461" y="439"/>
                    <a:pt x="452" y="448"/>
                    <a:pt x="441" y="448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6" name="Freeform 12"/>
            <p:cNvSpPr>
              <a:spLocks noEditPoints="1"/>
            </p:cNvSpPr>
            <p:nvPr/>
          </p:nvSpPr>
          <p:spPr bwMode="auto">
            <a:xfrm>
              <a:off x="3335338" y="4927601"/>
              <a:ext cx="1144588" cy="1152525"/>
            </a:xfrm>
            <a:custGeom>
              <a:avLst/>
              <a:gdLst/>
              <a:ahLst/>
              <a:cxnLst>
                <a:cxn ang="0">
                  <a:pos x="416" y="125"/>
                </a:cxn>
                <a:cxn ang="0">
                  <a:pos x="286" y="84"/>
                </a:cxn>
                <a:cxn ang="0">
                  <a:pos x="238" y="56"/>
                </a:cxn>
                <a:cxn ang="0">
                  <a:pos x="216" y="0"/>
                </a:cxn>
                <a:cxn ang="0">
                  <a:pos x="216" y="64"/>
                </a:cxn>
                <a:cxn ang="0">
                  <a:pos x="262" y="93"/>
                </a:cxn>
                <a:cxn ang="0">
                  <a:pos x="256" y="158"/>
                </a:cxn>
                <a:cxn ang="0">
                  <a:pos x="170" y="200"/>
                </a:cxn>
                <a:cxn ang="0">
                  <a:pos x="163" y="292"/>
                </a:cxn>
                <a:cxn ang="0">
                  <a:pos x="134" y="410"/>
                </a:cxn>
                <a:cxn ang="0">
                  <a:pos x="64" y="356"/>
                </a:cxn>
                <a:cxn ang="0">
                  <a:pos x="0" y="356"/>
                </a:cxn>
                <a:cxn ang="0">
                  <a:pos x="60" y="373"/>
                </a:cxn>
                <a:cxn ang="0">
                  <a:pos x="124" y="438"/>
                </a:cxn>
                <a:cxn ang="0">
                  <a:pos x="216" y="438"/>
                </a:cxn>
                <a:cxn ang="0">
                  <a:pos x="169" y="392"/>
                </a:cxn>
                <a:cxn ang="0">
                  <a:pos x="216" y="246"/>
                </a:cxn>
                <a:cxn ang="0">
                  <a:pos x="261" y="163"/>
                </a:cxn>
                <a:cxn ang="0">
                  <a:pos x="328" y="132"/>
                </a:cxn>
                <a:cxn ang="0">
                  <a:pos x="448" y="160"/>
                </a:cxn>
                <a:cxn ang="0">
                  <a:pos x="448" y="96"/>
                </a:cxn>
                <a:cxn ang="0">
                  <a:pos x="216" y="4"/>
                </a:cxn>
                <a:cxn ang="0">
                  <a:pos x="216" y="60"/>
                </a:cxn>
                <a:cxn ang="0">
                  <a:pos x="32" y="384"/>
                </a:cxn>
                <a:cxn ang="0">
                  <a:pos x="32" y="328"/>
                </a:cxn>
                <a:cxn ang="0">
                  <a:pos x="32" y="384"/>
                </a:cxn>
                <a:cxn ang="0">
                  <a:pos x="170" y="480"/>
                </a:cxn>
                <a:cxn ang="0">
                  <a:pos x="170" y="396"/>
                </a:cxn>
                <a:cxn ang="0">
                  <a:pos x="170" y="288"/>
                </a:cxn>
                <a:cxn ang="0">
                  <a:pos x="170" y="204"/>
                </a:cxn>
                <a:cxn ang="0">
                  <a:pos x="170" y="288"/>
                </a:cxn>
                <a:cxn ang="0">
                  <a:pos x="248" y="128"/>
                </a:cxn>
                <a:cxn ang="0">
                  <a:pos x="324" y="128"/>
                </a:cxn>
                <a:cxn ang="0">
                  <a:pos x="448" y="156"/>
                </a:cxn>
                <a:cxn ang="0">
                  <a:pos x="448" y="100"/>
                </a:cxn>
                <a:cxn ang="0">
                  <a:pos x="448" y="156"/>
                </a:cxn>
              </a:cxnLst>
              <a:rect l="0" t="0" r="r" b="b"/>
              <a:pathLst>
                <a:path w="480" h="484">
                  <a:moveTo>
                    <a:pt x="448" y="96"/>
                  </a:moveTo>
                  <a:cubicBezTo>
                    <a:pt x="432" y="96"/>
                    <a:pt x="418" y="109"/>
                    <a:pt x="416" y="125"/>
                  </a:cubicBezTo>
                  <a:cubicBezTo>
                    <a:pt x="328" y="124"/>
                    <a:pt x="328" y="124"/>
                    <a:pt x="328" y="124"/>
                  </a:cubicBezTo>
                  <a:cubicBezTo>
                    <a:pt x="326" y="102"/>
                    <a:pt x="308" y="84"/>
                    <a:pt x="286" y="84"/>
                  </a:cubicBezTo>
                  <a:cubicBezTo>
                    <a:pt x="280" y="84"/>
                    <a:pt x="274" y="86"/>
                    <a:pt x="269" y="88"/>
                  </a:cubicBezTo>
                  <a:cubicBezTo>
                    <a:pt x="238" y="56"/>
                    <a:pt x="238" y="56"/>
                    <a:pt x="238" y="56"/>
                  </a:cubicBezTo>
                  <a:cubicBezTo>
                    <a:pt x="244" y="50"/>
                    <a:pt x="248" y="42"/>
                    <a:pt x="248" y="32"/>
                  </a:cubicBezTo>
                  <a:cubicBezTo>
                    <a:pt x="248" y="14"/>
                    <a:pt x="234" y="0"/>
                    <a:pt x="216" y="0"/>
                  </a:cubicBezTo>
                  <a:cubicBezTo>
                    <a:pt x="199" y="0"/>
                    <a:pt x="184" y="14"/>
                    <a:pt x="184" y="32"/>
                  </a:cubicBezTo>
                  <a:cubicBezTo>
                    <a:pt x="184" y="50"/>
                    <a:pt x="199" y="64"/>
                    <a:pt x="216" y="64"/>
                  </a:cubicBezTo>
                  <a:cubicBezTo>
                    <a:pt x="222" y="64"/>
                    <a:pt x="227" y="63"/>
                    <a:pt x="231" y="60"/>
                  </a:cubicBezTo>
                  <a:cubicBezTo>
                    <a:pt x="262" y="93"/>
                    <a:pt x="262" y="93"/>
                    <a:pt x="262" y="93"/>
                  </a:cubicBezTo>
                  <a:cubicBezTo>
                    <a:pt x="251" y="101"/>
                    <a:pt x="244" y="113"/>
                    <a:pt x="244" y="128"/>
                  </a:cubicBezTo>
                  <a:cubicBezTo>
                    <a:pt x="244" y="140"/>
                    <a:pt x="249" y="150"/>
                    <a:pt x="256" y="158"/>
                  </a:cubicBezTo>
                  <a:cubicBezTo>
                    <a:pt x="200" y="211"/>
                    <a:pt x="200" y="211"/>
                    <a:pt x="200" y="211"/>
                  </a:cubicBezTo>
                  <a:cubicBezTo>
                    <a:pt x="192" y="204"/>
                    <a:pt x="182" y="200"/>
                    <a:pt x="170" y="200"/>
                  </a:cubicBezTo>
                  <a:cubicBezTo>
                    <a:pt x="145" y="200"/>
                    <a:pt x="124" y="221"/>
                    <a:pt x="124" y="246"/>
                  </a:cubicBezTo>
                  <a:cubicBezTo>
                    <a:pt x="124" y="269"/>
                    <a:pt x="141" y="288"/>
                    <a:pt x="163" y="292"/>
                  </a:cubicBezTo>
                  <a:cubicBezTo>
                    <a:pt x="161" y="393"/>
                    <a:pt x="161" y="393"/>
                    <a:pt x="161" y="393"/>
                  </a:cubicBezTo>
                  <a:cubicBezTo>
                    <a:pt x="150" y="395"/>
                    <a:pt x="140" y="402"/>
                    <a:pt x="134" y="410"/>
                  </a:cubicBezTo>
                  <a:cubicBezTo>
                    <a:pt x="63" y="365"/>
                    <a:pt x="63" y="365"/>
                    <a:pt x="63" y="365"/>
                  </a:cubicBezTo>
                  <a:cubicBezTo>
                    <a:pt x="64" y="362"/>
                    <a:pt x="64" y="359"/>
                    <a:pt x="64" y="356"/>
                  </a:cubicBezTo>
                  <a:cubicBezTo>
                    <a:pt x="64" y="338"/>
                    <a:pt x="50" y="324"/>
                    <a:pt x="32" y="324"/>
                  </a:cubicBezTo>
                  <a:cubicBezTo>
                    <a:pt x="15" y="324"/>
                    <a:pt x="0" y="338"/>
                    <a:pt x="0" y="356"/>
                  </a:cubicBezTo>
                  <a:cubicBezTo>
                    <a:pt x="0" y="374"/>
                    <a:pt x="15" y="388"/>
                    <a:pt x="32" y="388"/>
                  </a:cubicBezTo>
                  <a:cubicBezTo>
                    <a:pt x="44" y="388"/>
                    <a:pt x="54" y="382"/>
                    <a:pt x="60" y="373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6" y="423"/>
                    <a:pt x="124" y="431"/>
                    <a:pt x="124" y="438"/>
                  </a:cubicBezTo>
                  <a:cubicBezTo>
                    <a:pt x="124" y="464"/>
                    <a:pt x="145" y="484"/>
                    <a:pt x="170" y="484"/>
                  </a:cubicBezTo>
                  <a:cubicBezTo>
                    <a:pt x="196" y="484"/>
                    <a:pt x="216" y="464"/>
                    <a:pt x="216" y="438"/>
                  </a:cubicBezTo>
                  <a:cubicBezTo>
                    <a:pt x="216" y="413"/>
                    <a:pt x="196" y="392"/>
                    <a:pt x="170" y="392"/>
                  </a:cubicBezTo>
                  <a:cubicBezTo>
                    <a:pt x="170" y="392"/>
                    <a:pt x="170" y="392"/>
                    <a:pt x="169" y="392"/>
                  </a:cubicBezTo>
                  <a:cubicBezTo>
                    <a:pt x="171" y="292"/>
                    <a:pt x="171" y="292"/>
                    <a:pt x="171" y="292"/>
                  </a:cubicBezTo>
                  <a:cubicBezTo>
                    <a:pt x="196" y="292"/>
                    <a:pt x="216" y="271"/>
                    <a:pt x="216" y="246"/>
                  </a:cubicBezTo>
                  <a:cubicBezTo>
                    <a:pt x="216" y="235"/>
                    <a:pt x="212" y="225"/>
                    <a:pt x="206" y="217"/>
                  </a:cubicBezTo>
                  <a:cubicBezTo>
                    <a:pt x="261" y="163"/>
                    <a:pt x="261" y="163"/>
                    <a:pt x="261" y="163"/>
                  </a:cubicBezTo>
                  <a:cubicBezTo>
                    <a:pt x="268" y="169"/>
                    <a:pt x="277" y="172"/>
                    <a:pt x="286" y="172"/>
                  </a:cubicBezTo>
                  <a:cubicBezTo>
                    <a:pt x="308" y="172"/>
                    <a:pt x="326" y="155"/>
                    <a:pt x="328" y="132"/>
                  </a:cubicBezTo>
                  <a:cubicBezTo>
                    <a:pt x="417" y="133"/>
                    <a:pt x="417" y="133"/>
                    <a:pt x="417" y="133"/>
                  </a:cubicBezTo>
                  <a:cubicBezTo>
                    <a:pt x="419" y="148"/>
                    <a:pt x="432" y="160"/>
                    <a:pt x="448" y="160"/>
                  </a:cubicBezTo>
                  <a:cubicBezTo>
                    <a:pt x="466" y="160"/>
                    <a:pt x="480" y="146"/>
                    <a:pt x="480" y="128"/>
                  </a:cubicBezTo>
                  <a:cubicBezTo>
                    <a:pt x="480" y="110"/>
                    <a:pt x="466" y="96"/>
                    <a:pt x="448" y="96"/>
                  </a:cubicBezTo>
                  <a:close/>
                  <a:moveTo>
                    <a:pt x="188" y="32"/>
                  </a:moveTo>
                  <a:cubicBezTo>
                    <a:pt x="188" y="17"/>
                    <a:pt x="201" y="4"/>
                    <a:pt x="216" y="4"/>
                  </a:cubicBezTo>
                  <a:cubicBezTo>
                    <a:pt x="232" y="4"/>
                    <a:pt x="244" y="17"/>
                    <a:pt x="244" y="32"/>
                  </a:cubicBezTo>
                  <a:cubicBezTo>
                    <a:pt x="244" y="48"/>
                    <a:pt x="232" y="60"/>
                    <a:pt x="216" y="60"/>
                  </a:cubicBezTo>
                  <a:cubicBezTo>
                    <a:pt x="201" y="60"/>
                    <a:pt x="188" y="48"/>
                    <a:pt x="188" y="32"/>
                  </a:cubicBezTo>
                  <a:close/>
                  <a:moveTo>
                    <a:pt x="32" y="384"/>
                  </a:moveTo>
                  <a:cubicBezTo>
                    <a:pt x="17" y="384"/>
                    <a:pt x="4" y="372"/>
                    <a:pt x="4" y="356"/>
                  </a:cubicBezTo>
                  <a:cubicBezTo>
                    <a:pt x="4" y="341"/>
                    <a:pt x="17" y="328"/>
                    <a:pt x="32" y="328"/>
                  </a:cubicBezTo>
                  <a:cubicBezTo>
                    <a:pt x="48" y="328"/>
                    <a:pt x="60" y="341"/>
                    <a:pt x="60" y="356"/>
                  </a:cubicBezTo>
                  <a:cubicBezTo>
                    <a:pt x="60" y="372"/>
                    <a:pt x="48" y="384"/>
                    <a:pt x="32" y="384"/>
                  </a:cubicBezTo>
                  <a:close/>
                  <a:moveTo>
                    <a:pt x="212" y="438"/>
                  </a:moveTo>
                  <a:cubicBezTo>
                    <a:pt x="212" y="461"/>
                    <a:pt x="193" y="480"/>
                    <a:pt x="170" y="480"/>
                  </a:cubicBezTo>
                  <a:cubicBezTo>
                    <a:pt x="147" y="480"/>
                    <a:pt x="128" y="461"/>
                    <a:pt x="128" y="438"/>
                  </a:cubicBezTo>
                  <a:cubicBezTo>
                    <a:pt x="128" y="415"/>
                    <a:pt x="147" y="396"/>
                    <a:pt x="170" y="396"/>
                  </a:cubicBezTo>
                  <a:cubicBezTo>
                    <a:pt x="193" y="396"/>
                    <a:pt x="212" y="415"/>
                    <a:pt x="212" y="438"/>
                  </a:cubicBezTo>
                  <a:close/>
                  <a:moveTo>
                    <a:pt x="170" y="288"/>
                  </a:moveTo>
                  <a:cubicBezTo>
                    <a:pt x="147" y="288"/>
                    <a:pt x="128" y="269"/>
                    <a:pt x="128" y="246"/>
                  </a:cubicBezTo>
                  <a:cubicBezTo>
                    <a:pt x="128" y="223"/>
                    <a:pt x="147" y="204"/>
                    <a:pt x="170" y="204"/>
                  </a:cubicBezTo>
                  <a:cubicBezTo>
                    <a:pt x="193" y="204"/>
                    <a:pt x="212" y="223"/>
                    <a:pt x="212" y="246"/>
                  </a:cubicBezTo>
                  <a:cubicBezTo>
                    <a:pt x="212" y="269"/>
                    <a:pt x="193" y="288"/>
                    <a:pt x="170" y="288"/>
                  </a:cubicBezTo>
                  <a:close/>
                  <a:moveTo>
                    <a:pt x="286" y="168"/>
                  </a:moveTo>
                  <a:cubicBezTo>
                    <a:pt x="265" y="168"/>
                    <a:pt x="248" y="150"/>
                    <a:pt x="248" y="128"/>
                  </a:cubicBezTo>
                  <a:cubicBezTo>
                    <a:pt x="248" y="106"/>
                    <a:pt x="265" y="88"/>
                    <a:pt x="286" y="88"/>
                  </a:cubicBezTo>
                  <a:cubicBezTo>
                    <a:pt x="307" y="88"/>
                    <a:pt x="324" y="106"/>
                    <a:pt x="324" y="128"/>
                  </a:cubicBezTo>
                  <a:cubicBezTo>
                    <a:pt x="324" y="150"/>
                    <a:pt x="307" y="168"/>
                    <a:pt x="286" y="168"/>
                  </a:cubicBezTo>
                  <a:close/>
                  <a:moveTo>
                    <a:pt x="448" y="156"/>
                  </a:moveTo>
                  <a:cubicBezTo>
                    <a:pt x="433" y="156"/>
                    <a:pt x="420" y="144"/>
                    <a:pt x="420" y="128"/>
                  </a:cubicBezTo>
                  <a:cubicBezTo>
                    <a:pt x="420" y="113"/>
                    <a:pt x="433" y="100"/>
                    <a:pt x="448" y="100"/>
                  </a:cubicBezTo>
                  <a:cubicBezTo>
                    <a:pt x="464" y="100"/>
                    <a:pt x="476" y="113"/>
                    <a:pt x="476" y="128"/>
                  </a:cubicBezTo>
                  <a:cubicBezTo>
                    <a:pt x="476" y="144"/>
                    <a:pt x="464" y="156"/>
                    <a:pt x="448" y="156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7" name="Freeform 18"/>
            <p:cNvSpPr>
              <a:spLocks noEditPoints="1"/>
            </p:cNvSpPr>
            <p:nvPr/>
          </p:nvSpPr>
          <p:spPr bwMode="auto">
            <a:xfrm>
              <a:off x="4679950" y="4922838"/>
              <a:ext cx="885825" cy="642938"/>
            </a:xfrm>
            <a:custGeom>
              <a:avLst/>
              <a:gdLst/>
              <a:ahLst/>
              <a:cxnLst>
                <a:cxn ang="0">
                  <a:pos x="312" y="65"/>
                </a:cxn>
                <a:cxn ang="0">
                  <a:pos x="264" y="46"/>
                </a:cxn>
                <a:cxn ang="0">
                  <a:pos x="184" y="46"/>
                </a:cxn>
                <a:cxn ang="0">
                  <a:pos x="128" y="87"/>
                </a:cxn>
                <a:cxn ang="0">
                  <a:pos x="59" y="76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21" y="32"/>
                </a:cxn>
                <a:cxn ang="0">
                  <a:pos x="53" y="82"/>
                </a:cxn>
                <a:cxn ang="0">
                  <a:pos x="86" y="162"/>
                </a:cxn>
                <a:cxn ang="0">
                  <a:pos x="60" y="234"/>
                </a:cxn>
                <a:cxn ang="0">
                  <a:pos x="136" y="236"/>
                </a:cxn>
                <a:cxn ang="0">
                  <a:pos x="214" y="254"/>
                </a:cxn>
                <a:cxn ang="0">
                  <a:pos x="214" y="202"/>
                </a:cxn>
                <a:cxn ang="0">
                  <a:pos x="136" y="228"/>
                </a:cxn>
                <a:cxn ang="0">
                  <a:pos x="97" y="198"/>
                </a:cxn>
                <a:cxn ang="0">
                  <a:pos x="136" y="114"/>
                </a:cxn>
                <a:cxn ang="0">
                  <a:pos x="188" y="62"/>
                </a:cxn>
                <a:cxn ang="0">
                  <a:pos x="262" y="61"/>
                </a:cxn>
                <a:cxn ang="0">
                  <a:pos x="308" y="80"/>
                </a:cxn>
                <a:cxn ang="0">
                  <a:pos x="372" y="80"/>
                </a:cxn>
                <a:cxn ang="0">
                  <a:pos x="4" y="16"/>
                </a:cxn>
                <a:cxn ang="0">
                  <a:pos x="28" y="16"/>
                </a:cxn>
                <a:cxn ang="0">
                  <a:pos x="4" y="16"/>
                </a:cxn>
                <a:cxn ang="0">
                  <a:pos x="236" y="228"/>
                </a:cxn>
                <a:cxn ang="0">
                  <a:pos x="192" y="228"/>
                </a:cxn>
                <a:cxn ang="0">
                  <a:pos x="132" y="234"/>
                </a:cxn>
                <a:cxn ang="0">
                  <a:pos x="64" y="234"/>
                </a:cxn>
                <a:cxn ang="0">
                  <a:pos x="132" y="234"/>
                </a:cxn>
                <a:cxn ang="0">
                  <a:pos x="44" y="114"/>
                </a:cxn>
                <a:cxn ang="0">
                  <a:pos x="132" y="114"/>
                </a:cxn>
                <a:cxn ang="0">
                  <a:pos x="224" y="82"/>
                </a:cxn>
                <a:cxn ang="0">
                  <a:pos x="224" y="10"/>
                </a:cxn>
                <a:cxn ang="0">
                  <a:pos x="224" y="82"/>
                </a:cxn>
                <a:cxn ang="0">
                  <a:pos x="312" y="80"/>
                </a:cxn>
                <a:cxn ang="0">
                  <a:pos x="368" y="80"/>
                </a:cxn>
              </a:cxnLst>
              <a:rect l="0" t="0" r="r" b="b"/>
              <a:pathLst>
                <a:path w="372" h="270">
                  <a:moveTo>
                    <a:pt x="340" y="46"/>
                  </a:moveTo>
                  <a:cubicBezTo>
                    <a:pt x="328" y="46"/>
                    <a:pt x="317" y="54"/>
                    <a:pt x="312" y="65"/>
                  </a:cubicBezTo>
                  <a:cubicBezTo>
                    <a:pt x="264" y="53"/>
                    <a:pt x="264" y="53"/>
                    <a:pt x="264" y="53"/>
                  </a:cubicBezTo>
                  <a:cubicBezTo>
                    <a:pt x="264" y="51"/>
                    <a:pt x="264" y="48"/>
                    <a:pt x="264" y="46"/>
                  </a:cubicBezTo>
                  <a:cubicBezTo>
                    <a:pt x="264" y="24"/>
                    <a:pt x="246" y="6"/>
                    <a:pt x="224" y="6"/>
                  </a:cubicBezTo>
                  <a:cubicBezTo>
                    <a:pt x="202" y="6"/>
                    <a:pt x="184" y="24"/>
                    <a:pt x="184" y="46"/>
                  </a:cubicBezTo>
                  <a:cubicBezTo>
                    <a:pt x="184" y="49"/>
                    <a:pt x="185" y="51"/>
                    <a:pt x="185" y="54"/>
                  </a:cubicBezTo>
                  <a:cubicBezTo>
                    <a:pt x="128" y="87"/>
                    <a:pt x="128" y="87"/>
                    <a:pt x="128" y="87"/>
                  </a:cubicBezTo>
                  <a:cubicBezTo>
                    <a:pt x="120" y="75"/>
                    <a:pt x="105" y="66"/>
                    <a:pt x="88" y="66"/>
                  </a:cubicBezTo>
                  <a:cubicBezTo>
                    <a:pt x="77" y="66"/>
                    <a:pt x="67" y="70"/>
                    <a:pt x="59" y="76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30" y="25"/>
                    <a:pt x="32" y="21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3"/>
                    <a:pt x="16" y="33"/>
                  </a:cubicBezTo>
                  <a:cubicBezTo>
                    <a:pt x="18" y="33"/>
                    <a:pt x="19" y="32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53" y="82"/>
                    <a:pt x="53" y="82"/>
                    <a:pt x="53" y="82"/>
                  </a:cubicBezTo>
                  <a:cubicBezTo>
                    <a:pt x="45" y="90"/>
                    <a:pt x="40" y="102"/>
                    <a:pt x="40" y="114"/>
                  </a:cubicBezTo>
                  <a:cubicBezTo>
                    <a:pt x="40" y="140"/>
                    <a:pt x="61" y="161"/>
                    <a:pt x="86" y="162"/>
                  </a:cubicBezTo>
                  <a:cubicBezTo>
                    <a:pt x="89" y="199"/>
                    <a:pt x="89" y="199"/>
                    <a:pt x="89" y="199"/>
                  </a:cubicBezTo>
                  <a:cubicBezTo>
                    <a:pt x="73" y="203"/>
                    <a:pt x="60" y="217"/>
                    <a:pt x="60" y="234"/>
                  </a:cubicBezTo>
                  <a:cubicBezTo>
                    <a:pt x="60" y="254"/>
                    <a:pt x="77" y="270"/>
                    <a:pt x="98" y="270"/>
                  </a:cubicBezTo>
                  <a:cubicBezTo>
                    <a:pt x="119" y="270"/>
                    <a:pt x="135" y="255"/>
                    <a:pt x="136" y="236"/>
                  </a:cubicBezTo>
                  <a:cubicBezTo>
                    <a:pt x="189" y="234"/>
                    <a:pt x="189" y="234"/>
                    <a:pt x="189" y="234"/>
                  </a:cubicBezTo>
                  <a:cubicBezTo>
                    <a:pt x="192" y="246"/>
                    <a:pt x="202" y="254"/>
                    <a:pt x="214" y="254"/>
                  </a:cubicBezTo>
                  <a:cubicBezTo>
                    <a:pt x="229" y="254"/>
                    <a:pt x="240" y="242"/>
                    <a:pt x="240" y="228"/>
                  </a:cubicBezTo>
                  <a:cubicBezTo>
                    <a:pt x="240" y="214"/>
                    <a:pt x="229" y="202"/>
                    <a:pt x="214" y="202"/>
                  </a:cubicBezTo>
                  <a:cubicBezTo>
                    <a:pt x="201" y="202"/>
                    <a:pt x="189" y="213"/>
                    <a:pt x="189" y="226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33" y="211"/>
                    <a:pt x="117" y="198"/>
                    <a:pt x="98" y="198"/>
                  </a:cubicBezTo>
                  <a:cubicBezTo>
                    <a:pt x="98" y="198"/>
                    <a:pt x="98" y="198"/>
                    <a:pt x="97" y="198"/>
                  </a:cubicBezTo>
                  <a:cubicBezTo>
                    <a:pt x="94" y="162"/>
                    <a:pt x="94" y="162"/>
                    <a:pt x="94" y="162"/>
                  </a:cubicBezTo>
                  <a:cubicBezTo>
                    <a:pt x="118" y="159"/>
                    <a:pt x="136" y="139"/>
                    <a:pt x="136" y="114"/>
                  </a:cubicBezTo>
                  <a:cubicBezTo>
                    <a:pt x="136" y="107"/>
                    <a:pt x="135" y="100"/>
                    <a:pt x="132" y="94"/>
                  </a:cubicBezTo>
                  <a:cubicBezTo>
                    <a:pt x="188" y="62"/>
                    <a:pt x="188" y="62"/>
                    <a:pt x="188" y="62"/>
                  </a:cubicBezTo>
                  <a:cubicBezTo>
                    <a:pt x="194" y="76"/>
                    <a:pt x="208" y="86"/>
                    <a:pt x="224" y="86"/>
                  </a:cubicBezTo>
                  <a:cubicBezTo>
                    <a:pt x="241" y="86"/>
                    <a:pt x="256" y="75"/>
                    <a:pt x="262" y="61"/>
                  </a:cubicBezTo>
                  <a:cubicBezTo>
                    <a:pt x="309" y="73"/>
                    <a:pt x="309" y="73"/>
                    <a:pt x="309" y="73"/>
                  </a:cubicBezTo>
                  <a:cubicBezTo>
                    <a:pt x="309" y="75"/>
                    <a:pt x="308" y="78"/>
                    <a:pt x="308" y="80"/>
                  </a:cubicBezTo>
                  <a:cubicBezTo>
                    <a:pt x="308" y="99"/>
                    <a:pt x="323" y="114"/>
                    <a:pt x="340" y="114"/>
                  </a:cubicBezTo>
                  <a:cubicBezTo>
                    <a:pt x="358" y="114"/>
                    <a:pt x="372" y="99"/>
                    <a:pt x="372" y="80"/>
                  </a:cubicBezTo>
                  <a:cubicBezTo>
                    <a:pt x="372" y="61"/>
                    <a:pt x="358" y="46"/>
                    <a:pt x="340" y="46"/>
                  </a:cubicBezTo>
                  <a:close/>
                  <a:moveTo>
                    <a:pt x="4" y="16"/>
                  </a:moveTo>
                  <a:cubicBezTo>
                    <a:pt x="4" y="10"/>
                    <a:pt x="9" y="4"/>
                    <a:pt x="16" y="4"/>
                  </a:cubicBezTo>
                  <a:cubicBezTo>
                    <a:pt x="23" y="4"/>
                    <a:pt x="28" y="10"/>
                    <a:pt x="28" y="16"/>
                  </a:cubicBezTo>
                  <a:cubicBezTo>
                    <a:pt x="28" y="23"/>
                    <a:pt x="23" y="29"/>
                    <a:pt x="16" y="29"/>
                  </a:cubicBezTo>
                  <a:cubicBezTo>
                    <a:pt x="9" y="29"/>
                    <a:pt x="4" y="23"/>
                    <a:pt x="4" y="16"/>
                  </a:cubicBezTo>
                  <a:close/>
                  <a:moveTo>
                    <a:pt x="214" y="206"/>
                  </a:moveTo>
                  <a:cubicBezTo>
                    <a:pt x="227" y="206"/>
                    <a:pt x="236" y="216"/>
                    <a:pt x="236" y="228"/>
                  </a:cubicBezTo>
                  <a:cubicBezTo>
                    <a:pt x="236" y="240"/>
                    <a:pt x="227" y="250"/>
                    <a:pt x="214" y="250"/>
                  </a:cubicBezTo>
                  <a:cubicBezTo>
                    <a:pt x="202" y="250"/>
                    <a:pt x="192" y="240"/>
                    <a:pt x="192" y="228"/>
                  </a:cubicBezTo>
                  <a:cubicBezTo>
                    <a:pt x="192" y="216"/>
                    <a:pt x="202" y="206"/>
                    <a:pt x="214" y="206"/>
                  </a:cubicBezTo>
                  <a:close/>
                  <a:moveTo>
                    <a:pt x="132" y="234"/>
                  </a:moveTo>
                  <a:cubicBezTo>
                    <a:pt x="132" y="252"/>
                    <a:pt x="117" y="266"/>
                    <a:pt x="98" y="266"/>
                  </a:cubicBezTo>
                  <a:cubicBezTo>
                    <a:pt x="80" y="266"/>
                    <a:pt x="64" y="252"/>
                    <a:pt x="64" y="234"/>
                  </a:cubicBezTo>
                  <a:cubicBezTo>
                    <a:pt x="64" y="216"/>
                    <a:pt x="80" y="202"/>
                    <a:pt x="98" y="202"/>
                  </a:cubicBezTo>
                  <a:cubicBezTo>
                    <a:pt x="117" y="202"/>
                    <a:pt x="132" y="216"/>
                    <a:pt x="132" y="234"/>
                  </a:cubicBezTo>
                  <a:close/>
                  <a:moveTo>
                    <a:pt x="88" y="158"/>
                  </a:moveTo>
                  <a:cubicBezTo>
                    <a:pt x="64" y="158"/>
                    <a:pt x="44" y="138"/>
                    <a:pt x="44" y="114"/>
                  </a:cubicBezTo>
                  <a:cubicBezTo>
                    <a:pt x="44" y="90"/>
                    <a:pt x="64" y="70"/>
                    <a:pt x="88" y="70"/>
                  </a:cubicBezTo>
                  <a:cubicBezTo>
                    <a:pt x="113" y="70"/>
                    <a:pt x="132" y="90"/>
                    <a:pt x="132" y="114"/>
                  </a:cubicBezTo>
                  <a:cubicBezTo>
                    <a:pt x="132" y="138"/>
                    <a:pt x="113" y="158"/>
                    <a:pt x="88" y="158"/>
                  </a:cubicBezTo>
                  <a:close/>
                  <a:moveTo>
                    <a:pt x="224" y="82"/>
                  </a:moveTo>
                  <a:cubicBezTo>
                    <a:pt x="205" y="82"/>
                    <a:pt x="188" y="66"/>
                    <a:pt x="188" y="46"/>
                  </a:cubicBezTo>
                  <a:cubicBezTo>
                    <a:pt x="188" y="26"/>
                    <a:pt x="205" y="10"/>
                    <a:pt x="224" y="10"/>
                  </a:cubicBezTo>
                  <a:cubicBezTo>
                    <a:pt x="244" y="10"/>
                    <a:pt x="260" y="26"/>
                    <a:pt x="260" y="46"/>
                  </a:cubicBezTo>
                  <a:cubicBezTo>
                    <a:pt x="260" y="66"/>
                    <a:pt x="244" y="82"/>
                    <a:pt x="224" y="82"/>
                  </a:cubicBezTo>
                  <a:close/>
                  <a:moveTo>
                    <a:pt x="340" y="110"/>
                  </a:moveTo>
                  <a:cubicBezTo>
                    <a:pt x="325" y="110"/>
                    <a:pt x="312" y="97"/>
                    <a:pt x="312" y="80"/>
                  </a:cubicBezTo>
                  <a:cubicBezTo>
                    <a:pt x="312" y="64"/>
                    <a:pt x="325" y="50"/>
                    <a:pt x="340" y="50"/>
                  </a:cubicBezTo>
                  <a:cubicBezTo>
                    <a:pt x="356" y="50"/>
                    <a:pt x="368" y="64"/>
                    <a:pt x="368" y="80"/>
                  </a:cubicBezTo>
                  <a:cubicBezTo>
                    <a:pt x="368" y="97"/>
                    <a:pt x="356" y="110"/>
                    <a:pt x="340" y="110"/>
                  </a:cubicBezTo>
                  <a:close/>
                </a:path>
              </a:pathLst>
            </a:custGeom>
            <a:solidFill>
              <a:srgbClr val="66B1D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8" name="Freeform 13"/>
            <p:cNvSpPr>
              <a:spLocks noEditPoints="1"/>
            </p:cNvSpPr>
            <p:nvPr/>
          </p:nvSpPr>
          <p:spPr bwMode="auto">
            <a:xfrm>
              <a:off x="1990725" y="3516313"/>
              <a:ext cx="581025" cy="800100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188" y="28"/>
                </a:cxn>
                <a:cxn ang="0">
                  <a:pos x="196" y="48"/>
                </a:cxn>
                <a:cxn ang="0">
                  <a:pos x="158" y="97"/>
                </a:cxn>
                <a:cxn ang="0">
                  <a:pos x="150" y="96"/>
                </a:cxn>
                <a:cxn ang="0">
                  <a:pos x="120" y="124"/>
                </a:cxn>
                <a:cxn ang="0">
                  <a:pos x="68" y="125"/>
                </a:cxn>
                <a:cxn ang="0">
                  <a:pos x="34" y="92"/>
                </a:cxn>
                <a:cxn ang="0">
                  <a:pos x="0" y="128"/>
                </a:cxn>
                <a:cxn ang="0">
                  <a:pos x="34" y="164"/>
                </a:cxn>
                <a:cxn ang="0">
                  <a:pos x="68" y="129"/>
                </a:cxn>
                <a:cxn ang="0">
                  <a:pos x="120" y="128"/>
                </a:cxn>
                <a:cxn ang="0">
                  <a:pos x="150" y="152"/>
                </a:cxn>
                <a:cxn ang="0">
                  <a:pos x="158" y="151"/>
                </a:cxn>
                <a:cxn ang="0">
                  <a:pos x="178" y="210"/>
                </a:cxn>
                <a:cxn ang="0">
                  <a:pos x="164" y="232"/>
                </a:cxn>
                <a:cxn ang="0">
                  <a:pos x="176" y="253"/>
                </a:cxn>
                <a:cxn ang="0">
                  <a:pos x="159" y="291"/>
                </a:cxn>
                <a:cxn ang="0">
                  <a:pos x="148" y="288"/>
                </a:cxn>
                <a:cxn ang="0">
                  <a:pos x="124" y="312"/>
                </a:cxn>
                <a:cxn ang="0">
                  <a:pos x="148" y="336"/>
                </a:cxn>
                <a:cxn ang="0">
                  <a:pos x="172" y="312"/>
                </a:cxn>
                <a:cxn ang="0">
                  <a:pos x="162" y="293"/>
                </a:cxn>
                <a:cxn ang="0">
                  <a:pos x="180" y="255"/>
                </a:cxn>
                <a:cxn ang="0">
                  <a:pos x="188" y="256"/>
                </a:cxn>
                <a:cxn ang="0">
                  <a:pos x="212" y="232"/>
                </a:cxn>
                <a:cxn ang="0">
                  <a:pos x="188" y="208"/>
                </a:cxn>
                <a:cxn ang="0">
                  <a:pos x="182" y="209"/>
                </a:cxn>
                <a:cxn ang="0">
                  <a:pos x="162" y="150"/>
                </a:cxn>
                <a:cxn ang="0">
                  <a:pos x="180" y="124"/>
                </a:cxn>
                <a:cxn ang="0">
                  <a:pos x="162" y="98"/>
                </a:cxn>
                <a:cxn ang="0">
                  <a:pos x="199" y="50"/>
                </a:cxn>
                <a:cxn ang="0">
                  <a:pos x="216" y="56"/>
                </a:cxn>
                <a:cxn ang="0">
                  <a:pos x="244" y="28"/>
                </a:cxn>
                <a:cxn ang="0">
                  <a:pos x="216" y="0"/>
                </a:cxn>
                <a:cxn ang="0">
                  <a:pos x="168" y="312"/>
                </a:cxn>
                <a:cxn ang="0">
                  <a:pos x="148" y="332"/>
                </a:cxn>
                <a:cxn ang="0">
                  <a:pos x="128" y="312"/>
                </a:cxn>
                <a:cxn ang="0">
                  <a:pos x="148" y="292"/>
                </a:cxn>
                <a:cxn ang="0">
                  <a:pos x="168" y="312"/>
                </a:cxn>
                <a:cxn ang="0">
                  <a:pos x="208" y="232"/>
                </a:cxn>
                <a:cxn ang="0">
                  <a:pos x="188" y="252"/>
                </a:cxn>
                <a:cxn ang="0">
                  <a:pos x="168" y="232"/>
                </a:cxn>
                <a:cxn ang="0">
                  <a:pos x="188" y="212"/>
                </a:cxn>
                <a:cxn ang="0">
                  <a:pos x="208" y="232"/>
                </a:cxn>
                <a:cxn ang="0">
                  <a:pos x="34" y="160"/>
                </a:cxn>
                <a:cxn ang="0">
                  <a:pos x="4" y="128"/>
                </a:cxn>
                <a:cxn ang="0">
                  <a:pos x="34" y="96"/>
                </a:cxn>
                <a:cxn ang="0">
                  <a:pos x="64" y="128"/>
                </a:cxn>
                <a:cxn ang="0">
                  <a:pos x="34" y="160"/>
                </a:cxn>
                <a:cxn ang="0">
                  <a:pos x="176" y="124"/>
                </a:cxn>
                <a:cxn ang="0">
                  <a:pos x="150" y="148"/>
                </a:cxn>
                <a:cxn ang="0">
                  <a:pos x="124" y="124"/>
                </a:cxn>
                <a:cxn ang="0">
                  <a:pos x="150" y="100"/>
                </a:cxn>
                <a:cxn ang="0">
                  <a:pos x="176" y="124"/>
                </a:cxn>
                <a:cxn ang="0">
                  <a:pos x="216" y="52"/>
                </a:cxn>
                <a:cxn ang="0">
                  <a:pos x="192" y="28"/>
                </a:cxn>
                <a:cxn ang="0">
                  <a:pos x="216" y="4"/>
                </a:cxn>
                <a:cxn ang="0">
                  <a:pos x="240" y="28"/>
                </a:cxn>
                <a:cxn ang="0">
                  <a:pos x="216" y="52"/>
                </a:cxn>
              </a:cxnLst>
              <a:rect l="0" t="0" r="r" b="b"/>
              <a:pathLst>
                <a:path w="244" h="336">
                  <a:moveTo>
                    <a:pt x="216" y="0"/>
                  </a:moveTo>
                  <a:cubicBezTo>
                    <a:pt x="201" y="0"/>
                    <a:pt x="188" y="12"/>
                    <a:pt x="188" y="28"/>
                  </a:cubicBezTo>
                  <a:cubicBezTo>
                    <a:pt x="188" y="36"/>
                    <a:pt x="191" y="43"/>
                    <a:pt x="196" y="48"/>
                  </a:cubicBezTo>
                  <a:cubicBezTo>
                    <a:pt x="158" y="97"/>
                    <a:pt x="158" y="97"/>
                    <a:pt x="158" y="97"/>
                  </a:cubicBezTo>
                  <a:cubicBezTo>
                    <a:pt x="156" y="96"/>
                    <a:pt x="153" y="96"/>
                    <a:pt x="150" y="96"/>
                  </a:cubicBezTo>
                  <a:cubicBezTo>
                    <a:pt x="134" y="96"/>
                    <a:pt x="120" y="108"/>
                    <a:pt x="120" y="124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67" y="107"/>
                    <a:pt x="52" y="92"/>
                    <a:pt x="34" y="92"/>
                  </a:cubicBezTo>
                  <a:cubicBezTo>
                    <a:pt x="15" y="92"/>
                    <a:pt x="0" y="108"/>
                    <a:pt x="0" y="128"/>
                  </a:cubicBezTo>
                  <a:cubicBezTo>
                    <a:pt x="0" y="148"/>
                    <a:pt x="15" y="164"/>
                    <a:pt x="34" y="164"/>
                  </a:cubicBezTo>
                  <a:cubicBezTo>
                    <a:pt x="53" y="164"/>
                    <a:pt x="68" y="148"/>
                    <a:pt x="68" y="129"/>
                  </a:cubicBezTo>
                  <a:cubicBezTo>
                    <a:pt x="120" y="128"/>
                    <a:pt x="120" y="128"/>
                    <a:pt x="120" y="128"/>
                  </a:cubicBezTo>
                  <a:cubicBezTo>
                    <a:pt x="122" y="141"/>
                    <a:pt x="135" y="152"/>
                    <a:pt x="150" y="152"/>
                  </a:cubicBezTo>
                  <a:cubicBezTo>
                    <a:pt x="153" y="152"/>
                    <a:pt x="156" y="152"/>
                    <a:pt x="158" y="151"/>
                  </a:cubicBezTo>
                  <a:cubicBezTo>
                    <a:pt x="178" y="210"/>
                    <a:pt x="178" y="210"/>
                    <a:pt x="178" y="210"/>
                  </a:cubicBezTo>
                  <a:cubicBezTo>
                    <a:pt x="170" y="214"/>
                    <a:pt x="164" y="222"/>
                    <a:pt x="164" y="232"/>
                  </a:cubicBezTo>
                  <a:cubicBezTo>
                    <a:pt x="164" y="241"/>
                    <a:pt x="169" y="249"/>
                    <a:pt x="176" y="253"/>
                  </a:cubicBezTo>
                  <a:cubicBezTo>
                    <a:pt x="159" y="291"/>
                    <a:pt x="159" y="291"/>
                    <a:pt x="159" y="291"/>
                  </a:cubicBezTo>
                  <a:cubicBezTo>
                    <a:pt x="156" y="289"/>
                    <a:pt x="152" y="288"/>
                    <a:pt x="148" y="288"/>
                  </a:cubicBezTo>
                  <a:cubicBezTo>
                    <a:pt x="135" y="288"/>
                    <a:pt x="124" y="299"/>
                    <a:pt x="124" y="312"/>
                  </a:cubicBezTo>
                  <a:cubicBezTo>
                    <a:pt x="124" y="325"/>
                    <a:pt x="135" y="336"/>
                    <a:pt x="148" y="336"/>
                  </a:cubicBezTo>
                  <a:cubicBezTo>
                    <a:pt x="161" y="336"/>
                    <a:pt x="172" y="325"/>
                    <a:pt x="172" y="312"/>
                  </a:cubicBezTo>
                  <a:cubicBezTo>
                    <a:pt x="172" y="304"/>
                    <a:pt x="168" y="297"/>
                    <a:pt x="162" y="293"/>
                  </a:cubicBezTo>
                  <a:cubicBezTo>
                    <a:pt x="180" y="255"/>
                    <a:pt x="180" y="255"/>
                    <a:pt x="180" y="255"/>
                  </a:cubicBezTo>
                  <a:cubicBezTo>
                    <a:pt x="183" y="255"/>
                    <a:pt x="185" y="256"/>
                    <a:pt x="188" y="256"/>
                  </a:cubicBezTo>
                  <a:cubicBezTo>
                    <a:pt x="201" y="256"/>
                    <a:pt x="212" y="245"/>
                    <a:pt x="212" y="232"/>
                  </a:cubicBezTo>
                  <a:cubicBezTo>
                    <a:pt x="212" y="219"/>
                    <a:pt x="201" y="208"/>
                    <a:pt x="188" y="208"/>
                  </a:cubicBezTo>
                  <a:cubicBezTo>
                    <a:pt x="186" y="208"/>
                    <a:pt x="184" y="208"/>
                    <a:pt x="182" y="209"/>
                  </a:cubicBezTo>
                  <a:cubicBezTo>
                    <a:pt x="162" y="150"/>
                    <a:pt x="162" y="150"/>
                    <a:pt x="162" y="150"/>
                  </a:cubicBezTo>
                  <a:cubicBezTo>
                    <a:pt x="173" y="145"/>
                    <a:pt x="180" y="136"/>
                    <a:pt x="180" y="124"/>
                  </a:cubicBezTo>
                  <a:cubicBezTo>
                    <a:pt x="180" y="112"/>
                    <a:pt x="173" y="103"/>
                    <a:pt x="162" y="98"/>
                  </a:cubicBezTo>
                  <a:cubicBezTo>
                    <a:pt x="199" y="50"/>
                    <a:pt x="199" y="50"/>
                    <a:pt x="199" y="50"/>
                  </a:cubicBezTo>
                  <a:cubicBezTo>
                    <a:pt x="204" y="54"/>
                    <a:pt x="210" y="56"/>
                    <a:pt x="216" y="56"/>
                  </a:cubicBezTo>
                  <a:cubicBezTo>
                    <a:pt x="232" y="56"/>
                    <a:pt x="244" y="43"/>
                    <a:pt x="244" y="28"/>
                  </a:cubicBezTo>
                  <a:cubicBezTo>
                    <a:pt x="244" y="12"/>
                    <a:pt x="232" y="0"/>
                    <a:pt x="216" y="0"/>
                  </a:cubicBezTo>
                  <a:close/>
                  <a:moveTo>
                    <a:pt x="168" y="312"/>
                  </a:moveTo>
                  <a:cubicBezTo>
                    <a:pt x="168" y="323"/>
                    <a:pt x="159" y="332"/>
                    <a:pt x="148" y="332"/>
                  </a:cubicBezTo>
                  <a:cubicBezTo>
                    <a:pt x="137" y="332"/>
                    <a:pt x="128" y="323"/>
                    <a:pt x="128" y="312"/>
                  </a:cubicBezTo>
                  <a:cubicBezTo>
                    <a:pt x="128" y="301"/>
                    <a:pt x="137" y="292"/>
                    <a:pt x="148" y="292"/>
                  </a:cubicBezTo>
                  <a:cubicBezTo>
                    <a:pt x="159" y="292"/>
                    <a:pt x="168" y="301"/>
                    <a:pt x="168" y="312"/>
                  </a:cubicBezTo>
                  <a:close/>
                  <a:moveTo>
                    <a:pt x="208" y="232"/>
                  </a:moveTo>
                  <a:cubicBezTo>
                    <a:pt x="208" y="243"/>
                    <a:pt x="199" y="252"/>
                    <a:pt x="188" y="252"/>
                  </a:cubicBezTo>
                  <a:cubicBezTo>
                    <a:pt x="177" y="252"/>
                    <a:pt x="168" y="243"/>
                    <a:pt x="168" y="232"/>
                  </a:cubicBezTo>
                  <a:cubicBezTo>
                    <a:pt x="168" y="221"/>
                    <a:pt x="177" y="212"/>
                    <a:pt x="188" y="212"/>
                  </a:cubicBezTo>
                  <a:cubicBezTo>
                    <a:pt x="199" y="212"/>
                    <a:pt x="208" y="221"/>
                    <a:pt x="208" y="232"/>
                  </a:cubicBezTo>
                  <a:close/>
                  <a:moveTo>
                    <a:pt x="34" y="160"/>
                  </a:moveTo>
                  <a:cubicBezTo>
                    <a:pt x="18" y="160"/>
                    <a:pt x="4" y="146"/>
                    <a:pt x="4" y="128"/>
                  </a:cubicBezTo>
                  <a:cubicBezTo>
                    <a:pt x="4" y="110"/>
                    <a:pt x="18" y="96"/>
                    <a:pt x="34" y="96"/>
                  </a:cubicBezTo>
                  <a:cubicBezTo>
                    <a:pt x="51" y="96"/>
                    <a:pt x="64" y="110"/>
                    <a:pt x="64" y="128"/>
                  </a:cubicBezTo>
                  <a:cubicBezTo>
                    <a:pt x="64" y="146"/>
                    <a:pt x="51" y="160"/>
                    <a:pt x="34" y="160"/>
                  </a:cubicBezTo>
                  <a:close/>
                  <a:moveTo>
                    <a:pt x="176" y="124"/>
                  </a:moveTo>
                  <a:cubicBezTo>
                    <a:pt x="176" y="137"/>
                    <a:pt x="164" y="148"/>
                    <a:pt x="150" y="148"/>
                  </a:cubicBezTo>
                  <a:cubicBezTo>
                    <a:pt x="136" y="148"/>
                    <a:pt x="124" y="137"/>
                    <a:pt x="124" y="124"/>
                  </a:cubicBezTo>
                  <a:cubicBezTo>
                    <a:pt x="124" y="111"/>
                    <a:pt x="136" y="100"/>
                    <a:pt x="150" y="100"/>
                  </a:cubicBezTo>
                  <a:cubicBezTo>
                    <a:pt x="164" y="100"/>
                    <a:pt x="176" y="111"/>
                    <a:pt x="176" y="124"/>
                  </a:cubicBezTo>
                  <a:close/>
                  <a:moveTo>
                    <a:pt x="216" y="52"/>
                  </a:moveTo>
                  <a:cubicBezTo>
                    <a:pt x="203" y="52"/>
                    <a:pt x="192" y="41"/>
                    <a:pt x="192" y="28"/>
                  </a:cubicBezTo>
                  <a:cubicBezTo>
                    <a:pt x="192" y="15"/>
                    <a:pt x="203" y="4"/>
                    <a:pt x="216" y="4"/>
                  </a:cubicBezTo>
                  <a:cubicBezTo>
                    <a:pt x="229" y="4"/>
                    <a:pt x="240" y="15"/>
                    <a:pt x="240" y="28"/>
                  </a:cubicBezTo>
                  <a:cubicBezTo>
                    <a:pt x="240" y="41"/>
                    <a:pt x="229" y="52"/>
                    <a:pt x="216" y="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9" name="Freeform 15"/>
            <p:cNvSpPr>
              <a:spLocks noEditPoints="1"/>
            </p:cNvSpPr>
            <p:nvPr/>
          </p:nvSpPr>
          <p:spPr bwMode="auto">
            <a:xfrm>
              <a:off x="2486025" y="4411663"/>
              <a:ext cx="696913" cy="744538"/>
            </a:xfrm>
            <a:custGeom>
              <a:avLst/>
              <a:gdLst/>
              <a:ahLst/>
              <a:cxnLst>
                <a:cxn ang="0">
                  <a:pos x="256" y="233"/>
                </a:cxn>
                <a:cxn ang="0">
                  <a:pos x="284" y="154"/>
                </a:cxn>
                <a:cxn ang="0">
                  <a:pos x="216" y="128"/>
                </a:cxn>
                <a:cxn ang="0">
                  <a:pos x="192" y="94"/>
                </a:cxn>
                <a:cxn ang="0">
                  <a:pos x="161" y="64"/>
                </a:cxn>
                <a:cxn ang="0">
                  <a:pos x="160" y="14"/>
                </a:cxn>
                <a:cxn ang="0">
                  <a:pos x="132" y="14"/>
                </a:cxn>
                <a:cxn ang="0">
                  <a:pos x="149" y="28"/>
                </a:cxn>
                <a:cxn ang="0">
                  <a:pos x="132" y="91"/>
                </a:cxn>
                <a:cxn ang="0">
                  <a:pos x="36" y="78"/>
                </a:cxn>
                <a:cxn ang="0">
                  <a:pos x="0" y="78"/>
                </a:cxn>
                <a:cxn ang="0">
                  <a:pos x="35" y="84"/>
                </a:cxn>
                <a:cxn ang="0">
                  <a:pos x="162" y="124"/>
                </a:cxn>
                <a:cxn ang="0">
                  <a:pos x="213" y="131"/>
                </a:cxn>
                <a:cxn ang="0">
                  <a:pos x="244" y="192"/>
                </a:cxn>
                <a:cxn ang="0">
                  <a:pos x="252" y="235"/>
                </a:cxn>
                <a:cxn ang="0">
                  <a:pos x="236" y="265"/>
                </a:cxn>
                <a:cxn ang="0">
                  <a:pos x="152" y="240"/>
                </a:cxn>
                <a:cxn ang="0">
                  <a:pos x="152" y="312"/>
                </a:cxn>
                <a:cxn ang="0">
                  <a:pos x="188" y="274"/>
                </a:cxn>
                <a:cxn ang="0">
                  <a:pos x="264" y="292"/>
                </a:cxn>
                <a:cxn ang="0">
                  <a:pos x="264" y="232"/>
                </a:cxn>
                <a:cxn ang="0">
                  <a:pos x="146" y="4"/>
                </a:cxn>
                <a:cxn ang="0">
                  <a:pos x="146" y="24"/>
                </a:cxn>
                <a:cxn ang="0">
                  <a:pos x="18" y="92"/>
                </a:cxn>
                <a:cxn ang="0">
                  <a:pos x="18" y="64"/>
                </a:cxn>
                <a:cxn ang="0">
                  <a:pos x="18" y="92"/>
                </a:cxn>
                <a:cxn ang="0">
                  <a:pos x="136" y="94"/>
                </a:cxn>
                <a:cxn ang="0">
                  <a:pos x="188" y="94"/>
                </a:cxn>
                <a:cxn ang="0">
                  <a:pos x="208" y="154"/>
                </a:cxn>
                <a:cxn ang="0">
                  <a:pos x="280" y="154"/>
                </a:cxn>
                <a:cxn ang="0">
                  <a:pos x="208" y="154"/>
                </a:cxn>
                <a:cxn ang="0">
                  <a:pos x="120" y="276"/>
                </a:cxn>
                <a:cxn ang="0">
                  <a:pos x="184" y="276"/>
                </a:cxn>
                <a:cxn ang="0">
                  <a:pos x="264" y="288"/>
                </a:cxn>
                <a:cxn ang="0">
                  <a:pos x="264" y="236"/>
                </a:cxn>
                <a:cxn ang="0">
                  <a:pos x="264" y="288"/>
                </a:cxn>
              </a:cxnLst>
              <a:rect l="0" t="0" r="r" b="b"/>
              <a:pathLst>
                <a:path w="292" h="312">
                  <a:moveTo>
                    <a:pt x="264" y="232"/>
                  </a:moveTo>
                  <a:cubicBezTo>
                    <a:pt x="261" y="232"/>
                    <a:pt x="259" y="232"/>
                    <a:pt x="256" y="233"/>
                  </a:cubicBezTo>
                  <a:cubicBezTo>
                    <a:pt x="253" y="191"/>
                    <a:pt x="253" y="191"/>
                    <a:pt x="253" y="191"/>
                  </a:cubicBezTo>
                  <a:cubicBezTo>
                    <a:pt x="271" y="188"/>
                    <a:pt x="284" y="172"/>
                    <a:pt x="284" y="154"/>
                  </a:cubicBezTo>
                  <a:cubicBezTo>
                    <a:pt x="284" y="133"/>
                    <a:pt x="266" y="116"/>
                    <a:pt x="244" y="116"/>
                  </a:cubicBezTo>
                  <a:cubicBezTo>
                    <a:pt x="233" y="116"/>
                    <a:pt x="223" y="120"/>
                    <a:pt x="216" y="128"/>
                  </a:cubicBezTo>
                  <a:cubicBezTo>
                    <a:pt x="188" y="108"/>
                    <a:pt x="188" y="108"/>
                    <a:pt x="188" y="108"/>
                  </a:cubicBezTo>
                  <a:cubicBezTo>
                    <a:pt x="191" y="104"/>
                    <a:pt x="192" y="99"/>
                    <a:pt x="192" y="94"/>
                  </a:cubicBezTo>
                  <a:cubicBezTo>
                    <a:pt x="192" y="77"/>
                    <a:pt x="179" y="64"/>
                    <a:pt x="162" y="64"/>
                  </a:cubicBezTo>
                  <a:cubicBezTo>
                    <a:pt x="162" y="64"/>
                    <a:pt x="161" y="64"/>
                    <a:pt x="161" y="64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7" y="24"/>
                    <a:pt x="160" y="19"/>
                    <a:pt x="160" y="14"/>
                  </a:cubicBezTo>
                  <a:cubicBezTo>
                    <a:pt x="160" y="6"/>
                    <a:pt x="154" y="0"/>
                    <a:pt x="146" y="0"/>
                  </a:cubicBezTo>
                  <a:cubicBezTo>
                    <a:pt x="138" y="0"/>
                    <a:pt x="132" y="6"/>
                    <a:pt x="132" y="14"/>
                  </a:cubicBezTo>
                  <a:cubicBezTo>
                    <a:pt x="132" y="22"/>
                    <a:pt x="138" y="28"/>
                    <a:pt x="146" y="28"/>
                  </a:cubicBezTo>
                  <a:cubicBezTo>
                    <a:pt x="147" y="28"/>
                    <a:pt x="148" y="28"/>
                    <a:pt x="149" y="28"/>
                  </a:cubicBezTo>
                  <a:cubicBezTo>
                    <a:pt x="157" y="64"/>
                    <a:pt x="157" y="64"/>
                    <a:pt x="157" y="64"/>
                  </a:cubicBezTo>
                  <a:cubicBezTo>
                    <a:pt x="144" y="67"/>
                    <a:pt x="134" y="78"/>
                    <a:pt x="132" y="91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6" y="79"/>
                    <a:pt x="36" y="79"/>
                    <a:pt x="36" y="78"/>
                  </a:cubicBezTo>
                  <a:cubicBezTo>
                    <a:pt x="36" y="68"/>
                    <a:pt x="28" y="60"/>
                    <a:pt x="18" y="60"/>
                  </a:cubicBezTo>
                  <a:cubicBezTo>
                    <a:pt x="8" y="60"/>
                    <a:pt x="0" y="68"/>
                    <a:pt x="0" y="78"/>
                  </a:cubicBezTo>
                  <a:cubicBezTo>
                    <a:pt x="0" y="88"/>
                    <a:pt x="8" y="96"/>
                    <a:pt x="18" y="96"/>
                  </a:cubicBezTo>
                  <a:cubicBezTo>
                    <a:pt x="26" y="96"/>
                    <a:pt x="33" y="91"/>
                    <a:pt x="35" y="84"/>
                  </a:cubicBezTo>
                  <a:cubicBezTo>
                    <a:pt x="132" y="95"/>
                    <a:pt x="132" y="95"/>
                    <a:pt x="132" y="95"/>
                  </a:cubicBezTo>
                  <a:cubicBezTo>
                    <a:pt x="133" y="111"/>
                    <a:pt x="146" y="124"/>
                    <a:pt x="162" y="124"/>
                  </a:cubicBezTo>
                  <a:cubicBezTo>
                    <a:pt x="172" y="124"/>
                    <a:pt x="181" y="119"/>
                    <a:pt x="186" y="112"/>
                  </a:cubicBezTo>
                  <a:cubicBezTo>
                    <a:pt x="213" y="131"/>
                    <a:pt x="213" y="131"/>
                    <a:pt x="213" y="131"/>
                  </a:cubicBezTo>
                  <a:cubicBezTo>
                    <a:pt x="207" y="137"/>
                    <a:pt x="204" y="145"/>
                    <a:pt x="204" y="154"/>
                  </a:cubicBezTo>
                  <a:cubicBezTo>
                    <a:pt x="204" y="175"/>
                    <a:pt x="222" y="192"/>
                    <a:pt x="244" y="192"/>
                  </a:cubicBezTo>
                  <a:cubicBezTo>
                    <a:pt x="246" y="192"/>
                    <a:pt x="247" y="192"/>
                    <a:pt x="249" y="192"/>
                  </a:cubicBezTo>
                  <a:cubicBezTo>
                    <a:pt x="252" y="235"/>
                    <a:pt x="252" y="235"/>
                    <a:pt x="252" y="235"/>
                  </a:cubicBezTo>
                  <a:cubicBezTo>
                    <a:pt x="243" y="240"/>
                    <a:pt x="236" y="250"/>
                    <a:pt x="236" y="262"/>
                  </a:cubicBezTo>
                  <a:cubicBezTo>
                    <a:pt x="236" y="263"/>
                    <a:pt x="236" y="264"/>
                    <a:pt x="236" y="265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5" y="253"/>
                    <a:pt x="170" y="240"/>
                    <a:pt x="152" y="240"/>
                  </a:cubicBezTo>
                  <a:cubicBezTo>
                    <a:pt x="132" y="240"/>
                    <a:pt x="116" y="256"/>
                    <a:pt x="116" y="276"/>
                  </a:cubicBezTo>
                  <a:cubicBezTo>
                    <a:pt x="116" y="296"/>
                    <a:pt x="132" y="312"/>
                    <a:pt x="152" y="312"/>
                  </a:cubicBezTo>
                  <a:cubicBezTo>
                    <a:pt x="172" y="312"/>
                    <a:pt x="188" y="296"/>
                    <a:pt x="188" y="276"/>
                  </a:cubicBezTo>
                  <a:cubicBezTo>
                    <a:pt x="188" y="275"/>
                    <a:pt x="188" y="275"/>
                    <a:pt x="188" y="274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40" y="282"/>
                    <a:pt x="251" y="292"/>
                    <a:pt x="264" y="292"/>
                  </a:cubicBezTo>
                  <a:cubicBezTo>
                    <a:pt x="280" y="292"/>
                    <a:pt x="292" y="279"/>
                    <a:pt x="292" y="262"/>
                  </a:cubicBezTo>
                  <a:cubicBezTo>
                    <a:pt x="292" y="246"/>
                    <a:pt x="280" y="232"/>
                    <a:pt x="264" y="232"/>
                  </a:cubicBezTo>
                  <a:close/>
                  <a:moveTo>
                    <a:pt x="136" y="14"/>
                  </a:moveTo>
                  <a:cubicBezTo>
                    <a:pt x="136" y="8"/>
                    <a:pt x="141" y="4"/>
                    <a:pt x="146" y="4"/>
                  </a:cubicBezTo>
                  <a:cubicBezTo>
                    <a:pt x="152" y="4"/>
                    <a:pt x="156" y="8"/>
                    <a:pt x="156" y="14"/>
                  </a:cubicBezTo>
                  <a:cubicBezTo>
                    <a:pt x="156" y="20"/>
                    <a:pt x="152" y="24"/>
                    <a:pt x="146" y="24"/>
                  </a:cubicBezTo>
                  <a:cubicBezTo>
                    <a:pt x="141" y="24"/>
                    <a:pt x="136" y="20"/>
                    <a:pt x="136" y="14"/>
                  </a:cubicBezTo>
                  <a:close/>
                  <a:moveTo>
                    <a:pt x="18" y="92"/>
                  </a:moveTo>
                  <a:cubicBezTo>
                    <a:pt x="10" y="92"/>
                    <a:pt x="4" y="86"/>
                    <a:pt x="4" y="78"/>
                  </a:cubicBezTo>
                  <a:cubicBezTo>
                    <a:pt x="4" y="70"/>
                    <a:pt x="10" y="64"/>
                    <a:pt x="18" y="64"/>
                  </a:cubicBezTo>
                  <a:cubicBezTo>
                    <a:pt x="26" y="64"/>
                    <a:pt x="32" y="70"/>
                    <a:pt x="32" y="78"/>
                  </a:cubicBezTo>
                  <a:cubicBezTo>
                    <a:pt x="32" y="86"/>
                    <a:pt x="26" y="92"/>
                    <a:pt x="18" y="92"/>
                  </a:cubicBezTo>
                  <a:close/>
                  <a:moveTo>
                    <a:pt x="162" y="120"/>
                  </a:moveTo>
                  <a:cubicBezTo>
                    <a:pt x="148" y="120"/>
                    <a:pt x="136" y="108"/>
                    <a:pt x="136" y="94"/>
                  </a:cubicBezTo>
                  <a:cubicBezTo>
                    <a:pt x="136" y="80"/>
                    <a:pt x="148" y="68"/>
                    <a:pt x="162" y="68"/>
                  </a:cubicBezTo>
                  <a:cubicBezTo>
                    <a:pt x="177" y="68"/>
                    <a:pt x="188" y="80"/>
                    <a:pt x="188" y="94"/>
                  </a:cubicBezTo>
                  <a:cubicBezTo>
                    <a:pt x="188" y="108"/>
                    <a:pt x="177" y="120"/>
                    <a:pt x="162" y="120"/>
                  </a:cubicBezTo>
                  <a:close/>
                  <a:moveTo>
                    <a:pt x="208" y="154"/>
                  </a:moveTo>
                  <a:cubicBezTo>
                    <a:pt x="208" y="135"/>
                    <a:pt x="224" y="120"/>
                    <a:pt x="244" y="120"/>
                  </a:cubicBezTo>
                  <a:cubicBezTo>
                    <a:pt x="264" y="120"/>
                    <a:pt x="280" y="135"/>
                    <a:pt x="280" y="154"/>
                  </a:cubicBezTo>
                  <a:cubicBezTo>
                    <a:pt x="280" y="173"/>
                    <a:pt x="264" y="188"/>
                    <a:pt x="244" y="188"/>
                  </a:cubicBezTo>
                  <a:cubicBezTo>
                    <a:pt x="224" y="188"/>
                    <a:pt x="208" y="173"/>
                    <a:pt x="208" y="154"/>
                  </a:cubicBezTo>
                  <a:close/>
                  <a:moveTo>
                    <a:pt x="152" y="308"/>
                  </a:moveTo>
                  <a:cubicBezTo>
                    <a:pt x="135" y="308"/>
                    <a:pt x="120" y="294"/>
                    <a:pt x="120" y="276"/>
                  </a:cubicBezTo>
                  <a:cubicBezTo>
                    <a:pt x="120" y="258"/>
                    <a:pt x="135" y="244"/>
                    <a:pt x="152" y="244"/>
                  </a:cubicBezTo>
                  <a:cubicBezTo>
                    <a:pt x="170" y="244"/>
                    <a:pt x="184" y="258"/>
                    <a:pt x="184" y="276"/>
                  </a:cubicBezTo>
                  <a:cubicBezTo>
                    <a:pt x="184" y="294"/>
                    <a:pt x="170" y="308"/>
                    <a:pt x="152" y="308"/>
                  </a:cubicBezTo>
                  <a:close/>
                  <a:moveTo>
                    <a:pt x="264" y="288"/>
                  </a:moveTo>
                  <a:cubicBezTo>
                    <a:pt x="251" y="288"/>
                    <a:pt x="240" y="276"/>
                    <a:pt x="240" y="262"/>
                  </a:cubicBezTo>
                  <a:cubicBezTo>
                    <a:pt x="240" y="248"/>
                    <a:pt x="251" y="236"/>
                    <a:pt x="264" y="236"/>
                  </a:cubicBezTo>
                  <a:cubicBezTo>
                    <a:pt x="277" y="236"/>
                    <a:pt x="288" y="248"/>
                    <a:pt x="288" y="262"/>
                  </a:cubicBezTo>
                  <a:cubicBezTo>
                    <a:pt x="288" y="276"/>
                    <a:pt x="277" y="288"/>
                    <a:pt x="264" y="28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376488" y="4507706"/>
              <a:ext cx="152399" cy="159543"/>
            </a:xfrm>
            <a:prstGeom prst="ellipse">
              <a:avLst/>
            </a:prstGeom>
            <a:gradFill flip="none" rotWithShape="1">
              <a:gsLst>
                <a:gs pos="0">
                  <a:srgbClr val="D3ECF9"/>
                </a:gs>
                <a:gs pos="21000">
                  <a:srgbClr val="B8E1F6"/>
                </a:gs>
                <a:gs pos="50000">
                  <a:srgbClr val="6AC1EC"/>
                </a:gs>
                <a:gs pos="75000">
                  <a:srgbClr val="198AC1"/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1" name="Freeform 14"/>
            <p:cNvSpPr>
              <a:spLocks noEditPoints="1"/>
            </p:cNvSpPr>
            <p:nvPr/>
          </p:nvSpPr>
          <p:spPr bwMode="auto">
            <a:xfrm>
              <a:off x="1647825" y="4011613"/>
              <a:ext cx="1716088" cy="1135063"/>
            </a:xfrm>
            <a:custGeom>
              <a:avLst/>
              <a:gdLst/>
              <a:ahLst/>
              <a:cxnLst>
                <a:cxn ang="0">
                  <a:pos x="593" y="53"/>
                </a:cxn>
                <a:cxn ang="0">
                  <a:pos x="436" y="40"/>
                </a:cxn>
                <a:cxn ang="0">
                  <a:pos x="401" y="133"/>
                </a:cxn>
                <a:cxn ang="0">
                  <a:pos x="338" y="208"/>
                </a:cxn>
                <a:cxn ang="0">
                  <a:pos x="199" y="262"/>
                </a:cxn>
                <a:cxn ang="0">
                  <a:pos x="92" y="274"/>
                </a:cxn>
                <a:cxn ang="0">
                  <a:pos x="45" y="410"/>
                </a:cxn>
                <a:cxn ang="0">
                  <a:pos x="0" y="442"/>
                </a:cxn>
                <a:cxn ang="0">
                  <a:pos x="68" y="442"/>
                </a:cxn>
                <a:cxn ang="0">
                  <a:pos x="119" y="321"/>
                </a:cxn>
                <a:cxn ang="0">
                  <a:pos x="200" y="274"/>
                </a:cxn>
                <a:cxn ang="0">
                  <a:pos x="305" y="249"/>
                </a:cxn>
                <a:cxn ang="0">
                  <a:pos x="352" y="337"/>
                </a:cxn>
                <a:cxn ang="0">
                  <a:pos x="360" y="408"/>
                </a:cxn>
                <a:cxn ang="0">
                  <a:pos x="360" y="336"/>
                </a:cxn>
                <a:cxn ang="0">
                  <a:pos x="372" y="242"/>
                </a:cxn>
                <a:cxn ang="0">
                  <a:pos x="407" y="139"/>
                </a:cxn>
                <a:cxn ang="0">
                  <a:pos x="488" y="94"/>
                </a:cxn>
                <a:cxn ang="0">
                  <a:pos x="592" y="62"/>
                </a:cxn>
                <a:cxn ang="0">
                  <a:pos x="656" y="128"/>
                </a:cxn>
                <a:cxn ang="0">
                  <a:pos x="656" y="0"/>
                </a:cxn>
                <a:cxn ang="0">
                  <a:pos x="34" y="472"/>
                </a:cxn>
                <a:cxn ang="0">
                  <a:pos x="34" y="412"/>
                </a:cxn>
                <a:cxn ang="0">
                  <a:pos x="146" y="324"/>
                </a:cxn>
                <a:cxn ang="0">
                  <a:pos x="146" y="224"/>
                </a:cxn>
                <a:cxn ang="0">
                  <a:pos x="146" y="324"/>
                </a:cxn>
                <a:cxn ang="0">
                  <a:pos x="360" y="404"/>
                </a:cxn>
                <a:cxn ang="0">
                  <a:pos x="360" y="340"/>
                </a:cxn>
                <a:cxn ang="0">
                  <a:pos x="368" y="242"/>
                </a:cxn>
                <a:cxn ang="0">
                  <a:pos x="308" y="242"/>
                </a:cxn>
                <a:cxn ang="0">
                  <a:pos x="368" y="242"/>
                </a:cxn>
                <a:cxn ang="0">
                  <a:pos x="388" y="94"/>
                </a:cxn>
                <a:cxn ang="0">
                  <a:pos x="484" y="94"/>
                </a:cxn>
                <a:cxn ang="0">
                  <a:pos x="656" y="124"/>
                </a:cxn>
                <a:cxn ang="0">
                  <a:pos x="656" y="4"/>
                </a:cxn>
                <a:cxn ang="0">
                  <a:pos x="656" y="124"/>
                </a:cxn>
              </a:cxnLst>
              <a:rect l="0" t="0" r="r" b="b"/>
              <a:pathLst>
                <a:path w="720" h="476">
                  <a:moveTo>
                    <a:pt x="656" y="0"/>
                  </a:moveTo>
                  <a:cubicBezTo>
                    <a:pt x="625" y="0"/>
                    <a:pt x="598" y="23"/>
                    <a:pt x="593" y="53"/>
                  </a:cubicBezTo>
                  <a:cubicBezTo>
                    <a:pt x="484" y="74"/>
                    <a:pt x="484" y="74"/>
                    <a:pt x="484" y="74"/>
                  </a:cubicBezTo>
                  <a:cubicBezTo>
                    <a:pt x="477" y="54"/>
                    <a:pt x="458" y="40"/>
                    <a:pt x="436" y="40"/>
                  </a:cubicBezTo>
                  <a:cubicBezTo>
                    <a:pt x="408" y="40"/>
                    <a:pt x="384" y="64"/>
                    <a:pt x="384" y="94"/>
                  </a:cubicBezTo>
                  <a:cubicBezTo>
                    <a:pt x="384" y="110"/>
                    <a:pt x="391" y="124"/>
                    <a:pt x="401" y="133"/>
                  </a:cubicBezTo>
                  <a:cubicBezTo>
                    <a:pt x="350" y="210"/>
                    <a:pt x="350" y="210"/>
                    <a:pt x="350" y="210"/>
                  </a:cubicBezTo>
                  <a:cubicBezTo>
                    <a:pt x="347" y="209"/>
                    <a:pt x="342" y="208"/>
                    <a:pt x="338" y="208"/>
                  </a:cubicBezTo>
                  <a:cubicBezTo>
                    <a:pt x="320" y="208"/>
                    <a:pt x="305" y="222"/>
                    <a:pt x="304" y="240"/>
                  </a:cubicBezTo>
                  <a:cubicBezTo>
                    <a:pt x="199" y="262"/>
                    <a:pt x="199" y="262"/>
                    <a:pt x="199" y="262"/>
                  </a:cubicBezTo>
                  <a:cubicBezTo>
                    <a:pt x="193" y="238"/>
                    <a:pt x="172" y="220"/>
                    <a:pt x="146" y="220"/>
                  </a:cubicBezTo>
                  <a:cubicBezTo>
                    <a:pt x="116" y="220"/>
                    <a:pt x="92" y="244"/>
                    <a:pt x="92" y="274"/>
                  </a:cubicBezTo>
                  <a:cubicBezTo>
                    <a:pt x="92" y="291"/>
                    <a:pt x="100" y="306"/>
                    <a:pt x="113" y="316"/>
                  </a:cubicBezTo>
                  <a:cubicBezTo>
                    <a:pt x="45" y="410"/>
                    <a:pt x="45" y="410"/>
                    <a:pt x="45" y="410"/>
                  </a:cubicBezTo>
                  <a:cubicBezTo>
                    <a:pt x="42" y="409"/>
                    <a:pt x="38" y="408"/>
                    <a:pt x="34" y="408"/>
                  </a:cubicBezTo>
                  <a:cubicBezTo>
                    <a:pt x="15" y="408"/>
                    <a:pt x="0" y="423"/>
                    <a:pt x="0" y="442"/>
                  </a:cubicBezTo>
                  <a:cubicBezTo>
                    <a:pt x="0" y="461"/>
                    <a:pt x="15" y="476"/>
                    <a:pt x="34" y="476"/>
                  </a:cubicBezTo>
                  <a:cubicBezTo>
                    <a:pt x="53" y="476"/>
                    <a:pt x="68" y="461"/>
                    <a:pt x="68" y="442"/>
                  </a:cubicBezTo>
                  <a:cubicBezTo>
                    <a:pt x="68" y="430"/>
                    <a:pt x="62" y="420"/>
                    <a:pt x="53" y="414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27" y="325"/>
                    <a:pt x="136" y="328"/>
                    <a:pt x="146" y="328"/>
                  </a:cubicBezTo>
                  <a:cubicBezTo>
                    <a:pt x="176" y="328"/>
                    <a:pt x="200" y="304"/>
                    <a:pt x="200" y="274"/>
                  </a:cubicBezTo>
                  <a:cubicBezTo>
                    <a:pt x="200" y="272"/>
                    <a:pt x="200" y="271"/>
                    <a:pt x="200" y="270"/>
                  </a:cubicBezTo>
                  <a:cubicBezTo>
                    <a:pt x="305" y="249"/>
                    <a:pt x="305" y="249"/>
                    <a:pt x="305" y="249"/>
                  </a:cubicBezTo>
                  <a:cubicBezTo>
                    <a:pt x="308" y="264"/>
                    <a:pt x="321" y="276"/>
                    <a:pt x="338" y="276"/>
                  </a:cubicBezTo>
                  <a:cubicBezTo>
                    <a:pt x="352" y="337"/>
                    <a:pt x="352" y="337"/>
                    <a:pt x="352" y="337"/>
                  </a:cubicBezTo>
                  <a:cubicBezTo>
                    <a:pt x="336" y="340"/>
                    <a:pt x="324" y="355"/>
                    <a:pt x="324" y="372"/>
                  </a:cubicBezTo>
                  <a:cubicBezTo>
                    <a:pt x="324" y="392"/>
                    <a:pt x="340" y="408"/>
                    <a:pt x="360" y="408"/>
                  </a:cubicBezTo>
                  <a:cubicBezTo>
                    <a:pt x="380" y="408"/>
                    <a:pt x="396" y="392"/>
                    <a:pt x="396" y="372"/>
                  </a:cubicBezTo>
                  <a:cubicBezTo>
                    <a:pt x="396" y="352"/>
                    <a:pt x="380" y="336"/>
                    <a:pt x="360" y="336"/>
                  </a:cubicBezTo>
                  <a:cubicBezTo>
                    <a:pt x="346" y="275"/>
                    <a:pt x="346" y="275"/>
                    <a:pt x="346" y="275"/>
                  </a:cubicBezTo>
                  <a:cubicBezTo>
                    <a:pt x="361" y="272"/>
                    <a:pt x="372" y="258"/>
                    <a:pt x="372" y="242"/>
                  </a:cubicBezTo>
                  <a:cubicBezTo>
                    <a:pt x="372" y="230"/>
                    <a:pt x="366" y="220"/>
                    <a:pt x="357" y="214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15" y="145"/>
                    <a:pt x="425" y="148"/>
                    <a:pt x="436" y="148"/>
                  </a:cubicBezTo>
                  <a:cubicBezTo>
                    <a:pt x="465" y="148"/>
                    <a:pt x="488" y="124"/>
                    <a:pt x="488" y="94"/>
                  </a:cubicBezTo>
                  <a:cubicBezTo>
                    <a:pt x="488" y="90"/>
                    <a:pt x="488" y="86"/>
                    <a:pt x="487" y="82"/>
                  </a:cubicBezTo>
                  <a:cubicBezTo>
                    <a:pt x="592" y="62"/>
                    <a:pt x="592" y="62"/>
                    <a:pt x="592" y="62"/>
                  </a:cubicBezTo>
                  <a:cubicBezTo>
                    <a:pt x="592" y="62"/>
                    <a:pt x="592" y="63"/>
                    <a:pt x="592" y="64"/>
                  </a:cubicBezTo>
                  <a:cubicBezTo>
                    <a:pt x="592" y="99"/>
                    <a:pt x="621" y="128"/>
                    <a:pt x="656" y="128"/>
                  </a:cubicBezTo>
                  <a:cubicBezTo>
                    <a:pt x="692" y="128"/>
                    <a:pt x="720" y="99"/>
                    <a:pt x="720" y="64"/>
                  </a:cubicBezTo>
                  <a:cubicBezTo>
                    <a:pt x="720" y="29"/>
                    <a:pt x="692" y="0"/>
                    <a:pt x="656" y="0"/>
                  </a:cubicBezTo>
                  <a:close/>
                  <a:moveTo>
                    <a:pt x="64" y="442"/>
                  </a:moveTo>
                  <a:cubicBezTo>
                    <a:pt x="64" y="459"/>
                    <a:pt x="51" y="472"/>
                    <a:pt x="34" y="472"/>
                  </a:cubicBezTo>
                  <a:cubicBezTo>
                    <a:pt x="18" y="472"/>
                    <a:pt x="4" y="459"/>
                    <a:pt x="4" y="442"/>
                  </a:cubicBezTo>
                  <a:cubicBezTo>
                    <a:pt x="4" y="426"/>
                    <a:pt x="18" y="412"/>
                    <a:pt x="34" y="412"/>
                  </a:cubicBezTo>
                  <a:cubicBezTo>
                    <a:pt x="51" y="412"/>
                    <a:pt x="64" y="426"/>
                    <a:pt x="64" y="442"/>
                  </a:cubicBezTo>
                  <a:close/>
                  <a:moveTo>
                    <a:pt x="146" y="324"/>
                  </a:moveTo>
                  <a:cubicBezTo>
                    <a:pt x="119" y="324"/>
                    <a:pt x="96" y="302"/>
                    <a:pt x="96" y="274"/>
                  </a:cubicBezTo>
                  <a:cubicBezTo>
                    <a:pt x="96" y="246"/>
                    <a:pt x="119" y="224"/>
                    <a:pt x="146" y="224"/>
                  </a:cubicBezTo>
                  <a:cubicBezTo>
                    <a:pt x="174" y="224"/>
                    <a:pt x="196" y="246"/>
                    <a:pt x="196" y="274"/>
                  </a:cubicBezTo>
                  <a:cubicBezTo>
                    <a:pt x="196" y="302"/>
                    <a:pt x="174" y="324"/>
                    <a:pt x="146" y="324"/>
                  </a:cubicBezTo>
                  <a:close/>
                  <a:moveTo>
                    <a:pt x="392" y="372"/>
                  </a:moveTo>
                  <a:cubicBezTo>
                    <a:pt x="392" y="390"/>
                    <a:pt x="378" y="404"/>
                    <a:pt x="360" y="404"/>
                  </a:cubicBezTo>
                  <a:cubicBezTo>
                    <a:pt x="343" y="404"/>
                    <a:pt x="328" y="390"/>
                    <a:pt x="328" y="372"/>
                  </a:cubicBezTo>
                  <a:cubicBezTo>
                    <a:pt x="328" y="354"/>
                    <a:pt x="343" y="340"/>
                    <a:pt x="360" y="340"/>
                  </a:cubicBezTo>
                  <a:cubicBezTo>
                    <a:pt x="378" y="340"/>
                    <a:pt x="392" y="354"/>
                    <a:pt x="392" y="372"/>
                  </a:cubicBezTo>
                  <a:close/>
                  <a:moveTo>
                    <a:pt x="368" y="242"/>
                  </a:moveTo>
                  <a:cubicBezTo>
                    <a:pt x="368" y="259"/>
                    <a:pt x="355" y="272"/>
                    <a:pt x="338" y="272"/>
                  </a:cubicBezTo>
                  <a:cubicBezTo>
                    <a:pt x="322" y="272"/>
                    <a:pt x="308" y="259"/>
                    <a:pt x="308" y="242"/>
                  </a:cubicBezTo>
                  <a:cubicBezTo>
                    <a:pt x="308" y="225"/>
                    <a:pt x="322" y="212"/>
                    <a:pt x="338" y="212"/>
                  </a:cubicBezTo>
                  <a:cubicBezTo>
                    <a:pt x="355" y="212"/>
                    <a:pt x="368" y="225"/>
                    <a:pt x="368" y="242"/>
                  </a:cubicBezTo>
                  <a:close/>
                  <a:moveTo>
                    <a:pt x="436" y="144"/>
                  </a:moveTo>
                  <a:cubicBezTo>
                    <a:pt x="410" y="144"/>
                    <a:pt x="388" y="122"/>
                    <a:pt x="388" y="94"/>
                  </a:cubicBezTo>
                  <a:cubicBezTo>
                    <a:pt x="388" y="66"/>
                    <a:pt x="410" y="44"/>
                    <a:pt x="436" y="44"/>
                  </a:cubicBezTo>
                  <a:cubicBezTo>
                    <a:pt x="463" y="44"/>
                    <a:pt x="484" y="66"/>
                    <a:pt x="484" y="94"/>
                  </a:cubicBezTo>
                  <a:cubicBezTo>
                    <a:pt x="484" y="122"/>
                    <a:pt x="463" y="144"/>
                    <a:pt x="436" y="144"/>
                  </a:cubicBezTo>
                  <a:close/>
                  <a:moveTo>
                    <a:pt x="656" y="124"/>
                  </a:moveTo>
                  <a:cubicBezTo>
                    <a:pt x="623" y="124"/>
                    <a:pt x="596" y="97"/>
                    <a:pt x="596" y="64"/>
                  </a:cubicBezTo>
                  <a:cubicBezTo>
                    <a:pt x="596" y="31"/>
                    <a:pt x="623" y="4"/>
                    <a:pt x="656" y="4"/>
                  </a:cubicBezTo>
                  <a:cubicBezTo>
                    <a:pt x="689" y="4"/>
                    <a:pt x="716" y="31"/>
                    <a:pt x="716" y="64"/>
                  </a:cubicBezTo>
                  <a:cubicBezTo>
                    <a:pt x="716" y="97"/>
                    <a:pt x="689" y="124"/>
                    <a:pt x="656" y="124"/>
                  </a:cubicBezTo>
                  <a:close/>
                </a:path>
              </a:pathLst>
            </a:custGeom>
            <a:solidFill>
              <a:srgbClr val="198AC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Freeform 10"/>
            <p:cNvSpPr>
              <a:spLocks noEditPoints="1"/>
            </p:cNvSpPr>
            <p:nvPr/>
          </p:nvSpPr>
          <p:spPr bwMode="auto">
            <a:xfrm>
              <a:off x="4632325" y="4287838"/>
              <a:ext cx="481013" cy="373063"/>
            </a:xfrm>
            <a:custGeom>
              <a:avLst/>
              <a:gdLst/>
              <a:ahLst/>
              <a:cxnLst>
                <a:cxn ang="0">
                  <a:pos x="162" y="120"/>
                </a:cxn>
                <a:cxn ang="0">
                  <a:pos x="156" y="121"/>
                </a:cxn>
                <a:cxn ang="0">
                  <a:pos x="145" y="89"/>
                </a:cxn>
                <a:cxn ang="0">
                  <a:pos x="156" y="66"/>
                </a:cxn>
                <a:cxn ang="0">
                  <a:pos x="156" y="65"/>
                </a:cxn>
                <a:cxn ang="0">
                  <a:pos x="202" y="52"/>
                </a:cxn>
                <a:cxn ang="0">
                  <a:pos x="201" y="48"/>
                </a:cxn>
                <a:cxn ang="0">
                  <a:pos x="156" y="61"/>
                </a:cxn>
                <a:cxn ang="0">
                  <a:pos x="126" y="36"/>
                </a:cxn>
                <a:cxn ang="0">
                  <a:pos x="100" y="52"/>
                </a:cxn>
                <a:cxn ang="0">
                  <a:pos x="71" y="44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36" y="72"/>
                </a:cxn>
                <a:cxn ang="0">
                  <a:pos x="70" y="48"/>
                </a:cxn>
                <a:cxn ang="0">
                  <a:pos x="98" y="56"/>
                </a:cxn>
                <a:cxn ang="0">
                  <a:pos x="96" y="66"/>
                </a:cxn>
                <a:cxn ang="0">
                  <a:pos x="126" y="96"/>
                </a:cxn>
                <a:cxn ang="0">
                  <a:pos x="142" y="92"/>
                </a:cxn>
                <a:cxn ang="0">
                  <a:pos x="153" y="123"/>
                </a:cxn>
                <a:cxn ang="0">
                  <a:pos x="144" y="138"/>
                </a:cxn>
                <a:cxn ang="0">
                  <a:pos x="162" y="156"/>
                </a:cxn>
                <a:cxn ang="0">
                  <a:pos x="180" y="138"/>
                </a:cxn>
                <a:cxn ang="0">
                  <a:pos x="162" y="120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100" y="66"/>
                </a:cxn>
                <a:cxn ang="0">
                  <a:pos x="126" y="40"/>
                </a:cxn>
                <a:cxn ang="0">
                  <a:pos x="152" y="66"/>
                </a:cxn>
                <a:cxn ang="0">
                  <a:pos x="126" y="92"/>
                </a:cxn>
                <a:cxn ang="0">
                  <a:pos x="100" y="66"/>
                </a:cxn>
                <a:cxn ang="0">
                  <a:pos x="162" y="152"/>
                </a:cxn>
                <a:cxn ang="0">
                  <a:pos x="148" y="138"/>
                </a:cxn>
                <a:cxn ang="0">
                  <a:pos x="162" y="124"/>
                </a:cxn>
                <a:cxn ang="0">
                  <a:pos x="176" y="138"/>
                </a:cxn>
                <a:cxn ang="0">
                  <a:pos x="162" y="152"/>
                </a:cxn>
              </a:cxnLst>
              <a:rect l="0" t="0" r="r" b="b"/>
              <a:pathLst>
                <a:path w="202" h="156">
                  <a:moveTo>
                    <a:pt x="162" y="120"/>
                  </a:moveTo>
                  <a:cubicBezTo>
                    <a:pt x="160" y="120"/>
                    <a:pt x="158" y="120"/>
                    <a:pt x="156" y="121"/>
                  </a:cubicBezTo>
                  <a:cubicBezTo>
                    <a:pt x="145" y="89"/>
                    <a:pt x="145" y="89"/>
                    <a:pt x="145" y="89"/>
                  </a:cubicBezTo>
                  <a:cubicBezTo>
                    <a:pt x="152" y="84"/>
                    <a:pt x="156" y="75"/>
                    <a:pt x="156" y="66"/>
                  </a:cubicBezTo>
                  <a:cubicBezTo>
                    <a:pt x="156" y="66"/>
                    <a:pt x="156" y="65"/>
                    <a:pt x="156" y="65"/>
                  </a:cubicBezTo>
                  <a:cubicBezTo>
                    <a:pt x="202" y="52"/>
                    <a:pt x="202" y="52"/>
                    <a:pt x="202" y="52"/>
                  </a:cubicBezTo>
                  <a:cubicBezTo>
                    <a:pt x="201" y="48"/>
                    <a:pt x="201" y="48"/>
                    <a:pt x="201" y="48"/>
                  </a:cubicBezTo>
                  <a:cubicBezTo>
                    <a:pt x="156" y="61"/>
                    <a:pt x="156" y="61"/>
                    <a:pt x="156" y="61"/>
                  </a:cubicBezTo>
                  <a:cubicBezTo>
                    <a:pt x="154" y="47"/>
                    <a:pt x="141" y="36"/>
                    <a:pt x="126" y="36"/>
                  </a:cubicBezTo>
                  <a:cubicBezTo>
                    <a:pt x="115" y="36"/>
                    <a:pt x="105" y="43"/>
                    <a:pt x="100" y="52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2" y="42"/>
                    <a:pt x="72" y="39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7" y="0"/>
                    <a:pt x="0" y="16"/>
                    <a:pt x="0" y="36"/>
                  </a:cubicBezTo>
                  <a:cubicBezTo>
                    <a:pt x="0" y="56"/>
                    <a:pt x="17" y="72"/>
                    <a:pt x="36" y="72"/>
                  </a:cubicBezTo>
                  <a:cubicBezTo>
                    <a:pt x="52" y="72"/>
                    <a:pt x="65" y="62"/>
                    <a:pt x="70" y="48"/>
                  </a:cubicBezTo>
                  <a:cubicBezTo>
                    <a:pt x="98" y="56"/>
                    <a:pt x="98" y="56"/>
                    <a:pt x="98" y="56"/>
                  </a:cubicBezTo>
                  <a:cubicBezTo>
                    <a:pt x="97" y="59"/>
                    <a:pt x="96" y="62"/>
                    <a:pt x="96" y="66"/>
                  </a:cubicBezTo>
                  <a:cubicBezTo>
                    <a:pt x="96" y="83"/>
                    <a:pt x="110" y="96"/>
                    <a:pt x="126" y="96"/>
                  </a:cubicBezTo>
                  <a:cubicBezTo>
                    <a:pt x="132" y="96"/>
                    <a:pt x="137" y="94"/>
                    <a:pt x="142" y="92"/>
                  </a:cubicBezTo>
                  <a:cubicBezTo>
                    <a:pt x="153" y="123"/>
                    <a:pt x="153" y="123"/>
                    <a:pt x="153" y="123"/>
                  </a:cubicBezTo>
                  <a:cubicBezTo>
                    <a:pt x="148" y="126"/>
                    <a:pt x="144" y="132"/>
                    <a:pt x="144" y="138"/>
                  </a:cubicBezTo>
                  <a:cubicBezTo>
                    <a:pt x="144" y="148"/>
                    <a:pt x="152" y="156"/>
                    <a:pt x="162" y="156"/>
                  </a:cubicBezTo>
                  <a:cubicBezTo>
                    <a:pt x="172" y="156"/>
                    <a:pt x="180" y="148"/>
                    <a:pt x="180" y="138"/>
                  </a:cubicBezTo>
                  <a:cubicBezTo>
                    <a:pt x="180" y="128"/>
                    <a:pt x="172" y="120"/>
                    <a:pt x="162" y="120"/>
                  </a:cubicBezTo>
                  <a:close/>
                  <a:moveTo>
                    <a:pt x="36" y="68"/>
                  </a:moveTo>
                  <a:cubicBezTo>
                    <a:pt x="19" y="68"/>
                    <a:pt x="4" y="54"/>
                    <a:pt x="4" y="36"/>
                  </a:cubicBezTo>
                  <a:cubicBezTo>
                    <a:pt x="4" y="18"/>
                    <a:pt x="19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lose/>
                  <a:moveTo>
                    <a:pt x="100" y="66"/>
                  </a:moveTo>
                  <a:cubicBezTo>
                    <a:pt x="100" y="52"/>
                    <a:pt x="112" y="40"/>
                    <a:pt x="126" y="40"/>
                  </a:cubicBezTo>
                  <a:cubicBezTo>
                    <a:pt x="141" y="40"/>
                    <a:pt x="152" y="52"/>
                    <a:pt x="152" y="66"/>
                  </a:cubicBezTo>
                  <a:cubicBezTo>
                    <a:pt x="152" y="80"/>
                    <a:pt x="141" y="92"/>
                    <a:pt x="126" y="92"/>
                  </a:cubicBezTo>
                  <a:cubicBezTo>
                    <a:pt x="112" y="92"/>
                    <a:pt x="100" y="80"/>
                    <a:pt x="100" y="66"/>
                  </a:cubicBezTo>
                  <a:close/>
                  <a:moveTo>
                    <a:pt x="162" y="152"/>
                  </a:moveTo>
                  <a:cubicBezTo>
                    <a:pt x="155" y="152"/>
                    <a:pt x="148" y="146"/>
                    <a:pt x="148" y="138"/>
                  </a:cubicBezTo>
                  <a:cubicBezTo>
                    <a:pt x="148" y="130"/>
                    <a:pt x="155" y="124"/>
                    <a:pt x="162" y="124"/>
                  </a:cubicBezTo>
                  <a:cubicBezTo>
                    <a:pt x="170" y="124"/>
                    <a:pt x="176" y="130"/>
                    <a:pt x="176" y="138"/>
                  </a:cubicBezTo>
                  <a:cubicBezTo>
                    <a:pt x="176" y="146"/>
                    <a:pt x="170" y="152"/>
                    <a:pt x="162" y="152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3" name="Freeform 11"/>
            <p:cNvSpPr>
              <a:spLocks noEditPoints="1"/>
            </p:cNvSpPr>
            <p:nvPr/>
          </p:nvSpPr>
          <p:spPr bwMode="auto">
            <a:xfrm>
              <a:off x="4672013" y="3925888"/>
              <a:ext cx="236538" cy="180975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29" y="58"/>
                </a:cxn>
                <a:cxn ang="0">
                  <a:pos x="61" y="76"/>
                </a:cxn>
                <a:cxn ang="0">
                  <a:pos x="99" y="38"/>
                </a:cxn>
                <a:cxn ang="0">
                  <a:pos x="61" y="0"/>
                </a:cxn>
                <a:cxn ang="0">
                  <a:pos x="23" y="38"/>
                </a:cxn>
                <a:cxn ang="0">
                  <a:pos x="27" y="54"/>
                </a:cxn>
                <a:cxn ang="0">
                  <a:pos x="0" y="72"/>
                </a:cxn>
                <a:cxn ang="0">
                  <a:pos x="2" y="75"/>
                </a:cxn>
                <a:cxn ang="0">
                  <a:pos x="27" y="38"/>
                </a:cxn>
                <a:cxn ang="0">
                  <a:pos x="61" y="4"/>
                </a:cxn>
                <a:cxn ang="0">
                  <a:pos x="95" y="38"/>
                </a:cxn>
                <a:cxn ang="0">
                  <a:pos x="61" y="72"/>
                </a:cxn>
                <a:cxn ang="0">
                  <a:pos x="33" y="56"/>
                </a:cxn>
                <a:cxn ang="0">
                  <a:pos x="33" y="56"/>
                </a:cxn>
                <a:cxn ang="0">
                  <a:pos x="31" y="52"/>
                </a:cxn>
                <a:cxn ang="0">
                  <a:pos x="31" y="52"/>
                </a:cxn>
                <a:cxn ang="0">
                  <a:pos x="27" y="38"/>
                </a:cxn>
              </a:cxnLst>
              <a:rect l="0" t="0" r="r" b="b"/>
              <a:pathLst>
                <a:path w="99" h="76">
                  <a:moveTo>
                    <a:pt x="2" y="75"/>
                  </a:moveTo>
                  <a:cubicBezTo>
                    <a:pt x="29" y="58"/>
                    <a:pt x="29" y="58"/>
                    <a:pt x="29" y="58"/>
                  </a:cubicBezTo>
                  <a:cubicBezTo>
                    <a:pt x="36" y="69"/>
                    <a:pt x="48" y="76"/>
                    <a:pt x="61" y="76"/>
                  </a:cubicBezTo>
                  <a:cubicBezTo>
                    <a:pt x="82" y="76"/>
                    <a:pt x="99" y="59"/>
                    <a:pt x="99" y="38"/>
                  </a:cubicBezTo>
                  <a:cubicBezTo>
                    <a:pt x="99" y="17"/>
                    <a:pt x="82" y="0"/>
                    <a:pt x="61" y="0"/>
                  </a:cubicBezTo>
                  <a:cubicBezTo>
                    <a:pt x="40" y="0"/>
                    <a:pt x="23" y="17"/>
                    <a:pt x="23" y="38"/>
                  </a:cubicBezTo>
                  <a:cubicBezTo>
                    <a:pt x="23" y="44"/>
                    <a:pt x="25" y="49"/>
                    <a:pt x="27" y="54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2" y="75"/>
                  </a:lnTo>
                  <a:close/>
                  <a:moveTo>
                    <a:pt x="27" y="38"/>
                  </a:moveTo>
                  <a:cubicBezTo>
                    <a:pt x="27" y="19"/>
                    <a:pt x="43" y="4"/>
                    <a:pt x="61" y="4"/>
                  </a:cubicBezTo>
                  <a:cubicBezTo>
                    <a:pt x="80" y="4"/>
                    <a:pt x="95" y="19"/>
                    <a:pt x="95" y="38"/>
                  </a:cubicBezTo>
                  <a:cubicBezTo>
                    <a:pt x="95" y="57"/>
                    <a:pt x="80" y="72"/>
                    <a:pt x="61" y="72"/>
                  </a:cubicBezTo>
                  <a:cubicBezTo>
                    <a:pt x="49" y="72"/>
                    <a:pt x="39" y="65"/>
                    <a:pt x="33" y="56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29" y="48"/>
                    <a:pt x="27" y="43"/>
                    <a:pt x="27" y="3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4" name="Freeform 16"/>
            <p:cNvSpPr>
              <a:spLocks noEditPoints="1"/>
            </p:cNvSpPr>
            <p:nvPr/>
          </p:nvSpPr>
          <p:spPr bwMode="auto">
            <a:xfrm>
              <a:off x="1971675" y="5546726"/>
              <a:ext cx="490538" cy="447675"/>
            </a:xfrm>
            <a:custGeom>
              <a:avLst/>
              <a:gdLst/>
              <a:ahLst/>
              <a:cxnLst>
                <a:cxn ang="0">
                  <a:pos x="206" y="104"/>
                </a:cxn>
                <a:cxn ang="0">
                  <a:pos x="203" y="101"/>
                </a:cxn>
                <a:cxn ang="0">
                  <a:pos x="173" y="133"/>
                </a:cxn>
                <a:cxn ang="0">
                  <a:pos x="144" y="120"/>
                </a:cxn>
                <a:cxn ang="0">
                  <a:pos x="108" y="152"/>
                </a:cxn>
                <a:cxn ang="0">
                  <a:pos x="60" y="152"/>
                </a:cxn>
                <a:cxn ang="0">
                  <a:pos x="60" y="150"/>
                </a:cxn>
                <a:cxn ang="0">
                  <a:pos x="32" y="120"/>
                </a:cxn>
                <a:cxn ang="0">
                  <a:pos x="31" y="120"/>
                </a:cxn>
                <a:cxn ang="0">
                  <a:pos x="33" y="72"/>
                </a:cxn>
                <a:cxn ang="0">
                  <a:pos x="36" y="72"/>
                </a:cxn>
                <a:cxn ang="0">
                  <a:pos x="72" y="36"/>
                </a:cxn>
                <a:cxn ang="0">
                  <a:pos x="36" y="0"/>
                </a:cxn>
                <a:cxn ang="0">
                  <a:pos x="0" y="36"/>
                </a:cxn>
                <a:cxn ang="0">
                  <a:pos x="29" y="71"/>
                </a:cxn>
                <a:cxn ang="0">
                  <a:pos x="27" y="121"/>
                </a:cxn>
                <a:cxn ang="0">
                  <a:pos x="4" y="150"/>
                </a:cxn>
                <a:cxn ang="0">
                  <a:pos x="32" y="180"/>
                </a:cxn>
                <a:cxn ang="0">
                  <a:pos x="60" y="156"/>
                </a:cxn>
                <a:cxn ang="0">
                  <a:pos x="108" y="156"/>
                </a:cxn>
                <a:cxn ang="0">
                  <a:pos x="144" y="188"/>
                </a:cxn>
                <a:cxn ang="0">
                  <a:pos x="180" y="154"/>
                </a:cxn>
                <a:cxn ang="0">
                  <a:pos x="175" y="137"/>
                </a:cxn>
                <a:cxn ang="0">
                  <a:pos x="206" y="104"/>
                </a:cxn>
                <a:cxn ang="0">
                  <a:pos x="4" y="36"/>
                </a:cxn>
                <a:cxn ang="0">
                  <a:pos x="36" y="4"/>
                </a:cxn>
                <a:cxn ang="0">
                  <a:pos x="68" y="36"/>
                </a:cxn>
                <a:cxn ang="0">
                  <a:pos x="36" y="68"/>
                </a:cxn>
                <a:cxn ang="0">
                  <a:pos x="4" y="36"/>
                </a:cxn>
                <a:cxn ang="0">
                  <a:pos x="32" y="176"/>
                </a:cxn>
                <a:cxn ang="0">
                  <a:pos x="8" y="150"/>
                </a:cxn>
                <a:cxn ang="0">
                  <a:pos x="32" y="124"/>
                </a:cxn>
                <a:cxn ang="0">
                  <a:pos x="56" y="150"/>
                </a:cxn>
                <a:cxn ang="0">
                  <a:pos x="32" y="176"/>
                </a:cxn>
                <a:cxn ang="0">
                  <a:pos x="144" y="184"/>
                </a:cxn>
                <a:cxn ang="0">
                  <a:pos x="112" y="154"/>
                </a:cxn>
                <a:cxn ang="0">
                  <a:pos x="144" y="124"/>
                </a:cxn>
                <a:cxn ang="0">
                  <a:pos x="176" y="154"/>
                </a:cxn>
                <a:cxn ang="0">
                  <a:pos x="144" y="184"/>
                </a:cxn>
              </a:cxnLst>
              <a:rect l="0" t="0" r="r" b="b"/>
              <a:pathLst>
                <a:path w="206" h="188">
                  <a:moveTo>
                    <a:pt x="206" y="104"/>
                  </a:moveTo>
                  <a:cubicBezTo>
                    <a:pt x="203" y="101"/>
                    <a:pt x="203" y="101"/>
                    <a:pt x="203" y="101"/>
                  </a:cubicBezTo>
                  <a:cubicBezTo>
                    <a:pt x="173" y="133"/>
                    <a:pt x="173" y="133"/>
                    <a:pt x="173" y="133"/>
                  </a:cubicBezTo>
                  <a:cubicBezTo>
                    <a:pt x="166" y="125"/>
                    <a:pt x="156" y="120"/>
                    <a:pt x="144" y="120"/>
                  </a:cubicBezTo>
                  <a:cubicBezTo>
                    <a:pt x="125" y="120"/>
                    <a:pt x="109" y="134"/>
                    <a:pt x="108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0" y="151"/>
                    <a:pt x="60" y="151"/>
                    <a:pt x="60" y="150"/>
                  </a:cubicBezTo>
                  <a:cubicBezTo>
                    <a:pt x="60" y="134"/>
                    <a:pt x="48" y="120"/>
                    <a:pt x="32" y="120"/>
                  </a:cubicBezTo>
                  <a:cubicBezTo>
                    <a:pt x="32" y="120"/>
                    <a:pt x="31" y="120"/>
                    <a:pt x="31" y="120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4" y="72"/>
                    <a:pt x="35" y="72"/>
                    <a:pt x="36" y="72"/>
                  </a:cubicBezTo>
                  <a:cubicBezTo>
                    <a:pt x="56" y="72"/>
                    <a:pt x="72" y="56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54"/>
                    <a:pt x="13" y="68"/>
                    <a:pt x="29" y="7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14" y="123"/>
                    <a:pt x="4" y="135"/>
                    <a:pt x="4" y="150"/>
                  </a:cubicBezTo>
                  <a:cubicBezTo>
                    <a:pt x="4" y="167"/>
                    <a:pt x="17" y="180"/>
                    <a:pt x="32" y="180"/>
                  </a:cubicBezTo>
                  <a:cubicBezTo>
                    <a:pt x="46" y="180"/>
                    <a:pt x="57" y="170"/>
                    <a:pt x="60" y="156"/>
                  </a:cubicBezTo>
                  <a:cubicBezTo>
                    <a:pt x="108" y="156"/>
                    <a:pt x="108" y="156"/>
                    <a:pt x="108" y="156"/>
                  </a:cubicBezTo>
                  <a:cubicBezTo>
                    <a:pt x="109" y="174"/>
                    <a:pt x="125" y="188"/>
                    <a:pt x="144" y="188"/>
                  </a:cubicBezTo>
                  <a:cubicBezTo>
                    <a:pt x="164" y="188"/>
                    <a:pt x="180" y="173"/>
                    <a:pt x="180" y="154"/>
                  </a:cubicBezTo>
                  <a:cubicBezTo>
                    <a:pt x="180" y="148"/>
                    <a:pt x="178" y="142"/>
                    <a:pt x="175" y="137"/>
                  </a:cubicBezTo>
                  <a:lnTo>
                    <a:pt x="206" y="104"/>
                  </a:lnTo>
                  <a:close/>
                  <a:moveTo>
                    <a:pt x="4" y="36"/>
                  </a:moveTo>
                  <a:cubicBezTo>
                    <a:pt x="4" y="18"/>
                    <a:pt x="18" y="4"/>
                    <a:pt x="36" y="4"/>
                  </a:cubicBezTo>
                  <a:cubicBezTo>
                    <a:pt x="54" y="4"/>
                    <a:pt x="68" y="18"/>
                    <a:pt x="68" y="36"/>
                  </a:cubicBezTo>
                  <a:cubicBezTo>
                    <a:pt x="68" y="54"/>
                    <a:pt x="54" y="68"/>
                    <a:pt x="36" y="68"/>
                  </a:cubicBezTo>
                  <a:cubicBezTo>
                    <a:pt x="18" y="68"/>
                    <a:pt x="4" y="54"/>
                    <a:pt x="4" y="36"/>
                  </a:cubicBezTo>
                  <a:close/>
                  <a:moveTo>
                    <a:pt x="32" y="176"/>
                  </a:moveTo>
                  <a:cubicBezTo>
                    <a:pt x="19" y="176"/>
                    <a:pt x="8" y="164"/>
                    <a:pt x="8" y="150"/>
                  </a:cubicBezTo>
                  <a:cubicBezTo>
                    <a:pt x="8" y="136"/>
                    <a:pt x="19" y="124"/>
                    <a:pt x="32" y="124"/>
                  </a:cubicBezTo>
                  <a:cubicBezTo>
                    <a:pt x="45" y="124"/>
                    <a:pt x="56" y="136"/>
                    <a:pt x="56" y="150"/>
                  </a:cubicBezTo>
                  <a:cubicBezTo>
                    <a:pt x="56" y="164"/>
                    <a:pt x="45" y="176"/>
                    <a:pt x="32" y="176"/>
                  </a:cubicBezTo>
                  <a:close/>
                  <a:moveTo>
                    <a:pt x="144" y="184"/>
                  </a:moveTo>
                  <a:cubicBezTo>
                    <a:pt x="127" y="184"/>
                    <a:pt x="112" y="171"/>
                    <a:pt x="112" y="154"/>
                  </a:cubicBezTo>
                  <a:cubicBezTo>
                    <a:pt x="112" y="138"/>
                    <a:pt x="127" y="124"/>
                    <a:pt x="144" y="124"/>
                  </a:cubicBezTo>
                  <a:cubicBezTo>
                    <a:pt x="162" y="124"/>
                    <a:pt x="176" y="138"/>
                    <a:pt x="176" y="154"/>
                  </a:cubicBezTo>
                  <a:cubicBezTo>
                    <a:pt x="176" y="171"/>
                    <a:pt x="162" y="184"/>
                    <a:pt x="144" y="184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5" name="Freeform 7"/>
            <p:cNvSpPr>
              <a:spLocks noEditPoints="1"/>
            </p:cNvSpPr>
            <p:nvPr/>
          </p:nvSpPr>
          <p:spPr bwMode="auto">
            <a:xfrm>
              <a:off x="7899400" y="4116388"/>
              <a:ext cx="357188" cy="171450"/>
            </a:xfrm>
            <a:custGeom>
              <a:avLst/>
              <a:gdLst/>
              <a:ahLst/>
              <a:cxnLst>
                <a:cxn ang="0">
                  <a:pos x="150" y="36"/>
                </a:cxn>
                <a:cxn ang="0">
                  <a:pos x="114" y="0"/>
                </a:cxn>
                <a:cxn ang="0">
                  <a:pos x="78" y="36"/>
                </a:cxn>
                <a:cxn ang="0">
                  <a:pos x="78" y="40"/>
                </a:cxn>
                <a:cxn ang="0">
                  <a:pos x="0" y="45"/>
                </a:cxn>
                <a:cxn ang="0">
                  <a:pos x="0" y="49"/>
                </a:cxn>
                <a:cxn ang="0">
                  <a:pos x="79" y="44"/>
                </a:cxn>
                <a:cxn ang="0">
                  <a:pos x="114" y="72"/>
                </a:cxn>
                <a:cxn ang="0">
                  <a:pos x="150" y="36"/>
                </a:cxn>
                <a:cxn ang="0">
                  <a:pos x="114" y="68"/>
                </a:cxn>
                <a:cxn ang="0">
                  <a:pos x="82" y="36"/>
                </a:cxn>
                <a:cxn ang="0">
                  <a:pos x="114" y="4"/>
                </a:cxn>
                <a:cxn ang="0">
                  <a:pos x="146" y="36"/>
                </a:cxn>
                <a:cxn ang="0">
                  <a:pos x="114" y="68"/>
                </a:cxn>
              </a:cxnLst>
              <a:rect l="0" t="0" r="r" b="b"/>
              <a:pathLst>
                <a:path w="150" h="72">
                  <a:moveTo>
                    <a:pt x="150" y="36"/>
                  </a:moveTo>
                  <a:cubicBezTo>
                    <a:pt x="150" y="16"/>
                    <a:pt x="134" y="0"/>
                    <a:pt x="114" y="0"/>
                  </a:cubicBezTo>
                  <a:cubicBezTo>
                    <a:pt x="94" y="0"/>
                    <a:pt x="78" y="16"/>
                    <a:pt x="78" y="36"/>
                  </a:cubicBezTo>
                  <a:cubicBezTo>
                    <a:pt x="78" y="37"/>
                    <a:pt x="78" y="39"/>
                    <a:pt x="78" y="4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79" y="44"/>
                    <a:pt x="79" y="44"/>
                    <a:pt x="79" y="44"/>
                  </a:cubicBezTo>
                  <a:cubicBezTo>
                    <a:pt x="82" y="60"/>
                    <a:pt x="97" y="72"/>
                    <a:pt x="114" y="72"/>
                  </a:cubicBezTo>
                  <a:cubicBezTo>
                    <a:pt x="134" y="72"/>
                    <a:pt x="150" y="56"/>
                    <a:pt x="150" y="36"/>
                  </a:cubicBezTo>
                  <a:close/>
                  <a:moveTo>
                    <a:pt x="114" y="68"/>
                  </a:moveTo>
                  <a:cubicBezTo>
                    <a:pt x="96" y="68"/>
                    <a:pt x="82" y="54"/>
                    <a:pt x="82" y="36"/>
                  </a:cubicBezTo>
                  <a:cubicBezTo>
                    <a:pt x="82" y="18"/>
                    <a:pt x="96" y="4"/>
                    <a:pt x="114" y="4"/>
                  </a:cubicBezTo>
                  <a:cubicBezTo>
                    <a:pt x="131" y="4"/>
                    <a:pt x="146" y="18"/>
                    <a:pt x="146" y="36"/>
                  </a:cubicBezTo>
                  <a:cubicBezTo>
                    <a:pt x="146" y="54"/>
                    <a:pt x="131" y="68"/>
                    <a:pt x="114" y="68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Freeform 8"/>
            <p:cNvSpPr>
              <a:spLocks noEditPoints="1"/>
            </p:cNvSpPr>
            <p:nvPr/>
          </p:nvSpPr>
          <p:spPr bwMode="auto">
            <a:xfrm>
              <a:off x="7866063" y="4430713"/>
              <a:ext cx="676275" cy="458788"/>
            </a:xfrm>
            <a:custGeom>
              <a:avLst/>
              <a:gdLst/>
              <a:ahLst/>
              <a:cxnLst>
                <a:cxn ang="0">
                  <a:pos x="260" y="96"/>
                </a:cxn>
                <a:cxn ang="0">
                  <a:pos x="236" y="116"/>
                </a:cxn>
                <a:cxn ang="0">
                  <a:pos x="140" y="97"/>
                </a:cxn>
                <a:cxn ang="0">
                  <a:pos x="140" y="96"/>
                </a:cxn>
                <a:cxn ang="0">
                  <a:pos x="112" y="68"/>
                </a:cxn>
                <a:cxn ang="0">
                  <a:pos x="90" y="78"/>
                </a:cxn>
                <a:cxn ang="0">
                  <a:pos x="61" y="58"/>
                </a:cxn>
                <a:cxn ang="0">
                  <a:pos x="72" y="34"/>
                </a:cxn>
                <a:cxn ang="0">
                  <a:pos x="36" y="0"/>
                </a:cxn>
                <a:cxn ang="0">
                  <a:pos x="0" y="34"/>
                </a:cxn>
                <a:cxn ang="0">
                  <a:pos x="36" y="68"/>
                </a:cxn>
                <a:cxn ang="0">
                  <a:pos x="58" y="61"/>
                </a:cxn>
                <a:cxn ang="0">
                  <a:pos x="88" y="82"/>
                </a:cxn>
                <a:cxn ang="0">
                  <a:pos x="84" y="96"/>
                </a:cxn>
                <a:cxn ang="0">
                  <a:pos x="112" y="124"/>
                </a:cxn>
                <a:cxn ang="0">
                  <a:pos x="112" y="124"/>
                </a:cxn>
                <a:cxn ang="0">
                  <a:pos x="118" y="166"/>
                </a:cxn>
                <a:cxn ang="0">
                  <a:pos x="112" y="178"/>
                </a:cxn>
                <a:cxn ang="0">
                  <a:pos x="126" y="192"/>
                </a:cxn>
                <a:cxn ang="0">
                  <a:pos x="140" y="178"/>
                </a:cxn>
                <a:cxn ang="0">
                  <a:pos x="126" y="164"/>
                </a:cxn>
                <a:cxn ang="0">
                  <a:pos x="122" y="165"/>
                </a:cxn>
                <a:cxn ang="0">
                  <a:pos x="116" y="124"/>
                </a:cxn>
                <a:cxn ang="0">
                  <a:pos x="139" y="101"/>
                </a:cxn>
                <a:cxn ang="0">
                  <a:pos x="236" y="120"/>
                </a:cxn>
                <a:cxn ang="0">
                  <a:pos x="236" y="120"/>
                </a:cxn>
                <a:cxn ang="0">
                  <a:pos x="260" y="144"/>
                </a:cxn>
                <a:cxn ang="0">
                  <a:pos x="284" y="120"/>
                </a:cxn>
                <a:cxn ang="0">
                  <a:pos x="260" y="96"/>
                </a:cxn>
                <a:cxn ang="0">
                  <a:pos x="4" y="34"/>
                </a:cxn>
                <a:cxn ang="0">
                  <a:pos x="36" y="4"/>
                </a:cxn>
                <a:cxn ang="0">
                  <a:pos x="68" y="34"/>
                </a:cxn>
                <a:cxn ang="0">
                  <a:pos x="36" y="64"/>
                </a:cxn>
                <a:cxn ang="0">
                  <a:pos x="4" y="34"/>
                </a:cxn>
                <a:cxn ang="0">
                  <a:pos x="136" y="178"/>
                </a:cxn>
                <a:cxn ang="0">
                  <a:pos x="126" y="188"/>
                </a:cxn>
                <a:cxn ang="0">
                  <a:pos x="116" y="178"/>
                </a:cxn>
                <a:cxn ang="0">
                  <a:pos x="126" y="168"/>
                </a:cxn>
                <a:cxn ang="0">
                  <a:pos x="136" y="178"/>
                </a:cxn>
                <a:cxn ang="0">
                  <a:pos x="112" y="120"/>
                </a:cxn>
                <a:cxn ang="0">
                  <a:pos x="88" y="96"/>
                </a:cxn>
                <a:cxn ang="0">
                  <a:pos x="112" y="72"/>
                </a:cxn>
                <a:cxn ang="0">
                  <a:pos x="136" y="96"/>
                </a:cxn>
                <a:cxn ang="0">
                  <a:pos x="112" y="120"/>
                </a:cxn>
                <a:cxn ang="0">
                  <a:pos x="260" y="140"/>
                </a:cxn>
                <a:cxn ang="0">
                  <a:pos x="240" y="120"/>
                </a:cxn>
                <a:cxn ang="0">
                  <a:pos x="260" y="100"/>
                </a:cxn>
                <a:cxn ang="0">
                  <a:pos x="280" y="120"/>
                </a:cxn>
                <a:cxn ang="0">
                  <a:pos x="260" y="140"/>
                </a:cxn>
              </a:cxnLst>
              <a:rect l="0" t="0" r="r" b="b"/>
              <a:pathLst>
                <a:path w="284" h="192">
                  <a:moveTo>
                    <a:pt x="260" y="96"/>
                  </a:moveTo>
                  <a:cubicBezTo>
                    <a:pt x="248" y="96"/>
                    <a:pt x="238" y="105"/>
                    <a:pt x="236" y="116"/>
                  </a:cubicBezTo>
                  <a:cubicBezTo>
                    <a:pt x="140" y="97"/>
                    <a:pt x="140" y="97"/>
                    <a:pt x="140" y="97"/>
                  </a:cubicBezTo>
                  <a:cubicBezTo>
                    <a:pt x="140" y="97"/>
                    <a:pt x="140" y="96"/>
                    <a:pt x="140" y="96"/>
                  </a:cubicBezTo>
                  <a:cubicBezTo>
                    <a:pt x="140" y="81"/>
                    <a:pt x="127" y="68"/>
                    <a:pt x="112" y="68"/>
                  </a:cubicBezTo>
                  <a:cubicBezTo>
                    <a:pt x="103" y="68"/>
                    <a:pt x="95" y="72"/>
                    <a:pt x="90" y="78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8" y="52"/>
                    <a:pt x="72" y="43"/>
                    <a:pt x="72" y="34"/>
                  </a:cubicBezTo>
                  <a:cubicBezTo>
                    <a:pt x="72" y="15"/>
                    <a:pt x="56" y="0"/>
                    <a:pt x="36" y="0"/>
                  </a:cubicBezTo>
                  <a:cubicBezTo>
                    <a:pt x="16" y="0"/>
                    <a:pt x="0" y="15"/>
                    <a:pt x="0" y="34"/>
                  </a:cubicBezTo>
                  <a:cubicBezTo>
                    <a:pt x="0" y="53"/>
                    <a:pt x="16" y="68"/>
                    <a:pt x="36" y="68"/>
                  </a:cubicBezTo>
                  <a:cubicBezTo>
                    <a:pt x="44" y="68"/>
                    <a:pt x="52" y="65"/>
                    <a:pt x="58" y="61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5" y="86"/>
                    <a:pt x="84" y="91"/>
                    <a:pt x="84" y="96"/>
                  </a:cubicBezTo>
                  <a:cubicBezTo>
                    <a:pt x="84" y="111"/>
                    <a:pt x="96" y="124"/>
                    <a:pt x="112" y="124"/>
                  </a:cubicBezTo>
                  <a:cubicBezTo>
                    <a:pt x="112" y="124"/>
                    <a:pt x="112" y="124"/>
                    <a:pt x="112" y="124"/>
                  </a:cubicBezTo>
                  <a:cubicBezTo>
                    <a:pt x="118" y="166"/>
                    <a:pt x="118" y="166"/>
                    <a:pt x="118" y="166"/>
                  </a:cubicBezTo>
                  <a:cubicBezTo>
                    <a:pt x="114" y="169"/>
                    <a:pt x="112" y="173"/>
                    <a:pt x="112" y="178"/>
                  </a:cubicBezTo>
                  <a:cubicBezTo>
                    <a:pt x="112" y="186"/>
                    <a:pt x="118" y="192"/>
                    <a:pt x="126" y="192"/>
                  </a:cubicBezTo>
                  <a:cubicBezTo>
                    <a:pt x="133" y="192"/>
                    <a:pt x="140" y="186"/>
                    <a:pt x="140" y="178"/>
                  </a:cubicBezTo>
                  <a:cubicBezTo>
                    <a:pt x="140" y="170"/>
                    <a:pt x="133" y="164"/>
                    <a:pt x="126" y="164"/>
                  </a:cubicBezTo>
                  <a:cubicBezTo>
                    <a:pt x="124" y="164"/>
                    <a:pt x="123" y="164"/>
                    <a:pt x="122" y="165"/>
                  </a:cubicBezTo>
                  <a:cubicBezTo>
                    <a:pt x="116" y="124"/>
                    <a:pt x="116" y="124"/>
                    <a:pt x="116" y="124"/>
                  </a:cubicBezTo>
                  <a:cubicBezTo>
                    <a:pt x="128" y="122"/>
                    <a:pt x="137" y="113"/>
                    <a:pt x="139" y="101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20"/>
                    <a:pt x="236" y="120"/>
                    <a:pt x="236" y="120"/>
                  </a:cubicBezTo>
                  <a:cubicBezTo>
                    <a:pt x="236" y="133"/>
                    <a:pt x="246" y="144"/>
                    <a:pt x="260" y="144"/>
                  </a:cubicBezTo>
                  <a:cubicBezTo>
                    <a:pt x="273" y="144"/>
                    <a:pt x="284" y="133"/>
                    <a:pt x="284" y="120"/>
                  </a:cubicBezTo>
                  <a:cubicBezTo>
                    <a:pt x="284" y="107"/>
                    <a:pt x="273" y="96"/>
                    <a:pt x="260" y="96"/>
                  </a:cubicBezTo>
                  <a:close/>
                  <a:moveTo>
                    <a:pt x="4" y="34"/>
                  </a:moveTo>
                  <a:cubicBezTo>
                    <a:pt x="4" y="17"/>
                    <a:pt x="18" y="4"/>
                    <a:pt x="36" y="4"/>
                  </a:cubicBezTo>
                  <a:cubicBezTo>
                    <a:pt x="53" y="4"/>
                    <a:pt x="68" y="17"/>
                    <a:pt x="68" y="34"/>
                  </a:cubicBezTo>
                  <a:cubicBezTo>
                    <a:pt x="68" y="51"/>
                    <a:pt x="53" y="64"/>
                    <a:pt x="36" y="64"/>
                  </a:cubicBezTo>
                  <a:cubicBezTo>
                    <a:pt x="18" y="64"/>
                    <a:pt x="4" y="51"/>
                    <a:pt x="4" y="34"/>
                  </a:cubicBezTo>
                  <a:close/>
                  <a:moveTo>
                    <a:pt x="136" y="178"/>
                  </a:moveTo>
                  <a:cubicBezTo>
                    <a:pt x="136" y="184"/>
                    <a:pt x="131" y="188"/>
                    <a:pt x="126" y="188"/>
                  </a:cubicBezTo>
                  <a:cubicBezTo>
                    <a:pt x="120" y="188"/>
                    <a:pt x="116" y="184"/>
                    <a:pt x="116" y="178"/>
                  </a:cubicBezTo>
                  <a:cubicBezTo>
                    <a:pt x="116" y="173"/>
                    <a:pt x="120" y="168"/>
                    <a:pt x="126" y="168"/>
                  </a:cubicBezTo>
                  <a:cubicBezTo>
                    <a:pt x="131" y="168"/>
                    <a:pt x="136" y="173"/>
                    <a:pt x="136" y="178"/>
                  </a:cubicBezTo>
                  <a:close/>
                  <a:moveTo>
                    <a:pt x="112" y="120"/>
                  </a:moveTo>
                  <a:cubicBezTo>
                    <a:pt x="98" y="120"/>
                    <a:pt x="88" y="109"/>
                    <a:pt x="88" y="96"/>
                  </a:cubicBezTo>
                  <a:cubicBezTo>
                    <a:pt x="88" y="83"/>
                    <a:pt x="98" y="72"/>
                    <a:pt x="112" y="72"/>
                  </a:cubicBezTo>
                  <a:cubicBezTo>
                    <a:pt x="125" y="72"/>
                    <a:pt x="136" y="83"/>
                    <a:pt x="136" y="96"/>
                  </a:cubicBezTo>
                  <a:cubicBezTo>
                    <a:pt x="136" y="109"/>
                    <a:pt x="125" y="120"/>
                    <a:pt x="112" y="120"/>
                  </a:cubicBezTo>
                  <a:close/>
                  <a:moveTo>
                    <a:pt x="260" y="140"/>
                  </a:moveTo>
                  <a:cubicBezTo>
                    <a:pt x="249" y="140"/>
                    <a:pt x="240" y="131"/>
                    <a:pt x="240" y="120"/>
                  </a:cubicBezTo>
                  <a:cubicBezTo>
                    <a:pt x="240" y="109"/>
                    <a:pt x="249" y="100"/>
                    <a:pt x="260" y="100"/>
                  </a:cubicBezTo>
                  <a:cubicBezTo>
                    <a:pt x="271" y="100"/>
                    <a:pt x="280" y="109"/>
                    <a:pt x="280" y="120"/>
                  </a:cubicBezTo>
                  <a:cubicBezTo>
                    <a:pt x="280" y="131"/>
                    <a:pt x="271" y="140"/>
                    <a:pt x="260" y="140"/>
                  </a:cubicBezTo>
                  <a:close/>
                </a:path>
              </a:pathLst>
            </a:custGeom>
            <a:solidFill>
              <a:srgbClr val="B2D8E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7" name="Freeform 17"/>
            <p:cNvSpPr>
              <a:spLocks/>
            </p:cNvSpPr>
            <p:nvPr/>
          </p:nvSpPr>
          <p:spPr bwMode="gray">
            <a:xfrm>
              <a:off x="2352675" y="2619376"/>
              <a:ext cx="5618163" cy="3546475"/>
            </a:xfrm>
            <a:custGeom>
              <a:avLst/>
              <a:gdLst/>
              <a:ahLst/>
              <a:cxnLst>
                <a:cxn ang="0">
                  <a:pos x="1743" y="0"/>
                </a:cxn>
                <a:cxn ang="0">
                  <a:pos x="1128" y="614"/>
                </a:cxn>
                <a:cxn ang="0">
                  <a:pos x="1129" y="644"/>
                </a:cxn>
                <a:cxn ang="0">
                  <a:pos x="993" y="657"/>
                </a:cxn>
                <a:cxn ang="0">
                  <a:pos x="690" y="400"/>
                </a:cxn>
                <a:cxn ang="0">
                  <a:pos x="463" y="501"/>
                </a:cxn>
                <a:cxn ang="0">
                  <a:pos x="388" y="441"/>
                </a:cxn>
                <a:cxn ang="0">
                  <a:pos x="428" y="324"/>
                </a:cxn>
                <a:cxn ang="0">
                  <a:pos x="236" y="132"/>
                </a:cxn>
                <a:cxn ang="0">
                  <a:pos x="44" y="324"/>
                </a:cxn>
                <a:cxn ang="0">
                  <a:pos x="236" y="516"/>
                </a:cxn>
                <a:cxn ang="0">
                  <a:pos x="381" y="450"/>
                </a:cxn>
                <a:cxn ang="0">
                  <a:pos x="455" y="510"/>
                </a:cxn>
                <a:cxn ang="0">
                  <a:pos x="384" y="704"/>
                </a:cxn>
                <a:cxn ang="0">
                  <a:pos x="499" y="941"/>
                </a:cxn>
                <a:cxn ang="0">
                  <a:pos x="373" y="1090"/>
                </a:cxn>
                <a:cxn ang="0">
                  <a:pos x="226" y="1036"/>
                </a:cxn>
                <a:cxn ang="0">
                  <a:pos x="226" y="1036"/>
                </a:cxn>
                <a:cxn ang="0">
                  <a:pos x="0" y="1262"/>
                </a:cxn>
                <a:cxn ang="0">
                  <a:pos x="226" y="1488"/>
                </a:cxn>
                <a:cxn ang="0">
                  <a:pos x="226" y="1488"/>
                </a:cxn>
                <a:cxn ang="0">
                  <a:pos x="452" y="1262"/>
                </a:cxn>
                <a:cxn ang="0">
                  <a:pos x="382" y="1098"/>
                </a:cxn>
                <a:cxn ang="0">
                  <a:pos x="508" y="949"/>
                </a:cxn>
                <a:cxn ang="0">
                  <a:pos x="690" y="1008"/>
                </a:cxn>
                <a:cxn ang="0">
                  <a:pos x="996" y="704"/>
                </a:cxn>
                <a:cxn ang="0">
                  <a:pos x="996" y="689"/>
                </a:cxn>
                <a:cxn ang="0">
                  <a:pos x="1132" y="676"/>
                </a:cxn>
                <a:cxn ang="0">
                  <a:pos x="1743" y="1228"/>
                </a:cxn>
                <a:cxn ang="0">
                  <a:pos x="2357" y="614"/>
                </a:cxn>
                <a:cxn ang="0">
                  <a:pos x="1743" y="0"/>
                </a:cxn>
              </a:cxnLst>
              <a:rect l="0" t="0" r="r" b="b"/>
              <a:pathLst>
                <a:path w="2357" h="1488">
                  <a:moveTo>
                    <a:pt x="1743" y="0"/>
                  </a:moveTo>
                  <a:cubicBezTo>
                    <a:pt x="1404" y="0"/>
                    <a:pt x="1128" y="275"/>
                    <a:pt x="1128" y="614"/>
                  </a:cubicBezTo>
                  <a:cubicBezTo>
                    <a:pt x="1128" y="624"/>
                    <a:pt x="1129" y="634"/>
                    <a:pt x="1129" y="644"/>
                  </a:cubicBezTo>
                  <a:cubicBezTo>
                    <a:pt x="993" y="657"/>
                    <a:pt x="993" y="657"/>
                    <a:pt x="993" y="657"/>
                  </a:cubicBezTo>
                  <a:cubicBezTo>
                    <a:pt x="970" y="511"/>
                    <a:pt x="843" y="400"/>
                    <a:pt x="690" y="400"/>
                  </a:cubicBezTo>
                  <a:cubicBezTo>
                    <a:pt x="600" y="400"/>
                    <a:pt x="519" y="439"/>
                    <a:pt x="463" y="501"/>
                  </a:cubicBezTo>
                  <a:cubicBezTo>
                    <a:pt x="388" y="441"/>
                    <a:pt x="388" y="441"/>
                    <a:pt x="388" y="441"/>
                  </a:cubicBezTo>
                  <a:cubicBezTo>
                    <a:pt x="413" y="408"/>
                    <a:pt x="428" y="368"/>
                    <a:pt x="428" y="324"/>
                  </a:cubicBezTo>
                  <a:cubicBezTo>
                    <a:pt x="428" y="218"/>
                    <a:pt x="342" y="132"/>
                    <a:pt x="236" y="132"/>
                  </a:cubicBezTo>
                  <a:cubicBezTo>
                    <a:pt x="130" y="132"/>
                    <a:pt x="44" y="218"/>
                    <a:pt x="44" y="324"/>
                  </a:cubicBezTo>
                  <a:cubicBezTo>
                    <a:pt x="44" y="430"/>
                    <a:pt x="130" y="516"/>
                    <a:pt x="236" y="516"/>
                  </a:cubicBezTo>
                  <a:cubicBezTo>
                    <a:pt x="294" y="516"/>
                    <a:pt x="346" y="490"/>
                    <a:pt x="381" y="450"/>
                  </a:cubicBezTo>
                  <a:cubicBezTo>
                    <a:pt x="455" y="510"/>
                    <a:pt x="455" y="510"/>
                    <a:pt x="455" y="510"/>
                  </a:cubicBezTo>
                  <a:cubicBezTo>
                    <a:pt x="411" y="562"/>
                    <a:pt x="384" y="630"/>
                    <a:pt x="384" y="704"/>
                  </a:cubicBezTo>
                  <a:cubicBezTo>
                    <a:pt x="384" y="800"/>
                    <a:pt x="429" y="885"/>
                    <a:pt x="499" y="941"/>
                  </a:cubicBezTo>
                  <a:cubicBezTo>
                    <a:pt x="373" y="1090"/>
                    <a:pt x="373" y="1090"/>
                    <a:pt x="373" y="1090"/>
                  </a:cubicBezTo>
                  <a:cubicBezTo>
                    <a:pt x="333" y="1057"/>
                    <a:pt x="282" y="1036"/>
                    <a:pt x="226" y="1036"/>
                  </a:cubicBezTo>
                  <a:cubicBezTo>
                    <a:pt x="226" y="1036"/>
                    <a:pt x="226" y="1036"/>
                    <a:pt x="226" y="1036"/>
                  </a:cubicBezTo>
                  <a:cubicBezTo>
                    <a:pt x="101" y="1036"/>
                    <a:pt x="0" y="1137"/>
                    <a:pt x="0" y="1262"/>
                  </a:cubicBezTo>
                  <a:cubicBezTo>
                    <a:pt x="0" y="1387"/>
                    <a:pt x="101" y="1488"/>
                    <a:pt x="226" y="1488"/>
                  </a:cubicBezTo>
                  <a:cubicBezTo>
                    <a:pt x="226" y="1488"/>
                    <a:pt x="226" y="1488"/>
                    <a:pt x="226" y="1488"/>
                  </a:cubicBezTo>
                  <a:cubicBezTo>
                    <a:pt x="351" y="1488"/>
                    <a:pt x="452" y="1387"/>
                    <a:pt x="452" y="1262"/>
                  </a:cubicBezTo>
                  <a:cubicBezTo>
                    <a:pt x="452" y="1198"/>
                    <a:pt x="425" y="1140"/>
                    <a:pt x="382" y="1098"/>
                  </a:cubicBezTo>
                  <a:cubicBezTo>
                    <a:pt x="508" y="949"/>
                    <a:pt x="508" y="949"/>
                    <a:pt x="508" y="949"/>
                  </a:cubicBezTo>
                  <a:cubicBezTo>
                    <a:pt x="559" y="986"/>
                    <a:pt x="622" y="1008"/>
                    <a:pt x="690" y="1008"/>
                  </a:cubicBezTo>
                  <a:cubicBezTo>
                    <a:pt x="859" y="1008"/>
                    <a:pt x="996" y="872"/>
                    <a:pt x="996" y="704"/>
                  </a:cubicBezTo>
                  <a:cubicBezTo>
                    <a:pt x="996" y="699"/>
                    <a:pt x="996" y="694"/>
                    <a:pt x="996" y="689"/>
                  </a:cubicBezTo>
                  <a:cubicBezTo>
                    <a:pt x="1132" y="676"/>
                    <a:pt x="1132" y="676"/>
                    <a:pt x="1132" y="676"/>
                  </a:cubicBezTo>
                  <a:cubicBezTo>
                    <a:pt x="1163" y="986"/>
                    <a:pt x="1425" y="1228"/>
                    <a:pt x="1743" y="1228"/>
                  </a:cubicBezTo>
                  <a:cubicBezTo>
                    <a:pt x="2081" y="1228"/>
                    <a:pt x="2357" y="953"/>
                    <a:pt x="2357" y="614"/>
                  </a:cubicBezTo>
                  <a:cubicBezTo>
                    <a:pt x="2357" y="275"/>
                    <a:pt x="2081" y="0"/>
                    <a:pt x="1743" y="0"/>
                  </a:cubicBezTo>
                  <a:close/>
                </a:path>
              </a:pathLst>
            </a:custGeom>
            <a:solidFill>
              <a:srgbClr val="007D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48" name="Picture 147" descr="Better Outcomes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2550" y="3250088"/>
              <a:ext cx="635000" cy="269874"/>
            </a:xfrm>
            <a:prstGeom prst="rect">
              <a:avLst/>
            </a:prstGeom>
          </p:spPr>
        </p:pic>
        <p:pic>
          <p:nvPicPr>
            <p:cNvPr id="149" name="Picture 148" descr="Connecting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88971" y="4161811"/>
              <a:ext cx="1060314" cy="372089"/>
            </a:xfrm>
            <a:prstGeom prst="rect">
              <a:avLst/>
            </a:prstGeom>
          </p:spPr>
        </p:pic>
        <p:pic>
          <p:nvPicPr>
            <p:cNvPr id="150" name="Picture 149" descr="Superior Deliver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47663" y="5478322"/>
              <a:ext cx="709887" cy="328790"/>
            </a:xfrm>
            <a:prstGeom prst="rect">
              <a:avLst/>
            </a:prstGeom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68271" y="3680506"/>
              <a:ext cx="1947731" cy="96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2" name="Rectangle 151"/>
            <p:cNvSpPr/>
            <p:nvPr/>
          </p:nvSpPr>
          <p:spPr bwMode="white">
            <a:xfrm>
              <a:off x="8606971" y="6415314"/>
              <a:ext cx="537029" cy="4426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 err="1" smtClean="0"/>
            </a:p>
          </p:txBody>
        </p:sp>
      </p:grpSp>
      <p:pic>
        <p:nvPicPr>
          <p:cNvPr id="78" name="Picture 77" descr="Q_tag_hor_pos_full_rgb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1420" y="735587"/>
            <a:ext cx="4042742" cy="139473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B87E425-A108-4B65-B23F-F1BC658C8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Header w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384047" y="1250655"/>
            <a:ext cx="8348472" cy="4914171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›"/>
              <a:defRPr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1430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81012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4047" y="737338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i="1">
                <a:solidFill>
                  <a:schemeClr val="tx2"/>
                </a:solidFill>
                <a:latin typeface="Georgia" pitchFamily="18" charset="0"/>
              </a:defRPr>
            </a:lvl1pPr>
            <a:lvl2pPr>
              <a:buNone/>
              <a:defRPr i="1"/>
            </a:lvl2pPr>
            <a:lvl3pPr>
              <a:buNone/>
              <a:defRPr i="1"/>
            </a:lvl3pPr>
            <a:lvl4pPr>
              <a:buNone/>
              <a:defRPr i="1"/>
            </a:lvl4pPr>
            <a:lvl5pPr>
              <a:buNone/>
              <a:defRPr i="1"/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384047" y="1260363"/>
            <a:ext cx="8348472" cy="4902693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›"/>
              <a:defRPr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1430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8136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llout w/photo_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gray">
          <a:xfrm>
            <a:off x="0" y="5715000"/>
            <a:ext cx="9144000" cy="11429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763009" rtl="0" eaLnBrk="1" fontAlgn="base" latinLnBrk="0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7000" kern="1200" dirty="0" err="1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 bwMode="white">
          <a:xfrm>
            <a:off x="8201025" y="5300663"/>
            <a:ext cx="757236" cy="3429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sz="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grpSp>
        <p:nvGrpSpPr>
          <p:cNvPr id="3" name="Group 25"/>
          <p:cNvGrpSpPr>
            <a:grpSpLocks noChangeAspect="1"/>
          </p:cNvGrpSpPr>
          <p:nvPr/>
        </p:nvGrpSpPr>
        <p:grpSpPr>
          <a:xfrm>
            <a:off x="6304709" y="5726171"/>
            <a:ext cx="2839289" cy="1131829"/>
            <a:chOff x="5208575" y="3998911"/>
            <a:chExt cx="3946537" cy="1573213"/>
          </a:xfrm>
        </p:grpSpPr>
        <p:sp>
          <p:nvSpPr>
            <p:cNvPr id="27" name="Oval 26"/>
            <p:cNvSpPr/>
            <p:nvPr/>
          </p:nvSpPr>
          <p:spPr>
            <a:xfrm>
              <a:off x="6105524" y="4597954"/>
              <a:ext cx="385763" cy="38362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91325" y="4741267"/>
              <a:ext cx="340519" cy="33862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279482" y="4460081"/>
              <a:ext cx="223044" cy="2307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824694" y="4492625"/>
              <a:ext cx="328706" cy="32767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334264" y="4049713"/>
              <a:ext cx="228585" cy="22731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360569" y="4164807"/>
              <a:ext cx="224632" cy="21784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539115" y="4764881"/>
              <a:ext cx="202329" cy="19764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406558" y="5131594"/>
              <a:ext cx="195185" cy="19288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774859" y="5045250"/>
              <a:ext cx="150025" cy="14825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086600" y="5292880"/>
              <a:ext cx="171450" cy="16942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781800" y="5197631"/>
              <a:ext cx="140494" cy="13875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827169" y="4050419"/>
              <a:ext cx="176212" cy="17954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151018" y="4088295"/>
              <a:ext cx="119063" cy="13128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891462" y="4290701"/>
              <a:ext cx="83129" cy="8127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8120696" y="4943475"/>
              <a:ext cx="394056" cy="392579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640545" y="4816475"/>
              <a:ext cx="321881" cy="330200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923971" y="4539464"/>
              <a:ext cx="153518" cy="153185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715919" y="4098148"/>
              <a:ext cx="215900" cy="214296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959475" y="4106879"/>
              <a:ext cx="217488" cy="218223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340474" y="4078303"/>
              <a:ext cx="143169" cy="150797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907212" y="4469607"/>
              <a:ext cx="148432" cy="140494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730876" y="4972249"/>
              <a:ext cx="307974" cy="304601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210177" y="4985743"/>
              <a:ext cx="219073" cy="230782"/>
            </a:xfrm>
            <a:prstGeom prst="ellipse">
              <a:avLst/>
            </a:pr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7185025" y="5541963"/>
              <a:ext cx="117475" cy="2857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2"/>
                </a:cxn>
                <a:cxn ang="0">
                  <a:pos x="49" y="12"/>
                </a:cxn>
                <a:cxn ang="0">
                  <a:pos x="24" y="0"/>
                </a:cxn>
              </a:cxnLst>
              <a:rect l="0" t="0" r="r" b="b"/>
              <a:pathLst>
                <a:path w="49" h="12">
                  <a:moveTo>
                    <a:pt x="24" y="0"/>
                  </a:moveTo>
                  <a:cubicBezTo>
                    <a:pt x="14" y="0"/>
                    <a:pt x="5" y="5"/>
                    <a:pt x="0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3" y="5"/>
                    <a:pt x="34" y="0"/>
                    <a:pt x="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7634288" y="3998912"/>
              <a:ext cx="157163" cy="47625"/>
            </a:xfrm>
            <a:custGeom>
              <a:avLst/>
              <a:gdLst/>
              <a:ahLst/>
              <a:cxnLst>
                <a:cxn ang="0">
                  <a:pos x="33" y="20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33" y="20"/>
                </a:cxn>
              </a:cxnLst>
              <a:rect l="0" t="0" r="r" b="b"/>
              <a:pathLst>
                <a:path w="66" h="20">
                  <a:moveTo>
                    <a:pt x="33" y="20"/>
                  </a:moveTo>
                  <a:cubicBezTo>
                    <a:pt x="47" y="20"/>
                    <a:pt x="60" y="12"/>
                    <a:pt x="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2"/>
                    <a:pt x="19" y="20"/>
                    <a:pt x="3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7267575" y="3998912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4"/>
                    <a:pt x="20" y="24"/>
                    <a:pt x="35" y="2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auto">
            <a:xfrm>
              <a:off x="7874000" y="5453063"/>
              <a:ext cx="304800" cy="11430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48"/>
                </a:cxn>
                <a:cxn ang="0">
                  <a:pos x="128" y="48"/>
                </a:cxn>
                <a:cxn ang="0">
                  <a:pos x="64" y="0"/>
                </a:cxn>
              </a:cxnLst>
              <a:rect l="0" t="0" r="r" b="b"/>
              <a:pathLst>
                <a:path w="128" h="48">
                  <a:moveTo>
                    <a:pt x="64" y="0"/>
                  </a:moveTo>
                  <a:cubicBezTo>
                    <a:pt x="34" y="0"/>
                    <a:pt x="8" y="20"/>
                    <a:pt x="0" y="48"/>
                  </a:cubicBezTo>
                  <a:cubicBezTo>
                    <a:pt x="128" y="48"/>
                    <a:pt x="128" y="48"/>
                    <a:pt x="128" y="48"/>
                  </a:cubicBezTo>
                  <a:cubicBezTo>
                    <a:pt x="121" y="20"/>
                    <a:pt x="95" y="0"/>
                    <a:pt x="6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2297C"/>
                </a:gs>
                <a:gs pos="50000">
                  <a:srgbClr val="83418C"/>
                </a:gs>
                <a:gs pos="76000">
                  <a:srgbClr val="A576AB"/>
                </a:gs>
              </a:gsLst>
              <a:lin ang="135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6496050" y="3998912"/>
              <a:ext cx="109538" cy="190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0"/>
                </a:cxn>
                <a:cxn ang="0">
                  <a:pos x="23" y="8"/>
                </a:cxn>
                <a:cxn ang="0">
                  <a:pos x="46" y="0"/>
                </a:cxn>
              </a:cxnLst>
              <a:rect l="0" t="0" r="r" b="b"/>
              <a:pathLst>
                <a:path w="46" h="8">
                  <a:moveTo>
                    <a:pt x="4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14" y="8"/>
                    <a:pt x="23" y="8"/>
                  </a:cubicBezTo>
                  <a:cubicBezTo>
                    <a:pt x="32" y="8"/>
                    <a:pt x="40" y="5"/>
                    <a:pt x="4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6E2278"/>
                </a:gs>
                <a:gs pos="50000">
                  <a:srgbClr val="742A7D"/>
                </a:gs>
                <a:gs pos="76000">
                  <a:srgbClr val="8E5296"/>
                </a:gs>
              </a:gsLst>
              <a:path path="circle">
                <a:fillToRect r="100000" b="100000"/>
              </a:path>
              <a:tileRect l="-100000" t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5738813" y="5456238"/>
              <a:ext cx="142875" cy="11430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32"/>
                </a:cxn>
                <a:cxn ang="0">
                  <a:pos x="4" y="48"/>
                </a:cxn>
                <a:cxn ang="0">
                  <a:pos x="56" y="48"/>
                </a:cxn>
                <a:cxn ang="0">
                  <a:pos x="60" y="32"/>
                </a:cxn>
                <a:cxn ang="0">
                  <a:pos x="30" y="0"/>
                </a:cxn>
              </a:cxnLst>
              <a:rect l="0" t="0" r="r" b="b"/>
              <a:pathLst>
                <a:path w="60" h="48">
                  <a:moveTo>
                    <a:pt x="30" y="0"/>
                  </a:moveTo>
                  <a:cubicBezTo>
                    <a:pt x="14" y="0"/>
                    <a:pt x="0" y="14"/>
                    <a:pt x="0" y="32"/>
                  </a:cubicBezTo>
                  <a:cubicBezTo>
                    <a:pt x="0" y="38"/>
                    <a:pt x="2" y="43"/>
                    <a:pt x="4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9" y="43"/>
                    <a:pt x="60" y="38"/>
                    <a:pt x="60" y="32"/>
                  </a:cubicBezTo>
                  <a:cubicBezTo>
                    <a:pt x="60" y="14"/>
                    <a:pt x="47" y="0"/>
                    <a:pt x="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D2077"/>
                </a:gs>
                <a:gs pos="25000">
                  <a:srgbClr val="7B3584"/>
                </a:gs>
                <a:gs pos="50000">
                  <a:srgbClr val="9C68A3"/>
                </a:gs>
                <a:gs pos="76000">
                  <a:srgbClr val="DDCCE0"/>
                </a:gs>
              </a:gsLst>
              <a:path path="circle">
                <a:fillToRect t="100000" r="100000"/>
              </a:path>
              <a:tileRect l="-100000" b="-100000"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6" name="Freeform 32"/>
            <p:cNvSpPr>
              <a:spLocks noEditPoints="1"/>
            </p:cNvSpPr>
            <p:nvPr/>
          </p:nvSpPr>
          <p:spPr bwMode="auto">
            <a:xfrm>
              <a:off x="5961052" y="3998911"/>
              <a:ext cx="642940" cy="327025"/>
            </a:xfrm>
            <a:custGeom>
              <a:avLst/>
              <a:gdLst/>
              <a:ahLst/>
              <a:cxnLst>
                <a:cxn ang="0">
                  <a:pos x="190" y="33"/>
                </a:cxn>
                <a:cxn ang="0">
                  <a:pos x="160" y="65"/>
                </a:cxn>
                <a:cxn ang="0">
                  <a:pos x="162" y="74"/>
                </a:cxn>
                <a:cxn ang="0">
                  <a:pos x="92" y="84"/>
                </a:cxn>
                <a:cxn ang="0">
                  <a:pos x="46" y="45"/>
                </a:cxn>
                <a:cxn ang="0">
                  <a:pos x="0" y="91"/>
                </a:cxn>
                <a:cxn ang="0">
                  <a:pos x="46" y="137"/>
                </a:cxn>
                <a:cxn ang="0">
                  <a:pos x="92" y="91"/>
                </a:cxn>
                <a:cxn ang="0">
                  <a:pos x="92" y="88"/>
                </a:cxn>
                <a:cxn ang="0">
                  <a:pos x="163" y="78"/>
                </a:cxn>
                <a:cxn ang="0">
                  <a:pos x="190" y="97"/>
                </a:cxn>
                <a:cxn ang="0">
                  <a:pos x="220" y="65"/>
                </a:cxn>
                <a:cxn ang="0">
                  <a:pos x="204" y="36"/>
                </a:cxn>
                <a:cxn ang="0">
                  <a:pos x="224" y="1"/>
                </a:cxn>
                <a:cxn ang="0">
                  <a:pos x="246" y="9"/>
                </a:cxn>
                <a:cxn ang="0">
                  <a:pos x="270" y="0"/>
                </a:cxn>
                <a:cxn ang="0">
                  <a:pos x="263" y="0"/>
                </a:cxn>
                <a:cxn ang="0">
                  <a:pos x="246" y="5"/>
                </a:cxn>
                <a:cxn ang="0">
                  <a:pos x="229" y="0"/>
                </a:cxn>
                <a:cxn ang="0">
                  <a:pos x="220" y="0"/>
                </a:cxn>
                <a:cxn ang="0">
                  <a:pos x="201" y="35"/>
                </a:cxn>
                <a:cxn ang="0">
                  <a:pos x="190" y="33"/>
                </a:cxn>
                <a:cxn ang="0">
                  <a:pos x="46" y="133"/>
                </a:cxn>
                <a:cxn ang="0">
                  <a:pos x="4" y="91"/>
                </a:cxn>
                <a:cxn ang="0">
                  <a:pos x="46" y="49"/>
                </a:cxn>
                <a:cxn ang="0">
                  <a:pos x="88" y="91"/>
                </a:cxn>
                <a:cxn ang="0">
                  <a:pos x="46" y="133"/>
                </a:cxn>
                <a:cxn ang="0">
                  <a:pos x="216" y="65"/>
                </a:cxn>
                <a:cxn ang="0">
                  <a:pos x="190" y="93"/>
                </a:cxn>
                <a:cxn ang="0">
                  <a:pos x="164" y="65"/>
                </a:cxn>
                <a:cxn ang="0">
                  <a:pos x="190" y="37"/>
                </a:cxn>
                <a:cxn ang="0">
                  <a:pos x="216" y="65"/>
                </a:cxn>
              </a:cxnLst>
              <a:rect l="0" t="0" r="r" b="b"/>
              <a:pathLst>
                <a:path w="270" h="137">
                  <a:moveTo>
                    <a:pt x="190" y="33"/>
                  </a:moveTo>
                  <a:cubicBezTo>
                    <a:pt x="174" y="33"/>
                    <a:pt x="160" y="47"/>
                    <a:pt x="160" y="65"/>
                  </a:cubicBezTo>
                  <a:cubicBezTo>
                    <a:pt x="160" y="68"/>
                    <a:pt x="161" y="71"/>
                    <a:pt x="162" y="74"/>
                  </a:cubicBezTo>
                  <a:cubicBezTo>
                    <a:pt x="92" y="84"/>
                    <a:pt x="92" y="84"/>
                    <a:pt x="92" y="84"/>
                  </a:cubicBezTo>
                  <a:cubicBezTo>
                    <a:pt x="89" y="62"/>
                    <a:pt x="69" y="45"/>
                    <a:pt x="46" y="45"/>
                  </a:cubicBezTo>
                  <a:cubicBezTo>
                    <a:pt x="21" y="45"/>
                    <a:pt x="0" y="65"/>
                    <a:pt x="0" y="91"/>
                  </a:cubicBezTo>
                  <a:cubicBezTo>
                    <a:pt x="0" y="116"/>
                    <a:pt x="21" y="137"/>
                    <a:pt x="46" y="137"/>
                  </a:cubicBezTo>
                  <a:cubicBezTo>
                    <a:pt x="72" y="137"/>
                    <a:pt x="92" y="116"/>
                    <a:pt x="92" y="91"/>
                  </a:cubicBezTo>
                  <a:cubicBezTo>
                    <a:pt x="92" y="90"/>
                    <a:pt x="92" y="89"/>
                    <a:pt x="92" y="88"/>
                  </a:cubicBezTo>
                  <a:cubicBezTo>
                    <a:pt x="163" y="78"/>
                    <a:pt x="163" y="78"/>
                    <a:pt x="163" y="78"/>
                  </a:cubicBezTo>
                  <a:cubicBezTo>
                    <a:pt x="168" y="89"/>
                    <a:pt x="178" y="97"/>
                    <a:pt x="190" y="97"/>
                  </a:cubicBezTo>
                  <a:cubicBezTo>
                    <a:pt x="207" y="97"/>
                    <a:pt x="220" y="82"/>
                    <a:pt x="220" y="65"/>
                  </a:cubicBezTo>
                  <a:cubicBezTo>
                    <a:pt x="220" y="52"/>
                    <a:pt x="214" y="42"/>
                    <a:pt x="204" y="36"/>
                  </a:cubicBezTo>
                  <a:cubicBezTo>
                    <a:pt x="224" y="1"/>
                    <a:pt x="224" y="1"/>
                    <a:pt x="224" y="1"/>
                  </a:cubicBezTo>
                  <a:cubicBezTo>
                    <a:pt x="231" y="6"/>
                    <a:pt x="238" y="9"/>
                    <a:pt x="246" y="9"/>
                  </a:cubicBezTo>
                  <a:cubicBezTo>
                    <a:pt x="255" y="9"/>
                    <a:pt x="263" y="6"/>
                    <a:pt x="270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8" y="3"/>
                    <a:pt x="252" y="5"/>
                    <a:pt x="246" y="5"/>
                  </a:cubicBezTo>
                  <a:cubicBezTo>
                    <a:pt x="240" y="5"/>
                    <a:pt x="234" y="3"/>
                    <a:pt x="229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01" y="35"/>
                    <a:pt x="201" y="35"/>
                    <a:pt x="201" y="35"/>
                  </a:cubicBezTo>
                  <a:cubicBezTo>
                    <a:pt x="197" y="33"/>
                    <a:pt x="194" y="33"/>
                    <a:pt x="190" y="33"/>
                  </a:cubicBezTo>
                  <a:close/>
                  <a:moveTo>
                    <a:pt x="46" y="133"/>
                  </a:moveTo>
                  <a:cubicBezTo>
                    <a:pt x="23" y="133"/>
                    <a:pt x="4" y="114"/>
                    <a:pt x="4" y="91"/>
                  </a:cubicBezTo>
                  <a:cubicBezTo>
                    <a:pt x="4" y="67"/>
                    <a:pt x="23" y="49"/>
                    <a:pt x="46" y="49"/>
                  </a:cubicBezTo>
                  <a:cubicBezTo>
                    <a:pt x="69" y="49"/>
                    <a:pt x="88" y="67"/>
                    <a:pt x="88" y="91"/>
                  </a:cubicBezTo>
                  <a:cubicBezTo>
                    <a:pt x="88" y="114"/>
                    <a:pt x="69" y="133"/>
                    <a:pt x="46" y="133"/>
                  </a:cubicBezTo>
                  <a:close/>
                  <a:moveTo>
                    <a:pt x="216" y="65"/>
                  </a:moveTo>
                  <a:cubicBezTo>
                    <a:pt x="216" y="80"/>
                    <a:pt x="205" y="93"/>
                    <a:pt x="190" y="93"/>
                  </a:cubicBezTo>
                  <a:cubicBezTo>
                    <a:pt x="176" y="93"/>
                    <a:pt x="164" y="80"/>
                    <a:pt x="164" y="65"/>
                  </a:cubicBezTo>
                  <a:cubicBezTo>
                    <a:pt x="164" y="49"/>
                    <a:pt x="176" y="37"/>
                    <a:pt x="190" y="37"/>
                  </a:cubicBezTo>
                  <a:cubicBezTo>
                    <a:pt x="205" y="37"/>
                    <a:pt x="216" y="49"/>
                    <a:pt x="216" y="6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3"/>
            <p:cNvSpPr>
              <a:spLocks noEditPoints="1"/>
            </p:cNvSpPr>
            <p:nvPr/>
          </p:nvSpPr>
          <p:spPr bwMode="auto">
            <a:xfrm>
              <a:off x="6632567" y="3998911"/>
              <a:ext cx="423864" cy="609600"/>
            </a:xfrm>
            <a:custGeom>
              <a:avLst/>
              <a:gdLst/>
              <a:ahLst/>
              <a:cxnLst>
                <a:cxn ang="0">
                  <a:pos x="52" y="51"/>
                </a:cxn>
                <a:cxn ang="0">
                  <a:pos x="34" y="87"/>
                </a:cxn>
                <a:cxn ang="0">
                  <a:pos x="80" y="133"/>
                </a:cxn>
                <a:cxn ang="0">
                  <a:pos x="99" y="129"/>
                </a:cxn>
                <a:cxn ang="0">
                  <a:pos x="132" y="199"/>
                </a:cxn>
                <a:cxn ang="0">
                  <a:pos x="114" y="226"/>
                </a:cxn>
                <a:cxn ang="0">
                  <a:pos x="146" y="256"/>
                </a:cxn>
                <a:cxn ang="0">
                  <a:pos x="178" y="226"/>
                </a:cxn>
                <a:cxn ang="0">
                  <a:pos x="146" y="196"/>
                </a:cxn>
                <a:cxn ang="0">
                  <a:pos x="136" y="197"/>
                </a:cxn>
                <a:cxn ang="0">
                  <a:pos x="103" y="127"/>
                </a:cxn>
                <a:cxn ang="0">
                  <a:pos x="126" y="87"/>
                </a:cxn>
                <a:cxn ang="0">
                  <a:pos x="80" y="41"/>
                </a:cxn>
                <a:cxn ang="0">
                  <a:pos x="55" y="4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52" y="51"/>
                </a:cxn>
                <a:cxn ang="0">
                  <a:pos x="146" y="200"/>
                </a:cxn>
                <a:cxn ang="0">
                  <a:pos x="174" y="226"/>
                </a:cxn>
                <a:cxn ang="0">
                  <a:pos x="146" y="252"/>
                </a:cxn>
                <a:cxn ang="0">
                  <a:pos x="118" y="226"/>
                </a:cxn>
                <a:cxn ang="0">
                  <a:pos x="146" y="200"/>
                </a:cxn>
                <a:cxn ang="0">
                  <a:pos x="80" y="45"/>
                </a:cxn>
                <a:cxn ang="0">
                  <a:pos x="122" y="87"/>
                </a:cxn>
                <a:cxn ang="0">
                  <a:pos x="80" y="129"/>
                </a:cxn>
                <a:cxn ang="0">
                  <a:pos x="38" y="87"/>
                </a:cxn>
                <a:cxn ang="0">
                  <a:pos x="80" y="45"/>
                </a:cxn>
              </a:cxnLst>
              <a:rect l="0" t="0" r="r" b="b"/>
              <a:pathLst>
                <a:path w="178" h="256">
                  <a:moveTo>
                    <a:pt x="52" y="51"/>
                  </a:moveTo>
                  <a:cubicBezTo>
                    <a:pt x="41" y="59"/>
                    <a:pt x="34" y="72"/>
                    <a:pt x="34" y="87"/>
                  </a:cubicBezTo>
                  <a:cubicBezTo>
                    <a:pt x="34" y="112"/>
                    <a:pt x="55" y="133"/>
                    <a:pt x="80" y="133"/>
                  </a:cubicBezTo>
                  <a:cubicBezTo>
                    <a:pt x="87" y="133"/>
                    <a:pt x="93" y="131"/>
                    <a:pt x="99" y="129"/>
                  </a:cubicBezTo>
                  <a:cubicBezTo>
                    <a:pt x="132" y="199"/>
                    <a:pt x="132" y="199"/>
                    <a:pt x="132" y="199"/>
                  </a:cubicBezTo>
                  <a:cubicBezTo>
                    <a:pt x="122" y="204"/>
                    <a:pt x="114" y="214"/>
                    <a:pt x="114" y="226"/>
                  </a:cubicBezTo>
                  <a:cubicBezTo>
                    <a:pt x="114" y="242"/>
                    <a:pt x="129" y="256"/>
                    <a:pt x="146" y="256"/>
                  </a:cubicBezTo>
                  <a:cubicBezTo>
                    <a:pt x="164" y="256"/>
                    <a:pt x="178" y="242"/>
                    <a:pt x="178" y="226"/>
                  </a:cubicBezTo>
                  <a:cubicBezTo>
                    <a:pt x="178" y="209"/>
                    <a:pt x="164" y="196"/>
                    <a:pt x="146" y="196"/>
                  </a:cubicBezTo>
                  <a:cubicBezTo>
                    <a:pt x="143" y="196"/>
                    <a:pt x="139" y="196"/>
                    <a:pt x="136" y="197"/>
                  </a:cubicBezTo>
                  <a:cubicBezTo>
                    <a:pt x="103" y="127"/>
                    <a:pt x="103" y="127"/>
                    <a:pt x="103" y="127"/>
                  </a:cubicBezTo>
                  <a:cubicBezTo>
                    <a:pt x="117" y="119"/>
                    <a:pt x="126" y="104"/>
                    <a:pt x="126" y="87"/>
                  </a:cubicBezTo>
                  <a:cubicBezTo>
                    <a:pt x="126" y="61"/>
                    <a:pt x="106" y="41"/>
                    <a:pt x="80" y="41"/>
                  </a:cubicBezTo>
                  <a:cubicBezTo>
                    <a:pt x="71" y="41"/>
                    <a:pt x="62" y="43"/>
                    <a:pt x="55" y="48"/>
                  </a:cubicBezTo>
                  <a:cubicBezTo>
                    <a:pt x="29" y="22"/>
                    <a:pt x="15" y="8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2" y="51"/>
                    <a:pt x="52" y="51"/>
                    <a:pt x="52" y="51"/>
                  </a:cubicBezTo>
                  <a:close/>
                  <a:moveTo>
                    <a:pt x="146" y="200"/>
                  </a:moveTo>
                  <a:cubicBezTo>
                    <a:pt x="162" y="200"/>
                    <a:pt x="174" y="211"/>
                    <a:pt x="174" y="226"/>
                  </a:cubicBezTo>
                  <a:cubicBezTo>
                    <a:pt x="174" y="240"/>
                    <a:pt x="162" y="252"/>
                    <a:pt x="146" y="252"/>
                  </a:cubicBezTo>
                  <a:cubicBezTo>
                    <a:pt x="131" y="252"/>
                    <a:pt x="118" y="240"/>
                    <a:pt x="118" y="226"/>
                  </a:cubicBezTo>
                  <a:cubicBezTo>
                    <a:pt x="118" y="211"/>
                    <a:pt x="131" y="200"/>
                    <a:pt x="146" y="200"/>
                  </a:cubicBezTo>
                  <a:close/>
                  <a:moveTo>
                    <a:pt x="80" y="45"/>
                  </a:moveTo>
                  <a:cubicBezTo>
                    <a:pt x="104" y="45"/>
                    <a:pt x="122" y="63"/>
                    <a:pt x="122" y="87"/>
                  </a:cubicBezTo>
                  <a:cubicBezTo>
                    <a:pt x="122" y="110"/>
                    <a:pt x="104" y="129"/>
                    <a:pt x="80" y="129"/>
                  </a:cubicBezTo>
                  <a:cubicBezTo>
                    <a:pt x="57" y="129"/>
                    <a:pt x="38" y="110"/>
                    <a:pt x="38" y="87"/>
                  </a:cubicBezTo>
                  <a:cubicBezTo>
                    <a:pt x="38" y="63"/>
                    <a:pt x="57" y="45"/>
                    <a:pt x="80" y="45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4"/>
            <p:cNvSpPr>
              <a:spLocks/>
            </p:cNvSpPr>
            <p:nvPr/>
          </p:nvSpPr>
          <p:spPr bwMode="auto">
            <a:xfrm>
              <a:off x="9145587" y="5035549"/>
              <a:ext cx="9525" cy="22225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" y="9"/>
                </a:cxn>
                <a:cxn ang="0">
                  <a:pos x="4" y="1"/>
                </a:cxn>
              </a:cxnLst>
              <a:rect l="0" t="0" r="r" b="b"/>
              <a:pathLst>
                <a:path w="4" h="9">
                  <a:moveTo>
                    <a:pt x="4" y="1"/>
                  </a:moveTo>
                  <a:cubicBezTo>
                    <a:pt x="3" y="1"/>
                    <a:pt x="1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9"/>
                    <a:pt x="2" y="9"/>
                    <a:pt x="2" y="9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5"/>
            <p:cNvSpPr>
              <a:spLocks noEditPoints="1"/>
            </p:cNvSpPr>
            <p:nvPr/>
          </p:nvSpPr>
          <p:spPr bwMode="auto">
            <a:xfrm>
              <a:off x="7873996" y="4532311"/>
              <a:ext cx="1271592" cy="1039813"/>
            </a:xfrm>
            <a:custGeom>
              <a:avLst/>
              <a:gdLst/>
              <a:ahLst/>
              <a:cxnLst>
                <a:cxn ang="0">
                  <a:pos x="456" y="195"/>
                </a:cxn>
                <a:cxn ang="0">
                  <a:pos x="457" y="188"/>
                </a:cxn>
                <a:cxn ang="0">
                  <a:pos x="424" y="127"/>
                </a:cxn>
                <a:cxn ang="0">
                  <a:pos x="460" y="66"/>
                </a:cxn>
                <a:cxn ang="0">
                  <a:pos x="473" y="69"/>
                </a:cxn>
                <a:cxn ang="0">
                  <a:pos x="506" y="35"/>
                </a:cxn>
                <a:cxn ang="0">
                  <a:pos x="473" y="0"/>
                </a:cxn>
                <a:cxn ang="0">
                  <a:pos x="441" y="35"/>
                </a:cxn>
                <a:cxn ang="0">
                  <a:pos x="453" y="62"/>
                </a:cxn>
                <a:cxn ang="0">
                  <a:pos x="417" y="123"/>
                </a:cxn>
                <a:cxn ang="0">
                  <a:pos x="389" y="117"/>
                </a:cxn>
                <a:cxn ang="0">
                  <a:pos x="320" y="188"/>
                </a:cxn>
                <a:cxn ang="0">
                  <a:pos x="321" y="201"/>
                </a:cxn>
                <a:cxn ang="0">
                  <a:pos x="261" y="222"/>
                </a:cxn>
                <a:cxn ang="0">
                  <a:pos x="184" y="170"/>
                </a:cxn>
                <a:cxn ang="0">
                  <a:pos x="102" y="254"/>
                </a:cxn>
                <a:cxn ang="0">
                  <a:pos x="135" y="322"/>
                </a:cxn>
                <a:cxn ang="0">
                  <a:pos x="94" y="394"/>
                </a:cxn>
                <a:cxn ang="0">
                  <a:pos x="63" y="387"/>
                </a:cxn>
                <a:cxn ang="0">
                  <a:pos x="0" y="436"/>
                </a:cxn>
                <a:cxn ang="0">
                  <a:pos x="4" y="436"/>
                </a:cxn>
                <a:cxn ang="0">
                  <a:pos x="63" y="391"/>
                </a:cxn>
                <a:cxn ang="0">
                  <a:pos x="123" y="436"/>
                </a:cxn>
                <a:cxn ang="0">
                  <a:pos x="127" y="436"/>
                </a:cxn>
                <a:cxn ang="0">
                  <a:pos x="101" y="398"/>
                </a:cxn>
                <a:cxn ang="0">
                  <a:pos x="142" y="326"/>
                </a:cxn>
                <a:cxn ang="0">
                  <a:pos x="184" y="339"/>
                </a:cxn>
                <a:cxn ang="0">
                  <a:pos x="268" y="254"/>
                </a:cxn>
                <a:cxn ang="0">
                  <a:pos x="264" y="229"/>
                </a:cxn>
                <a:cxn ang="0">
                  <a:pos x="323" y="209"/>
                </a:cxn>
                <a:cxn ang="0">
                  <a:pos x="389" y="258"/>
                </a:cxn>
                <a:cxn ang="0">
                  <a:pos x="455" y="203"/>
                </a:cxn>
                <a:cxn ang="0">
                  <a:pos x="533" y="220"/>
                </a:cxn>
                <a:cxn ang="0">
                  <a:pos x="533" y="211"/>
                </a:cxn>
                <a:cxn ang="0">
                  <a:pos x="456" y="195"/>
                </a:cxn>
                <a:cxn ang="0">
                  <a:pos x="445" y="35"/>
                </a:cxn>
                <a:cxn ang="0">
                  <a:pos x="473" y="4"/>
                </a:cxn>
                <a:cxn ang="0">
                  <a:pos x="502" y="35"/>
                </a:cxn>
                <a:cxn ang="0">
                  <a:pos x="473" y="65"/>
                </a:cxn>
                <a:cxn ang="0">
                  <a:pos x="445" y="35"/>
                </a:cxn>
                <a:cxn ang="0">
                  <a:pos x="184" y="335"/>
                </a:cxn>
                <a:cxn ang="0">
                  <a:pos x="106" y="254"/>
                </a:cxn>
                <a:cxn ang="0">
                  <a:pos x="184" y="174"/>
                </a:cxn>
                <a:cxn ang="0">
                  <a:pos x="264" y="254"/>
                </a:cxn>
                <a:cxn ang="0">
                  <a:pos x="184" y="335"/>
                </a:cxn>
                <a:cxn ang="0">
                  <a:pos x="389" y="254"/>
                </a:cxn>
                <a:cxn ang="0">
                  <a:pos x="324" y="188"/>
                </a:cxn>
                <a:cxn ang="0">
                  <a:pos x="389" y="121"/>
                </a:cxn>
                <a:cxn ang="0">
                  <a:pos x="453" y="188"/>
                </a:cxn>
                <a:cxn ang="0">
                  <a:pos x="389" y="254"/>
                </a:cxn>
              </a:cxnLst>
              <a:rect l="0" t="0" r="r" b="b"/>
              <a:pathLst>
                <a:path w="533" h="436">
                  <a:moveTo>
                    <a:pt x="456" y="195"/>
                  </a:moveTo>
                  <a:cubicBezTo>
                    <a:pt x="456" y="193"/>
                    <a:pt x="457" y="190"/>
                    <a:pt x="457" y="188"/>
                  </a:cubicBezTo>
                  <a:cubicBezTo>
                    <a:pt x="457" y="162"/>
                    <a:pt x="444" y="139"/>
                    <a:pt x="424" y="127"/>
                  </a:cubicBezTo>
                  <a:cubicBezTo>
                    <a:pt x="460" y="66"/>
                    <a:pt x="460" y="66"/>
                    <a:pt x="460" y="66"/>
                  </a:cubicBezTo>
                  <a:cubicBezTo>
                    <a:pt x="464" y="68"/>
                    <a:pt x="468" y="69"/>
                    <a:pt x="473" y="69"/>
                  </a:cubicBezTo>
                  <a:cubicBezTo>
                    <a:pt x="491" y="69"/>
                    <a:pt x="506" y="53"/>
                    <a:pt x="506" y="35"/>
                  </a:cubicBezTo>
                  <a:cubicBezTo>
                    <a:pt x="506" y="15"/>
                    <a:pt x="491" y="0"/>
                    <a:pt x="473" y="0"/>
                  </a:cubicBezTo>
                  <a:cubicBezTo>
                    <a:pt x="455" y="0"/>
                    <a:pt x="441" y="15"/>
                    <a:pt x="441" y="35"/>
                  </a:cubicBezTo>
                  <a:cubicBezTo>
                    <a:pt x="441" y="46"/>
                    <a:pt x="446" y="55"/>
                    <a:pt x="453" y="62"/>
                  </a:cubicBezTo>
                  <a:cubicBezTo>
                    <a:pt x="417" y="123"/>
                    <a:pt x="417" y="123"/>
                    <a:pt x="417" y="123"/>
                  </a:cubicBezTo>
                  <a:cubicBezTo>
                    <a:pt x="408" y="119"/>
                    <a:pt x="399" y="117"/>
                    <a:pt x="389" y="117"/>
                  </a:cubicBezTo>
                  <a:cubicBezTo>
                    <a:pt x="351" y="117"/>
                    <a:pt x="320" y="148"/>
                    <a:pt x="320" y="188"/>
                  </a:cubicBezTo>
                  <a:cubicBezTo>
                    <a:pt x="320" y="192"/>
                    <a:pt x="320" y="196"/>
                    <a:pt x="321" y="201"/>
                  </a:cubicBezTo>
                  <a:cubicBezTo>
                    <a:pt x="261" y="222"/>
                    <a:pt x="261" y="222"/>
                    <a:pt x="261" y="222"/>
                  </a:cubicBezTo>
                  <a:cubicBezTo>
                    <a:pt x="249" y="191"/>
                    <a:pt x="220" y="170"/>
                    <a:pt x="184" y="170"/>
                  </a:cubicBezTo>
                  <a:cubicBezTo>
                    <a:pt x="139" y="170"/>
                    <a:pt x="102" y="207"/>
                    <a:pt x="102" y="254"/>
                  </a:cubicBezTo>
                  <a:cubicBezTo>
                    <a:pt x="102" y="281"/>
                    <a:pt x="115" y="306"/>
                    <a:pt x="135" y="322"/>
                  </a:cubicBezTo>
                  <a:cubicBezTo>
                    <a:pt x="94" y="394"/>
                    <a:pt x="94" y="394"/>
                    <a:pt x="94" y="394"/>
                  </a:cubicBezTo>
                  <a:cubicBezTo>
                    <a:pt x="85" y="389"/>
                    <a:pt x="74" y="387"/>
                    <a:pt x="63" y="387"/>
                  </a:cubicBezTo>
                  <a:cubicBezTo>
                    <a:pt x="34" y="387"/>
                    <a:pt x="8" y="408"/>
                    <a:pt x="0" y="436"/>
                  </a:cubicBezTo>
                  <a:cubicBezTo>
                    <a:pt x="4" y="436"/>
                    <a:pt x="4" y="436"/>
                    <a:pt x="4" y="436"/>
                  </a:cubicBezTo>
                  <a:cubicBezTo>
                    <a:pt x="12" y="410"/>
                    <a:pt x="36" y="391"/>
                    <a:pt x="63" y="391"/>
                  </a:cubicBezTo>
                  <a:cubicBezTo>
                    <a:pt x="92" y="391"/>
                    <a:pt x="115" y="410"/>
                    <a:pt x="123" y="436"/>
                  </a:cubicBezTo>
                  <a:cubicBezTo>
                    <a:pt x="127" y="436"/>
                    <a:pt x="127" y="436"/>
                    <a:pt x="127" y="436"/>
                  </a:cubicBezTo>
                  <a:cubicBezTo>
                    <a:pt x="123" y="421"/>
                    <a:pt x="114" y="407"/>
                    <a:pt x="101" y="398"/>
                  </a:cubicBezTo>
                  <a:cubicBezTo>
                    <a:pt x="142" y="326"/>
                    <a:pt x="142" y="326"/>
                    <a:pt x="142" y="326"/>
                  </a:cubicBezTo>
                  <a:cubicBezTo>
                    <a:pt x="154" y="334"/>
                    <a:pt x="169" y="339"/>
                    <a:pt x="184" y="339"/>
                  </a:cubicBezTo>
                  <a:cubicBezTo>
                    <a:pt x="231" y="339"/>
                    <a:pt x="268" y="301"/>
                    <a:pt x="268" y="254"/>
                  </a:cubicBezTo>
                  <a:cubicBezTo>
                    <a:pt x="268" y="245"/>
                    <a:pt x="266" y="237"/>
                    <a:pt x="264" y="229"/>
                  </a:cubicBezTo>
                  <a:cubicBezTo>
                    <a:pt x="323" y="209"/>
                    <a:pt x="323" y="209"/>
                    <a:pt x="323" y="209"/>
                  </a:cubicBezTo>
                  <a:cubicBezTo>
                    <a:pt x="331" y="237"/>
                    <a:pt x="358" y="258"/>
                    <a:pt x="389" y="258"/>
                  </a:cubicBezTo>
                  <a:cubicBezTo>
                    <a:pt x="421" y="258"/>
                    <a:pt x="448" y="234"/>
                    <a:pt x="455" y="203"/>
                  </a:cubicBezTo>
                  <a:cubicBezTo>
                    <a:pt x="512" y="215"/>
                    <a:pt x="528" y="219"/>
                    <a:pt x="533" y="220"/>
                  </a:cubicBezTo>
                  <a:cubicBezTo>
                    <a:pt x="533" y="211"/>
                    <a:pt x="533" y="211"/>
                    <a:pt x="533" y="211"/>
                  </a:cubicBezTo>
                  <a:cubicBezTo>
                    <a:pt x="456" y="195"/>
                    <a:pt x="456" y="195"/>
                    <a:pt x="456" y="195"/>
                  </a:cubicBezTo>
                  <a:close/>
                  <a:moveTo>
                    <a:pt x="445" y="35"/>
                  </a:moveTo>
                  <a:cubicBezTo>
                    <a:pt x="445" y="17"/>
                    <a:pt x="457" y="4"/>
                    <a:pt x="473" y="4"/>
                  </a:cubicBezTo>
                  <a:cubicBezTo>
                    <a:pt x="489" y="4"/>
                    <a:pt x="502" y="17"/>
                    <a:pt x="502" y="35"/>
                  </a:cubicBezTo>
                  <a:cubicBezTo>
                    <a:pt x="502" y="51"/>
                    <a:pt x="489" y="65"/>
                    <a:pt x="473" y="65"/>
                  </a:cubicBezTo>
                  <a:cubicBezTo>
                    <a:pt x="457" y="65"/>
                    <a:pt x="445" y="51"/>
                    <a:pt x="445" y="35"/>
                  </a:cubicBezTo>
                  <a:close/>
                  <a:moveTo>
                    <a:pt x="184" y="335"/>
                  </a:moveTo>
                  <a:cubicBezTo>
                    <a:pt x="141" y="335"/>
                    <a:pt x="106" y="299"/>
                    <a:pt x="106" y="254"/>
                  </a:cubicBezTo>
                  <a:cubicBezTo>
                    <a:pt x="106" y="209"/>
                    <a:pt x="141" y="174"/>
                    <a:pt x="184" y="174"/>
                  </a:cubicBezTo>
                  <a:cubicBezTo>
                    <a:pt x="229" y="174"/>
                    <a:pt x="264" y="209"/>
                    <a:pt x="264" y="254"/>
                  </a:cubicBezTo>
                  <a:cubicBezTo>
                    <a:pt x="264" y="299"/>
                    <a:pt x="229" y="335"/>
                    <a:pt x="184" y="335"/>
                  </a:cubicBezTo>
                  <a:close/>
                  <a:moveTo>
                    <a:pt x="389" y="254"/>
                  </a:moveTo>
                  <a:cubicBezTo>
                    <a:pt x="353" y="254"/>
                    <a:pt x="324" y="224"/>
                    <a:pt x="324" y="188"/>
                  </a:cubicBezTo>
                  <a:cubicBezTo>
                    <a:pt x="324" y="150"/>
                    <a:pt x="353" y="121"/>
                    <a:pt x="389" y="121"/>
                  </a:cubicBezTo>
                  <a:cubicBezTo>
                    <a:pt x="424" y="121"/>
                    <a:pt x="453" y="150"/>
                    <a:pt x="453" y="188"/>
                  </a:cubicBezTo>
                  <a:cubicBezTo>
                    <a:pt x="453" y="224"/>
                    <a:pt x="424" y="254"/>
                    <a:pt x="389" y="254"/>
                  </a:cubicBezTo>
                  <a:close/>
                </a:path>
              </a:pathLst>
            </a:custGeom>
            <a:solidFill>
              <a:srgbClr val="C5A6C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6"/>
            <p:cNvSpPr>
              <a:spLocks noEditPoints="1"/>
            </p:cNvSpPr>
            <p:nvPr/>
          </p:nvSpPr>
          <p:spPr bwMode="auto">
            <a:xfrm>
              <a:off x="7621583" y="3998911"/>
              <a:ext cx="655640" cy="371475"/>
            </a:xfrm>
            <a:custGeom>
              <a:avLst/>
              <a:gdLst/>
              <a:ahLst/>
              <a:cxnLst>
                <a:cxn ang="0">
                  <a:pos x="35" y="21"/>
                </a:cxn>
                <a:cxn ang="0">
                  <a:pos x="67" y="6"/>
                </a:cxn>
                <a:cxn ang="0">
                  <a:pos x="95" y="32"/>
                </a:cxn>
                <a:cxn ang="0">
                  <a:pos x="84" y="59"/>
                </a:cxn>
                <a:cxn ang="0">
                  <a:pos x="123" y="96"/>
                </a:cxn>
                <a:cxn ang="0">
                  <a:pos x="129" y="95"/>
                </a:cxn>
                <a:cxn ang="0">
                  <a:pos x="129" y="120"/>
                </a:cxn>
                <a:cxn ang="0">
                  <a:pos x="113" y="138"/>
                </a:cxn>
                <a:cxn ang="0">
                  <a:pos x="131" y="156"/>
                </a:cxn>
                <a:cxn ang="0">
                  <a:pos x="149" y="138"/>
                </a:cxn>
                <a:cxn ang="0">
                  <a:pos x="133" y="120"/>
                </a:cxn>
                <a:cxn ang="0">
                  <a:pos x="133" y="95"/>
                </a:cxn>
                <a:cxn ang="0">
                  <a:pos x="160" y="67"/>
                </a:cxn>
                <a:cxn ang="0">
                  <a:pos x="223" y="65"/>
                </a:cxn>
                <a:cxn ang="0">
                  <a:pos x="248" y="93"/>
                </a:cxn>
                <a:cxn ang="0">
                  <a:pos x="275" y="65"/>
                </a:cxn>
                <a:cxn ang="0">
                  <a:pos x="248" y="37"/>
                </a:cxn>
                <a:cxn ang="0">
                  <a:pos x="223" y="61"/>
                </a:cxn>
                <a:cxn ang="0">
                  <a:pos x="161" y="63"/>
                </a:cxn>
                <a:cxn ang="0">
                  <a:pos x="161" y="59"/>
                </a:cxn>
                <a:cxn ang="0">
                  <a:pos x="123" y="21"/>
                </a:cxn>
                <a:cxn ang="0">
                  <a:pos x="98" y="30"/>
                </a:cxn>
                <a:cxn ang="0">
                  <a:pos x="70" y="3"/>
                </a:cxn>
                <a:cxn ang="0">
                  <a:pos x="71" y="0"/>
                </a:cxn>
                <a:cxn ang="0">
                  <a:pos x="66" y="0"/>
                </a:cxn>
                <a:cxn ang="0">
                  <a:pos x="35" y="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35" y="21"/>
                </a:cxn>
                <a:cxn ang="0">
                  <a:pos x="248" y="41"/>
                </a:cxn>
                <a:cxn ang="0">
                  <a:pos x="271" y="65"/>
                </a:cxn>
                <a:cxn ang="0">
                  <a:pos x="248" y="89"/>
                </a:cxn>
                <a:cxn ang="0">
                  <a:pos x="226" y="65"/>
                </a:cxn>
                <a:cxn ang="0">
                  <a:pos x="248" y="41"/>
                </a:cxn>
                <a:cxn ang="0">
                  <a:pos x="145" y="138"/>
                </a:cxn>
                <a:cxn ang="0">
                  <a:pos x="131" y="152"/>
                </a:cxn>
                <a:cxn ang="0">
                  <a:pos x="117" y="138"/>
                </a:cxn>
                <a:cxn ang="0">
                  <a:pos x="131" y="124"/>
                </a:cxn>
                <a:cxn ang="0">
                  <a:pos x="145" y="138"/>
                </a:cxn>
                <a:cxn ang="0">
                  <a:pos x="123" y="25"/>
                </a:cxn>
                <a:cxn ang="0">
                  <a:pos x="157" y="59"/>
                </a:cxn>
                <a:cxn ang="0">
                  <a:pos x="123" y="93"/>
                </a:cxn>
                <a:cxn ang="0">
                  <a:pos x="88" y="59"/>
                </a:cxn>
                <a:cxn ang="0">
                  <a:pos x="123" y="25"/>
                </a:cxn>
              </a:cxnLst>
              <a:rect l="0" t="0" r="r" b="b"/>
              <a:pathLst>
                <a:path w="275" h="156">
                  <a:moveTo>
                    <a:pt x="35" y="21"/>
                  </a:moveTo>
                  <a:cubicBezTo>
                    <a:pt x="49" y="21"/>
                    <a:pt x="60" y="15"/>
                    <a:pt x="67" y="6"/>
                  </a:cubicBezTo>
                  <a:cubicBezTo>
                    <a:pt x="95" y="32"/>
                    <a:pt x="95" y="32"/>
                    <a:pt x="95" y="32"/>
                  </a:cubicBezTo>
                  <a:cubicBezTo>
                    <a:pt x="88" y="39"/>
                    <a:pt x="84" y="48"/>
                    <a:pt x="84" y="59"/>
                  </a:cubicBezTo>
                  <a:cubicBezTo>
                    <a:pt x="84" y="79"/>
                    <a:pt x="101" y="96"/>
                    <a:pt x="123" y="96"/>
                  </a:cubicBezTo>
                  <a:cubicBezTo>
                    <a:pt x="125" y="96"/>
                    <a:pt x="127" y="95"/>
                    <a:pt x="129" y="95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0" y="121"/>
                    <a:pt x="113" y="128"/>
                    <a:pt x="113" y="138"/>
                  </a:cubicBezTo>
                  <a:cubicBezTo>
                    <a:pt x="113" y="147"/>
                    <a:pt x="122" y="156"/>
                    <a:pt x="131" y="156"/>
                  </a:cubicBezTo>
                  <a:cubicBezTo>
                    <a:pt x="141" y="156"/>
                    <a:pt x="149" y="147"/>
                    <a:pt x="149" y="138"/>
                  </a:cubicBezTo>
                  <a:cubicBezTo>
                    <a:pt x="149" y="128"/>
                    <a:pt x="142" y="121"/>
                    <a:pt x="133" y="120"/>
                  </a:cubicBezTo>
                  <a:cubicBezTo>
                    <a:pt x="133" y="95"/>
                    <a:pt x="133" y="95"/>
                    <a:pt x="133" y="95"/>
                  </a:cubicBezTo>
                  <a:cubicBezTo>
                    <a:pt x="147" y="92"/>
                    <a:pt x="157" y="81"/>
                    <a:pt x="160" y="67"/>
                  </a:cubicBezTo>
                  <a:cubicBezTo>
                    <a:pt x="223" y="65"/>
                    <a:pt x="223" y="65"/>
                    <a:pt x="223" y="65"/>
                  </a:cubicBezTo>
                  <a:cubicBezTo>
                    <a:pt x="223" y="80"/>
                    <a:pt x="234" y="93"/>
                    <a:pt x="248" y="93"/>
                  </a:cubicBezTo>
                  <a:cubicBezTo>
                    <a:pt x="264" y="93"/>
                    <a:pt x="275" y="80"/>
                    <a:pt x="275" y="65"/>
                  </a:cubicBezTo>
                  <a:cubicBezTo>
                    <a:pt x="275" y="49"/>
                    <a:pt x="264" y="37"/>
                    <a:pt x="248" y="37"/>
                  </a:cubicBezTo>
                  <a:cubicBezTo>
                    <a:pt x="235" y="37"/>
                    <a:pt x="224" y="47"/>
                    <a:pt x="223" y="61"/>
                  </a:cubicBezTo>
                  <a:cubicBezTo>
                    <a:pt x="161" y="63"/>
                    <a:pt x="161" y="63"/>
                    <a:pt x="161" y="63"/>
                  </a:cubicBezTo>
                  <a:cubicBezTo>
                    <a:pt x="161" y="62"/>
                    <a:pt x="161" y="60"/>
                    <a:pt x="161" y="59"/>
                  </a:cubicBezTo>
                  <a:cubicBezTo>
                    <a:pt x="161" y="38"/>
                    <a:pt x="144" y="21"/>
                    <a:pt x="123" y="21"/>
                  </a:cubicBezTo>
                  <a:cubicBezTo>
                    <a:pt x="114" y="21"/>
                    <a:pt x="105" y="24"/>
                    <a:pt x="98" y="30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2"/>
                    <a:pt x="71" y="1"/>
                    <a:pt x="71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9" y="10"/>
                    <a:pt x="48" y="17"/>
                    <a:pt x="35" y="17"/>
                  </a:cubicBezTo>
                  <a:cubicBezTo>
                    <a:pt x="23" y="17"/>
                    <a:pt x="12" y="1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13"/>
                    <a:pt x="20" y="21"/>
                    <a:pt x="35" y="21"/>
                  </a:cubicBezTo>
                  <a:close/>
                  <a:moveTo>
                    <a:pt x="248" y="41"/>
                  </a:moveTo>
                  <a:cubicBezTo>
                    <a:pt x="262" y="41"/>
                    <a:pt x="271" y="51"/>
                    <a:pt x="271" y="65"/>
                  </a:cubicBezTo>
                  <a:cubicBezTo>
                    <a:pt x="271" y="78"/>
                    <a:pt x="262" y="89"/>
                    <a:pt x="248" y="89"/>
                  </a:cubicBezTo>
                  <a:cubicBezTo>
                    <a:pt x="236" y="89"/>
                    <a:pt x="226" y="78"/>
                    <a:pt x="226" y="65"/>
                  </a:cubicBezTo>
                  <a:cubicBezTo>
                    <a:pt x="226" y="51"/>
                    <a:pt x="236" y="41"/>
                    <a:pt x="248" y="41"/>
                  </a:cubicBezTo>
                  <a:close/>
                  <a:moveTo>
                    <a:pt x="145" y="138"/>
                  </a:moveTo>
                  <a:cubicBezTo>
                    <a:pt x="145" y="145"/>
                    <a:pt x="139" y="152"/>
                    <a:pt x="131" y="152"/>
                  </a:cubicBezTo>
                  <a:cubicBezTo>
                    <a:pt x="124" y="152"/>
                    <a:pt x="117" y="145"/>
                    <a:pt x="117" y="138"/>
                  </a:cubicBezTo>
                  <a:cubicBezTo>
                    <a:pt x="117" y="130"/>
                    <a:pt x="124" y="124"/>
                    <a:pt x="131" y="124"/>
                  </a:cubicBezTo>
                  <a:cubicBezTo>
                    <a:pt x="139" y="124"/>
                    <a:pt x="145" y="130"/>
                    <a:pt x="145" y="138"/>
                  </a:cubicBezTo>
                  <a:close/>
                  <a:moveTo>
                    <a:pt x="123" y="25"/>
                  </a:moveTo>
                  <a:cubicBezTo>
                    <a:pt x="142" y="25"/>
                    <a:pt x="157" y="40"/>
                    <a:pt x="157" y="59"/>
                  </a:cubicBezTo>
                  <a:cubicBezTo>
                    <a:pt x="157" y="77"/>
                    <a:pt x="142" y="93"/>
                    <a:pt x="123" y="93"/>
                  </a:cubicBezTo>
                  <a:cubicBezTo>
                    <a:pt x="104" y="93"/>
                    <a:pt x="88" y="77"/>
                    <a:pt x="88" y="59"/>
                  </a:cubicBezTo>
                  <a:cubicBezTo>
                    <a:pt x="88" y="40"/>
                    <a:pt x="104" y="25"/>
                    <a:pt x="123" y="25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7"/>
            <p:cNvSpPr>
              <a:spLocks noEditPoints="1"/>
            </p:cNvSpPr>
            <p:nvPr/>
          </p:nvSpPr>
          <p:spPr bwMode="auto">
            <a:xfrm>
              <a:off x="6780205" y="4762499"/>
              <a:ext cx="1144591" cy="809625"/>
            </a:xfrm>
            <a:custGeom>
              <a:avLst/>
              <a:gdLst/>
              <a:ahLst/>
              <a:cxnLst>
                <a:cxn ang="0">
                  <a:pos x="186" y="329"/>
                </a:cxn>
                <a:cxn ang="0">
                  <a:pos x="200" y="259"/>
                </a:cxn>
                <a:cxn ang="0">
                  <a:pos x="263" y="211"/>
                </a:cxn>
                <a:cxn ang="0">
                  <a:pos x="344" y="196"/>
                </a:cxn>
                <a:cxn ang="0">
                  <a:pos x="342" y="81"/>
                </a:cxn>
                <a:cxn ang="0">
                  <a:pos x="384" y="78"/>
                </a:cxn>
                <a:cxn ang="0">
                  <a:pos x="416" y="150"/>
                </a:cxn>
                <a:cxn ang="0">
                  <a:pos x="480" y="150"/>
                </a:cxn>
                <a:cxn ang="0">
                  <a:pos x="426" y="127"/>
                </a:cxn>
                <a:cxn ang="0">
                  <a:pos x="404" y="43"/>
                </a:cxn>
                <a:cxn ang="0">
                  <a:pos x="316" y="43"/>
                </a:cxn>
                <a:cxn ang="0">
                  <a:pos x="310" y="154"/>
                </a:cxn>
                <a:cxn ang="0">
                  <a:pos x="260" y="196"/>
                </a:cxn>
                <a:cxn ang="0">
                  <a:pos x="195" y="239"/>
                </a:cxn>
                <a:cxn ang="0">
                  <a:pos x="131" y="245"/>
                </a:cxn>
                <a:cxn ang="0">
                  <a:pos x="60" y="213"/>
                </a:cxn>
                <a:cxn ang="0">
                  <a:pos x="0" y="213"/>
                </a:cxn>
                <a:cxn ang="0">
                  <a:pos x="59" y="222"/>
                </a:cxn>
                <a:cxn ang="0">
                  <a:pos x="128" y="259"/>
                </a:cxn>
                <a:cxn ang="0">
                  <a:pos x="171" y="294"/>
                </a:cxn>
                <a:cxn ang="0">
                  <a:pos x="170" y="340"/>
                </a:cxn>
                <a:cxn ang="0">
                  <a:pos x="194" y="332"/>
                </a:cxn>
                <a:cxn ang="0">
                  <a:pos x="218" y="340"/>
                </a:cxn>
                <a:cxn ang="0">
                  <a:pos x="448" y="122"/>
                </a:cxn>
                <a:cxn ang="0">
                  <a:pos x="448" y="178"/>
                </a:cxn>
                <a:cxn ang="0">
                  <a:pos x="448" y="122"/>
                </a:cxn>
                <a:cxn ang="0">
                  <a:pos x="360" y="4"/>
                </a:cxn>
                <a:cxn ang="0">
                  <a:pos x="360" y="81"/>
                </a:cxn>
                <a:cxn ang="0">
                  <a:pos x="302" y="158"/>
                </a:cxn>
                <a:cxn ang="0">
                  <a:pos x="302" y="235"/>
                </a:cxn>
                <a:cxn ang="0">
                  <a:pos x="302" y="158"/>
                </a:cxn>
                <a:cxn ang="0">
                  <a:pos x="4" y="213"/>
                </a:cxn>
                <a:cxn ang="0">
                  <a:pos x="56" y="213"/>
                </a:cxn>
                <a:cxn ang="0">
                  <a:pos x="164" y="291"/>
                </a:cxn>
                <a:cxn ang="0">
                  <a:pos x="164" y="227"/>
                </a:cxn>
                <a:cxn ang="0">
                  <a:pos x="164" y="291"/>
                </a:cxn>
              </a:cxnLst>
              <a:rect l="0" t="0" r="r" b="b"/>
              <a:pathLst>
                <a:path w="480" h="340">
                  <a:moveTo>
                    <a:pt x="194" y="328"/>
                  </a:moveTo>
                  <a:cubicBezTo>
                    <a:pt x="191" y="328"/>
                    <a:pt x="188" y="328"/>
                    <a:pt x="186" y="329"/>
                  </a:cubicBezTo>
                  <a:cubicBezTo>
                    <a:pt x="175" y="293"/>
                    <a:pt x="175" y="293"/>
                    <a:pt x="175" y="293"/>
                  </a:cubicBezTo>
                  <a:cubicBezTo>
                    <a:pt x="190" y="288"/>
                    <a:pt x="200" y="275"/>
                    <a:pt x="200" y="259"/>
                  </a:cubicBezTo>
                  <a:cubicBezTo>
                    <a:pt x="200" y="253"/>
                    <a:pt x="199" y="247"/>
                    <a:pt x="197" y="243"/>
                  </a:cubicBezTo>
                  <a:cubicBezTo>
                    <a:pt x="263" y="211"/>
                    <a:pt x="263" y="211"/>
                    <a:pt x="263" y="211"/>
                  </a:cubicBezTo>
                  <a:cubicBezTo>
                    <a:pt x="270" y="228"/>
                    <a:pt x="285" y="239"/>
                    <a:pt x="302" y="239"/>
                  </a:cubicBezTo>
                  <a:cubicBezTo>
                    <a:pt x="326" y="239"/>
                    <a:pt x="344" y="220"/>
                    <a:pt x="344" y="196"/>
                  </a:cubicBezTo>
                  <a:cubicBezTo>
                    <a:pt x="344" y="176"/>
                    <a:pt x="331" y="160"/>
                    <a:pt x="313" y="155"/>
                  </a:cubicBezTo>
                  <a:cubicBezTo>
                    <a:pt x="342" y="81"/>
                    <a:pt x="342" y="81"/>
                    <a:pt x="342" y="81"/>
                  </a:cubicBezTo>
                  <a:cubicBezTo>
                    <a:pt x="348" y="83"/>
                    <a:pt x="354" y="85"/>
                    <a:pt x="360" y="85"/>
                  </a:cubicBezTo>
                  <a:cubicBezTo>
                    <a:pt x="369" y="85"/>
                    <a:pt x="377" y="82"/>
                    <a:pt x="384" y="78"/>
                  </a:cubicBezTo>
                  <a:cubicBezTo>
                    <a:pt x="423" y="130"/>
                    <a:pt x="423" y="130"/>
                    <a:pt x="423" y="130"/>
                  </a:cubicBezTo>
                  <a:cubicBezTo>
                    <a:pt x="419" y="136"/>
                    <a:pt x="416" y="142"/>
                    <a:pt x="416" y="150"/>
                  </a:cubicBezTo>
                  <a:cubicBezTo>
                    <a:pt x="416" y="167"/>
                    <a:pt x="431" y="182"/>
                    <a:pt x="448" y="182"/>
                  </a:cubicBezTo>
                  <a:cubicBezTo>
                    <a:pt x="466" y="182"/>
                    <a:pt x="480" y="167"/>
                    <a:pt x="480" y="150"/>
                  </a:cubicBezTo>
                  <a:cubicBezTo>
                    <a:pt x="480" y="132"/>
                    <a:pt x="466" y="118"/>
                    <a:pt x="448" y="118"/>
                  </a:cubicBezTo>
                  <a:cubicBezTo>
                    <a:pt x="440" y="118"/>
                    <a:pt x="432" y="121"/>
                    <a:pt x="426" y="127"/>
                  </a:cubicBezTo>
                  <a:cubicBezTo>
                    <a:pt x="387" y="76"/>
                    <a:pt x="387" y="76"/>
                    <a:pt x="387" y="76"/>
                  </a:cubicBezTo>
                  <a:cubicBezTo>
                    <a:pt x="398" y="68"/>
                    <a:pt x="404" y="56"/>
                    <a:pt x="404" y="43"/>
                  </a:cubicBezTo>
                  <a:cubicBezTo>
                    <a:pt x="404" y="18"/>
                    <a:pt x="385" y="0"/>
                    <a:pt x="360" y="0"/>
                  </a:cubicBezTo>
                  <a:cubicBezTo>
                    <a:pt x="336" y="0"/>
                    <a:pt x="316" y="18"/>
                    <a:pt x="316" y="43"/>
                  </a:cubicBezTo>
                  <a:cubicBezTo>
                    <a:pt x="316" y="58"/>
                    <a:pt x="325" y="72"/>
                    <a:pt x="339" y="79"/>
                  </a:cubicBezTo>
                  <a:cubicBezTo>
                    <a:pt x="310" y="154"/>
                    <a:pt x="310" y="154"/>
                    <a:pt x="310" y="154"/>
                  </a:cubicBezTo>
                  <a:cubicBezTo>
                    <a:pt x="307" y="154"/>
                    <a:pt x="305" y="154"/>
                    <a:pt x="302" y="154"/>
                  </a:cubicBezTo>
                  <a:cubicBezTo>
                    <a:pt x="279" y="154"/>
                    <a:pt x="260" y="172"/>
                    <a:pt x="260" y="196"/>
                  </a:cubicBezTo>
                  <a:cubicBezTo>
                    <a:pt x="260" y="200"/>
                    <a:pt x="261" y="204"/>
                    <a:pt x="262" y="207"/>
                  </a:cubicBezTo>
                  <a:cubicBezTo>
                    <a:pt x="195" y="239"/>
                    <a:pt x="195" y="239"/>
                    <a:pt x="195" y="239"/>
                  </a:cubicBezTo>
                  <a:cubicBezTo>
                    <a:pt x="188" y="229"/>
                    <a:pt x="177" y="223"/>
                    <a:pt x="164" y="223"/>
                  </a:cubicBezTo>
                  <a:cubicBezTo>
                    <a:pt x="149" y="223"/>
                    <a:pt x="136" y="232"/>
                    <a:pt x="131" y="245"/>
                  </a:cubicBezTo>
                  <a:cubicBezTo>
                    <a:pt x="60" y="218"/>
                    <a:pt x="60" y="218"/>
                    <a:pt x="60" y="218"/>
                  </a:cubicBezTo>
                  <a:cubicBezTo>
                    <a:pt x="60" y="216"/>
                    <a:pt x="60" y="214"/>
                    <a:pt x="60" y="213"/>
                  </a:cubicBezTo>
                  <a:cubicBezTo>
                    <a:pt x="60" y="195"/>
                    <a:pt x="47" y="182"/>
                    <a:pt x="30" y="182"/>
                  </a:cubicBezTo>
                  <a:cubicBezTo>
                    <a:pt x="14" y="182"/>
                    <a:pt x="0" y="195"/>
                    <a:pt x="0" y="213"/>
                  </a:cubicBezTo>
                  <a:cubicBezTo>
                    <a:pt x="0" y="229"/>
                    <a:pt x="14" y="243"/>
                    <a:pt x="30" y="243"/>
                  </a:cubicBezTo>
                  <a:cubicBezTo>
                    <a:pt x="44" y="243"/>
                    <a:pt x="55" y="234"/>
                    <a:pt x="59" y="222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29" y="252"/>
                    <a:pt x="128" y="255"/>
                    <a:pt x="128" y="259"/>
                  </a:cubicBezTo>
                  <a:cubicBezTo>
                    <a:pt x="128" y="279"/>
                    <a:pt x="145" y="295"/>
                    <a:pt x="164" y="295"/>
                  </a:cubicBezTo>
                  <a:cubicBezTo>
                    <a:pt x="167" y="295"/>
                    <a:pt x="169" y="294"/>
                    <a:pt x="171" y="294"/>
                  </a:cubicBezTo>
                  <a:cubicBezTo>
                    <a:pt x="182" y="330"/>
                    <a:pt x="182" y="330"/>
                    <a:pt x="182" y="330"/>
                  </a:cubicBezTo>
                  <a:cubicBezTo>
                    <a:pt x="177" y="332"/>
                    <a:pt x="173" y="336"/>
                    <a:pt x="170" y="340"/>
                  </a:cubicBezTo>
                  <a:cubicBezTo>
                    <a:pt x="174" y="340"/>
                    <a:pt x="174" y="340"/>
                    <a:pt x="174" y="340"/>
                  </a:cubicBezTo>
                  <a:cubicBezTo>
                    <a:pt x="179" y="335"/>
                    <a:pt x="186" y="332"/>
                    <a:pt x="194" y="332"/>
                  </a:cubicBezTo>
                  <a:cubicBezTo>
                    <a:pt x="202" y="332"/>
                    <a:pt x="209" y="335"/>
                    <a:pt x="213" y="340"/>
                  </a:cubicBezTo>
                  <a:cubicBezTo>
                    <a:pt x="218" y="340"/>
                    <a:pt x="218" y="340"/>
                    <a:pt x="218" y="340"/>
                  </a:cubicBezTo>
                  <a:cubicBezTo>
                    <a:pt x="213" y="333"/>
                    <a:pt x="204" y="328"/>
                    <a:pt x="194" y="328"/>
                  </a:cubicBezTo>
                  <a:close/>
                  <a:moveTo>
                    <a:pt x="448" y="122"/>
                  </a:moveTo>
                  <a:cubicBezTo>
                    <a:pt x="464" y="122"/>
                    <a:pt x="476" y="134"/>
                    <a:pt x="476" y="150"/>
                  </a:cubicBezTo>
                  <a:cubicBezTo>
                    <a:pt x="476" y="165"/>
                    <a:pt x="464" y="178"/>
                    <a:pt x="448" y="178"/>
                  </a:cubicBezTo>
                  <a:cubicBezTo>
                    <a:pt x="433" y="178"/>
                    <a:pt x="420" y="165"/>
                    <a:pt x="420" y="150"/>
                  </a:cubicBezTo>
                  <a:cubicBezTo>
                    <a:pt x="420" y="134"/>
                    <a:pt x="433" y="122"/>
                    <a:pt x="448" y="122"/>
                  </a:cubicBezTo>
                  <a:close/>
                  <a:moveTo>
                    <a:pt x="320" y="43"/>
                  </a:moveTo>
                  <a:cubicBezTo>
                    <a:pt x="320" y="21"/>
                    <a:pt x="338" y="4"/>
                    <a:pt x="360" y="4"/>
                  </a:cubicBezTo>
                  <a:cubicBezTo>
                    <a:pt x="382" y="4"/>
                    <a:pt x="400" y="21"/>
                    <a:pt x="400" y="43"/>
                  </a:cubicBezTo>
                  <a:cubicBezTo>
                    <a:pt x="400" y="64"/>
                    <a:pt x="382" y="81"/>
                    <a:pt x="360" y="81"/>
                  </a:cubicBezTo>
                  <a:cubicBezTo>
                    <a:pt x="338" y="81"/>
                    <a:pt x="320" y="64"/>
                    <a:pt x="320" y="43"/>
                  </a:cubicBezTo>
                  <a:close/>
                  <a:moveTo>
                    <a:pt x="302" y="158"/>
                  </a:moveTo>
                  <a:cubicBezTo>
                    <a:pt x="323" y="158"/>
                    <a:pt x="340" y="175"/>
                    <a:pt x="340" y="196"/>
                  </a:cubicBezTo>
                  <a:cubicBezTo>
                    <a:pt x="340" y="218"/>
                    <a:pt x="323" y="235"/>
                    <a:pt x="302" y="235"/>
                  </a:cubicBezTo>
                  <a:cubicBezTo>
                    <a:pt x="281" y="235"/>
                    <a:pt x="264" y="218"/>
                    <a:pt x="264" y="196"/>
                  </a:cubicBezTo>
                  <a:cubicBezTo>
                    <a:pt x="264" y="175"/>
                    <a:pt x="281" y="158"/>
                    <a:pt x="302" y="158"/>
                  </a:cubicBezTo>
                  <a:close/>
                  <a:moveTo>
                    <a:pt x="30" y="239"/>
                  </a:moveTo>
                  <a:cubicBezTo>
                    <a:pt x="16" y="239"/>
                    <a:pt x="4" y="227"/>
                    <a:pt x="4" y="213"/>
                  </a:cubicBezTo>
                  <a:cubicBezTo>
                    <a:pt x="4" y="197"/>
                    <a:pt x="16" y="186"/>
                    <a:pt x="30" y="186"/>
                  </a:cubicBezTo>
                  <a:cubicBezTo>
                    <a:pt x="45" y="186"/>
                    <a:pt x="56" y="197"/>
                    <a:pt x="56" y="213"/>
                  </a:cubicBezTo>
                  <a:cubicBezTo>
                    <a:pt x="56" y="227"/>
                    <a:pt x="45" y="239"/>
                    <a:pt x="30" y="239"/>
                  </a:cubicBezTo>
                  <a:close/>
                  <a:moveTo>
                    <a:pt x="164" y="291"/>
                  </a:moveTo>
                  <a:cubicBezTo>
                    <a:pt x="147" y="291"/>
                    <a:pt x="132" y="276"/>
                    <a:pt x="132" y="259"/>
                  </a:cubicBezTo>
                  <a:cubicBezTo>
                    <a:pt x="132" y="241"/>
                    <a:pt x="147" y="227"/>
                    <a:pt x="164" y="227"/>
                  </a:cubicBezTo>
                  <a:cubicBezTo>
                    <a:pt x="182" y="227"/>
                    <a:pt x="196" y="241"/>
                    <a:pt x="196" y="259"/>
                  </a:cubicBezTo>
                  <a:cubicBezTo>
                    <a:pt x="196" y="276"/>
                    <a:pt x="182" y="291"/>
                    <a:pt x="164" y="291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8"/>
            <p:cNvSpPr>
              <a:spLocks noEditPoints="1"/>
            </p:cNvSpPr>
            <p:nvPr/>
          </p:nvSpPr>
          <p:spPr bwMode="auto">
            <a:xfrm>
              <a:off x="5208575" y="4046536"/>
              <a:ext cx="3382973" cy="1525588"/>
            </a:xfrm>
            <a:custGeom>
              <a:avLst/>
              <a:gdLst/>
              <a:ahLst/>
              <a:cxnLst>
                <a:cxn ang="0">
                  <a:pos x="263" y="515"/>
                </a:cxn>
                <a:cxn ang="0">
                  <a:pos x="349" y="453"/>
                </a:cxn>
                <a:cxn ang="0">
                  <a:pos x="393" y="365"/>
                </a:cxn>
                <a:cxn ang="0">
                  <a:pos x="532" y="344"/>
                </a:cxn>
                <a:cxn ang="0">
                  <a:pos x="663" y="361"/>
                </a:cxn>
                <a:cxn ang="0">
                  <a:pos x="735" y="435"/>
                </a:cxn>
                <a:cxn ang="0">
                  <a:pos x="795" y="320"/>
                </a:cxn>
                <a:cxn ang="0">
                  <a:pos x="916" y="270"/>
                </a:cxn>
                <a:cxn ang="0">
                  <a:pos x="1098" y="252"/>
                </a:cxn>
                <a:cxn ang="0">
                  <a:pos x="1168" y="326"/>
                </a:cxn>
                <a:cxn ang="0">
                  <a:pos x="1224" y="213"/>
                </a:cxn>
                <a:cxn ang="0">
                  <a:pos x="1372" y="141"/>
                </a:cxn>
                <a:cxn ang="0">
                  <a:pos x="1372" y="49"/>
                </a:cxn>
                <a:cxn ang="0">
                  <a:pos x="1330" y="119"/>
                </a:cxn>
                <a:cxn ang="0">
                  <a:pos x="1168" y="185"/>
                </a:cxn>
                <a:cxn ang="0">
                  <a:pos x="965" y="222"/>
                </a:cxn>
                <a:cxn ang="0">
                  <a:pos x="937" y="96"/>
                </a:cxn>
                <a:cxn ang="0">
                  <a:pos x="989" y="49"/>
                </a:cxn>
                <a:cxn ang="0">
                  <a:pos x="892" y="49"/>
                </a:cxn>
                <a:cxn ang="0">
                  <a:pos x="919" y="173"/>
                </a:cxn>
                <a:cxn ang="0">
                  <a:pos x="868" y="222"/>
                </a:cxn>
                <a:cxn ang="0">
                  <a:pos x="790" y="314"/>
                </a:cxn>
                <a:cxn ang="0">
                  <a:pos x="664" y="353"/>
                </a:cxn>
                <a:cxn ang="0">
                  <a:pos x="538" y="312"/>
                </a:cxn>
                <a:cxn ang="0">
                  <a:pos x="374" y="312"/>
                </a:cxn>
                <a:cxn ang="0">
                  <a:pos x="328" y="404"/>
                </a:cxn>
                <a:cxn ang="0">
                  <a:pos x="217" y="453"/>
                </a:cxn>
                <a:cxn ang="0">
                  <a:pos x="96" y="441"/>
                </a:cxn>
                <a:cxn ang="0">
                  <a:pos x="0" y="443"/>
                </a:cxn>
                <a:cxn ang="0">
                  <a:pos x="96" y="449"/>
                </a:cxn>
                <a:cxn ang="0">
                  <a:pos x="255" y="512"/>
                </a:cxn>
                <a:cxn ang="0">
                  <a:pos x="221" y="624"/>
                </a:cxn>
                <a:cxn ang="0">
                  <a:pos x="230" y="640"/>
                </a:cxn>
                <a:cxn ang="0">
                  <a:pos x="253" y="596"/>
                </a:cxn>
                <a:cxn ang="0">
                  <a:pos x="276" y="640"/>
                </a:cxn>
                <a:cxn ang="0">
                  <a:pos x="285" y="624"/>
                </a:cxn>
                <a:cxn ang="0">
                  <a:pos x="1326" y="95"/>
                </a:cxn>
                <a:cxn ang="0">
                  <a:pos x="1416" y="95"/>
                </a:cxn>
                <a:cxn ang="0">
                  <a:pos x="1326" y="95"/>
                </a:cxn>
                <a:cxn ang="0">
                  <a:pos x="1234" y="256"/>
                </a:cxn>
                <a:cxn ang="0">
                  <a:pos x="1101" y="256"/>
                </a:cxn>
                <a:cxn ang="0">
                  <a:pos x="896" y="49"/>
                </a:cxn>
                <a:cxn ang="0">
                  <a:pos x="985" y="49"/>
                </a:cxn>
                <a:cxn ang="0">
                  <a:pos x="896" y="49"/>
                </a:cxn>
                <a:cxn ang="0">
                  <a:pos x="916" y="177"/>
                </a:cxn>
                <a:cxn ang="0">
                  <a:pos x="916" y="266"/>
                </a:cxn>
                <a:cxn ang="0">
                  <a:pos x="735" y="294"/>
                </a:cxn>
                <a:cxn ang="0">
                  <a:pos x="735" y="431"/>
                </a:cxn>
                <a:cxn ang="0">
                  <a:pos x="735" y="294"/>
                </a:cxn>
                <a:cxn ang="0">
                  <a:pos x="456" y="234"/>
                </a:cxn>
                <a:cxn ang="0">
                  <a:pos x="456" y="391"/>
                </a:cxn>
                <a:cxn ang="0">
                  <a:pos x="48" y="487"/>
                </a:cxn>
                <a:cxn ang="0">
                  <a:pos x="48" y="399"/>
                </a:cxn>
                <a:cxn ang="0">
                  <a:pos x="48" y="487"/>
                </a:cxn>
                <a:cxn ang="0">
                  <a:pos x="283" y="391"/>
                </a:cxn>
                <a:cxn ang="0">
                  <a:pos x="283" y="515"/>
                </a:cxn>
              </a:cxnLst>
              <a:rect l="0" t="0" r="r" b="b"/>
              <a:pathLst>
                <a:path w="1420" h="640">
                  <a:moveTo>
                    <a:pt x="253" y="592"/>
                  </a:moveTo>
                  <a:cubicBezTo>
                    <a:pt x="263" y="515"/>
                    <a:pt x="263" y="515"/>
                    <a:pt x="263" y="515"/>
                  </a:cubicBezTo>
                  <a:cubicBezTo>
                    <a:pt x="269" y="517"/>
                    <a:pt x="276" y="519"/>
                    <a:pt x="283" y="519"/>
                  </a:cubicBezTo>
                  <a:cubicBezTo>
                    <a:pt x="320" y="519"/>
                    <a:pt x="349" y="489"/>
                    <a:pt x="349" y="453"/>
                  </a:cubicBezTo>
                  <a:cubicBezTo>
                    <a:pt x="349" y="436"/>
                    <a:pt x="343" y="422"/>
                    <a:pt x="334" y="410"/>
                  </a:cubicBezTo>
                  <a:cubicBezTo>
                    <a:pt x="393" y="365"/>
                    <a:pt x="393" y="365"/>
                    <a:pt x="393" y="365"/>
                  </a:cubicBezTo>
                  <a:cubicBezTo>
                    <a:pt x="408" y="383"/>
                    <a:pt x="431" y="395"/>
                    <a:pt x="456" y="395"/>
                  </a:cubicBezTo>
                  <a:cubicBezTo>
                    <a:pt x="490" y="395"/>
                    <a:pt x="519" y="374"/>
                    <a:pt x="532" y="344"/>
                  </a:cubicBezTo>
                  <a:cubicBezTo>
                    <a:pt x="532" y="345"/>
                    <a:pt x="532" y="345"/>
                    <a:pt x="532" y="345"/>
                  </a:cubicBezTo>
                  <a:cubicBezTo>
                    <a:pt x="663" y="361"/>
                    <a:pt x="663" y="361"/>
                    <a:pt x="663" y="361"/>
                  </a:cubicBezTo>
                  <a:cubicBezTo>
                    <a:pt x="663" y="361"/>
                    <a:pt x="663" y="361"/>
                    <a:pt x="663" y="362"/>
                  </a:cubicBezTo>
                  <a:cubicBezTo>
                    <a:pt x="663" y="402"/>
                    <a:pt x="696" y="435"/>
                    <a:pt x="735" y="435"/>
                  </a:cubicBezTo>
                  <a:cubicBezTo>
                    <a:pt x="776" y="435"/>
                    <a:pt x="808" y="402"/>
                    <a:pt x="808" y="362"/>
                  </a:cubicBezTo>
                  <a:cubicBezTo>
                    <a:pt x="808" y="346"/>
                    <a:pt x="803" y="332"/>
                    <a:pt x="795" y="320"/>
                  </a:cubicBezTo>
                  <a:cubicBezTo>
                    <a:pt x="879" y="252"/>
                    <a:pt x="879" y="252"/>
                    <a:pt x="879" y="252"/>
                  </a:cubicBezTo>
                  <a:cubicBezTo>
                    <a:pt x="888" y="263"/>
                    <a:pt x="901" y="270"/>
                    <a:pt x="916" y="270"/>
                  </a:cubicBezTo>
                  <a:cubicBezTo>
                    <a:pt x="940" y="270"/>
                    <a:pt x="961" y="253"/>
                    <a:pt x="965" y="230"/>
                  </a:cubicBezTo>
                  <a:cubicBezTo>
                    <a:pt x="1098" y="252"/>
                    <a:pt x="1098" y="252"/>
                    <a:pt x="1098" y="252"/>
                  </a:cubicBezTo>
                  <a:cubicBezTo>
                    <a:pt x="1098" y="253"/>
                    <a:pt x="1097" y="254"/>
                    <a:pt x="1097" y="256"/>
                  </a:cubicBezTo>
                  <a:cubicBezTo>
                    <a:pt x="1097" y="294"/>
                    <a:pt x="1129" y="326"/>
                    <a:pt x="1168" y="326"/>
                  </a:cubicBezTo>
                  <a:cubicBezTo>
                    <a:pt x="1207" y="326"/>
                    <a:pt x="1238" y="294"/>
                    <a:pt x="1238" y="256"/>
                  </a:cubicBezTo>
                  <a:cubicBezTo>
                    <a:pt x="1238" y="240"/>
                    <a:pt x="1233" y="225"/>
                    <a:pt x="1224" y="213"/>
                  </a:cubicBezTo>
                  <a:cubicBezTo>
                    <a:pt x="1335" y="125"/>
                    <a:pt x="1335" y="125"/>
                    <a:pt x="1335" y="125"/>
                  </a:cubicBezTo>
                  <a:cubicBezTo>
                    <a:pt x="1345" y="135"/>
                    <a:pt x="1357" y="141"/>
                    <a:pt x="1372" y="141"/>
                  </a:cubicBezTo>
                  <a:cubicBezTo>
                    <a:pt x="1398" y="141"/>
                    <a:pt x="1420" y="120"/>
                    <a:pt x="1420" y="95"/>
                  </a:cubicBezTo>
                  <a:cubicBezTo>
                    <a:pt x="1420" y="69"/>
                    <a:pt x="1398" y="49"/>
                    <a:pt x="1372" y="49"/>
                  </a:cubicBezTo>
                  <a:cubicBezTo>
                    <a:pt x="1345" y="49"/>
                    <a:pt x="1322" y="69"/>
                    <a:pt x="1322" y="95"/>
                  </a:cubicBezTo>
                  <a:cubicBezTo>
                    <a:pt x="1322" y="104"/>
                    <a:pt x="1325" y="112"/>
                    <a:pt x="1330" y="119"/>
                  </a:cubicBezTo>
                  <a:cubicBezTo>
                    <a:pt x="1219" y="207"/>
                    <a:pt x="1219" y="207"/>
                    <a:pt x="1219" y="207"/>
                  </a:cubicBezTo>
                  <a:cubicBezTo>
                    <a:pt x="1206" y="193"/>
                    <a:pt x="1188" y="185"/>
                    <a:pt x="1168" y="185"/>
                  </a:cubicBezTo>
                  <a:cubicBezTo>
                    <a:pt x="1133" y="185"/>
                    <a:pt x="1104" y="211"/>
                    <a:pt x="1099" y="244"/>
                  </a:cubicBezTo>
                  <a:cubicBezTo>
                    <a:pt x="965" y="222"/>
                    <a:pt x="965" y="222"/>
                    <a:pt x="965" y="222"/>
                  </a:cubicBezTo>
                  <a:cubicBezTo>
                    <a:pt x="965" y="198"/>
                    <a:pt x="948" y="178"/>
                    <a:pt x="927" y="174"/>
                  </a:cubicBezTo>
                  <a:cubicBezTo>
                    <a:pt x="937" y="96"/>
                    <a:pt x="937" y="96"/>
                    <a:pt x="937" y="96"/>
                  </a:cubicBezTo>
                  <a:cubicBezTo>
                    <a:pt x="938" y="96"/>
                    <a:pt x="939" y="97"/>
                    <a:pt x="940" y="97"/>
                  </a:cubicBezTo>
                  <a:cubicBezTo>
                    <a:pt x="968" y="97"/>
                    <a:pt x="989" y="75"/>
                    <a:pt x="989" y="49"/>
                  </a:cubicBezTo>
                  <a:cubicBezTo>
                    <a:pt x="989" y="21"/>
                    <a:pt x="968" y="0"/>
                    <a:pt x="940" y="0"/>
                  </a:cubicBezTo>
                  <a:cubicBezTo>
                    <a:pt x="914" y="0"/>
                    <a:pt x="892" y="21"/>
                    <a:pt x="892" y="49"/>
                  </a:cubicBezTo>
                  <a:cubicBezTo>
                    <a:pt x="892" y="71"/>
                    <a:pt x="908" y="90"/>
                    <a:pt x="929" y="95"/>
                  </a:cubicBezTo>
                  <a:cubicBezTo>
                    <a:pt x="919" y="173"/>
                    <a:pt x="919" y="173"/>
                    <a:pt x="919" y="173"/>
                  </a:cubicBezTo>
                  <a:cubicBezTo>
                    <a:pt x="918" y="173"/>
                    <a:pt x="917" y="173"/>
                    <a:pt x="916" y="173"/>
                  </a:cubicBezTo>
                  <a:cubicBezTo>
                    <a:pt x="890" y="173"/>
                    <a:pt x="868" y="194"/>
                    <a:pt x="868" y="222"/>
                  </a:cubicBezTo>
                  <a:cubicBezTo>
                    <a:pt x="868" y="230"/>
                    <a:pt x="871" y="238"/>
                    <a:pt x="875" y="245"/>
                  </a:cubicBezTo>
                  <a:cubicBezTo>
                    <a:pt x="790" y="314"/>
                    <a:pt x="790" y="314"/>
                    <a:pt x="790" y="314"/>
                  </a:cubicBezTo>
                  <a:cubicBezTo>
                    <a:pt x="777" y="299"/>
                    <a:pt x="757" y="290"/>
                    <a:pt x="735" y="290"/>
                  </a:cubicBezTo>
                  <a:cubicBezTo>
                    <a:pt x="699" y="290"/>
                    <a:pt x="668" y="317"/>
                    <a:pt x="664" y="353"/>
                  </a:cubicBezTo>
                  <a:cubicBezTo>
                    <a:pt x="534" y="337"/>
                    <a:pt x="534" y="337"/>
                    <a:pt x="534" y="337"/>
                  </a:cubicBezTo>
                  <a:cubicBezTo>
                    <a:pt x="537" y="329"/>
                    <a:pt x="538" y="320"/>
                    <a:pt x="538" y="312"/>
                  </a:cubicBezTo>
                  <a:cubicBezTo>
                    <a:pt x="538" y="266"/>
                    <a:pt x="502" y="230"/>
                    <a:pt x="456" y="230"/>
                  </a:cubicBezTo>
                  <a:cubicBezTo>
                    <a:pt x="411" y="230"/>
                    <a:pt x="374" y="266"/>
                    <a:pt x="374" y="312"/>
                  </a:cubicBezTo>
                  <a:cubicBezTo>
                    <a:pt x="374" y="329"/>
                    <a:pt x="379" y="344"/>
                    <a:pt x="388" y="357"/>
                  </a:cubicBezTo>
                  <a:cubicBezTo>
                    <a:pt x="328" y="404"/>
                    <a:pt x="328" y="404"/>
                    <a:pt x="328" y="404"/>
                  </a:cubicBezTo>
                  <a:cubicBezTo>
                    <a:pt x="316" y="393"/>
                    <a:pt x="301" y="387"/>
                    <a:pt x="283" y="387"/>
                  </a:cubicBezTo>
                  <a:cubicBezTo>
                    <a:pt x="247" y="387"/>
                    <a:pt x="217" y="416"/>
                    <a:pt x="217" y="453"/>
                  </a:cubicBezTo>
                  <a:cubicBezTo>
                    <a:pt x="217" y="454"/>
                    <a:pt x="217" y="455"/>
                    <a:pt x="217" y="456"/>
                  </a:cubicBezTo>
                  <a:cubicBezTo>
                    <a:pt x="96" y="441"/>
                    <a:pt x="96" y="441"/>
                    <a:pt x="96" y="441"/>
                  </a:cubicBezTo>
                  <a:cubicBezTo>
                    <a:pt x="95" y="415"/>
                    <a:pt x="74" y="395"/>
                    <a:pt x="48" y="395"/>
                  </a:cubicBezTo>
                  <a:cubicBezTo>
                    <a:pt x="22" y="395"/>
                    <a:pt x="0" y="416"/>
                    <a:pt x="0" y="443"/>
                  </a:cubicBezTo>
                  <a:cubicBezTo>
                    <a:pt x="0" y="469"/>
                    <a:pt x="22" y="491"/>
                    <a:pt x="48" y="491"/>
                  </a:cubicBezTo>
                  <a:cubicBezTo>
                    <a:pt x="73" y="491"/>
                    <a:pt x="93" y="472"/>
                    <a:pt x="96" y="449"/>
                  </a:cubicBezTo>
                  <a:cubicBezTo>
                    <a:pt x="218" y="464"/>
                    <a:pt x="218" y="464"/>
                    <a:pt x="218" y="464"/>
                  </a:cubicBezTo>
                  <a:cubicBezTo>
                    <a:pt x="222" y="485"/>
                    <a:pt x="236" y="503"/>
                    <a:pt x="255" y="512"/>
                  </a:cubicBezTo>
                  <a:cubicBezTo>
                    <a:pt x="245" y="593"/>
                    <a:pt x="245" y="593"/>
                    <a:pt x="245" y="593"/>
                  </a:cubicBezTo>
                  <a:cubicBezTo>
                    <a:pt x="231" y="596"/>
                    <a:pt x="221" y="609"/>
                    <a:pt x="221" y="624"/>
                  </a:cubicBezTo>
                  <a:cubicBezTo>
                    <a:pt x="221" y="630"/>
                    <a:pt x="223" y="636"/>
                    <a:pt x="225" y="640"/>
                  </a:cubicBezTo>
                  <a:cubicBezTo>
                    <a:pt x="230" y="640"/>
                    <a:pt x="230" y="640"/>
                    <a:pt x="230" y="640"/>
                  </a:cubicBezTo>
                  <a:cubicBezTo>
                    <a:pt x="227" y="636"/>
                    <a:pt x="225" y="630"/>
                    <a:pt x="225" y="624"/>
                  </a:cubicBezTo>
                  <a:cubicBezTo>
                    <a:pt x="225" y="608"/>
                    <a:pt x="238" y="596"/>
                    <a:pt x="253" y="596"/>
                  </a:cubicBezTo>
                  <a:cubicBezTo>
                    <a:pt x="269" y="596"/>
                    <a:pt x="281" y="608"/>
                    <a:pt x="281" y="624"/>
                  </a:cubicBezTo>
                  <a:cubicBezTo>
                    <a:pt x="281" y="630"/>
                    <a:pt x="279" y="636"/>
                    <a:pt x="276" y="640"/>
                  </a:cubicBezTo>
                  <a:cubicBezTo>
                    <a:pt x="281" y="640"/>
                    <a:pt x="281" y="640"/>
                    <a:pt x="281" y="640"/>
                  </a:cubicBezTo>
                  <a:cubicBezTo>
                    <a:pt x="283" y="636"/>
                    <a:pt x="285" y="630"/>
                    <a:pt x="285" y="624"/>
                  </a:cubicBezTo>
                  <a:cubicBezTo>
                    <a:pt x="285" y="606"/>
                    <a:pt x="271" y="592"/>
                    <a:pt x="253" y="592"/>
                  </a:cubicBezTo>
                  <a:close/>
                  <a:moveTo>
                    <a:pt x="1326" y="95"/>
                  </a:moveTo>
                  <a:cubicBezTo>
                    <a:pt x="1326" y="71"/>
                    <a:pt x="1347" y="53"/>
                    <a:pt x="1372" y="53"/>
                  </a:cubicBezTo>
                  <a:cubicBezTo>
                    <a:pt x="1396" y="53"/>
                    <a:pt x="1416" y="71"/>
                    <a:pt x="1416" y="95"/>
                  </a:cubicBezTo>
                  <a:cubicBezTo>
                    <a:pt x="1416" y="118"/>
                    <a:pt x="1396" y="137"/>
                    <a:pt x="1372" y="137"/>
                  </a:cubicBezTo>
                  <a:cubicBezTo>
                    <a:pt x="1347" y="137"/>
                    <a:pt x="1326" y="118"/>
                    <a:pt x="1326" y="95"/>
                  </a:cubicBezTo>
                  <a:close/>
                  <a:moveTo>
                    <a:pt x="1168" y="189"/>
                  </a:moveTo>
                  <a:cubicBezTo>
                    <a:pt x="1205" y="189"/>
                    <a:pt x="1234" y="219"/>
                    <a:pt x="1234" y="256"/>
                  </a:cubicBezTo>
                  <a:cubicBezTo>
                    <a:pt x="1234" y="292"/>
                    <a:pt x="1205" y="322"/>
                    <a:pt x="1168" y="322"/>
                  </a:cubicBezTo>
                  <a:cubicBezTo>
                    <a:pt x="1131" y="322"/>
                    <a:pt x="1101" y="292"/>
                    <a:pt x="1101" y="256"/>
                  </a:cubicBezTo>
                  <a:cubicBezTo>
                    <a:pt x="1101" y="219"/>
                    <a:pt x="1131" y="189"/>
                    <a:pt x="1168" y="189"/>
                  </a:cubicBezTo>
                  <a:close/>
                  <a:moveTo>
                    <a:pt x="896" y="49"/>
                  </a:moveTo>
                  <a:cubicBezTo>
                    <a:pt x="896" y="23"/>
                    <a:pt x="916" y="4"/>
                    <a:pt x="940" y="4"/>
                  </a:cubicBezTo>
                  <a:cubicBezTo>
                    <a:pt x="966" y="4"/>
                    <a:pt x="985" y="23"/>
                    <a:pt x="985" y="49"/>
                  </a:cubicBezTo>
                  <a:cubicBezTo>
                    <a:pt x="985" y="73"/>
                    <a:pt x="966" y="93"/>
                    <a:pt x="940" y="93"/>
                  </a:cubicBezTo>
                  <a:cubicBezTo>
                    <a:pt x="916" y="93"/>
                    <a:pt x="896" y="73"/>
                    <a:pt x="896" y="49"/>
                  </a:cubicBezTo>
                  <a:close/>
                  <a:moveTo>
                    <a:pt x="872" y="222"/>
                  </a:moveTo>
                  <a:cubicBezTo>
                    <a:pt x="872" y="196"/>
                    <a:pt x="892" y="177"/>
                    <a:pt x="916" y="177"/>
                  </a:cubicBezTo>
                  <a:cubicBezTo>
                    <a:pt x="941" y="177"/>
                    <a:pt x="961" y="196"/>
                    <a:pt x="961" y="222"/>
                  </a:cubicBezTo>
                  <a:cubicBezTo>
                    <a:pt x="961" y="246"/>
                    <a:pt x="941" y="266"/>
                    <a:pt x="916" y="266"/>
                  </a:cubicBezTo>
                  <a:cubicBezTo>
                    <a:pt x="892" y="266"/>
                    <a:pt x="872" y="246"/>
                    <a:pt x="872" y="222"/>
                  </a:cubicBezTo>
                  <a:close/>
                  <a:moveTo>
                    <a:pt x="735" y="294"/>
                  </a:moveTo>
                  <a:cubicBezTo>
                    <a:pt x="774" y="294"/>
                    <a:pt x="804" y="324"/>
                    <a:pt x="804" y="362"/>
                  </a:cubicBezTo>
                  <a:cubicBezTo>
                    <a:pt x="804" y="400"/>
                    <a:pt x="774" y="431"/>
                    <a:pt x="735" y="431"/>
                  </a:cubicBezTo>
                  <a:cubicBezTo>
                    <a:pt x="698" y="431"/>
                    <a:pt x="667" y="400"/>
                    <a:pt x="667" y="362"/>
                  </a:cubicBezTo>
                  <a:cubicBezTo>
                    <a:pt x="667" y="324"/>
                    <a:pt x="698" y="294"/>
                    <a:pt x="735" y="294"/>
                  </a:cubicBezTo>
                  <a:close/>
                  <a:moveTo>
                    <a:pt x="378" y="312"/>
                  </a:moveTo>
                  <a:cubicBezTo>
                    <a:pt x="378" y="269"/>
                    <a:pt x="413" y="234"/>
                    <a:pt x="456" y="234"/>
                  </a:cubicBezTo>
                  <a:cubicBezTo>
                    <a:pt x="499" y="234"/>
                    <a:pt x="534" y="269"/>
                    <a:pt x="534" y="312"/>
                  </a:cubicBezTo>
                  <a:cubicBezTo>
                    <a:pt x="534" y="355"/>
                    <a:pt x="499" y="391"/>
                    <a:pt x="456" y="391"/>
                  </a:cubicBezTo>
                  <a:cubicBezTo>
                    <a:pt x="413" y="391"/>
                    <a:pt x="378" y="355"/>
                    <a:pt x="378" y="312"/>
                  </a:cubicBezTo>
                  <a:close/>
                  <a:moveTo>
                    <a:pt x="48" y="487"/>
                  </a:moveTo>
                  <a:cubicBezTo>
                    <a:pt x="24" y="487"/>
                    <a:pt x="4" y="467"/>
                    <a:pt x="4" y="443"/>
                  </a:cubicBezTo>
                  <a:cubicBezTo>
                    <a:pt x="4" y="418"/>
                    <a:pt x="24" y="399"/>
                    <a:pt x="48" y="399"/>
                  </a:cubicBezTo>
                  <a:cubicBezTo>
                    <a:pt x="72" y="399"/>
                    <a:pt x="92" y="418"/>
                    <a:pt x="92" y="443"/>
                  </a:cubicBezTo>
                  <a:cubicBezTo>
                    <a:pt x="92" y="467"/>
                    <a:pt x="72" y="487"/>
                    <a:pt x="48" y="487"/>
                  </a:cubicBezTo>
                  <a:close/>
                  <a:moveTo>
                    <a:pt x="221" y="453"/>
                  </a:moveTo>
                  <a:cubicBezTo>
                    <a:pt x="221" y="418"/>
                    <a:pt x="249" y="391"/>
                    <a:pt x="283" y="391"/>
                  </a:cubicBezTo>
                  <a:cubicBezTo>
                    <a:pt x="317" y="391"/>
                    <a:pt x="345" y="418"/>
                    <a:pt x="345" y="453"/>
                  </a:cubicBezTo>
                  <a:cubicBezTo>
                    <a:pt x="345" y="487"/>
                    <a:pt x="317" y="515"/>
                    <a:pt x="283" y="515"/>
                  </a:cubicBezTo>
                  <a:cubicBezTo>
                    <a:pt x="249" y="515"/>
                    <a:pt x="221" y="487"/>
                    <a:pt x="221" y="453"/>
                  </a:cubicBezTo>
                  <a:close/>
                </a:path>
              </a:pathLst>
            </a:custGeom>
            <a:solidFill>
              <a:srgbClr val="F0E8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9"/>
            <p:cNvSpPr>
              <a:spLocks/>
            </p:cNvSpPr>
            <p:nvPr/>
          </p:nvSpPr>
          <p:spPr bwMode="auto">
            <a:xfrm>
              <a:off x="7264394" y="3998911"/>
              <a:ext cx="166688" cy="57150"/>
            </a:xfrm>
            <a:custGeom>
              <a:avLst/>
              <a:gdLst/>
              <a:ahLst/>
              <a:cxnLst>
                <a:cxn ang="0">
                  <a:pos x="35" y="24"/>
                </a:cxn>
                <a:cxn ang="0">
                  <a:pos x="70" y="0"/>
                </a:cxn>
                <a:cxn ang="0">
                  <a:pos x="66" y="0"/>
                </a:cxn>
                <a:cxn ang="0">
                  <a:pos x="35" y="2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35" y="24"/>
                </a:cxn>
              </a:cxnLst>
              <a:rect l="0" t="0" r="r" b="b"/>
              <a:pathLst>
                <a:path w="70" h="24">
                  <a:moveTo>
                    <a:pt x="35" y="24"/>
                  </a:moveTo>
                  <a:cubicBezTo>
                    <a:pt x="51" y="24"/>
                    <a:pt x="64" y="14"/>
                    <a:pt x="70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0" y="12"/>
                    <a:pt x="49" y="20"/>
                    <a:pt x="35" y="20"/>
                  </a:cubicBezTo>
                  <a:cubicBezTo>
                    <a:pt x="22" y="20"/>
                    <a:pt x="10" y="12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14"/>
                    <a:pt x="19" y="24"/>
                    <a:pt x="35" y="24"/>
                  </a:cubicBezTo>
                  <a:close/>
                </a:path>
              </a:pathLst>
            </a:custGeom>
            <a:solidFill>
              <a:srgbClr val="9963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384047" y="1260363"/>
            <a:ext cx="8348472" cy="4168697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600"/>
              </a:spcBef>
              <a:defRPr>
                <a:solidFill>
                  <a:schemeClr val="tx2"/>
                </a:solidFill>
              </a:defRPr>
            </a:lvl1pPr>
            <a:lvl2pPr marL="400050" indent="-177800">
              <a:spcBef>
                <a:spcPts val="600"/>
              </a:spcBef>
              <a:buFont typeface="Arial" pitchFamily="34" charset="0"/>
              <a:buChar char="›"/>
              <a:defRPr>
                <a:solidFill>
                  <a:schemeClr val="tx2"/>
                </a:solidFill>
              </a:defRPr>
            </a:lvl2pPr>
            <a:lvl3pPr marL="57150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74295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1430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00" i="1">
                <a:solidFill>
                  <a:schemeClr val="tx2"/>
                </a:solidFill>
                <a:latin typeface="Georgia" pitchFamily="18" charset="0"/>
              </a:defRPr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8"/>
          </p:nvPr>
        </p:nvSpPr>
        <p:spPr bwMode="gray">
          <a:xfrm>
            <a:off x="2670048" y="6629400"/>
            <a:ext cx="3699002" cy="228600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1"/>
          </p:nvPr>
        </p:nvSpPr>
        <p:spPr bwMode="gray"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accent5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5"/>
          </p:nvPr>
        </p:nvSpPr>
        <p:spPr bwMode="white">
          <a:xfrm>
            <a:off x="384047" y="5895623"/>
            <a:ext cx="5788152" cy="78175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1" i="0" baseline="0">
                <a:solidFill>
                  <a:schemeClr val="bg1"/>
                </a:solidFill>
                <a:latin typeface="+mj-lt"/>
              </a:defRPr>
            </a:lvl1pPr>
            <a:lvl2pPr marL="285750" indent="-171450">
              <a:lnSpc>
                <a:spcPct val="100000"/>
              </a:lnSpc>
              <a:buFont typeface="Arial"/>
              <a:buChar char="•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2pPr>
            <a:lvl3pPr marL="457200" indent="-171450">
              <a:lnSpc>
                <a:spcPct val="100000"/>
              </a:lnSpc>
              <a:buFont typeface="Arial" pitchFamily="34" charset="0"/>
              <a:buChar char="›"/>
              <a:defRPr sz="1200" b="0" i="0">
                <a:solidFill>
                  <a:schemeClr val="bg1"/>
                </a:solidFill>
                <a:latin typeface="+mj-lt"/>
                <a:cs typeface="Arial"/>
              </a:defRPr>
            </a:lvl3pPr>
            <a:lvl4pPr>
              <a:defRPr sz="1600" b="0" i="0">
                <a:latin typeface="Georgia" pitchFamily="18" charset="0"/>
              </a:defRPr>
            </a:lvl4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64" name="Slide Number Placeholder 6"/>
          <p:cNvSpPr txBox="1">
            <a:spLocks/>
          </p:cNvSpPr>
          <p:nvPr/>
        </p:nvSpPr>
        <p:spPr>
          <a:xfrm>
            <a:off x="8243899" y="6581783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Sub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0" i="1">
                <a:solidFill>
                  <a:schemeClr val="tx2"/>
                </a:solidFill>
                <a:latin typeface="Georgia" pitchFamily="18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4"/>
          </p:nvPr>
        </p:nvSpPr>
        <p:spPr>
          <a:xfrm>
            <a:off x="4672583" y="1260363"/>
            <a:ext cx="4038600" cy="480210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384047" y="1260363"/>
            <a:ext cx="4038600" cy="480210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000"/>
              </a:spcBef>
              <a:defRPr sz="1800" b="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600" i="1">
                <a:solidFill>
                  <a:schemeClr val="tx2"/>
                </a:solidFill>
                <a:latin typeface="Georgia" pitchFamily="18" charset="0"/>
              </a:defRPr>
            </a:lvl1pPr>
            <a:lvl2pPr>
              <a:buNone/>
              <a:defRPr sz="1600" i="1">
                <a:solidFill>
                  <a:srgbClr val="414343"/>
                </a:solidFill>
              </a:defRPr>
            </a:lvl2pPr>
            <a:lvl3pPr>
              <a:buNone/>
              <a:defRPr sz="1600" i="1">
                <a:solidFill>
                  <a:srgbClr val="414343"/>
                </a:solidFill>
              </a:defRPr>
            </a:lvl3pPr>
            <a:lvl4pPr>
              <a:buNone/>
              <a:defRPr sz="1600" i="1">
                <a:solidFill>
                  <a:srgbClr val="414343"/>
                </a:solidFill>
              </a:defRPr>
            </a:lvl4pPr>
            <a:lvl5pPr>
              <a:buNone/>
              <a:defRPr sz="1600" i="1">
                <a:solidFill>
                  <a:srgbClr val="414343"/>
                </a:solidFill>
              </a:defRPr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062471" y="1260363"/>
            <a:ext cx="2667000" cy="48021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223259" y="1260363"/>
            <a:ext cx="2667000" cy="48021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7" y="1260363"/>
            <a:ext cx="2667000" cy="480210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spcBef>
                <a:spcPts val="1000"/>
              </a:spcBef>
              <a:defRPr sz="1800">
                <a:solidFill>
                  <a:schemeClr val="tx2"/>
                </a:solidFill>
              </a:defRPr>
            </a:lvl1pPr>
            <a:lvl2pPr marL="342900" indent="-171450">
              <a:spcBef>
                <a:spcPts val="600"/>
              </a:spcBef>
              <a:buFont typeface="Arial" pitchFamily="34" charset="0"/>
              <a:buChar char="›"/>
              <a:defRPr sz="1600">
                <a:solidFill>
                  <a:schemeClr val="tx2"/>
                </a:solidFill>
              </a:defRPr>
            </a:lvl2pPr>
            <a:lvl3pPr marL="514350" indent="-171450">
              <a:spcBef>
                <a:spcPts val="600"/>
              </a:spcBef>
              <a:buFont typeface="Arial" pitchFamily="34" charset="0"/>
              <a:buChar char="»"/>
              <a:defRPr sz="1400">
                <a:solidFill>
                  <a:schemeClr val="tx2"/>
                </a:solidFill>
              </a:defRPr>
            </a:lvl3pPr>
            <a:lvl4pPr marL="685800" indent="-171450">
              <a:spcBef>
                <a:spcPts val="600"/>
              </a:spcBef>
              <a:buFont typeface="Arial" pitchFamily="34" charset="0"/>
              <a:buChar char="–"/>
              <a:defRPr sz="1400">
                <a:solidFill>
                  <a:schemeClr val="tx2"/>
                </a:solidFill>
              </a:defRPr>
            </a:lvl4pPr>
            <a:lvl5pPr marL="857250" indent="-171450">
              <a:spcBef>
                <a:spcPts val="600"/>
              </a:spcBef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4047" y="337184"/>
            <a:ext cx="8348472" cy="461665"/>
          </a:xfrm>
          <a:prstGeom prst="rect">
            <a:avLst/>
          </a:prstGeom>
        </p:spPr>
        <p:txBody>
          <a:bodyPr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dirty="0" smtClean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add header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84047" y="718977"/>
            <a:ext cx="8348472" cy="33855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sz="1600" b="0" i="1">
                <a:solidFill>
                  <a:schemeClr val="tx2"/>
                </a:solidFill>
                <a:latin typeface="Georgia" pitchFamily="18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600" b="0" i="1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add subhead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ctr">
              <a:defRPr sz="900" dirty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6294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5590BFC-49BD-46D2-A3D1-A4EC58AC3A52}" type="datetimeFigureOut">
              <a:rPr lang="en-US" smtClean="0"/>
              <a:pPr/>
              <a:t>10/26/14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 txBox="1">
            <a:spLocks/>
          </p:cNvSpPr>
          <p:nvPr/>
        </p:nvSpPr>
        <p:spPr>
          <a:xfrm>
            <a:off x="8158171" y="6424615"/>
            <a:ext cx="7620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4524-850C-6D4F-85BC-70D4F7341579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sm Q logo.jpg"/>
          <p:cNvPicPr>
            <a:picLocks noChangeAspect="1"/>
          </p:cNvPicPr>
          <p:nvPr/>
        </p:nvPicPr>
        <p:blipFill>
          <a:blip r:embed="rId16" cstate="print"/>
          <a:srcRect b="12833"/>
          <a:stretch>
            <a:fillRect/>
          </a:stretch>
        </p:blipFill>
        <p:spPr bwMode="gray">
          <a:xfrm>
            <a:off x="0" y="6308026"/>
            <a:ext cx="1926336" cy="549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6A71"/>
          </a:solidFill>
          <a:latin typeface="+mn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14343"/>
          </a:solidFill>
          <a:latin typeface="+mn-lt"/>
          <a:ea typeface="ＭＳ Ｐゴシック" charset="-128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&gt;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Font typeface="Lucida Grande" charset="0"/>
        <a:buChar char="-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3pPr>
      <a:lvl4pPr marL="914400" indent="-234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4pPr>
      <a:lvl5pPr marL="1144588" indent="-2222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14343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a.europa.eu/ema/index.jsp?curl=pages/regulation/general/general_content_000408.j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" y="1050416"/>
            <a:ext cx="7772400" cy="461665"/>
          </a:xfrm>
        </p:spPr>
        <p:txBody>
          <a:bodyPr/>
          <a:lstStyle/>
          <a:p>
            <a:r>
              <a:rPr lang="en-US" dirty="0" smtClean="0"/>
              <a:t>Comparison of US/EU </a:t>
            </a:r>
            <a:r>
              <a:rPr lang="en-US" dirty="0" err="1" smtClean="0"/>
              <a:t>Biosimilar</a:t>
            </a:r>
            <a:r>
              <a:rPr lang="en-US" dirty="0" smtClean="0"/>
              <a:t>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4191000" cy="838200"/>
          </a:xfrm>
        </p:spPr>
        <p:txBody>
          <a:bodyPr/>
          <a:lstStyle/>
          <a:p>
            <a:r>
              <a:rPr lang="en-US" sz="1600" b="1" dirty="0" smtClean="0"/>
              <a:t>Kamali Chance, MPH, PhD, RAC</a:t>
            </a:r>
          </a:p>
          <a:p>
            <a:r>
              <a:rPr lang="en-US" b="1" dirty="0" smtClean="0"/>
              <a:t>Senior Director </a:t>
            </a:r>
          </a:p>
          <a:p>
            <a:r>
              <a:rPr lang="en-US" sz="1200" b="1" dirty="0" smtClean="0"/>
              <a:t>Head, Global </a:t>
            </a:r>
            <a:r>
              <a:rPr lang="en-US" sz="1200" b="1" dirty="0" err="1" smtClean="0"/>
              <a:t>Biosimilars</a:t>
            </a:r>
            <a:r>
              <a:rPr lang="en-US" sz="1200" b="1" dirty="0" smtClean="0"/>
              <a:t> Regulatory Strategy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</p:nvPr>
        </p:nvGraphicFramePr>
        <p:xfrm>
          <a:off x="228600" y="1143001"/>
          <a:ext cx="8686800" cy="51738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87560"/>
                <a:gridCol w="1596178"/>
                <a:gridCol w="1303062"/>
              </a:tblGrid>
              <a:tr h="3540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Essential Components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EMA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 FDA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9159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Stepwise development: Each step of the development must demonstrate acceptable similarity before proceeding to the next step: 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CMC             Non-Clinical              Clinical </a:t>
                      </a:r>
                      <a:endParaRPr lang="en-GB" sz="17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0822">
                <a:tc>
                  <a:txBody>
                    <a:bodyPr/>
                    <a:lstStyle/>
                    <a:p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expression construct for the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biosimilar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product will “encode the same primary amino acid sequence” as the licensed reference product</a:t>
                      </a:r>
                      <a:endParaRPr lang="en-GB" sz="17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9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Analytical and functional characterization – head to head </a:t>
                      </a:r>
                      <a:r>
                        <a:rPr lang="en-US" sz="1700" dirty="0" smtClean="0"/>
                        <a:t>similarity </a:t>
                      </a:r>
                      <a:r>
                        <a:rPr lang="en-US" sz="1700" dirty="0" smtClean="0"/>
                        <a:t>with licensed reference product</a:t>
                      </a:r>
                      <a:endParaRPr lang="en-GB" sz="17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noProof="0" dirty="0" smtClean="0"/>
                        <a:t>Stepwise approach for the clinical development – demonstrate similarity in PK/PD studies prior to conducting Phase III study or studies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noProof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noProof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9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aseline="0" noProof="0" dirty="0" smtClean="0"/>
                        <a:t>Clinical Phase I PK/PD (if relevant PD marker is available) study. Immunogenicity assessment required. </a:t>
                      </a:r>
                      <a:endParaRPr lang="en-GB" sz="1700" noProof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noProof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noProof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2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noProof="0" dirty="0" smtClean="0"/>
                        <a:t>Clinical Phase III study</a:t>
                      </a:r>
                      <a:r>
                        <a:rPr lang="en-GB" sz="1700" baseline="0" noProof="0" dirty="0" smtClean="0"/>
                        <a:t> to assess safety and efficacy. Immunogenicity assessment required.</a:t>
                      </a:r>
                      <a:endParaRPr lang="en-GB" sz="1700" noProof="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noProof="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noProof="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100" dirty="0" smtClean="0"/>
              <a:t>EU/US </a:t>
            </a:r>
            <a:r>
              <a:rPr lang="en-GB" sz="3100" dirty="0" err="1" smtClean="0"/>
              <a:t>Guidances</a:t>
            </a:r>
            <a:r>
              <a:rPr lang="en-GB" sz="3100" dirty="0" smtClean="0"/>
              <a:t> - A comparison</a:t>
            </a:r>
            <a:r>
              <a:rPr lang="en-GB" sz="3200" dirty="0" smtClean="0">
                <a:ea typeface="ＭＳ Ｐゴシック" charset="-128"/>
              </a:rPr>
              <a:t/>
            </a:r>
            <a:br>
              <a:rPr lang="en-GB" sz="3200" dirty="0" smtClean="0">
                <a:ea typeface="ＭＳ Ｐゴシック" charset="-128"/>
              </a:rPr>
            </a:br>
            <a:r>
              <a:rPr lang="en-GB" dirty="0" smtClean="0">
                <a:ea typeface="ＭＳ Ｐゴシック" charset="-128"/>
              </a:rPr>
              <a:t/>
            </a:r>
            <a:br>
              <a:rPr lang="en-GB" dirty="0" smtClean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914401" y="2362200"/>
            <a:ext cx="533400" cy="228600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400" dirty="0"/>
          </a:p>
        </p:txBody>
      </p:sp>
      <p:sp>
        <p:nvSpPr>
          <p:cNvPr id="12" name="Notched Right Arrow 11"/>
          <p:cNvSpPr/>
          <p:nvPr/>
        </p:nvSpPr>
        <p:spPr>
          <a:xfrm>
            <a:off x="2819400" y="2362200"/>
            <a:ext cx="685800" cy="228600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</p:nvPr>
        </p:nvGraphicFramePr>
        <p:xfrm>
          <a:off x="380999" y="1066799"/>
          <a:ext cx="8534401" cy="49187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10404"/>
                <a:gridCol w="1609807"/>
                <a:gridCol w="1314190"/>
              </a:tblGrid>
              <a:tr h="4167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Essential Components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EMA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 FDA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9303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Risk-based approach – </a:t>
                      </a:r>
                      <a:r>
                        <a:rPr lang="en-GB" sz="1800" dirty="0" err="1" smtClean="0"/>
                        <a:t>biosimilar</a:t>
                      </a:r>
                      <a:r>
                        <a:rPr lang="en-GB" sz="1800" baseline="0" dirty="0" smtClean="0"/>
                        <a:t> products will be approved based on “</a:t>
                      </a:r>
                      <a:r>
                        <a:rPr lang="en-US" dirty="0" smtClean="0"/>
                        <a:t>totality of the evidence” – even a relatively small difference in e.g. clinical efficacy may not be accepted if the </a:t>
                      </a:r>
                      <a:r>
                        <a:rPr lang="en-US" dirty="0" smtClean="0"/>
                        <a:t>analytical and </a:t>
                      </a:r>
                      <a:r>
                        <a:rPr lang="en-US" dirty="0" smtClean="0"/>
                        <a:t>nonclinical data indicate important structural and functional differences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54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Biosimilar Application: must show that the </a:t>
                      </a:r>
                      <a:r>
                        <a:rPr lang="en-US" sz="1800" dirty="0" smtClean="0"/>
                        <a:t>indications </a:t>
                      </a:r>
                      <a:r>
                        <a:rPr lang="en-US" sz="1800" dirty="0" smtClean="0"/>
                        <a:t>for which the biosimilar product applicant is seeking approval have been previously approved for the reference product</a:t>
                      </a:r>
                      <a:endParaRPr lang="en-GB" sz="16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54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Extrapolation </a:t>
                      </a:r>
                      <a:r>
                        <a:rPr lang="en-US" sz="1800" dirty="0" smtClean="0"/>
                        <a:t>of </a:t>
                      </a:r>
                      <a:r>
                        <a:rPr lang="en-US" sz="1800" dirty="0" smtClean="0"/>
                        <a:t>Indication(s) allowed, if </a:t>
                      </a:r>
                      <a:r>
                        <a:rPr lang="en-US" sz="1800" dirty="0" smtClean="0"/>
                        <a:t>the MOA is the </a:t>
                      </a:r>
                      <a:r>
                        <a:rPr lang="en-US" sz="1800" dirty="0" smtClean="0"/>
                        <a:t>same for all approved indications for the reference product. In </a:t>
                      </a:r>
                      <a:r>
                        <a:rPr lang="en-US" sz="1800" dirty="0" smtClean="0"/>
                        <a:t>some cases </a:t>
                      </a:r>
                      <a:r>
                        <a:rPr lang="en-US" sz="1800" dirty="0" smtClean="0"/>
                        <a:t>additional </a:t>
                      </a:r>
                      <a:r>
                        <a:rPr lang="en-US" sz="1800" dirty="0" smtClean="0"/>
                        <a:t>PK </a:t>
                      </a:r>
                      <a:r>
                        <a:rPr lang="en-US" sz="1800" dirty="0" smtClean="0"/>
                        <a:t>data in patient population may </a:t>
                      </a:r>
                      <a:r>
                        <a:rPr lang="en-US" sz="1800" dirty="0" smtClean="0"/>
                        <a:t>be </a:t>
                      </a:r>
                      <a:r>
                        <a:rPr lang="en-US" sz="1800" dirty="0" smtClean="0"/>
                        <a:t>required. 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100" dirty="0" smtClean="0"/>
              <a:t>EU/US </a:t>
            </a:r>
            <a:r>
              <a:rPr lang="en-GB" sz="3100" dirty="0" err="1" smtClean="0"/>
              <a:t>Guidances</a:t>
            </a:r>
            <a:r>
              <a:rPr lang="en-GB" sz="3100" dirty="0" smtClean="0"/>
              <a:t> - A comparison</a:t>
            </a:r>
            <a:r>
              <a:rPr lang="en-GB" sz="3200" dirty="0" smtClean="0">
                <a:ea typeface="ＭＳ Ｐゴシック" charset="-128"/>
              </a:rPr>
              <a:t/>
            </a:r>
            <a:br>
              <a:rPr lang="en-GB" sz="3200" dirty="0" smtClean="0">
                <a:ea typeface="ＭＳ Ｐゴシック" charset="-128"/>
              </a:rPr>
            </a:br>
            <a:r>
              <a:rPr lang="en-GB" dirty="0" smtClean="0">
                <a:ea typeface="ＭＳ Ｐゴシック" charset="-128"/>
              </a:rPr>
              <a:t/>
            </a:r>
            <a:br>
              <a:rPr lang="en-GB" dirty="0" smtClean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  <p:sp>
        <p:nvSpPr>
          <p:cNvPr id="22553" name="Rectangle 6"/>
          <p:cNvSpPr>
            <a:spLocks noChangeArrowheads="1"/>
          </p:cNvSpPr>
          <p:nvPr/>
        </p:nvSpPr>
        <p:spPr bwMode="auto">
          <a:xfrm>
            <a:off x="609600" y="5943600"/>
            <a:ext cx="701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lvl="1" indent="-176213"/>
            <a:r>
              <a:rPr lang="en-US" sz="1400" b="1"/>
              <a:t>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534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900" dirty="0" smtClean="0"/>
              <a:t>EU/US </a:t>
            </a:r>
            <a:r>
              <a:rPr lang="en-GB" sz="2900" dirty="0" err="1" smtClean="0"/>
              <a:t>Guidances</a:t>
            </a:r>
            <a:r>
              <a:rPr lang="en-GB" sz="2900" dirty="0" smtClean="0"/>
              <a:t> - A Comparison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750" y="1219201"/>
          <a:ext cx="8064894" cy="41853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28591"/>
                <a:gridCol w="1296144"/>
                <a:gridCol w="1440159"/>
              </a:tblGrid>
              <a:tr h="410958">
                <a:tc>
                  <a:txBody>
                    <a:bodyPr/>
                    <a:lstStyle/>
                    <a:p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Essential components 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baseline="0" noProof="0" dirty="0" smtClean="0">
                          <a:solidFill>
                            <a:schemeClr val="tx1"/>
                          </a:solidFill>
                        </a:rPr>
                        <a:t> EMA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US FDA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73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Interchangeability: defined as a “biological product [that] may be substituted for the reference product without the intervention of the health care provider who prescribed the reference product”</a:t>
                      </a:r>
                      <a:r>
                        <a:rPr lang="en-US" sz="1700" dirty="0" smtClean="0"/>
                        <a:t>**</a:t>
                      </a:r>
                      <a:r>
                        <a:rPr lang="en-GB" sz="1600" dirty="0" smtClean="0">
                          <a:sym typeface="Wingdings"/>
                        </a:rPr>
                        <a:t>**</a:t>
                      </a:r>
                      <a:endParaRPr lang="en-GB" sz="17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***</a:t>
                      </a:r>
                      <a:endParaRPr lang="en-GB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****</a:t>
                      </a:r>
                      <a:endParaRPr lang="en-GB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09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Immunogenicity testing</a:t>
                      </a:r>
                      <a:endParaRPr lang="en-GB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0" noProof="0" dirty="0" smtClean="0">
                          <a:latin typeface="+mn-lt"/>
                          <a:sym typeface="Wingdings"/>
                        </a:rPr>
                        <a:t>6+months</a:t>
                      </a:r>
                      <a:endParaRPr lang="en-GB" sz="1600" i="0" noProof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>
                          <a:sym typeface="Wingdings"/>
                        </a:rPr>
                        <a:t>6+ months</a:t>
                      </a:r>
                      <a:endParaRPr lang="en-GB" sz="1600" i="0" noProof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0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Transition study</a:t>
                      </a:r>
                      <a:endParaRPr lang="en-GB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 smtClean="0"/>
                        <a:t>Not required</a:t>
                      </a:r>
                      <a:endParaRPr lang="en-GB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i="0" noProof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6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err="1" smtClean="0"/>
                        <a:t>Pediatric</a:t>
                      </a:r>
                      <a:r>
                        <a:rPr lang="en-GB" noProof="0" dirty="0" smtClean="0"/>
                        <a:t> Study Assessment</a:t>
                      </a:r>
                      <a:endParaRPr lang="en-GB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 smtClean="0"/>
                    </a:p>
                    <a:p>
                      <a:pPr algn="ctr"/>
                      <a:r>
                        <a:rPr lang="en-GB" sz="1600" noProof="0" dirty="0" smtClean="0"/>
                        <a:t>No</a:t>
                      </a:r>
                      <a:endParaRPr lang="en-GB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r>
                        <a:rPr lang="en-GB" dirty="0" smtClean="0">
                          <a:sym typeface="Wingdings"/>
                        </a:rPr>
                        <a:t>*****</a:t>
                      </a:r>
                      <a:endParaRPr lang="en-GB" sz="1800" i="0" noProof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9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err="1" smtClean="0"/>
                        <a:t>Pharmacovigilance</a:t>
                      </a:r>
                      <a:r>
                        <a:rPr lang="en-GB" noProof="0" dirty="0" smtClean="0"/>
                        <a:t> plan</a:t>
                      </a:r>
                      <a:endParaRPr lang="en-GB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i="0" noProof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i="0" noProof="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585" name="Rectangle 6"/>
          <p:cNvSpPr>
            <a:spLocks noChangeArrowheads="1"/>
          </p:cNvSpPr>
          <p:nvPr/>
        </p:nvSpPr>
        <p:spPr bwMode="auto">
          <a:xfrm>
            <a:off x="609600" y="5410200"/>
            <a:ext cx="7620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/>
              <a:t>***Not centrally determined. Decision is left to each member </a:t>
            </a:r>
            <a:r>
              <a:rPr lang="en-US" sz="1000" dirty="0" smtClean="0"/>
              <a:t>state</a:t>
            </a:r>
          </a:p>
          <a:p>
            <a:endParaRPr lang="en-US" sz="800" dirty="0"/>
          </a:p>
          <a:p>
            <a:r>
              <a:rPr lang="en-US" sz="1000" dirty="0"/>
              <a:t>**</a:t>
            </a:r>
            <a:r>
              <a:rPr lang="en-GB" sz="1000" dirty="0">
                <a:sym typeface="Wingdings" pitchFamily="2" charset="2"/>
              </a:rPr>
              <a:t>**</a:t>
            </a:r>
            <a:r>
              <a:rPr lang="en-US" sz="1000" dirty="0"/>
              <a:t> Data provided to show that switching between use of the </a:t>
            </a:r>
            <a:r>
              <a:rPr lang="en-US" sz="1000" dirty="0" err="1"/>
              <a:t>biosimilar</a:t>
            </a:r>
            <a:r>
              <a:rPr lang="en-US" sz="1000" dirty="0"/>
              <a:t> product and the reference product is as safe as using only the reference product</a:t>
            </a:r>
            <a:endParaRPr lang="en-GB" sz="1000" dirty="0"/>
          </a:p>
        </p:txBody>
      </p:sp>
      <p:sp>
        <p:nvSpPr>
          <p:cNvPr id="23586" name="Rectangle 7"/>
          <p:cNvSpPr>
            <a:spLocks noChangeArrowheads="1"/>
          </p:cNvSpPr>
          <p:nvPr/>
        </p:nvSpPr>
        <p:spPr bwMode="auto">
          <a:xfrm>
            <a:off x="609600" y="6172200"/>
            <a:ext cx="7467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1000" dirty="0">
                <a:sym typeface="Wingdings" pitchFamily="2" charset="2"/>
              </a:rPr>
              <a:t>***</a:t>
            </a:r>
            <a:r>
              <a:rPr lang="en-US" sz="1000" dirty="0">
                <a:cs typeface="Times New Roman" pitchFamily="18" charset="0"/>
              </a:rPr>
              <a:t>** yes, if product is found to be biosimilar. No, if product is found to be interchangeable.</a:t>
            </a:r>
            <a:endParaRPr lang="en-US" sz="1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</p:nvPr>
        </p:nvGraphicFramePr>
        <p:xfrm>
          <a:off x="384175" y="1260475"/>
          <a:ext cx="8348663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35327"/>
                <a:gridCol w="1387946"/>
                <a:gridCol w="132539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Additional Aspects 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EMA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US FDA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GB" dirty="0" smtClean="0"/>
                        <a:t>A proposed biosimilar product can be licensed for fewer than</a:t>
                      </a:r>
                      <a:r>
                        <a:rPr lang="en-GB" baseline="0" dirty="0" smtClean="0"/>
                        <a:t> all </a:t>
                      </a:r>
                      <a:r>
                        <a:rPr lang="en-GB" baseline="0" dirty="0" smtClean="0"/>
                        <a:t>indications </a:t>
                      </a:r>
                      <a:r>
                        <a:rPr lang="en-GB" baseline="0" dirty="0" smtClean="0"/>
                        <a:t>licensed for the reference product</a:t>
                      </a:r>
                      <a:r>
                        <a:rPr lang="en-GB" dirty="0" smtClean="0"/>
                        <a:t> </a:t>
                      </a:r>
                      <a:endParaRPr lang="en-GB" dirty="0" smtClean="0"/>
                    </a:p>
                    <a:p>
                      <a:endParaRPr lang="en-GB" sz="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GB" dirty="0" smtClean="0"/>
                        <a:t>A proposed biosimilar product can have delivery device or container closure system that is different from reference product </a:t>
                      </a:r>
                      <a:endParaRPr lang="en-GB" dirty="0" smtClean="0"/>
                    </a:p>
                    <a:p>
                      <a:endParaRPr lang="en-GB" sz="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 proposed biosimilar product can seek licensure for fewer than all presentations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/>
                        <a:t>for </a:t>
                      </a:r>
                      <a:r>
                        <a:rPr lang="en-GB" sz="1800" baseline="0" dirty="0" smtClean="0"/>
                        <a:t>which a reference product is </a:t>
                      </a:r>
                      <a:r>
                        <a:rPr lang="en-GB" sz="1800" baseline="0" dirty="0" smtClean="0"/>
                        <a:t>licensed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ym typeface="Wingdings"/>
                        </a:rPr>
                        <a:t></a:t>
                      </a:r>
                      <a:endParaRPr lang="en-GB" sz="18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ym typeface="Wingdings"/>
                        </a:rPr>
                        <a:t></a:t>
                      </a:r>
                      <a:endParaRPr lang="en-GB" sz="18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 proposed biosimilar product can seek licensure for fewer than all routes of administration</a:t>
                      </a:r>
                      <a:r>
                        <a:rPr lang="en-GB" sz="1800" baseline="0" dirty="0" smtClean="0"/>
                        <a:t> for which a reference product is </a:t>
                      </a:r>
                      <a:r>
                        <a:rPr lang="en-GB" sz="1800" baseline="0" dirty="0" smtClean="0"/>
                        <a:t>licensed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ym typeface="Wingdings"/>
                        </a:rPr>
                        <a:t></a:t>
                      </a:r>
                      <a:endParaRPr lang="en-GB" sz="18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ym typeface="Wingdings"/>
                        </a:rPr>
                        <a:t></a:t>
                      </a:r>
                      <a:endParaRPr lang="en-GB" sz="18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 smtClean="0"/>
                        <a:t>Joint Scientific Advice available from FDA/EMA</a:t>
                      </a: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noProof="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>
                          <a:sym typeface="Wingdings"/>
                        </a:rPr>
                        <a:t></a:t>
                      </a:r>
                      <a:endParaRPr lang="en-GB" sz="1800" i="0" noProof="0" dirty="0" smtClean="0">
                        <a:latin typeface="+mn-lt"/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900" dirty="0" smtClean="0"/>
              <a:t>EU/US </a:t>
            </a:r>
            <a:r>
              <a:rPr lang="en-GB" sz="2900" dirty="0" err="1" smtClean="0"/>
              <a:t>Guidances</a:t>
            </a:r>
            <a:r>
              <a:rPr lang="en-GB" sz="2900" dirty="0" smtClean="0"/>
              <a:t> - A Comparison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</p:nvPr>
        </p:nvGraphicFramePr>
        <p:xfrm>
          <a:off x="384175" y="990601"/>
          <a:ext cx="8348663" cy="37411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08377"/>
                <a:gridCol w="1387946"/>
                <a:gridCol w="1252340"/>
              </a:tblGrid>
              <a:tr h="3626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Additional Aspects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EMA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 FDA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456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Exclusivity period for an innovator biologic</a:t>
                      </a:r>
                    </a:p>
                    <a:p>
                      <a:endParaRPr lang="en-GB" sz="1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8+2+1 </a:t>
                      </a:r>
                      <a:r>
                        <a:rPr lang="en-GB" sz="1800" dirty="0" smtClean="0"/>
                        <a:t>years</a:t>
                      </a:r>
                      <a:endParaRPr lang="en-GB" sz="1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 years</a:t>
                      </a:r>
                      <a:endParaRPr lang="en-GB" sz="1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456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Exclusivity period for the</a:t>
                      </a:r>
                      <a:r>
                        <a:rPr lang="en-GB" sz="1800" baseline="0" dirty="0" smtClean="0"/>
                        <a:t> first interchangeable </a:t>
                      </a:r>
                      <a:r>
                        <a:rPr lang="en-GB" sz="1800" baseline="0" dirty="0" smtClean="0"/>
                        <a:t> product</a:t>
                      </a:r>
                      <a:endParaRPr lang="en-GB" sz="1800" baseline="0" dirty="0" smtClean="0"/>
                    </a:p>
                    <a:p>
                      <a:endParaRPr lang="en-GB" sz="1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--</a:t>
                      </a:r>
                      <a:endParaRPr lang="en-GB" sz="1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 months</a:t>
                      </a:r>
                      <a:endParaRPr lang="en-GB" sz="18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78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Differences that could have an advantage as regards to safety (e.g., lower levels of impurities or lower immunogenicity) may not preclude </a:t>
                      </a:r>
                      <a:r>
                        <a:rPr lang="en-US" dirty="0" err="1" smtClean="0"/>
                        <a:t>biosimilarity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0651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Excludes ‘intended changes to improve efficacy’ from scope of </a:t>
                      </a:r>
                      <a:r>
                        <a:rPr lang="en-US" dirty="0" err="1" smtClean="0"/>
                        <a:t>biosimilarity</a:t>
                      </a:r>
                      <a:r>
                        <a:rPr lang="en-US" dirty="0" smtClean="0"/>
                        <a:t> approach.</a:t>
                      </a: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5232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dirty="0" smtClean="0"/>
              <a:t>EU/US </a:t>
            </a:r>
            <a:r>
              <a:rPr lang="en-GB" sz="2800" dirty="0" err="1" smtClean="0"/>
              <a:t>Guidances</a:t>
            </a:r>
            <a:r>
              <a:rPr lang="en-GB" sz="2800" dirty="0" smtClean="0"/>
              <a:t> - A Comparison</a:t>
            </a:r>
          </a:p>
        </p:txBody>
      </p:sp>
      <p:sp>
        <p:nvSpPr>
          <p:cNvPr id="25629" name="Rectangle 5"/>
          <p:cNvSpPr>
            <a:spLocks noChangeArrowheads="1"/>
          </p:cNvSpPr>
          <p:nvPr/>
        </p:nvSpPr>
        <p:spPr bwMode="auto">
          <a:xfrm>
            <a:off x="381000" y="4983163"/>
            <a:ext cx="8458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000" dirty="0" smtClean="0">
                <a:cs typeface="Times New Roman" pitchFamily="18" charset="0"/>
              </a:rPr>
              <a:t>.</a:t>
            </a:r>
            <a:endParaRPr lang="en-US" sz="10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US</a:t>
            </a:r>
          </a:p>
          <a:p>
            <a:r>
              <a:rPr lang="en-US" dirty="0" smtClean="0"/>
              <a:t>Late 2012, </a:t>
            </a:r>
            <a:r>
              <a:rPr lang="en-US" dirty="0" err="1" smtClean="0"/>
              <a:t>BsUFA</a:t>
            </a:r>
            <a:r>
              <a:rPr lang="en-US" dirty="0" smtClean="0"/>
              <a:t>  became effective, now other than </a:t>
            </a:r>
            <a:r>
              <a:rPr lang="en-US" dirty="0" smtClean="0"/>
              <a:t>Biosimilar Initial Advisory meeting with the </a:t>
            </a:r>
            <a:r>
              <a:rPr lang="en-US" dirty="0" smtClean="0"/>
              <a:t>FDA, </a:t>
            </a:r>
            <a:r>
              <a:rPr lang="en-US" dirty="0" smtClean="0"/>
              <a:t>there is </a:t>
            </a:r>
            <a:r>
              <a:rPr lang="en-US" dirty="0" smtClean="0"/>
              <a:t>an annual </a:t>
            </a:r>
            <a:r>
              <a:rPr lang="en-US" dirty="0" smtClean="0"/>
              <a:t>fee for Type 1 to Type 4 meetings</a:t>
            </a:r>
            <a:endParaRPr lang="en-US" dirty="0" smtClean="0"/>
          </a:p>
          <a:p>
            <a:r>
              <a:rPr lang="en-US" dirty="0" smtClean="0"/>
              <a:t>Pharmacology Draft Guidance </a:t>
            </a:r>
            <a:r>
              <a:rPr lang="en-US" dirty="0" smtClean="0"/>
              <a:t>published in 2014</a:t>
            </a:r>
            <a:endParaRPr lang="en-US" dirty="0" smtClean="0"/>
          </a:p>
          <a:p>
            <a:r>
              <a:rPr lang="en-US" dirty="0" smtClean="0"/>
              <a:t>As of third quarter 2014, FDA received 78 requests for initial meetings to discuss biosimilar development programs </a:t>
            </a:r>
            <a:endParaRPr lang="en-US" sz="800" dirty="0" smtClean="0"/>
          </a:p>
          <a:p>
            <a:r>
              <a:rPr lang="en-US" dirty="0" smtClean="0"/>
              <a:t>Meetings pertained to 14 different reference products</a:t>
            </a:r>
            <a:endParaRPr lang="en-US" sz="800" dirty="0" smtClean="0"/>
          </a:p>
          <a:p>
            <a:r>
              <a:rPr lang="en-US" dirty="0" smtClean="0"/>
              <a:t>The agency has held 63+ initial meetings with sponsors</a:t>
            </a:r>
            <a:endParaRPr lang="en-US" sz="800" dirty="0" smtClean="0"/>
          </a:p>
          <a:p>
            <a:r>
              <a:rPr lang="en-US" dirty="0" smtClean="0"/>
              <a:t>Received 28 IND applications for </a:t>
            </a:r>
            <a:r>
              <a:rPr lang="en-US" dirty="0" err="1" smtClean="0"/>
              <a:t>biosimilars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Since 2012, EMA posts on its website on monthly basis as to dossiers submitted by type of product (insulin, </a:t>
            </a:r>
            <a:r>
              <a:rPr lang="en-US" dirty="0" err="1" smtClean="0">
                <a:solidFill>
                  <a:schemeClr val="tx1"/>
                </a:solidFill>
              </a:rPr>
              <a:t>infliximab</a:t>
            </a:r>
            <a:r>
              <a:rPr lang="en-US" dirty="0" smtClean="0">
                <a:solidFill>
                  <a:schemeClr val="tx1"/>
                </a:solidFill>
              </a:rPr>
              <a:t>, etc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First monoclonal biosimilar approved in 2013</a:t>
            </a:r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Revisions to some </a:t>
            </a:r>
            <a:r>
              <a:rPr lang="en-US" dirty="0" err="1" smtClean="0">
                <a:solidFill>
                  <a:schemeClr val="tx1"/>
                </a:solidFill>
              </a:rPr>
              <a:t>guidances</a:t>
            </a:r>
            <a:r>
              <a:rPr lang="en-US" dirty="0" smtClean="0">
                <a:solidFill>
                  <a:schemeClr val="tx1"/>
                </a:solidFill>
              </a:rPr>
              <a:t> based on experience to 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7" y="338136"/>
            <a:ext cx="8348472" cy="523220"/>
          </a:xfrm>
        </p:spPr>
        <p:txBody>
          <a:bodyPr/>
          <a:lstStyle/>
          <a:p>
            <a:r>
              <a:rPr lang="en-US" sz="2800" dirty="0" smtClean="0"/>
              <a:t>US &amp; EU Updates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</a:t>
            </a:r>
            <a:r>
              <a:rPr lang="en-US" dirty="0"/>
              <a:t>you </a:t>
            </a:r>
            <a:r>
              <a:rPr lang="en-US" dirty="0" smtClean="0"/>
              <a:t>very much!!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sz="2800" dirty="0" smtClean="0"/>
          </a:p>
          <a:p>
            <a:pPr algn="ctr">
              <a:buFontTx/>
              <a:buNone/>
            </a:pPr>
            <a:r>
              <a:rPr lang="en-US" sz="2800" dirty="0" smtClean="0"/>
              <a:t>Kamali </a:t>
            </a:r>
            <a:r>
              <a:rPr lang="en-US" sz="2800" dirty="0"/>
              <a:t>Chance, MPH, Ph.D., RAC</a:t>
            </a:r>
          </a:p>
          <a:p>
            <a:pPr algn="ctr">
              <a:buFontTx/>
              <a:buNone/>
            </a:pPr>
            <a:r>
              <a:rPr lang="en-US" sz="2000" dirty="0" smtClean="0"/>
              <a:t>Senior Director</a:t>
            </a:r>
            <a:r>
              <a:rPr lang="en-US" sz="2000" dirty="0"/>
              <a:t>, </a:t>
            </a:r>
            <a:r>
              <a:rPr lang="en-US" sz="2000" dirty="0" smtClean="0"/>
              <a:t>Head, Global </a:t>
            </a:r>
            <a:r>
              <a:rPr lang="en-US" sz="2000" dirty="0" err="1" smtClean="0"/>
              <a:t>Biosimilars</a:t>
            </a:r>
            <a:r>
              <a:rPr lang="en-US" sz="2000" dirty="0" smtClean="0"/>
              <a:t> Regulatory Strategy</a:t>
            </a:r>
            <a:endParaRPr lang="en-US" sz="2000" dirty="0"/>
          </a:p>
          <a:p>
            <a:pPr algn="ctr">
              <a:buFontTx/>
              <a:buNone/>
            </a:pPr>
            <a:r>
              <a:rPr lang="en-US" sz="2000" dirty="0" smtClean="0"/>
              <a:t>Quintiles </a:t>
            </a:r>
            <a:r>
              <a:rPr lang="en-US" sz="2000" dirty="0"/>
              <a:t>Global CRO</a:t>
            </a:r>
          </a:p>
          <a:p>
            <a:pPr algn="ctr">
              <a:buFontTx/>
              <a:buNone/>
            </a:pPr>
            <a:r>
              <a:rPr lang="en-US" sz="2000" dirty="0"/>
              <a:t>Phone:  </a:t>
            </a:r>
            <a:r>
              <a:rPr lang="en-US" sz="2000" dirty="0" smtClean="0"/>
              <a:t>+919-998-1811</a:t>
            </a:r>
            <a:endParaRPr lang="en-US" sz="2000" dirty="0"/>
          </a:p>
          <a:p>
            <a:pPr algn="ctr">
              <a:buFontTx/>
              <a:buNone/>
            </a:pPr>
            <a:r>
              <a:rPr lang="en-US" sz="2000" dirty="0"/>
              <a:t>Kamali.Chance@Quintiles.com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515B9-C874-4497-BB5E-A8D28D5A891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Definition of </a:t>
            </a:r>
            <a:r>
              <a:rPr lang="en-US" dirty="0" err="1" smtClean="0">
                <a:solidFill>
                  <a:schemeClr val="tx1"/>
                </a:solidFill>
              </a:rPr>
              <a:t>Biosimilarity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Biosimilar Guidelines Issuance in the EU and US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Regulation </a:t>
            </a:r>
            <a:r>
              <a:rPr lang="en-US" dirty="0" smtClean="0">
                <a:solidFill>
                  <a:schemeClr val="tx1"/>
                </a:solidFill>
              </a:rPr>
              <a:t>of Biosimilars and FOBs in the US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Approval Pathways for Drugs/Biologics in the US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BLA: 351(a)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351(k)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Biosimilars approved in the EU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Comparison of EU and US guidelines</a:t>
            </a:r>
          </a:p>
          <a:p>
            <a:pPr>
              <a:defRPr/>
            </a:pPr>
            <a:r>
              <a:rPr lang="en-US" dirty="0" smtClean="0"/>
              <a:t>US &amp; EU </a:t>
            </a:r>
            <a:r>
              <a:rPr lang="en-US" dirty="0" smtClean="0"/>
              <a:t>Updates</a:t>
            </a:r>
          </a:p>
          <a:p>
            <a:pPr>
              <a:buNone/>
              <a:defRPr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4047" y="338136"/>
            <a:ext cx="8348472" cy="523220"/>
          </a:xfrm>
        </p:spPr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8534400" cy="960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Definition of </a:t>
            </a:r>
            <a:r>
              <a:rPr lang="en-US" b="1" dirty="0" err="1" smtClean="0"/>
              <a:t>Biosimilar</a:t>
            </a:r>
            <a:r>
              <a:rPr lang="en-US" b="1" dirty="0" smtClean="0"/>
              <a:t>/</a:t>
            </a:r>
            <a:r>
              <a:rPr lang="en-US" b="1" dirty="0" err="1" smtClean="0"/>
              <a:t>Biosimilarity</a:t>
            </a:r>
            <a:endParaRPr lang="en-US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447800"/>
            <a:ext cx="77724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  <a:p>
            <a:r>
              <a:rPr lang="en-US" sz="2000" dirty="0" smtClean="0"/>
              <a:t>A </a:t>
            </a:r>
            <a:r>
              <a:rPr lang="en-US" sz="2000" b="1" dirty="0" smtClean="0"/>
              <a:t>similar biological</a:t>
            </a:r>
            <a:r>
              <a:rPr lang="en-US" sz="2000" dirty="0" smtClean="0"/>
              <a:t> or '</a:t>
            </a:r>
            <a:r>
              <a:rPr lang="en-US" sz="2000" b="1" dirty="0" err="1" smtClean="0"/>
              <a:t>biosimilar</a:t>
            </a:r>
            <a:r>
              <a:rPr lang="en-US" sz="2000" dirty="0" smtClean="0"/>
              <a:t>' medicine is a biological medicine that is similar to another biological medicine that has already been </a:t>
            </a:r>
            <a:r>
              <a:rPr lang="en-US" sz="2000" dirty="0" err="1" smtClean="0"/>
              <a:t>authorised</a:t>
            </a:r>
            <a:r>
              <a:rPr lang="en-US" sz="2000" dirty="0" smtClean="0"/>
              <a:t> for use and it </a:t>
            </a:r>
            <a:r>
              <a:rPr lang="en-US" sz="2000" dirty="0" smtClean="0">
                <a:solidFill>
                  <a:srgbClr val="FF0000"/>
                </a:solidFill>
              </a:rPr>
              <a:t>does not have any meaningful differences</a:t>
            </a:r>
            <a:r>
              <a:rPr lang="en-US" sz="2000" dirty="0" smtClean="0"/>
              <a:t> from the reference medicine in terms of </a:t>
            </a:r>
            <a:r>
              <a:rPr lang="en-US" sz="2000" b="1" dirty="0" smtClean="0"/>
              <a:t>quality, safety or efficacy.</a:t>
            </a:r>
            <a:endParaRPr lang="en-US" sz="800" b="1" dirty="0" smtClean="0"/>
          </a:p>
          <a:p>
            <a:pPr>
              <a:buFontTx/>
              <a:buNone/>
            </a:pPr>
            <a:endParaRPr lang="en-US" sz="800" dirty="0" smtClean="0"/>
          </a:p>
          <a:p>
            <a:pPr>
              <a:buFontTx/>
              <a:buNone/>
            </a:pPr>
            <a:r>
              <a:rPr lang="en-US" sz="800" dirty="0" smtClean="0"/>
              <a:t>	</a:t>
            </a:r>
            <a:r>
              <a:rPr lang="en-US" sz="1100" dirty="0" smtClean="0"/>
              <a:t>Article 6 of regulation(EC) No 726/2004 and Article 10(4) of Directive 2001/83, as amended.</a:t>
            </a:r>
          </a:p>
          <a:p>
            <a:pPr>
              <a:buFontTx/>
              <a:buNone/>
            </a:pPr>
            <a:endParaRPr lang="en-US" sz="1100" dirty="0" smtClean="0"/>
          </a:p>
          <a:p>
            <a:r>
              <a:rPr lang="en-US" sz="2000" dirty="0" smtClean="0"/>
              <a:t>The PHS Act defines </a:t>
            </a:r>
            <a:r>
              <a:rPr lang="en-US" sz="2000" i="1" dirty="0" err="1" smtClean="0"/>
              <a:t>biosimilarity</a:t>
            </a:r>
            <a:r>
              <a:rPr lang="en-US" sz="2000" i="1" dirty="0" smtClean="0"/>
              <a:t> </a:t>
            </a:r>
            <a:r>
              <a:rPr lang="en-US" sz="2000" dirty="0" smtClean="0"/>
              <a:t>“to mean that the biological product is </a:t>
            </a:r>
            <a:r>
              <a:rPr lang="en-US" sz="2000" dirty="0" smtClean="0">
                <a:solidFill>
                  <a:srgbClr val="FF0000"/>
                </a:solidFill>
              </a:rPr>
              <a:t>highly similar </a:t>
            </a:r>
            <a:r>
              <a:rPr lang="en-US" sz="2000" dirty="0" smtClean="0"/>
              <a:t>to the reference product notwithstanding minor differences in clinically inactive components and… there are </a:t>
            </a:r>
            <a:r>
              <a:rPr lang="en-US" sz="2000" dirty="0" smtClean="0">
                <a:solidFill>
                  <a:srgbClr val="FF0000"/>
                </a:solidFill>
              </a:rPr>
              <a:t>no clinically meaningful differences</a:t>
            </a:r>
            <a:r>
              <a:rPr lang="en-US" sz="2000" dirty="0" smtClean="0"/>
              <a:t> between the biological product and the reference product in terms of the </a:t>
            </a:r>
            <a:r>
              <a:rPr lang="en-US" sz="2000" b="1" dirty="0" smtClean="0"/>
              <a:t>safety, purity, and potency </a:t>
            </a:r>
            <a:r>
              <a:rPr lang="en-US" sz="2000" dirty="0" smtClean="0"/>
              <a:t>of the product.” </a:t>
            </a:r>
          </a:p>
          <a:p>
            <a:pPr>
              <a:buFontTx/>
              <a:buNone/>
            </a:pPr>
            <a:r>
              <a:rPr lang="en-US" sz="1100" dirty="0" smtClean="0"/>
              <a:t>	</a:t>
            </a:r>
          </a:p>
          <a:p>
            <a:pPr>
              <a:buFontTx/>
              <a:buNone/>
            </a:pPr>
            <a:r>
              <a:rPr lang="en-US" sz="1100" dirty="0" smtClean="0"/>
              <a:t>	Section 7002(b)(2) of the Affordable Care Act, amending section 351(</a:t>
            </a:r>
            <a:r>
              <a:rPr lang="en-US" sz="1100" dirty="0" err="1" smtClean="0"/>
              <a:t>i</a:t>
            </a:r>
            <a:r>
              <a:rPr lang="en-US" sz="1100" dirty="0" smtClean="0"/>
              <a:t>) of the PHS Act.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/>
          <p:cNvCxnSpPr/>
          <p:nvPr/>
        </p:nvCxnSpPr>
        <p:spPr>
          <a:xfrm flipH="1" flipV="1">
            <a:off x="5257800" y="2971800"/>
            <a:ext cx="609600" cy="6096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3962400" y="3048000"/>
            <a:ext cx="1143000" cy="3048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2057400" y="3810000"/>
            <a:ext cx="228600" cy="4572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2133600" y="2971801"/>
            <a:ext cx="152400" cy="533399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295400" y="3886200"/>
            <a:ext cx="0" cy="4572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09600" y="2895600"/>
            <a:ext cx="0" cy="4587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19600" y="3733800"/>
            <a:ext cx="0" cy="5842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05400" y="3657600"/>
            <a:ext cx="533400" cy="533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Content Placeholder 52"/>
          <p:cNvSpPr>
            <a:spLocks noGrp="1"/>
          </p:cNvSpPr>
          <p:nvPr>
            <p:ph sz="quarter" idx="14"/>
          </p:nvPr>
        </p:nvSpPr>
        <p:spPr bwMode="auto">
          <a:xfrm>
            <a:off x="152400" y="914400"/>
            <a:ext cx="8534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EU </a:t>
            </a:r>
            <a:r>
              <a:rPr lang="en-GB" dirty="0" smtClean="0"/>
              <a:t>pioneered the development of biosimilar </a:t>
            </a:r>
            <a:r>
              <a:rPr lang="en-GB" dirty="0" smtClean="0"/>
              <a:t>guidelines</a:t>
            </a:r>
          </a:p>
          <a:p>
            <a:pPr>
              <a:spcBef>
                <a:spcPts val="0"/>
              </a:spcBef>
            </a:pPr>
            <a:endParaRPr lang="en-GB" sz="800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US issued quality and scientific considerations as well as pharmacology 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	</a:t>
            </a:r>
            <a:r>
              <a:rPr lang="en-GB" dirty="0" smtClean="0"/>
              <a:t>guidelines</a:t>
            </a:r>
            <a:endParaRPr lang="en-GB" dirty="0" smtClean="0"/>
          </a:p>
        </p:txBody>
      </p:sp>
      <p:sp>
        <p:nvSpPr>
          <p:cNvPr id="5131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34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Biosimilar Guidelines Issuance in the EU and US</a:t>
            </a:r>
          </a:p>
        </p:txBody>
      </p:sp>
      <p:sp>
        <p:nvSpPr>
          <p:cNvPr id="50" name="Right Arrow 49"/>
          <p:cNvSpPr/>
          <p:nvPr/>
        </p:nvSpPr>
        <p:spPr>
          <a:xfrm>
            <a:off x="0" y="2895600"/>
            <a:ext cx="9144000" cy="12954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46BDBA"/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" y="33147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2004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38200" y="33147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2005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00200" y="33147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2006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38401" y="3314700"/>
            <a:ext cx="838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3124200" y="3314700"/>
            <a:ext cx="914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733801" y="3314700"/>
            <a:ext cx="1066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2009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648200" y="3314700"/>
            <a:ext cx="914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2010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2286000"/>
            <a:ext cx="1295400" cy="685800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EMEA Legislative Pathway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62000" y="4149724"/>
            <a:ext cx="1143000" cy="1031875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EMEA Regulatory Guidance [Overarching Guideline</a:t>
            </a:r>
            <a:r>
              <a:rPr lang="en-US" sz="1000" dirty="0" smtClean="0">
                <a:solidFill>
                  <a:schemeClr val="bg1"/>
                </a:solidFill>
              </a:rPr>
              <a:t>] under revision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581400" y="4149080"/>
            <a:ext cx="1524000" cy="880120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Product Class Specific Guidelines: Low molecular weight </a:t>
            </a:r>
            <a:r>
              <a:rPr lang="en-US" sz="1000" dirty="0" smtClean="0">
                <a:solidFill>
                  <a:schemeClr val="bg1"/>
                </a:solidFill>
              </a:rPr>
              <a:t>heparin; </a:t>
            </a:r>
            <a:r>
              <a:rPr lang="en-US" sz="1000" dirty="0">
                <a:solidFill>
                  <a:schemeClr val="bg1"/>
                </a:solidFill>
              </a:rPr>
              <a:t>recombinant Interferon-alpha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67200" y="2209800"/>
            <a:ext cx="1295400" cy="838200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Product Class </a:t>
            </a:r>
            <a:r>
              <a:rPr lang="en-US" sz="1000" dirty="0"/>
              <a:t>monoclonal antibodies - non-clinical and clinical  issues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34001" y="3733800"/>
            <a:ext cx="152399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5257800" y="4114800"/>
            <a:ext cx="11430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PHS Act </a:t>
            </a:r>
            <a:r>
              <a:rPr lang="en-US" sz="1000" dirty="0" smtClean="0">
                <a:solidFill>
                  <a:schemeClr val="tx1"/>
                </a:solidFill>
              </a:rPr>
              <a:t>amended  </a:t>
            </a:r>
            <a:r>
              <a:rPr lang="en-US" sz="1000" dirty="0">
                <a:solidFill>
                  <a:schemeClr val="tx1"/>
                </a:solidFill>
              </a:rPr>
              <a:t>to allow the approval of </a:t>
            </a:r>
            <a:r>
              <a:rPr lang="en-US" sz="1000" dirty="0" err="1">
                <a:solidFill>
                  <a:schemeClr val="tx1"/>
                </a:solidFill>
              </a:rPr>
              <a:t>biosimilars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486400" y="3316288"/>
            <a:ext cx="121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2012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248400" y="3657600"/>
            <a:ext cx="1066800" cy="914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553200" y="4114800"/>
            <a:ext cx="1219200" cy="815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Overarching Draft Guidelines on biosimilars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7092950" y="5070475"/>
            <a:ext cx="1062038" cy="639763"/>
            <a:chOff x="479684" y="5912583"/>
            <a:chExt cx="1062018" cy="640057"/>
          </a:xfrm>
        </p:grpSpPr>
        <p:sp>
          <p:nvSpPr>
            <p:cNvPr id="39" name="Rectangle 38"/>
            <p:cNvSpPr/>
            <p:nvPr/>
          </p:nvSpPr>
          <p:spPr>
            <a:xfrm>
              <a:off x="479684" y="5966086"/>
              <a:ext cx="329785" cy="239843"/>
            </a:xfrm>
            <a:prstGeom prst="rect">
              <a:avLst/>
            </a:prstGeom>
            <a:solidFill>
              <a:srgbClr val="006A7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8498" name="Rectangle 40"/>
            <p:cNvSpPr>
              <a:spLocks noChangeArrowheads="1"/>
            </p:cNvSpPr>
            <p:nvPr/>
          </p:nvSpPr>
          <p:spPr bwMode="auto">
            <a:xfrm>
              <a:off x="779955" y="5912583"/>
              <a:ext cx="76174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cs typeface="Arial" pitchFamily="34" charset="0"/>
                </a:rPr>
                <a:t>Europe</a:t>
              </a:r>
              <a:endParaRPr lang="en-US" sz="140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2184" y="6298366"/>
              <a:ext cx="329785" cy="239843"/>
            </a:xfrm>
            <a:prstGeom prst="rect">
              <a:avLst/>
            </a:prstGeom>
            <a:solidFill>
              <a:srgbClr val="6BA4A5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 dirty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8502" name="Rectangle 46"/>
            <p:cNvSpPr>
              <a:spLocks noChangeArrowheads="1"/>
            </p:cNvSpPr>
            <p:nvPr/>
          </p:nvSpPr>
          <p:spPr bwMode="auto">
            <a:xfrm>
              <a:off x="782455" y="6244863"/>
              <a:ext cx="4347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cs typeface="Arial" pitchFamily="34" charset="0"/>
                </a:rPr>
                <a:t>US</a:t>
              </a:r>
              <a:endParaRPr lang="en-US" sz="1400"/>
            </a:p>
          </p:txBody>
        </p:sp>
      </p:grpSp>
      <p:sp>
        <p:nvSpPr>
          <p:cNvPr id="5165" name="TextBox 59"/>
          <p:cNvSpPr txBox="1">
            <a:spLocks noChangeArrowheads="1"/>
          </p:cNvSpPr>
          <p:nvPr/>
        </p:nvSpPr>
        <p:spPr bwMode="auto">
          <a:xfrm>
            <a:off x="152400" y="5715000"/>
            <a:ext cx="672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GB" sz="1000" dirty="0">
              <a:latin typeface="Arial" charset="0"/>
              <a:ea typeface="ＭＳ Ｐゴシック" pitchFamily="34" charset="-128"/>
            </a:endParaRPr>
          </a:p>
          <a:p>
            <a:pPr>
              <a:defRPr/>
            </a:pPr>
            <a:endParaRPr lang="en-GB" sz="1000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sz="1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</a:rPr>
              <a:t>US </a:t>
            </a:r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</a:rPr>
              <a:t>Food and Drug Administration. Guidance for industry. Scientific considerations in demonstrating </a:t>
            </a:r>
            <a:r>
              <a:rPr lang="en-GB" sz="1000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</a:rPr>
              <a:t>biosimilarity</a:t>
            </a:r>
            <a:r>
              <a:rPr lang="en-GB" sz="1000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</a:rPr>
              <a:t> to a reference product. Draft Guidance. Feb 2012</a:t>
            </a:r>
            <a:r>
              <a:rPr lang="en-GB" sz="1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</a:rPr>
              <a:t>. Pharmacology Guidance 2014</a:t>
            </a: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781800" y="1981200"/>
            <a:ext cx="914400" cy="1066800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Revised Guidelines: </a:t>
            </a:r>
            <a:endParaRPr lang="en-US" sz="10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Follicle </a:t>
            </a:r>
            <a:r>
              <a:rPr lang="en-US" sz="1000" dirty="0">
                <a:solidFill>
                  <a:schemeClr val="bg1"/>
                </a:solidFill>
              </a:rPr>
              <a:t>stimulating </a:t>
            </a:r>
            <a:r>
              <a:rPr lang="en-US" sz="1000" dirty="0" smtClean="0">
                <a:solidFill>
                  <a:schemeClr val="bg1"/>
                </a:solidFill>
              </a:rPr>
              <a:t>hormone; </a:t>
            </a:r>
            <a:r>
              <a:rPr lang="en-US" sz="1000" dirty="0">
                <a:solidFill>
                  <a:schemeClr val="bg1"/>
                </a:solidFill>
              </a:rPr>
              <a:t>Interferon-beta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971800" y="2209800"/>
            <a:ext cx="1219200" cy="838200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Product Class Specific Guideline: Erythropoietin (revised)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371600" y="2286001"/>
            <a:ext cx="1447800" cy="762000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Quality Guideline;</a:t>
            </a:r>
          </a:p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Non-Clinical &amp; Clinical Guideline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057400" y="4149725"/>
            <a:ext cx="1219200" cy="1260475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Product Class Specific Guidelines: </a:t>
            </a:r>
            <a:r>
              <a:rPr lang="en-US" sz="1000" dirty="0" smtClean="0">
                <a:solidFill>
                  <a:schemeClr val="bg1"/>
                </a:solidFill>
              </a:rPr>
              <a:t>human Insulin and insulin analogues-under revision; 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G-CSF; </a:t>
            </a:r>
            <a:r>
              <a:rPr lang="en-US" sz="1000" dirty="0" err="1">
                <a:solidFill>
                  <a:schemeClr val="bg1"/>
                </a:solidFill>
              </a:rPr>
              <a:t>Somatropin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8490" name="Rectangle 40"/>
          <p:cNvSpPr>
            <a:spLocks noChangeArrowheads="1"/>
          </p:cNvSpPr>
          <p:nvPr/>
        </p:nvSpPr>
        <p:spPr bwMode="auto">
          <a:xfrm>
            <a:off x="152400" y="571500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u="sng" dirty="0" smtClean="0">
                <a:hlinkClick r:id="rId3"/>
              </a:rPr>
              <a:t>http://www.ema.europa.eu/ema/index.jsp?curl=pages/regulation/general/general_content_000408.jsp</a:t>
            </a:r>
            <a:endParaRPr lang="en-US" sz="1000" u="sng" dirty="0" smtClean="0"/>
          </a:p>
          <a:p>
            <a:endParaRPr lang="en-US" sz="1000" dirty="0"/>
          </a:p>
        </p:txBody>
      </p:sp>
      <p:sp>
        <p:nvSpPr>
          <p:cNvPr id="53" name="Rectangle 52"/>
          <p:cNvSpPr/>
          <p:nvPr/>
        </p:nvSpPr>
        <p:spPr>
          <a:xfrm>
            <a:off x="5638800" y="2209800"/>
            <a:ext cx="1066800" cy="762000"/>
          </a:xfrm>
          <a:prstGeom prst="rect">
            <a:avLst/>
          </a:prstGeom>
          <a:solidFill>
            <a:srgbClr val="006A7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</a:rPr>
              <a:t>Product Class </a:t>
            </a:r>
            <a:r>
              <a:rPr lang="en-US" sz="1000" dirty="0"/>
              <a:t>Immunogenicity assessment of monoclonal antibodies 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239000" y="2819400"/>
            <a:ext cx="76200" cy="6858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934200" y="3140962"/>
            <a:ext cx="990600" cy="89255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chemeClr val="bg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2"/>
                </a:solidFill>
              </a:rPr>
              <a:t> 2013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414343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772400" y="1524000"/>
            <a:ext cx="1143000" cy="1447800"/>
          </a:xfrm>
          <a:prstGeom prst="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 Revised Biotechnology-derived proteins as active substance: quality issues ; nonclinical and clinical issues under revision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8077200" y="2743200"/>
            <a:ext cx="76200" cy="6858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924800" y="3450223"/>
            <a:ext cx="838200" cy="338554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2014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24800" y="4337876"/>
            <a:ext cx="10668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Pharmacology Guidance</a:t>
            </a:r>
          </a:p>
        </p:txBody>
      </p:sp>
      <p:cxnSp>
        <p:nvCxnSpPr>
          <p:cNvPr id="63" name="Straight Connector 62"/>
          <p:cNvCxnSpPr>
            <a:stCxn id="61" idx="0"/>
          </p:cNvCxnSpPr>
          <p:nvPr/>
        </p:nvCxnSpPr>
        <p:spPr>
          <a:xfrm flipH="1" flipV="1">
            <a:off x="8229600" y="3733800"/>
            <a:ext cx="228600" cy="60407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248400" y="2819400"/>
            <a:ext cx="0" cy="6858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832104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Regulation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of Biosimilars 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Follow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on Biologics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US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143000"/>
            <a:ext cx="8224838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en-US" sz="3800" dirty="0" smtClean="0"/>
              <a:t>US Congress amended the Public Health Service Act (PHS 351) to allow for the approval of </a:t>
            </a:r>
            <a:r>
              <a:rPr lang="en-US" sz="3800" dirty="0" err="1" smtClean="0"/>
              <a:t>biosimilars</a:t>
            </a:r>
            <a:r>
              <a:rPr lang="en-US" sz="3800" dirty="0" smtClean="0"/>
              <a:t> in the US and President Obama signed the “Patient Protection and Affordable Care Act” into law on March 22, 2010. </a:t>
            </a:r>
            <a:endParaRPr lang="en-US" sz="3800" dirty="0" smtClean="0"/>
          </a:p>
          <a:p>
            <a:pPr>
              <a:buFont typeface="Arial" pitchFamily="34" charset="0"/>
              <a:buChar char="•"/>
            </a:pPr>
            <a:endParaRPr lang="en-US" sz="2100" b="1" dirty="0" smtClean="0"/>
          </a:p>
          <a:p>
            <a:pPr marL="514350" indent="-5143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400" b="1" dirty="0" smtClean="0"/>
              <a:t>FDA Authority</a:t>
            </a:r>
            <a:r>
              <a:rPr lang="en-US" sz="3400" b="1" dirty="0" smtClean="0"/>
              <a:t>: </a:t>
            </a:r>
            <a:r>
              <a:rPr lang="en-US" sz="3400" dirty="0" smtClean="0"/>
              <a:t>The new law provides FDA the latitude to forego some of the nonclinical and clinical requirements, if, in its opinion, such requirements are unnecessary</a:t>
            </a:r>
            <a:r>
              <a:rPr lang="en-US" sz="3400" dirty="0" smtClean="0"/>
              <a:t>.</a:t>
            </a:r>
          </a:p>
          <a:p>
            <a:pPr marL="514350" indent="-514350">
              <a:spcBef>
                <a:spcPts val="600"/>
              </a:spcBef>
            </a:pPr>
            <a:endParaRPr lang="en-US" sz="34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3400" dirty="0" smtClean="0"/>
              <a:t>FDA’s </a:t>
            </a:r>
            <a:r>
              <a:rPr lang="en-US" sz="3400" dirty="0" smtClean="0"/>
              <a:t>Premise on 505 (b)(2) under Federal FD&amp;C Act</a:t>
            </a:r>
            <a:r>
              <a:rPr lang="en-US" sz="3400" dirty="0" smtClean="0"/>
              <a:t>: can approve a therapeutic protein product that is sufficiently similar to a licensed reference product.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sz="3400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sz="34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3400" dirty="0" smtClean="0"/>
              <a:t>Follow on </a:t>
            </a:r>
            <a:r>
              <a:rPr lang="en-US" sz="3400" dirty="0" smtClean="0"/>
              <a:t>biologics previously approved by the FDA pursuant to Federal FD&amp;C Act:</a:t>
            </a:r>
            <a:endParaRPr lang="en-US" sz="3400" dirty="0" smtClean="0"/>
          </a:p>
          <a:p>
            <a:pPr marL="514350" indent="-514350">
              <a:buFont typeface="Wingdings" pitchFamily="2" charset="2"/>
              <a:buChar char="Ø"/>
            </a:pPr>
            <a:endParaRPr lang="en-US" sz="2100" b="1" dirty="0" smtClean="0"/>
          </a:p>
          <a:p>
            <a:pPr marL="1144588" lvl="2" indent="-230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900" b="1" dirty="0" err="1" smtClean="0"/>
              <a:t>Omnitrope</a:t>
            </a:r>
            <a:r>
              <a:rPr lang="en-US" sz="2900" b="1" dirty="0" smtClean="0"/>
              <a:t> </a:t>
            </a:r>
            <a:r>
              <a:rPr lang="en-US" sz="2900" dirty="0" smtClean="0"/>
              <a:t>(</a:t>
            </a:r>
            <a:r>
              <a:rPr lang="en-US" sz="2900" dirty="0" err="1" smtClean="0"/>
              <a:t>somatropin</a:t>
            </a:r>
            <a:r>
              <a:rPr lang="en-US" sz="2900" dirty="0" smtClean="0"/>
              <a:t>), a growth hormone; reference product </a:t>
            </a:r>
            <a:r>
              <a:rPr lang="en-US" sz="2900" dirty="0" err="1" smtClean="0"/>
              <a:t>Genotropin</a:t>
            </a:r>
            <a:r>
              <a:rPr lang="en-US" sz="2900" dirty="0" smtClean="0"/>
              <a:t>® - 505(b)(2) - 2006</a:t>
            </a:r>
          </a:p>
          <a:p>
            <a:pPr marL="1144588" lvl="2" indent="-230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900" b="1" dirty="0" err="1" smtClean="0"/>
              <a:t>Valtropin</a:t>
            </a:r>
            <a:r>
              <a:rPr lang="en-US" sz="2900" dirty="0" smtClean="0"/>
              <a:t> (</a:t>
            </a:r>
            <a:r>
              <a:rPr lang="en-US" sz="2900" dirty="0" err="1" smtClean="0"/>
              <a:t>somatropin</a:t>
            </a:r>
            <a:r>
              <a:rPr lang="en-US" sz="2900" dirty="0" smtClean="0"/>
              <a:t>), a growth hormone; reference product </a:t>
            </a:r>
            <a:r>
              <a:rPr lang="en-US" sz="2900" dirty="0" err="1" smtClean="0"/>
              <a:t>Humatrope</a:t>
            </a:r>
            <a:r>
              <a:rPr lang="en-US" sz="2900" dirty="0" smtClean="0"/>
              <a:t>® - 505(b)(2) - 2007</a:t>
            </a:r>
          </a:p>
          <a:p>
            <a:pPr marL="1144588" lvl="2" indent="-230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900" b="1" dirty="0" err="1" smtClean="0"/>
              <a:t>Hylenex</a:t>
            </a:r>
            <a:r>
              <a:rPr lang="en-US" sz="2900" dirty="0" smtClean="0"/>
              <a:t> ((</a:t>
            </a:r>
            <a:r>
              <a:rPr lang="en-US" sz="2900" dirty="0" err="1" smtClean="0"/>
              <a:t>Hyaluronidase</a:t>
            </a:r>
            <a:r>
              <a:rPr lang="en-US" sz="2900" dirty="0" smtClean="0"/>
              <a:t>), family of enzymes that degrade </a:t>
            </a:r>
            <a:r>
              <a:rPr lang="en-US" sz="2900" dirty="0" err="1" smtClean="0"/>
              <a:t>hyaluronic</a:t>
            </a:r>
            <a:r>
              <a:rPr lang="en-US" sz="2900" dirty="0" smtClean="0"/>
              <a:t> acid to increase tissue permeability; reference product </a:t>
            </a:r>
            <a:r>
              <a:rPr lang="en-US" sz="2900" dirty="0" err="1" smtClean="0"/>
              <a:t>Wydase</a:t>
            </a:r>
            <a:r>
              <a:rPr lang="en-US" sz="2900" dirty="0" smtClean="0"/>
              <a:t>- 505(b)(2) – 2005</a:t>
            </a:r>
          </a:p>
          <a:p>
            <a:pPr marL="1144588" lvl="2" indent="-230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900" b="1" dirty="0" err="1" smtClean="0"/>
              <a:t>Fortical</a:t>
            </a:r>
            <a:r>
              <a:rPr lang="en-US" sz="2900" dirty="0" smtClean="0"/>
              <a:t> (</a:t>
            </a:r>
            <a:r>
              <a:rPr lang="en-US" sz="2900" dirty="0" err="1" smtClean="0"/>
              <a:t>Calcitonin</a:t>
            </a:r>
            <a:r>
              <a:rPr lang="en-US" sz="2900" dirty="0" smtClean="0"/>
              <a:t> Salmon), acts to reduce blood calcium  (for osteoporosis);reference product </a:t>
            </a:r>
            <a:r>
              <a:rPr lang="en-US" sz="2900" dirty="0" err="1" smtClean="0"/>
              <a:t>Miacalcin</a:t>
            </a:r>
            <a:r>
              <a:rPr lang="en-US" sz="2900" dirty="0" smtClean="0"/>
              <a:t>- 505(b)(2) – 2005</a:t>
            </a:r>
          </a:p>
          <a:p>
            <a:pPr marL="1144588" lvl="2" indent="-23018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900" b="1" dirty="0" err="1" smtClean="0"/>
              <a:t>Basaglar</a:t>
            </a:r>
            <a:r>
              <a:rPr lang="en-US" sz="2900" dirty="0" smtClean="0"/>
              <a:t> (insulin </a:t>
            </a:r>
            <a:r>
              <a:rPr lang="en-US" sz="2900" dirty="0" err="1" smtClean="0"/>
              <a:t>glargine</a:t>
            </a:r>
            <a:r>
              <a:rPr lang="en-US" sz="2900" dirty="0" smtClean="0"/>
              <a:t>), tentative approval for insulin for type 2 diabetes; reference product Lantus-505(b)(2) -2014 (currently under litigation)</a:t>
            </a:r>
            <a:endParaRPr lang="en-US" sz="13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861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FDA website, available at </a:t>
            </a:r>
            <a:r>
              <a:rPr lang="nl-NL" sz="1000" dirty="0" smtClean="0"/>
              <a:t>. </a:t>
            </a:r>
            <a:r>
              <a:rPr lang="nl-NL" sz="1000" u="sng" dirty="0" smtClean="0"/>
              <a:t>http://www.fda.gov/Drugs/GuidanceComplianceRegulatoryInformation/ucm215089.htm</a:t>
            </a:r>
            <a:endParaRPr lang="en-US" sz="1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Approval Pathways for Drugs/Biologics in the US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990600" y="1447800"/>
            <a:ext cx="2667000" cy="609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New Drug Applications</a:t>
            </a:r>
          </a:p>
          <a:p>
            <a:pPr algn="ctr"/>
            <a:r>
              <a:rPr lang="en-US" b="1" dirty="0">
                <a:solidFill>
                  <a:srgbClr val="FFC000"/>
                </a:solidFill>
              </a:rPr>
              <a:t>(NDAs</a:t>
            </a:r>
            <a:r>
              <a:rPr lang="en-US" b="1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181600" y="1447800"/>
            <a:ext cx="3276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Biologic License Applications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(BLAs)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31242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i="1" dirty="0" smtClean="0"/>
              <a:t>  “Full Reports” of Safety and Efficacy Investigations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i="1" dirty="0" smtClean="0"/>
              <a:t>  Applicant has right of reference to essential investigations</a:t>
            </a:r>
            <a:endParaRPr lang="en-US" i="1" dirty="0"/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029200" y="213360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i="1" dirty="0">
                <a:solidFill>
                  <a:schemeClr val="bg2"/>
                </a:solidFill>
              </a:rPr>
              <a:t>  </a:t>
            </a:r>
            <a:endParaRPr lang="en-US" i="1" dirty="0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6629400" y="3733800"/>
            <a:ext cx="0" cy="1905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>
            <a:off x="2209800" y="3810000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4114800"/>
            <a:ext cx="3276600" cy="1447800"/>
            <a:chOff x="384" y="2832"/>
            <a:chExt cx="2064" cy="912"/>
          </a:xfrm>
        </p:grpSpPr>
        <p:sp>
          <p:nvSpPr>
            <p:cNvPr id="8206" name="Line 10"/>
            <p:cNvSpPr>
              <a:spLocks noChangeShapeType="1"/>
            </p:cNvSpPr>
            <p:nvPr/>
          </p:nvSpPr>
          <p:spPr bwMode="auto">
            <a:xfrm flipH="1">
              <a:off x="672" y="2832"/>
              <a:ext cx="72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1"/>
            <p:cNvSpPr>
              <a:spLocks noChangeShapeType="1"/>
            </p:cNvSpPr>
            <p:nvPr/>
          </p:nvSpPr>
          <p:spPr bwMode="auto">
            <a:xfrm flipH="1">
              <a:off x="1392" y="2832"/>
              <a:ext cx="86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2"/>
            <p:cNvSpPr>
              <a:spLocks noChangeShapeType="1"/>
            </p:cNvSpPr>
            <p:nvPr/>
          </p:nvSpPr>
          <p:spPr bwMode="auto">
            <a:xfrm>
              <a:off x="2256" y="2832"/>
              <a:ext cx="0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3"/>
            <p:cNvSpPr>
              <a:spLocks noChangeShapeType="1"/>
            </p:cNvSpPr>
            <p:nvPr/>
          </p:nvSpPr>
          <p:spPr bwMode="auto">
            <a:xfrm>
              <a:off x="672" y="2832"/>
              <a:ext cx="0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14"/>
            <p:cNvSpPr txBox="1">
              <a:spLocks noChangeArrowheads="1"/>
            </p:cNvSpPr>
            <p:nvPr/>
          </p:nvSpPr>
          <p:spPr bwMode="auto">
            <a:xfrm>
              <a:off x="384" y="3120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YES</a:t>
              </a:r>
            </a:p>
          </p:txBody>
        </p:sp>
        <p:sp>
          <p:nvSpPr>
            <p:cNvPr id="8211" name="Text Box 15"/>
            <p:cNvSpPr txBox="1">
              <a:spLocks noChangeArrowheads="1"/>
            </p:cNvSpPr>
            <p:nvPr/>
          </p:nvSpPr>
          <p:spPr bwMode="auto">
            <a:xfrm>
              <a:off x="2116" y="3120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sp>
          <p:nvSpPr>
            <p:cNvPr id="8212" name="Line 16"/>
            <p:cNvSpPr>
              <a:spLocks noChangeShapeType="1"/>
            </p:cNvSpPr>
            <p:nvPr/>
          </p:nvSpPr>
          <p:spPr bwMode="auto">
            <a:xfrm>
              <a:off x="672" y="3360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7"/>
            <p:cNvSpPr>
              <a:spLocks noChangeShapeType="1"/>
            </p:cNvSpPr>
            <p:nvPr/>
          </p:nvSpPr>
          <p:spPr bwMode="auto">
            <a:xfrm>
              <a:off x="2256" y="3360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3" name="Rectangle 18"/>
          <p:cNvSpPr>
            <a:spLocks noChangeArrowheads="1"/>
          </p:cNvSpPr>
          <p:nvPr/>
        </p:nvSpPr>
        <p:spPr bwMode="auto">
          <a:xfrm>
            <a:off x="228600" y="5638800"/>
            <a:ext cx="1600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505(b)(1)</a:t>
            </a:r>
          </a:p>
        </p:txBody>
      </p:sp>
      <p:sp>
        <p:nvSpPr>
          <p:cNvPr id="8204" name="Rectangle 19"/>
          <p:cNvSpPr>
            <a:spLocks noChangeArrowheads="1"/>
          </p:cNvSpPr>
          <p:nvPr/>
        </p:nvSpPr>
        <p:spPr bwMode="auto">
          <a:xfrm>
            <a:off x="2819400" y="5638800"/>
            <a:ext cx="1600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>
                <a:solidFill>
                  <a:schemeClr val="hlink"/>
                </a:solidFill>
              </a:rPr>
              <a:t>505(b)(2)</a:t>
            </a:r>
          </a:p>
        </p:txBody>
      </p:sp>
      <p:cxnSp>
        <p:nvCxnSpPr>
          <p:cNvPr id="23" name="Straight Arrow Connector 22"/>
          <p:cNvCxnSpPr>
            <a:stCxn id="8201" idx="0"/>
          </p:cNvCxnSpPr>
          <p:nvPr/>
        </p:nvCxnSpPr>
        <p:spPr>
          <a:xfrm>
            <a:off x="2209800" y="3810000"/>
            <a:ext cx="0" cy="3810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66800" y="4267200"/>
            <a:ext cx="25146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8212" idx="1"/>
          </p:cNvCxnSpPr>
          <p:nvPr/>
        </p:nvCxnSpPr>
        <p:spPr>
          <a:xfrm>
            <a:off x="1066800" y="4953000"/>
            <a:ext cx="0" cy="6096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213" idx="0"/>
          </p:cNvCxnSpPr>
          <p:nvPr/>
        </p:nvCxnSpPr>
        <p:spPr>
          <a:xfrm>
            <a:off x="3581400" y="4953000"/>
            <a:ext cx="0" cy="6096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8209" idx="1"/>
          </p:cNvCxnSpPr>
          <p:nvPr/>
        </p:nvCxnSpPr>
        <p:spPr>
          <a:xfrm>
            <a:off x="1066800" y="4267200"/>
            <a:ext cx="0" cy="3048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8208" idx="1"/>
          </p:cNvCxnSpPr>
          <p:nvPr/>
        </p:nvCxnSpPr>
        <p:spPr>
          <a:xfrm>
            <a:off x="3581400" y="4267200"/>
            <a:ext cx="0" cy="3048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410200" y="2209800"/>
            <a:ext cx="28956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i="1" dirty="0" smtClean="0"/>
              <a:t>Full Reports” of Safety and Efficacy Investigations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i="1" dirty="0" smtClean="0"/>
              <a:t>  Applicant has right of reference to essential investigations</a:t>
            </a:r>
            <a:endParaRPr lang="en-US" i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781800" y="3810000"/>
            <a:ext cx="0" cy="3810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62600" y="4267200"/>
            <a:ext cx="25146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077200" y="4267200"/>
            <a:ext cx="0" cy="3048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62600" y="4267200"/>
            <a:ext cx="0" cy="3048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105400" y="45720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848600" y="45720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562600" y="4953000"/>
            <a:ext cx="0" cy="6096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077200" y="4953000"/>
            <a:ext cx="0" cy="6096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4876800" y="5638800"/>
            <a:ext cx="1600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351 (a)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7315200" y="5638800"/>
            <a:ext cx="1600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hlink"/>
                </a:solidFill>
              </a:rPr>
              <a:t>351 (k)</a:t>
            </a:r>
            <a:endParaRPr lang="en-US" b="1" dirty="0">
              <a:solidFill>
                <a:schemeClr val="hlink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219200" y="913755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  <a:cs typeface="+mj-cs"/>
              </a:rPr>
              <a:t>FFD&amp;C Act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34000" y="954772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PHS Act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"/>
          <p:cNvSpPr>
            <a:spLocks noGrp="1"/>
          </p:cNvSpPr>
          <p:nvPr>
            <p:ph type="title"/>
          </p:nvPr>
        </p:nvSpPr>
        <p:spPr>
          <a:xfrm>
            <a:off x="358271" y="612176"/>
            <a:ext cx="6335869" cy="546476"/>
          </a:xfrm>
        </p:spPr>
        <p:txBody>
          <a:bodyPr>
            <a:noAutofit/>
          </a:bodyPr>
          <a:lstStyle/>
          <a:p>
            <a:r>
              <a:rPr lang="en-US" sz="2400" dirty="0" smtClean="0"/>
              <a:t>EMA has approved 18 </a:t>
            </a:r>
            <a:r>
              <a:rPr lang="en-US" sz="2400" dirty="0" err="1" smtClean="0"/>
              <a:t>biosimilars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for 7 originator products </a:t>
            </a:r>
            <a:endParaRPr lang="en-US" sz="1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6660232" y="5805264"/>
            <a:ext cx="223224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 err="1" smtClean="0"/>
          </a:p>
        </p:txBody>
      </p:sp>
      <p:sp>
        <p:nvSpPr>
          <p:cNvPr id="11" name="TextBox 10"/>
          <p:cNvSpPr txBox="1"/>
          <p:nvPr/>
        </p:nvSpPr>
        <p:spPr>
          <a:xfrm>
            <a:off x="463535" y="5949280"/>
            <a:ext cx="98001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200" i="1" dirty="0" smtClean="0">
                <a:solidFill>
                  <a:schemeClr val="tx1"/>
                </a:solidFill>
                <a:latin typeface="+mj-lt"/>
                <a:ea typeface="Times New Roman"/>
                <a:cs typeface="Times New Roman"/>
              </a:rPr>
              <a:t>*</a:t>
            </a:r>
            <a:r>
              <a:rPr lang="en-GB" sz="1200" i="1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</a:rPr>
              <a:t>Withdrawn</a:t>
            </a:r>
            <a:endParaRPr lang="en-GB" sz="1200" i="1" dirty="0">
              <a:solidFill>
                <a:schemeClr val="tx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6309320"/>
            <a:ext cx="4032448" cy="338554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14343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Continued on next slide</a:t>
            </a:r>
          </a:p>
        </p:txBody>
      </p:sp>
      <p:graphicFrame>
        <p:nvGraphicFramePr>
          <p:cNvPr id="7" name="Group 965"/>
          <p:cNvGraphicFramePr>
            <a:graphicFrameLocks/>
          </p:cNvGraphicFramePr>
          <p:nvPr/>
        </p:nvGraphicFramePr>
        <p:xfrm>
          <a:off x="467544" y="1467212"/>
          <a:ext cx="8208911" cy="4482068"/>
        </p:xfrm>
        <a:graphic>
          <a:graphicData uri="http://schemas.openxmlformats.org/drawingml/2006/table">
            <a:tbl>
              <a:tblPr/>
              <a:tblGrid>
                <a:gridCol w="1061497"/>
                <a:gridCol w="2122994"/>
                <a:gridCol w="2052228"/>
                <a:gridCol w="1769162"/>
                <a:gridCol w="1203030"/>
              </a:tblGrid>
              <a:tr h="32731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INN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Originator (Company)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Biosimilar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Company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Approval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</a:tr>
              <a:tr h="294578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Somatropin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Genotropin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(Pfizer)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Omnitrope</a:t>
                      </a:r>
                      <a:endParaRPr kumimoji="0" lang="en-US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Sandoz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Apr-06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Humatrope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(Lilly)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Valtropin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Biopartners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Apr-06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Somatropin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Biopartners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Biopartners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3F9"/>
                    </a:solidFill>
                  </a:tcPr>
                </a:tc>
              </a:tr>
              <a:tr h="294578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Epoetin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ymbol" pitchFamily="18" charset="2"/>
                          <a:ea typeface="ＭＳ Ｐゴシック" pitchFamily="34" charset="-128"/>
                        </a:rPr>
                        <a:t>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Eprex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(J&amp;J)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Binocrit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Epoetin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Alfa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Hexal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Sandoz 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Hexal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Aug-07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Abseamed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Aug-07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94578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Epoetin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Eprex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(J&amp;J)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Retacrit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Hospira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Dec-07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Silapo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Dec-07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4578">
                <a:tc rowSpan="6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Filgrastim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Neupogen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(Amgen)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Ratiograstim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Filgrastim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Ratiopharm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Ratiopharm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Sep-08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Tevagrastim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Sep-08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Biograstim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 Arzneimittel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Sep-08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Zarzio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Filgrastim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Hexal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Sandoz (Hexal)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Feb-09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Nivestim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Hospira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57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Grastofil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Apotex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92" y="488156"/>
            <a:ext cx="6096000" cy="815752"/>
          </a:xfrm>
        </p:spPr>
        <p:txBody>
          <a:bodyPr>
            <a:noAutofit/>
          </a:bodyPr>
          <a:lstStyle/>
          <a:p>
            <a:r>
              <a:rPr lang="en-US" sz="2400" dirty="0" smtClean="0"/>
              <a:t>EMA has approved 18 </a:t>
            </a:r>
            <a:r>
              <a:rPr lang="en-US" sz="2400" dirty="0" err="1" smtClean="0"/>
              <a:t>biosimilars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for 7 originator products (continued)</a:t>
            </a:r>
            <a:endParaRPr lang="en-GB" sz="2400" i="1" dirty="0"/>
          </a:p>
        </p:txBody>
      </p:sp>
      <p:graphicFrame>
        <p:nvGraphicFramePr>
          <p:cNvPr id="3" name="Group 965"/>
          <p:cNvGraphicFramePr>
            <a:graphicFrameLocks/>
          </p:cNvGraphicFramePr>
          <p:nvPr/>
        </p:nvGraphicFramePr>
        <p:xfrm>
          <a:off x="467544" y="1680248"/>
          <a:ext cx="8208911" cy="2175080"/>
        </p:xfrm>
        <a:graphic>
          <a:graphicData uri="http://schemas.openxmlformats.org/drawingml/2006/table">
            <a:tbl>
              <a:tblPr/>
              <a:tblGrid>
                <a:gridCol w="1857898"/>
                <a:gridCol w="1857898"/>
                <a:gridCol w="1857898"/>
                <a:gridCol w="1643525"/>
                <a:gridCol w="991692"/>
              </a:tblGrid>
              <a:tr h="33325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INN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Originator (Company)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Biosimilar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Company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Approval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97D6"/>
                    </a:solidFill>
                  </a:tcPr>
                </a:tc>
              </a:tr>
              <a:tr h="2999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nfliximab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Remicade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(J&amp;J)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Inflectra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Hospira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</a:tr>
              <a:tr h="29993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Remsima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Celltrion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C2FB"/>
                    </a:solidFill>
                  </a:tcPr>
                </a:tc>
              </a:tr>
              <a:tr h="2999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Follitropin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Symbol" pitchFamily="18" charset="2"/>
                          <a:ea typeface="ＭＳ Ｐゴシック" pitchFamily="34" charset="-128"/>
                        </a:rPr>
                        <a:t>a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Gonal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-F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(Merck)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Ovaleap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Teva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Sep-13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93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3D5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Bemfola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Finox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Biotech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Mar-14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9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Insulin 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glargine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E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Lantus</a:t>
                      </a:r>
                      <a:r>
                        <a:rPr kumimoji="0" lang="en-U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®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Sanofi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E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Abasria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E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Eli Lilly/</a:t>
                      </a: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Boehringer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en-GB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Ingelheim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E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Sep-14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FEC3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27584" y="4365104"/>
            <a:ext cx="7776864" cy="136815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r>
              <a:rPr lang="en-GB" b="1" dirty="0" smtClean="0"/>
              <a:t>Since 2006, experience with biosimilars in Europe has                    not revealed any unusual or unexpected </a:t>
            </a:r>
            <a:r>
              <a:rPr lang="en-GB" b="1" dirty="0" smtClean="0"/>
              <a:t>adverse events </a:t>
            </a:r>
            <a:endParaRPr lang="en-GB" b="1" dirty="0" smtClean="0"/>
          </a:p>
          <a:p>
            <a:pPr algn="ctr"/>
            <a:r>
              <a:rPr lang="en-GB" b="1" dirty="0" smtClean="0"/>
              <a:t>compared with originator biologics</a:t>
            </a:r>
            <a:r>
              <a:rPr lang="en-GB" b="1" baseline="30000" dirty="0" smtClean="0"/>
              <a:t>1,2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708" y="6043260"/>
            <a:ext cx="6120680" cy="24622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/>
              <a:t>1. </a:t>
            </a:r>
            <a:r>
              <a:rPr lang="en-GB" sz="1000" dirty="0" err="1" smtClean="0"/>
              <a:t>Ebbers</a:t>
            </a:r>
            <a:r>
              <a:rPr lang="en-GB" sz="1000" dirty="0" smtClean="0"/>
              <a:t> </a:t>
            </a:r>
            <a:r>
              <a:rPr lang="en-GB" sz="1000" i="1" dirty="0" smtClean="0"/>
              <a:t>et al.</a:t>
            </a:r>
            <a:r>
              <a:rPr lang="en-GB" sz="1000" dirty="0" smtClean="0"/>
              <a:t> 2012; 2. </a:t>
            </a:r>
            <a:r>
              <a:rPr lang="en-GB" sz="1000" dirty="0" err="1" smtClean="0"/>
              <a:t>McCamish</a:t>
            </a:r>
            <a:r>
              <a:rPr lang="en-GB" sz="1000" dirty="0" smtClean="0"/>
              <a:t> &amp; Woollett 2012</a:t>
            </a: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414343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4"/>
          </p:nvPr>
        </p:nvGraphicFramePr>
        <p:xfrm>
          <a:off x="384175" y="838201"/>
          <a:ext cx="8348662" cy="52887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62277"/>
                <a:gridCol w="1534045"/>
                <a:gridCol w="1252340"/>
              </a:tblGrid>
              <a:tr h="3047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Essential Components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EMA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 FDA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Reference product against which the biosimilar is compared must be licensed and sourced in their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jurisdiction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4359">
                <a:tc>
                  <a:txBody>
                    <a:bodyPr/>
                    <a:lstStyle/>
                    <a:p>
                      <a:r>
                        <a:rPr lang="en-GB" dirty="0" smtClean="0"/>
                        <a:t>Dosage form, strength </a:t>
                      </a:r>
                      <a:r>
                        <a:rPr lang="en-GB" dirty="0" smtClean="0"/>
                        <a:t>and </a:t>
                      </a:r>
                      <a:r>
                        <a:rPr lang="en-GB" dirty="0" smtClean="0"/>
                        <a:t>route of administration should be the same as the reference </a:t>
                      </a:r>
                      <a:r>
                        <a:rPr lang="en-GB" dirty="0" smtClean="0"/>
                        <a:t>product</a:t>
                      </a:r>
                    </a:p>
                    <a:p>
                      <a:endParaRPr lang="en-GB" sz="7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en-GB" dirty="0" smtClean="0"/>
                        <a:t>The reference product must be licensed based</a:t>
                      </a:r>
                      <a:r>
                        <a:rPr lang="en-GB" baseline="0" dirty="0" smtClean="0"/>
                        <a:t> on full quality, safety an efficacy data (full dossier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endParaRPr lang="en-GB" sz="7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r>
                        <a:rPr lang="en-GB" dirty="0" smtClean="0"/>
                        <a:t>Same reference product should</a:t>
                      </a:r>
                      <a:r>
                        <a:rPr lang="en-GB" baseline="0" dirty="0" smtClean="0"/>
                        <a:t> be used throughout </a:t>
                      </a:r>
                      <a:r>
                        <a:rPr lang="en-GB" baseline="0" dirty="0" smtClean="0"/>
                        <a:t>development</a:t>
                      </a:r>
                    </a:p>
                    <a:p>
                      <a:endParaRPr lang="en-GB" sz="7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ym typeface="Wingdings"/>
                        </a:rPr>
                        <a:t>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0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Facility/facilities producing active ingredient and biosimilar product must meet </a:t>
                      </a:r>
                      <a:r>
                        <a:rPr lang="en-US" sz="1800" dirty="0" err="1" smtClean="0"/>
                        <a:t>cGMP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guidelines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4824">
                <a:tc>
                  <a:txBody>
                    <a:bodyPr/>
                    <a:lstStyle/>
                    <a:p>
                      <a:r>
                        <a:rPr lang="en-GB" dirty="0" smtClean="0"/>
                        <a:t>A formulation </a:t>
                      </a:r>
                      <a:r>
                        <a:rPr lang="en-GB" dirty="0" smtClean="0"/>
                        <a:t>can have minor differences in clinically</a:t>
                      </a:r>
                      <a:r>
                        <a:rPr lang="en-GB" baseline="0" dirty="0" smtClean="0"/>
                        <a:t> inactive ingredients </a:t>
                      </a:r>
                      <a:r>
                        <a:rPr lang="en-GB" baseline="0" dirty="0" smtClean="0"/>
                        <a:t>as </a:t>
                      </a:r>
                      <a:r>
                        <a:rPr lang="en-GB" baseline="0" dirty="0" smtClean="0"/>
                        <a:t>long as they do not result in clinically meaningful differences</a:t>
                      </a:r>
                      <a:endParaRPr lang="en-GB" dirty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ym typeface="Wingdings"/>
                        </a:rPr>
                        <a:t></a:t>
                      </a:r>
                      <a:endParaRPr lang="en-GB" sz="1600" dirty="0" smtClean="0"/>
                    </a:p>
                  </a:txBody>
                  <a:tcPr marL="92763" marR="92763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dirty="0" smtClean="0">
                <a:ea typeface="ＭＳ Ｐゴシック" charset="-128"/>
              </a:rPr>
              <a:t/>
            </a:r>
            <a:br>
              <a:rPr lang="en-GB" sz="3200" dirty="0" smtClean="0">
                <a:ea typeface="ＭＳ Ｐゴシック" charset="-128"/>
              </a:rPr>
            </a:br>
            <a:r>
              <a:rPr lang="en-GB" sz="3100" dirty="0" smtClean="0">
                <a:ea typeface="ＭＳ Ｐゴシック" charset="-128"/>
              </a:rPr>
              <a:t>EU/US </a:t>
            </a:r>
            <a:r>
              <a:rPr lang="en-GB" sz="3100" dirty="0" err="1" smtClean="0">
                <a:ea typeface="ＭＳ Ｐゴシック" charset="-128"/>
              </a:rPr>
              <a:t>Guidances</a:t>
            </a:r>
            <a:r>
              <a:rPr lang="en-GB" sz="3100" dirty="0" smtClean="0">
                <a:ea typeface="ＭＳ Ｐゴシック" charset="-128"/>
              </a:rPr>
              <a:t> - A comparison</a:t>
            </a:r>
            <a:r>
              <a:rPr lang="en-GB" dirty="0" smtClean="0">
                <a:ea typeface="ＭＳ Ｐゴシック" charset="-128"/>
              </a:rPr>
              <a:t/>
            </a:r>
            <a:br>
              <a:rPr lang="en-GB" dirty="0" smtClean="0">
                <a:ea typeface="ＭＳ Ｐゴシック" charset="-128"/>
              </a:rPr>
            </a:br>
            <a:endParaRPr lang="en-GB" dirty="0" smtClean="0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Static2_23July">
  <a:themeElements>
    <a:clrScheme name="Quintiles Palette">
      <a:dk1>
        <a:sysClr val="windowText" lastClr="000000"/>
      </a:dk1>
      <a:lt1>
        <a:sysClr val="window" lastClr="FFFFFF"/>
      </a:lt1>
      <a:dk2>
        <a:srgbClr val="1A1A1A"/>
      </a:dk2>
      <a:lt2>
        <a:srgbClr val="FFFBEF"/>
      </a:lt2>
      <a:accent1>
        <a:srgbClr val="00A3E0"/>
      </a:accent1>
      <a:accent2>
        <a:srgbClr val="004C97"/>
      </a:accent2>
      <a:accent3>
        <a:srgbClr val="00AD50"/>
      </a:accent3>
      <a:accent4>
        <a:srgbClr val="84BD00"/>
      </a:accent4>
      <a:accent5>
        <a:srgbClr val="6D2077"/>
      </a:accent5>
      <a:accent6>
        <a:srgbClr val="AE2573"/>
      </a:accent6>
      <a:hlink>
        <a:srgbClr val="ED8B00"/>
      </a:hlink>
      <a:folHlink>
        <a:srgbClr val="E35205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ＭＳ Ｐゴシック" charset="-128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!Quintiles02v5</Template>
  <TotalTime>1833</TotalTime>
  <Words>1785</Words>
  <Application>Microsoft Office PowerPoint</Application>
  <PresentationFormat>On-screen Show (4:3)</PresentationFormat>
  <Paragraphs>383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BlueStatic2_23July</vt:lpstr>
      <vt:lpstr>Comparison of US/EU Biosimilar Guidelines</vt:lpstr>
      <vt:lpstr>Agenda</vt:lpstr>
      <vt:lpstr>Definition of Biosimilar/Biosimilarity</vt:lpstr>
      <vt:lpstr>Biosimilar Guidelines Issuance in the EU and US</vt:lpstr>
      <vt:lpstr>Regulation of Biosimilars and  Follow on Biologics in the US</vt:lpstr>
      <vt:lpstr>Approval Pathways for Drugs/Biologics in the US</vt:lpstr>
      <vt:lpstr>EMA has approved 18 biosimilars  for 7 originator products </vt:lpstr>
      <vt:lpstr>EMA has approved 18 biosimilars  for 7 originator products (continued)</vt:lpstr>
      <vt:lpstr> EU/US Guidances - A comparison </vt:lpstr>
      <vt:lpstr> EU/US Guidances - A comparison  </vt:lpstr>
      <vt:lpstr>EU/US Guidances - A comparison  </vt:lpstr>
      <vt:lpstr>EU/US Guidances - A Comparison</vt:lpstr>
      <vt:lpstr>EU/US Guidances - A Comparison</vt:lpstr>
      <vt:lpstr>EU/US Guidances - A Comparison</vt:lpstr>
      <vt:lpstr>US &amp; EU Updates</vt:lpstr>
      <vt:lpstr> Thank you very much!!</vt:lpstr>
    </vt:vector>
  </TitlesOfParts>
  <Company>Quintiles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Kamali Chance</dc:creator>
  <cp:lastModifiedBy>Kamali Chance</cp:lastModifiedBy>
  <cp:revision>106</cp:revision>
  <dcterms:created xsi:type="dcterms:W3CDTF">2013-05-26T02:42:24Z</dcterms:created>
  <dcterms:modified xsi:type="dcterms:W3CDTF">2014-10-27T05:18:16Z</dcterms:modified>
</cp:coreProperties>
</file>