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84" r:id="rId2"/>
    <p:sldId id="285"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6" r:id="rId32"/>
  </p:sldIdLst>
  <p:sldSz cx="13004800" cy="9753600"/>
  <p:notesSz cx="6858000" cy="9144000"/>
  <p:defaultTextStyle>
    <a:lvl1pPr algn="ctr" defTabSz="584200">
      <a:defRPr sz="3000">
        <a:solidFill>
          <a:srgbClr val="324863"/>
        </a:solidFill>
        <a:latin typeface="Baskerville"/>
        <a:ea typeface="Baskerville"/>
        <a:cs typeface="Baskerville"/>
        <a:sym typeface="Baskerville"/>
      </a:defRPr>
    </a:lvl1pPr>
    <a:lvl2pPr algn="ctr" defTabSz="584200">
      <a:defRPr sz="3000">
        <a:solidFill>
          <a:srgbClr val="324863"/>
        </a:solidFill>
        <a:latin typeface="Baskerville"/>
        <a:ea typeface="Baskerville"/>
        <a:cs typeface="Baskerville"/>
        <a:sym typeface="Baskerville"/>
      </a:defRPr>
    </a:lvl2pPr>
    <a:lvl3pPr algn="ctr" defTabSz="584200">
      <a:defRPr sz="3000">
        <a:solidFill>
          <a:srgbClr val="324863"/>
        </a:solidFill>
        <a:latin typeface="Baskerville"/>
        <a:ea typeface="Baskerville"/>
        <a:cs typeface="Baskerville"/>
        <a:sym typeface="Baskerville"/>
      </a:defRPr>
    </a:lvl3pPr>
    <a:lvl4pPr algn="ctr" defTabSz="584200">
      <a:defRPr sz="3000">
        <a:solidFill>
          <a:srgbClr val="324863"/>
        </a:solidFill>
        <a:latin typeface="Baskerville"/>
        <a:ea typeface="Baskerville"/>
        <a:cs typeface="Baskerville"/>
        <a:sym typeface="Baskerville"/>
      </a:defRPr>
    </a:lvl4pPr>
    <a:lvl5pPr algn="ctr" defTabSz="584200">
      <a:defRPr sz="3000">
        <a:solidFill>
          <a:srgbClr val="324863"/>
        </a:solidFill>
        <a:latin typeface="Baskerville"/>
        <a:ea typeface="Baskerville"/>
        <a:cs typeface="Baskerville"/>
        <a:sym typeface="Baskerville"/>
      </a:defRPr>
    </a:lvl5pPr>
    <a:lvl6pPr algn="ctr" defTabSz="584200">
      <a:defRPr sz="3000">
        <a:solidFill>
          <a:srgbClr val="324863"/>
        </a:solidFill>
        <a:latin typeface="Baskerville"/>
        <a:ea typeface="Baskerville"/>
        <a:cs typeface="Baskerville"/>
        <a:sym typeface="Baskerville"/>
      </a:defRPr>
    </a:lvl6pPr>
    <a:lvl7pPr algn="ctr" defTabSz="584200">
      <a:defRPr sz="3000">
        <a:solidFill>
          <a:srgbClr val="324863"/>
        </a:solidFill>
        <a:latin typeface="Baskerville"/>
        <a:ea typeface="Baskerville"/>
        <a:cs typeface="Baskerville"/>
        <a:sym typeface="Baskerville"/>
      </a:defRPr>
    </a:lvl7pPr>
    <a:lvl8pPr algn="ctr" defTabSz="584200">
      <a:defRPr sz="3000">
        <a:solidFill>
          <a:srgbClr val="324863"/>
        </a:solidFill>
        <a:latin typeface="Baskerville"/>
        <a:ea typeface="Baskerville"/>
        <a:cs typeface="Baskerville"/>
        <a:sym typeface="Baskerville"/>
      </a:defRPr>
    </a:lvl8pPr>
    <a:lvl9pPr algn="ctr" defTabSz="584200">
      <a:defRPr sz="3000">
        <a:solidFill>
          <a:srgbClr val="324863"/>
        </a:solidFill>
        <a:latin typeface="Baskerville"/>
        <a:ea typeface="Baskerville"/>
        <a:cs typeface="Baskerville"/>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Baskerville"/>
          <a:ea typeface="Baskerville"/>
          <a:cs typeface="Baskerville"/>
        </a:font>
        <a:srgbClr val="324863"/>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CFD5E0"/>
          </a:solidFill>
        </a:fill>
      </a:tcStyle>
    </a:wholeTbl>
    <a:band2H>
      <a:tcTxStyle/>
      <a:tcStyle>
        <a:tcBdr/>
        <a:fill>
          <a:solidFill>
            <a:srgbClr val="E8EBF0"/>
          </a:solidFill>
        </a:fill>
      </a:tcStyle>
    </a:band2H>
    <a:firstCol>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4D76A4"/>
          </a:solidFill>
        </a:fill>
      </a:tcStyle>
    </a:firstCol>
    <a:la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381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4D76A4"/>
          </a:solidFill>
        </a:fill>
      </a:tcStyle>
    </a:lastRow>
    <a:fir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381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4D76A4"/>
          </a:solidFill>
        </a:fill>
      </a:tcStyle>
    </a:firstRow>
  </a:tblStyle>
  <a:tblStyle styleId="{C7B018BB-80A7-4F77-B60F-C8B233D01FF8}" styleName="">
    <a:tblBg/>
    <a:wholeTbl>
      <a:tcTxStyle b="on" i="on">
        <a:font>
          <a:latin typeface="Baskerville"/>
          <a:ea typeface="Baskerville"/>
          <a:cs typeface="Baskerville"/>
        </a:font>
        <a:srgbClr val="324863"/>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F0E2CD"/>
          </a:solidFill>
        </a:fill>
      </a:tcStyle>
    </a:wholeTbl>
    <a:band2H>
      <a:tcTxStyle/>
      <a:tcStyle>
        <a:tcBdr/>
        <a:fill>
          <a:solidFill>
            <a:srgbClr val="F7F1E8"/>
          </a:solidFill>
        </a:fill>
      </a:tcStyle>
    </a:band2H>
    <a:firstCol>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D6AD40"/>
          </a:solidFill>
        </a:fill>
      </a:tcStyle>
    </a:firstCol>
    <a:la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381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D6AD40"/>
          </a:solidFill>
        </a:fill>
      </a:tcStyle>
    </a:lastRow>
    <a:fir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381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D6AD40"/>
          </a:solidFill>
        </a:fill>
      </a:tcStyle>
    </a:firstRow>
  </a:tblStyle>
  <a:tblStyle styleId="{EEE7283C-3CF3-47DC-8721-378D4A62B228}" styleName="">
    <a:tblBg/>
    <a:wholeTbl>
      <a:tcTxStyle b="on" i="on">
        <a:font>
          <a:latin typeface="Baskerville"/>
          <a:ea typeface="Baskerville"/>
          <a:cs typeface="Baskerville"/>
        </a:font>
        <a:srgbClr val="324863"/>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D7D2DE"/>
          </a:solidFill>
        </a:fill>
      </a:tcStyle>
    </a:wholeTbl>
    <a:band2H>
      <a:tcTxStyle/>
      <a:tcStyle>
        <a:tcBdr/>
        <a:fill>
          <a:solidFill>
            <a:srgbClr val="ECEAEF"/>
          </a:solidFill>
        </a:fill>
      </a:tcStyle>
    </a:band2H>
    <a:firstCol>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7E649B"/>
          </a:solidFill>
        </a:fill>
      </a:tcStyle>
    </a:firstCol>
    <a:la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381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7E649B"/>
          </a:solidFill>
        </a:fill>
      </a:tcStyle>
    </a:lastRow>
    <a:fir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381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7E649B"/>
          </a:solidFill>
        </a:fill>
      </a:tcStyle>
    </a:firstRow>
  </a:tblStyle>
  <a:tblStyle styleId="{CF821DB8-F4EB-4A41-A1BA-3FCAFE7338EE}" styleName="">
    <a:tblBg/>
    <a:wholeTbl>
      <a:tcTxStyle b="on" i="on">
        <a:font>
          <a:latin typeface="Baskerville"/>
          <a:ea typeface="Baskerville"/>
          <a:cs typeface="Baskerville"/>
        </a:font>
        <a:srgbClr val="3248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A"/>
          </a:solidFill>
        </a:fill>
      </a:tcStyle>
    </a:wholeTbl>
    <a:band2H>
      <a:tcTxStyle/>
      <a:tcStyle>
        <a:tcBdr/>
        <a:fill>
          <a:solidFill>
            <a:srgbClr val="634D31"/>
          </a:solidFill>
        </a:fill>
      </a:tcStyle>
    </a:band2H>
    <a:firstCol>
      <a:tcTxStyle b="on" i="on">
        <a:font>
          <a:latin typeface="Baskerville"/>
          <a:ea typeface="Baskerville"/>
          <a:cs typeface="Baskerville"/>
        </a:font>
        <a:srgbClr val="634D3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D76A4"/>
          </a:solidFill>
        </a:fill>
      </a:tcStyle>
    </a:firstCol>
    <a:lastRow>
      <a:tcTxStyle b="on" i="on">
        <a:font>
          <a:latin typeface="Baskerville"/>
          <a:ea typeface="Baskerville"/>
          <a:cs typeface="Baskerville"/>
        </a:font>
        <a:srgbClr val="324863"/>
      </a:tcTxStyle>
      <a:tcStyle>
        <a:tcBdr>
          <a:left>
            <a:ln w="12700" cap="flat">
              <a:noFill/>
              <a:miter lim="400000"/>
            </a:ln>
          </a:left>
          <a:right>
            <a:ln w="12700" cap="flat">
              <a:noFill/>
              <a:miter lim="400000"/>
            </a:ln>
          </a:right>
          <a:top>
            <a:ln w="50800" cap="flat">
              <a:solidFill>
                <a:srgbClr val="324863"/>
              </a:solidFill>
              <a:prstDash val="solid"/>
              <a:bevel/>
            </a:ln>
          </a:top>
          <a:bottom>
            <a:ln w="25400" cap="flat">
              <a:solidFill>
                <a:srgbClr val="324863"/>
              </a:solidFill>
              <a:prstDash val="solid"/>
              <a:bevel/>
            </a:ln>
          </a:bottom>
          <a:insideH>
            <a:ln w="12700" cap="flat">
              <a:noFill/>
              <a:miter lim="400000"/>
            </a:ln>
          </a:insideH>
          <a:insideV>
            <a:ln w="12700" cap="flat">
              <a:noFill/>
              <a:miter lim="400000"/>
            </a:ln>
          </a:insideV>
        </a:tcBdr>
        <a:fill>
          <a:solidFill>
            <a:srgbClr val="634D31"/>
          </a:solidFill>
        </a:fill>
      </a:tcStyle>
    </a:lastRow>
    <a:firstRow>
      <a:tcTxStyle b="on" i="on">
        <a:font>
          <a:latin typeface="Baskerville"/>
          <a:ea typeface="Baskerville"/>
          <a:cs typeface="Baskerville"/>
        </a:font>
        <a:srgbClr val="634D31"/>
      </a:tcTxStyle>
      <a:tcStyle>
        <a:tcBdr>
          <a:left>
            <a:ln w="12700" cap="flat">
              <a:noFill/>
              <a:miter lim="400000"/>
            </a:ln>
          </a:left>
          <a:right>
            <a:ln w="12700" cap="flat">
              <a:noFill/>
              <a:miter lim="400000"/>
            </a:ln>
          </a:right>
          <a:top>
            <a:ln w="25400" cap="flat">
              <a:solidFill>
                <a:srgbClr val="324863"/>
              </a:solidFill>
              <a:prstDash val="solid"/>
              <a:bevel/>
            </a:ln>
          </a:top>
          <a:bottom>
            <a:ln w="25400" cap="flat">
              <a:solidFill>
                <a:srgbClr val="324863"/>
              </a:solidFill>
              <a:prstDash val="solid"/>
              <a:bevel/>
            </a:ln>
          </a:bottom>
          <a:insideH>
            <a:ln w="12700" cap="flat">
              <a:noFill/>
              <a:miter lim="400000"/>
            </a:ln>
          </a:insideH>
          <a:insideV>
            <a:ln w="12700" cap="flat">
              <a:noFill/>
              <a:miter lim="400000"/>
            </a:ln>
          </a:insideV>
        </a:tcBdr>
        <a:fill>
          <a:solidFill>
            <a:srgbClr val="4D76A4"/>
          </a:solidFill>
        </a:fill>
      </a:tcStyle>
    </a:firstRow>
  </a:tblStyle>
  <a:tblStyle styleId="{33BA23B1-9221-436E-865A-0063620EA4FD}" styleName="">
    <a:tblBg/>
    <a:wholeTbl>
      <a:tcTxStyle b="on" i="on">
        <a:font>
          <a:latin typeface="Baskerville"/>
          <a:ea typeface="Baskerville"/>
          <a:cs typeface="Baskerville"/>
        </a:font>
        <a:srgbClr val="324863"/>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CCCED2"/>
          </a:solidFill>
        </a:fill>
      </a:tcStyle>
    </a:wholeTbl>
    <a:band2H>
      <a:tcTxStyle/>
      <a:tcStyle>
        <a:tcBdr/>
        <a:fill>
          <a:solidFill>
            <a:srgbClr val="E7E8EA"/>
          </a:solidFill>
        </a:fill>
      </a:tcStyle>
    </a:band2H>
    <a:firstCol>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324863"/>
          </a:solidFill>
        </a:fill>
      </a:tcStyle>
    </a:firstCol>
    <a:la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38100" cap="flat">
              <a:solidFill>
                <a:srgbClr val="634D31"/>
              </a:solidFill>
              <a:prstDash val="solid"/>
              <a:bevel/>
            </a:ln>
          </a:top>
          <a:bottom>
            <a:ln w="127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324863"/>
          </a:solidFill>
        </a:fill>
      </a:tcStyle>
    </a:lastRow>
    <a:firstRow>
      <a:tcTxStyle b="on" i="on">
        <a:font>
          <a:latin typeface="Baskerville"/>
          <a:ea typeface="Baskerville"/>
          <a:cs typeface="Baskerville"/>
        </a:font>
        <a:srgbClr val="634D31"/>
      </a:tcTxStyle>
      <a:tcStyle>
        <a:tcBdr>
          <a:left>
            <a:ln w="12700" cap="flat">
              <a:solidFill>
                <a:srgbClr val="634D31"/>
              </a:solidFill>
              <a:prstDash val="solid"/>
              <a:bevel/>
            </a:ln>
          </a:left>
          <a:right>
            <a:ln w="12700" cap="flat">
              <a:solidFill>
                <a:srgbClr val="634D31"/>
              </a:solidFill>
              <a:prstDash val="solid"/>
              <a:bevel/>
            </a:ln>
          </a:right>
          <a:top>
            <a:ln w="12700" cap="flat">
              <a:solidFill>
                <a:srgbClr val="634D31"/>
              </a:solidFill>
              <a:prstDash val="solid"/>
              <a:bevel/>
            </a:ln>
          </a:top>
          <a:bottom>
            <a:ln w="38100" cap="flat">
              <a:solidFill>
                <a:srgbClr val="634D31"/>
              </a:solidFill>
              <a:prstDash val="solid"/>
              <a:bevel/>
            </a:ln>
          </a:bottom>
          <a:insideH>
            <a:ln w="12700" cap="flat">
              <a:solidFill>
                <a:srgbClr val="634D31"/>
              </a:solidFill>
              <a:prstDash val="solid"/>
              <a:bevel/>
            </a:ln>
          </a:insideH>
          <a:insideV>
            <a:ln w="12700" cap="flat">
              <a:solidFill>
                <a:srgbClr val="634D31"/>
              </a:solidFill>
              <a:prstDash val="solid"/>
              <a:bevel/>
            </a:ln>
          </a:insideV>
        </a:tcBdr>
        <a:fill>
          <a:solidFill>
            <a:srgbClr val="324863"/>
          </a:solidFill>
        </a:fill>
      </a:tcStyle>
    </a:firstRow>
  </a:tblStyle>
  <a:tblStyle styleId="{2708684C-4D16-4618-839F-0558EEFCDFE6}" styleName="">
    <a:tblBg/>
    <a:wholeTbl>
      <a:tcTxStyle b="on" i="on">
        <a:font>
          <a:latin typeface="Baskerville"/>
          <a:ea typeface="Baskerville"/>
          <a:cs typeface="Baskerville"/>
        </a:font>
        <a:srgbClr val="324863"/>
      </a:tcTxStyle>
      <a:tcStyle>
        <a:tcBdr>
          <a:left>
            <a:ln w="12700" cap="flat">
              <a:solidFill>
                <a:srgbClr val="324863"/>
              </a:solidFill>
              <a:prstDash val="solid"/>
              <a:bevel/>
            </a:ln>
          </a:left>
          <a:right>
            <a:ln w="12700" cap="flat">
              <a:solidFill>
                <a:srgbClr val="324863"/>
              </a:solidFill>
              <a:prstDash val="solid"/>
              <a:bevel/>
            </a:ln>
          </a:right>
          <a:top>
            <a:ln w="12700" cap="flat">
              <a:solidFill>
                <a:srgbClr val="324863"/>
              </a:solidFill>
              <a:prstDash val="solid"/>
              <a:bevel/>
            </a:ln>
          </a:top>
          <a:bottom>
            <a:ln w="12700" cap="flat">
              <a:solidFill>
                <a:srgbClr val="324863"/>
              </a:solidFill>
              <a:prstDash val="solid"/>
              <a:bevel/>
            </a:ln>
          </a:bottom>
          <a:insideH>
            <a:ln w="12700" cap="flat">
              <a:solidFill>
                <a:srgbClr val="324863"/>
              </a:solidFill>
              <a:prstDash val="solid"/>
              <a:bevel/>
            </a:ln>
          </a:insideH>
          <a:insideV>
            <a:ln w="12700" cap="flat">
              <a:solidFill>
                <a:srgbClr val="324863"/>
              </a:solidFill>
              <a:prstDash val="solid"/>
              <a:bevel/>
            </a:ln>
          </a:insideV>
        </a:tcBdr>
        <a:fill>
          <a:solidFill>
            <a:srgbClr val="324863">
              <a:alpha val="20000"/>
            </a:srgbClr>
          </a:solidFill>
        </a:fill>
      </a:tcStyle>
    </a:wholeTbl>
    <a:band2H>
      <a:tcTxStyle/>
      <a:tcStyle>
        <a:tcBdr/>
        <a:fill>
          <a:solidFill>
            <a:srgbClr val="FFFFFF"/>
          </a:solidFill>
        </a:fill>
      </a:tcStyle>
    </a:band2H>
    <a:firstCol>
      <a:tcTxStyle b="on" i="on">
        <a:font>
          <a:latin typeface="Baskerville"/>
          <a:ea typeface="Baskerville"/>
          <a:cs typeface="Baskerville"/>
        </a:font>
        <a:srgbClr val="324863"/>
      </a:tcTxStyle>
      <a:tcStyle>
        <a:tcBdr>
          <a:left>
            <a:ln w="12700" cap="flat">
              <a:solidFill>
                <a:srgbClr val="324863"/>
              </a:solidFill>
              <a:prstDash val="solid"/>
              <a:bevel/>
            </a:ln>
          </a:left>
          <a:right>
            <a:ln w="12700" cap="flat">
              <a:solidFill>
                <a:srgbClr val="324863"/>
              </a:solidFill>
              <a:prstDash val="solid"/>
              <a:bevel/>
            </a:ln>
          </a:right>
          <a:top>
            <a:ln w="12700" cap="flat">
              <a:solidFill>
                <a:srgbClr val="324863"/>
              </a:solidFill>
              <a:prstDash val="solid"/>
              <a:bevel/>
            </a:ln>
          </a:top>
          <a:bottom>
            <a:ln w="12700" cap="flat">
              <a:solidFill>
                <a:srgbClr val="324863"/>
              </a:solidFill>
              <a:prstDash val="solid"/>
              <a:bevel/>
            </a:ln>
          </a:bottom>
          <a:insideH>
            <a:ln w="12700" cap="flat">
              <a:solidFill>
                <a:srgbClr val="324863"/>
              </a:solidFill>
              <a:prstDash val="solid"/>
              <a:bevel/>
            </a:ln>
          </a:insideH>
          <a:insideV>
            <a:ln w="12700" cap="flat">
              <a:solidFill>
                <a:srgbClr val="324863"/>
              </a:solidFill>
              <a:prstDash val="solid"/>
              <a:bevel/>
            </a:ln>
          </a:insideV>
        </a:tcBdr>
        <a:fill>
          <a:solidFill>
            <a:srgbClr val="324863">
              <a:alpha val="20000"/>
            </a:srgbClr>
          </a:solidFill>
        </a:fill>
      </a:tcStyle>
    </a:firstCol>
    <a:lastRow>
      <a:tcTxStyle b="on" i="on">
        <a:font>
          <a:latin typeface="Baskerville"/>
          <a:ea typeface="Baskerville"/>
          <a:cs typeface="Baskerville"/>
        </a:font>
        <a:srgbClr val="324863"/>
      </a:tcTxStyle>
      <a:tcStyle>
        <a:tcBdr>
          <a:left>
            <a:ln w="12700" cap="flat">
              <a:solidFill>
                <a:srgbClr val="324863"/>
              </a:solidFill>
              <a:prstDash val="solid"/>
              <a:bevel/>
            </a:ln>
          </a:left>
          <a:right>
            <a:ln w="12700" cap="flat">
              <a:solidFill>
                <a:srgbClr val="324863"/>
              </a:solidFill>
              <a:prstDash val="solid"/>
              <a:bevel/>
            </a:ln>
          </a:right>
          <a:top>
            <a:ln w="50800" cap="flat">
              <a:solidFill>
                <a:srgbClr val="324863"/>
              </a:solidFill>
              <a:prstDash val="solid"/>
              <a:bevel/>
            </a:ln>
          </a:top>
          <a:bottom>
            <a:ln w="12700" cap="flat">
              <a:solidFill>
                <a:srgbClr val="324863"/>
              </a:solidFill>
              <a:prstDash val="solid"/>
              <a:bevel/>
            </a:ln>
          </a:bottom>
          <a:insideH>
            <a:ln w="12700" cap="flat">
              <a:solidFill>
                <a:srgbClr val="324863"/>
              </a:solidFill>
              <a:prstDash val="solid"/>
              <a:bevel/>
            </a:ln>
          </a:insideH>
          <a:insideV>
            <a:ln w="12700" cap="flat">
              <a:solidFill>
                <a:srgbClr val="324863"/>
              </a:solidFill>
              <a:prstDash val="solid"/>
              <a:bevel/>
            </a:ln>
          </a:insideV>
        </a:tcBdr>
        <a:fill>
          <a:noFill/>
        </a:fill>
      </a:tcStyle>
    </a:lastRow>
    <a:firstRow>
      <a:tcTxStyle b="on" i="on">
        <a:font>
          <a:latin typeface="Baskerville"/>
          <a:ea typeface="Baskerville"/>
          <a:cs typeface="Baskerville"/>
        </a:font>
        <a:srgbClr val="324863"/>
      </a:tcTxStyle>
      <a:tcStyle>
        <a:tcBdr>
          <a:left>
            <a:ln w="12700" cap="flat">
              <a:solidFill>
                <a:srgbClr val="324863"/>
              </a:solidFill>
              <a:prstDash val="solid"/>
              <a:bevel/>
            </a:ln>
          </a:left>
          <a:right>
            <a:ln w="12700" cap="flat">
              <a:solidFill>
                <a:srgbClr val="324863"/>
              </a:solidFill>
              <a:prstDash val="solid"/>
              <a:bevel/>
            </a:ln>
          </a:right>
          <a:top>
            <a:ln w="12700" cap="flat">
              <a:solidFill>
                <a:srgbClr val="324863"/>
              </a:solidFill>
              <a:prstDash val="solid"/>
              <a:bevel/>
            </a:ln>
          </a:top>
          <a:bottom>
            <a:ln w="25400" cap="flat">
              <a:solidFill>
                <a:srgbClr val="324863"/>
              </a:solidFill>
              <a:prstDash val="solid"/>
              <a:bevel/>
            </a:ln>
          </a:bottom>
          <a:insideH>
            <a:ln w="12700" cap="flat">
              <a:solidFill>
                <a:srgbClr val="324863"/>
              </a:solidFill>
              <a:prstDash val="solid"/>
              <a:bevel/>
            </a:ln>
          </a:insideH>
          <a:insideV>
            <a:ln w="12700" cap="flat">
              <a:solidFill>
                <a:srgbClr val="324863"/>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49" d="100"/>
          <a:sy n="49" d="100"/>
        </p:scale>
        <p:origin x="-1392" y="-90"/>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a:lstStyle/>
          <a:p>
            <a:pPr lvl="0"/>
            <a:endParaRPr/>
          </a:p>
        </c:rich>
      </c:tx>
      <c:overlay val="1"/>
    </c:title>
    <c:autoTitleDeleted val="1"/>
    <c:view3D>
      <c:hPercent val="82"/>
      <c:rotY val="0"/>
      <c:depthPercent val="50"/>
      <c:perspective val="30"/>
    </c:view3D>
    <c:floor>
      <c:spPr>
        <a:noFill/>
        <a:ln>
          <a:noFill/>
        </a:ln>
        <a:effectLst/>
      </c:spPr>
    </c:floor>
    <c:sideWall>
      <c:spPr>
        <a:noFill/>
        <a:ln>
          <a:noFill/>
        </a:ln>
        <a:effectLst/>
      </c:spPr>
    </c:sideWall>
    <c:backWall>
      <c:spPr>
        <a:noFill/>
        <a:ln>
          <a:noFill/>
        </a:ln>
        <a:effectLst/>
      </c:spPr>
    </c:backWall>
    <c:plotArea>
      <c:layout>
        <c:manualLayout>
          <c:layoutTarget val="inner"/>
          <c:xMode val="edge"/>
          <c:yMode val="edge"/>
          <c:x val="5.000000000000001E-3"/>
          <c:y val="5.000000000000001E-3"/>
          <c:w val="1"/>
          <c:h val="1"/>
        </c:manualLayout>
      </c:layout>
      <c:bar3DChart>
        <c:barDir val="col"/>
        <c:grouping val="clustered"/>
        <c:ser>
          <c:idx val="0"/>
          <c:order val="0"/>
          <c:tx>
            <c:strRef>
              <c:f>Sheet1!$A$2</c:f>
              <c:strCache>
                <c:ptCount val="1"/>
                <c:pt idx="0">
                  <c:v>Series1</c:v>
                </c:pt>
              </c:strCache>
            </c:strRef>
          </c:tx>
          <c:spPr>
            <a:solidFill>
              <a:srgbClr val="4D76A4"/>
            </a:solidFill>
            <a:ln w="12700" cap="flat">
              <a:noFill/>
              <a:miter lim="400000"/>
            </a:ln>
            <a:effectLst/>
          </c:spPr>
          <c:cat>
            <c:strRef>
              <c:f>Sheet1!$B$1:$C$1</c:f>
              <c:strCache>
                <c:ptCount val="2"/>
                <c:pt idx="0">
                  <c:v>t2DM</c:v>
                </c:pt>
                <c:pt idx="1">
                  <c:v>t2DM-free</c:v>
                </c:pt>
              </c:strCache>
            </c:strRef>
          </c:cat>
          <c:val>
            <c:numRef>
              <c:f>Sheet1!$B$2:$C$2</c:f>
              <c:numCache>
                <c:formatCode>General</c:formatCode>
                <c:ptCount val="2"/>
                <c:pt idx="0">
                  <c:v>54</c:v>
                </c:pt>
                <c:pt idx="1">
                  <c:v>193</c:v>
                </c:pt>
              </c:numCache>
            </c:numRef>
          </c:val>
        </c:ser>
        <c:shape val="box"/>
        <c:axId val="140531584"/>
        <c:axId val="140533120"/>
        <c:axId val="140235648"/>
      </c:bar3DChart>
      <c:catAx>
        <c:axId val="140531584"/>
        <c:scaling>
          <c:orientation val="minMax"/>
        </c:scaling>
        <c:axPos val="b"/>
        <c:numFmt formatCode="General" sourceLinked="1"/>
        <c:tickLblPos val="low"/>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40533120"/>
        <c:crosses val="autoZero"/>
        <c:auto val="1"/>
        <c:lblAlgn val="ctr"/>
        <c:lblOffset val="100"/>
        <c:noMultiLvlLbl val="1"/>
      </c:catAx>
      <c:valAx>
        <c:axId val="140533120"/>
        <c:scaling>
          <c:orientation val="minMax"/>
        </c:scaling>
        <c:axPos val="l"/>
        <c:majorGridlines>
          <c:spPr>
            <a:ln w="12700" cap="flat">
              <a:solidFill>
                <a:srgbClr val="8D939D"/>
              </a:solidFill>
              <a:prstDash val="solid"/>
              <a:bevel/>
            </a:ln>
          </c:spPr>
        </c:majorGridlines>
        <c:numFmt formatCode="0" sourceLinked="0"/>
        <c:tickLblPos val="nextTo"/>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40531584"/>
        <c:crosses val="autoZero"/>
        <c:crossBetween val="between"/>
        <c:majorUnit val="50"/>
        <c:minorUnit val="25"/>
      </c:valAx>
      <c:serAx>
        <c:axId val="140235648"/>
        <c:scaling>
          <c:orientation val="minMax"/>
        </c:scaling>
        <c:axPos val="b"/>
        <c:tickLblPos val="none"/>
        <c:spPr>
          <a:ln w="12700" cap="flat">
            <a:noFill/>
            <a:prstDash val="solid"/>
            <a:miter lim="400000"/>
          </a:ln>
        </c:spPr>
        <c:txPr>
          <a:bodyPr rot="0"/>
          <a:lstStyle/>
          <a:p>
            <a:pPr lvl="0"/>
            <a:endParaRPr lang="en-US"/>
          </a:p>
        </c:txPr>
        <c:crossAx val="140533120"/>
        <c:crosses val="autoZero"/>
        <c:tickLblSkip val="1"/>
      </c:serAx>
      <c:spPr>
        <a:noFill/>
        <a:ln w="12700" cap="flat">
          <a:noFill/>
          <a:miter lim="400000"/>
        </a:ln>
        <a:effectLst/>
      </c:spPr>
    </c:plotArea>
    <c:plotVisOnly val="1"/>
    <c:dispBlanksAs val="gap"/>
  </c:chart>
  <c:spPr>
    <a:noFill/>
    <a:ln>
      <a:noFill/>
    </a:ln>
    <a:effectLst/>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a:lstStyle/>
          <a:p>
            <a:pPr lvl="0"/>
            <a:endParaRPr lang="en-US"/>
          </a:p>
        </c:rich>
      </c:tx>
      <c:layout/>
      <c:overlay val="1"/>
    </c:title>
    <c:autoTitleDeleted val="1"/>
    <c:view3D>
      <c:hPercent val="74"/>
      <c:rotY val="0"/>
      <c:depthPercent val="50"/>
      <c:perspective val="30"/>
    </c:view3D>
    <c:floor>
      <c:spPr>
        <a:noFill/>
        <a:ln>
          <a:noFill/>
        </a:ln>
        <a:effectLst/>
      </c:spPr>
    </c:floor>
    <c:sideWall>
      <c:spPr>
        <a:noFill/>
        <a:ln>
          <a:noFill/>
        </a:ln>
        <a:effectLst/>
      </c:spPr>
    </c:sideWall>
    <c:backWall>
      <c:spPr>
        <a:noFill/>
        <a:ln>
          <a:noFill/>
        </a:ln>
        <a:effectLst/>
      </c:spPr>
    </c:backWall>
    <c:plotArea>
      <c:layout>
        <c:manualLayout>
          <c:layoutTarget val="inner"/>
          <c:xMode val="edge"/>
          <c:yMode val="edge"/>
          <c:x val="5.000000000000001E-3"/>
          <c:y val="5.000000000000001E-3"/>
          <c:w val="1"/>
          <c:h val="1"/>
        </c:manualLayout>
      </c:layout>
      <c:bar3DChart>
        <c:barDir val="col"/>
        <c:grouping val="clustered"/>
        <c:ser>
          <c:idx val="0"/>
          <c:order val="0"/>
          <c:tx>
            <c:strRef>
              <c:f>Sheet1!$A$2</c:f>
              <c:strCache>
                <c:ptCount val="1"/>
                <c:pt idx="0">
                  <c:v>Series1</c:v>
                </c:pt>
              </c:strCache>
            </c:strRef>
          </c:tx>
          <c:spPr>
            <a:solidFill>
              <a:srgbClr val="4D76A4"/>
            </a:solidFill>
            <a:ln w="12700" cap="flat">
              <a:noFill/>
              <a:miter lim="400000"/>
            </a:ln>
            <a:effectLst/>
          </c:spPr>
          <c:cat>
            <c:strRef>
              <c:f>Sheet1!$B$1:$C$1</c:f>
              <c:strCache>
                <c:ptCount val="2"/>
                <c:pt idx="0">
                  <c:v>Fasting gyperinsulinemic</c:v>
                </c:pt>
                <c:pt idx="1">
                  <c:v>Fasting normoinsulinemic</c:v>
                </c:pt>
              </c:strCache>
            </c:strRef>
          </c:cat>
          <c:val>
            <c:numRef>
              <c:f>Sheet1!$B$2:$C$2</c:f>
              <c:numCache>
                <c:formatCode>General</c:formatCode>
                <c:ptCount val="2"/>
                <c:pt idx="0">
                  <c:v>42</c:v>
                </c:pt>
                <c:pt idx="1">
                  <c:v>12</c:v>
                </c:pt>
              </c:numCache>
            </c:numRef>
          </c:val>
        </c:ser>
        <c:shape val="box"/>
        <c:axId val="142056064"/>
        <c:axId val="142070528"/>
        <c:axId val="44394240"/>
      </c:bar3DChart>
      <c:catAx>
        <c:axId val="142056064"/>
        <c:scaling>
          <c:orientation val="minMax"/>
        </c:scaling>
        <c:axPos val="b"/>
        <c:numFmt formatCode="General" sourceLinked="1"/>
        <c:tickLblPos val="low"/>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42070528"/>
        <c:crosses val="autoZero"/>
        <c:auto val="1"/>
        <c:lblAlgn val="ctr"/>
        <c:lblOffset val="100"/>
        <c:noMultiLvlLbl val="1"/>
      </c:catAx>
      <c:valAx>
        <c:axId val="142070528"/>
        <c:scaling>
          <c:orientation val="minMax"/>
        </c:scaling>
        <c:axPos val="l"/>
        <c:majorGridlines>
          <c:spPr>
            <a:ln w="12700" cap="flat">
              <a:solidFill>
                <a:srgbClr val="8D939D"/>
              </a:solidFill>
              <a:prstDash val="solid"/>
              <a:bevel/>
            </a:ln>
          </c:spPr>
        </c:majorGridlines>
        <c:numFmt formatCode="0" sourceLinked="0"/>
        <c:tickLblPos val="nextTo"/>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42056064"/>
        <c:crosses val="autoZero"/>
        <c:crossBetween val="between"/>
        <c:majorUnit val="12.5"/>
        <c:minorUnit val="6.25"/>
      </c:valAx>
      <c:serAx>
        <c:axId val="44394240"/>
        <c:scaling>
          <c:orientation val="minMax"/>
        </c:scaling>
        <c:axPos val="b"/>
        <c:tickLblPos val="none"/>
        <c:spPr>
          <a:ln w="12700" cap="flat">
            <a:noFill/>
            <a:prstDash val="solid"/>
            <a:miter lim="400000"/>
          </a:ln>
        </c:spPr>
        <c:txPr>
          <a:bodyPr rot="0"/>
          <a:lstStyle/>
          <a:p>
            <a:pPr lvl="0"/>
            <a:endParaRPr lang="en-US"/>
          </a:p>
        </c:txPr>
        <c:crossAx val="142070528"/>
        <c:crosses val="autoZero"/>
        <c:tickLblSkip val="1"/>
      </c:serAx>
      <c:spPr>
        <a:noFill/>
        <a:ln w="12700" cap="flat">
          <a:noFill/>
          <a:miter lim="400000"/>
        </a:ln>
        <a:effectLst/>
      </c:spPr>
    </c:plotArea>
    <c:plotVisOnly val="1"/>
    <c:dispBlanksAs val="gap"/>
  </c:chart>
  <c:spPr>
    <a:noFill/>
    <a:ln>
      <a:noFill/>
    </a:ln>
    <a:effectLst/>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a:lstStyle/>
          <a:p>
            <a:pPr lvl="0"/>
            <a:endParaRPr lang="en-US"/>
          </a:p>
        </c:rich>
      </c:tx>
      <c:layout/>
      <c:overlay val="1"/>
    </c:title>
    <c:autoTitleDeleted val="1"/>
    <c:view3D>
      <c:hPercent val="67"/>
      <c:rotY val="0"/>
      <c:depthPercent val="50"/>
      <c:perspective val="30"/>
    </c:view3D>
    <c:floor>
      <c:spPr>
        <a:noFill/>
        <a:ln>
          <a:noFill/>
        </a:ln>
        <a:effectLst/>
      </c:spPr>
    </c:floor>
    <c:sideWall>
      <c:spPr>
        <a:noFill/>
        <a:ln>
          <a:noFill/>
        </a:ln>
        <a:effectLst/>
      </c:spPr>
    </c:sideWall>
    <c:backWall>
      <c:spPr>
        <a:noFill/>
        <a:ln>
          <a:noFill/>
        </a:ln>
        <a:effectLst/>
      </c:spPr>
    </c:backWall>
    <c:plotArea>
      <c:layout>
        <c:manualLayout>
          <c:layoutTarget val="inner"/>
          <c:xMode val="edge"/>
          <c:yMode val="edge"/>
          <c:x val="5.000000000000001E-3"/>
          <c:y val="5.000000000000001E-3"/>
          <c:w val="1"/>
          <c:h val="1"/>
        </c:manualLayout>
      </c:layout>
      <c:bar3DChart>
        <c:barDir val="col"/>
        <c:grouping val="clustered"/>
        <c:ser>
          <c:idx val="0"/>
          <c:order val="0"/>
          <c:tx>
            <c:strRef>
              <c:f>Sheet1!$A$2</c:f>
              <c:strCache>
                <c:ptCount val="1"/>
                <c:pt idx="0">
                  <c:v>Series1</c:v>
                </c:pt>
              </c:strCache>
            </c:strRef>
          </c:tx>
          <c:spPr>
            <a:solidFill>
              <a:srgbClr val="4D76A4"/>
            </a:solidFill>
            <a:ln w="12700" cap="flat">
              <a:noFill/>
              <a:miter lim="400000"/>
            </a:ln>
            <a:effectLst/>
          </c:spPr>
          <c:cat>
            <c:strRef>
              <c:f>Sheet1!$B$1:$C$1</c:f>
              <c:strCache>
                <c:ptCount val="2"/>
                <c:pt idx="0">
                  <c:v>Fasting gyperinsulinemic</c:v>
                </c:pt>
                <c:pt idx="1">
                  <c:v>Fasting normoinsulinemic</c:v>
                </c:pt>
              </c:strCache>
            </c:strRef>
          </c:cat>
          <c:val>
            <c:numRef>
              <c:f>Sheet1!$B$2:$C$2</c:f>
              <c:numCache>
                <c:formatCode>General</c:formatCode>
                <c:ptCount val="2"/>
                <c:pt idx="0">
                  <c:v>0.14000000000000001</c:v>
                </c:pt>
                <c:pt idx="1">
                  <c:v>0.8600000000000001</c:v>
                </c:pt>
              </c:numCache>
            </c:numRef>
          </c:val>
        </c:ser>
        <c:shape val="box"/>
        <c:axId val="127539840"/>
        <c:axId val="127541632"/>
        <c:axId val="139617152"/>
      </c:bar3DChart>
      <c:catAx>
        <c:axId val="127539840"/>
        <c:scaling>
          <c:orientation val="minMax"/>
        </c:scaling>
        <c:axPos val="b"/>
        <c:numFmt formatCode="General" sourceLinked="1"/>
        <c:tickLblPos val="low"/>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27541632"/>
        <c:crosses val="autoZero"/>
        <c:auto val="1"/>
        <c:lblAlgn val="ctr"/>
        <c:lblOffset val="100"/>
        <c:noMultiLvlLbl val="1"/>
      </c:catAx>
      <c:valAx>
        <c:axId val="127541632"/>
        <c:scaling>
          <c:orientation val="minMax"/>
        </c:scaling>
        <c:axPos val="l"/>
        <c:majorGridlines>
          <c:spPr>
            <a:ln w="12700" cap="flat">
              <a:solidFill>
                <a:srgbClr val="8D939D"/>
              </a:solidFill>
              <a:prstDash val="solid"/>
              <a:bevel/>
            </a:ln>
          </c:spPr>
        </c:majorGridlines>
        <c:numFmt formatCode="0%" sourceLinked="0"/>
        <c:tickLblPos val="nextTo"/>
        <c:spPr>
          <a:ln w="12700" cap="flat">
            <a:noFill/>
            <a:prstDash val="solid"/>
            <a:miter lim="400000"/>
          </a:ln>
        </c:spPr>
        <c:txPr>
          <a:bodyPr rot="0"/>
          <a:lstStyle/>
          <a:p>
            <a:pPr lvl="0">
              <a:defRPr sz="2000" b="0" i="0" u="none" strike="noStrike">
                <a:solidFill>
                  <a:srgbClr val="324863"/>
                </a:solidFill>
                <a:effectLst/>
                <a:latin typeface="Baskerville"/>
              </a:defRPr>
            </a:pPr>
            <a:endParaRPr lang="en-US"/>
          </a:p>
        </c:txPr>
        <c:crossAx val="127539840"/>
        <c:crosses val="autoZero"/>
        <c:crossBetween val="between"/>
        <c:majorUnit val="0.22500000000000001"/>
        <c:minorUnit val="0.1125"/>
      </c:valAx>
      <c:serAx>
        <c:axId val="139617152"/>
        <c:scaling>
          <c:orientation val="minMax"/>
        </c:scaling>
        <c:axPos val="b"/>
        <c:tickLblPos val="none"/>
        <c:spPr>
          <a:ln w="12700" cap="flat">
            <a:noFill/>
            <a:prstDash val="solid"/>
            <a:miter lim="400000"/>
          </a:ln>
        </c:spPr>
        <c:txPr>
          <a:bodyPr rot="0"/>
          <a:lstStyle/>
          <a:p>
            <a:pPr lvl="0"/>
            <a:endParaRPr lang="en-US"/>
          </a:p>
        </c:txPr>
        <c:crossAx val="127541632"/>
        <c:crosses val="autoZero"/>
        <c:tickLblSkip val="1"/>
      </c:serAx>
      <c:spPr>
        <a:noFill/>
        <a:ln w="12700" cap="flat">
          <a:noFill/>
          <a:miter lim="400000"/>
        </a:ln>
        <a:effectLst/>
      </c:spPr>
    </c:plotArea>
    <c:plotVisOnly val="1"/>
    <c:dispBlanksAs val="gap"/>
  </c:chart>
  <c:spPr>
    <a:noFill/>
    <a:ln>
      <a:noFill/>
    </a:ln>
    <a:effectLst/>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8" name="Shape 48"/>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Заголовок и подзаголовок">
    <p:spTree>
      <p:nvGrpSpPr>
        <p:cNvPr id="1" name=""/>
        <p:cNvGrpSpPr/>
        <p:nvPr/>
      </p:nvGrpSpPr>
      <p:grpSpPr>
        <a:xfrm>
          <a:off x="0" y="0"/>
          <a:ext cx="0" cy="0"/>
          <a:chOff x="0" y="0"/>
          <a:chExt cx="0" cy="0"/>
        </a:xfrm>
      </p:grpSpPr>
      <p:sp>
        <p:nvSpPr>
          <p:cNvPr id="7" name="Shape 7"/>
          <p:cNvSpPr/>
          <p:nvPr/>
        </p:nvSpPr>
        <p:spPr>
          <a:xfrm>
            <a:off x="406400" y="86217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8" name="Shape 8"/>
          <p:cNvSpPr/>
          <p:nvPr/>
        </p:nvSpPr>
        <p:spPr>
          <a:xfrm>
            <a:off x="406400" y="86725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9" name="Shape 9"/>
          <p:cNvSpPr>
            <a:spLocks noGrp="1"/>
          </p:cNvSpPr>
          <p:nvPr>
            <p:ph type="title"/>
          </p:nvPr>
        </p:nvSpPr>
        <p:spPr>
          <a:xfrm>
            <a:off x="355600" y="5905500"/>
            <a:ext cx="12293600" cy="2108200"/>
          </a:xfrm>
          <a:prstGeom prst="rect">
            <a:avLst/>
          </a:prstGeom>
        </p:spPr>
        <p:txBody>
          <a:bodyPr anchor="b"/>
          <a:lstStyle/>
          <a:p>
            <a:pPr lvl="0">
              <a:defRPr sz="1800" spc="0">
                <a:solidFill>
                  <a:srgbClr val="000000"/>
                </a:solidFill>
              </a:defRPr>
            </a:pPr>
            <a:r>
              <a:rPr sz="6400" spc="-128">
                <a:solidFill>
                  <a:srgbClr val="314864"/>
                </a:solidFill>
              </a:rPr>
              <a:t>Текст заголовка</a:t>
            </a:r>
          </a:p>
        </p:txBody>
      </p:sp>
      <p:sp>
        <p:nvSpPr>
          <p:cNvPr id="10" name="Shape 10"/>
          <p:cNvSpPr>
            <a:spLocks noGrp="1"/>
          </p:cNvSpPr>
          <p:nvPr>
            <p:ph type="body"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lvl="0">
              <a:defRPr sz="1800">
                <a:solidFill>
                  <a:srgbClr val="000000"/>
                </a:solidFill>
              </a:defRPr>
            </a:pPr>
            <a:r>
              <a:rPr sz="2400">
                <a:solidFill>
                  <a:srgbClr val="5C86B9"/>
                </a:solidFill>
              </a:rPr>
              <a:t>Уровень текста 1</a:t>
            </a:r>
          </a:p>
          <a:p>
            <a:pPr lvl="1">
              <a:defRPr sz="1800">
                <a:solidFill>
                  <a:srgbClr val="000000"/>
                </a:solidFill>
              </a:defRPr>
            </a:pPr>
            <a:r>
              <a:rPr sz="2400">
                <a:solidFill>
                  <a:srgbClr val="5C86B9"/>
                </a:solidFill>
              </a:rPr>
              <a:t>Уровень текста 2</a:t>
            </a:r>
          </a:p>
          <a:p>
            <a:pPr lvl="2">
              <a:defRPr sz="1800">
                <a:solidFill>
                  <a:srgbClr val="000000"/>
                </a:solidFill>
              </a:defRPr>
            </a:pPr>
            <a:r>
              <a:rPr sz="2400">
                <a:solidFill>
                  <a:srgbClr val="5C86B9"/>
                </a:solidFill>
              </a:rPr>
              <a:t>Уровень текста 3</a:t>
            </a:r>
          </a:p>
          <a:p>
            <a:pPr lvl="3">
              <a:defRPr sz="1800">
                <a:solidFill>
                  <a:srgbClr val="000000"/>
                </a:solidFill>
              </a:defRPr>
            </a:pPr>
            <a:r>
              <a:rPr sz="2400">
                <a:solidFill>
                  <a:srgbClr val="5C86B9"/>
                </a:solidFill>
              </a:rPr>
              <a:t>Уровень текста 4</a:t>
            </a:r>
          </a:p>
          <a:p>
            <a:pPr lvl="4">
              <a:defRPr sz="1800">
                <a:solidFill>
                  <a:srgbClr val="000000"/>
                </a:solidFill>
              </a:defRPr>
            </a:pPr>
            <a:r>
              <a:rPr sz="2400">
                <a:solidFill>
                  <a:srgbClr val="5C86B9"/>
                </a:solidFill>
              </a:rPr>
              <a:t>Уровень текста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Кавычки">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Фото">
    <p:spTree>
      <p:nvGrpSpPr>
        <p:cNvPr id="1" name=""/>
        <p:cNvGrpSpPr/>
        <p:nvPr/>
      </p:nvGrpSpPr>
      <p:grpSpPr>
        <a:xfrm>
          <a:off x="0" y="0"/>
          <a:ext cx="0" cy="0"/>
          <a:chOff x="0" y="0"/>
          <a:chExt cx="0" cy="0"/>
        </a:xfrm>
      </p:grpSpPr>
      <p:sp>
        <p:nvSpPr>
          <p:cNvPr id="42" name="Shape 42"/>
          <p:cNvSpPr/>
          <p:nvPr/>
        </p:nvSpPr>
        <p:spPr>
          <a:xfrm>
            <a:off x="12382499" y="9270999"/>
            <a:ext cx="215901" cy="2540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a:solidFill>
                  <a:srgbClr val="FFFFFF"/>
                </a:solidFill>
                <a:effectLst>
                  <a:outerShdw blurRad="38100" dist="15537" dir="5392174" rotWithShape="0">
                    <a:srgbClr val="000000">
                      <a:alpha val="78421"/>
                    </a:srgbClr>
                  </a:outerShdw>
                </a:effectLst>
                <a:latin typeface="Palatino"/>
                <a:ea typeface="Palatino"/>
                <a:cs typeface="Palatino"/>
                <a:sym typeface="Palatino"/>
              </a:defRPr>
            </a:lvl1pPr>
          </a:lstStyle>
          <a:p>
            <a:pPr lvl="0">
              <a:defRPr sz="1800">
                <a:solidFill>
                  <a:srgbClr val="000000"/>
                </a:solidFill>
                <a:effectLst/>
              </a:defRPr>
            </a:pPr>
            <a:r>
              <a:rPr sz="1600">
                <a:solidFill>
                  <a:srgbClr val="FFFFFF"/>
                </a:solidFill>
                <a:effectLst>
                  <a:outerShdw blurRad="38100" dist="15537" dir="5392174" rotWithShape="0">
                    <a:srgbClr val="000000">
                      <a:alpha val="78421"/>
                    </a:srgbClr>
                  </a:outerShdw>
                </a:effectLst>
              </a:rPr>
              <a:t>01</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Пустой">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Заголовок и подзаголовок">
    <p:bg>
      <p:bgPr>
        <a:solidFill>
          <a:srgbClr val="FFFFFF"/>
        </a:solid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1270000" y="1638300"/>
            <a:ext cx="10464800" cy="3302000"/>
          </a:xfrm>
          <a:prstGeom prst="rect">
            <a:avLst/>
          </a:prstGeom>
        </p:spPr>
        <p:txBody>
          <a:bodyPr anchor="b"/>
          <a:lstStyle>
            <a:lvl1pPr algn="ctr">
              <a:defRPr sz="8000" spc="0">
                <a:solidFill>
                  <a:srgbClr val="000000"/>
                </a:solidFill>
                <a:latin typeface="Helvetica Light"/>
                <a:ea typeface="Helvetica Light"/>
                <a:cs typeface="Helvetica Light"/>
                <a:sym typeface="Helvetica Light"/>
              </a:defRPr>
            </a:lvl1pPr>
          </a:lstStyle>
          <a:p>
            <a:pPr lvl="0">
              <a:defRPr sz="1800"/>
            </a:pPr>
            <a:r>
              <a:rPr sz="8000"/>
              <a:t>Текст заголовка</a:t>
            </a:r>
          </a:p>
        </p:txBody>
      </p:sp>
      <p:sp>
        <p:nvSpPr>
          <p:cNvPr id="46" name="Shape 4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ClrTx/>
              <a:buSzTx/>
              <a:buFontTx/>
              <a:buNone/>
              <a:defRPr sz="3200">
                <a:latin typeface="Helvetica Light"/>
                <a:ea typeface="Helvetica Light"/>
                <a:cs typeface="Helvetica Light"/>
                <a:sym typeface="Helvetica Light"/>
              </a:defRPr>
            </a:lvl1pPr>
            <a:lvl2pPr marL="0" indent="228600" algn="ctr">
              <a:spcBef>
                <a:spcPts val="0"/>
              </a:spcBef>
              <a:buClrTx/>
              <a:buSzTx/>
              <a:buFontTx/>
              <a:buNone/>
              <a:defRPr sz="3200">
                <a:latin typeface="Helvetica Light"/>
                <a:ea typeface="Helvetica Light"/>
                <a:cs typeface="Helvetica Light"/>
                <a:sym typeface="Helvetica Light"/>
              </a:defRPr>
            </a:lvl2pPr>
            <a:lvl3pPr marL="0" indent="457200" algn="ctr">
              <a:spcBef>
                <a:spcPts val="0"/>
              </a:spcBef>
              <a:buClrTx/>
              <a:buSzTx/>
              <a:buFontTx/>
              <a:buNone/>
              <a:defRPr sz="3200">
                <a:latin typeface="Helvetica Light"/>
                <a:ea typeface="Helvetica Light"/>
                <a:cs typeface="Helvetica Light"/>
                <a:sym typeface="Helvetica Light"/>
              </a:defRPr>
            </a:lvl3pPr>
            <a:lvl4pPr marL="0" indent="685800" algn="ctr">
              <a:spcBef>
                <a:spcPts val="0"/>
              </a:spcBef>
              <a:buClrTx/>
              <a:buSzTx/>
              <a:buFontTx/>
              <a:buNone/>
              <a:defRPr sz="3200">
                <a:latin typeface="Helvetica Light"/>
                <a:ea typeface="Helvetica Light"/>
                <a:cs typeface="Helvetica Light"/>
                <a:sym typeface="Helvetica Light"/>
              </a:defRPr>
            </a:lvl4pPr>
            <a:lvl5pPr marL="0" indent="914400" algn="ctr">
              <a:spcBef>
                <a:spcPts val="0"/>
              </a:spcBef>
              <a:buClrTx/>
              <a:buSzTx/>
              <a:buFontTx/>
              <a:buNone/>
              <a:defRPr sz="3200">
                <a:latin typeface="Helvetica Light"/>
                <a:ea typeface="Helvetica Light"/>
                <a:cs typeface="Helvetica Light"/>
                <a:sym typeface="Helvetica Light"/>
              </a:defRPr>
            </a:lvl5pPr>
          </a:lstStyle>
          <a:p>
            <a:pPr lvl="0">
              <a:defRPr sz="1800"/>
            </a:pPr>
            <a:r>
              <a:rPr sz="3200"/>
              <a:t>Уровень текста 1</a:t>
            </a:r>
          </a:p>
          <a:p>
            <a:pPr lvl="1">
              <a:defRPr sz="1800"/>
            </a:pPr>
            <a:r>
              <a:rPr sz="3200"/>
              <a:t>Уровень текста 2</a:t>
            </a:r>
          </a:p>
          <a:p>
            <a:pPr lvl="2">
              <a:defRPr sz="1800"/>
            </a:pPr>
            <a:r>
              <a:rPr sz="3200"/>
              <a:t>Уровень текста 3</a:t>
            </a:r>
          </a:p>
          <a:p>
            <a:pPr lvl="3">
              <a:defRPr sz="1800"/>
            </a:pPr>
            <a:r>
              <a:rPr sz="3200"/>
              <a:t>Уровень текста 4</a:t>
            </a:r>
          </a:p>
          <a:p>
            <a:pPr lvl="4">
              <a:defRPr sz="1800"/>
            </a:pPr>
            <a:r>
              <a:rPr sz="3200"/>
              <a:t>Уровень текста 5</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a:xfrm>
            <a:off x="650240" y="9040143"/>
            <a:ext cx="3034453" cy="519289"/>
          </a:xfrm>
          <a:prstGeom prst="rect">
            <a:avLst/>
          </a:prstGeom>
        </p:spPr>
        <p:txBody>
          <a:bodyPr lIns="130046" tIns="65023" rIns="130046" bIns="65023"/>
          <a:lstStyle>
            <a:lvl1pPr>
              <a:defRPr/>
            </a:lvl1pPr>
          </a:lstStyle>
          <a:p>
            <a:pPr>
              <a:defRPr/>
            </a:pPr>
            <a:fld id="{A5B117FF-0286-4BD0-8AC6-2B4412EB3C66}" type="datetime1">
              <a:rPr lang="ja-JP" altLang="en-US"/>
              <a:pPr>
                <a:defRPr/>
              </a:pPr>
              <a:t>2014/10/9</a:t>
            </a:fld>
            <a:endParaRPr lang="ja-JP" altLang="en-US"/>
          </a:p>
        </p:txBody>
      </p:sp>
      <p:sp>
        <p:nvSpPr>
          <p:cNvPr id="5" name="フッター プレースホルダ 4"/>
          <p:cNvSpPr>
            <a:spLocks noGrp="1"/>
          </p:cNvSpPr>
          <p:nvPr>
            <p:ph type="ftr" sz="quarter" idx="11"/>
          </p:nvPr>
        </p:nvSpPr>
        <p:spPr>
          <a:xfrm>
            <a:off x="4443307" y="9040143"/>
            <a:ext cx="4118187" cy="519289"/>
          </a:xfrm>
          <a:prstGeom prst="rect">
            <a:avLst/>
          </a:prstGeom>
        </p:spPr>
        <p:txBody>
          <a:bodyPr lIns="130046" tIns="65023" rIns="130046" bIns="65023"/>
          <a:lstStyle>
            <a:lvl1pPr>
              <a:defRPr/>
            </a:lvl1pPr>
          </a:lstStyle>
          <a:p>
            <a:pPr>
              <a:defRPr/>
            </a:pPr>
            <a:endParaRPr lang="ja-JP" altLang="en-US"/>
          </a:p>
        </p:txBody>
      </p:sp>
      <p:sp>
        <p:nvSpPr>
          <p:cNvPr id="6" name="スライド番号プレースホルダ 5"/>
          <p:cNvSpPr>
            <a:spLocks noGrp="1"/>
          </p:cNvSpPr>
          <p:nvPr>
            <p:ph type="sldNum" sz="quarter" idx="12"/>
          </p:nvPr>
        </p:nvSpPr>
        <p:spPr>
          <a:xfrm>
            <a:off x="9320107" y="9040143"/>
            <a:ext cx="3034453" cy="519289"/>
          </a:xfrm>
          <a:prstGeom prst="rect">
            <a:avLst/>
          </a:prstGeom>
        </p:spPr>
        <p:txBody>
          <a:bodyPr lIns="130046" tIns="65023" rIns="130046" bIns="65023"/>
          <a:lstStyle>
            <a:lvl1pPr>
              <a:defRPr/>
            </a:lvl1pPr>
          </a:lstStyle>
          <a:p>
            <a:pPr>
              <a:defRPr/>
            </a:pPr>
            <a:fld id="{94A6BFB3-C756-489B-B2B7-492CA3F124E0}"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Фото — горизонтально">
    <p:spTree>
      <p:nvGrpSpPr>
        <p:cNvPr id="1" name=""/>
        <p:cNvGrpSpPr/>
        <p:nvPr/>
      </p:nvGrpSpPr>
      <p:grpSpPr>
        <a:xfrm>
          <a:off x="0" y="0"/>
          <a:ext cx="0" cy="0"/>
          <a:chOff x="0" y="0"/>
          <a:chExt cx="0" cy="0"/>
        </a:xfrm>
      </p:grpSpPr>
      <p:sp>
        <p:nvSpPr>
          <p:cNvPr id="12" name="Shape 12"/>
          <p:cNvSpPr/>
          <p:nvPr/>
        </p:nvSpPr>
        <p:spPr>
          <a:xfrm>
            <a:off x="406400" y="86217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13" name="Shape 13"/>
          <p:cNvSpPr/>
          <p:nvPr/>
        </p:nvSpPr>
        <p:spPr>
          <a:xfrm>
            <a:off x="406400" y="86725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14" name="Shape 14"/>
          <p:cNvSpPr>
            <a:spLocks noGrp="1"/>
          </p:cNvSpPr>
          <p:nvPr>
            <p:ph type="title"/>
          </p:nvPr>
        </p:nvSpPr>
        <p:spPr>
          <a:xfrm>
            <a:off x="355600" y="6908800"/>
            <a:ext cx="12293600" cy="1104900"/>
          </a:xfrm>
          <a:prstGeom prst="rect">
            <a:avLst/>
          </a:prstGeom>
        </p:spPr>
        <p:txBody>
          <a:bodyPr anchor="b"/>
          <a:lstStyle/>
          <a:p>
            <a:pPr lvl="0">
              <a:defRPr sz="1800" spc="0">
                <a:solidFill>
                  <a:srgbClr val="000000"/>
                </a:solidFill>
              </a:defRPr>
            </a:pPr>
            <a:r>
              <a:rPr sz="6400" spc="-128">
                <a:solidFill>
                  <a:srgbClr val="314864"/>
                </a:solidFill>
              </a:rPr>
              <a:t>Текст заголовка</a:t>
            </a:r>
          </a:p>
        </p:txBody>
      </p:sp>
      <p:sp>
        <p:nvSpPr>
          <p:cNvPr id="15" name="Shape 15"/>
          <p:cNvSpPr>
            <a:spLocks noGrp="1"/>
          </p:cNvSpPr>
          <p:nvPr>
            <p:ph type="body"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lvl="0">
              <a:defRPr sz="1800">
                <a:solidFill>
                  <a:srgbClr val="000000"/>
                </a:solidFill>
              </a:defRPr>
            </a:pPr>
            <a:r>
              <a:rPr sz="2400">
                <a:solidFill>
                  <a:srgbClr val="5C86B9"/>
                </a:solidFill>
              </a:rPr>
              <a:t>Уровень текста 1</a:t>
            </a:r>
          </a:p>
          <a:p>
            <a:pPr lvl="1">
              <a:defRPr sz="1800">
                <a:solidFill>
                  <a:srgbClr val="000000"/>
                </a:solidFill>
              </a:defRPr>
            </a:pPr>
            <a:r>
              <a:rPr sz="2400">
                <a:solidFill>
                  <a:srgbClr val="5C86B9"/>
                </a:solidFill>
              </a:rPr>
              <a:t>Уровень текста 2</a:t>
            </a:r>
          </a:p>
          <a:p>
            <a:pPr lvl="2">
              <a:defRPr sz="1800">
                <a:solidFill>
                  <a:srgbClr val="000000"/>
                </a:solidFill>
              </a:defRPr>
            </a:pPr>
            <a:r>
              <a:rPr sz="2400">
                <a:solidFill>
                  <a:srgbClr val="5C86B9"/>
                </a:solidFill>
              </a:rPr>
              <a:t>Уровень текста 3</a:t>
            </a:r>
          </a:p>
          <a:p>
            <a:pPr lvl="3">
              <a:defRPr sz="1800">
                <a:solidFill>
                  <a:srgbClr val="000000"/>
                </a:solidFill>
              </a:defRPr>
            </a:pPr>
            <a:r>
              <a:rPr sz="2400">
                <a:solidFill>
                  <a:srgbClr val="5C86B9"/>
                </a:solidFill>
              </a:rPr>
              <a:t>Уровень текста 4</a:t>
            </a:r>
          </a:p>
          <a:p>
            <a:pPr lvl="4">
              <a:defRPr sz="1800">
                <a:solidFill>
                  <a:srgbClr val="000000"/>
                </a:solidFill>
              </a:defRPr>
            </a:pPr>
            <a:r>
              <a:rPr sz="2400">
                <a:solidFill>
                  <a:srgbClr val="5C86B9"/>
                </a:solidFill>
              </a:rPr>
              <a:t>Уровень текста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Заголовок — по центру">
    <p:spTree>
      <p:nvGrpSpPr>
        <p:cNvPr id="1" name=""/>
        <p:cNvGrpSpPr/>
        <p:nvPr/>
      </p:nvGrpSpPr>
      <p:grpSpPr>
        <a:xfrm>
          <a:off x="0" y="0"/>
          <a:ext cx="0" cy="0"/>
          <a:chOff x="0" y="0"/>
          <a:chExt cx="0" cy="0"/>
        </a:xfrm>
      </p:grpSpPr>
      <p:sp>
        <p:nvSpPr>
          <p:cNvPr id="17" name="Shape 17"/>
          <p:cNvSpPr/>
          <p:nvPr/>
        </p:nvSpPr>
        <p:spPr>
          <a:xfrm>
            <a:off x="406400" y="48625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18" name="Shape 18"/>
          <p:cNvSpPr/>
          <p:nvPr/>
        </p:nvSpPr>
        <p:spPr>
          <a:xfrm>
            <a:off x="406400" y="49133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19" name="Shape 19"/>
          <p:cNvSpPr>
            <a:spLocks noGrp="1"/>
          </p:cNvSpPr>
          <p:nvPr>
            <p:ph type="title"/>
          </p:nvPr>
        </p:nvSpPr>
        <p:spPr>
          <a:xfrm>
            <a:off x="355600" y="2628900"/>
            <a:ext cx="12293600" cy="2108200"/>
          </a:xfrm>
          <a:prstGeom prst="rect">
            <a:avLst/>
          </a:prstGeom>
        </p:spPr>
        <p:txBody>
          <a:bodyPr anchor="b"/>
          <a:lstStyle/>
          <a:p>
            <a:pPr lvl="0">
              <a:defRPr sz="1800" spc="0">
                <a:solidFill>
                  <a:srgbClr val="000000"/>
                </a:solidFill>
              </a:defRPr>
            </a:pPr>
            <a:r>
              <a:rPr sz="6400" spc="-128">
                <a:solidFill>
                  <a:srgbClr val="314864"/>
                </a:solidFill>
              </a:rPr>
              <a:t>Текст заголовка</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Фото — вертикально">
    <p:spTree>
      <p:nvGrpSpPr>
        <p:cNvPr id="1" name=""/>
        <p:cNvGrpSpPr/>
        <p:nvPr/>
      </p:nvGrpSpPr>
      <p:grpSpPr>
        <a:xfrm>
          <a:off x="0" y="0"/>
          <a:ext cx="0" cy="0"/>
          <a:chOff x="0" y="0"/>
          <a:chExt cx="0" cy="0"/>
        </a:xfrm>
      </p:grpSpPr>
      <p:sp>
        <p:nvSpPr>
          <p:cNvPr id="21" name="Shape 21"/>
          <p:cNvSpPr/>
          <p:nvPr/>
        </p:nvSpPr>
        <p:spPr>
          <a:xfrm>
            <a:off x="406400" y="5268976"/>
            <a:ext cx="56896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22" name="Shape 22"/>
          <p:cNvSpPr/>
          <p:nvPr/>
        </p:nvSpPr>
        <p:spPr>
          <a:xfrm>
            <a:off x="406400" y="5319776"/>
            <a:ext cx="56896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23" name="Shape 23"/>
          <p:cNvSpPr/>
          <p:nvPr/>
        </p:nvSpPr>
        <p:spPr>
          <a:xfrm>
            <a:off x="12382499" y="9270999"/>
            <a:ext cx="215901" cy="2540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a:solidFill>
                  <a:srgbClr val="FFFFFF"/>
                </a:solidFill>
                <a:effectLst>
                  <a:outerShdw blurRad="38100" dist="15537" dir="5392174" rotWithShape="0">
                    <a:srgbClr val="000000">
                      <a:alpha val="78421"/>
                    </a:srgbClr>
                  </a:outerShdw>
                </a:effectLst>
                <a:latin typeface="Palatino"/>
                <a:ea typeface="Palatino"/>
                <a:cs typeface="Palatino"/>
                <a:sym typeface="Palatino"/>
              </a:defRPr>
            </a:lvl1pPr>
          </a:lstStyle>
          <a:p>
            <a:pPr lvl="0">
              <a:defRPr sz="1800">
                <a:solidFill>
                  <a:srgbClr val="000000"/>
                </a:solidFill>
                <a:effectLst/>
              </a:defRPr>
            </a:pPr>
            <a:r>
              <a:rPr sz="1600">
                <a:solidFill>
                  <a:srgbClr val="FFFFFF"/>
                </a:solidFill>
                <a:effectLst>
                  <a:outerShdw blurRad="38100" dist="15537" dir="5392174" rotWithShape="0">
                    <a:srgbClr val="000000">
                      <a:alpha val="78421"/>
                    </a:srgbClr>
                  </a:outerShdw>
                </a:effectLst>
              </a:rPr>
              <a:t>01</a:t>
            </a:r>
          </a:p>
        </p:txBody>
      </p:sp>
      <p:sp>
        <p:nvSpPr>
          <p:cNvPr id="24" name="Shape 24"/>
          <p:cNvSpPr>
            <a:spLocks noGrp="1"/>
          </p:cNvSpPr>
          <p:nvPr>
            <p:ph type="title"/>
          </p:nvPr>
        </p:nvSpPr>
        <p:spPr>
          <a:xfrm>
            <a:off x="355600" y="0"/>
            <a:ext cx="5816600" cy="5168900"/>
          </a:xfrm>
          <a:prstGeom prst="rect">
            <a:avLst/>
          </a:prstGeom>
        </p:spPr>
        <p:txBody>
          <a:bodyPr anchor="b"/>
          <a:lstStyle/>
          <a:p>
            <a:pPr lvl="0">
              <a:defRPr sz="1800" spc="0">
                <a:solidFill>
                  <a:srgbClr val="000000"/>
                </a:solidFill>
              </a:defRPr>
            </a:pPr>
            <a:r>
              <a:rPr sz="6400" spc="-128">
                <a:solidFill>
                  <a:srgbClr val="314864"/>
                </a:solidFill>
              </a:rPr>
              <a:t>Текст заголовка</a:t>
            </a:r>
          </a:p>
        </p:txBody>
      </p:sp>
      <p:sp>
        <p:nvSpPr>
          <p:cNvPr id="25" name="Shape 25"/>
          <p:cNvSpPr>
            <a:spLocks noGrp="1"/>
          </p:cNvSpPr>
          <p:nvPr>
            <p:ph type="body" idx="1"/>
          </p:nvPr>
        </p:nvSpPr>
        <p:spPr>
          <a:xfrm>
            <a:off x="355600" y="5410200"/>
            <a:ext cx="5816600" cy="43434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lvl="0">
              <a:defRPr sz="1800">
                <a:solidFill>
                  <a:srgbClr val="000000"/>
                </a:solidFill>
              </a:defRPr>
            </a:pPr>
            <a:r>
              <a:rPr sz="2400">
                <a:solidFill>
                  <a:srgbClr val="5C86B9"/>
                </a:solidFill>
              </a:rPr>
              <a:t>Уровень текста 1</a:t>
            </a:r>
          </a:p>
          <a:p>
            <a:pPr lvl="1">
              <a:defRPr sz="1800">
                <a:solidFill>
                  <a:srgbClr val="000000"/>
                </a:solidFill>
              </a:defRPr>
            </a:pPr>
            <a:r>
              <a:rPr sz="2400">
                <a:solidFill>
                  <a:srgbClr val="5C86B9"/>
                </a:solidFill>
              </a:rPr>
              <a:t>Уровень текста 2</a:t>
            </a:r>
          </a:p>
          <a:p>
            <a:pPr lvl="2">
              <a:defRPr sz="1800">
                <a:solidFill>
                  <a:srgbClr val="000000"/>
                </a:solidFill>
              </a:defRPr>
            </a:pPr>
            <a:r>
              <a:rPr sz="2400">
                <a:solidFill>
                  <a:srgbClr val="5C86B9"/>
                </a:solidFill>
              </a:rPr>
              <a:t>Уровень текста 3</a:t>
            </a:r>
          </a:p>
          <a:p>
            <a:pPr lvl="3">
              <a:defRPr sz="1800">
                <a:solidFill>
                  <a:srgbClr val="000000"/>
                </a:solidFill>
              </a:defRPr>
            </a:pPr>
            <a:r>
              <a:rPr sz="2400">
                <a:solidFill>
                  <a:srgbClr val="5C86B9"/>
                </a:solidFill>
              </a:rPr>
              <a:t>Уровень текста 4</a:t>
            </a:r>
          </a:p>
          <a:p>
            <a:pPr lvl="4">
              <a:defRPr sz="1800">
                <a:solidFill>
                  <a:srgbClr val="000000"/>
                </a:solidFill>
              </a:defRPr>
            </a:pPr>
            <a:r>
              <a:rPr sz="2400">
                <a:solidFill>
                  <a:srgbClr val="5C86B9"/>
                </a:solidFill>
              </a:rPr>
              <a:t>Уровень текста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7" name="Shape 27"/>
          <p:cNvSpPr>
            <a:spLocks noGrp="1"/>
          </p:cNvSpPr>
          <p:nvPr>
            <p:ph type="title"/>
          </p:nvPr>
        </p:nvSpPr>
        <p:spPr>
          <a:xfrm>
            <a:off x="355600" y="47097"/>
            <a:ext cx="12293600" cy="2839506"/>
          </a:xfrm>
          <a:prstGeom prst="rect">
            <a:avLst/>
          </a:prstGeom>
        </p:spPr>
        <p:txBody>
          <a:bodyPr/>
          <a:lstStyle/>
          <a:p>
            <a:pPr lvl="0">
              <a:defRPr sz="1800" spc="0">
                <a:solidFill>
                  <a:srgbClr val="000000"/>
                </a:solidFill>
              </a:defRPr>
            </a:pPr>
            <a:r>
              <a:rPr sz="6400" spc="-128">
                <a:solidFill>
                  <a:srgbClr val="314864"/>
                </a:solidFill>
              </a:rPr>
              <a:t>Текст заголовка</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spc="0">
                <a:solidFill>
                  <a:srgbClr val="000000"/>
                </a:solidFill>
              </a:defRPr>
            </a:pPr>
            <a:r>
              <a:rPr sz="6400" spc="-128">
                <a:solidFill>
                  <a:srgbClr val="314864"/>
                </a:solidFill>
              </a:rPr>
              <a:t>Текст заголовка</a:t>
            </a:r>
          </a:p>
        </p:txBody>
      </p:sp>
      <p:sp>
        <p:nvSpPr>
          <p:cNvPr id="30" name="Shape 30"/>
          <p:cNvSpPr>
            <a:spLocks noGrp="1"/>
          </p:cNvSpPr>
          <p:nvPr>
            <p:ph type="body" idx="1"/>
          </p:nvPr>
        </p:nvSpPr>
        <p:spPr>
          <a:prstGeom prst="rect">
            <a:avLst/>
          </a:prstGeom>
        </p:spPr>
        <p:txBody>
          <a:bodyPr/>
          <a:lstStyle/>
          <a:p>
            <a:pPr lvl="0">
              <a:defRPr sz="1800"/>
            </a:pPr>
            <a:r>
              <a:rPr sz="3800"/>
              <a:t>Уровень текста 1</a:t>
            </a:r>
          </a:p>
          <a:p>
            <a:pPr lvl="1">
              <a:defRPr sz="1800"/>
            </a:pPr>
            <a:r>
              <a:rPr sz="3800"/>
              <a:t>Уровень текста 2</a:t>
            </a:r>
          </a:p>
          <a:p>
            <a:pPr lvl="2">
              <a:defRPr sz="1800"/>
            </a:pPr>
            <a:r>
              <a:rPr sz="3800"/>
              <a:t>Уровень текста 3</a:t>
            </a:r>
          </a:p>
          <a:p>
            <a:pPr lvl="3">
              <a:defRPr sz="1800"/>
            </a:pPr>
            <a:r>
              <a:rPr sz="3800"/>
              <a:t>Уровень текста 4</a:t>
            </a:r>
          </a:p>
          <a:p>
            <a:pPr lvl="4">
              <a:defRPr sz="1800"/>
            </a:pPr>
            <a:r>
              <a:rPr sz="3800"/>
              <a:t>Уровень текста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Заголовок, пункты и фото">
    <p:spTree>
      <p:nvGrpSpPr>
        <p:cNvPr id="1" name=""/>
        <p:cNvGrpSpPr/>
        <p:nvPr/>
      </p:nvGrpSpPr>
      <p:grpSpPr>
        <a:xfrm>
          <a:off x="0" y="0"/>
          <a:ext cx="0" cy="0"/>
          <a:chOff x="0" y="0"/>
          <a:chExt cx="0" cy="0"/>
        </a:xfrm>
      </p:grpSpPr>
      <p:sp>
        <p:nvSpPr>
          <p:cNvPr id="32" name="Shape 32"/>
          <p:cNvSpPr/>
          <p:nvPr/>
        </p:nvSpPr>
        <p:spPr>
          <a:xfrm>
            <a:off x="406400" y="2563876"/>
            <a:ext cx="56896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33" name="Shape 33"/>
          <p:cNvSpPr/>
          <p:nvPr/>
        </p:nvSpPr>
        <p:spPr>
          <a:xfrm>
            <a:off x="406400" y="2614676"/>
            <a:ext cx="56896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34" name="Shape 34"/>
          <p:cNvSpPr/>
          <p:nvPr/>
        </p:nvSpPr>
        <p:spPr>
          <a:xfrm>
            <a:off x="12382499" y="9270999"/>
            <a:ext cx="215901" cy="2540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600">
                <a:solidFill>
                  <a:srgbClr val="FFFFFF"/>
                </a:solidFill>
                <a:effectLst>
                  <a:outerShdw blurRad="38100" dist="15537" dir="5392174" rotWithShape="0">
                    <a:srgbClr val="000000">
                      <a:alpha val="78421"/>
                    </a:srgbClr>
                  </a:outerShdw>
                </a:effectLst>
                <a:latin typeface="Palatino"/>
                <a:ea typeface="Palatino"/>
                <a:cs typeface="Palatino"/>
                <a:sym typeface="Palatino"/>
              </a:defRPr>
            </a:lvl1pPr>
          </a:lstStyle>
          <a:p>
            <a:pPr lvl="0">
              <a:defRPr sz="1800">
                <a:solidFill>
                  <a:srgbClr val="000000"/>
                </a:solidFill>
                <a:effectLst/>
              </a:defRPr>
            </a:pPr>
            <a:r>
              <a:rPr sz="1600">
                <a:solidFill>
                  <a:srgbClr val="FFFFFF"/>
                </a:solidFill>
                <a:effectLst>
                  <a:outerShdw blurRad="38100" dist="15537" dir="5392174" rotWithShape="0">
                    <a:srgbClr val="000000">
                      <a:alpha val="78421"/>
                    </a:srgbClr>
                  </a:outerShdw>
                </a:effectLst>
              </a:rPr>
              <a:t>01</a:t>
            </a:r>
          </a:p>
        </p:txBody>
      </p:sp>
      <p:sp>
        <p:nvSpPr>
          <p:cNvPr id="35" name="Shape 35"/>
          <p:cNvSpPr>
            <a:spLocks noGrp="1"/>
          </p:cNvSpPr>
          <p:nvPr>
            <p:ph type="title"/>
          </p:nvPr>
        </p:nvSpPr>
        <p:spPr>
          <a:xfrm>
            <a:off x="355600" y="196850"/>
            <a:ext cx="5816600" cy="2540000"/>
          </a:xfrm>
          <a:prstGeom prst="rect">
            <a:avLst/>
          </a:prstGeom>
        </p:spPr>
        <p:txBody>
          <a:bodyPr/>
          <a:lstStyle/>
          <a:p>
            <a:pPr lvl="0">
              <a:defRPr sz="1800" spc="0">
                <a:solidFill>
                  <a:srgbClr val="000000"/>
                </a:solidFill>
              </a:defRPr>
            </a:pPr>
            <a:r>
              <a:rPr sz="6400" spc="-128">
                <a:solidFill>
                  <a:srgbClr val="314864"/>
                </a:solidFill>
              </a:rPr>
              <a:t>Текст заголовка</a:t>
            </a:r>
          </a:p>
        </p:txBody>
      </p:sp>
      <p:sp>
        <p:nvSpPr>
          <p:cNvPr id="36" name="Shape 36"/>
          <p:cNvSpPr>
            <a:spLocks noGrp="1"/>
          </p:cNvSpPr>
          <p:nvPr>
            <p:ph type="body" idx="1"/>
          </p:nvPr>
        </p:nvSpPr>
        <p:spPr>
          <a:xfrm>
            <a:off x="355600" y="2736850"/>
            <a:ext cx="5816600" cy="6819900"/>
          </a:xfrm>
          <a:prstGeom prst="rect">
            <a:avLst/>
          </a:prstGeom>
        </p:spPr>
        <p:txBody>
          <a:bodyPr/>
          <a:lstStyle>
            <a:lvl1pPr marL="381000" indent="-381000">
              <a:spcBef>
                <a:spcPts val="3800"/>
              </a:spcBef>
              <a:defRPr sz="3000"/>
            </a:lvl1pPr>
            <a:lvl2pPr marL="762000" indent="-381000">
              <a:spcBef>
                <a:spcPts val="3800"/>
              </a:spcBef>
              <a:defRPr sz="3000"/>
            </a:lvl2pPr>
            <a:lvl3pPr marL="1143000" indent="-381000">
              <a:spcBef>
                <a:spcPts val="3800"/>
              </a:spcBef>
              <a:defRPr sz="3000"/>
            </a:lvl3pPr>
            <a:lvl4pPr marL="1524000" indent="-381000">
              <a:spcBef>
                <a:spcPts val="3800"/>
              </a:spcBef>
              <a:defRPr sz="3000"/>
            </a:lvl4pPr>
            <a:lvl5pPr marL="1905000" indent="-381000">
              <a:spcBef>
                <a:spcPts val="3800"/>
              </a:spcBef>
              <a:defRPr sz="3000"/>
            </a:lvl5pPr>
          </a:lstStyle>
          <a:p>
            <a:pPr lvl="0">
              <a:defRPr sz="1800"/>
            </a:pPr>
            <a:r>
              <a:rPr sz="3000"/>
              <a:t>Уровень текста 1</a:t>
            </a:r>
          </a:p>
          <a:p>
            <a:pPr lvl="1">
              <a:defRPr sz="1800"/>
            </a:pPr>
            <a:r>
              <a:rPr sz="3000"/>
              <a:t>Уровень текста 2</a:t>
            </a:r>
          </a:p>
          <a:p>
            <a:pPr lvl="2">
              <a:defRPr sz="1800"/>
            </a:pPr>
            <a:r>
              <a:rPr sz="3000"/>
              <a:t>Уровень текста 3</a:t>
            </a:r>
          </a:p>
          <a:p>
            <a:pPr lvl="3">
              <a:defRPr sz="1800"/>
            </a:pPr>
            <a:r>
              <a:rPr sz="3000"/>
              <a:t>Уровень текста 4</a:t>
            </a:r>
          </a:p>
          <a:p>
            <a:pPr lvl="4">
              <a:defRPr sz="1800"/>
            </a:pPr>
            <a:r>
              <a:rPr sz="3000"/>
              <a:t>Уровень текста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Пункты">
    <p:spTree>
      <p:nvGrpSpPr>
        <p:cNvPr id="1" name=""/>
        <p:cNvGrpSpPr/>
        <p:nvPr/>
      </p:nvGrpSpPr>
      <p:grpSpPr>
        <a:xfrm>
          <a:off x="0" y="0"/>
          <a:ext cx="0" cy="0"/>
          <a:chOff x="0" y="0"/>
          <a:chExt cx="0" cy="0"/>
        </a:xfrm>
      </p:grpSpPr>
      <p:sp>
        <p:nvSpPr>
          <p:cNvPr id="38" name="Shape 38"/>
          <p:cNvSpPr>
            <a:spLocks noGrp="1"/>
          </p:cNvSpPr>
          <p:nvPr>
            <p:ph type="body" idx="1"/>
          </p:nvPr>
        </p:nvSpPr>
        <p:spPr>
          <a:xfrm>
            <a:off x="355600" y="444500"/>
            <a:ext cx="12293600" cy="8864600"/>
          </a:xfrm>
          <a:prstGeom prst="rect">
            <a:avLst/>
          </a:prstGeom>
        </p:spPr>
        <p:txBody>
          <a:bodyPr/>
          <a:lstStyle/>
          <a:p>
            <a:pPr lvl="0">
              <a:defRPr sz="1800"/>
            </a:pPr>
            <a:r>
              <a:rPr sz="3800"/>
              <a:t>Уровень текста 1</a:t>
            </a:r>
          </a:p>
          <a:p>
            <a:pPr lvl="1">
              <a:defRPr sz="1800"/>
            </a:pPr>
            <a:r>
              <a:rPr sz="3800"/>
              <a:t>Уровень текста 2</a:t>
            </a:r>
          </a:p>
          <a:p>
            <a:pPr lvl="2">
              <a:defRPr sz="1800"/>
            </a:pPr>
            <a:r>
              <a:rPr sz="3800"/>
              <a:t>Уровень текста 3</a:t>
            </a:r>
          </a:p>
          <a:p>
            <a:pPr lvl="3">
              <a:defRPr sz="1800"/>
            </a:pPr>
            <a:r>
              <a:rPr sz="3800"/>
              <a:t>Уровень текста 4</a:t>
            </a:r>
          </a:p>
          <a:p>
            <a:pPr lvl="4">
              <a:defRPr sz="1800"/>
            </a:pPr>
            <a:r>
              <a:rPr sz="3800"/>
              <a:t>Уровень текста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Фото — 3 шт.">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406400" y="25638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3" name="Shape 3"/>
          <p:cNvSpPr/>
          <p:nvPr/>
        </p:nvSpPr>
        <p:spPr>
          <a:xfrm>
            <a:off x="406400" y="2614676"/>
            <a:ext cx="12192001" cy="3176"/>
          </a:xfrm>
          <a:prstGeom prst="rect">
            <a:avLst/>
          </a:prstGeom>
          <a:ln w="12700">
            <a:solidFill>
              <a:srgbClr val="7996B9"/>
            </a:solidFill>
            <a:miter lim="400000"/>
          </a:ln>
        </p:spPr>
        <p:txBody>
          <a:bodyPr lIns="0" tIns="0" rIns="0" bIns="0"/>
          <a:lstStyle/>
          <a:p>
            <a:pPr lvl="0" algn="l" defTabSz="457200">
              <a:defRPr sz="1200">
                <a:solidFill>
                  <a:srgbClr val="000000"/>
                </a:solidFill>
                <a:latin typeface="+mj-lt"/>
                <a:ea typeface="+mj-ea"/>
                <a:cs typeface="+mj-cs"/>
                <a:sym typeface="Helvetica"/>
              </a:defRPr>
            </a:pPr>
            <a:endParaRPr/>
          </a:p>
        </p:txBody>
      </p:sp>
      <p:sp>
        <p:nvSpPr>
          <p:cNvPr id="4" name="Shape 4"/>
          <p:cNvSpPr>
            <a:spLocks noGrp="1"/>
          </p:cNvSpPr>
          <p:nvPr>
            <p:ph type="title"/>
          </p:nvPr>
        </p:nvSpPr>
        <p:spPr>
          <a:xfrm>
            <a:off x="355600" y="196850"/>
            <a:ext cx="12293600" cy="2540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spc="0">
                <a:solidFill>
                  <a:srgbClr val="000000"/>
                </a:solidFill>
              </a:defRPr>
            </a:pPr>
            <a:r>
              <a:rPr sz="6400" spc="-128">
                <a:solidFill>
                  <a:srgbClr val="314864"/>
                </a:solidFill>
              </a:rPr>
              <a:t>Текст заголовка</a:t>
            </a:r>
          </a:p>
        </p:txBody>
      </p:sp>
      <p:sp>
        <p:nvSpPr>
          <p:cNvPr id="5" name="Shape 5"/>
          <p:cNvSpPr>
            <a:spLocks noGrp="1"/>
          </p:cNvSpPr>
          <p:nvPr>
            <p:ph type="body" idx="1"/>
          </p:nvPr>
        </p:nvSpPr>
        <p:spPr>
          <a:xfrm>
            <a:off x="355600" y="2736850"/>
            <a:ext cx="12293600" cy="68199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800"/>
              <a:t>Уровень текста 1</a:t>
            </a:r>
          </a:p>
          <a:p>
            <a:pPr lvl="1">
              <a:defRPr sz="1800"/>
            </a:pPr>
            <a:r>
              <a:rPr sz="3800"/>
              <a:t>Уровень текста 2</a:t>
            </a:r>
          </a:p>
          <a:p>
            <a:pPr lvl="2">
              <a:defRPr sz="1800"/>
            </a:pPr>
            <a:r>
              <a:rPr sz="3800"/>
              <a:t>Уровень текста 3</a:t>
            </a:r>
          </a:p>
          <a:p>
            <a:pPr lvl="3">
              <a:defRPr sz="1800"/>
            </a:pPr>
            <a:r>
              <a:rPr sz="3800"/>
              <a:t>Уровень текста 4</a:t>
            </a:r>
          </a:p>
          <a:p>
            <a:pPr lvl="4">
              <a:defRPr sz="1800"/>
            </a:pPr>
            <a:r>
              <a:rPr sz="3800"/>
              <a:t>Уровень текста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defTabSz="584200">
        <a:defRPr sz="6400" spc="-128">
          <a:solidFill>
            <a:srgbClr val="314864"/>
          </a:solidFill>
          <a:latin typeface="Baskerville"/>
          <a:ea typeface="Baskerville"/>
          <a:cs typeface="Baskerville"/>
          <a:sym typeface="Baskerville"/>
        </a:defRPr>
      </a:lvl1pPr>
      <a:lvl2pPr defTabSz="584200">
        <a:defRPr sz="6400" spc="-128">
          <a:solidFill>
            <a:srgbClr val="314864"/>
          </a:solidFill>
          <a:latin typeface="Baskerville"/>
          <a:ea typeface="Baskerville"/>
          <a:cs typeface="Baskerville"/>
          <a:sym typeface="Baskerville"/>
        </a:defRPr>
      </a:lvl2pPr>
      <a:lvl3pPr defTabSz="584200">
        <a:defRPr sz="6400" spc="-128">
          <a:solidFill>
            <a:srgbClr val="314864"/>
          </a:solidFill>
          <a:latin typeface="Baskerville"/>
          <a:ea typeface="Baskerville"/>
          <a:cs typeface="Baskerville"/>
          <a:sym typeface="Baskerville"/>
        </a:defRPr>
      </a:lvl3pPr>
      <a:lvl4pPr defTabSz="584200">
        <a:defRPr sz="6400" spc="-128">
          <a:solidFill>
            <a:srgbClr val="314864"/>
          </a:solidFill>
          <a:latin typeface="Baskerville"/>
          <a:ea typeface="Baskerville"/>
          <a:cs typeface="Baskerville"/>
          <a:sym typeface="Baskerville"/>
        </a:defRPr>
      </a:lvl4pPr>
      <a:lvl5pPr defTabSz="584200">
        <a:defRPr sz="6400" spc="-128">
          <a:solidFill>
            <a:srgbClr val="314864"/>
          </a:solidFill>
          <a:latin typeface="Baskerville"/>
          <a:ea typeface="Baskerville"/>
          <a:cs typeface="Baskerville"/>
          <a:sym typeface="Baskerville"/>
        </a:defRPr>
      </a:lvl5pPr>
      <a:lvl6pPr defTabSz="584200">
        <a:defRPr sz="6400" spc="-128">
          <a:solidFill>
            <a:srgbClr val="314864"/>
          </a:solidFill>
          <a:latin typeface="Baskerville"/>
          <a:ea typeface="Baskerville"/>
          <a:cs typeface="Baskerville"/>
          <a:sym typeface="Baskerville"/>
        </a:defRPr>
      </a:lvl6pPr>
      <a:lvl7pPr defTabSz="584200">
        <a:defRPr sz="6400" spc="-128">
          <a:solidFill>
            <a:srgbClr val="314864"/>
          </a:solidFill>
          <a:latin typeface="Baskerville"/>
          <a:ea typeface="Baskerville"/>
          <a:cs typeface="Baskerville"/>
          <a:sym typeface="Baskerville"/>
        </a:defRPr>
      </a:lvl7pPr>
      <a:lvl8pPr defTabSz="584200">
        <a:defRPr sz="6400" spc="-128">
          <a:solidFill>
            <a:srgbClr val="314864"/>
          </a:solidFill>
          <a:latin typeface="Baskerville"/>
          <a:ea typeface="Baskerville"/>
          <a:cs typeface="Baskerville"/>
          <a:sym typeface="Baskerville"/>
        </a:defRPr>
      </a:lvl8pPr>
      <a:lvl9pPr defTabSz="584200">
        <a:defRPr sz="6400" spc="-128">
          <a:solidFill>
            <a:srgbClr val="314864"/>
          </a:solidFill>
          <a:latin typeface="Baskerville"/>
          <a:ea typeface="Baskerville"/>
          <a:cs typeface="Baskerville"/>
          <a:sym typeface="Baskerville"/>
        </a:defRPr>
      </a:lvl9pPr>
    </p:titleStyle>
    <p:bodyStyle>
      <a:lvl1pPr marL="508000" indent="-508000" defTabSz="584200">
        <a:spcBef>
          <a:spcPts val="4200"/>
        </a:spcBef>
        <a:buClr>
          <a:srgbClr val="5C86B9"/>
        </a:buClr>
        <a:buSzPct val="70000"/>
        <a:buFont typeface="Zapf Dingbats"/>
        <a:buChar char="✤"/>
        <a:defRPr sz="3800">
          <a:latin typeface="Palatino"/>
          <a:ea typeface="Palatino"/>
          <a:cs typeface="Palatino"/>
          <a:sym typeface="Palatino"/>
        </a:defRPr>
      </a:lvl1pPr>
      <a:lvl2pPr marL="1016000" indent="-508000" defTabSz="584200">
        <a:spcBef>
          <a:spcPts val="4200"/>
        </a:spcBef>
        <a:buClr>
          <a:srgbClr val="5C86B9"/>
        </a:buClr>
        <a:buSzPct val="70000"/>
        <a:buFont typeface="Zapf Dingbats"/>
        <a:buChar char="✤"/>
        <a:defRPr sz="3800">
          <a:latin typeface="Palatino"/>
          <a:ea typeface="Palatino"/>
          <a:cs typeface="Palatino"/>
          <a:sym typeface="Palatino"/>
        </a:defRPr>
      </a:lvl2pPr>
      <a:lvl3pPr marL="1524000" indent="-508000" defTabSz="584200">
        <a:spcBef>
          <a:spcPts val="4200"/>
        </a:spcBef>
        <a:buClr>
          <a:srgbClr val="5C86B9"/>
        </a:buClr>
        <a:buSzPct val="70000"/>
        <a:buFont typeface="Zapf Dingbats"/>
        <a:buChar char="✤"/>
        <a:defRPr sz="3800">
          <a:latin typeface="Palatino"/>
          <a:ea typeface="Palatino"/>
          <a:cs typeface="Palatino"/>
          <a:sym typeface="Palatino"/>
        </a:defRPr>
      </a:lvl3pPr>
      <a:lvl4pPr marL="2032000" indent="-508000" defTabSz="584200">
        <a:spcBef>
          <a:spcPts val="4200"/>
        </a:spcBef>
        <a:buClr>
          <a:srgbClr val="5C86B9"/>
        </a:buClr>
        <a:buSzPct val="70000"/>
        <a:buFont typeface="Zapf Dingbats"/>
        <a:buChar char="✤"/>
        <a:defRPr sz="3800">
          <a:latin typeface="Palatino"/>
          <a:ea typeface="Palatino"/>
          <a:cs typeface="Palatino"/>
          <a:sym typeface="Palatino"/>
        </a:defRPr>
      </a:lvl4pPr>
      <a:lvl5pPr marL="2540000" indent="-508000" defTabSz="584200">
        <a:spcBef>
          <a:spcPts val="4200"/>
        </a:spcBef>
        <a:buClr>
          <a:srgbClr val="5C86B9"/>
        </a:buClr>
        <a:buSzPct val="70000"/>
        <a:buFont typeface="Zapf Dingbats"/>
        <a:buChar char="✤"/>
        <a:defRPr sz="3800">
          <a:latin typeface="Palatino"/>
          <a:ea typeface="Palatino"/>
          <a:cs typeface="Palatino"/>
          <a:sym typeface="Palatino"/>
        </a:defRPr>
      </a:lvl5pPr>
      <a:lvl6pPr marL="3048000" indent="-508000" defTabSz="584200">
        <a:spcBef>
          <a:spcPts val="4200"/>
        </a:spcBef>
        <a:buClr>
          <a:srgbClr val="5C86B9"/>
        </a:buClr>
        <a:buSzPct val="70000"/>
        <a:buFont typeface="Zapf Dingbats"/>
        <a:buChar char="✤"/>
        <a:defRPr sz="3800">
          <a:latin typeface="Palatino"/>
          <a:ea typeface="Palatino"/>
          <a:cs typeface="Palatino"/>
          <a:sym typeface="Palatino"/>
        </a:defRPr>
      </a:lvl6pPr>
      <a:lvl7pPr marL="3556000" indent="-508000" defTabSz="584200">
        <a:spcBef>
          <a:spcPts val="4200"/>
        </a:spcBef>
        <a:buClr>
          <a:srgbClr val="5C86B9"/>
        </a:buClr>
        <a:buSzPct val="70000"/>
        <a:buFont typeface="Zapf Dingbats"/>
        <a:buChar char="✤"/>
        <a:defRPr sz="3800">
          <a:latin typeface="Palatino"/>
          <a:ea typeface="Palatino"/>
          <a:cs typeface="Palatino"/>
          <a:sym typeface="Palatino"/>
        </a:defRPr>
      </a:lvl7pPr>
      <a:lvl8pPr marL="4064000" indent="-508000" defTabSz="584200">
        <a:spcBef>
          <a:spcPts val="4200"/>
        </a:spcBef>
        <a:buClr>
          <a:srgbClr val="5C86B9"/>
        </a:buClr>
        <a:buSzPct val="70000"/>
        <a:buFont typeface="Zapf Dingbats"/>
        <a:buChar char="✤"/>
        <a:defRPr sz="3800">
          <a:latin typeface="Palatino"/>
          <a:ea typeface="Palatino"/>
          <a:cs typeface="Palatino"/>
          <a:sym typeface="Palatino"/>
        </a:defRPr>
      </a:lvl8pPr>
      <a:lvl9pPr marL="4572000" indent="-508000" defTabSz="584200">
        <a:spcBef>
          <a:spcPts val="4200"/>
        </a:spcBef>
        <a:buClr>
          <a:srgbClr val="5C86B9"/>
        </a:buClr>
        <a:buSzPct val="70000"/>
        <a:buFont typeface="Zapf Dingbats"/>
        <a:buChar char="✤"/>
        <a:defRPr sz="3800">
          <a:latin typeface="Palatino"/>
          <a:ea typeface="Palatino"/>
          <a:cs typeface="Palatino"/>
          <a:sym typeface="Palatino"/>
        </a:defRPr>
      </a:lvl9pPr>
    </p:bodyStyle>
    <p:otherStyle>
      <a:lvl1pPr algn="r" defTabSz="584200">
        <a:defRPr sz="1200">
          <a:solidFill>
            <a:schemeClr val="tx1"/>
          </a:solidFill>
          <a:latin typeface="+mn-lt"/>
          <a:ea typeface="+mn-ea"/>
          <a:cs typeface="+mn-cs"/>
          <a:sym typeface="Palatino"/>
        </a:defRPr>
      </a:lvl1pPr>
      <a:lvl2pPr algn="r" defTabSz="584200">
        <a:defRPr sz="1200">
          <a:solidFill>
            <a:schemeClr val="tx1"/>
          </a:solidFill>
          <a:latin typeface="+mn-lt"/>
          <a:ea typeface="+mn-ea"/>
          <a:cs typeface="+mn-cs"/>
          <a:sym typeface="Palatino"/>
        </a:defRPr>
      </a:lvl2pPr>
      <a:lvl3pPr algn="r" defTabSz="584200">
        <a:defRPr sz="1200">
          <a:solidFill>
            <a:schemeClr val="tx1"/>
          </a:solidFill>
          <a:latin typeface="+mn-lt"/>
          <a:ea typeface="+mn-ea"/>
          <a:cs typeface="+mn-cs"/>
          <a:sym typeface="Palatino"/>
        </a:defRPr>
      </a:lvl3pPr>
      <a:lvl4pPr algn="r" defTabSz="584200">
        <a:defRPr sz="1200">
          <a:solidFill>
            <a:schemeClr val="tx1"/>
          </a:solidFill>
          <a:latin typeface="+mn-lt"/>
          <a:ea typeface="+mn-ea"/>
          <a:cs typeface="+mn-cs"/>
          <a:sym typeface="Palatino"/>
        </a:defRPr>
      </a:lvl4pPr>
      <a:lvl5pPr algn="r" defTabSz="584200">
        <a:defRPr sz="1200">
          <a:solidFill>
            <a:schemeClr val="tx1"/>
          </a:solidFill>
          <a:latin typeface="+mn-lt"/>
          <a:ea typeface="+mn-ea"/>
          <a:cs typeface="+mn-cs"/>
          <a:sym typeface="Palatino"/>
        </a:defRPr>
      </a:lvl5pPr>
      <a:lvl6pPr algn="r" defTabSz="584200">
        <a:defRPr sz="1200">
          <a:solidFill>
            <a:schemeClr val="tx1"/>
          </a:solidFill>
          <a:latin typeface="+mn-lt"/>
          <a:ea typeface="+mn-ea"/>
          <a:cs typeface="+mn-cs"/>
          <a:sym typeface="Palatino"/>
        </a:defRPr>
      </a:lvl6pPr>
      <a:lvl7pPr algn="r" defTabSz="584200">
        <a:defRPr sz="1200">
          <a:solidFill>
            <a:schemeClr val="tx1"/>
          </a:solidFill>
          <a:latin typeface="+mn-lt"/>
          <a:ea typeface="+mn-ea"/>
          <a:cs typeface="+mn-cs"/>
          <a:sym typeface="Palatino"/>
        </a:defRPr>
      </a:lvl7pPr>
      <a:lvl8pPr algn="r" defTabSz="584200">
        <a:defRPr sz="1200">
          <a:solidFill>
            <a:schemeClr val="tx1"/>
          </a:solidFill>
          <a:latin typeface="+mn-lt"/>
          <a:ea typeface="+mn-ea"/>
          <a:cs typeface="+mn-cs"/>
          <a:sym typeface="Palatino"/>
        </a:defRPr>
      </a:lvl8pPr>
      <a:lvl9pPr algn="r" defTabSz="584200">
        <a:defRPr sz="1200">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4.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www.ncbi.nlm.nih.gov/pubmed?term=Aljada%20A%5bAuthor%5d&amp;cauthor=true&amp;cauthor_uid=15781756" TargetMode="External"/><Relationship Id="rId7" Type="http://schemas.openxmlformats.org/officeDocument/2006/relationships/hyperlink" Target="http://www.ncbi.nlm.nih.gov/pubmed/15781756" TargetMode="External"/><Relationship Id="rId2" Type="http://schemas.openxmlformats.org/officeDocument/2006/relationships/hyperlink" Target="http://www.ncbi.nlm.nih.gov/pubmed?term=Dandona%20P%5bAuthor%5d&amp;cauthor=true&amp;cauthor_uid=15781756" TargetMode="External"/><Relationship Id="rId1" Type="http://schemas.openxmlformats.org/officeDocument/2006/relationships/slideLayout" Target="../slideLayouts/slideLayout3.xml"/><Relationship Id="rId6" Type="http://schemas.openxmlformats.org/officeDocument/2006/relationships/hyperlink" Target="http://www.ncbi.nlm.nih.gov/pubmed?term=Garg%20R%5bAuthor%5d&amp;cauthor=true&amp;cauthor_uid=15781756" TargetMode="External"/><Relationship Id="rId5" Type="http://schemas.openxmlformats.org/officeDocument/2006/relationships/hyperlink" Target="http://www.ncbi.nlm.nih.gov/pubmed?term=Mohanty%20P%5bAuthor%5d&amp;cauthor=true&amp;cauthor_uid=15781756" TargetMode="External"/><Relationship Id="rId4" Type="http://schemas.openxmlformats.org/officeDocument/2006/relationships/hyperlink" Target="http://www.ncbi.nlm.nih.gov/pubmed?term=Chaudhuri%20A%5bAuthor%5d&amp;cauthor=true&amp;cauthor_uid=1578175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14.xml"/><Relationship Id="rId4" Type="http://schemas.openxmlformats.org/officeDocument/2006/relationships/hyperlink" Target="http://biomarkers.conferenceserie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2" y="609600"/>
            <a:ext cx="11643359" cy="1625600"/>
          </a:xfrm>
          <a:ln w="3175"/>
        </p:spPr>
        <p:txBody>
          <a:bodyPr/>
          <a:lstStyle/>
          <a:p>
            <a:pPr>
              <a:defRPr/>
            </a:pPr>
            <a:r>
              <a:rPr lang="en-US" sz="51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51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800" dirty="0" smtClean="0">
                <a:latin typeface="+mj-lt"/>
              </a:rPr>
              <a:t>      OMICS Group International is an amalgamation of </a:t>
            </a:r>
            <a:r>
              <a:rPr lang="en-US" sz="2800" dirty="0" smtClean="0">
                <a:latin typeface="+mj-lt"/>
                <a:hlinkClick r:id="rId2" tooltip="Open Access publications"/>
              </a:rPr>
              <a:t>Open Access publications</a:t>
            </a:r>
            <a:r>
              <a:rPr lang="en-US" sz="28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800" dirty="0" smtClean="0">
                <a:latin typeface="+mj-lt"/>
                <a:hlinkClick r:id="rId3" tooltip="scholarly journals"/>
              </a:rPr>
              <a:t>scholarly journals</a:t>
            </a:r>
            <a:r>
              <a:rPr lang="en-US" sz="28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800" dirty="0" smtClean="0">
                <a:latin typeface="+mj-lt"/>
                <a:hlinkClick r:id="rId4" tooltip="International conferences"/>
              </a:rPr>
              <a:t>International conferences</a:t>
            </a:r>
            <a:r>
              <a:rPr lang="en-US" sz="2800" dirty="0" smtClean="0">
                <a:latin typeface="+mj-lt"/>
              </a:rPr>
              <a:t> annually across the globe, where knowledge transfer takes place through debates, round table discussions, poster presentations, workshops, symposia and exhibitions</a:t>
            </a:r>
            <a:r>
              <a:rPr lang="en-US" sz="2600" dirty="0" smtClean="0">
                <a:latin typeface="+mj-lt"/>
              </a:rPr>
              <a:t>.</a:t>
            </a:r>
            <a:endParaRPr lang="en-US" sz="26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lstStyle/>
          <a:p>
            <a:pPr lvl="0"/>
            <a:endParaRPr/>
          </a:p>
        </p:txBody>
      </p:sp>
      <p:pic>
        <p:nvPicPr>
          <p:cNvPr id="78" name="image10.jpeg" descr="http://www.grandmanner.co.uk/admin/images/ME23.jpg"/>
          <p:cNvPicPr/>
          <p:nvPr/>
        </p:nvPicPr>
        <p:blipFill>
          <a:blip r:embed="rId2">
            <a:extLst/>
          </a:blip>
          <a:stretch>
            <a:fillRect/>
          </a:stretch>
        </p:blipFill>
        <p:spPr>
          <a:xfrm>
            <a:off x="669751" y="1564432"/>
            <a:ext cx="11582999" cy="64864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1101777" y="5174551"/>
            <a:ext cx="12293601" cy="2108201"/>
          </a:xfrm>
          <a:prstGeom prst="rect">
            <a:avLst/>
          </a:prstGeom>
        </p:spPr>
        <p:txBody>
          <a:bodyPr/>
          <a:lstStyle/>
          <a:p>
            <a:pPr lvl="0">
              <a:defRPr sz="1800" spc="0">
                <a:solidFill>
                  <a:srgbClr val="000000"/>
                </a:solidFill>
              </a:defRPr>
            </a:pPr>
            <a:r>
              <a:rPr sz="6400" spc="-128">
                <a:solidFill>
                  <a:srgbClr val="314864"/>
                </a:solidFill>
              </a:rPr>
              <a:t>Taxes!!!</a:t>
            </a:r>
          </a:p>
        </p:txBody>
      </p:sp>
      <p:sp>
        <p:nvSpPr>
          <p:cNvPr id="81" name="Shape 81"/>
          <p:cNvSpPr>
            <a:spLocks noGrp="1"/>
          </p:cNvSpPr>
          <p:nvPr>
            <p:ph type="body" idx="1"/>
          </p:nvPr>
        </p:nvSpPr>
        <p:spPr>
          <a:prstGeom prst="rect">
            <a:avLst/>
          </a:prstGeom>
        </p:spPr>
        <p:txBody>
          <a:bodyPr/>
          <a:lstStyle/>
          <a:p>
            <a:pPr lvl="0"/>
            <a:endParaRPr/>
          </a:p>
        </p:txBody>
      </p:sp>
      <p:pic>
        <p:nvPicPr>
          <p:cNvPr id="82" name="pasted-image.jpg"/>
          <p:cNvPicPr/>
          <p:nvPr/>
        </p:nvPicPr>
        <p:blipFill>
          <a:blip r:embed="rId2">
            <a:extLst/>
          </a:blip>
          <a:stretch>
            <a:fillRect/>
          </a:stretch>
        </p:blipFill>
        <p:spPr>
          <a:xfrm>
            <a:off x="5960285" y="6405"/>
            <a:ext cx="6962426" cy="9101209"/>
          </a:xfrm>
          <a:prstGeom prst="rect">
            <a:avLst/>
          </a:prstGeom>
          <a:ln w="12700">
            <a:miter lim="400000"/>
          </a:ln>
        </p:spPr>
      </p:pic>
      <p:pic>
        <p:nvPicPr>
          <p:cNvPr id="83" name="pasted-image.jpg"/>
          <p:cNvPicPr/>
          <p:nvPr/>
        </p:nvPicPr>
        <p:blipFill>
          <a:blip r:embed="rId3">
            <a:extLst/>
          </a:blip>
          <a:stretch>
            <a:fillRect/>
          </a:stretch>
        </p:blipFill>
        <p:spPr>
          <a:xfrm>
            <a:off x="-162275" y="300271"/>
            <a:ext cx="6096001" cy="4572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889297" y="-1148443"/>
            <a:ext cx="10464801" cy="3302001"/>
          </a:xfrm>
          <a:prstGeom prst="rect">
            <a:avLst/>
          </a:prstGeom>
        </p:spPr>
        <p:txBody>
          <a:bodyPr/>
          <a:lstStyle>
            <a:lvl1pPr indent="431800" algn="just" defTabSz="449580">
              <a:lnSpc>
                <a:spcPts val="5200"/>
              </a:lnSpc>
              <a:tabLst>
                <a:tab pos="444500" algn="l"/>
              </a:tabLst>
              <a:defRPr sz="2900">
                <a:solidFill>
                  <a:srgbClr val="00000A"/>
                </a:solidFill>
                <a:uFill>
                  <a:solidFill>
                    <a:srgbClr val="00000A"/>
                  </a:solidFill>
                </a:uFill>
                <a:latin typeface="Times New Roman"/>
                <a:ea typeface="Times New Roman"/>
                <a:cs typeface="Times New Roman"/>
                <a:sym typeface="Times New Roman"/>
              </a:defRPr>
            </a:lvl1pPr>
          </a:lstStyle>
          <a:p>
            <a:pPr lvl="0">
              <a:defRPr sz="1800">
                <a:solidFill>
                  <a:srgbClr val="000000"/>
                </a:solidFill>
                <a:uFillTx/>
              </a:defRPr>
            </a:pPr>
            <a:r>
              <a:rPr sz="2900">
                <a:solidFill>
                  <a:srgbClr val="00000A"/>
                </a:solidFill>
                <a:uFill>
                  <a:solidFill>
                    <a:srgbClr val="00000A"/>
                  </a:solidFill>
                </a:uFill>
              </a:rPr>
              <a:t>The average levels of the motivation component in the professional actions studed in primary care doctors (in depending of the durings medical work)</a:t>
            </a:r>
          </a:p>
        </p:txBody>
      </p:sp>
      <p:sp>
        <p:nvSpPr>
          <p:cNvPr id="86" name="Shape 86"/>
          <p:cNvSpPr>
            <a:spLocks noGrp="1"/>
          </p:cNvSpPr>
          <p:nvPr>
            <p:ph type="body" idx="1"/>
          </p:nvPr>
        </p:nvSpPr>
        <p:spPr>
          <a:prstGeom prst="rect">
            <a:avLst/>
          </a:prstGeom>
        </p:spPr>
        <p:txBody>
          <a:bodyPr/>
          <a:lstStyle/>
          <a:p>
            <a:pPr lvl="0"/>
            <a:endParaRPr/>
          </a:p>
        </p:txBody>
      </p:sp>
      <p:pic>
        <p:nvPicPr>
          <p:cNvPr id="87" name="image.png"/>
          <p:cNvPicPr/>
          <p:nvPr/>
        </p:nvPicPr>
        <p:blipFill>
          <a:blip r:embed="rId2">
            <a:extLst/>
          </a:blip>
          <a:srcRect r="1221" b="3397"/>
          <a:stretch>
            <a:fillRect/>
          </a:stretch>
        </p:blipFill>
        <p:spPr>
          <a:xfrm>
            <a:off x="578079" y="3967469"/>
            <a:ext cx="11087300" cy="64947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xfrm>
            <a:off x="676103" y="-280441"/>
            <a:ext cx="11378553" cy="2163498"/>
          </a:xfrm>
          <a:prstGeom prst="rect">
            <a:avLst/>
          </a:prstGeom>
        </p:spPr>
        <p:txBody>
          <a:bodyPr/>
          <a:lstStyle/>
          <a:p>
            <a:pPr lvl="0" indent="431800" algn="just" defTabSz="449580">
              <a:lnSpc>
                <a:spcPts val="5200"/>
              </a:lnSpc>
              <a:tabLst>
                <a:tab pos="444500" algn="l"/>
              </a:tabLst>
              <a:defRPr sz="1800"/>
            </a:pPr>
            <a:r>
              <a:rPr sz="2900">
                <a:solidFill>
                  <a:srgbClr val="00000A"/>
                </a:solidFill>
                <a:uFill>
                  <a:solidFill>
                    <a:srgbClr val="00000A"/>
                  </a:solidFill>
                </a:uFill>
                <a:latin typeface="Times New Roman"/>
                <a:ea typeface="Times New Roman"/>
                <a:cs typeface="Times New Roman"/>
                <a:sym typeface="Times New Roman"/>
              </a:rPr>
              <a:t>The average levels of the cognitive component in the professional actions studed in primary care doctors (in depending of the durings medical work)</a:t>
            </a:r>
          </a:p>
          <a:p>
            <a:pPr lvl="0" indent="431800" algn="just" defTabSz="449580">
              <a:lnSpc>
                <a:spcPts val="5200"/>
              </a:lnSpc>
              <a:tabLst>
                <a:tab pos="444500" algn="l"/>
              </a:tabLst>
              <a:defRPr sz="1800"/>
            </a:pPr>
            <a:endParaRPr sz="2900">
              <a:solidFill>
                <a:srgbClr val="00000A"/>
              </a:solidFill>
              <a:uFill>
                <a:solidFill>
                  <a:srgbClr val="00000A"/>
                </a:solidFill>
              </a:uFill>
              <a:latin typeface="Times New Roman"/>
              <a:ea typeface="Times New Roman"/>
              <a:cs typeface="Times New Roman"/>
              <a:sym typeface="Times New Roman"/>
            </a:endParaRPr>
          </a:p>
        </p:txBody>
      </p:sp>
      <p:sp>
        <p:nvSpPr>
          <p:cNvPr id="90" name="Shape 90"/>
          <p:cNvSpPr>
            <a:spLocks noGrp="1"/>
          </p:cNvSpPr>
          <p:nvPr>
            <p:ph type="body" idx="1"/>
          </p:nvPr>
        </p:nvSpPr>
        <p:spPr>
          <a:prstGeom prst="rect">
            <a:avLst/>
          </a:prstGeom>
        </p:spPr>
        <p:txBody>
          <a:bodyPr/>
          <a:lstStyle/>
          <a:p>
            <a:pPr lvl="0"/>
            <a:endParaRPr/>
          </a:p>
        </p:txBody>
      </p:sp>
      <p:pic>
        <p:nvPicPr>
          <p:cNvPr id="91" name="image.png"/>
          <p:cNvPicPr/>
          <p:nvPr/>
        </p:nvPicPr>
        <p:blipFill>
          <a:blip r:embed="rId2">
            <a:extLst/>
          </a:blip>
          <a:stretch>
            <a:fillRect/>
          </a:stretch>
        </p:blipFill>
        <p:spPr>
          <a:xfrm>
            <a:off x="112432" y="3700548"/>
            <a:ext cx="12170878" cy="729006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447682" y="-2168726"/>
            <a:ext cx="10480029" cy="3933967"/>
          </a:xfrm>
          <a:prstGeom prst="rect">
            <a:avLst/>
          </a:prstGeom>
        </p:spPr>
        <p:txBody>
          <a:bodyPr/>
          <a:lstStyle/>
          <a:p>
            <a:pPr lvl="0" indent="431800" algn="just" defTabSz="449580">
              <a:lnSpc>
                <a:spcPts val="5100"/>
              </a:lnSpc>
              <a:tabLst>
                <a:tab pos="444500" algn="l"/>
              </a:tabLst>
              <a:defRPr sz="1800"/>
            </a:pPr>
            <a:endParaRPr sz="2800">
              <a:solidFill>
                <a:srgbClr val="00000A"/>
              </a:solidFill>
              <a:uFill>
                <a:solidFill>
                  <a:srgbClr val="00000A"/>
                </a:solidFill>
              </a:uFill>
              <a:latin typeface="Times New Roman"/>
              <a:ea typeface="Times New Roman"/>
              <a:cs typeface="Times New Roman"/>
              <a:sym typeface="Times New Roman"/>
            </a:endParaRPr>
          </a:p>
          <a:p>
            <a:pPr lvl="0" indent="431800" algn="just" defTabSz="449580">
              <a:lnSpc>
                <a:spcPts val="5100"/>
              </a:lnSpc>
              <a:tabLst>
                <a:tab pos="444500" algn="l"/>
              </a:tabLst>
              <a:defRPr sz="1800"/>
            </a:pPr>
            <a:endParaRPr sz="2800">
              <a:solidFill>
                <a:srgbClr val="00000A"/>
              </a:solidFill>
              <a:uFill>
                <a:solidFill>
                  <a:srgbClr val="00000A"/>
                </a:solidFill>
              </a:uFill>
              <a:latin typeface="Times New Roman"/>
              <a:ea typeface="Times New Roman"/>
              <a:cs typeface="Times New Roman"/>
              <a:sym typeface="Times New Roman"/>
            </a:endParaRPr>
          </a:p>
          <a:p>
            <a:pPr lvl="0" indent="431800" algn="just" defTabSz="449580">
              <a:lnSpc>
                <a:spcPts val="5100"/>
              </a:lnSpc>
              <a:tabLst>
                <a:tab pos="444500" algn="l"/>
              </a:tabLst>
              <a:defRPr sz="1800"/>
            </a:pPr>
            <a:r>
              <a:rPr sz="2800">
                <a:solidFill>
                  <a:srgbClr val="00000A"/>
                </a:solidFill>
                <a:uFill>
                  <a:solidFill>
                    <a:srgbClr val="00000A"/>
                  </a:solidFill>
                </a:uFill>
                <a:latin typeface="Times New Roman"/>
                <a:ea typeface="Times New Roman"/>
                <a:cs typeface="Times New Roman"/>
                <a:sym typeface="Times New Roman"/>
              </a:rPr>
              <a:t>The average levels of the motivation component in the professional actions studed in primary care doctors (in depending of the durings medical work)</a:t>
            </a:r>
          </a:p>
        </p:txBody>
      </p:sp>
      <p:sp>
        <p:nvSpPr>
          <p:cNvPr id="94" name="Shape 94"/>
          <p:cNvSpPr>
            <a:spLocks noGrp="1"/>
          </p:cNvSpPr>
          <p:nvPr>
            <p:ph type="body" idx="1"/>
          </p:nvPr>
        </p:nvSpPr>
        <p:spPr>
          <a:prstGeom prst="rect">
            <a:avLst/>
          </a:prstGeom>
        </p:spPr>
        <p:txBody>
          <a:bodyPr/>
          <a:lstStyle/>
          <a:p>
            <a:pPr lvl="0"/>
            <a:endParaRPr/>
          </a:p>
        </p:txBody>
      </p:sp>
      <p:pic>
        <p:nvPicPr>
          <p:cNvPr id="95" name="image.png"/>
          <p:cNvPicPr/>
          <p:nvPr/>
        </p:nvPicPr>
        <p:blipFill>
          <a:blip r:embed="rId2">
            <a:extLst/>
          </a:blip>
          <a:stretch>
            <a:fillRect/>
          </a:stretch>
        </p:blipFill>
        <p:spPr>
          <a:xfrm>
            <a:off x="263921" y="3304786"/>
            <a:ext cx="12476859" cy="747334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endParaRPr/>
          </a:p>
        </p:txBody>
      </p:sp>
      <p:sp>
        <p:nvSpPr>
          <p:cNvPr id="98" name="Shape 98"/>
          <p:cNvSpPr>
            <a:spLocks noGrp="1"/>
          </p:cNvSpPr>
          <p:nvPr>
            <p:ph type="body" idx="1"/>
          </p:nvPr>
        </p:nvSpPr>
        <p:spPr>
          <a:prstGeom prst="rect">
            <a:avLst/>
          </a:prstGeom>
        </p:spPr>
        <p:txBody>
          <a:bodyPr/>
          <a:lstStyle/>
          <a:p>
            <a:pPr lvl="0"/>
            <a:endParaRPr/>
          </a:p>
        </p:txBody>
      </p:sp>
      <p:pic>
        <p:nvPicPr>
          <p:cNvPr id="99" name="pasted-image.jpg"/>
          <p:cNvPicPr/>
          <p:nvPr/>
        </p:nvPicPr>
        <p:blipFill>
          <a:blip r:embed="rId2">
            <a:extLst/>
          </a:blip>
          <a:stretch>
            <a:fillRect/>
          </a:stretch>
        </p:blipFill>
        <p:spPr>
          <a:xfrm>
            <a:off x="4748160" y="-57820"/>
            <a:ext cx="8306236" cy="6233573"/>
          </a:xfrm>
          <a:prstGeom prst="rect">
            <a:avLst/>
          </a:prstGeom>
          <a:ln w="12700">
            <a:miter lim="400000"/>
          </a:ln>
        </p:spPr>
      </p:pic>
      <p:pic>
        <p:nvPicPr>
          <p:cNvPr id="100" name="pasted-image.jpg"/>
          <p:cNvPicPr/>
          <p:nvPr/>
        </p:nvPicPr>
        <p:blipFill>
          <a:blip r:embed="rId3">
            <a:extLst/>
          </a:blip>
          <a:stretch>
            <a:fillRect/>
          </a:stretch>
        </p:blipFill>
        <p:spPr>
          <a:xfrm>
            <a:off x="118047" y="5210530"/>
            <a:ext cx="6599485" cy="419727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p>
            <a:pPr lvl="0"/>
            <a:endParaRPr/>
          </a:p>
        </p:txBody>
      </p:sp>
      <p:pic>
        <p:nvPicPr>
          <p:cNvPr id="103" name="image11.png" descr="http://0701.static.prezi.com/preview/z5ezowhsqsvzmu62s4leuh3osaadw6rhlm5vs2oll757hbaoaxlq_0_0.png"/>
          <p:cNvPicPr/>
          <p:nvPr/>
        </p:nvPicPr>
        <p:blipFill>
          <a:blip r:embed="rId2">
            <a:extLst/>
          </a:blip>
          <a:stretch>
            <a:fillRect/>
          </a:stretch>
        </p:blipFill>
        <p:spPr>
          <a:xfrm>
            <a:off x="7654528" y="0"/>
            <a:ext cx="5184119" cy="3083493"/>
          </a:xfrm>
          <a:prstGeom prst="rect">
            <a:avLst/>
          </a:prstGeom>
          <a:ln w="12700">
            <a:miter lim="400000"/>
          </a:ln>
        </p:spPr>
      </p:pic>
      <p:pic>
        <p:nvPicPr>
          <p:cNvPr id="104" name="image12.jpeg" descr="http://www.mashreghnews.ir/files/fa/news/1392/1/20/302853_685.jpg"/>
          <p:cNvPicPr/>
          <p:nvPr/>
        </p:nvPicPr>
        <p:blipFill>
          <a:blip r:embed="rId3">
            <a:extLst/>
          </a:blip>
          <a:stretch>
            <a:fillRect/>
          </a:stretch>
        </p:blipFill>
        <p:spPr>
          <a:xfrm>
            <a:off x="123486" y="2356519"/>
            <a:ext cx="10294548" cy="720618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p>
            <a:pPr lvl="0"/>
            <a:endParaRPr/>
          </a:p>
        </p:txBody>
      </p:sp>
      <p:pic>
        <p:nvPicPr>
          <p:cNvPr id="107" name="image13.png" descr="http://www.hhs.gov/ohrp/images/koenig5a.bmp"/>
          <p:cNvPicPr/>
          <p:nvPr/>
        </p:nvPicPr>
        <p:blipFill>
          <a:blip r:embed="rId2">
            <a:extLst/>
          </a:blip>
          <a:stretch>
            <a:fillRect/>
          </a:stretch>
        </p:blipFill>
        <p:spPr>
          <a:xfrm>
            <a:off x="7438504" y="0"/>
            <a:ext cx="5688632" cy="4111586"/>
          </a:xfrm>
          <a:prstGeom prst="rect">
            <a:avLst/>
          </a:prstGeom>
          <a:ln w="12700">
            <a:miter lim="400000"/>
          </a:ln>
        </p:spPr>
      </p:pic>
      <p:pic>
        <p:nvPicPr>
          <p:cNvPr id="108" name="image14.png" descr="http://4.bp.blogspot.com/-fc9uPDgIsUU/USoubWXzQ_I/AAAAAAAAAlw/goUmQAqA_8A/s1600/post+p4.png"/>
          <p:cNvPicPr/>
          <p:nvPr/>
        </p:nvPicPr>
        <p:blipFill>
          <a:blip r:embed="rId3">
            <a:extLst/>
          </a:blip>
          <a:stretch>
            <a:fillRect/>
          </a:stretch>
        </p:blipFill>
        <p:spPr>
          <a:xfrm>
            <a:off x="0" y="3580655"/>
            <a:ext cx="10123300" cy="604867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title"/>
          </p:nvPr>
        </p:nvSpPr>
        <p:spPr>
          <a:xfrm>
            <a:off x="355599" y="2103119"/>
            <a:ext cx="5934895" cy="6014042"/>
          </a:xfrm>
          <a:prstGeom prst="rect">
            <a:avLst/>
          </a:prstGeom>
        </p:spPr>
        <p:txBody>
          <a:bodyPr/>
          <a:lstStyle/>
          <a:p>
            <a:pPr lvl="0">
              <a:buClr>
                <a:srgbClr val="403838"/>
              </a:buClr>
              <a:buSzPct val="100000"/>
              <a:buFont typeface="Arial"/>
              <a:buChar char="•"/>
              <a:defRPr sz="1800" spc="0">
                <a:solidFill>
                  <a:srgbClr val="000000"/>
                </a:solidFill>
              </a:defRPr>
            </a:pPr>
            <a:r>
              <a:rPr sz="1600" spc="-200">
                <a:solidFill>
                  <a:srgbClr val="403838"/>
                </a:solidFill>
                <a:latin typeface="Georgia"/>
                <a:ea typeface="Georgia"/>
                <a:cs typeface="Georgia"/>
                <a:sym typeface="Georgia"/>
              </a:rPr>
              <a:t>Total adiponectin</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High-molecular-weight adiponectin</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Leptin</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γ-Glutamyl transferase (GGT)</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Alanine aminotransferase</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Fetuin A</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Ferritin</a:t>
            </a:r>
            <a:br>
              <a:rPr sz="1600" spc="-200">
                <a:solidFill>
                  <a:srgbClr val="403838"/>
                </a:solidFill>
                <a:latin typeface="Georgia"/>
                <a:ea typeface="Georgia"/>
                <a:cs typeface="Georgia"/>
                <a:sym typeface="Georgia"/>
              </a:rPr>
            </a:br>
            <a:r>
              <a:rPr sz="3600" spc="-200">
                <a:solidFill>
                  <a:srgbClr val="403838"/>
                </a:solidFill>
                <a:latin typeface="Georgia"/>
                <a:ea typeface="Georgia"/>
                <a:cs typeface="Georgia"/>
                <a:sym typeface="Georgia"/>
              </a:rPr>
              <a:t>C-reactive protein</a:t>
            </a:r>
            <a:br>
              <a:rPr sz="3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Intercellular adhesion molecule 1 (ICAM-1)</a:t>
            </a:r>
            <a:br>
              <a:rPr sz="1600" spc="-200">
                <a:solidFill>
                  <a:srgbClr val="403838"/>
                </a:solidFill>
                <a:latin typeface="Georgia"/>
                <a:ea typeface="Georgia"/>
                <a:cs typeface="Georgia"/>
                <a:sym typeface="Georgia"/>
              </a:rPr>
            </a:br>
            <a:r>
              <a:rPr sz="3600" spc="-200">
                <a:solidFill>
                  <a:srgbClr val="403838"/>
                </a:solidFill>
                <a:latin typeface="Georgia"/>
                <a:ea typeface="Georgia"/>
                <a:cs typeface="Georgia"/>
                <a:sym typeface="Georgia"/>
              </a:rPr>
              <a:t>Orosomucoid</a:t>
            </a:r>
            <a:br>
              <a:rPr sz="3600" spc="-200">
                <a:solidFill>
                  <a:srgbClr val="403838"/>
                </a:solidFill>
                <a:latin typeface="Georgia"/>
                <a:ea typeface="Georgia"/>
                <a:cs typeface="Georgia"/>
                <a:sym typeface="Georgia"/>
              </a:rPr>
            </a:br>
            <a:r>
              <a:rPr sz="3600" spc="-200">
                <a:solidFill>
                  <a:srgbClr val="403838"/>
                </a:solidFill>
                <a:latin typeface="Georgia"/>
                <a:ea typeface="Georgia"/>
                <a:cs typeface="Georgia"/>
                <a:sym typeface="Georgia"/>
              </a:rPr>
              <a:t>Sialic acid</a:t>
            </a:r>
            <a:br>
              <a:rPr sz="3600" spc="-200">
                <a:solidFill>
                  <a:srgbClr val="403838"/>
                </a:solidFill>
                <a:latin typeface="Georgia"/>
                <a:ea typeface="Georgia"/>
                <a:cs typeface="Georgia"/>
                <a:sym typeface="Georgia"/>
              </a:rPr>
            </a:br>
            <a:r>
              <a:rPr sz="3200" spc="-200">
                <a:solidFill>
                  <a:srgbClr val="403838"/>
                </a:solidFill>
                <a:latin typeface="Georgia"/>
                <a:ea typeface="Georgia"/>
                <a:cs typeface="Georgia"/>
                <a:sym typeface="Georgia"/>
              </a:rPr>
              <a:t>Interleukin-6</a:t>
            </a:r>
            <a:br>
              <a:rPr sz="32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Interleukin-18</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Complement C3</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Asymmetric dimethylarginine (ADMA)</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Retinol binding protein 4 (RBP-4)</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Free fatty acids</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Oxidized LDL</a:t>
            </a:r>
            <a:br>
              <a:rPr sz="1600" spc="-200">
                <a:solidFill>
                  <a:srgbClr val="403838"/>
                </a:solidFill>
                <a:latin typeface="Georgia"/>
                <a:ea typeface="Georgia"/>
                <a:cs typeface="Georgia"/>
                <a:sym typeface="Georgia"/>
              </a:rPr>
            </a:br>
            <a:r>
              <a:rPr sz="1600" spc="-200">
                <a:solidFill>
                  <a:srgbClr val="403838"/>
                </a:solidFill>
                <a:latin typeface="Georgia"/>
                <a:ea typeface="Georgia"/>
                <a:cs typeface="Georgia"/>
                <a:sym typeface="Georgia"/>
              </a:rPr>
              <a:t>Lactate</a:t>
            </a:r>
            <a:br>
              <a:rPr sz="1600" spc="-200">
                <a:solidFill>
                  <a:srgbClr val="403838"/>
                </a:solidFill>
                <a:latin typeface="Georgia"/>
                <a:ea typeface="Georgia"/>
                <a:cs typeface="Georgia"/>
                <a:sym typeface="Georgia"/>
              </a:rPr>
            </a:br>
            <a:endParaRPr sz="1600" spc="-200">
              <a:solidFill>
                <a:srgbClr val="403838"/>
              </a:solidFill>
              <a:latin typeface="Georgia"/>
              <a:ea typeface="Georgia"/>
              <a:cs typeface="Georgia"/>
              <a:sym typeface="Georgia"/>
            </a:endParaRPr>
          </a:p>
        </p:txBody>
      </p:sp>
      <p:pic>
        <p:nvPicPr>
          <p:cNvPr id="111" name="image15.png"/>
          <p:cNvPicPr/>
          <p:nvPr/>
        </p:nvPicPr>
        <p:blipFill>
          <a:blip r:embed="rId2">
            <a:extLst/>
          </a:blip>
          <a:stretch>
            <a:fillRect/>
          </a:stretch>
        </p:blipFill>
        <p:spPr>
          <a:xfrm>
            <a:off x="6290493" y="23679"/>
            <a:ext cx="6714308" cy="720818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type="title"/>
          </p:nvPr>
        </p:nvSpPr>
        <p:spPr>
          <a:xfrm>
            <a:off x="190450" y="3292623"/>
            <a:ext cx="9912351" cy="4506662"/>
          </a:xfrm>
          <a:prstGeom prst="rect">
            <a:avLst/>
          </a:prstGeom>
        </p:spPr>
        <p:txBody>
          <a:bodyPr/>
          <a:lstStyle/>
          <a:p>
            <a:pPr lvl="0" defTabSz="443991">
              <a:defRPr sz="1800" spc="0">
                <a:solidFill>
                  <a:srgbClr val="000000"/>
                </a:solidFill>
              </a:defRPr>
            </a:pPr>
            <a:r>
              <a:rPr sz="3040" spc="-152">
                <a:latin typeface="Arial Bold"/>
                <a:ea typeface="Arial Bold"/>
                <a:cs typeface="Arial Bold"/>
                <a:sym typeface="Arial Bold"/>
              </a:rPr>
              <a:t>Metabolic syndrome: a comprehensive perspective based on interactions between obesity, diabetes, and inflammation.</a:t>
            </a:r>
            <a:br>
              <a:rPr sz="3040" spc="-152">
                <a:latin typeface="Arial Bold"/>
                <a:ea typeface="Arial Bold"/>
                <a:cs typeface="Arial Bold"/>
                <a:sym typeface="Arial Bold"/>
              </a:rPr>
            </a:br>
            <a:r>
              <a:rPr sz="3040" spc="-152">
                <a:latin typeface="Arial Bold"/>
                <a:ea typeface="Arial Bold"/>
                <a:cs typeface="Arial Bold"/>
                <a:sym typeface="Arial Bold"/>
              </a:rPr>
              <a:t/>
            </a:r>
            <a:br>
              <a:rPr sz="3040" spc="-152">
                <a:latin typeface="Arial Bold"/>
                <a:ea typeface="Arial Bold"/>
                <a:cs typeface="Arial Bold"/>
                <a:sym typeface="Arial Bold"/>
              </a:rPr>
            </a:br>
            <a:r>
              <a:rPr sz="3040" spc="-152">
                <a:latin typeface="Arial Bold"/>
                <a:ea typeface="Arial Bold"/>
                <a:cs typeface="Arial Bold"/>
                <a:sym typeface="Arial Bold"/>
              </a:rPr>
              <a:t/>
            </a:r>
            <a:br>
              <a:rPr sz="3040" spc="-152">
                <a:latin typeface="Arial Bold"/>
                <a:ea typeface="Arial Bold"/>
                <a:cs typeface="Arial Bold"/>
                <a:sym typeface="Arial Bold"/>
              </a:rPr>
            </a:br>
            <a:r>
              <a:rPr sz="3040" spc="-152">
                <a:solidFill>
                  <a:srgbClr val="314864"/>
                </a:solidFill>
                <a:latin typeface="Arial"/>
                <a:ea typeface="Arial"/>
                <a:cs typeface="Arial"/>
                <a:sym typeface="Arial"/>
                <a:hlinkClick r:id="rId2"/>
              </a:rPr>
              <a:t>Dandona P</a:t>
            </a:r>
            <a:r>
              <a:rPr sz="3040" spc="-152" baseline="29368">
                <a:latin typeface="Arial"/>
                <a:ea typeface="Arial"/>
                <a:cs typeface="Arial"/>
                <a:sym typeface="Arial"/>
              </a:rPr>
              <a:t>1</a:t>
            </a:r>
            <a:r>
              <a:rPr sz="3040" spc="-152">
                <a:latin typeface="Arial"/>
                <a:ea typeface="Arial"/>
                <a:cs typeface="Arial"/>
                <a:sym typeface="Arial"/>
              </a:rPr>
              <a:t>, </a:t>
            </a:r>
            <a:r>
              <a:rPr sz="3040" spc="-152">
                <a:solidFill>
                  <a:srgbClr val="314864"/>
                </a:solidFill>
                <a:latin typeface="Arial"/>
                <a:ea typeface="Arial"/>
                <a:cs typeface="Arial"/>
                <a:sym typeface="Arial"/>
                <a:hlinkClick r:id="rId3"/>
              </a:rPr>
              <a:t>Aljada A</a:t>
            </a:r>
            <a:r>
              <a:rPr sz="3040" spc="-152">
                <a:latin typeface="Arial"/>
                <a:ea typeface="Arial"/>
                <a:cs typeface="Arial"/>
                <a:sym typeface="Arial"/>
              </a:rPr>
              <a:t>, </a:t>
            </a:r>
            <a:r>
              <a:rPr sz="3040" spc="-152">
                <a:solidFill>
                  <a:srgbClr val="314864"/>
                </a:solidFill>
                <a:latin typeface="Arial"/>
                <a:ea typeface="Arial"/>
                <a:cs typeface="Arial"/>
                <a:sym typeface="Arial"/>
                <a:hlinkClick r:id="rId4"/>
              </a:rPr>
              <a:t>Chaudhuri A</a:t>
            </a:r>
            <a:r>
              <a:rPr sz="3040" spc="-152">
                <a:latin typeface="Arial"/>
                <a:ea typeface="Arial"/>
                <a:cs typeface="Arial"/>
                <a:sym typeface="Arial"/>
              </a:rPr>
              <a:t>, </a:t>
            </a:r>
            <a:r>
              <a:rPr sz="3040" spc="-152">
                <a:solidFill>
                  <a:srgbClr val="314864"/>
                </a:solidFill>
                <a:latin typeface="Arial"/>
                <a:ea typeface="Arial"/>
                <a:cs typeface="Arial"/>
                <a:sym typeface="Arial"/>
                <a:hlinkClick r:id="rId5"/>
              </a:rPr>
              <a:t>Mohanty P</a:t>
            </a:r>
            <a:r>
              <a:rPr sz="3040" spc="-152">
                <a:latin typeface="Arial"/>
                <a:ea typeface="Arial"/>
                <a:cs typeface="Arial"/>
                <a:sym typeface="Arial"/>
              </a:rPr>
              <a:t>, </a:t>
            </a:r>
            <a:r>
              <a:rPr sz="3040" spc="-152">
                <a:solidFill>
                  <a:srgbClr val="314864"/>
                </a:solidFill>
                <a:latin typeface="Arial"/>
                <a:ea typeface="Arial"/>
                <a:cs typeface="Arial"/>
                <a:sym typeface="Arial"/>
                <a:hlinkClick r:id="rId6"/>
              </a:rPr>
              <a:t>Garg R</a:t>
            </a:r>
            <a:r>
              <a:rPr sz="3040" spc="-152">
                <a:latin typeface="Arial"/>
                <a:ea typeface="Arial"/>
                <a:cs typeface="Arial"/>
                <a:sym typeface="Arial"/>
              </a:rPr>
              <a:t>.</a:t>
            </a:r>
            <a:br>
              <a:rPr sz="3040" spc="-152">
                <a:latin typeface="Arial"/>
                <a:ea typeface="Arial"/>
                <a:cs typeface="Arial"/>
                <a:sym typeface="Arial"/>
              </a:rPr>
            </a:br>
            <a:r>
              <a:rPr sz="3040" spc="-152">
                <a:latin typeface="Arial"/>
                <a:ea typeface="Arial"/>
                <a:cs typeface="Arial"/>
                <a:sym typeface="Arial"/>
              </a:rPr>
              <a:t/>
            </a:r>
            <a:br>
              <a:rPr sz="3040" spc="-152">
                <a:latin typeface="Arial"/>
                <a:ea typeface="Arial"/>
                <a:cs typeface="Arial"/>
                <a:sym typeface="Arial"/>
              </a:rPr>
            </a:br>
            <a:r>
              <a:rPr sz="3040" spc="-152">
                <a:latin typeface="Arial"/>
                <a:ea typeface="Arial"/>
                <a:cs typeface="Arial"/>
                <a:sym typeface="Arial"/>
              </a:rPr>
              <a:t/>
            </a:r>
            <a:br>
              <a:rPr sz="3040" spc="-152">
                <a:latin typeface="Arial"/>
                <a:ea typeface="Arial"/>
                <a:cs typeface="Arial"/>
                <a:sym typeface="Arial"/>
              </a:rPr>
            </a:br>
            <a:r>
              <a:rPr sz="3040" spc="-152">
                <a:solidFill>
                  <a:srgbClr val="314864"/>
                </a:solidFill>
                <a:latin typeface="Arial"/>
                <a:ea typeface="Arial"/>
                <a:cs typeface="Arial"/>
                <a:sym typeface="Arial"/>
                <a:hlinkClick r:id="rId7"/>
              </a:rPr>
              <a:t>Circulation.</a:t>
            </a:r>
            <a:r>
              <a:rPr sz="3040" spc="-152">
                <a:latin typeface="Arial"/>
                <a:ea typeface="Arial"/>
                <a:cs typeface="Arial"/>
                <a:sym typeface="Arial"/>
              </a:rPr>
              <a:t> 2005 Mar 22;111(11):1448-54.</a:t>
            </a:r>
            <a:br>
              <a:rPr sz="3040" spc="-152">
                <a:latin typeface="Arial"/>
                <a:ea typeface="Arial"/>
                <a:cs typeface="Arial"/>
                <a:sym typeface="Arial"/>
              </a:rPr>
            </a:br>
            <a:endParaRPr sz="3040" spc="-152">
              <a:latin typeface="Arial"/>
              <a:ea typeface="Arial"/>
              <a:cs typeface="Arial"/>
              <a:sym typeface="Arial"/>
            </a:endParaRPr>
          </a:p>
        </p:txBody>
      </p:sp>
      <p:pic>
        <p:nvPicPr>
          <p:cNvPr id="114" name="image16.jpeg" descr="Paresh                         Dandona                       "/>
          <p:cNvPicPr/>
          <p:nvPr/>
        </p:nvPicPr>
        <p:blipFill>
          <a:blip r:embed="rId8">
            <a:extLst/>
          </a:blip>
          <a:stretch>
            <a:fillRect/>
          </a:stretch>
        </p:blipFill>
        <p:spPr>
          <a:xfrm>
            <a:off x="10102799" y="459144"/>
            <a:ext cx="2381251" cy="3333751"/>
          </a:xfrm>
          <a:prstGeom prst="rect">
            <a:avLst/>
          </a:prstGeom>
          <a:ln w="12700">
            <a:miter lim="400000"/>
          </a:ln>
        </p:spPr>
      </p:pic>
      <p:sp>
        <p:nvSpPr>
          <p:cNvPr id="115" name="Shape 115"/>
          <p:cNvSpPr/>
          <p:nvPr/>
        </p:nvSpPr>
        <p:spPr>
          <a:xfrm>
            <a:off x="10246815" y="3906753"/>
            <a:ext cx="2946410" cy="546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l" defTabSz="914400">
              <a:defRPr sz="1800">
                <a:solidFill>
                  <a:srgbClr val="000000"/>
                </a:solidFill>
              </a:defRPr>
            </a:pPr>
            <a:r>
              <a:rPr>
                <a:solidFill>
                  <a:srgbClr val="333333"/>
                </a:solidFill>
                <a:latin typeface="inherit"/>
                <a:ea typeface="inherit"/>
                <a:cs typeface="inherit"/>
                <a:sym typeface="inherit"/>
              </a:rPr>
              <a:t>Paresh Dandona</a:t>
            </a:r>
            <a:r>
              <a:rPr>
                <a:solidFill>
                  <a:srgbClr val="333333"/>
                </a:solidFill>
                <a:latin typeface="Georgia"/>
                <a:ea typeface="Georgia"/>
                <a:cs typeface="Georgia"/>
                <a:sym typeface="Georgia"/>
              </a:rPr>
              <a:t> </a:t>
            </a:r>
            <a:r>
              <a:rPr>
                <a:solidFill>
                  <a:srgbClr val="333333"/>
                </a:solidFill>
                <a:latin typeface="inherit"/>
                <a:ea typeface="inherit"/>
                <a:cs typeface="inherit"/>
                <a:sym typeface="inherit"/>
              </a:rPr>
              <a:t>MD, PhD</a:t>
            </a:r>
            <a:endParaRPr>
              <a:solidFill>
                <a:srgbClr val="333333"/>
              </a:solidFill>
              <a:latin typeface="Georgia"/>
              <a:ea typeface="Georgia"/>
              <a:cs typeface="Georgia"/>
              <a:sym typeface="Georgia"/>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6400"/>
            <a:ext cx="11704320" cy="1625600"/>
          </a:xfrm>
        </p:spPr>
        <p:txBody>
          <a:bodyPr/>
          <a:lstStyle/>
          <a:p>
            <a:pPr>
              <a:defRPr/>
            </a:pPr>
            <a:r>
              <a:rPr lang="en-US" sz="51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812801" y="2235200"/>
            <a:ext cx="11338560" cy="637596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800" dirty="0" smtClean="0">
                <a:latin typeface="+mj-lt"/>
              </a:rPr>
              <a:t>     OMICS Group International is a pioneer and leading science event organizer, which publishes around 400 open access journals and conducts over 300 Medical, Clinical, Engineering, Life Sciences, </a:t>
            </a:r>
            <a:r>
              <a:rPr lang="en-US" sz="2800" dirty="0" err="1" smtClean="0">
                <a:latin typeface="+mj-lt"/>
              </a:rPr>
              <a:t>Phrama</a:t>
            </a:r>
            <a:r>
              <a:rPr lang="en-US" sz="2800" dirty="0" smtClean="0">
                <a:latin typeface="+mj-lt"/>
              </a:rPr>
              <a:t> scientific conferences all over the globe annually with the support of more than 1000 scientific associations and 30,000 editorial board members and 3.5 million followers to its credit.</a:t>
            </a:r>
            <a:br>
              <a:rPr lang="en-US" sz="2800" dirty="0" smtClean="0">
                <a:latin typeface="+mj-lt"/>
              </a:rPr>
            </a:br>
            <a:endParaRPr lang="en-US" sz="2800" dirty="0" smtClean="0">
              <a:latin typeface="+mj-lt"/>
            </a:endParaRPr>
          </a:p>
          <a:p>
            <a:pPr algn="just">
              <a:buFont typeface="Arial" charset="0"/>
              <a:buNone/>
              <a:defRPr/>
            </a:pPr>
            <a:r>
              <a:rPr lang="en-US" sz="28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800" dirty="0" err="1" smtClean="0">
                <a:latin typeface="+mj-lt"/>
              </a:rPr>
              <a:t>Bengaluru</a:t>
            </a:r>
            <a:r>
              <a:rPr lang="en-US" sz="28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xfrm>
            <a:off x="680287" y="7621016"/>
            <a:ext cx="12293601" cy="2108201"/>
          </a:xfrm>
          <a:prstGeom prst="rect">
            <a:avLst/>
          </a:prstGeom>
        </p:spPr>
        <p:txBody>
          <a:bodyPr/>
          <a:lstStyle/>
          <a:p>
            <a:pPr lvl="0"/>
            <a:endParaRPr/>
          </a:p>
        </p:txBody>
      </p:sp>
      <p:sp>
        <p:nvSpPr>
          <p:cNvPr id="118" name="Shape 118"/>
          <p:cNvSpPr/>
          <p:nvPr/>
        </p:nvSpPr>
        <p:spPr>
          <a:xfrm>
            <a:off x="2829992" y="-1"/>
            <a:ext cx="7466784" cy="10276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sz="1800">
                <a:solidFill>
                  <a:srgbClr val="000000"/>
                </a:solidFill>
              </a:defRPr>
            </a:pPr>
            <a:r>
              <a:rPr sz="2800" b="1">
                <a:solidFill>
                  <a:srgbClr val="FF0000"/>
                </a:solidFill>
                <a:latin typeface="Palatino"/>
                <a:ea typeface="Palatino"/>
                <a:cs typeface="Palatino"/>
                <a:sym typeface="Palatino"/>
              </a:rPr>
              <a:t>Evaluation of food-based dietary guidelines of Germany </a:t>
            </a:r>
            <a:endParaRPr sz="3000">
              <a:solidFill>
                <a:srgbClr val="324863"/>
              </a:solidFill>
              <a:latin typeface="Palatino"/>
              <a:ea typeface="Palatino"/>
              <a:cs typeface="Palatino"/>
              <a:sym typeface="Palatino"/>
            </a:endParaRPr>
          </a:p>
          <a:p>
            <a:pPr lvl="0">
              <a:defRPr sz="1800">
                <a:solidFill>
                  <a:srgbClr val="000000"/>
                </a:solidFill>
              </a:defRPr>
            </a:pPr>
            <a:r>
              <a:rPr sz="2800" b="1">
                <a:solidFill>
                  <a:srgbClr val="FF0000"/>
                </a:solidFill>
                <a:latin typeface="Palatino"/>
                <a:ea typeface="Palatino"/>
                <a:cs typeface="Palatino"/>
                <a:sym typeface="Palatino"/>
              </a:rPr>
              <a:t>concerning their potential of chronic disease prevention </a:t>
            </a:r>
            <a:endParaRPr sz="3000">
              <a:solidFill>
                <a:srgbClr val="324863"/>
              </a:solidFill>
              <a:latin typeface="Palatino"/>
              <a:ea typeface="Palatino"/>
              <a:cs typeface="Palatino"/>
              <a:sym typeface="Palatino"/>
            </a:endParaRPr>
          </a:p>
          <a:p>
            <a:pPr lvl="0">
              <a:defRPr sz="1800">
                <a:solidFill>
                  <a:srgbClr val="000000"/>
                </a:solidFill>
              </a:defRPr>
            </a:pPr>
            <a:r>
              <a:rPr sz="2800" b="1">
                <a:solidFill>
                  <a:srgbClr val="FF0000"/>
                </a:solidFill>
                <a:latin typeface="Palatino"/>
                <a:ea typeface="Palatino"/>
                <a:cs typeface="Palatino"/>
                <a:sym typeface="Palatino"/>
              </a:rPr>
              <a:t>with suggestions for improvement: </a:t>
            </a:r>
            <a:endParaRPr sz="3000">
              <a:solidFill>
                <a:srgbClr val="324863"/>
              </a:solidFill>
              <a:latin typeface="Palatino"/>
              <a:ea typeface="Palatino"/>
              <a:cs typeface="Palatino"/>
              <a:sym typeface="Palatino"/>
            </a:endParaRPr>
          </a:p>
          <a:p>
            <a:pPr lvl="0">
              <a:defRPr sz="1800">
                <a:solidFill>
                  <a:srgbClr val="000000"/>
                </a:solidFill>
              </a:defRPr>
            </a:pPr>
            <a:r>
              <a:rPr sz="2800" b="1">
                <a:solidFill>
                  <a:srgbClr val="FF0000"/>
                </a:solidFill>
                <a:latin typeface="Palatino"/>
                <a:ea typeface="Palatino"/>
                <a:cs typeface="Palatino"/>
                <a:sym typeface="Palatino"/>
              </a:rPr>
              <a:t>Results from the EPIC-Potsdam study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vorgelegt von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Diplom-Ernährungswissenschaftlerin,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Master of Public Health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Anne von Rüsten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endParaRPr sz="1600" b="1">
              <a:solidFill>
                <a:srgbClr val="634D31"/>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von der Fakultät VII – Wirtschaft und Management der Technischen Universität Berlin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zur Erlangung des akademischen Grades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Doktorin der Gesundheitswissenschaften / Public Health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Dr. P.H. -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genehmigte Dissertation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Promotionsausschuss: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Vorsitzende: Prof. Dr. Jacqueline Müller-Nordhorn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Gutachter: Prof. Dr. Heiner Boeing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Gutachter: Prof. Dr. Reinhard Busse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Tag der wissenschaftlichen Aussprache: 18. Juni 2012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Berlin 2012 </a:t>
            </a:r>
            <a:endParaRPr sz="3000">
              <a:solidFill>
                <a:srgbClr val="324863"/>
              </a:solidFill>
              <a:latin typeface="Palatino"/>
              <a:ea typeface="Palatino"/>
              <a:cs typeface="Palatino"/>
              <a:sym typeface="Palatino"/>
            </a:endParaRPr>
          </a:p>
          <a:p>
            <a:pPr lvl="0">
              <a:defRPr sz="1800">
                <a:solidFill>
                  <a:srgbClr val="000000"/>
                </a:solidFill>
              </a:defRPr>
            </a:pPr>
            <a:r>
              <a:rPr sz="1600" b="1">
                <a:solidFill>
                  <a:srgbClr val="634D31"/>
                </a:solidFill>
                <a:latin typeface="Palatino"/>
                <a:ea typeface="Palatino"/>
                <a:cs typeface="Palatino"/>
                <a:sym typeface="Palatino"/>
              </a:rPr>
              <a:t>D 83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369421" y="8858250"/>
            <a:ext cx="12255503"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a:defRPr sz="1800" i="1">
                <a:solidFill>
                  <a:srgbClr val="5C86B9"/>
                </a:solidFill>
                <a:latin typeface="Palatino"/>
                <a:ea typeface="Palatino"/>
                <a:cs typeface="Palatino"/>
                <a:sym typeface="Palatino"/>
              </a:defRPr>
            </a:lvl1pPr>
          </a:lstStyle>
          <a:p>
            <a:pPr lvl="0">
              <a:defRPr i="0">
                <a:solidFill>
                  <a:srgbClr val="000000"/>
                </a:solidFill>
              </a:defRPr>
            </a:pPr>
            <a:r>
              <a:rPr i="1">
                <a:solidFill>
                  <a:srgbClr val="5C86B9"/>
                </a:solidFill>
              </a:rPr>
              <a:t>Дата</a:t>
            </a:r>
          </a:p>
        </p:txBody>
      </p:sp>
      <p:sp>
        <p:nvSpPr>
          <p:cNvPr id="121" name="Shape 121"/>
          <p:cNvSpPr>
            <a:spLocks noGrp="1"/>
          </p:cNvSpPr>
          <p:nvPr>
            <p:ph type="title"/>
          </p:nvPr>
        </p:nvSpPr>
        <p:spPr>
          <a:prstGeom prst="rect">
            <a:avLst/>
          </a:prstGeom>
        </p:spPr>
        <p:txBody>
          <a:bodyPr/>
          <a:lstStyle/>
          <a:p>
            <a:pPr lvl="0"/>
            <a:endParaRPr/>
          </a:p>
        </p:txBody>
      </p:sp>
      <p:sp>
        <p:nvSpPr>
          <p:cNvPr id="122" name="Shape 122"/>
          <p:cNvSpPr>
            <a:spLocks noGrp="1"/>
          </p:cNvSpPr>
          <p:nvPr>
            <p:ph type="body" idx="1"/>
          </p:nvPr>
        </p:nvSpPr>
        <p:spPr>
          <a:prstGeom prst="rect">
            <a:avLst/>
          </a:prstGeom>
        </p:spPr>
        <p:txBody>
          <a:bodyPr/>
          <a:lstStyle/>
          <a:p>
            <a:pPr lvl="0"/>
            <a:endParaRPr/>
          </a:p>
        </p:txBody>
      </p:sp>
      <p:pic>
        <p:nvPicPr>
          <p:cNvPr id="123" name="image17.jpeg"/>
          <p:cNvPicPr/>
          <p:nvPr/>
        </p:nvPicPr>
        <p:blipFill>
          <a:blip r:embed="rId2">
            <a:extLst/>
          </a:blip>
          <a:srcRect l="5958" r="5958" b="77202"/>
          <a:stretch>
            <a:fillRect/>
          </a:stretch>
        </p:blipFill>
        <p:spPr>
          <a:xfrm>
            <a:off x="966931" y="4291502"/>
            <a:ext cx="11527810" cy="419869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pPr lvl="0"/>
            <a:endParaRPr/>
          </a:p>
        </p:txBody>
      </p:sp>
      <p:sp>
        <p:nvSpPr>
          <p:cNvPr id="126" name="Shape 126"/>
          <p:cNvSpPr>
            <a:spLocks noGrp="1"/>
          </p:cNvSpPr>
          <p:nvPr>
            <p:ph type="body" idx="1"/>
          </p:nvPr>
        </p:nvSpPr>
        <p:spPr>
          <a:prstGeom prst="rect">
            <a:avLst/>
          </a:prstGeom>
        </p:spPr>
        <p:txBody>
          <a:bodyPr/>
          <a:lstStyle/>
          <a:p>
            <a:pPr lvl="0"/>
            <a:endParaRPr/>
          </a:p>
        </p:txBody>
      </p:sp>
      <p:pic>
        <p:nvPicPr>
          <p:cNvPr id="127" name="image17.jpeg"/>
          <p:cNvPicPr/>
          <p:nvPr/>
        </p:nvPicPr>
        <p:blipFill>
          <a:blip r:embed="rId2">
            <a:extLst/>
          </a:blip>
          <a:srcRect l="5958" r="5958" b="77202"/>
          <a:stretch>
            <a:fillRect/>
          </a:stretch>
        </p:blipFill>
        <p:spPr>
          <a:xfrm>
            <a:off x="129385" y="-490122"/>
            <a:ext cx="11527811" cy="4198694"/>
          </a:xfrm>
          <a:prstGeom prst="rect">
            <a:avLst/>
          </a:prstGeom>
          <a:ln w="12700">
            <a:miter lim="400000"/>
          </a:ln>
        </p:spPr>
      </p:pic>
      <p:pic>
        <p:nvPicPr>
          <p:cNvPr id="128" name="pasted-image.jpg"/>
          <p:cNvPicPr/>
          <p:nvPr/>
        </p:nvPicPr>
        <p:blipFill>
          <a:blip r:embed="rId3">
            <a:extLst/>
          </a:blip>
          <a:stretch>
            <a:fillRect/>
          </a:stretch>
        </p:blipFill>
        <p:spPr>
          <a:xfrm>
            <a:off x="3106749" y="3724107"/>
            <a:ext cx="9465545" cy="590983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18.jpeg"/>
          <p:cNvPicPr/>
          <p:nvPr/>
        </p:nvPicPr>
        <p:blipFill>
          <a:blip r:embed="rId2">
            <a:extLst/>
          </a:blip>
          <a:stretch>
            <a:fillRect/>
          </a:stretch>
        </p:blipFill>
        <p:spPr>
          <a:xfrm>
            <a:off x="-2" y="1356888"/>
            <a:ext cx="13004803" cy="7519509"/>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19.png"/>
          <p:cNvPicPr/>
          <p:nvPr/>
        </p:nvPicPr>
        <p:blipFill>
          <a:blip r:embed="rId2">
            <a:extLst/>
          </a:blip>
          <a:stretch>
            <a:fillRect/>
          </a:stretch>
        </p:blipFill>
        <p:spPr>
          <a:xfrm>
            <a:off x="5709644" y="0"/>
            <a:ext cx="7274429" cy="5308849"/>
          </a:xfrm>
          <a:prstGeom prst="rect">
            <a:avLst/>
          </a:prstGeom>
          <a:ln w="12700">
            <a:miter lim="400000"/>
          </a:ln>
        </p:spPr>
      </p:pic>
      <p:sp>
        <p:nvSpPr>
          <p:cNvPr id="133" name="Shape 133"/>
          <p:cNvSpPr/>
          <p:nvPr/>
        </p:nvSpPr>
        <p:spPr>
          <a:xfrm>
            <a:off x="0" y="7109048"/>
            <a:ext cx="6502400" cy="19577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3200">
                <a:solidFill>
                  <a:srgbClr val="222222"/>
                </a:solidFill>
                <a:latin typeface="Arial"/>
                <a:ea typeface="Arial"/>
                <a:cs typeface="Arial"/>
                <a:sym typeface="Arial"/>
              </a:defRPr>
            </a:lvl1pPr>
          </a:lstStyle>
          <a:p>
            <a:pPr lvl="0">
              <a:defRPr sz="1800">
                <a:solidFill>
                  <a:srgbClr val="000000"/>
                </a:solidFill>
              </a:defRPr>
            </a:pPr>
            <a:r>
              <a:rPr sz="3200">
                <a:solidFill>
                  <a:srgbClr val="222222"/>
                </a:solidFill>
              </a:rPr>
              <a:t>Fasting hyperinsulinemia (FGI)- a potential biomarker to predict development of t2DM in MS patients?</a:t>
            </a:r>
          </a:p>
        </p:txBody>
      </p:sp>
      <p:sp>
        <p:nvSpPr>
          <p:cNvPr id="134" name="Shape 134"/>
          <p:cNvSpPr/>
          <p:nvPr/>
        </p:nvSpPr>
        <p:spPr>
          <a:xfrm>
            <a:off x="0" y="412304"/>
            <a:ext cx="6502400" cy="8280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400" b="1">
                <a:solidFill>
                  <a:srgbClr val="634D31"/>
                </a:solidFill>
                <a:latin typeface="Palatino"/>
                <a:ea typeface="Palatino"/>
                <a:cs typeface="Palatino"/>
                <a:sym typeface="Palatino"/>
              </a:defRPr>
            </a:lvl1pPr>
          </a:lstStyle>
          <a:p>
            <a:pPr lvl="0">
              <a:defRPr sz="1800" b="0">
                <a:solidFill>
                  <a:srgbClr val="000000"/>
                </a:solidFill>
              </a:defRPr>
            </a:pPr>
            <a:r>
              <a:rPr sz="4400" b="1">
                <a:solidFill>
                  <a:srgbClr val="634D31"/>
                </a:solidFill>
              </a:rPr>
              <a:t>PURPOSE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741760" y="-523801"/>
            <a:ext cx="5816601" cy="3238501"/>
          </a:xfrm>
          <a:prstGeom prst="rect">
            <a:avLst/>
          </a:prstGeom>
        </p:spPr>
        <p:txBody>
          <a:bodyPr/>
          <a:lstStyle>
            <a:lvl1pPr>
              <a:defRPr spc="-200"/>
            </a:lvl1pPr>
          </a:lstStyle>
          <a:p>
            <a:pPr lvl="0">
              <a:defRPr sz="1800" spc="0">
                <a:solidFill>
                  <a:srgbClr val="000000"/>
                </a:solidFill>
              </a:defRPr>
            </a:pPr>
            <a:r>
              <a:rPr sz="6400" spc="-200">
                <a:solidFill>
                  <a:srgbClr val="314864"/>
                </a:solidFill>
              </a:rPr>
              <a:t>Materials and Methods</a:t>
            </a:r>
          </a:p>
        </p:txBody>
      </p:sp>
      <p:sp>
        <p:nvSpPr>
          <p:cNvPr id="137" name="Shape 137"/>
          <p:cNvSpPr>
            <a:spLocks noGrp="1"/>
          </p:cNvSpPr>
          <p:nvPr>
            <p:ph type="body" idx="1"/>
          </p:nvPr>
        </p:nvSpPr>
        <p:spPr>
          <a:xfrm>
            <a:off x="597743" y="3436639"/>
            <a:ext cx="10297146" cy="4907013"/>
          </a:xfrm>
          <a:prstGeom prst="rect">
            <a:avLst/>
          </a:prstGeom>
        </p:spPr>
        <p:txBody>
          <a:bodyPr/>
          <a:lstStyle/>
          <a:p>
            <a:pPr lvl="0" defTabSz="578358">
              <a:spcBef>
                <a:spcPts val="900"/>
              </a:spcBef>
              <a:defRPr sz="1800">
                <a:solidFill>
                  <a:srgbClr val="000000"/>
                </a:solidFill>
              </a:defRPr>
            </a:pPr>
            <a:r>
              <a:rPr sz="3564" b="1">
                <a:solidFill>
                  <a:srgbClr val="5C86B9"/>
                </a:solidFill>
              </a:rPr>
              <a:t>Hyperinsulinemia (fasting)  &gt; 15 mkMU/ml</a:t>
            </a:r>
            <a:br>
              <a:rPr sz="3564" b="1">
                <a:solidFill>
                  <a:srgbClr val="5C86B9"/>
                </a:solidFill>
              </a:rPr>
            </a:br>
            <a:r>
              <a:rPr sz="3564" b="1">
                <a:solidFill>
                  <a:srgbClr val="5C86B9"/>
                </a:solidFill>
              </a:rPr>
              <a:t/>
            </a:r>
            <a:br>
              <a:rPr sz="3564" b="1">
                <a:solidFill>
                  <a:srgbClr val="5C86B9"/>
                </a:solidFill>
              </a:rPr>
            </a:br>
            <a:r>
              <a:rPr sz="3564" b="1">
                <a:solidFill>
                  <a:srgbClr val="5C86B9"/>
                </a:solidFill>
              </a:rPr>
              <a:t>247 MS patients:</a:t>
            </a:r>
            <a:br>
              <a:rPr sz="3564" b="1">
                <a:solidFill>
                  <a:srgbClr val="5C86B9"/>
                </a:solidFill>
              </a:rPr>
            </a:br>
            <a:r>
              <a:rPr sz="3564" b="1">
                <a:solidFill>
                  <a:srgbClr val="5C86B9"/>
                </a:solidFill>
              </a:rPr>
              <a:t/>
            </a:r>
            <a:br>
              <a:rPr sz="3564" b="1">
                <a:solidFill>
                  <a:srgbClr val="5C86B9"/>
                </a:solidFill>
              </a:rPr>
            </a:br>
            <a:r>
              <a:rPr sz="3564" b="1">
                <a:solidFill>
                  <a:srgbClr val="5C86B9"/>
                </a:solidFill>
              </a:rPr>
              <a:t>  115 male</a:t>
            </a:r>
            <a:br>
              <a:rPr sz="3564" b="1">
                <a:solidFill>
                  <a:srgbClr val="5C86B9"/>
                </a:solidFill>
              </a:rPr>
            </a:br>
            <a:r>
              <a:rPr sz="3564" b="1">
                <a:solidFill>
                  <a:srgbClr val="5C86B9"/>
                </a:solidFill>
              </a:rPr>
              <a:t>  132 female</a:t>
            </a:r>
            <a:br>
              <a:rPr sz="3564" b="1">
                <a:solidFill>
                  <a:srgbClr val="5C86B9"/>
                </a:solidFill>
              </a:rPr>
            </a:br>
            <a:r>
              <a:rPr sz="3564" b="1">
                <a:solidFill>
                  <a:srgbClr val="5C86B9"/>
                </a:solidFill>
              </a:rPr>
              <a:t>Age (average) : 56 ± 5,8 years</a:t>
            </a:r>
          </a:p>
          <a:p>
            <a:pPr lvl="0" defTabSz="578358">
              <a:spcBef>
                <a:spcPts val="900"/>
              </a:spcBef>
              <a:defRPr sz="1800">
                <a:solidFill>
                  <a:srgbClr val="000000"/>
                </a:solidFill>
              </a:defRPr>
            </a:pPr>
            <a:r>
              <a:rPr sz="3564" b="1">
                <a:solidFill>
                  <a:srgbClr val="5C86B9"/>
                </a:solidFill>
              </a:rPr>
              <a:t>Observation 3 years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body" idx="1"/>
          </p:nvPr>
        </p:nvSpPr>
        <p:spPr>
          <a:prstGeom prst="rect">
            <a:avLst/>
          </a:prstGeom>
        </p:spPr>
        <p:txBody>
          <a:bodyPr/>
          <a:lstStyle/>
          <a:p>
            <a:pPr marL="0" lvl="0" indent="0">
              <a:buSzTx/>
              <a:buNone/>
              <a:defRPr sz="1800"/>
            </a:pPr>
            <a:r>
              <a:rPr sz="3200" b="1">
                <a:solidFill>
                  <a:srgbClr val="634D31"/>
                </a:solidFill>
              </a:rPr>
              <a:t>After 3 years 54 patients had t2DM</a:t>
            </a:r>
            <a:br>
              <a:rPr sz="3200" b="1">
                <a:solidFill>
                  <a:srgbClr val="634D31"/>
                </a:solidFill>
              </a:rPr>
            </a:br>
            <a:endParaRPr sz="3200" b="1">
              <a:solidFill>
                <a:srgbClr val="634D31"/>
              </a:solidFill>
            </a:endParaRPr>
          </a:p>
        </p:txBody>
      </p:sp>
      <p:sp>
        <p:nvSpPr>
          <p:cNvPr id="140" name="Shape 140"/>
          <p:cNvSpPr>
            <a:spLocks noGrp="1"/>
          </p:cNvSpPr>
          <p:nvPr>
            <p:ph type="title" idx="4294967295"/>
          </p:nvPr>
        </p:nvSpPr>
        <p:spPr>
          <a:xfrm>
            <a:off x="597743" y="91439"/>
            <a:ext cx="6408740" cy="2808290"/>
          </a:xfrm>
          <a:prstGeom prst="rect">
            <a:avLst/>
          </a:prstGeom>
        </p:spPr>
        <p:txBody>
          <a:bodyPr/>
          <a:lstStyle>
            <a:lvl1pPr>
              <a:defRPr spc="-200"/>
            </a:lvl1pPr>
          </a:lstStyle>
          <a:p>
            <a:pPr lvl="0">
              <a:defRPr sz="1800" spc="0">
                <a:solidFill>
                  <a:srgbClr val="000000"/>
                </a:solidFill>
              </a:defRPr>
            </a:pPr>
            <a:r>
              <a:rPr sz="6400" spc="-200">
                <a:solidFill>
                  <a:srgbClr val="314864"/>
                </a:solidFill>
              </a:rPr>
              <a:t>Results</a:t>
            </a:r>
          </a:p>
        </p:txBody>
      </p:sp>
      <p:graphicFrame>
        <p:nvGraphicFramePr>
          <p:cNvPr id="141" name="Chart 141"/>
          <p:cNvGraphicFramePr/>
          <p:nvPr/>
        </p:nvGraphicFramePr>
        <p:xfrm>
          <a:off x="6261906" y="4223766"/>
          <a:ext cx="6741492" cy="502285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body" idx="1"/>
          </p:nvPr>
        </p:nvSpPr>
        <p:spPr>
          <a:xfrm>
            <a:off x="1282881" y="889000"/>
            <a:ext cx="12293601" cy="8864600"/>
          </a:xfrm>
          <a:prstGeom prst="rect">
            <a:avLst/>
          </a:prstGeom>
        </p:spPr>
        <p:txBody>
          <a:bodyPr/>
          <a:lstStyle/>
          <a:p>
            <a:pPr marL="0" lvl="0" indent="0">
              <a:spcBef>
                <a:spcPts val="1000"/>
              </a:spcBef>
              <a:buSzTx/>
              <a:buNone/>
              <a:defRPr sz="1800"/>
            </a:pPr>
            <a:endParaRPr sz="3200" b="1">
              <a:solidFill>
                <a:srgbClr val="634D31"/>
              </a:solidFill>
            </a:endParaRPr>
          </a:p>
          <a:p>
            <a:pPr marL="0" lvl="0" indent="0">
              <a:spcBef>
                <a:spcPts val="1000"/>
              </a:spcBef>
              <a:buSzTx/>
              <a:buNone/>
              <a:defRPr sz="1800"/>
            </a:pPr>
            <a:r>
              <a:rPr sz="3200" b="1">
                <a:solidFill>
                  <a:srgbClr val="634D31"/>
                </a:solidFill>
              </a:rPr>
              <a:t/>
            </a:r>
            <a:br>
              <a:rPr sz="3200" b="1">
                <a:solidFill>
                  <a:srgbClr val="634D31"/>
                </a:solidFill>
              </a:rPr>
            </a:br>
            <a:r>
              <a:rPr sz="3200" b="1">
                <a:solidFill>
                  <a:srgbClr val="634D31"/>
                </a:solidFill>
              </a:rPr>
              <a:t/>
            </a:r>
            <a:br>
              <a:rPr sz="3200" b="1">
                <a:solidFill>
                  <a:srgbClr val="634D31"/>
                </a:solidFill>
              </a:rPr>
            </a:br>
            <a:endParaRPr sz="3200" b="1">
              <a:solidFill>
                <a:srgbClr val="634D31"/>
              </a:solidFill>
            </a:endParaRPr>
          </a:p>
        </p:txBody>
      </p:sp>
      <p:sp>
        <p:nvSpPr>
          <p:cNvPr id="144" name="Shape 144"/>
          <p:cNvSpPr/>
          <p:nvPr/>
        </p:nvSpPr>
        <p:spPr>
          <a:xfrm>
            <a:off x="813766" y="628327"/>
            <a:ext cx="9433051" cy="4904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l">
              <a:defRPr sz="1800">
                <a:solidFill>
                  <a:srgbClr val="000000"/>
                </a:solidFill>
              </a:defRPr>
            </a:pPr>
            <a:r>
              <a:rPr sz="6400" spc="-128">
                <a:solidFill>
                  <a:srgbClr val="314864"/>
                </a:solidFill>
              </a:rPr>
              <a:t>Results</a:t>
            </a:r>
            <a:endParaRPr sz="3000">
              <a:solidFill>
                <a:srgbClr val="324863"/>
              </a:solidFill>
              <a:latin typeface="Palatino"/>
              <a:ea typeface="Palatino"/>
              <a:cs typeface="Palatino"/>
              <a:sym typeface="Palatino"/>
            </a:endParaRPr>
          </a:p>
          <a:p>
            <a:pPr lvl="0" algn="l">
              <a:defRPr sz="1800">
                <a:solidFill>
                  <a:srgbClr val="000000"/>
                </a:solidFill>
              </a:defRPr>
            </a:pPr>
            <a:r>
              <a:rPr sz="3200" b="1">
                <a:solidFill>
                  <a:srgbClr val="634D31"/>
                </a:solidFill>
                <a:latin typeface="Palatino"/>
                <a:ea typeface="Palatino"/>
                <a:cs typeface="Palatino"/>
                <a:sym typeface="Palatino"/>
              </a:rPr>
              <a:t> 78% of t2DM manifistated had fasting gyperinsulinemia befoure                     </a:t>
            </a:r>
            <a:endParaRPr sz="3000">
              <a:solidFill>
                <a:srgbClr val="324863"/>
              </a:solidFill>
              <a:latin typeface="Palatino"/>
              <a:ea typeface="Palatino"/>
              <a:cs typeface="Palatino"/>
              <a:sym typeface="Palatino"/>
            </a:endParaRPr>
          </a:p>
          <a:p>
            <a:pPr lvl="0">
              <a:spcBef>
                <a:spcPts val="1000"/>
              </a:spcBef>
              <a:defRPr sz="1800">
                <a:solidFill>
                  <a:srgbClr val="000000"/>
                </a:solidFill>
              </a:defRPr>
            </a:pPr>
            <a:r>
              <a:rPr sz="3200" b="1">
                <a:solidFill>
                  <a:srgbClr val="634D31"/>
                </a:solidFill>
                <a:latin typeface="Palatino"/>
                <a:ea typeface="Palatino"/>
                <a:cs typeface="Palatino"/>
                <a:sym typeface="Palatino"/>
              </a:rPr>
              <a:t>                                    </a:t>
            </a:r>
          </a:p>
          <a:p>
            <a:pPr lvl="0">
              <a:defRPr sz="1800">
                <a:solidFill>
                  <a:srgbClr val="000000"/>
                </a:solidFill>
              </a:defRPr>
            </a:pPr>
            <a:endParaRPr sz="6400" spc="-128">
              <a:solidFill>
                <a:srgbClr val="314864"/>
              </a:solidFill>
              <a:latin typeface="Palatino"/>
              <a:ea typeface="Palatino"/>
              <a:cs typeface="Palatino"/>
              <a:sym typeface="Palatino"/>
            </a:endParaRPr>
          </a:p>
        </p:txBody>
      </p:sp>
      <p:graphicFrame>
        <p:nvGraphicFramePr>
          <p:cNvPr id="145" name="Chart 145"/>
          <p:cNvGraphicFramePr/>
          <p:nvPr/>
        </p:nvGraphicFramePr>
        <p:xfrm>
          <a:off x="4037096" y="2968552"/>
          <a:ext cx="8075042" cy="554355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body" idx="1"/>
          </p:nvPr>
        </p:nvSpPr>
        <p:spPr>
          <a:prstGeom prst="rect">
            <a:avLst/>
          </a:prstGeom>
        </p:spPr>
        <p:txBody>
          <a:bodyPr/>
          <a:lstStyle/>
          <a:p>
            <a:pPr marL="0" lvl="0" indent="0">
              <a:buSzTx/>
              <a:buNone/>
              <a:defRPr sz="1800"/>
            </a:pPr>
            <a:r>
              <a:rPr sz="3800"/>
              <a:t>t2DM-free patients</a:t>
            </a:r>
          </a:p>
          <a:p>
            <a:pPr marL="0" lvl="0" indent="0">
              <a:buSzTx/>
              <a:buNone/>
              <a:defRPr sz="1800"/>
            </a:pPr>
            <a:r>
              <a:rPr sz="3800"/>
              <a:t>14% t2DM-free</a:t>
            </a:r>
            <a:br>
              <a:rPr sz="3800"/>
            </a:br>
            <a:r>
              <a:rPr sz="3800"/>
              <a:t>had FGI befoure</a:t>
            </a:r>
          </a:p>
        </p:txBody>
      </p:sp>
      <p:graphicFrame>
        <p:nvGraphicFramePr>
          <p:cNvPr id="148" name="Chart 148"/>
          <p:cNvGraphicFramePr/>
          <p:nvPr/>
        </p:nvGraphicFramePr>
        <p:xfrm>
          <a:off x="4913139" y="2233212"/>
          <a:ext cx="7676767" cy="4781551"/>
        </p:xfrm>
        <a:graphic>
          <a:graphicData uri="http://schemas.openxmlformats.org/drawingml/2006/chart">
            <c:chart xmlns:c="http://schemas.openxmlformats.org/drawingml/2006/chart" xmlns:r="http://schemas.openxmlformats.org/officeDocument/2006/relationships" r:id="rId2"/>
          </a:graphicData>
        </a:graphic>
      </p:graphicFrame>
      <p:pic>
        <p:nvPicPr>
          <p:cNvPr id="149" name="image20.png"/>
          <p:cNvPicPr/>
          <p:nvPr/>
        </p:nvPicPr>
        <p:blipFill>
          <a:blip r:embed="rId3">
            <a:extLst/>
          </a:blip>
          <a:stretch>
            <a:fillRect/>
          </a:stretch>
        </p:blipFill>
        <p:spPr>
          <a:xfrm>
            <a:off x="-194344" y="-1387897"/>
            <a:ext cx="6894514" cy="329882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355600" y="444500"/>
            <a:ext cx="12293600" cy="2044700"/>
          </a:xfrm>
          <a:prstGeom prst="rect">
            <a:avLst/>
          </a:prstGeom>
        </p:spPr>
        <p:txBody>
          <a:bodyPr/>
          <a:lstStyle>
            <a:lvl1pPr>
              <a:defRPr spc="-200"/>
            </a:lvl1pPr>
          </a:lstStyle>
          <a:p>
            <a:pPr lvl="0">
              <a:defRPr sz="1800" spc="0">
                <a:solidFill>
                  <a:srgbClr val="000000"/>
                </a:solidFill>
              </a:defRPr>
            </a:pPr>
            <a:r>
              <a:rPr sz="6400" spc="-200">
                <a:solidFill>
                  <a:srgbClr val="314864"/>
                </a:solidFill>
              </a:rPr>
              <a:t>Conclusion</a:t>
            </a:r>
          </a:p>
        </p:txBody>
      </p:sp>
      <p:sp>
        <p:nvSpPr>
          <p:cNvPr id="152" name="Shape 152"/>
          <p:cNvSpPr>
            <a:spLocks noGrp="1"/>
          </p:cNvSpPr>
          <p:nvPr>
            <p:ph type="body" idx="1"/>
          </p:nvPr>
        </p:nvSpPr>
        <p:spPr>
          <a:xfrm>
            <a:off x="355600" y="2984500"/>
            <a:ext cx="12293600" cy="6324600"/>
          </a:xfrm>
          <a:prstGeom prst="rect">
            <a:avLst/>
          </a:prstGeom>
        </p:spPr>
        <p:txBody>
          <a:bodyPr/>
          <a:lstStyle/>
          <a:p>
            <a:pPr lvl="0">
              <a:buFont typeface="Wingdings"/>
              <a:buChar char="✓"/>
              <a:defRPr sz="1800"/>
            </a:pPr>
            <a:r>
              <a:rPr sz="3800"/>
              <a:t>Fasting insulin level can be regarded as a biomarker of t2DM</a:t>
            </a:r>
          </a:p>
          <a:p>
            <a:pPr lvl="0">
              <a:buFont typeface="Wingdings"/>
              <a:buChar char="✓"/>
              <a:defRPr sz="1800"/>
            </a:pPr>
            <a:r>
              <a:rPr sz="3800"/>
              <a:t>Insulin level measurement is technically simple and inexpensive</a:t>
            </a:r>
          </a:p>
          <a:p>
            <a:pPr lvl="0">
              <a:buFont typeface="Wingdings"/>
              <a:buChar char="✓"/>
              <a:defRPr sz="1800"/>
            </a:pPr>
            <a:r>
              <a:rPr sz="3800"/>
              <a:t>Fasting insulin level can be used as a screening method among the persons in high risk of CVD and t2DM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3.jpeg" descr="C:\Documents and Settings\ovsyannikov_kv\Рабочий стол\картинки\20130406_190019.jpg"/>
          <p:cNvPicPr/>
          <p:nvPr/>
        </p:nvPicPr>
        <p:blipFill>
          <a:blip r:embed="rId2">
            <a:extLst/>
          </a:blip>
          <a:srcRect t="2185"/>
          <a:stretch>
            <a:fillRect/>
          </a:stretch>
        </p:blipFill>
        <p:spPr>
          <a:xfrm>
            <a:off x="-310556" y="-121246"/>
            <a:ext cx="13625739" cy="9995930"/>
          </a:xfrm>
          <a:prstGeom prst="rect">
            <a:avLst/>
          </a:prstGeom>
          <a:ln w="12700">
            <a:miter lim="400000"/>
          </a:ln>
        </p:spPr>
      </p:pic>
      <p:sp>
        <p:nvSpPr>
          <p:cNvPr id="51" name="Shape 51"/>
          <p:cNvSpPr/>
          <p:nvPr/>
        </p:nvSpPr>
        <p:spPr>
          <a:xfrm>
            <a:off x="369421" y="8858250"/>
            <a:ext cx="12255503" cy="30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a:defRPr sz="1800" i="1">
                <a:solidFill>
                  <a:srgbClr val="5C86B9"/>
                </a:solidFill>
                <a:latin typeface="Palatino"/>
                <a:ea typeface="Palatino"/>
                <a:cs typeface="Palatino"/>
                <a:sym typeface="Palatino"/>
              </a:defRPr>
            </a:lvl1pPr>
          </a:lstStyle>
          <a:p>
            <a:pPr lvl="0">
              <a:defRPr i="0">
                <a:solidFill>
                  <a:srgbClr val="000000"/>
                </a:solidFill>
              </a:defRPr>
            </a:pPr>
            <a:r>
              <a:rPr i="1">
                <a:solidFill>
                  <a:srgbClr val="5C86B9"/>
                </a:solidFill>
              </a:rPr>
              <a:t>Дата</a:t>
            </a:r>
          </a:p>
        </p:txBody>
      </p:sp>
      <p:sp>
        <p:nvSpPr>
          <p:cNvPr id="52" name="Shape 52"/>
          <p:cNvSpPr>
            <a:spLocks noGrp="1"/>
          </p:cNvSpPr>
          <p:nvPr>
            <p:ph type="title"/>
          </p:nvPr>
        </p:nvSpPr>
        <p:spPr>
          <a:xfrm>
            <a:off x="355600" y="5357288"/>
            <a:ext cx="12293600" cy="2108202"/>
          </a:xfrm>
          <a:prstGeom prst="rect">
            <a:avLst/>
          </a:prstGeom>
        </p:spPr>
        <p:txBody>
          <a:bodyPr/>
          <a:lstStyle>
            <a:lvl1pPr defTabSz="408940">
              <a:defRPr sz="4400" spc="-100">
                <a:solidFill>
                  <a:srgbClr val="FFFFFF"/>
                </a:solidFill>
              </a:defRPr>
            </a:lvl1pPr>
          </a:lstStyle>
          <a:p>
            <a:pPr lvl="0">
              <a:defRPr sz="1800" spc="0">
                <a:solidFill>
                  <a:srgbClr val="000000"/>
                </a:solidFill>
              </a:defRPr>
            </a:pPr>
            <a:r>
              <a:rPr sz="4400" spc="-100">
                <a:solidFill>
                  <a:srgbClr val="FFFFFF"/>
                </a:solidFill>
              </a:rPr>
              <a:t> Obesity- and metabolic syndrome-related biomarkers as predictors of development and progression of type 2 diabetes</a:t>
            </a:r>
          </a:p>
        </p:txBody>
      </p:sp>
      <p:sp>
        <p:nvSpPr>
          <p:cNvPr id="53" name="Shape 53"/>
          <p:cNvSpPr>
            <a:spLocks noGrp="1"/>
          </p:cNvSpPr>
          <p:nvPr>
            <p:ph type="body" idx="1"/>
          </p:nvPr>
        </p:nvSpPr>
        <p:spPr>
          <a:xfrm>
            <a:off x="355600" y="8001000"/>
            <a:ext cx="12506794" cy="1231900"/>
          </a:xfrm>
          <a:prstGeom prst="rect">
            <a:avLst/>
          </a:prstGeom>
        </p:spPr>
        <p:txBody>
          <a:bodyPr/>
          <a:lstStyle/>
          <a:p>
            <a:pPr lvl="0" defTabSz="297940">
              <a:spcBef>
                <a:spcPts val="500"/>
              </a:spcBef>
              <a:defRPr sz="1800">
                <a:solidFill>
                  <a:srgbClr val="000000"/>
                </a:solidFill>
              </a:defRPr>
            </a:pPr>
            <a:r>
              <a:rPr sz="3000">
                <a:solidFill>
                  <a:srgbClr val="FFFFFF"/>
                </a:solidFill>
              </a:rPr>
              <a:t>K.V. Ovsyannikov</a:t>
            </a:r>
          </a:p>
          <a:p>
            <a:pPr lvl="0" defTabSz="297940">
              <a:spcBef>
                <a:spcPts val="500"/>
              </a:spcBef>
              <a:defRPr sz="1800">
                <a:solidFill>
                  <a:srgbClr val="000000"/>
                </a:solidFill>
              </a:defRPr>
            </a:pPr>
            <a:r>
              <a:rPr sz="3000">
                <a:solidFill>
                  <a:srgbClr val="FFFFFF"/>
                </a:solidFill>
              </a:rPr>
              <a:t>A.I.Evdokimov Moscow State Medical &amp; Dental University, Russia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body" idx="1"/>
          </p:nvPr>
        </p:nvSpPr>
        <p:spPr>
          <a:xfrm>
            <a:off x="1317824" y="4156719"/>
            <a:ext cx="12123464" cy="1623989"/>
          </a:xfrm>
          <a:prstGeom prst="rect">
            <a:avLst/>
          </a:prstGeom>
        </p:spPr>
        <p:txBody>
          <a:bodyPr/>
          <a:lstStyle/>
          <a:p>
            <a:pPr marL="0" lvl="0" indent="0" defTabSz="321310">
              <a:lnSpc>
                <a:spcPct val="90000"/>
              </a:lnSpc>
              <a:spcBef>
                <a:spcPts val="2300"/>
              </a:spcBef>
              <a:buSzTx/>
              <a:buNone/>
              <a:defRPr sz="1800"/>
            </a:pPr>
            <a:endParaRPr sz="2090"/>
          </a:p>
          <a:p>
            <a:pPr marL="0" lvl="0" indent="0" defTabSz="321310">
              <a:lnSpc>
                <a:spcPct val="90000"/>
              </a:lnSpc>
              <a:spcBef>
                <a:spcPts val="2300"/>
              </a:spcBef>
              <a:buSzTx/>
              <a:buNone/>
              <a:defRPr sz="1800"/>
            </a:pPr>
            <a:r>
              <a:rPr sz="2090"/>
              <a:t>Thank you</a:t>
            </a:r>
          </a:p>
        </p:txBody>
      </p:sp>
      <p:pic>
        <p:nvPicPr>
          <p:cNvPr id="155" name="image21.jpeg" descr="http://900igr.net/datai/meditsina/Psikhologija-beremennosti/0025-010-Spasibo-za-vnimanie.jpg"/>
          <p:cNvPicPr/>
          <p:nvPr/>
        </p:nvPicPr>
        <p:blipFill>
          <a:blip r:embed="rId2">
            <a:extLst/>
          </a:blip>
          <a:stretch>
            <a:fillRect/>
          </a:stretch>
        </p:blipFill>
        <p:spPr>
          <a:xfrm>
            <a:off x="5134247" y="2288339"/>
            <a:ext cx="4457701" cy="445770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11202" y="609600"/>
            <a:ext cx="11643359" cy="1625600"/>
          </a:xfrm>
        </p:spPr>
        <p:txBody>
          <a:bodyPr/>
          <a:lstStyle/>
          <a:p>
            <a:r>
              <a:rPr lang="en-US" sz="5100" b="1"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914401" y="2438400"/>
            <a:ext cx="11379200" cy="56896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lnSpcReduction="10000"/>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3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600" dirty="0" smtClean="0">
                <a:effectLst>
                  <a:outerShdw blurRad="38100" dist="38100" dir="2700000" algn="tl">
                    <a:srgbClr val="000000">
                      <a:alpha val="43137"/>
                    </a:srgbClr>
                  </a:outerShdw>
                </a:effectLst>
                <a:latin typeface="Georgia" pitchFamily="18" charset="0"/>
              </a:rPr>
              <a:t>Please Visit:</a:t>
            </a:r>
            <a:r>
              <a:rPr lang="en-US" sz="3400" dirty="0" smtClean="0">
                <a:effectLst>
                  <a:outerShdw blurRad="38100" dist="38100" dir="2700000" algn="tl">
                    <a:srgbClr val="000000">
                      <a:alpha val="43137"/>
                    </a:srgbClr>
                  </a:outerShdw>
                </a:effectLst>
                <a:latin typeface="Georgia" pitchFamily="18" charset="0"/>
              </a:rPr>
              <a:t/>
            </a:r>
            <a:br>
              <a:rPr lang="en-US" sz="3400" dirty="0" smtClean="0">
                <a:effectLst>
                  <a:outerShdw blurRad="38100" dist="38100" dir="2700000" algn="tl">
                    <a:srgbClr val="000000">
                      <a:alpha val="43137"/>
                    </a:srgbClr>
                  </a:outerShdw>
                </a:effectLst>
                <a:latin typeface="Georgia" pitchFamily="18" charset="0"/>
              </a:rPr>
            </a:br>
            <a:r>
              <a:rPr lang="en-US" sz="3400" dirty="0" smtClean="0">
                <a:effectLst>
                  <a:outerShdw blurRad="38100" dist="38100" dir="2700000" algn="tl">
                    <a:srgbClr val="000000">
                      <a:alpha val="43137"/>
                    </a:srgbClr>
                  </a:outerShdw>
                </a:effectLst>
                <a:latin typeface="Georgia" pitchFamily="18" charset="0"/>
                <a:hlinkClick r:id="rId2"/>
              </a:rPr>
              <a:t>www.omicsgroup.com</a:t>
            </a:r>
            <a:endParaRPr lang="en-US" sz="3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3400" dirty="0" smtClean="0">
                <a:effectLst>
                  <a:outerShdw blurRad="38100" dist="38100" dir="2700000" algn="tl">
                    <a:srgbClr val="000000">
                      <a:alpha val="43137"/>
                    </a:srgbClr>
                  </a:outerShdw>
                </a:effectLst>
                <a:latin typeface="Georgia" pitchFamily="18" charset="0"/>
                <a:hlinkClick r:id="rId3"/>
              </a:rPr>
              <a:t>www.conferenceseries.com</a:t>
            </a:r>
            <a:endParaRPr lang="en-US" sz="3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3400" dirty="0" smtClean="0">
                <a:effectLst>
                  <a:outerShdw blurRad="38100" dist="38100" dir="2700000" algn="tl">
                    <a:srgbClr val="000000">
                      <a:alpha val="43137"/>
                    </a:srgbClr>
                  </a:outerShdw>
                </a:effectLst>
                <a:latin typeface="Georgia" pitchFamily="18" charset="0"/>
                <a:hlinkClick r:id="rId4"/>
              </a:rPr>
              <a:t>http://biomarkers.conferenceseries.com</a:t>
            </a:r>
            <a:r>
              <a:rPr lang="en-US" sz="3400" dirty="0" smtClean="0">
                <a:effectLst>
                  <a:outerShdw blurRad="38100" dist="38100" dir="2700000" algn="tl">
                    <a:srgbClr val="000000">
                      <a:alpha val="43137"/>
                    </a:srgbClr>
                  </a:outerShdw>
                </a:effectLst>
                <a:latin typeface="Georgia" pitchFamily="18" charset="0"/>
                <a:hlinkClick r:id="rId4"/>
              </a:rPr>
              <a:t>/</a:t>
            </a:r>
            <a:r>
              <a:rPr lang="en-US" sz="3400" dirty="0" smtClean="0">
                <a:effectLst>
                  <a:outerShdw blurRad="38100" dist="38100" dir="2700000" algn="tl">
                    <a:srgbClr val="000000">
                      <a:alpha val="43137"/>
                    </a:srgbClr>
                  </a:outerShdw>
                </a:effectLst>
                <a:latin typeface="Georgia" pitchFamily="18" charset="0"/>
              </a:rPr>
              <a:t> </a:t>
            </a:r>
            <a:endParaRPr lang="en-US" sz="3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3400" dirty="0" smtClean="0">
              <a:effectLst>
                <a:outerShdw blurRad="38100" dist="38100" dir="2700000" algn="tl">
                  <a:srgbClr val="000000">
                    <a:alpha val="43137"/>
                  </a:srgbClr>
                </a:outerShdw>
              </a:effectLst>
            </a:endParaRPr>
          </a:p>
          <a:p>
            <a:pPr algn="just">
              <a:buFont typeface="Arial" charset="0"/>
              <a:buNone/>
              <a:defRPr/>
            </a:pPr>
            <a:endParaRPr lang="en-US" sz="3400" dirty="0" smtClean="0">
              <a:effectLst>
                <a:outerShdw blurRad="38100" dist="38100" dir="2700000" algn="tl">
                  <a:srgbClr val="000000">
                    <a:alpha val="43137"/>
                  </a:srgbClr>
                </a:outerShdw>
              </a:effectLst>
            </a:endParaRPr>
          </a:p>
          <a:p>
            <a:pPr algn="just">
              <a:buFont typeface="Arial" charset="0"/>
              <a:buNone/>
              <a:defRPr/>
            </a:pPr>
            <a:endParaRPr lang="en-US" sz="3400" dirty="0">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309712" y="988367"/>
            <a:ext cx="12339488" cy="1656185"/>
          </a:xfrm>
          <a:prstGeom prst="rect">
            <a:avLst/>
          </a:prstGeom>
        </p:spPr>
        <p:txBody>
          <a:bodyPr/>
          <a:lstStyle>
            <a:lvl1pPr>
              <a:defRPr spc="-200"/>
            </a:lvl1pPr>
          </a:lstStyle>
          <a:p>
            <a:pPr lvl="0">
              <a:defRPr sz="1800" spc="0">
                <a:solidFill>
                  <a:srgbClr val="000000"/>
                </a:solidFill>
              </a:defRPr>
            </a:pPr>
            <a:r>
              <a:rPr sz="6400" spc="-200">
                <a:solidFill>
                  <a:srgbClr val="314864"/>
                </a:solidFill>
              </a:rPr>
              <a:t>Diabesity</a:t>
            </a:r>
          </a:p>
        </p:txBody>
      </p:sp>
      <p:sp>
        <p:nvSpPr>
          <p:cNvPr id="56" name="Shape 56"/>
          <p:cNvSpPr>
            <a:spLocks noGrp="1"/>
          </p:cNvSpPr>
          <p:nvPr>
            <p:ph type="body" idx="1"/>
          </p:nvPr>
        </p:nvSpPr>
        <p:spPr>
          <a:prstGeom prst="rect">
            <a:avLst/>
          </a:prstGeom>
        </p:spPr>
        <p:txBody>
          <a:bodyPr/>
          <a:lstStyle/>
          <a:p>
            <a:pPr lvl="0"/>
            <a:endParaRPr/>
          </a:p>
        </p:txBody>
      </p:sp>
      <p:pic>
        <p:nvPicPr>
          <p:cNvPr id="57" name="image4.jpeg"/>
          <p:cNvPicPr/>
          <p:nvPr/>
        </p:nvPicPr>
        <p:blipFill>
          <a:blip r:embed="rId2">
            <a:extLst/>
          </a:blip>
          <a:stretch>
            <a:fillRect/>
          </a:stretch>
        </p:blipFill>
        <p:spPr>
          <a:xfrm>
            <a:off x="5638303" y="653072"/>
            <a:ext cx="5926337" cy="79344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p:cNvSpPr>
          <p:nvPr>
            <p:ph type="title"/>
          </p:nvPr>
        </p:nvSpPr>
        <p:spPr>
          <a:prstGeom prst="rect">
            <a:avLst/>
          </a:prstGeom>
        </p:spPr>
        <p:txBody>
          <a:bodyPr/>
          <a:lstStyle/>
          <a:p>
            <a:pPr lvl="0"/>
            <a:endParaRPr/>
          </a:p>
        </p:txBody>
      </p:sp>
      <p:sp>
        <p:nvSpPr>
          <p:cNvPr id="60" name="Shape 60"/>
          <p:cNvSpPr>
            <a:spLocks noGrp="1"/>
          </p:cNvSpPr>
          <p:nvPr>
            <p:ph type="body" idx="1"/>
          </p:nvPr>
        </p:nvSpPr>
        <p:spPr>
          <a:prstGeom prst="rect">
            <a:avLst/>
          </a:prstGeom>
        </p:spPr>
        <p:txBody>
          <a:bodyPr/>
          <a:lstStyle/>
          <a:p>
            <a:pPr lvl="0"/>
            <a:endParaRPr/>
          </a:p>
        </p:txBody>
      </p:sp>
      <p:pic>
        <p:nvPicPr>
          <p:cNvPr id="61" name="image5.jpeg" descr="http://ru.fishki.net/picsw/082013/29/pics/pics-0042.jpg"/>
          <p:cNvPicPr/>
          <p:nvPr/>
        </p:nvPicPr>
        <p:blipFill>
          <a:blip r:embed="rId2">
            <a:extLst/>
          </a:blip>
          <a:stretch>
            <a:fillRect/>
          </a:stretch>
        </p:blipFill>
        <p:spPr>
          <a:xfrm>
            <a:off x="3478064" y="513336"/>
            <a:ext cx="5715001" cy="76200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pPr lvl="0"/>
            <a:endParaRPr/>
          </a:p>
        </p:txBody>
      </p:sp>
      <p:pic>
        <p:nvPicPr>
          <p:cNvPr id="64" name="image6.jpeg" descr="http://www.knowabouthealth.com/wp-content/uploads/2010/08/apple-vs-pear-shaped-body.jpg"/>
          <p:cNvPicPr/>
          <p:nvPr/>
        </p:nvPicPr>
        <p:blipFill>
          <a:blip r:embed="rId2">
            <a:extLst/>
          </a:blip>
          <a:stretch>
            <a:fillRect/>
          </a:stretch>
        </p:blipFill>
        <p:spPr>
          <a:xfrm>
            <a:off x="2181919" y="1348408"/>
            <a:ext cx="8809402" cy="704752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xfrm>
            <a:off x="450845" y="484312"/>
            <a:ext cx="12293603" cy="2108201"/>
          </a:xfrm>
          <a:prstGeom prst="rect">
            <a:avLst/>
          </a:prstGeom>
        </p:spPr>
        <p:txBody>
          <a:bodyPr/>
          <a:lstStyle>
            <a:lvl1pPr defTabSz="519937">
              <a:defRPr sz="5000" spc="-200"/>
            </a:lvl1pPr>
          </a:lstStyle>
          <a:p>
            <a:pPr lvl="0">
              <a:defRPr sz="1800" spc="0">
                <a:solidFill>
                  <a:srgbClr val="000000"/>
                </a:solidFill>
              </a:defRPr>
            </a:pPr>
            <a:r>
              <a:rPr sz="5000" spc="-200">
                <a:solidFill>
                  <a:srgbClr val="314864"/>
                </a:solidFill>
              </a:rPr>
              <a:t>The DM type 2 epidemic is happening now and the situation is getting worse day by day</a:t>
            </a:r>
          </a:p>
        </p:txBody>
      </p:sp>
      <p:sp>
        <p:nvSpPr>
          <p:cNvPr id="67" name="Shape 67"/>
          <p:cNvSpPr/>
          <p:nvPr/>
        </p:nvSpPr>
        <p:spPr>
          <a:xfrm>
            <a:off x="450845" y="3317323"/>
            <a:ext cx="11859460" cy="111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3000">
                <a:solidFill>
                  <a:srgbClr val="324863"/>
                </a:solidFill>
                <a:latin typeface="Palatino"/>
                <a:ea typeface="Palatino"/>
                <a:cs typeface="Palatino"/>
                <a:sym typeface="Palatino"/>
              </a:rPr>
              <a:t>58 378 222</a:t>
            </a:r>
            <a:endParaRPr>
              <a:latin typeface="Palatino"/>
              <a:ea typeface="Palatino"/>
              <a:cs typeface="Palatino"/>
              <a:sym typeface="Palatino"/>
            </a:endParaRPr>
          </a:p>
          <a:p>
            <a:pPr lvl="0">
              <a:defRPr sz="1800">
                <a:solidFill>
                  <a:srgbClr val="000000"/>
                </a:solidFill>
              </a:defRPr>
            </a:pPr>
            <a:r>
              <a:rPr sz="3000">
                <a:solidFill>
                  <a:srgbClr val="324863"/>
                </a:solidFill>
                <a:latin typeface="Palatino"/>
                <a:ea typeface="Palatino"/>
                <a:cs typeface="Palatino"/>
                <a:sym typeface="Palatino"/>
              </a:rPr>
              <a:t>DM patients in Europe in 2010 </a:t>
            </a:r>
          </a:p>
        </p:txBody>
      </p:sp>
      <p:sp>
        <p:nvSpPr>
          <p:cNvPr id="68" name="Shape 68"/>
          <p:cNvSpPr/>
          <p:nvPr/>
        </p:nvSpPr>
        <p:spPr>
          <a:xfrm>
            <a:off x="3591990" y="6019353"/>
            <a:ext cx="5577169" cy="111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3000">
                <a:solidFill>
                  <a:srgbClr val="324863"/>
                </a:solidFill>
                <a:latin typeface="Palatino"/>
                <a:ea typeface="Palatino"/>
                <a:cs typeface="Palatino"/>
                <a:sym typeface="Palatino"/>
              </a:rPr>
              <a:t>98 637 900</a:t>
            </a:r>
            <a:endParaRPr>
              <a:latin typeface="Palatino"/>
              <a:ea typeface="Palatino"/>
              <a:cs typeface="Palatino"/>
              <a:sym typeface="Palatino"/>
            </a:endParaRPr>
          </a:p>
          <a:p>
            <a:pPr lvl="0">
              <a:defRPr sz="1800">
                <a:solidFill>
                  <a:srgbClr val="000000"/>
                </a:solidFill>
              </a:defRPr>
            </a:pPr>
            <a:r>
              <a:rPr sz="3000">
                <a:solidFill>
                  <a:srgbClr val="324863"/>
                </a:solidFill>
                <a:latin typeface="Palatino"/>
                <a:ea typeface="Palatino"/>
                <a:cs typeface="Palatino"/>
                <a:sym typeface="Palatino"/>
              </a:rPr>
              <a:t>DM patients in Europe by 2020</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lstStyle/>
          <a:p>
            <a:pPr lvl="0"/>
            <a:endParaRPr/>
          </a:p>
        </p:txBody>
      </p:sp>
      <p:pic>
        <p:nvPicPr>
          <p:cNvPr id="71" name="image7.png" descr="http://astlek.com/wp-content/uploads/2013/01/%D0%91%D0%B5%D0%B7%D1%8B%D0%BC%D1%8F%D0%BD%D0%BD%D1%8B%D0%B921.png"/>
          <p:cNvPicPr/>
          <p:nvPr/>
        </p:nvPicPr>
        <p:blipFill>
          <a:blip r:embed="rId2">
            <a:extLst/>
          </a:blip>
          <a:stretch>
            <a:fillRect/>
          </a:stretch>
        </p:blipFill>
        <p:spPr>
          <a:xfrm>
            <a:off x="5247506" y="-17503"/>
            <a:ext cx="7757294" cy="4966312"/>
          </a:xfrm>
          <a:prstGeom prst="rect">
            <a:avLst/>
          </a:prstGeom>
          <a:ln w="12700">
            <a:miter lim="400000"/>
          </a:ln>
        </p:spPr>
      </p:pic>
      <p:pic>
        <p:nvPicPr>
          <p:cNvPr id="72" name="image8.jpeg" descr="http://stopdiabetes.ru/images/stories/statia/news/growth-of-diabetes-in-the-US.jpg"/>
          <p:cNvPicPr/>
          <p:nvPr/>
        </p:nvPicPr>
        <p:blipFill>
          <a:blip r:embed="rId3">
            <a:extLst/>
          </a:blip>
          <a:stretch>
            <a:fillRect/>
          </a:stretch>
        </p:blipFill>
        <p:spPr>
          <a:xfrm>
            <a:off x="-12706" y="3868687"/>
            <a:ext cx="8068656" cy="586286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453728" y="340295"/>
            <a:ext cx="12293601" cy="1512170"/>
          </a:xfrm>
          <a:prstGeom prst="rect">
            <a:avLst/>
          </a:prstGeom>
        </p:spPr>
        <p:txBody>
          <a:bodyPr/>
          <a:lstStyle>
            <a:lvl1pPr>
              <a:defRPr spc="-200"/>
            </a:lvl1pPr>
          </a:lstStyle>
          <a:p>
            <a:pPr lvl="0">
              <a:defRPr sz="1800" spc="0">
                <a:solidFill>
                  <a:srgbClr val="000000"/>
                </a:solidFill>
              </a:defRPr>
            </a:pPr>
            <a:r>
              <a:rPr sz="6400" spc="-200">
                <a:solidFill>
                  <a:srgbClr val="314864"/>
                </a:solidFill>
              </a:rPr>
              <a:t>Our future?</a:t>
            </a:r>
          </a:p>
        </p:txBody>
      </p:sp>
      <p:pic>
        <p:nvPicPr>
          <p:cNvPr id="75" name="image9.jpeg" descr="https://encrypted-tbn1.gstatic.com/images?q=tbn:ANd9GcTIAsp7KW3B3TpqMqSB0t1Ft_2mJg3N8NWSRCUNFC1icRLa4fgR"/>
          <p:cNvPicPr/>
          <p:nvPr/>
        </p:nvPicPr>
        <p:blipFill>
          <a:blip r:embed="rId2">
            <a:extLst/>
          </a:blip>
          <a:stretch>
            <a:fillRect/>
          </a:stretch>
        </p:blipFill>
        <p:spPr>
          <a:xfrm>
            <a:off x="453728" y="2572543"/>
            <a:ext cx="8208913" cy="614876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324863"/>
      </a:dk1>
      <a:lt1>
        <a:srgbClr val="634D31"/>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rgbClr val="4D76A4"/>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D76A4"/>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34D31"/>
        </a:solidFill>
        <a:ln w="25400" cap="flat">
          <a:solidFill>
            <a:srgbClr val="4D76A4"/>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D76A4"/>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429</Words>
  <PresentationFormat>Custom</PresentationFormat>
  <Paragraphs>85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vt:lpstr>
      <vt:lpstr>About OMICS Group</vt:lpstr>
      <vt:lpstr>About OMICS Group Conferences</vt:lpstr>
      <vt:lpstr> Obesity- and metabolic syndrome-related biomarkers as predictors of development and progression of type 2 diabetes</vt:lpstr>
      <vt:lpstr>Diabesity</vt:lpstr>
      <vt:lpstr>Slide 5</vt:lpstr>
      <vt:lpstr>Slide 6</vt:lpstr>
      <vt:lpstr>The DM type 2 epidemic is happening now and the situation is getting worse day by day</vt:lpstr>
      <vt:lpstr>Slide 8</vt:lpstr>
      <vt:lpstr>Our future?</vt:lpstr>
      <vt:lpstr>Slide 10</vt:lpstr>
      <vt:lpstr>Taxes!!!</vt:lpstr>
      <vt:lpstr>The average levels of the motivation component in the professional actions studed in primary care doctors (in depending of the durings medical work)</vt:lpstr>
      <vt:lpstr>The average levels of the cognitive component in the professional actions studed in primary care doctors (in depending of the durings medical work) </vt:lpstr>
      <vt:lpstr>  The average levels of the motivation component in the professional actions studed in primary care doctors (in depending of the durings medical work)</vt:lpstr>
      <vt:lpstr>Slide 15</vt:lpstr>
      <vt:lpstr>Slide 16</vt:lpstr>
      <vt:lpstr>Slide 17</vt:lpstr>
      <vt:lpstr>Total adiponectin High-molecular-weight adiponectin Leptin γ-Glutamyl transferase (GGT) Alanine aminotransferase Fetuin A Ferritin C-reactive protein Intercellular adhesion molecule 1 (ICAM-1) Orosomucoid Sialic acid Interleukin-6 Interleukin-18 Complement C3 Asymmetric dimethylarginine (ADMA) Retinol binding protein 4 (RBP-4) Free fatty acids Oxidized LDL Lactate </vt:lpstr>
      <vt:lpstr>Metabolic syndrome: a comprehensive perspective based on interactions between obesity, diabetes, and inflammation.   Dandona P1, Aljada A, Chaudhuri A, Mohanty P, Garg R.   Circulation. 2005 Mar 22;111(11):1448-54. </vt:lpstr>
      <vt:lpstr>Slide 20</vt:lpstr>
      <vt:lpstr>Slide 21</vt:lpstr>
      <vt:lpstr>Slide 22</vt:lpstr>
      <vt:lpstr>Slide 23</vt:lpstr>
      <vt:lpstr>Slide 24</vt:lpstr>
      <vt:lpstr>Materials and Methods</vt:lpstr>
      <vt:lpstr>Results</vt:lpstr>
      <vt:lpstr>Slide 27</vt:lpstr>
      <vt:lpstr>Slide 28</vt:lpstr>
      <vt:lpstr>Conclusion</vt:lpstr>
      <vt:lpstr>Slide 30</vt:lpstr>
      <vt:lpstr>Let Us Meet Again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OMICS Group</dc:title>
  <cp:lastModifiedBy>omics-ws305</cp:lastModifiedBy>
  <cp:revision>2</cp:revision>
  <dcterms:modified xsi:type="dcterms:W3CDTF">2014-10-09T13:38:08Z</dcterms:modified>
</cp:coreProperties>
</file>