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5" r:id="rId2"/>
    <p:sldMasterId id="2147483680" r:id="rId3"/>
  </p:sldMasterIdLst>
  <p:notesMasterIdLst>
    <p:notesMasterId r:id="rId35"/>
  </p:notesMasterIdLst>
  <p:sldIdLst>
    <p:sldId id="304" r:id="rId4"/>
    <p:sldId id="305" r:id="rId5"/>
    <p:sldId id="256" r:id="rId6"/>
    <p:sldId id="288" r:id="rId7"/>
    <p:sldId id="289" r:id="rId8"/>
    <p:sldId id="287" r:id="rId9"/>
    <p:sldId id="290" r:id="rId10"/>
    <p:sldId id="292" r:id="rId11"/>
    <p:sldId id="291" r:id="rId12"/>
    <p:sldId id="293" r:id="rId13"/>
    <p:sldId id="295" r:id="rId14"/>
    <p:sldId id="272" r:id="rId15"/>
    <p:sldId id="273" r:id="rId16"/>
    <p:sldId id="274" r:id="rId17"/>
    <p:sldId id="264" r:id="rId18"/>
    <p:sldId id="282" r:id="rId19"/>
    <p:sldId id="283" r:id="rId20"/>
    <p:sldId id="266" r:id="rId21"/>
    <p:sldId id="294" r:id="rId22"/>
    <p:sldId id="267" r:id="rId23"/>
    <p:sldId id="268" r:id="rId24"/>
    <p:sldId id="298" r:id="rId25"/>
    <p:sldId id="299" r:id="rId26"/>
    <p:sldId id="300" r:id="rId27"/>
    <p:sldId id="296" r:id="rId28"/>
    <p:sldId id="270" r:id="rId29"/>
    <p:sldId id="297" r:id="rId30"/>
    <p:sldId id="271" r:id="rId31"/>
    <p:sldId id="301" r:id="rId32"/>
    <p:sldId id="302" r:id="rId33"/>
    <p:sldId id="303" r:id="rId34"/>
  </p:sldIdLst>
  <p:sldSz cx="9144000" cy="6858000" type="screen4x3"/>
  <p:notesSz cx="6792913" cy="9932988"/>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Arial Unicode MS" charset="0"/>
      </a:defRPr>
    </a:lvl5pPr>
    <a:lvl6pPr marL="2286000" algn="l" defTabSz="914400" rtl="0" eaLnBrk="1" latinLnBrk="0" hangingPunct="1">
      <a:defRPr kern="1200">
        <a:solidFill>
          <a:schemeClr val="bg1"/>
        </a:solidFill>
        <a:latin typeface="Arial" charset="0"/>
        <a:ea typeface="+mn-ea"/>
        <a:cs typeface="Arial Unicode MS" charset="0"/>
      </a:defRPr>
    </a:lvl6pPr>
    <a:lvl7pPr marL="2743200" algn="l" defTabSz="914400" rtl="0" eaLnBrk="1" latinLnBrk="0" hangingPunct="1">
      <a:defRPr kern="1200">
        <a:solidFill>
          <a:schemeClr val="bg1"/>
        </a:solidFill>
        <a:latin typeface="Arial" charset="0"/>
        <a:ea typeface="+mn-ea"/>
        <a:cs typeface="Arial Unicode MS" charset="0"/>
      </a:defRPr>
    </a:lvl7pPr>
    <a:lvl8pPr marL="3200400" algn="l" defTabSz="914400" rtl="0" eaLnBrk="1" latinLnBrk="0" hangingPunct="1">
      <a:defRPr kern="1200">
        <a:solidFill>
          <a:schemeClr val="bg1"/>
        </a:solidFill>
        <a:latin typeface="Arial" charset="0"/>
        <a:ea typeface="+mn-ea"/>
        <a:cs typeface="Arial Unicode MS" charset="0"/>
      </a:defRPr>
    </a:lvl8pPr>
    <a:lvl9pPr marL="3657600" algn="l" defTabSz="914400" rtl="0" eaLnBrk="1" latinLnBrk="0" hangingPunct="1">
      <a:defRPr kern="1200">
        <a:solidFill>
          <a:schemeClr val="bg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7FC"/>
    <a:srgbClr val="A5C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74"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1482"/>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792913" cy="9932988"/>
          </a:xfrm>
          <a:prstGeom prst="roundRect">
            <a:avLst>
              <a:gd name="adj" fmla="val 23"/>
            </a:avLst>
          </a:prstGeom>
          <a:solidFill>
            <a:srgbClr val="FFFFFF"/>
          </a:solidFill>
          <a:ln w="9360" cap="sq">
            <a:noFill/>
            <a:miter lim="800000"/>
            <a:headEnd/>
            <a:tailEnd/>
          </a:ln>
          <a:effectLst/>
        </p:spPr>
        <p:txBody>
          <a:bodyPr wrap="none" anchor="ctr"/>
          <a:lstStyle/>
          <a:p>
            <a:pPr>
              <a:defRPr/>
            </a:pPr>
            <a:endParaRPr lang="en-US"/>
          </a:p>
        </p:txBody>
      </p:sp>
      <p:sp>
        <p:nvSpPr>
          <p:cNvPr id="4098" name="AutoShape 2"/>
          <p:cNvSpPr>
            <a:spLocks noChangeArrowheads="1"/>
          </p:cNvSpPr>
          <p:nvPr/>
        </p:nvSpPr>
        <p:spPr bwMode="auto">
          <a:xfrm>
            <a:off x="0" y="0"/>
            <a:ext cx="6792913" cy="9932988"/>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4099" name="AutoShape 3"/>
          <p:cNvSpPr>
            <a:spLocks noChangeArrowheads="1"/>
          </p:cNvSpPr>
          <p:nvPr/>
        </p:nvSpPr>
        <p:spPr bwMode="auto">
          <a:xfrm>
            <a:off x="0" y="0"/>
            <a:ext cx="6792913" cy="9932988"/>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4100" name="AutoShape 4"/>
          <p:cNvSpPr>
            <a:spLocks noChangeArrowheads="1"/>
          </p:cNvSpPr>
          <p:nvPr/>
        </p:nvSpPr>
        <p:spPr bwMode="auto">
          <a:xfrm>
            <a:off x="0" y="0"/>
            <a:ext cx="6792913" cy="9932988"/>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4101" name="AutoShape 5"/>
          <p:cNvSpPr>
            <a:spLocks noChangeArrowheads="1"/>
          </p:cNvSpPr>
          <p:nvPr/>
        </p:nvSpPr>
        <p:spPr bwMode="auto">
          <a:xfrm>
            <a:off x="0" y="0"/>
            <a:ext cx="6792913" cy="9932988"/>
          </a:xfrm>
          <a:prstGeom prst="roundRect">
            <a:avLst>
              <a:gd name="adj" fmla="val 23"/>
            </a:avLst>
          </a:prstGeom>
          <a:solidFill>
            <a:srgbClr val="FFFFFF"/>
          </a:solidFill>
          <a:ln w="9525" cap="flat">
            <a:noFill/>
            <a:round/>
            <a:headEnd/>
            <a:tailEnd/>
          </a:ln>
          <a:effectLst/>
        </p:spPr>
        <p:txBody>
          <a:bodyPr wrap="none" anchor="ctr"/>
          <a:lstStyle/>
          <a:p>
            <a:pPr>
              <a:defRPr/>
            </a:pPr>
            <a:endParaRPr lang="en-US"/>
          </a:p>
        </p:txBody>
      </p:sp>
      <p:sp>
        <p:nvSpPr>
          <p:cNvPr id="20487" name="Rectangle 6"/>
          <p:cNvSpPr>
            <a:spLocks noGrp="1" noRot="1" noChangeAspect="1" noChangeArrowheads="1"/>
          </p:cNvSpPr>
          <p:nvPr>
            <p:ph type="sldImg"/>
          </p:nvPr>
        </p:nvSpPr>
        <p:spPr bwMode="auto">
          <a:xfrm>
            <a:off x="1106488" y="812800"/>
            <a:ext cx="5335587" cy="3998913"/>
          </a:xfrm>
          <a:prstGeom prst="rect">
            <a:avLst/>
          </a:prstGeom>
          <a:noFill/>
          <a:ln w="9525">
            <a:noFill/>
            <a:round/>
            <a:headEnd/>
            <a:tailEnd/>
          </a:ln>
        </p:spPr>
      </p:sp>
      <p:sp>
        <p:nvSpPr>
          <p:cNvPr id="4103" name="Rectangle 7"/>
          <p:cNvSpPr>
            <a:spLocks noGrp="1" noChangeArrowheads="1"/>
          </p:cNvSpPr>
          <p:nvPr>
            <p:ph type="body"/>
          </p:nvPr>
        </p:nvSpPr>
        <p:spPr bwMode="auto">
          <a:xfrm>
            <a:off x="755650" y="5078413"/>
            <a:ext cx="6038850" cy="4802187"/>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4104" name="Rectangle 8"/>
          <p:cNvSpPr>
            <a:spLocks noGrp="1" noChangeArrowheads="1"/>
          </p:cNvSpPr>
          <p:nvPr>
            <p:ph type="hdr"/>
          </p:nvPr>
        </p:nvSpPr>
        <p:spPr bwMode="auto">
          <a:xfrm>
            <a:off x="0" y="0"/>
            <a:ext cx="3271838" cy="5254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pPr>
              <a:defRPr/>
            </a:pPr>
            <a:endParaRPr lang="pt-BR"/>
          </a:p>
        </p:txBody>
      </p:sp>
      <p:sp>
        <p:nvSpPr>
          <p:cNvPr id="4105" name="Rectangle 9"/>
          <p:cNvSpPr>
            <a:spLocks noGrp="1" noChangeArrowheads="1"/>
          </p:cNvSpPr>
          <p:nvPr>
            <p:ph type="dt"/>
          </p:nvPr>
        </p:nvSpPr>
        <p:spPr bwMode="auto">
          <a:xfrm>
            <a:off x="4278313" y="0"/>
            <a:ext cx="3271837" cy="5254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pPr>
              <a:defRPr/>
            </a:pPr>
            <a:endParaRPr lang="pt-BR"/>
          </a:p>
        </p:txBody>
      </p:sp>
      <p:sp>
        <p:nvSpPr>
          <p:cNvPr id="4106" name="Rectangle 10"/>
          <p:cNvSpPr>
            <a:spLocks noGrp="1" noChangeArrowheads="1"/>
          </p:cNvSpPr>
          <p:nvPr>
            <p:ph type="ftr"/>
          </p:nvPr>
        </p:nvSpPr>
        <p:spPr bwMode="auto">
          <a:xfrm>
            <a:off x="0" y="10155238"/>
            <a:ext cx="3271838" cy="525462"/>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pPr>
              <a:defRPr/>
            </a:pPr>
            <a:endParaRPr lang="pt-BR"/>
          </a:p>
        </p:txBody>
      </p:sp>
      <p:sp>
        <p:nvSpPr>
          <p:cNvPr id="4107" name="Rectangle 11"/>
          <p:cNvSpPr>
            <a:spLocks noGrp="1" noChangeArrowheads="1"/>
          </p:cNvSpPr>
          <p:nvPr>
            <p:ph type="sldNum"/>
          </p:nvPr>
        </p:nvSpPr>
        <p:spPr bwMode="auto">
          <a:xfrm>
            <a:off x="4278313" y="10155238"/>
            <a:ext cx="3271837" cy="525462"/>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pPr>
              <a:defRPr/>
            </a:pPr>
            <a:fld id="{71DA92F7-C290-4631-B4E7-6A1C7C1C0364}" type="slidenum">
              <a:rPr lang="pt-BR"/>
              <a:pPr>
                <a:defRPr/>
              </a:pPr>
              <a:t>‹#›</a:t>
            </a:fld>
            <a:endParaRPr lang="pt-BR"/>
          </a:p>
        </p:txBody>
      </p:sp>
    </p:spTree>
    <p:extLst>
      <p:ext uri="{BB962C8B-B14F-4D97-AF65-F5344CB8AC3E}">
        <p14:creationId xmlns:p14="http://schemas.microsoft.com/office/powerpoint/2010/main" val="71721865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1"/>
          <p:cNvSpPr>
            <a:spLocks noGrp="1" noChangeArrowheads="1"/>
          </p:cNvSpPr>
          <p:nvPr>
            <p:ph type="sldNum" sz="quarter"/>
          </p:nvPr>
        </p:nvSpPr>
        <p:spPr>
          <a:noFill/>
          <a:ln/>
        </p:spPr>
        <p:txBody>
          <a:bodyPr/>
          <a:lstStyle/>
          <a:p>
            <a:fld id="{9740750F-7E60-4BB1-8BF9-8EF3FF32BA6E}" type="slidenum">
              <a:rPr lang="pt-BR" smtClean="0"/>
              <a:pPr/>
              <a:t>3</a:t>
            </a:fld>
            <a:endParaRPr lang="pt-BR" smtClean="0"/>
          </a:p>
        </p:txBody>
      </p:sp>
      <p:sp>
        <p:nvSpPr>
          <p:cNvPr id="21507" name="Rectangle 1"/>
          <p:cNvSpPr>
            <a:spLocks noGrp="1" noRot="1" noChangeAspect="1" noChangeArrowheads="1" noTextEdit="1"/>
          </p:cNvSpPr>
          <p:nvPr>
            <p:ph type="sldImg"/>
          </p:nvPr>
        </p:nvSpPr>
        <p:spPr>
          <a:xfrm>
            <a:off x="1041400" y="762000"/>
            <a:ext cx="4775200" cy="3581400"/>
          </a:xfrm>
          <a:solidFill>
            <a:srgbClr val="FFFFFF"/>
          </a:solidFill>
          <a:ln>
            <a:solidFill>
              <a:srgbClr val="000000"/>
            </a:solidFill>
            <a:miter lim="800000"/>
          </a:ln>
        </p:spPr>
      </p:sp>
      <p:sp>
        <p:nvSpPr>
          <p:cNvPr id="21508" name="Rectangle 2"/>
          <p:cNvSpPr>
            <a:spLocks noGrp="1" noChangeArrowheads="1"/>
          </p:cNvSpPr>
          <p:nvPr>
            <p:ph type="body" idx="1"/>
          </p:nvPr>
        </p:nvSpPr>
        <p:spPr>
          <a:xfrm>
            <a:off x="755650" y="5078413"/>
            <a:ext cx="6043613" cy="4806950"/>
          </a:xfrm>
          <a:noFill/>
          <a:ln/>
        </p:spPr>
        <p:txBody>
          <a:bodyPr wrap="none" anchor="ct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1"/>
          <p:cNvSpPr>
            <a:spLocks noGrp="1" noChangeArrowheads="1"/>
          </p:cNvSpPr>
          <p:nvPr>
            <p:ph type="sldNum" sz="quarter"/>
          </p:nvPr>
        </p:nvSpPr>
        <p:spPr>
          <a:noFill/>
          <a:ln/>
        </p:spPr>
        <p:txBody>
          <a:bodyPr/>
          <a:lstStyle/>
          <a:p>
            <a:fld id="{91323B63-4A2B-4F5B-8C81-50F7D8BB5155}" type="slidenum">
              <a:rPr lang="pt-BR" smtClean="0"/>
              <a:pPr/>
              <a:t>20</a:t>
            </a:fld>
            <a:endParaRPr lang="pt-BR" smtClean="0"/>
          </a:p>
        </p:txBody>
      </p:sp>
      <p:sp>
        <p:nvSpPr>
          <p:cNvPr id="32771" name="Rectangle 1"/>
          <p:cNvSpPr>
            <a:spLocks noGrp="1" noRot="1" noChangeAspect="1" noChangeArrowheads="1" noTextEdit="1"/>
          </p:cNvSpPr>
          <p:nvPr>
            <p:ph type="sldImg"/>
          </p:nvPr>
        </p:nvSpPr>
        <p:spPr>
          <a:xfrm>
            <a:off x="1050925" y="762000"/>
            <a:ext cx="4694238" cy="3519488"/>
          </a:xfrm>
          <a:solidFill>
            <a:srgbClr val="FFFFFF"/>
          </a:solidFill>
          <a:ln>
            <a:solidFill>
              <a:srgbClr val="000000"/>
            </a:solidFill>
            <a:miter lim="800000"/>
          </a:ln>
        </p:spPr>
      </p:sp>
      <p:sp>
        <p:nvSpPr>
          <p:cNvPr id="32772" name="Rectangle 2"/>
          <p:cNvSpPr>
            <a:spLocks noGrp="1" noChangeArrowheads="1"/>
          </p:cNvSpPr>
          <p:nvPr>
            <p:ph type="body" idx="1"/>
          </p:nvPr>
        </p:nvSpPr>
        <p:spPr>
          <a:xfrm>
            <a:off x="755650" y="5078413"/>
            <a:ext cx="6043613" cy="4806950"/>
          </a:xfrm>
          <a:noFill/>
          <a:ln/>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11"/>
          <p:cNvSpPr>
            <a:spLocks noGrp="1" noChangeArrowheads="1"/>
          </p:cNvSpPr>
          <p:nvPr>
            <p:ph type="sldNum" sz="quarter"/>
          </p:nvPr>
        </p:nvSpPr>
        <p:spPr>
          <a:noFill/>
          <a:ln/>
        </p:spPr>
        <p:txBody>
          <a:bodyPr/>
          <a:lstStyle/>
          <a:p>
            <a:fld id="{E58A2586-7E1B-47BD-B3C3-3835C8BAA078}" type="slidenum">
              <a:rPr lang="pt-BR" smtClean="0"/>
              <a:pPr/>
              <a:t>21</a:t>
            </a:fld>
            <a:endParaRPr lang="pt-BR" smtClean="0"/>
          </a:p>
        </p:txBody>
      </p:sp>
      <p:sp>
        <p:nvSpPr>
          <p:cNvPr id="33795" name="Rectangle 1"/>
          <p:cNvSpPr>
            <a:spLocks noGrp="1" noRot="1" noChangeAspect="1" noChangeArrowheads="1" noTextEdit="1"/>
          </p:cNvSpPr>
          <p:nvPr>
            <p:ph type="sldImg"/>
          </p:nvPr>
        </p:nvSpPr>
        <p:spPr>
          <a:xfrm>
            <a:off x="1106488" y="812800"/>
            <a:ext cx="5341937" cy="4005263"/>
          </a:xfrm>
          <a:solidFill>
            <a:srgbClr val="FFFFFF"/>
          </a:solidFill>
          <a:ln>
            <a:solidFill>
              <a:srgbClr val="000000"/>
            </a:solidFill>
            <a:miter lim="800000"/>
          </a:ln>
        </p:spPr>
      </p:sp>
      <p:sp>
        <p:nvSpPr>
          <p:cNvPr id="33796" name="Rectangle 2"/>
          <p:cNvSpPr>
            <a:spLocks noGrp="1" noChangeArrowheads="1"/>
          </p:cNvSpPr>
          <p:nvPr>
            <p:ph type="body" idx="1"/>
          </p:nvPr>
        </p:nvSpPr>
        <p:spPr>
          <a:xfrm>
            <a:off x="755650" y="5078413"/>
            <a:ext cx="6043613" cy="4806950"/>
          </a:xfrm>
          <a:noFill/>
          <a:ln/>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1"/>
          <p:cNvSpPr>
            <a:spLocks noGrp="1" noChangeArrowheads="1"/>
          </p:cNvSpPr>
          <p:nvPr>
            <p:ph type="sldNum" sz="quarter"/>
          </p:nvPr>
        </p:nvSpPr>
        <p:spPr>
          <a:noFill/>
          <a:ln/>
        </p:spPr>
        <p:txBody>
          <a:bodyPr/>
          <a:lstStyle/>
          <a:p>
            <a:fld id="{67D91719-C11E-451A-8F3B-CD099B158462}" type="slidenum">
              <a:rPr lang="pt-BR" smtClean="0"/>
              <a:pPr/>
              <a:t>26</a:t>
            </a:fld>
            <a:endParaRPr lang="pt-BR" smtClean="0"/>
          </a:p>
        </p:txBody>
      </p:sp>
      <p:sp>
        <p:nvSpPr>
          <p:cNvPr id="35843" name="Rectangle 1"/>
          <p:cNvSpPr>
            <a:spLocks noGrp="1" noRot="1" noChangeAspect="1" noChangeArrowheads="1" noTextEdit="1"/>
          </p:cNvSpPr>
          <p:nvPr>
            <p:ph type="sldImg"/>
          </p:nvPr>
        </p:nvSpPr>
        <p:spPr>
          <a:xfrm>
            <a:off x="1050925" y="762000"/>
            <a:ext cx="4694238" cy="3519488"/>
          </a:xfrm>
          <a:solidFill>
            <a:srgbClr val="FFFFFF"/>
          </a:solidFill>
          <a:ln>
            <a:solidFill>
              <a:srgbClr val="000000"/>
            </a:solidFill>
            <a:miter lim="800000"/>
          </a:ln>
        </p:spPr>
      </p:sp>
      <p:sp>
        <p:nvSpPr>
          <p:cNvPr id="35844" name="Rectangle 2"/>
          <p:cNvSpPr>
            <a:spLocks noGrp="1" noChangeArrowheads="1"/>
          </p:cNvSpPr>
          <p:nvPr>
            <p:ph type="body" idx="1"/>
          </p:nvPr>
        </p:nvSpPr>
        <p:spPr>
          <a:xfrm>
            <a:off x="755650" y="5078413"/>
            <a:ext cx="6043613" cy="4806950"/>
          </a:xfrm>
          <a:noFill/>
          <a:ln/>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1"/>
          <p:cNvSpPr>
            <a:spLocks noGrp="1" noChangeArrowheads="1"/>
          </p:cNvSpPr>
          <p:nvPr>
            <p:ph type="sldNum" sz="quarter"/>
          </p:nvPr>
        </p:nvSpPr>
        <p:spPr>
          <a:noFill/>
          <a:ln/>
        </p:spPr>
        <p:txBody>
          <a:bodyPr/>
          <a:lstStyle/>
          <a:p>
            <a:fld id="{0A702857-3976-4654-B197-3579CEBFF92B}" type="slidenum">
              <a:rPr lang="pt-BR" smtClean="0"/>
              <a:pPr/>
              <a:t>28</a:t>
            </a:fld>
            <a:endParaRPr lang="pt-BR" smtClean="0"/>
          </a:p>
        </p:txBody>
      </p:sp>
      <p:sp>
        <p:nvSpPr>
          <p:cNvPr id="36867" name="Rectangle 1"/>
          <p:cNvSpPr>
            <a:spLocks noGrp="1" noRot="1" noChangeAspect="1" noChangeArrowheads="1" noTextEdit="1"/>
          </p:cNvSpPr>
          <p:nvPr>
            <p:ph type="sldImg"/>
          </p:nvPr>
        </p:nvSpPr>
        <p:spPr>
          <a:xfrm>
            <a:off x="1108075" y="812800"/>
            <a:ext cx="5335588" cy="4002088"/>
          </a:xfrm>
          <a:solidFill>
            <a:srgbClr val="FFFFFF"/>
          </a:solidFill>
          <a:ln>
            <a:solidFill>
              <a:srgbClr val="000000"/>
            </a:solidFill>
            <a:miter lim="800000"/>
          </a:ln>
        </p:spPr>
      </p:sp>
      <p:sp>
        <p:nvSpPr>
          <p:cNvPr id="36868" name="Rectangle 2"/>
          <p:cNvSpPr>
            <a:spLocks noGrp="1" noChangeArrowheads="1"/>
          </p:cNvSpPr>
          <p:nvPr>
            <p:ph type="body" idx="1"/>
          </p:nvPr>
        </p:nvSpPr>
        <p:spPr>
          <a:xfrm>
            <a:off x="755650" y="5078413"/>
            <a:ext cx="6042025" cy="4805362"/>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a:xfrm>
            <a:off x="1108075" y="812800"/>
            <a:ext cx="5332413" cy="3998913"/>
          </a:xfrm>
          <a:ln/>
        </p:spPr>
      </p:sp>
      <p:sp>
        <p:nvSpPr>
          <p:cNvPr id="51203" name="Espaço Reservado para Anotações 2"/>
          <p:cNvSpPr>
            <a:spLocks noGrp="1"/>
          </p:cNvSpPr>
          <p:nvPr>
            <p:ph type="body" idx="1"/>
          </p:nvPr>
        </p:nvSpPr>
        <p:spPr>
          <a:noFill/>
          <a:ln/>
        </p:spPr>
        <p:txBody>
          <a:bodyPr/>
          <a:lstStyle/>
          <a:p>
            <a:endParaRPr lang="pt-BR" altLang="pt-BR" smtClean="0"/>
          </a:p>
        </p:txBody>
      </p:sp>
      <p:sp>
        <p:nvSpPr>
          <p:cNvPr id="4" name="Espaço Reservado para Número de Slide 3"/>
          <p:cNvSpPr>
            <a:spLocks noGrp="1"/>
          </p:cNvSpPr>
          <p:nvPr>
            <p:ph type="sldNum" sz="quarter" idx="5"/>
          </p:nvPr>
        </p:nvSpPr>
        <p:spPr/>
        <p:txBody>
          <a:bodyPr/>
          <a:lstStyle/>
          <a:p>
            <a:pPr>
              <a:defRPr/>
            </a:pPr>
            <a:fld id="{184B9978-8A15-4E45-A568-71C7C699CD68}" type="slidenum">
              <a:rPr lang="de-DE" smtClean="0"/>
              <a:pPr>
                <a:defRPr/>
              </a:pPr>
              <a:t>5</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8D6934EE-6EFD-44A2-A596-719753EDC1B9}" type="slidenum">
              <a:rPr lang="pt-BR"/>
              <a:pPr/>
              <a:t>12</a:t>
            </a:fld>
            <a:endParaRPr lang="pt-BR"/>
          </a:p>
        </p:txBody>
      </p:sp>
      <p:sp>
        <p:nvSpPr>
          <p:cNvPr id="106497" name="Rectangle 1"/>
          <p:cNvSpPr txBox="1">
            <a:spLocks noGrp="1" noRot="1" noChangeAspect="1" noChangeArrowheads="1"/>
          </p:cNvSpPr>
          <p:nvPr>
            <p:ph type="sldImg"/>
          </p:nvPr>
        </p:nvSpPr>
        <p:spPr bwMode="auto">
          <a:xfrm>
            <a:off x="1041400" y="762000"/>
            <a:ext cx="4775200" cy="3581400"/>
          </a:xfrm>
          <a:prstGeom prst="rect">
            <a:avLst/>
          </a:prstGeom>
          <a:solidFill>
            <a:srgbClr val="FFFFFF"/>
          </a:solidFill>
          <a:ln>
            <a:solidFill>
              <a:srgbClr val="000000"/>
            </a:solidFill>
            <a:miter lim="800000"/>
            <a:headEnd/>
            <a:tailEnd/>
          </a:ln>
        </p:spPr>
      </p:sp>
      <p:sp>
        <p:nvSpPr>
          <p:cNvPr id="106498" name="Rectangle 2"/>
          <p:cNvSpPr txBox="1">
            <a:spLocks noGrp="1" noChangeArrowheads="1"/>
          </p:cNvSpPr>
          <p:nvPr>
            <p:ph type="body" idx="1"/>
          </p:nvPr>
        </p:nvSpPr>
        <p:spPr bwMode="auto">
          <a:xfrm>
            <a:off x="755650" y="5078413"/>
            <a:ext cx="6038850" cy="4802187"/>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6B0A5E29-3F10-48A9-8A44-F04E07BC790E}" type="slidenum">
              <a:rPr lang="pt-BR"/>
              <a:pPr/>
              <a:t>13</a:t>
            </a:fld>
            <a:endParaRPr lang="pt-BR"/>
          </a:p>
        </p:txBody>
      </p:sp>
      <p:sp>
        <p:nvSpPr>
          <p:cNvPr id="107521" name="Rectangle 1"/>
          <p:cNvSpPr txBox="1">
            <a:spLocks noGrp="1" noRot="1" noChangeAspect="1" noChangeArrowheads="1"/>
          </p:cNvSpPr>
          <p:nvPr>
            <p:ph type="sldImg"/>
          </p:nvPr>
        </p:nvSpPr>
        <p:spPr bwMode="auto">
          <a:xfrm>
            <a:off x="1041400" y="762000"/>
            <a:ext cx="4775200" cy="3581400"/>
          </a:xfrm>
          <a:prstGeom prst="rect">
            <a:avLst/>
          </a:prstGeom>
          <a:solidFill>
            <a:srgbClr val="FFFFFF"/>
          </a:solidFill>
          <a:ln>
            <a:solidFill>
              <a:srgbClr val="000000"/>
            </a:solidFill>
            <a:miter lim="800000"/>
            <a:headEnd/>
            <a:tailEnd/>
          </a:ln>
        </p:spPr>
      </p:sp>
      <p:sp>
        <p:nvSpPr>
          <p:cNvPr id="107522" name="Rectangle 2"/>
          <p:cNvSpPr txBox="1">
            <a:spLocks noGrp="1" noChangeArrowheads="1"/>
          </p:cNvSpPr>
          <p:nvPr>
            <p:ph type="body" idx="1"/>
          </p:nvPr>
        </p:nvSpPr>
        <p:spPr bwMode="auto">
          <a:xfrm>
            <a:off x="755650" y="5078413"/>
            <a:ext cx="6038850" cy="4802187"/>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7463D2E0-A9DA-43DB-B878-6381BFDEA335}" type="slidenum">
              <a:rPr lang="pt-BR"/>
              <a:pPr/>
              <a:t>14</a:t>
            </a:fld>
            <a:endParaRPr lang="pt-BR"/>
          </a:p>
        </p:txBody>
      </p:sp>
      <p:sp>
        <p:nvSpPr>
          <p:cNvPr id="108545" name="Rectangle 1"/>
          <p:cNvSpPr txBox="1">
            <a:spLocks noGrp="1" noRot="1" noChangeAspect="1" noChangeArrowheads="1"/>
          </p:cNvSpPr>
          <p:nvPr>
            <p:ph type="sldImg"/>
          </p:nvPr>
        </p:nvSpPr>
        <p:spPr bwMode="auto">
          <a:xfrm>
            <a:off x="1041400" y="762000"/>
            <a:ext cx="4775200" cy="3581400"/>
          </a:xfrm>
          <a:prstGeom prst="rect">
            <a:avLst/>
          </a:prstGeom>
          <a:solidFill>
            <a:srgbClr val="FFFFFF"/>
          </a:solidFill>
          <a:ln>
            <a:solidFill>
              <a:srgbClr val="000000"/>
            </a:solidFill>
            <a:miter lim="800000"/>
            <a:headEnd/>
            <a:tailEnd/>
          </a:ln>
        </p:spPr>
      </p:sp>
      <p:sp>
        <p:nvSpPr>
          <p:cNvPr id="108546" name="Rectangle 2"/>
          <p:cNvSpPr txBox="1">
            <a:spLocks noGrp="1" noChangeArrowheads="1"/>
          </p:cNvSpPr>
          <p:nvPr>
            <p:ph type="body" idx="1"/>
          </p:nvPr>
        </p:nvSpPr>
        <p:spPr bwMode="auto">
          <a:xfrm>
            <a:off x="755650" y="5078413"/>
            <a:ext cx="6038850" cy="4802187"/>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11"/>
          <p:cNvSpPr>
            <a:spLocks noGrp="1" noChangeArrowheads="1"/>
          </p:cNvSpPr>
          <p:nvPr>
            <p:ph type="sldNum" sz="quarter"/>
          </p:nvPr>
        </p:nvSpPr>
        <p:spPr>
          <a:noFill/>
          <a:ln/>
        </p:spPr>
        <p:txBody>
          <a:bodyPr/>
          <a:lstStyle/>
          <a:p>
            <a:fld id="{E7C97D68-2563-499D-BE9F-CE2C56D51158}" type="slidenum">
              <a:rPr lang="pt-BR" smtClean="0"/>
              <a:pPr/>
              <a:t>15</a:t>
            </a:fld>
            <a:endParaRPr lang="pt-BR" smtClean="0"/>
          </a:p>
        </p:txBody>
      </p:sp>
      <p:sp>
        <p:nvSpPr>
          <p:cNvPr id="29699" name="Rectangle 1"/>
          <p:cNvSpPr>
            <a:spLocks noGrp="1" noRot="1" noChangeAspect="1" noChangeArrowheads="1" noTextEdit="1"/>
          </p:cNvSpPr>
          <p:nvPr>
            <p:ph type="sldImg"/>
          </p:nvPr>
        </p:nvSpPr>
        <p:spPr>
          <a:xfrm>
            <a:off x="1041400" y="762000"/>
            <a:ext cx="4775200" cy="3581400"/>
          </a:xfrm>
          <a:solidFill>
            <a:srgbClr val="FFFFFF"/>
          </a:solidFill>
          <a:ln>
            <a:solidFill>
              <a:srgbClr val="000000"/>
            </a:solidFill>
            <a:miter lim="800000"/>
          </a:ln>
        </p:spPr>
      </p:sp>
      <p:sp>
        <p:nvSpPr>
          <p:cNvPr id="29700" name="Rectangle 2"/>
          <p:cNvSpPr>
            <a:spLocks noGrp="1" noChangeArrowheads="1"/>
          </p:cNvSpPr>
          <p:nvPr>
            <p:ph type="body" idx="1"/>
          </p:nvPr>
        </p:nvSpPr>
        <p:spPr>
          <a:xfrm>
            <a:off x="755650" y="5078413"/>
            <a:ext cx="6043613" cy="4806950"/>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2710C2F5-C119-4045-9390-A9756DEE3700}" type="slidenum">
              <a:rPr lang="pt-BR"/>
              <a:pPr/>
              <a:t>16</a:t>
            </a:fld>
            <a:endParaRPr lang="pt-BR"/>
          </a:p>
        </p:txBody>
      </p:sp>
      <p:sp>
        <p:nvSpPr>
          <p:cNvPr id="130049" name="Rectangle 1"/>
          <p:cNvSpPr txBox="1">
            <a:spLocks noGrp="1" noRot="1" noChangeAspect="1" noChangeArrowheads="1"/>
          </p:cNvSpPr>
          <p:nvPr>
            <p:ph type="sldImg"/>
          </p:nvPr>
        </p:nvSpPr>
        <p:spPr bwMode="auto">
          <a:xfrm>
            <a:off x="1041400" y="762000"/>
            <a:ext cx="4775200" cy="3581400"/>
          </a:xfrm>
          <a:prstGeom prst="rect">
            <a:avLst/>
          </a:prstGeom>
          <a:solidFill>
            <a:srgbClr val="FFFFFF"/>
          </a:solidFill>
          <a:ln>
            <a:solidFill>
              <a:srgbClr val="000000"/>
            </a:solidFill>
            <a:miter lim="800000"/>
            <a:headEnd/>
            <a:tailEnd/>
          </a:ln>
        </p:spPr>
      </p:sp>
      <p:sp>
        <p:nvSpPr>
          <p:cNvPr id="130050" name="Rectangle 2"/>
          <p:cNvSpPr txBox="1">
            <a:spLocks noGrp="1" noChangeArrowheads="1"/>
          </p:cNvSpPr>
          <p:nvPr>
            <p:ph type="body" idx="1"/>
          </p:nvPr>
        </p:nvSpPr>
        <p:spPr bwMode="auto">
          <a:xfrm>
            <a:off x="755650" y="5078413"/>
            <a:ext cx="6038850" cy="4802187"/>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2"/>
          <p:cNvSpPr>
            <a:spLocks noGrp="1" noChangeArrowheads="1"/>
          </p:cNvSpPr>
          <p:nvPr>
            <p:ph type="sldNum"/>
          </p:nvPr>
        </p:nvSpPr>
        <p:spPr>
          <a:ln/>
        </p:spPr>
        <p:txBody>
          <a:bodyPr/>
          <a:lstStyle/>
          <a:p>
            <a:fld id="{8BF9EF36-42DD-4038-99B5-3F67617A5349}" type="slidenum">
              <a:rPr lang="pt-BR"/>
              <a:pPr/>
              <a:t>17</a:t>
            </a:fld>
            <a:endParaRPr lang="pt-BR"/>
          </a:p>
        </p:txBody>
      </p:sp>
      <p:sp>
        <p:nvSpPr>
          <p:cNvPr id="132097" name="Rectangle 1"/>
          <p:cNvSpPr txBox="1">
            <a:spLocks noGrp="1" noRot="1" noChangeAspect="1" noChangeArrowheads="1"/>
          </p:cNvSpPr>
          <p:nvPr>
            <p:ph type="sldImg"/>
          </p:nvPr>
        </p:nvSpPr>
        <p:spPr bwMode="auto">
          <a:xfrm>
            <a:off x="1041400" y="762000"/>
            <a:ext cx="4775200" cy="3581400"/>
          </a:xfrm>
          <a:prstGeom prst="rect">
            <a:avLst/>
          </a:prstGeom>
          <a:solidFill>
            <a:srgbClr val="FFFFFF"/>
          </a:solidFill>
          <a:ln>
            <a:solidFill>
              <a:srgbClr val="000000"/>
            </a:solidFill>
            <a:miter lim="800000"/>
            <a:headEnd/>
            <a:tailEnd/>
          </a:ln>
        </p:spPr>
      </p:sp>
      <p:sp>
        <p:nvSpPr>
          <p:cNvPr id="132098" name="Rectangle 2"/>
          <p:cNvSpPr txBox="1">
            <a:spLocks noGrp="1" noChangeArrowheads="1"/>
          </p:cNvSpPr>
          <p:nvPr>
            <p:ph type="body" idx="1"/>
          </p:nvPr>
        </p:nvSpPr>
        <p:spPr bwMode="auto">
          <a:xfrm>
            <a:off x="755650" y="5078413"/>
            <a:ext cx="6038850" cy="4802187"/>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11"/>
          <p:cNvSpPr>
            <a:spLocks noGrp="1" noChangeArrowheads="1"/>
          </p:cNvSpPr>
          <p:nvPr>
            <p:ph type="sldNum" sz="quarter"/>
          </p:nvPr>
        </p:nvSpPr>
        <p:spPr>
          <a:noFill/>
          <a:ln/>
        </p:spPr>
        <p:txBody>
          <a:bodyPr/>
          <a:lstStyle/>
          <a:p>
            <a:fld id="{72B4B6C9-690E-406C-99D5-CCB58FB6E812}" type="slidenum">
              <a:rPr lang="pt-BR" smtClean="0"/>
              <a:pPr/>
              <a:t>18</a:t>
            </a:fld>
            <a:endParaRPr lang="pt-BR" smtClean="0"/>
          </a:p>
        </p:txBody>
      </p:sp>
      <p:sp>
        <p:nvSpPr>
          <p:cNvPr id="31747" name="Rectangle 1"/>
          <p:cNvSpPr>
            <a:spLocks noGrp="1" noRot="1" noChangeAspect="1" noChangeArrowheads="1" noTextEdit="1"/>
          </p:cNvSpPr>
          <p:nvPr>
            <p:ph type="sldImg"/>
          </p:nvPr>
        </p:nvSpPr>
        <p:spPr>
          <a:xfrm>
            <a:off x="1106488" y="812800"/>
            <a:ext cx="5343525" cy="4006850"/>
          </a:xfrm>
          <a:solidFill>
            <a:srgbClr val="FFFFFF"/>
          </a:solidFill>
          <a:ln>
            <a:solidFill>
              <a:srgbClr val="000000"/>
            </a:solidFill>
            <a:miter lim="800000"/>
          </a:ln>
        </p:spPr>
      </p:sp>
      <p:sp>
        <p:nvSpPr>
          <p:cNvPr id="31748" name="Rectangle 2"/>
          <p:cNvSpPr>
            <a:spLocks noGrp="1" noChangeArrowheads="1"/>
          </p:cNvSpPr>
          <p:nvPr>
            <p:ph type="body" idx="1"/>
          </p:nvPr>
        </p:nvSpPr>
        <p:spPr>
          <a:xfrm>
            <a:off x="755650" y="5078413"/>
            <a:ext cx="6043613" cy="4806950"/>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bg>
      <p:bgRef idx="1001">
        <a:schemeClr val="bg1"/>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en-US"/>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en-US"/>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3050" y="273050"/>
            <a:ext cx="2054225" cy="5848350"/>
          </a:xfrm>
        </p:spPr>
        <p:txBody>
          <a:bodyPr vert="eaVer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457200" y="273050"/>
            <a:ext cx="6013450" cy="584835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7" name="Espaço Reservado para Texto 6"/>
          <p:cNvSpPr>
            <a:spLocks noGrp="1"/>
          </p:cNvSpPr>
          <p:nvPr>
            <p:ph type="body" sz="quarter" idx="10"/>
          </p:nvPr>
        </p:nvSpPr>
        <p:spPr>
          <a:xfrm>
            <a:off x="323528" y="1016732"/>
            <a:ext cx="8568952" cy="4932548"/>
          </a:xfrm>
          <a:prstGeom prst="rect">
            <a:avLst/>
          </a:prstGeom>
        </p:spPr>
        <p:txBody>
          <a:bodyPr/>
          <a:lstStyle>
            <a:lvl1pPr>
              <a:defRPr sz="2000">
                <a:solidFill>
                  <a:schemeClr val="tx2">
                    <a:lumMod val="75000"/>
                  </a:schemeClr>
                </a:solidFill>
              </a:defRPr>
            </a:lvl1pPr>
            <a:lvl2pPr marL="444500" indent="-269875">
              <a:buClr>
                <a:srgbClr val="0070C0"/>
              </a:buClr>
              <a:buFont typeface="Courier New" pitchFamily="49" charset="0"/>
              <a:buChar char="o"/>
              <a:defRPr sz="1800"/>
            </a:lvl2pPr>
            <a:lvl3pPr marL="712788" indent="-268288">
              <a:buClr>
                <a:srgbClr val="0070C0"/>
              </a:buClr>
              <a:buFont typeface="Courier New" pitchFamily="49" charset="0"/>
              <a:buChar char="o"/>
              <a:defRPr sz="1800"/>
            </a:lvl3pPr>
            <a:lvl4pPr marL="981075" indent="-268288">
              <a:buClr>
                <a:srgbClr val="0070C0"/>
              </a:buClr>
              <a:buFont typeface="Courier New" pitchFamily="49" charset="0"/>
              <a:buChar char="o"/>
              <a:defRPr sz="1800"/>
            </a:lvl4pPr>
            <a:lvl5pPr marL="1250950" indent="-269875">
              <a:buClr>
                <a:srgbClr val="0070C0"/>
              </a:buClr>
              <a:buFont typeface="Courier New" pitchFamily="49" charset="0"/>
              <a:buChar char="o"/>
              <a:defRPr sz="1800"/>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8" name="Título 7"/>
          <p:cNvSpPr>
            <a:spLocks noGrp="1"/>
          </p:cNvSpPr>
          <p:nvPr>
            <p:ph type="title"/>
          </p:nvPr>
        </p:nvSpPr>
        <p:spPr>
          <a:xfrm>
            <a:off x="323528" y="116632"/>
            <a:ext cx="6768752" cy="504056"/>
          </a:xfrm>
          <a:prstGeom prst="rect">
            <a:avLst/>
          </a:prstGeom>
        </p:spPr>
        <p:txBody>
          <a:bodyPr anchor="ctr" anchorCtr="0"/>
          <a:lstStyle>
            <a:lvl1pPr>
              <a:defRPr sz="2400" b="1">
                <a:solidFill>
                  <a:schemeClr val="tx2">
                    <a:lumMod val="75000"/>
                  </a:schemeClr>
                </a:solidFill>
              </a:defRPr>
            </a:lvl1pPr>
          </a:lstStyle>
          <a:p>
            <a:r>
              <a:rPr lang="pt-BR" dirty="0" smtClean="0"/>
              <a:t>Clique para editar o título mestre</a:t>
            </a:r>
            <a:endParaRPr lang="pt-BR" dirty="0"/>
          </a:p>
        </p:txBody>
      </p:sp>
      <p:sp>
        <p:nvSpPr>
          <p:cNvPr id="4" name="Espaço Reservado para Número de Slide 4"/>
          <p:cNvSpPr>
            <a:spLocks noGrp="1"/>
          </p:cNvSpPr>
          <p:nvPr>
            <p:ph type="sldNum" sz="quarter" idx="11"/>
          </p:nvPr>
        </p:nvSpPr>
        <p:spPr>
          <a:xfrm>
            <a:off x="7956550" y="6356350"/>
            <a:ext cx="1044575" cy="276225"/>
          </a:xfrm>
          <a:prstGeom prst="rect">
            <a:avLst/>
          </a:prstGeom>
        </p:spPr>
        <p:txBody>
          <a:bodyPr/>
          <a:lstStyle>
            <a:lvl1pPr algn="r">
              <a:defRPr sz="1200">
                <a:solidFill>
                  <a:schemeClr val="tx1">
                    <a:tint val="75000"/>
                  </a:schemeClr>
                </a:solidFill>
              </a:defRPr>
            </a:lvl1pPr>
          </a:lstStyle>
          <a:p>
            <a:pPr>
              <a:defRPr/>
            </a:pPr>
            <a:fld id="{2926BD7F-B4CD-4378-BECB-1043695B8168}" type="slidenum">
              <a:rPr lang="pt-BR"/>
              <a:pPr>
                <a:defRPr/>
              </a:pPr>
              <a:t>‹#›</a:t>
            </a:fld>
            <a:endParaRPr lang="pt-BR"/>
          </a:p>
        </p:txBody>
      </p:sp>
    </p:spTree>
  </p:cSld>
  <p:clrMapOvr>
    <a:masterClrMapping/>
  </p:clrMapOvr>
  <p:transition>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5" name="Espaço Reservado para Texto 6"/>
          <p:cNvSpPr>
            <a:spLocks noGrp="1"/>
          </p:cNvSpPr>
          <p:nvPr>
            <p:ph type="body" sz="quarter" idx="11"/>
          </p:nvPr>
        </p:nvSpPr>
        <p:spPr>
          <a:xfrm>
            <a:off x="107504" y="1016732"/>
            <a:ext cx="8892988" cy="4932548"/>
          </a:xfrm>
          <a:prstGeom prst="rect">
            <a:avLst/>
          </a:prstGeom>
        </p:spPr>
        <p:txBody>
          <a:bodyPr/>
          <a:lstStyle>
            <a:lvl1pPr>
              <a:defRPr sz="2000">
                <a:solidFill>
                  <a:schemeClr val="tx2">
                    <a:lumMod val="75000"/>
                  </a:schemeClr>
                </a:solidFill>
              </a:defRPr>
            </a:lvl1pPr>
            <a:lvl2pPr marL="444500" indent="-269875">
              <a:buClr>
                <a:srgbClr val="0070C0"/>
              </a:buClr>
              <a:buFont typeface="Courier New" pitchFamily="49" charset="0"/>
              <a:buChar char="o"/>
              <a:defRPr sz="1800"/>
            </a:lvl2pPr>
            <a:lvl3pPr marL="712788" indent="-268288">
              <a:buClr>
                <a:srgbClr val="0070C0"/>
              </a:buClr>
              <a:buFont typeface="Courier New" pitchFamily="49" charset="0"/>
              <a:buChar char="o"/>
              <a:defRPr sz="1800"/>
            </a:lvl3pPr>
            <a:lvl4pPr marL="981075" indent="-268288">
              <a:buClr>
                <a:srgbClr val="0070C0"/>
              </a:buClr>
              <a:buFont typeface="Courier New" pitchFamily="49" charset="0"/>
              <a:buChar char="o"/>
              <a:defRPr sz="1800"/>
            </a:lvl4pPr>
            <a:lvl5pPr marL="1250950" indent="-269875">
              <a:buClr>
                <a:srgbClr val="0070C0"/>
              </a:buClr>
              <a:buFont typeface="Courier New" pitchFamily="49" charset="0"/>
              <a:buChar char="o"/>
              <a:defRPr sz="1800"/>
            </a:lvl5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sp>
        <p:nvSpPr>
          <p:cNvPr id="8" name="Título 7"/>
          <p:cNvSpPr>
            <a:spLocks noGrp="1"/>
          </p:cNvSpPr>
          <p:nvPr>
            <p:ph type="title"/>
          </p:nvPr>
        </p:nvSpPr>
        <p:spPr>
          <a:xfrm>
            <a:off x="107504" y="116632"/>
            <a:ext cx="7488832" cy="504056"/>
          </a:xfrm>
          <a:prstGeom prst="rect">
            <a:avLst/>
          </a:prstGeom>
        </p:spPr>
        <p:txBody>
          <a:bodyPr anchor="ctr" anchorCtr="0"/>
          <a:lstStyle>
            <a:lvl1pPr>
              <a:defRPr sz="2400" b="1">
                <a:solidFill>
                  <a:schemeClr val="tx2">
                    <a:lumMod val="75000"/>
                  </a:schemeClr>
                </a:solidFill>
              </a:defRPr>
            </a:lvl1pPr>
          </a:lstStyle>
          <a:p>
            <a:r>
              <a:rPr lang="pt-BR" dirty="0" smtClean="0"/>
              <a:t>Clique para editar o título mestre</a:t>
            </a:r>
            <a:endParaRPr lang="pt-BR" dirty="0"/>
          </a:p>
        </p:txBody>
      </p:sp>
      <p:sp>
        <p:nvSpPr>
          <p:cNvPr id="4" name="Rectangle 5"/>
          <p:cNvSpPr>
            <a:spLocks noGrp="1" noChangeArrowheads="1"/>
          </p:cNvSpPr>
          <p:nvPr>
            <p:ph type="sldNum" sz="quarter" idx="12"/>
          </p:nvPr>
        </p:nvSpPr>
        <p:spPr>
          <a:xfrm>
            <a:off x="8316913" y="6381750"/>
            <a:ext cx="654050" cy="357188"/>
          </a:xfrm>
          <a:prstGeom prst="rect">
            <a:avLst/>
          </a:prstGeom>
        </p:spPr>
        <p:txBody>
          <a:bodyPr/>
          <a:lstStyle>
            <a:lvl1pPr>
              <a:defRPr sz="1400">
                <a:latin typeface="+mn-lt"/>
              </a:defRPr>
            </a:lvl1pPr>
          </a:lstStyle>
          <a:p>
            <a:pPr>
              <a:defRPr/>
            </a:pPr>
            <a:fld id="{193EFB01-1DEC-47F0-A5D5-AB205D3FE43D}" type="slidenum">
              <a:rPr lang="pt-BR"/>
              <a:pPr>
                <a:defRPr/>
              </a:pPr>
              <a:t>‹#›</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defTabSz="914400" eaLnBrk="0">
              <a:lnSpc>
                <a:spcPct val="100000"/>
              </a:lnSpc>
              <a:buClrTx/>
              <a:buSzTx/>
              <a:buFontTx/>
              <a:buNone/>
            </a:pPr>
            <a:endParaRPr lang="en-US" smtClean="0">
              <a:solidFill>
                <a:srgbClr val="FFFFFF"/>
              </a:solidFill>
              <a:cs typeface="+mn-cs"/>
            </a:endParaRPr>
          </a:p>
        </p:txBody>
      </p:sp>
      <p:sp>
        <p:nvSpPr>
          <p:cNvPr id="5" name="Arc 1027"/>
          <p:cNvSpPr>
            <a:spLocks/>
          </p:cNvSpPr>
          <p:nvPr/>
        </p:nvSpPr>
        <p:spPr bwMode="auto">
          <a:xfrm>
            <a:off x="0" y="842963"/>
            <a:ext cx="2897188" cy="60150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eaLnBrk="0">
              <a:lnSpc>
                <a:spcPct val="100000"/>
              </a:lnSpc>
              <a:buClrTx/>
              <a:buSzTx/>
              <a:buFontTx/>
              <a:buNone/>
            </a:pPr>
            <a:endParaRPr lang="en-US" smtClean="0">
              <a:solidFill>
                <a:srgbClr val="FFFFFF"/>
              </a:solidFill>
              <a:cs typeface="+mn-cs"/>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kumimoji="0">
                <a:latin typeface="Arial" pitchFamily="34" charset="0"/>
                <a:ea typeface="+mn-ea"/>
              </a:defRPr>
            </a:lvl1pPr>
          </a:lstStyle>
          <a:p>
            <a:pPr>
              <a:defRPr/>
            </a:pPr>
            <a:fld id="{6C173D50-E166-4435-9EEB-2B6ED71E984F}" type="datetime1">
              <a:rPr lang="ja-JP" altLang="en-US"/>
              <a:pPr>
                <a:defRPr/>
              </a:pPr>
              <a:t>2015/10/15</a:t>
            </a:fld>
            <a:endParaRPr lang="en-US" altLang="ja-JP"/>
          </a:p>
        </p:txBody>
      </p:sp>
      <p:sp>
        <p:nvSpPr>
          <p:cNvPr id="7" name="Rectangle 1031"/>
          <p:cNvSpPr>
            <a:spLocks noGrp="1" noChangeArrowheads="1"/>
          </p:cNvSpPr>
          <p:nvPr>
            <p:ph type="ftr" sz="quarter" idx="11"/>
          </p:nvPr>
        </p:nvSpPr>
        <p:spPr/>
        <p:txBody>
          <a:bodyPr/>
          <a:lstStyle>
            <a:lvl1pPr>
              <a:defRPr kumimoji="0">
                <a:latin typeface="Arial" pitchFamily="34" charset="0"/>
                <a:ea typeface="+mn-ea"/>
              </a:defRPr>
            </a:lvl1pPr>
          </a:lstStyle>
          <a:p>
            <a:pPr>
              <a:defRPr/>
            </a:pPr>
            <a:endParaRPr lang="en-US" altLang="ja-JP"/>
          </a:p>
        </p:txBody>
      </p:sp>
      <p:sp>
        <p:nvSpPr>
          <p:cNvPr id="8" name="Rectangle 1032"/>
          <p:cNvSpPr>
            <a:spLocks noGrp="1" noChangeArrowheads="1"/>
          </p:cNvSpPr>
          <p:nvPr>
            <p:ph type="sldNum" sz="quarter" idx="12"/>
          </p:nvPr>
        </p:nvSpPr>
        <p:spPr/>
        <p:txBody>
          <a:bodyPr/>
          <a:lstStyle>
            <a:lvl1pPr>
              <a:defRPr kumimoji="0">
                <a:latin typeface="Arial" pitchFamily="34" charset="0"/>
                <a:ea typeface="+mn-ea"/>
              </a:defRPr>
            </a:lvl1pPr>
          </a:lstStyle>
          <a:p>
            <a:pPr>
              <a:defRPr/>
            </a:pPr>
            <a:fld id="{C21524F9-2F56-4A05-813F-6738DD97C501}" type="slidenum">
              <a:rPr lang="en-US" altLang="ja-JP"/>
              <a:pPr>
                <a:defRPr/>
              </a:pPr>
              <a:t>‹#›</a:t>
            </a:fld>
            <a:endParaRPr lang="en-US" altLang="ja-JP"/>
          </a:p>
        </p:txBody>
      </p:sp>
    </p:spTree>
    <p:extLst>
      <p:ext uri="{BB962C8B-B14F-4D97-AF65-F5344CB8AC3E}">
        <p14:creationId xmlns:p14="http://schemas.microsoft.com/office/powerpoint/2010/main" val="179706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p:txBody>
          <a:bodyPr/>
          <a:lstStyle>
            <a:lvl1pPr>
              <a:defRPr kumimoji="0">
                <a:latin typeface="Arial" pitchFamily="34" charset="0"/>
                <a:ea typeface="+mn-ea"/>
              </a:defRPr>
            </a:lvl1pPr>
          </a:lstStyle>
          <a:p>
            <a:pPr>
              <a:defRPr/>
            </a:pPr>
            <a:fld id="{C6EEC934-A16F-4FF9-B542-D26E38E44E81}" type="datetime1">
              <a:rPr lang="ja-JP" altLang="en-US"/>
              <a:pPr>
                <a:defRPr/>
              </a:pPr>
              <a:t>2015/10/15</a:t>
            </a:fld>
            <a:endParaRPr lang="en-US" altLang="ja-JP"/>
          </a:p>
        </p:txBody>
      </p:sp>
      <p:sp>
        <p:nvSpPr>
          <p:cNvPr id="5" name="Rectangle 6"/>
          <p:cNvSpPr>
            <a:spLocks noGrp="1" noChangeArrowheads="1"/>
          </p:cNvSpPr>
          <p:nvPr>
            <p:ph type="ftr" sz="quarter" idx="11"/>
          </p:nvPr>
        </p:nvSpPr>
        <p:spPr/>
        <p:txBody>
          <a:bodyPr/>
          <a:lstStyle>
            <a:lvl1pPr>
              <a:defRPr kumimoji="0">
                <a:latin typeface="Arial" pitchFamily="34" charset="0"/>
                <a:ea typeface="+mn-ea"/>
              </a:defRPr>
            </a:lvl1pPr>
          </a:lstStyle>
          <a:p>
            <a:pPr>
              <a:defRPr/>
            </a:pPr>
            <a:endParaRPr lang="en-US" altLang="ja-JP"/>
          </a:p>
        </p:txBody>
      </p:sp>
      <p:sp>
        <p:nvSpPr>
          <p:cNvPr id="6" name="Rectangle 7"/>
          <p:cNvSpPr>
            <a:spLocks noGrp="1" noChangeArrowheads="1"/>
          </p:cNvSpPr>
          <p:nvPr>
            <p:ph type="sldNum" sz="quarter" idx="12"/>
          </p:nvPr>
        </p:nvSpPr>
        <p:spPr/>
        <p:txBody>
          <a:bodyPr/>
          <a:lstStyle>
            <a:lvl1pPr>
              <a:defRPr kumimoji="0">
                <a:latin typeface="Arial" pitchFamily="34" charset="0"/>
                <a:ea typeface="+mn-ea"/>
              </a:defRPr>
            </a:lvl1pPr>
          </a:lstStyle>
          <a:p>
            <a:pPr>
              <a:defRPr/>
            </a:pPr>
            <a:fld id="{34FCE0AF-375D-4B7A-97D4-52436A49EE81}" type="slidenum">
              <a:rPr lang="en-US" altLang="ja-JP"/>
              <a:pPr>
                <a:defRPr/>
              </a:pPr>
              <a:t>‹#›</a:t>
            </a:fld>
            <a:endParaRPr lang="en-US" altLang="ja-JP"/>
          </a:p>
        </p:txBody>
      </p:sp>
    </p:spTree>
    <p:extLst>
      <p:ext uri="{BB962C8B-B14F-4D97-AF65-F5344CB8AC3E}">
        <p14:creationId xmlns:p14="http://schemas.microsoft.com/office/powerpoint/2010/main" val="567329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kumimoji="0">
                <a:latin typeface="Arial" pitchFamily="34" charset="0"/>
                <a:ea typeface="+mn-ea"/>
              </a:defRPr>
            </a:lvl1pPr>
          </a:lstStyle>
          <a:p>
            <a:pPr>
              <a:defRPr/>
            </a:pPr>
            <a:fld id="{2C25EBCC-11C8-4A9D-84C2-FFB6C014B292}" type="datetime1">
              <a:rPr lang="ja-JP" altLang="en-US"/>
              <a:pPr>
                <a:defRPr/>
              </a:pPr>
              <a:t>2015/10/15</a:t>
            </a:fld>
            <a:endParaRPr lang="en-US" altLang="ja-JP"/>
          </a:p>
        </p:txBody>
      </p:sp>
      <p:sp>
        <p:nvSpPr>
          <p:cNvPr id="3" name="Rectangle 6"/>
          <p:cNvSpPr>
            <a:spLocks noGrp="1" noChangeArrowheads="1"/>
          </p:cNvSpPr>
          <p:nvPr>
            <p:ph type="ftr" sz="quarter" idx="11"/>
          </p:nvPr>
        </p:nvSpPr>
        <p:spPr/>
        <p:txBody>
          <a:bodyPr/>
          <a:lstStyle>
            <a:lvl1pPr>
              <a:defRPr kumimoji="0">
                <a:latin typeface="Arial" pitchFamily="34" charset="0"/>
                <a:ea typeface="+mn-ea"/>
              </a:defRPr>
            </a:lvl1pPr>
          </a:lstStyle>
          <a:p>
            <a:pPr>
              <a:defRPr/>
            </a:pPr>
            <a:endParaRPr lang="en-US" altLang="ja-JP"/>
          </a:p>
        </p:txBody>
      </p:sp>
      <p:sp>
        <p:nvSpPr>
          <p:cNvPr id="4" name="Rectangle 7"/>
          <p:cNvSpPr>
            <a:spLocks noGrp="1" noChangeArrowheads="1"/>
          </p:cNvSpPr>
          <p:nvPr>
            <p:ph type="sldNum" sz="quarter" idx="12"/>
          </p:nvPr>
        </p:nvSpPr>
        <p:spPr/>
        <p:txBody>
          <a:bodyPr/>
          <a:lstStyle>
            <a:lvl1pPr>
              <a:defRPr kumimoji="0">
                <a:latin typeface="Arial" pitchFamily="34" charset="0"/>
                <a:ea typeface="+mn-ea"/>
              </a:defRPr>
            </a:lvl1pPr>
          </a:lstStyle>
          <a:p>
            <a:pPr>
              <a:defRPr/>
            </a:pPr>
            <a:fld id="{B1762370-ABDC-4838-94EF-E7F8FB1C1FBB}" type="slidenum">
              <a:rPr lang="en-US" altLang="ja-JP"/>
              <a:pPr>
                <a:defRPr/>
              </a:pPr>
              <a:t>‹#›</a:t>
            </a:fld>
            <a:endParaRPr lang="en-US" altLang="ja-JP"/>
          </a:p>
        </p:txBody>
      </p:sp>
    </p:spTree>
    <p:extLst>
      <p:ext uri="{BB962C8B-B14F-4D97-AF65-F5344CB8AC3E}">
        <p14:creationId xmlns:p14="http://schemas.microsoft.com/office/powerpoint/2010/main" val="3004076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p:txBody>
          <a:bodyPr/>
          <a:lstStyle>
            <a:lvl1pPr>
              <a:defRPr kumimoji="0">
                <a:latin typeface="Arial" pitchFamily="34" charset="0"/>
                <a:ea typeface="+mn-ea"/>
              </a:defRPr>
            </a:lvl1pPr>
          </a:lstStyle>
          <a:p>
            <a:pPr>
              <a:defRPr/>
            </a:pPr>
            <a:fld id="{8C37AD21-3DE5-47DB-BECF-A7AE85457FA1}" type="datetime1">
              <a:rPr lang="ja-JP" altLang="en-US"/>
              <a:pPr>
                <a:defRPr/>
              </a:pPr>
              <a:t>2015/10/15</a:t>
            </a:fld>
            <a:endParaRPr lang="en-US" altLang="ja-JP"/>
          </a:p>
        </p:txBody>
      </p:sp>
      <p:sp>
        <p:nvSpPr>
          <p:cNvPr id="5" name="Rectangle 6"/>
          <p:cNvSpPr>
            <a:spLocks noGrp="1" noChangeArrowheads="1"/>
          </p:cNvSpPr>
          <p:nvPr>
            <p:ph type="ftr" sz="quarter" idx="11"/>
          </p:nvPr>
        </p:nvSpPr>
        <p:spPr/>
        <p:txBody>
          <a:bodyPr/>
          <a:lstStyle>
            <a:lvl1pPr>
              <a:defRPr kumimoji="0">
                <a:latin typeface="Arial" pitchFamily="34" charset="0"/>
                <a:ea typeface="+mn-ea"/>
              </a:defRPr>
            </a:lvl1pPr>
          </a:lstStyle>
          <a:p>
            <a:pPr>
              <a:defRPr/>
            </a:pPr>
            <a:endParaRPr lang="en-US" altLang="ja-JP"/>
          </a:p>
        </p:txBody>
      </p:sp>
      <p:sp>
        <p:nvSpPr>
          <p:cNvPr id="6" name="Rectangle 7"/>
          <p:cNvSpPr>
            <a:spLocks noGrp="1" noChangeArrowheads="1"/>
          </p:cNvSpPr>
          <p:nvPr>
            <p:ph type="sldNum" sz="quarter" idx="12"/>
          </p:nvPr>
        </p:nvSpPr>
        <p:spPr/>
        <p:txBody>
          <a:bodyPr/>
          <a:lstStyle>
            <a:lvl1pPr>
              <a:defRPr kumimoji="0">
                <a:latin typeface="Arial" pitchFamily="34" charset="0"/>
                <a:ea typeface="+mn-ea"/>
              </a:defRPr>
            </a:lvl1pPr>
          </a:lstStyle>
          <a:p>
            <a:pPr>
              <a:defRPr/>
            </a:pPr>
            <a:fld id="{CC617393-50C9-4E23-91F4-9336DF7A0485}" type="slidenum">
              <a:rPr lang="en-US" altLang="ja-JP"/>
              <a:pPr>
                <a:defRPr/>
              </a:pPr>
              <a:t>‹#›</a:t>
            </a:fld>
            <a:endParaRPr lang="en-US" altLang="ja-JP"/>
          </a:p>
        </p:txBody>
      </p:sp>
    </p:spTree>
    <p:extLst>
      <p:ext uri="{BB962C8B-B14F-4D97-AF65-F5344CB8AC3E}">
        <p14:creationId xmlns:p14="http://schemas.microsoft.com/office/powerpoint/2010/main" val="717942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defTabSz="914400" eaLnBrk="0">
              <a:lnSpc>
                <a:spcPct val="100000"/>
              </a:lnSpc>
              <a:buClrTx/>
              <a:buSzTx/>
              <a:buFontTx/>
              <a:buNone/>
            </a:pPr>
            <a:endParaRPr lang="en-US" smtClean="0">
              <a:solidFill>
                <a:srgbClr val="FFFFFF"/>
              </a:solidFill>
              <a:cs typeface="+mn-cs"/>
            </a:endParaRPr>
          </a:p>
        </p:txBody>
      </p:sp>
      <p:sp>
        <p:nvSpPr>
          <p:cNvPr id="5" name="Arc 1027"/>
          <p:cNvSpPr>
            <a:spLocks/>
          </p:cNvSpPr>
          <p:nvPr/>
        </p:nvSpPr>
        <p:spPr bwMode="auto">
          <a:xfrm>
            <a:off x="0" y="842963"/>
            <a:ext cx="2897188" cy="60150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defTabSz="914400" eaLnBrk="0">
              <a:lnSpc>
                <a:spcPct val="100000"/>
              </a:lnSpc>
              <a:buClrTx/>
              <a:buSzTx/>
              <a:buFontTx/>
              <a:buNone/>
            </a:pPr>
            <a:endParaRPr lang="en-US" smtClean="0">
              <a:solidFill>
                <a:srgbClr val="FFFFFF"/>
              </a:solidFill>
              <a:cs typeface="+mn-cs"/>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kumimoji="0">
                <a:latin typeface="Arial" pitchFamily="34" charset="0"/>
                <a:ea typeface="+mn-ea"/>
              </a:defRPr>
            </a:lvl1pPr>
          </a:lstStyle>
          <a:p>
            <a:pPr>
              <a:defRPr/>
            </a:pPr>
            <a:fld id="{6C173D50-E166-4435-9EEB-2B6ED71E984F}" type="datetime1">
              <a:rPr lang="ja-JP" altLang="en-US"/>
              <a:pPr>
                <a:defRPr/>
              </a:pPr>
              <a:t>2015/10/15</a:t>
            </a:fld>
            <a:endParaRPr lang="en-US" altLang="ja-JP"/>
          </a:p>
        </p:txBody>
      </p:sp>
      <p:sp>
        <p:nvSpPr>
          <p:cNvPr id="7" name="Rectangle 1031"/>
          <p:cNvSpPr>
            <a:spLocks noGrp="1" noChangeArrowheads="1"/>
          </p:cNvSpPr>
          <p:nvPr>
            <p:ph type="ftr" sz="quarter" idx="11"/>
          </p:nvPr>
        </p:nvSpPr>
        <p:spPr/>
        <p:txBody>
          <a:bodyPr/>
          <a:lstStyle>
            <a:lvl1pPr>
              <a:defRPr kumimoji="0">
                <a:latin typeface="Arial" pitchFamily="34" charset="0"/>
                <a:ea typeface="+mn-ea"/>
              </a:defRPr>
            </a:lvl1pPr>
          </a:lstStyle>
          <a:p>
            <a:pPr>
              <a:defRPr/>
            </a:pPr>
            <a:endParaRPr lang="en-US" altLang="ja-JP"/>
          </a:p>
        </p:txBody>
      </p:sp>
      <p:sp>
        <p:nvSpPr>
          <p:cNvPr id="8" name="Rectangle 1032"/>
          <p:cNvSpPr>
            <a:spLocks noGrp="1" noChangeArrowheads="1"/>
          </p:cNvSpPr>
          <p:nvPr>
            <p:ph type="sldNum" sz="quarter" idx="12"/>
          </p:nvPr>
        </p:nvSpPr>
        <p:spPr/>
        <p:txBody>
          <a:bodyPr/>
          <a:lstStyle>
            <a:lvl1pPr>
              <a:defRPr kumimoji="0">
                <a:latin typeface="Arial" pitchFamily="34" charset="0"/>
                <a:ea typeface="+mn-ea"/>
              </a:defRPr>
            </a:lvl1pPr>
          </a:lstStyle>
          <a:p>
            <a:pPr>
              <a:defRPr/>
            </a:pPr>
            <a:fld id="{C21524F9-2F56-4A05-813F-6738DD97C501}" type="slidenum">
              <a:rPr lang="en-US" altLang="ja-JP"/>
              <a:pPr>
                <a:defRPr/>
              </a:pPr>
              <a:t>‹#›</a:t>
            </a:fld>
            <a:endParaRPr lang="en-US" altLang="ja-JP"/>
          </a:p>
        </p:txBody>
      </p:sp>
    </p:spTree>
    <p:extLst>
      <p:ext uri="{BB962C8B-B14F-4D97-AF65-F5344CB8AC3E}">
        <p14:creationId xmlns:p14="http://schemas.microsoft.com/office/powerpoint/2010/main" val="14797128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p:txBody>
          <a:bodyPr/>
          <a:lstStyle>
            <a:lvl1pPr>
              <a:defRPr kumimoji="0">
                <a:latin typeface="Arial" pitchFamily="34" charset="0"/>
                <a:ea typeface="+mn-ea"/>
              </a:defRPr>
            </a:lvl1pPr>
          </a:lstStyle>
          <a:p>
            <a:pPr>
              <a:defRPr/>
            </a:pPr>
            <a:fld id="{C6EEC934-A16F-4FF9-B542-D26E38E44E81}" type="datetime1">
              <a:rPr lang="ja-JP" altLang="en-US"/>
              <a:pPr>
                <a:defRPr/>
              </a:pPr>
              <a:t>2015/10/15</a:t>
            </a:fld>
            <a:endParaRPr lang="en-US" altLang="ja-JP"/>
          </a:p>
        </p:txBody>
      </p:sp>
      <p:sp>
        <p:nvSpPr>
          <p:cNvPr id="5" name="Rectangle 6"/>
          <p:cNvSpPr>
            <a:spLocks noGrp="1" noChangeArrowheads="1"/>
          </p:cNvSpPr>
          <p:nvPr>
            <p:ph type="ftr" sz="quarter" idx="11"/>
          </p:nvPr>
        </p:nvSpPr>
        <p:spPr/>
        <p:txBody>
          <a:bodyPr/>
          <a:lstStyle>
            <a:lvl1pPr>
              <a:defRPr kumimoji="0">
                <a:latin typeface="Arial" pitchFamily="34" charset="0"/>
                <a:ea typeface="+mn-ea"/>
              </a:defRPr>
            </a:lvl1pPr>
          </a:lstStyle>
          <a:p>
            <a:pPr>
              <a:defRPr/>
            </a:pPr>
            <a:endParaRPr lang="en-US" altLang="ja-JP"/>
          </a:p>
        </p:txBody>
      </p:sp>
      <p:sp>
        <p:nvSpPr>
          <p:cNvPr id="6" name="Rectangle 7"/>
          <p:cNvSpPr>
            <a:spLocks noGrp="1" noChangeArrowheads="1"/>
          </p:cNvSpPr>
          <p:nvPr>
            <p:ph type="sldNum" sz="quarter" idx="12"/>
          </p:nvPr>
        </p:nvSpPr>
        <p:spPr/>
        <p:txBody>
          <a:bodyPr/>
          <a:lstStyle>
            <a:lvl1pPr>
              <a:defRPr kumimoji="0">
                <a:latin typeface="Arial" pitchFamily="34" charset="0"/>
                <a:ea typeface="+mn-ea"/>
              </a:defRPr>
            </a:lvl1pPr>
          </a:lstStyle>
          <a:p>
            <a:pPr>
              <a:defRPr/>
            </a:pPr>
            <a:fld id="{34FCE0AF-375D-4B7A-97D4-52436A49EE81}" type="slidenum">
              <a:rPr lang="en-US" altLang="ja-JP"/>
              <a:pPr>
                <a:defRPr/>
              </a:pPr>
              <a:t>‹#›</a:t>
            </a:fld>
            <a:endParaRPr lang="en-US" altLang="ja-JP"/>
          </a:p>
        </p:txBody>
      </p:sp>
    </p:spTree>
    <p:extLst>
      <p:ext uri="{BB962C8B-B14F-4D97-AF65-F5344CB8AC3E}">
        <p14:creationId xmlns:p14="http://schemas.microsoft.com/office/powerpoint/2010/main" val="22877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kumimoji="0">
                <a:latin typeface="Arial" pitchFamily="34" charset="0"/>
                <a:ea typeface="+mn-ea"/>
              </a:defRPr>
            </a:lvl1pPr>
          </a:lstStyle>
          <a:p>
            <a:pPr>
              <a:defRPr/>
            </a:pPr>
            <a:fld id="{2C25EBCC-11C8-4A9D-84C2-FFB6C014B292}" type="datetime1">
              <a:rPr lang="ja-JP" altLang="en-US"/>
              <a:pPr>
                <a:defRPr/>
              </a:pPr>
              <a:t>2015/10/15</a:t>
            </a:fld>
            <a:endParaRPr lang="en-US" altLang="ja-JP"/>
          </a:p>
        </p:txBody>
      </p:sp>
      <p:sp>
        <p:nvSpPr>
          <p:cNvPr id="3" name="Rectangle 6"/>
          <p:cNvSpPr>
            <a:spLocks noGrp="1" noChangeArrowheads="1"/>
          </p:cNvSpPr>
          <p:nvPr>
            <p:ph type="ftr" sz="quarter" idx="11"/>
          </p:nvPr>
        </p:nvSpPr>
        <p:spPr/>
        <p:txBody>
          <a:bodyPr/>
          <a:lstStyle>
            <a:lvl1pPr>
              <a:defRPr kumimoji="0">
                <a:latin typeface="Arial" pitchFamily="34" charset="0"/>
                <a:ea typeface="+mn-ea"/>
              </a:defRPr>
            </a:lvl1pPr>
          </a:lstStyle>
          <a:p>
            <a:pPr>
              <a:defRPr/>
            </a:pPr>
            <a:endParaRPr lang="en-US" altLang="ja-JP"/>
          </a:p>
        </p:txBody>
      </p:sp>
      <p:sp>
        <p:nvSpPr>
          <p:cNvPr id="4" name="Rectangle 7"/>
          <p:cNvSpPr>
            <a:spLocks noGrp="1" noChangeArrowheads="1"/>
          </p:cNvSpPr>
          <p:nvPr>
            <p:ph type="sldNum" sz="quarter" idx="12"/>
          </p:nvPr>
        </p:nvSpPr>
        <p:spPr/>
        <p:txBody>
          <a:bodyPr/>
          <a:lstStyle>
            <a:lvl1pPr>
              <a:defRPr kumimoji="0">
                <a:latin typeface="Arial" pitchFamily="34" charset="0"/>
                <a:ea typeface="+mn-ea"/>
              </a:defRPr>
            </a:lvl1pPr>
          </a:lstStyle>
          <a:p>
            <a:pPr>
              <a:defRPr/>
            </a:pPr>
            <a:fld id="{B1762370-ABDC-4838-94EF-E7F8FB1C1FBB}" type="slidenum">
              <a:rPr lang="en-US" altLang="ja-JP"/>
              <a:pPr>
                <a:defRPr/>
              </a:pPr>
              <a:t>‹#›</a:t>
            </a:fld>
            <a:endParaRPr lang="en-US" altLang="ja-JP"/>
          </a:p>
        </p:txBody>
      </p:sp>
    </p:spTree>
    <p:extLst>
      <p:ext uri="{BB962C8B-B14F-4D97-AF65-F5344CB8AC3E}">
        <p14:creationId xmlns:p14="http://schemas.microsoft.com/office/powerpoint/2010/main" val="944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p:txBody>
          <a:bodyPr/>
          <a:lstStyle>
            <a:lvl1pPr>
              <a:defRPr kumimoji="0">
                <a:latin typeface="Arial" pitchFamily="34" charset="0"/>
                <a:ea typeface="+mn-ea"/>
              </a:defRPr>
            </a:lvl1pPr>
          </a:lstStyle>
          <a:p>
            <a:pPr>
              <a:defRPr/>
            </a:pPr>
            <a:fld id="{8C37AD21-3DE5-47DB-BECF-A7AE85457FA1}" type="datetime1">
              <a:rPr lang="ja-JP" altLang="en-US"/>
              <a:pPr>
                <a:defRPr/>
              </a:pPr>
              <a:t>2015/10/15</a:t>
            </a:fld>
            <a:endParaRPr lang="en-US" altLang="ja-JP"/>
          </a:p>
        </p:txBody>
      </p:sp>
      <p:sp>
        <p:nvSpPr>
          <p:cNvPr id="5" name="Rectangle 6"/>
          <p:cNvSpPr>
            <a:spLocks noGrp="1" noChangeArrowheads="1"/>
          </p:cNvSpPr>
          <p:nvPr>
            <p:ph type="ftr" sz="quarter" idx="11"/>
          </p:nvPr>
        </p:nvSpPr>
        <p:spPr/>
        <p:txBody>
          <a:bodyPr/>
          <a:lstStyle>
            <a:lvl1pPr>
              <a:defRPr kumimoji="0">
                <a:latin typeface="Arial" pitchFamily="34" charset="0"/>
                <a:ea typeface="+mn-ea"/>
              </a:defRPr>
            </a:lvl1pPr>
          </a:lstStyle>
          <a:p>
            <a:pPr>
              <a:defRPr/>
            </a:pPr>
            <a:endParaRPr lang="en-US" altLang="ja-JP"/>
          </a:p>
        </p:txBody>
      </p:sp>
      <p:sp>
        <p:nvSpPr>
          <p:cNvPr id="6" name="Rectangle 7"/>
          <p:cNvSpPr>
            <a:spLocks noGrp="1" noChangeArrowheads="1"/>
          </p:cNvSpPr>
          <p:nvPr>
            <p:ph type="sldNum" sz="quarter" idx="12"/>
          </p:nvPr>
        </p:nvSpPr>
        <p:spPr/>
        <p:txBody>
          <a:bodyPr/>
          <a:lstStyle>
            <a:lvl1pPr>
              <a:defRPr kumimoji="0">
                <a:latin typeface="Arial" pitchFamily="34" charset="0"/>
                <a:ea typeface="+mn-ea"/>
              </a:defRPr>
            </a:lvl1pPr>
          </a:lstStyle>
          <a:p>
            <a:pPr>
              <a:defRPr/>
            </a:pPr>
            <a:fld id="{CC617393-50C9-4E23-91F4-9336DF7A0485}" type="slidenum">
              <a:rPr lang="en-US" altLang="ja-JP"/>
              <a:pPr>
                <a:defRPr/>
              </a:pPr>
              <a:t>‹#›</a:t>
            </a:fld>
            <a:endParaRPr lang="en-US" altLang="ja-JP"/>
          </a:p>
        </p:txBody>
      </p:sp>
    </p:spTree>
    <p:extLst>
      <p:ext uri="{BB962C8B-B14F-4D97-AF65-F5344CB8AC3E}">
        <p14:creationId xmlns:p14="http://schemas.microsoft.com/office/powerpoint/2010/main" val="95406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457200" y="1604963"/>
            <a:ext cx="4033838"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643438" y="1604963"/>
            <a:ext cx="4033837" cy="4516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en-US"/>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CaixaDeTexto 1"/>
          <p:cNvSpPr txBox="1"/>
          <p:nvPr userDrawn="1"/>
        </p:nvSpPr>
        <p:spPr>
          <a:xfrm>
            <a:off x="3418009" y="6364916"/>
            <a:ext cx="5725991" cy="493084"/>
          </a:xfrm>
          <a:prstGeom prst="rect">
            <a:avLst/>
          </a:prstGeom>
          <a:noFill/>
        </p:spPr>
        <p:txBody>
          <a:bodyPr wrap="square" rtlCol="0">
            <a:spAutoFit/>
          </a:bodyPr>
          <a:lstStyle/>
          <a:p>
            <a:pPr algn="r"/>
            <a:r>
              <a:rPr lang="en-US" sz="1400" dirty="0" smtClean="0">
                <a:solidFill>
                  <a:schemeClr val="tx1"/>
                </a:solidFill>
              </a:rPr>
              <a:t>3rd International Conference on Mechanical &amp; Aerospace Engineering</a:t>
            </a:r>
          </a:p>
          <a:p>
            <a:pPr algn="r"/>
            <a:r>
              <a:rPr lang="en-US" sz="1400" dirty="0" smtClean="0">
                <a:solidFill>
                  <a:schemeClr val="tx1"/>
                </a:solidFill>
              </a:rPr>
              <a:t>October 05-07, 2015 San Francisco, USA</a:t>
            </a:r>
            <a:endParaRPr lang="en-US" sz="1400" dirty="0">
              <a:solidFill>
                <a:schemeClr val="tx1"/>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en-US"/>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en-US"/>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2.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3.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9" name="Line 1"/>
          <p:cNvSpPr>
            <a:spLocks noChangeShapeType="1"/>
          </p:cNvSpPr>
          <p:nvPr/>
        </p:nvSpPr>
        <p:spPr bwMode="auto">
          <a:xfrm>
            <a:off x="683568" y="1268760"/>
            <a:ext cx="8216900" cy="1588"/>
          </a:xfrm>
          <a:prstGeom prst="line">
            <a:avLst/>
          </a:prstGeom>
          <a:noFill/>
          <a:ln w="38160" cap="sq">
            <a:solidFill>
              <a:srgbClr val="FF9900"/>
            </a:solidFill>
            <a:miter lim="800000"/>
            <a:headEnd/>
            <a:tailEnd/>
          </a:ln>
          <a:effectLst/>
        </p:spPr>
        <p:txBody>
          <a:bodyPr/>
          <a:lstStyle/>
          <a:p>
            <a:pPr>
              <a:defRPr/>
            </a:pPr>
            <a:endParaRPr lang="en-US"/>
          </a:p>
        </p:txBody>
      </p:sp>
      <p:sp>
        <p:nvSpPr>
          <p:cNvPr id="2051" name="Rectangle 2"/>
          <p:cNvSpPr>
            <a:spLocks noGrp="1" noChangeArrowheads="1"/>
          </p:cNvSpPr>
          <p:nvPr>
            <p:ph type="title"/>
          </p:nvPr>
        </p:nvSpPr>
        <p:spPr bwMode="auto">
          <a:xfrm>
            <a:off x="457201" y="273051"/>
            <a:ext cx="6995120" cy="63567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dirty="0" smtClean="0"/>
              <a:t>Click to edit the title text format</a:t>
            </a:r>
          </a:p>
        </p:txBody>
      </p:sp>
      <p:sp>
        <p:nvSpPr>
          <p:cNvPr id="2052" name="Rectangle 3"/>
          <p:cNvSpPr>
            <a:spLocks noGrp="1" noChangeArrowheads="1"/>
          </p:cNvSpPr>
          <p:nvPr>
            <p:ph type="body" idx="1"/>
          </p:nvPr>
        </p:nvSpPr>
        <p:spPr bwMode="auto">
          <a:xfrm>
            <a:off x="457201" y="1604963"/>
            <a:ext cx="8075240" cy="4200301"/>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pic>
        <p:nvPicPr>
          <p:cNvPr id="1026" name="Picture 2" descr="C:\Users\Usuario\Documents\Jonny\orientados\Marcio\Mestrado 2000-2003\Dissertação\Apresentação\Capa\logoufsc.gif"/>
          <p:cNvPicPr>
            <a:picLocks noChangeAspect="1" noChangeArrowheads="1"/>
          </p:cNvPicPr>
          <p:nvPr userDrawn="1"/>
        </p:nvPicPr>
        <p:blipFill>
          <a:blip r:embed="rId15" cstate="print"/>
          <a:srcRect/>
          <a:stretch>
            <a:fillRect/>
          </a:stretch>
        </p:blipFill>
        <p:spPr bwMode="auto">
          <a:xfrm>
            <a:off x="8028384" y="1"/>
            <a:ext cx="971600" cy="942652"/>
          </a:xfrm>
          <a:prstGeom prst="rect">
            <a:avLst/>
          </a:prstGeom>
          <a:noFill/>
        </p:spPr>
      </p:pic>
      <p:sp>
        <p:nvSpPr>
          <p:cNvPr id="8" name="CaixaDeTexto 7"/>
          <p:cNvSpPr txBox="1"/>
          <p:nvPr userDrawn="1"/>
        </p:nvSpPr>
        <p:spPr>
          <a:xfrm>
            <a:off x="7782730" y="980728"/>
            <a:ext cx="1361270" cy="292709"/>
          </a:xfrm>
          <a:prstGeom prst="rect">
            <a:avLst/>
          </a:prstGeom>
          <a:noFill/>
        </p:spPr>
        <p:txBody>
          <a:bodyPr wrap="none" rtlCol="0">
            <a:spAutoFit/>
          </a:bodyPr>
          <a:lstStyle/>
          <a:p>
            <a:r>
              <a:rPr lang="pt-BR" sz="1400" dirty="0" smtClean="0">
                <a:solidFill>
                  <a:schemeClr val="tx1"/>
                </a:solidFill>
              </a:rPr>
              <a:t>UFSC-BRAZIL</a:t>
            </a:r>
            <a:endParaRPr lang="en-US" sz="140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p:txStyles>
    <p:titleStyle>
      <a:lvl1pPr algn="l" defTabSz="449263" rtl="0" eaLnBrk="0" fontAlgn="base" hangingPunct="0">
        <a:lnSpc>
          <a:spcPct val="95000"/>
        </a:lnSpc>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algn="l" defTabSz="449263" rtl="0" eaLnBrk="0" fontAlgn="base" hangingPunct="0">
        <a:lnSpc>
          <a:spcPct val="95000"/>
        </a:lnSpc>
        <a:spcBef>
          <a:spcPct val="0"/>
        </a:spcBef>
        <a:spcAft>
          <a:spcPct val="0"/>
        </a:spcAft>
        <a:buClr>
          <a:srgbClr val="000000"/>
        </a:buClr>
        <a:buSzPct val="100000"/>
        <a:buFont typeface="Times New Roman" pitchFamily="16" charset="0"/>
        <a:defRPr sz="1200">
          <a:solidFill>
            <a:srgbClr val="000000"/>
          </a:solidFill>
          <a:latin typeface="Times New Roman" pitchFamily="16" charset="0"/>
          <a:cs typeface="Arial Unicode MS" charset="0"/>
        </a:defRPr>
      </a:lvl2pPr>
      <a:lvl3pPr algn="l" defTabSz="449263" rtl="0" eaLnBrk="0" fontAlgn="base" hangingPunct="0">
        <a:lnSpc>
          <a:spcPct val="95000"/>
        </a:lnSpc>
        <a:spcBef>
          <a:spcPct val="0"/>
        </a:spcBef>
        <a:spcAft>
          <a:spcPct val="0"/>
        </a:spcAft>
        <a:buClr>
          <a:srgbClr val="000000"/>
        </a:buClr>
        <a:buSzPct val="100000"/>
        <a:buFont typeface="Times New Roman" pitchFamily="16" charset="0"/>
        <a:defRPr sz="1200">
          <a:solidFill>
            <a:srgbClr val="000000"/>
          </a:solidFill>
          <a:latin typeface="Times New Roman" pitchFamily="16" charset="0"/>
          <a:cs typeface="Arial Unicode MS" charset="0"/>
        </a:defRPr>
      </a:lvl3pPr>
      <a:lvl4pPr algn="l" defTabSz="449263" rtl="0" eaLnBrk="0" fontAlgn="base" hangingPunct="0">
        <a:lnSpc>
          <a:spcPct val="95000"/>
        </a:lnSpc>
        <a:spcBef>
          <a:spcPct val="0"/>
        </a:spcBef>
        <a:spcAft>
          <a:spcPct val="0"/>
        </a:spcAft>
        <a:buClr>
          <a:srgbClr val="000000"/>
        </a:buClr>
        <a:buSzPct val="100000"/>
        <a:buFont typeface="Times New Roman" pitchFamily="16" charset="0"/>
        <a:defRPr sz="1200">
          <a:solidFill>
            <a:srgbClr val="000000"/>
          </a:solidFill>
          <a:latin typeface="Times New Roman" pitchFamily="16" charset="0"/>
          <a:cs typeface="Arial Unicode MS" charset="0"/>
        </a:defRPr>
      </a:lvl4pPr>
      <a:lvl5pPr algn="l" defTabSz="449263" rtl="0" eaLnBrk="0" fontAlgn="base" hangingPunct="0">
        <a:lnSpc>
          <a:spcPct val="95000"/>
        </a:lnSpc>
        <a:spcBef>
          <a:spcPct val="0"/>
        </a:spcBef>
        <a:spcAft>
          <a:spcPct val="0"/>
        </a:spcAft>
        <a:buClr>
          <a:srgbClr val="000000"/>
        </a:buClr>
        <a:buSzPct val="100000"/>
        <a:buFont typeface="Times New Roman" pitchFamily="16" charset="0"/>
        <a:defRPr sz="1200">
          <a:solidFill>
            <a:srgbClr val="000000"/>
          </a:solidFill>
          <a:latin typeface="Times New Roman" pitchFamily="16" charset="0"/>
          <a:cs typeface="Arial Unicode MS" charset="0"/>
        </a:defRPr>
      </a:lvl5pPr>
      <a:lvl6pPr marL="2514600" indent="-228600" algn="l" defTabSz="449263" rtl="0" fontAlgn="base" hangingPunct="0">
        <a:lnSpc>
          <a:spcPct val="95000"/>
        </a:lnSpc>
        <a:spcBef>
          <a:spcPct val="0"/>
        </a:spcBef>
        <a:spcAft>
          <a:spcPct val="0"/>
        </a:spcAft>
        <a:buClr>
          <a:srgbClr val="000000"/>
        </a:buClr>
        <a:buSzPct val="100000"/>
        <a:buFont typeface="Times New Roman" pitchFamily="16" charset="0"/>
        <a:defRPr sz="1200">
          <a:solidFill>
            <a:srgbClr val="000000"/>
          </a:solidFill>
          <a:latin typeface="Times New Roman" pitchFamily="16" charset="0"/>
          <a:cs typeface="Arial Unicode MS" charset="0"/>
        </a:defRPr>
      </a:lvl6pPr>
      <a:lvl7pPr marL="2971800" indent="-228600" algn="l" defTabSz="449263" rtl="0" fontAlgn="base" hangingPunct="0">
        <a:lnSpc>
          <a:spcPct val="95000"/>
        </a:lnSpc>
        <a:spcBef>
          <a:spcPct val="0"/>
        </a:spcBef>
        <a:spcAft>
          <a:spcPct val="0"/>
        </a:spcAft>
        <a:buClr>
          <a:srgbClr val="000000"/>
        </a:buClr>
        <a:buSzPct val="100000"/>
        <a:buFont typeface="Times New Roman" pitchFamily="16" charset="0"/>
        <a:defRPr sz="1200">
          <a:solidFill>
            <a:srgbClr val="000000"/>
          </a:solidFill>
          <a:latin typeface="Times New Roman" pitchFamily="16" charset="0"/>
          <a:cs typeface="Arial Unicode MS" charset="0"/>
        </a:defRPr>
      </a:lvl7pPr>
      <a:lvl8pPr marL="3429000" indent="-228600" algn="l" defTabSz="449263" rtl="0" fontAlgn="base" hangingPunct="0">
        <a:lnSpc>
          <a:spcPct val="95000"/>
        </a:lnSpc>
        <a:spcBef>
          <a:spcPct val="0"/>
        </a:spcBef>
        <a:spcAft>
          <a:spcPct val="0"/>
        </a:spcAft>
        <a:buClr>
          <a:srgbClr val="000000"/>
        </a:buClr>
        <a:buSzPct val="100000"/>
        <a:buFont typeface="Times New Roman" pitchFamily="16" charset="0"/>
        <a:defRPr sz="1200">
          <a:solidFill>
            <a:srgbClr val="000000"/>
          </a:solidFill>
          <a:latin typeface="Times New Roman" pitchFamily="16" charset="0"/>
          <a:cs typeface="Arial Unicode MS" charset="0"/>
        </a:defRPr>
      </a:lvl8pPr>
      <a:lvl9pPr marL="3886200" indent="-228600" algn="l" defTabSz="449263" rtl="0" fontAlgn="base" hangingPunct="0">
        <a:lnSpc>
          <a:spcPct val="95000"/>
        </a:lnSpc>
        <a:spcBef>
          <a:spcPct val="0"/>
        </a:spcBef>
        <a:spcAft>
          <a:spcPct val="0"/>
        </a:spcAft>
        <a:buClr>
          <a:srgbClr val="000000"/>
        </a:buClr>
        <a:buSzPct val="100000"/>
        <a:buFont typeface="Times New Roman" pitchFamily="16" charset="0"/>
        <a:defRPr sz="1200">
          <a:solidFill>
            <a:srgbClr val="000000"/>
          </a:solidFill>
          <a:latin typeface="Times New Roman" pitchFamily="16" charset="0"/>
          <a:cs typeface="Arial Unicode MS"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000">
          <a:solidFill>
            <a:srgbClr val="000000"/>
          </a:solidFill>
          <a:latin typeface="+mn-lt"/>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1200">
          <a:solidFill>
            <a:srgbClr val="000000"/>
          </a:solidFill>
          <a:latin typeface="+mn-lt"/>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1200">
          <a:solidFill>
            <a:srgbClr val="000000"/>
          </a:solidFill>
          <a:latin typeface="+mn-lt"/>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2051"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kumimoji="1" sz="1400">
                <a:solidFill>
                  <a:srgbClr val="FFFFFF"/>
                </a:solidFill>
                <a:latin typeface="Times New Roman" pitchFamily="18" charset="0"/>
                <a:ea typeface="ＭＳ Ｐゴシック" pitchFamily="34" charset="-128"/>
              </a:defRPr>
            </a:lvl1pPr>
          </a:lstStyle>
          <a:p>
            <a:pPr defTabSz="914400">
              <a:lnSpc>
                <a:spcPct val="100000"/>
              </a:lnSpc>
              <a:buClrTx/>
              <a:buSzTx/>
              <a:buFontTx/>
              <a:buNone/>
              <a:defRPr/>
            </a:pPr>
            <a:fld id="{660B9A97-EAE3-4393-9844-3EC263B28109}" type="datetime1">
              <a:rPr lang="ja-JP" altLang="en-US">
                <a:cs typeface="+mn-cs"/>
              </a:rPr>
              <a:pPr defTabSz="914400">
                <a:lnSpc>
                  <a:spcPct val="100000"/>
                </a:lnSpc>
                <a:buClrTx/>
                <a:buSzTx/>
                <a:buFontTx/>
                <a:buNone/>
                <a:defRPr/>
              </a:pPr>
              <a:t>2015/10/15</a:t>
            </a:fld>
            <a:endParaRPr lang="en-US" altLang="ja-JP">
              <a:cs typeface="+mn-cs"/>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kumimoji="1" sz="1400">
                <a:solidFill>
                  <a:srgbClr val="FFFFFF"/>
                </a:solidFill>
                <a:latin typeface="Times New Roman" pitchFamily="18" charset="0"/>
                <a:ea typeface="ＭＳ Ｐゴシック" pitchFamily="34" charset="-128"/>
              </a:defRPr>
            </a:lvl1pPr>
          </a:lstStyle>
          <a:p>
            <a:pPr defTabSz="914400">
              <a:lnSpc>
                <a:spcPct val="100000"/>
              </a:lnSpc>
              <a:buClrTx/>
              <a:buSzTx/>
              <a:buFontTx/>
              <a:buNone/>
              <a:defRPr/>
            </a:pPr>
            <a:endParaRPr lang="en-US" altLang="ja-JP">
              <a:cs typeface="+mn-cs"/>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kumimoji="1" sz="1400">
                <a:solidFill>
                  <a:srgbClr val="FFFFFF"/>
                </a:solidFill>
                <a:latin typeface="Times New Roman" pitchFamily="18" charset="0"/>
                <a:ea typeface="ＭＳ Ｐゴシック" pitchFamily="34" charset="-128"/>
              </a:defRPr>
            </a:lvl1pPr>
          </a:lstStyle>
          <a:p>
            <a:pPr defTabSz="914400">
              <a:lnSpc>
                <a:spcPct val="100000"/>
              </a:lnSpc>
              <a:buClrTx/>
              <a:buSzTx/>
              <a:buFontTx/>
              <a:buNone/>
              <a:defRPr/>
            </a:pPr>
            <a:fld id="{6B96200D-F34D-439A-AE8E-22B8F5A7E203}" type="slidenum">
              <a:rPr lang="en-US" altLang="ja-JP">
                <a:cs typeface="+mn-cs"/>
              </a:rPr>
              <a:pPr defTabSz="914400">
                <a:lnSpc>
                  <a:spcPct val="100000"/>
                </a:lnSpc>
                <a:buClrTx/>
                <a:buSzTx/>
                <a:buFontTx/>
                <a:buNone/>
                <a:defRPr/>
              </a:pPr>
              <a:t>‹#›</a:t>
            </a:fld>
            <a:endParaRPr lang="en-US" altLang="ja-JP">
              <a:cs typeface="+mn-cs"/>
            </a:endParaRPr>
          </a:p>
        </p:txBody>
      </p:sp>
    </p:spTree>
    <p:extLst>
      <p:ext uri="{BB962C8B-B14F-4D97-AF65-F5344CB8AC3E}">
        <p14:creationId xmlns:p14="http://schemas.microsoft.com/office/powerpoint/2010/main" val="1007795894"/>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2051"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kumimoji="1" sz="1400">
                <a:solidFill>
                  <a:srgbClr val="FFFFFF"/>
                </a:solidFill>
                <a:latin typeface="Times New Roman" pitchFamily="18" charset="0"/>
                <a:ea typeface="ＭＳ Ｐゴシック" pitchFamily="34" charset="-128"/>
              </a:defRPr>
            </a:lvl1pPr>
          </a:lstStyle>
          <a:p>
            <a:pPr defTabSz="914400">
              <a:lnSpc>
                <a:spcPct val="100000"/>
              </a:lnSpc>
              <a:buClrTx/>
              <a:buSzTx/>
              <a:buFontTx/>
              <a:buNone/>
              <a:defRPr/>
            </a:pPr>
            <a:fld id="{660B9A97-EAE3-4393-9844-3EC263B28109}" type="datetime1">
              <a:rPr lang="ja-JP" altLang="en-US">
                <a:cs typeface="+mn-cs"/>
              </a:rPr>
              <a:pPr defTabSz="914400">
                <a:lnSpc>
                  <a:spcPct val="100000"/>
                </a:lnSpc>
                <a:buClrTx/>
                <a:buSzTx/>
                <a:buFontTx/>
                <a:buNone/>
                <a:defRPr/>
              </a:pPr>
              <a:t>2015/10/15</a:t>
            </a:fld>
            <a:endParaRPr lang="en-US" altLang="ja-JP">
              <a:cs typeface="+mn-cs"/>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kumimoji="1" sz="1400">
                <a:solidFill>
                  <a:srgbClr val="FFFFFF"/>
                </a:solidFill>
                <a:latin typeface="Times New Roman" pitchFamily="18" charset="0"/>
                <a:ea typeface="ＭＳ Ｐゴシック" pitchFamily="34" charset="-128"/>
              </a:defRPr>
            </a:lvl1pPr>
          </a:lstStyle>
          <a:p>
            <a:pPr defTabSz="914400">
              <a:lnSpc>
                <a:spcPct val="100000"/>
              </a:lnSpc>
              <a:buClrTx/>
              <a:buSzTx/>
              <a:buFontTx/>
              <a:buNone/>
              <a:defRPr/>
            </a:pPr>
            <a:endParaRPr lang="en-US" altLang="ja-JP">
              <a:cs typeface="+mn-cs"/>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kumimoji="1" sz="1400">
                <a:solidFill>
                  <a:srgbClr val="FFFFFF"/>
                </a:solidFill>
                <a:latin typeface="Times New Roman" pitchFamily="18" charset="0"/>
                <a:ea typeface="ＭＳ Ｐゴシック" pitchFamily="34" charset="-128"/>
              </a:defRPr>
            </a:lvl1pPr>
          </a:lstStyle>
          <a:p>
            <a:pPr defTabSz="914400">
              <a:lnSpc>
                <a:spcPct val="100000"/>
              </a:lnSpc>
              <a:buClrTx/>
              <a:buSzTx/>
              <a:buFontTx/>
              <a:buNone/>
              <a:defRPr/>
            </a:pPr>
            <a:fld id="{6B96200D-F34D-439A-AE8E-22B8F5A7E203}" type="slidenum">
              <a:rPr lang="en-US" altLang="ja-JP">
                <a:cs typeface="+mn-cs"/>
              </a:rPr>
              <a:pPr defTabSz="914400">
                <a:lnSpc>
                  <a:spcPct val="100000"/>
                </a:lnSpc>
                <a:buClrTx/>
                <a:buSzTx/>
                <a:buFontTx/>
                <a:buNone/>
                <a:defRPr/>
              </a:pPr>
              <a:t>‹#›</a:t>
            </a:fld>
            <a:endParaRPr lang="en-US" altLang="ja-JP">
              <a:cs typeface="+mn-cs"/>
            </a:endParaRPr>
          </a:p>
        </p:txBody>
      </p:sp>
    </p:spTree>
    <p:extLst>
      <p:ext uri="{BB962C8B-B14F-4D97-AF65-F5344CB8AC3E}">
        <p14:creationId xmlns:p14="http://schemas.microsoft.com/office/powerpoint/2010/main" val="697887666"/>
      </p:ext>
    </p:extLst>
  </p:cSld>
  <p:clrMap bg1="dk2" tx1="lt1" bg2="dk1"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5.xml"/><Relationship Id="rId5" Type="http://schemas.openxmlformats.org/officeDocument/2006/relationships/image" Target="../media/image2.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717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68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KBS </a:t>
            </a:r>
            <a:r>
              <a:rPr lang="pt-BR" dirty="0" err="1" smtClean="0"/>
              <a:t>Structure</a:t>
            </a:r>
            <a:endParaRPr lang="en-US" dirty="0"/>
          </a:p>
        </p:txBody>
      </p:sp>
      <p:pic>
        <p:nvPicPr>
          <p:cNvPr id="2050" name="Picture 2"/>
          <p:cNvPicPr>
            <a:picLocks noChangeAspect="1" noChangeArrowheads="1"/>
          </p:cNvPicPr>
          <p:nvPr/>
        </p:nvPicPr>
        <p:blipFill>
          <a:blip r:embed="rId2" cstate="print"/>
          <a:srcRect l="13002" t="13407" r="29722" b="12766"/>
          <a:stretch>
            <a:fillRect/>
          </a:stretch>
        </p:blipFill>
        <p:spPr bwMode="auto">
          <a:xfrm>
            <a:off x="899592" y="1457400"/>
            <a:ext cx="7452320" cy="54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Some KBS </a:t>
            </a:r>
            <a:r>
              <a:rPr lang="pt-BR" dirty="0" err="1" smtClean="0"/>
              <a:t>projects</a:t>
            </a:r>
            <a:r>
              <a:rPr lang="pt-BR" dirty="0" smtClean="0"/>
              <a:t> </a:t>
            </a:r>
            <a:r>
              <a:rPr lang="pt-BR" dirty="0" err="1" smtClean="0"/>
              <a:t>developed</a:t>
            </a:r>
            <a:r>
              <a:rPr lang="pt-BR" dirty="0" smtClean="0"/>
              <a:t> </a:t>
            </a:r>
            <a:endParaRPr lang="en-US" dirty="0"/>
          </a:p>
        </p:txBody>
      </p:sp>
      <p:sp>
        <p:nvSpPr>
          <p:cNvPr id="3" name="Espaço Reservado para Conteúdo 2"/>
          <p:cNvSpPr>
            <a:spLocks noGrp="1"/>
          </p:cNvSpPr>
          <p:nvPr>
            <p:ph idx="1"/>
          </p:nvPr>
        </p:nvSpPr>
        <p:spPr/>
        <p:txBody>
          <a:bodyPr/>
          <a:lstStyle/>
          <a:p>
            <a:r>
              <a:rPr lang="en-US" dirty="0" smtClean="0"/>
              <a:t>fluid power system design (Silva and Back, 2000),</a:t>
            </a:r>
          </a:p>
          <a:p>
            <a:r>
              <a:rPr lang="en-US" dirty="0" smtClean="0"/>
              <a:t>cogeneration power plants design (</a:t>
            </a:r>
            <a:r>
              <a:rPr lang="en-US" dirty="0" err="1" smtClean="0"/>
              <a:t>Matelli</a:t>
            </a:r>
            <a:r>
              <a:rPr lang="en-US" dirty="0" smtClean="0"/>
              <a:t>, </a:t>
            </a:r>
            <a:r>
              <a:rPr lang="en-US" i="1" dirty="0" smtClean="0"/>
              <a:t>et al., 2009), </a:t>
            </a:r>
          </a:p>
          <a:p>
            <a:r>
              <a:rPr lang="en-US" i="1" dirty="0" smtClean="0"/>
              <a:t>hermetic compressors diagnosis (</a:t>
            </a:r>
            <a:r>
              <a:rPr lang="en-US" i="1" dirty="0" err="1" smtClean="0"/>
              <a:t>Pedroso</a:t>
            </a:r>
            <a:r>
              <a:rPr lang="en-US" i="1" dirty="0" smtClean="0"/>
              <a:t> and Silva, 2014) </a:t>
            </a:r>
          </a:p>
          <a:p>
            <a:r>
              <a:rPr lang="en-US" dirty="0" smtClean="0"/>
              <a:t>detection, disambiguation and mitigation of faults in sensors   (Silva et al 2012)</a:t>
            </a:r>
          </a:p>
          <a:p>
            <a:endParaRPr lang="en-US" i="1" dirty="0" smtClean="0"/>
          </a:p>
          <a:p>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1"/>
          <p:cNvSpPr>
            <a:spLocks noGrp="1"/>
          </p:cNvSpPr>
          <p:nvPr>
            <p:ph type="sldNum" idx="4294967295"/>
          </p:nvPr>
        </p:nvSpPr>
        <p:spPr>
          <a:xfrm>
            <a:off x="6869113" y="6480177"/>
            <a:ext cx="2127250" cy="317500"/>
          </a:xfrm>
          <a:prstGeom prst="rect">
            <a:avLst/>
          </a:prstGeom>
        </p:spPr>
        <p:txBody>
          <a:bodyPr/>
          <a:lstStyle/>
          <a:p>
            <a:fld id="{DE8C6B64-620D-4C60-B1FB-CBFB20B26F04}" type="slidenum">
              <a:rPr lang="pt-BR"/>
              <a:pPr/>
              <a:t>12</a:t>
            </a:fld>
            <a:endParaRPr lang="pt-BR"/>
          </a:p>
        </p:txBody>
      </p:sp>
      <p:sp>
        <p:nvSpPr>
          <p:cNvPr id="17409" name="Rectangle 1"/>
          <p:cNvSpPr>
            <a:spLocks noChangeArrowheads="1"/>
          </p:cNvSpPr>
          <p:nvPr/>
        </p:nvSpPr>
        <p:spPr bwMode="auto">
          <a:xfrm>
            <a:off x="685800" y="6248400"/>
            <a:ext cx="1905000" cy="457200"/>
          </a:xfrm>
          <a:prstGeom prst="rect">
            <a:avLst/>
          </a:prstGeom>
          <a:noFill/>
          <a:ln w="9525">
            <a:noFill/>
            <a:round/>
            <a:headEnd/>
            <a:tailEnd/>
          </a:ln>
          <a:effectLst/>
        </p:spPr>
        <p:txBody>
          <a:bodyPr wrap="none" lIns="103163" tIns="51581" rIns="103163" bIns="51581" anchor="ctr"/>
          <a:lstStyle/>
          <a:p>
            <a:endParaRPr lang="en-US"/>
          </a:p>
        </p:txBody>
      </p:sp>
      <p:sp>
        <p:nvSpPr>
          <p:cNvPr id="17410" name="Rectangle 2"/>
          <p:cNvSpPr>
            <a:spLocks noChangeArrowheads="1"/>
          </p:cNvSpPr>
          <p:nvPr/>
        </p:nvSpPr>
        <p:spPr bwMode="auto">
          <a:xfrm>
            <a:off x="3124200" y="6248400"/>
            <a:ext cx="2895600" cy="457200"/>
          </a:xfrm>
          <a:prstGeom prst="rect">
            <a:avLst/>
          </a:prstGeom>
          <a:noFill/>
          <a:ln w="9525">
            <a:noFill/>
            <a:round/>
            <a:headEnd/>
            <a:tailEnd/>
          </a:ln>
          <a:effectLst/>
        </p:spPr>
        <p:txBody>
          <a:bodyPr wrap="none" lIns="103163" tIns="51581" rIns="103163" bIns="51581" anchor="ctr"/>
          <a:lstStyle/>
          <a:p>
            <a:endParaRPr lang="en-US"/>
          </a:p>
        </p:txBody>
      </p:sp>
      <p:sp>
        <p:nvSpPr>
          <p:cNvPr id="17411" name="Text Box 3"/>
          <p:cNvSpPr txBox="1">
            <a:spLocks noChangeArrowheads="1"/>
          </p:cNvSpPr>
          <p:nvPr/>
        </p:nvSpPr>
        <p:spPr bwMode="auto">
          <a:xfrm>
            <a:off x="1079505" y="4"/>
            <a:ext cx="6569075" cy="758825"/>
          </a:xfrm>
          <a:prstGeom prst="rect">
            <a:avLst/>
          </a:prstGeom>
          <a:noFill/>
          <a:ln w="9525">
            <a:noFill/>
            <a:round/>
            <a:headEnd/>
            <a:tailEnd/>
          </a:ln>
          <a:effectLst/>
        </p:spPr>
        <p:txBody>
          <a:bodyPr lIns="101944" tIns="49957" rIns="101944" bIns="49957" anchor="ctr"/>
          <a:lstStyle/>
          <a:p>
            <a:pPr>
              <a:buClrTx/>
              <a:tabLst>
                <a:tab pos="0" algn="l"/>
                <a:tab pos="505067" algn="l"/>
                <a:tab pos="1011925" algn="l"/>
                <a:tab pos="1518783" algn="l"/>
                <a:tab pos="2025641" algn="l"/>
                <a:tab pos="2532499" algn="l"/>
                <a:tab pos="3039357" algn="l"/>
                <a:tab pos="3546215" algn="l"/>
                <a:tab pos="4053073" algn="l"/>
                <a:tab pos="4559931" algn="l"/>
                <a:tab pos="5066789" algn="l"/>
                <a:tab pos="5573646" algn="l"/>
                <a:tab pos="6080505" algn="l"/>
                <a:tab pos="6587362" algn="l"/>
                <a:tab pos="7094221" algn="l"/>
                <a:tab pos="7601078" algn="l"/>
                <a:tab pos="8107937" algn="l"/>
                <a:tab pos="8614794" algn="l"/>
                <a:tab pos="9121653" algn="l"/>
                <a:tab pos="9628510" algn="l"/>
                <a:tab pos="10135369" algn="l"/>
              </a:tabLst>
            </a:pPr>
            <a:r>
              <a:rPr lang="pt-BR" sz="4400" dirty="0">
                <a:solidFill>
                  <a:srgbClr val="000000"/>
                </a:solidFill>
              </a:rPr>
              <a:t> </a:t>
            </a:r>
            <a:r>
              <a:rPr lang="pt-BR" sz="4400" dirty="0" err="1" smtClean="0">
                <a:solidFill>
                  <a:srgbClr val="000000"/>
                </a:solidFill>
              </a:rPr>
              <a:t>Initial</a:t>
            </a:r>
            <a:r>
              <a:rPr lang="pt-BR" sz="4400" dirty="0" smtClean="0">
                <a:solidFill>
                  <a:srgbClr val="000000"/>
                </a:solidFill>
              </a:rPr>
              <a:t> Project</a:t>
            </a:r>
            <a:endParaRPr lang="pt-BR" sz="4400" dirty="0">
              <a:solidFill>
                <a:srgbClr val="000000"/>
              </a:solidFill>
            </a:endParaRPr>
          </a:p>
        </p:txBody>
      </p:sp>
      <p:sp>
        <p:nvSpPr>
          <p:cNvPr id="17412" name="Text Box 4"/>
          <p:cNvSpPr txBox="1">
            <a:spLocks noChangeArrowheads="1"/>
          </p:cNvSpPr>
          <p:nvPr/>
        </p:nvSpPr>
        <p:spPr bwMode="auto">
          <a:xfrm>
            <a:off x="533400" y="1828803"/>
            <a:ext cx="8305800" cy="2968349"/>
          </a:xfrm>
          <a:prstGeom prst="rect">
            <a:avLst/>
          </a:prstGeom>
          <a:noFill/>
          <a:ln w="9525">
            <a:noFill/>
            <a:round/>
            <a:headEnd/>
            <a:tailEnd/>
          </a:ln>
          <a:effectLst/>
        </p:spPr>
        <p:txBody>
          <a:bodyPr lIns="101944" tIns="49957" rIns="101944" bIns="49957"/>
          <a:lstStyle/>
          <a:p>
            <a:pPr marL="386860" indent="-372532" algn="ctr">
              <a:lnSpc>
                <a:spcPct val="100000"/>
              </a:lnSpc>
              <a:spcBef>
                <a:spcPts val="1241"/>
              </a:spcBef>
              <a:spcAft>
                <a:spcPts val="1354"/>
              </a:spcAft>
              <a:buClrTx/>
              <a:buSzPct val="75000"/>
              <a:tabLst>
                <a:tab pos="386860" algn="l"/>
                <a:tab pos="891927" algn="l"/>
                <a:tab pos="1398785" algn="l"/>
                <a:tab pos="1905643" algn="l"/>
                <a:tab pos="2412501" algn="l"/>
                <a:tab pos="2919359" algn="l"/>
                <a:tab pos="3426217" algn="l"/>
                <a:tab pos="3933074" algn="l"/>
                <a:tab pos="4439933" algn="l"/>
                <a:tab pos="4946790" algn="l"/>
                <a:tab pos="5453649" algn="l"/>
                <a:tab pos="5960506" algn="l"/>
                <a:tab pos="6467365" algn="l"/>
                <a:tab pos="6974222" algn="l"/>
                <a:tab pos="7481081" algn="l"/>
                <a:tab pos="7987938" algn="l"/>
                <a:tab pos="8494797" algn="l"/>
                <a:tab pos="9001654" algn="l"/>
                <a:tab pos="9508512" algn="l"/>
                <a:tab pos="10015370" algn="l"/>
                <a:tab pos="10522228" algn="l"/>
              </a:tabLst>
            </a:pPr>
            <a:r>
              <a:rPr lang="pt-BR" sz="3600" i="1" dirty="0" err="1">
                <a:solidFill>
                  <a:srgbClr val="000000"/>
                </a:solidFill>
                <a:cs typeface="Times New Roman" pitchFamily="16" charset="0"/>
              </a:rPr>
              <a:t>Expert</a:t>
            </a:r>
            <a:r>
              <a:rPr lang="pt-BR" sz="3600" i="1" dirty="0">
                <a:solidFill>
                  <a:srgbClr val="000000"/>
                </a:solidFill>
                <a:cs typeface="Times New Roman" pitchFamily="16" charset="0"/>
              </a:rPr>
              <a:t> System for design </a:t>
            </a:r>
            <a:r>
              <a:rPr lang="pt-BR" sz="3600" i="1" dirty="0" err="1">
                <a:solidFill>
                  <a:srgbClr val="000000"/>
                </a:solidFill>
                <a:cs typeface="Times New Roman" pitchFamily="16" charset="0"/>
              </a:rPr>
              <a:t>of</a:t>
            </a:r>
            <a:r>
              <a:rPr lang="pt-BR" sz="3600" i="1" dirty="0">
                <a:solidFill>
                  <a:srgbClr val="000000"/>
                </a:solidFill>
                <a:cs typeface="Times New Roman" pitchFamily="16" charset="0"/>
              </a:rPr>
              <a:t> </a:t>
            </a:r>
            <a:r>
              <a:rPr lang="pt-BR" sz="3600" i="1" dirty="0" err="1">
                <a:solidFill>
                  <a:srgbClr val="000000"/>
                </a:solidFill>
                <a:cs typeface="Times New Roman" pitchFamily="16" charset="0"/>
              </a:rPr>
              <a:t>hydraulic</a:t>
            </a:r>
            <a:r>
              <a:rPr lang="pt-BR" sz="3600" i="1" dirty="0">
                <a:solidFill>
                  <a:srgbClr val="000000"/>
                </a:solidFill>
                <a:cs typeface="Times New Roman" pitchFamily="16" charset="0"/>
              </a:rPr>
              <a:t> systems </a:t>
            </a:r>
            <a:r>
              <a:rPr lang="pt-BR" sz="3600" i="1" dirty="0" err="1">
                <a:solidFill>
                  <a:srgbClr val="000000"/>
                </a:solidFill>
                <a:cs typeface="Times New Roman" pitchFamily="16" charset="0"/>
              </a:rPr>
              <a:t>focusing</a:t>
            </a:r>
            <a:r>
              <a:rPr lang="pt-BR" sz="3600" i="1" dirty="0">
                <a:solidFill>
                  <a:srgbClr val="000000"/>
                </a:solidFill>
                <a:cs typeface="Times New Roman" pitchFamily="16" charset="0"/>
              </a:rPr>
              <a:t> </a:t>
            </a:r>
            <a:r>
              <a:rPr lang="pt-BR" sz="3600" i="1" dirty="0" err="1">
                <a:solidFill>
                  <a:srgbClr val="000000"/>
                </a:solidFill>
                <a:cs typeface="Times New Roman" pitchFamily="16" charset="0"/>
              </a:rPr>
              <a:t>on</a:t>
            </a:r>
            <a:r>
              <a:rPr lang="pt-BR" sz="3600" i="1" dirty="0">
                <a:solidFill>
                  <a:srgbClr val="000000"/>
                </a:solidFill>
                <a:cs typeface="Times New Roman" pitchFamily="16" charset="0"/>
              </a:rPr>
              <a:t> </a:t>
            </a:r>
            <a:r>
              <a:rPr lang="en-US" sz="3600" i="1" dirty="0">
                <a:solidFill>
                  <a:srgbClr val="000000"/>
                </a:solidFill>
                <a:cs typeface="Times New Roman" pitchFamily="16" charset="0"/>
              </a:rPr>
              <a:t>concurrent engineering perspective</a:t>
            </a:r>
          </a:p>
          <a:p>
            <a:pPr marL="386860" indent="-372532">
              <a:lnSpc>
                <a:spcPct val="100000"/>
              </a:lnSpc>
              <a:spcBef>
                <a:spcPts val="790"/>
              </a:spcBef>
              <a:spcAft>
                <a:spcPts val="1354"/>
              </a:spcAft>
              <a:buClrTx/>
              <a:buSzPct val="75000"/>
              <a:tabLst>
                <a:tab pos="386860" algn="l"/>
                <a:tab pos="891927" algn="l"/>
                <a:tab pos="1398785" algn="l"/>
                <a:tab pos="1905643" algn="l"/>
                <a:tab pos="2412501" algn="l"/>
                <a:tab pos="2919359" algn="l"/>
                <a:tab pos="3426217" algn="l"/>
                <a:tab pos="3933074" algn="l"/>
                <a:tab pos="4439933" algn="l"/>
                <a:tab pos="4946790" algn="l"/>
                <a:tab pos="5453649" algn="l"/>
                <a:tab pos="5960506" algn="l"/>
                <a:tab pos="6467365" algn="l"/>
                <a:tab pos="6974222" algn="l"/>
                <a:tab pos="7481081" algn="l"/>
                <a:tab pos="7987938" algn="l"/>
                <a:tab pos="8494797" algn="l"/>
                <a:tab pos="9001654" algn="l"/>
                <a:tab pos="9508512" algn="l"/>
                <a:tab pos="10015370" algn="l"/>
                <a:tab pos="10522228" algn="l"/>
              </a:tabLst>
            </a:pPr>
            <a:endParaRPr lang="en-US" sz="4000" b="1" dirty="0">
              <a:solidFill>
                <a:srgbClr val="000000"/>
              </a:solidFill>
              <a:cs typeface="Times New Roman" pitchFamily="16" charset="0"/>
            </a:endParaRPr>
          </a:p>
        </p:txBody>
      </p:sp>
      <p:sp>
        <p:nvSpPr>
          <p:cNvPr id="17413" name="Rectangle 5"/>
          <p:cNvSpPr>
            <a:spLocks noChangeArrowheads="1"/>
          </p:cNvSpPr>
          <p:nvPr/>
        </p:nvSpPr>
        <p:spPr bwMode="auto">
          <a:xfrm>
            <a:off x="457200" y="6461126"/>
            <a:ext cx="8686800" cy="434182"/>
          </a:xfrm>
          <a:prstGeom prst="rect">
            <a:avLst/>
          </a:prstGeom>
          <a:noFill/>
          <a:ln w="9525">
            <a:noFill/>
            <a:round/>
            <a:headEnd/>
            <a:tailEnd/>
          </a:ln>
          <a:effectLst/>
        </p:spPr>
        <p:txBody>
          <a:bodyPr lIns="103975" tIns="51987" rIns="103975" bIns="51987">
            <a:spAutoFit/>
          </a:bodyPr>
          <a:lstStyle/>
          <a:p>
            <a:pPr hangingPunct="1">
              <a:spcBef>
                <a:spcPts val="1410"/>
              </a:spcBef>
              <a:buClrTx/>
              <a:tabLst>
                <a:tab pos="0" algn="l"/>
                <a:tab pos="505067" algn="l"/>
                <a:tab pos="1011925" algn="l"/>
                <a:tab pos="1518783" algn="l"/>
                <a:tab pos="2025641" algn="l"/>
                <a:tab pos="2532499" algn="l"/>
                <a:tab pos="3039357" algn="l"/>
                <a:tab pos="3546215" algn="l"/>
                <a:tab pos="4053073" algn="l"/>
                <a:tab pos="4559931" algn="l"/>
                <a:tab pos="5066789" algn="l"/>
                <a:tab pos="5573646" algn="l"/>
                <a:tab pos="6080505" algn="l"/>
                <a:tab pos="6587362" algn="l"/>
                <a:tab pos="7094221" algn="l"/>
                <a:tab pos="7601078" algn="l"/>
                <a:tab pos="8107937" algn="l"/>
                <a:tab pos="8614794" algn="l"/>
                <a:tab pos="9121653" algn="l"/>
                <a:tab pos="9628510" algn="l"/>
                <a:tab pos="10135369" algn="l"/>
              </a:tabLst>
            </a:pPr>
            <a:r>
              <a:rPr lang="pt-BR" sz="2300" b="1" i="1" dirty="0">
                <a:solidFill>
                  <a:srgbClr val="3333FF"/>
                </a:solidFill>
                <a:effectLst>
                  <a:outerShdw blurRad="38100" dist="38100" dir="2700000" algn="tl">
                    <a:srgbClr val="C0C0C0"/>
                  </a:outerShdw>
                </a:effectLs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174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Número de Slide 1"/>
          <p:cNvSpPr>
            <a:spLocks noGrp="1"/>
          </p:cNvSpPr>
          <p:nvPr>
            <p:ph type="sldNum" idx="4294967295"/>
          </p:nvPr>
        </p:nvSpPr>
        <p:spPr>
          <a:xfrm>
            <a:off x="6869113" y="6480177"/>
            <a:ext cx="2127250" cy="317500"/>
          </a:xfrm>
          <a:prstGeom prst="rect">
            <a:avLst/>
          </a:prstGeom>
        </p:spPr>
        <p:txBody>
          <a:bodyPr/>
          <a:lstStyle/>
          <a:p>
            <a:fld id="{C8CB8BA8-B079-4B12-89D6-1F869F6B11B1}" type="slidenum">
              <a:rPr lang="pt-BR"/>
              <a:pPr/>
              <a:t>13</a:t>
            </a:fld>
            <a:endParaRPr lang="pt-BR"/>
          </a:p>
        </p:txBody>
      </p:sp>
      <p:sp>
        <p:nvSpPr>
          <p:cNvPr id="18433" name="Rectangle 1"/>
          <p:cNvSpPr>
            <a:spLocks noChangeArrowheads="1"/>
          </p:cNvSpPr>
          <p:nvPr/>
        </p:nvSpPr>
        <p:spPr bwMode="auto">
          <a:xfrm>
            <a:off x="685800" y="6248400"/>
            <a:ext cx="1905000" cy="457200"/>
          </a:xfrm>
          <a:prstGeom prst="rect">
            <a:avLst/>
          </a:prstGeom>
          <a:noFill/>
          <a:ln w="9525">
            <a:noFill/>
            <a:round/>
            <a:headEnd/>
            <a:tailEnd/>
          </a:ln>
          <a:effectLst/>
        </p:spPr>
        <p:txBody>
          <a:bodyPr wrap="none" lIns="103163" tIns="51581" rIns="103163" bIns="51581" anchor="ctr"/>
          <a:lstStyle/>
          <a:p>
            <a:endParaRPr lang="en-US"/>
          </a:p>
        </p:txBody>
      </p:sp>
      <p:sp>
        <p:nvSpPr>
          <p:cNvPr id="18437" name="Text Box 5"/>
          <p:cNvSpPr txBox="1">
            <a:spLocks noChangeArrowheads="1"/>
          </p:cNvSpPr>
          <p:nvPr/>
        </p:nvSpPr>
        <p:spPr bwMode="auto">
          <a:xfrm>
            <a:off x="806450" y="74615"/>
            <a:ext cx="7942014" cy="762097"/>
          </a:xfrm>
          <a:prstGeom prst="rect">
            <a:avLst/>
          </a:prstGeom>
          <a:noFill/>
          <a:ln w="9525">
            <a:noFill/>
            <a:round/>
            <a:headEnd/>
            <a:tailEnd/>
          </a:ln>
          <a:effectLst/>
        </p:spPr>
        <p:txBody>
          <a:bodyPr lIns="101944" tIns="49957" rIns="101944" bIns="49957" anchor="ctr"/>
          <a:lstStyle/>
          <a:p>
            <a:pPr>
              <a:buClrTx/>
              <a:tabLst>
                <a:tab pos="0" algn="l"/>
                <a:tab pos="505067" algn="l"/>
                <a:tab pos="1011925" algn="l"/>
                <a:tab pos="1518783" algn="l"/>
                <a:tab pos="2025641" algn="l"/>
                <a:tab pos="2532499" algn="l"/>
                <a:tab pos="3039357" algn="l"/>
                <a:tab pos="3546215" algn="l"/>
                <a:tab pos="4053073" algn="l"/>
                <a:tab pos="4559931" algn="l"/>
                <a:tab pos="5066789" algn="l"/>
                <a:tab pos="5573646" algn="l"/>
                <a:tab pos="6080505" algn="l"/>
                <a:tab pos="6587362" algn="l"/>
                <a:tab pos="7094221" algn="l"/>
                <a:tab pos="7601078" algn="l"/>
                <a:tab pos="8107937" algn="l"/>
                <a:tab pos="8614794" algn="l"/>
                <a:tab pos="9121653" algn="l"/>
                <a:tab pos="9628510" algn="l"/>
                <a:tab pos="10135369" algn="l"/>
              </a:tabLst>
            </a:pPr>
            <a:r>
              <a:rPr lang="pt-BR" sz="2400" dirty="0">
                <a:solidFill>
                  <a:srgbClr val="000000"/>
                </a:solidFill>
              </a:rPr>
              <a:t> </a:t>
            </a:r>
            <a:r>
              <a:rPr lang="pt-BR" sz="2400" dirty="0" err="1" smtClean="0">
                <a:solidFill>
                  <a:srgbClr val="000000"/>
                </a:solidFill>
              </a:rPr>
              <a:t>Hydraulic</a:t>
            </a:r>
            <a:r>
              <a:rPr lang="pt-BR" sz="2400" dirty="0" smtClean="0">
                <a:solidFill>
                  <a:srgbClr val="000000"/>
                </a:solidFill>
              </a:rPr>
              <a:t> Systems Design- </a:t>
            </a:r>
            <a:r>
              <a:rPr lang="pt-BR" sz="2400" dirty="0" err="1" smtClean="0">
                <a:solidFill>
                  <a:srgbClr val="000000"/>
                </a:solidFill>
              </a:rPr>
              <a:t>Concurrent</a:t>
            </a:r>
            <a:r>
              <a:rPr lang="pt-BR" sz="2400" dirty="0" smtClean="0">
                <a:solidFill>
                  <a:srgbClr val="000000"/>
                </a:solidFill>
              </a:rPr>
              <a:t> </a:t>
            </a:r>
            <a:r>
              <a:rPr lang="pt-BR" sz="2400" dirty="0" err="1" smtClean="0">
                <a:solidFill>
                  <a:srgbClr val="000000"/>
                </a:solidFill>
              </a:rPr>
              <a:t>Engineering</a:t>
            </a:r>
            <a:endParaRPr lang="pt-BR" sz="2400" dirty="0">
              <a:solidFill>
                <a:srgbClr val="000000"/>
              </a:solidFill>
            </a:endParaRPr>
          </a:p>
        </p:txBody>
      </p:sp>
      <p:pic>
        <p:nvPicPr>
          <p:cNvPr id="63489" name="Picture 1"/>
          <p:cNvPicPr>
            <a:picLocks noChangeAspect="1" noChangeArrowheads="1"/>
          </p:cNvPicPr>
          <p:nvPr/>
        </p:nvPicPr>
        <p:blipFill>
          <a:blip r:embed="rId3" cstate="print"/>
          <a:srcRect l="26284" t="22266" r="7857" b="27532"/>
          <a:stretch>
            <a:fillRect/>
          </a:stretch>
        </p:blipFill>
        <p:spPr bwMode="auto">
          <a:xfrm>
            <a:off x="179512" y="1700808"/>
            <a:ext cx="8568952" cy="3672408"/>
          </a:xfrm>
          <a:prstGeom prst="rect">
            <a:avLst/>
          </a:prstGeom>
          <a:noFill/>
          <a:ln w="9525">
            <a:noFill/>
            <a:miter lim="800000"/>
            <a:headEnd/>
            <a:tailEnd/>
          </a:ln>
        </p:spPr>
      </p:pic>
      <p:sp>
        <p:nvSpPr>
          <p:cNvPr id="9" name="CaixaDeTexto 8"/>
          <p:cNvSpPr txBox="1"/>
          <p:nvPr/>
        </p:nvSpPr>
        <p:spPr>
          <a:xfrm>
            <a:off x="1115616" y="1340768"/>
            <a:ext cx="3057247" cy="349968"/>
          </a:xfrm>
          <a:prstGeom prst="rect">
            <a:avLst/>
          </a:prstGeom>
          <a:noFill/>
        </p:spPr>
        <p:txBody>
          <a:bodyPr wrap="none" rtlCol="0">
            <a:spAutoFit/>
          </a:bodyPr>
          <a:lstStyle/>
          <a:p>
            <a:r>
              <a:rPr lang="pt-BR" b="1" dirty="0" err="1" smtClean="0">
                <a:solidFill>
                  <a:schemeClr val="tx1"/>
                </a:solidFill>
              </a:rPr>
              <a:t>Load</a:t>
            </a:r>
            <a:r>
              <a:rPr lang="pt-BR" b="1" dirty="0" smtClean="0">
                <a:solidFill>
                  <a:schemeClr val="tx1"/>
                </a:solidFill>
              </a:rPr>
              <a:t> </a:t>
            </a:r>
            <a:r>
              <a:rPr lang="pt-BR" b="1" dirty="0" err="1" smtClean="0">
                <a:solidFill>
                  <a:schemeClr val="tx1"/>
                </a:solidFill>
              </a:rPr>
              <a:t>qualitative</a:t>
            </a:r>
            <a:r>
              <a:rPr lang="pt-BR" b="1" dirty="0" smtClean="0">
                <a:solidFill>
                  <a:schemeClr val="tx1"/>
                </a:solidFill>
              </a:rPr>
              <a:t> </a:t>
            </a:r>
            <a:r>
              <a:rPr lang="pt-BR" b="1" dirty="0" err="1" smtClean="0">
                <a:solidFill>
                  <a:schemeClr val="tx1"/>
                </a:solidFill>
              </a:rPr>
              <a:t>attributes</a:t>
            </a:r>
            <a:endParaRPr lang="en-US" b="1" dirty="0">
              <a:solidFill>
                <a:schemeClr val="tx1"/>
              </a:solidFill>
            </a:endParaRPr>
          </a:p>
        </p:txBody>
      </p:sp>
      <p:sp>
        <p:nvSpPr>
          <p:cNvPr id="18434" name="Rectangle 2"/>
          <p:cNvSpPr>
            <a:spLocks noChangeArrowheads="1"/>
          </p:cNvSpPr>
          <p:nvPr/>
        </p:nvSpPr>
        <p:spPr bwMode="auto">
          <a:xfrm>
            <a:off x="3059832" y="6093296"/>
            <a:ext cx="3896072" cy="457200"/>
          </a:xfrm>
          <a:prstGeom prst="rect">
            <a:avLst/>
          </a:prstGeom>
          <a:noFill/>
          <a:ln w="9525">
            <a:noFill/>
            <a:round/>
            <a:headEnd/>
            <a:tailEnd/>
          </a:ln>
          <a:effectLst/>
        </p:spPr>
        <p:txBody>
          <a:bodyPr wrap="none" lIns="103163" tIns="51581" rIns="103163" bIns="51581" anchor="ctr"/>
          <a:lstStyle/>
          <a:p>
            <a:r>
              <a:rPr lang="pt-BR" b="1" dirty="0" err="1" smtClean="0">
                <a:solidFill>
                  <a:schemeClr val="tx1"/>
                </a:solidFill>
              </a:rPr>
              <a:t>Automatic</a:t>
            </a:r>
            <a:r>
              <a:rPr lang="pt-BR" b="1" dirty="0" smtClean="0">
                <a:solidFill>
                  <a:schemeClr val="tx1"/>
                </a:solidFill>
              </a:rPr>
              <a:t> </a:t>
            </a:r>
            <a:r>
              <a:rPr lang="pt-BR" b="1" dirty="0" err="1" smtClean="0">
                <a:solidFill>
                  <a:schemeClr val="tx1"/>
                </a:solidFill>
              </a:rPr>
              <a:t>alternative</a:t>
            </a:r>
            <a:r>
              <a:rPr lang="pt-BR" b="1" dirty="0" smtClean="0">
                <a:solidFill>
                  <a:schemeClr val="tx1"/>
                </a:solidFill>
              </a:rPr>
              <a:t> </a:t>
            </a:r>
            <a:r>
              <a:rPr lang="pt-BR" b="1" dirty="0" err="1" smtClean="0">
                <a:solidFill>
                  <a:schemeClr val="tx1"/>
                </a:solidFill>
              </a:rPr>
              <a:t>generation</a:t>
            </a:r>
            <a:endParaRPr lang="en-US" b="1" dirty="0">
              <a:solidFill>
                <a:schemeClr val="tx1"/>
              </a:solidFill>
            </a:endParaRPr>
          </a:p>
        </p:txBody>
      </p:sp>
      <p:pic>
        <p:nvPicPr>
          <p:cNvPr id="18435" name="Picture 3"/>
          <p:cNvPicPr>
            <a:picLocks noChangeAspect="1" noChangeArrowheads="1"/>
          </p:cNvPicPr>
          <p:nvPr/>
        </p:nvPicPr>
        <p:blipFill>
          <a:blip r:embed="rId4" cstate="print"/>
          <a:srcRect/>
          <a:stretch>
            <a:fillRect/>
          </a:stretch>
        </p:blipFill>
        <p:spPr bwMode="auto">
          <a:xfrm>
            <a:off x="467544" y="1268760"/>
            <a:ext cx="8308280" cy="4953000"/>
          </a:xfrm>
          <a:prstGeom prst="rect">
            <a:avLst/>
          </a:prstGeom>
          <a:noFill/>
          <a:ln w="9525">
            <a:noFill/>
            <a:round/>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3489"/>
                                        </p:tgtEl>
                                        <p:attrNameLst>
                                          <p:attrName>style.visibility</p:attrName>
                                        </p:attrNameLst>
                                      </p:cBhvr>
                                      <p:to>
                                        <p:strVal val="visible"/>
                                      </p:to>
                                    </p:set>
                                    <p:anim calcmode="lin" valueType="num">
                                      <p:cBhvr additive="base">
                                        <p:cTn id="11" dur="500" fill="hold"/>
                                        <p:tgtEl>
                                          <p:spTgt spid="63489"/>
                                        </p:tgtEl>
                                        <p:attrNameLst>
                                          <p:attrName>ppt_x</p:attrName>
                                        </p:attrNameLst>
                                      </p:cBhvr>
                                      <p:tavLst>
                                        <p:tav tm="0">
                                          <p:val>
                                            <p:strVal val="#ppt_x"/>
                                          </p:val>
                                        </p:tav>
                                        <p:tav tm="100000">
                                          <p:val>
                                            <p:strVal val="#ppt_x"/>
                                          </p:val>
                                        </p:tav>
                                      </p:tavLst>
                                    </p:anim>
                                    <p:anim calcmode="lin" valueType="num">
                                      <p:cBhvr additive="base">
                                        <p:cTn id="12" dur="500" fill="hold"/>
                                        <p:tgtEl>
                                          <p:spTgt spid="6348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434"/>
                                        </p:tgtEl>
                                        <p:attrNameLst>
                                          <p:attrName>style.visibility</p:attrName>
                                        </p:attrNameLst>
                                      </p:cBhvr>
                                      <p:to>
                                        <p:strVal val="visible"/>
                                      </p:to>
                                    </p:set>
                                    <p:anim calcmode="lin" valueType="num">
                                      <p:cBhvr additive="base">
                                        <p:cTn id="17" dur="500" fill="hold"/>
                                        <p:tgtEl>
                                          <p:spTgt spid="18434"/>
                                        </p:tgtEl>
                                        <p:attrNameLst>
                                          <p:attrName>ppt_x</p:attrName>
                                        </p:attrNameLst>
                                      </p:cBhvr>
                                      <p:tavLst>
                                        <p:tav tm="0">
                                          <p:val>
                                            <p:strVal val="#ppt_x"/>
                                          </p:val>
                                        </p:tav>
                                        <p:tav tm="100000">
                                          <p:val>
                                            <p:strVal val="#ppt_x"/>
                                          </p:val>
                                        </p:tav>
                                      </p:tavLst>
                                    </p:anim>
                                    <p:anim calcmode="lin" valueType="num">
                                      <p:cBhvr additive="base">
                                        <p:cTn id="18" dur="500" fill="hold"/>
                                        <p:tgtEl>
                                          <p:spTgt spid="1843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8435"/>
                                        </p:tgtEl>
                                        <p:attrNameLst>
                                          <p:attrName>style.visibility</p:attrName>
                                        </p:attrNameLst>
                                      </p:cBhvr>
                                      <p:to>
                                        <p:strVal val="visible"/>
                                      </p:to>
                                    </p:set>
                                    <p:anim calcmode="lin" valueType="num">
                                      <p:cBhvr additive="base">
                                        <p:cTn id="21" dur="500" fill="hold"/>
                                        <p:tgtEl>
                                          <p:spTgt spid="18435"/>
                                        </p:tgtEl>
                                        <p:attrNameLst>
                                          <p:attrName>ppt_x</p:attrName>
                                        </p:attrNameLst>
                                      </p:cBhvr>
                                      <p:tavLst>
                                        <p:tav tm="0">
                                          <p:val>
                                            <p:strVal val="#ppt_x"/>
                                          </p:val>
                                        </p:tav>
                                        <p:tav tm="100000">
                                          <p:val>
                                            <p:strVal val="#ppt_x"/>
                                          </p:val>
                                        </p:tav>
                                      </p:tavLst>
                                    </p:anim>
                                    <p:anim calcmode="lin" valueType="num">
                                      <p:cBhvr additive="base">
                                        <p:cTn id="22"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4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1"/>
          <p:cNvSpPr>
            <a:spLocks noGrp="1"/>
          </p:cNvSpPr>
          <p:nvPr>
            <p:ph type="sldNum" idx="4294967295"/>
          </p:nvPr>
        </p:nvSpPr>
        <p:spPr>
          <a:xfrm>
            <a:off x="6869113" y="6480177"/>
            <a:ext cx="2127250" cy="317500"/>
          </a:xfrm>
          <a:prstGeom prst="rect">
            <a:avLst/>
          </a:prstGeom>
        </p:spPr>
        <p:txBody>
          <a:bodyPr/>
          <a:lstStyle/>
          <a:p>
            <a:fld id="{4D97B968-9232-4D1B-9047-6935D0F3693C}" type="slidenum">
              <a:rPr lang="pt-BR"/>
              <a:pPr/>
              <a:t>14</a:t>
            </a:fld>
            <a:endParaRPr lang="pt-BR"/>
          </a:p>
        </p:txBody>
      </p:sp>
      <p:sp>
        <p:nvSpPr>
          <p:cNvPr id="19457" name="Rectangle 1"/>
          <p:cNvSpPr>
            <a:spLocks noChangeArrowheads="1"/>
          </p:cNvSpPr>
          <p:nvPr/>
        </p:nvSpPr>
        <p:spPr bwMode="auto">
          <a:xfrm>
            <a:off x="685800" y="6248400"/>
            <a:ext cx="1905000" cy="457200"/>
          </a:xfrm>
          <a:prstGeom prst="rect">
            <a:avLst/>
          </a:prstGeom>
          <a:noFill/>
          <a:ln w="9525">
            <a:noFill/>
            <a:round/>
            <a:headEnd/>
            <a:tailEnd/>
          </a:ln>
          <a:effectLst/>
        </p:spPr>
        <p:txBody>
          <a:bodyPr wrap="none" lIns="103163" tIns="51581" rIns="103163" bIns="51581" anchor="ctr"/>
          <a:lstStyle/>
          <a:p>
            <a:endParaRPr lang="en-US"/>
          </a:p>
        </p:txBody>
      </p:sp>
      <p:sp>
        <p:nvSpPr>
          <p:cNvPr id="19458" name="Rectangle 2"/>
          <p:cNvSpPr>
            <a:spLocks noChangeArrowheads="1"/>
          </p:cNvSpPr>
          <p:nvPr/>
        </p:nvSpPr>
        <p:spPr bwMode="auto">
          <a:xfrm>
            <a:off x="3124200" y="6248400"/>
            <a:ext cx="2895600" cy="457200"/>
          </a:xfrm>
          <a:prstGeom prst="rect">
            <a:avLst/>
          </a:prstGeom>
          <a:noFill/>
          <a:ln w="9525">
            <a:noFill/>
            <a:round/>
            <a:headEnd/>
            <a:tailEnd/>
          </a:ln>
          <a:effectLst/>
        </p:spPr>
        <p:txBody>
          <a:bodyPr wrap="none" lIns="103163" tIns="51581" rIns="103163" bIns="51581" anchor="ctr"/>
          <a:lstStyle/>
          <a:p>
            <a:endParaRPr lang="en-US"/>
          </a:p>
        </p:txBody>
      </p:sp>
      <p:sp>
        <p:nvSpPr>
          <p:cNvPr id="19459" name="Text Box 3"/>
          <p:cNvSpPr txBox="1">
            <a:spLocks noChangeArrowheads="1"/>
          </p:cNvSpPr>
          <p:nvPr/>
        </p:nvSpPr>
        <p:spPr bwMode="auto">
          <a:xfrm>
            <a:off x="900113" y="-171450"/>
            <a:ext cx="7740650" cy="1071563"/>
          </a:xfrm>
          <a:prstGeom prst="rect">
            <a:avLst/>
          </a:prstGeom>
          <a:noFill/>
          <a:ln w="9525">
            <a:noFill/>
            <a:round/>
            <a:headEnd/>
            <a:tailEnd/>
          </a:ln>
          <a:effectLst/>
        </p:spPr>
        <p:txBody>
          <a:bodyPr lIns="101944" tIns="49957" rIns="101944" bIns="49957" anchor="ctr"/>
          <a:lstStyle/>
          <a:p>
            <a:pPr>
              <a:buClrTx/>
              <a:tabLst>
                <a:tab pos="0" algn="l"/>
                <a:tab pos="505067" algn="l"/>
                <a:tab pos="1011925" algn="l"/>
                <a:tab pos="1518783" algn="l"/>
                <a:tab pos="2025641" algn="l"/>
                <a:tab pos="2532499" algn="l"/>
                <a:tab pos="3039357" algn="l"/>
                <a:tab pos="3546215" algn="l"/>
                <a:tab pos="4053073" algn="l"/>
                <a:tab pos="4559931" algn="l"/>
                <a:tab pos="5066789" algn="l"/>
                <a:tab pos="5573646" algn="l"/>
                <a:tab pos="6080505" algn="l"/>
                <a:tab pos="6587362" algn="l"/>
                <a:tab pos="7094221" algn="l"/>
                <a:tab pos="7601078" algn="l"/>
                <a:tab pos="8107937" algn="l"/>
                <a:tab pos="8614794" algn="l"/>
                <a:tab pos="9121653" algn="l"/>
                <a:tab pos="9628510" algn="l"/>
                <a:tab pos="10135369" algn="l"/>
              </a:tabLst>
            </a:pPr>
            <a:r>
              <a:rPr lang="pt-BR" sz="3600" dirty="0">
                <a:solidFill>
                  <a:srgbClr val="000000"/>
                </a:solidFill>
              </a:rPr>
              <a:t> </a:t>
            </a:r>
            <a:r>
              <a:rPr lang="pt-BR" sz="3600" dirty="0" err="1" smtClean="0">
                <a:solidFill>
                  <a:srgbClr val="000000"/>
                </a:solidFill>
              </a:rPr>
              <a:t>Circuit</a:t>
            </a:r>
            <a:r>
              <a:rPr lang="pt-BR" sz="3600" dirty="0" smtClean="0">
                <a:solidFill>
                  <a:srgbClr val="000000"/>
                </a:solidFill>
              </a:rPr>
              <a:t> </a:t>
            </a:r>
            <a:r>
              <a:rPr lang="pt-BR" sz="3600" dirty="0" err="1" smtClean="0">
                <a:solidFill>
                  <a:srgbClr val="000000"/>
                </a:solidFill>
              </a:rPr>
              <a:t>representation</a:t>
            </a:r>
            <a:endParaRPr lang="pt-BR" sz="3600" dirty="0">
              <a:solidFill>
                <a:srgbClr val="000000"/>
              </a:solidFill>
            </a:endParaRPr>
          </a:p>
        </p:txBody>
      </p:sp>
      <p:sp>
        <p:nvSpPr>
          <p:cNvPr id="19460" name="Rectangle 4"/>
          <p:cNvSpPr>
            <a:spLocks noChangeArrowheads="1"/>
          </p:cNvSpPr>
          <p:nvPr/>
        </p:nvSpPr>
        <p:spPr bwMode="auto">
          <a:xfrm>
            <a:off x="3000375" y="2128839"/>
            <a:ext cx="9144000" cy="1587"/>
          </a:xfrm>
          <a:prstGeom prst="rect">
            <a:avLst/>
          </a:prstGeom>
          <a:noFill/>
          <a:ln w="9525">
            <a:noFill/>
            <a:round/>
            <a:headEnd/>
            <a:tailEnd/>
          </a:ln>
          <a:effectLst/>
        </p:spPr>
        <p:txBody>
          <a:bodyPr wrap="none" lIns="103163" tIns="51581" rIns="103163" bIns="51581" anchor="ctr"/>
          <a:lstStyle/>
          <a:p>
            <a:endParaRPr lang="en-US"/>
          </a:p>
        </p:txBody>
      </p:sp>
      <p:pic>
        <p:nvPicPr>
          <p:cNvPr id="19461" name="Picture 5"/>
          <p:cNvPicPr>
            <a:picLocks noChangeAspect="1" noChangeArrowheads="1"/>
          </p:cNvPicPr>
          <p:nvPr/>
        </p:nvPicPr>
        <p:blipFill>
          <a:blip r:embed="rId3" cstate="print"/>
          <a:srcRect/>
          <a:stretch>
            <a:fillRect/>
          </a:stretch>
        </p:blipFill>
        <p:spPr bwMode="auto">
          <a:xfrm>
            <a:off x="1619250" y="1258890"/>
            <a:ext cx="6096000" cy="5041900"/>
          </a:xfrm>
          <a:prstGeom prst="rect">
            <a:avLst/>
          </a:prstGeom>
          <a:noFill/>
          <a:ln w="9525">
            <a:noFill/>
            <a:round/>
            <a:headEnd/>
            <a:tailEnd/>
          </a:ln>
          <a:effectLst/>
        </p:spPr>
      </p:pic>
      <p:sp>
        <p:nvSpPr>
          <p:cNvPr id="19462" name="Rectangle 6"/>
          <p:cNvSpPr>
            <a:spLocks noChangeArrowheads="1"/>
          </p:cNvSpPr>
          <p:nvPr/>
        </p:nvSpPr>
        <p:spPr bwMode="auto">
          <a:xfrm>
            <a:off x="457200" y="6461126"/>
            <a:ext cx="8686800" cy="434182"/>
          </a:xfrm>
          <a:prstGeom prst="rect">
            <a:avLst/>
          </a:prstGeom>
          <a:noFill/>
          <a:ln w="9525">
            <a:noFill/>
            <a:round/>
            <a:headEnd/>
            <a:tailEnd/>
          </a:ln>
          <a:effectLst/>
        </p:spPr>
        <p:txBody>
          <a:bodyPr lIns="103975" tIns="51987" rIns="103975" bIns="51987">
            <a:spAutoFit/>
          </a:bodyPr>
          <a:lstStyle/>
          <a:p>
            <a:pPr hangingPunct="1">
              <a:spcBef>
                <a:spcPts val="1410"/>
              </a:spcBef>
              <a:buClrTx/>
              <a:tabLst>
                <a:tab pos="0" algn="l"/>
                <a:tab pos="505067" algn="l"/>
                <a:tab pos="1011925" algn="l"/>
                <a:tab pos="1518783" algn="l"/>
                <a:tab pos="2025641" algn="l"/>
                <a:tab pos="2532499" algn="l"/>
                <a:tab pos="3039357" algn="l"/>
                <a:tab pos="3546215" algn="l"/>
                <a:tab pos="4053073" algn="l"/>
                <a:tab pos="4559931" algn="l"/>
                <a:tab pos="5066789" algn="l"/>
                <a:tab pos="5573646" algn="l"/>
                <a:tab pos="6080505" algn="l"/>
                <a:tab pos="6587362" algn="l"/>
                <a:tab pos="7094221" algn="l"/>
                <a:tab pos="7601078" algn="l"/>
                <a:tab pos="8107937" algn="l"/>
                <a:tab pos="8614794" algn="l"/>
                <a:tab pos="9121653" algn="l"/>
                <a:tab pos="9628510" algn="l"/>
                <a:tab pos="10135369" algn="l"/>
              </a:tabLst>
            </a:pPr>
            <a:r>
              <a:rPr lang="pt-BR" sz="2300" b="1" i="1" dirty="0">
                <a:solidFill>
                  <a:srgbClr val="3333FF"/>
                </a:solidFill>
                <a:effectLst>
                  <a:outerShdw blurRad="38100" dist="38100" dir="2700000" algn="tl">
                    <a:srgbClr val="C0C0C0"/>
                  </a:outerShdw>
                </a:effectLst>
              </a:rPr>
              <a:t>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683568" y="0"/>
            <a:ext cx="7772400" cy="1189037"/>
          </a:xfrm>
          <a:prstGeom prst="rect">
            <a:avLst/>
          </a:prstGeom>
          <a:noFill/>
          <a:ln w="9525">
            <a:noFill/>
            <a:round/>
            <a:headEnd/>
            <a:tailEnd/>
          </a:ln>
        </p:spPr>
        <p:txBody>
          <a:bodyPr lIns="92160" tIns="46080" rIns="92160" bIns="46080" anchor="ct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b="1" dirty="0" err="1" smtClean="0">
                <a:solidFill>
                  <a:srgbClr val="000000"/>
                </a:solidFill>
              </a:rPr>
              <a:t>ProSisc</a:t>
            </a:r>
            <a:r>
              <a:rPr lang="pt-BR" sz="3200" b="1" dirty="0" smtClean="0">
                <a:solidFill>
                  <a:srgbClr val="000000"/>
                </a:solidFill>
              </a:rPr>
              <a:t>- Exp</a:t>
            </a:r>
            <a:r>
              <a:rPr lang="pt-BR" sz="3200" b="1" dirty="0">
                <a:solidFill>
                  <a:srgbClr val="000000"/>
                </a:solidFill>
              </a:rPr>
              <a:t>. </a:t>
            </a:r>
            <a:r>
              <a:rPr lang="pt-BR" sz="3200" b="1" dirty="0" smtClean="0">
                <a:solidFill>
                  <a:srgbClr val="000000"/>
                </a:solidFill>
              </a:rPr>
              <a:t>Sist. </a:t>
            </a:r>
            <a:r>
              <a:rPr lang="pt-BR" sz="3200" b="1" dirty="0" err="1" smtClean="0">
                <a:solidFill>
                  <a:srgbClr val="000000"/>
                </a:solidFill>
              </a:rPr>
              <a:t>Cogeration</a:t>
            </a:r>
            <a:r>
              <a:rPr lang="pt-BR" sz="3200" b="1" dirty="0" smtClean="0">
                <a:solidFill>
                  <a:srgbClr val="000000"/>
                </a:solidFill>
              </a:rPr>
              <a:t> Power </a:t>
            </a:r>
            <a:r>
              <a:rPr lang="pt-BR" sz="3200" b="1" dirty="0" err="1" smtClean="0">
                <a:solidFill>
                  <a:srgbClr val="000000"/>
                </a:solidFill>
              </a:rPr>
              <a:t>Plant</a:t>
            </a:r>
            <a:r>
              <a:rPr lang="pt-BR" sz="3200" b="1" dirty="0" smtClean="0">
                <a:solidFill>
                  <a:srgbClr val="000000"/>
                </a:solidFill>
              </a:rPr>
              <a:t> Design</a:t>
            </a:r>
            <a:endParaRPr lang="pt-BR" sz="3200" b="1" dirty="0">
              <a:solidFill>
                <a:srgbClr val="000000"/>
              </a:solidFill>
            </a:endParaRPr>
          </a:p>
        </p:txBody>
      </p:sp>
      <p:sp>
        <p:nvSpPr>
          <p:cNvPr id="13314" name="Text Box 2"/>
          <p:cNvSpPr txBox="1">
            <a:spLocks noChangeArrowheads="1"/>
          </p:cNvSpPr>
          <p:nvPr/>
        </p:nvSpPr>
        <p:spPr bwMode="auto">
          <a:xfrm>
            <a:off x="611560" y="1628800"/>
            <a:ext cx="7772400" cy="4533900"/>
          </a:xfrm>
          <a:prstGeom prst="rect">
            <a:avLst/>
          </a:prstGeom>
          <a:noFill/>
          <a:ln w="9525" cap="flat">
            <a:noFill/>
            <a:round/>
            <a:headEnd/>
            <a:tailEnd/>
          </a:ln>
          <a:effectLst/>
        </p:spPr>
        <p:txBody>
          <a:bodyPr lIns="92160" tIns="46080" rIns="92160" bIns="46080"/>
          <a:lstStyle/>
          <a:p>
            <a:pPr marL="503238" indent="-457200">
              <a:spcBef>
                <a:spcPts val="600"/>
              </a:spcBef>
              <a:buClr>
                <a:srgbClr val="DDDDDD"/>
              </a:buClr>
              <a:buSzPct val="75000"/>
              <a:buFont typeface="Times New Roman" pitchFamily="16" charset="0"/>
              <a:buAutoNum type="arabicPeriod"/>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Lst>
              <a:defRPr/>
            </a:pPr>
            <a:r>
              <a:rPr lang="en-US" sz="2800" dirty="0">
                <a:solidFill>
                  <a:srgbClr val="000000"/>
                </a:solidFill>
              </a:rPr>
              <a:t>Definition of different </a:t>
            </a:r>
            <a:r>
              <a:rPr lang="en-US" sz="2800" dirty="0" smtClean="0">
                <a:solidFill>
                  <a:srgbClr val="000000"/>
                </a:solidFill>
              </a:rPr>
              <a:t>plant diagrams based </a:t>
            </a:r>
            <a:r>
              <a:rPr lang="en-US" sz="2800" dirty="0">
                <a:solidFill>
                  <a:srgbClr val="000000"/>
                </a:solidFill>
              </a:rPr>
              <a:t>on </a:t>
            </a:r>
            <a:r>
              <a:rPr lang="en-US" sz="2800" dirty="0" smtClean="0">
                <a:solidFill>
                  <a:srgbClr val="000000"/>
                </a:solidFill>
              </a:rPr>
              <a:t>utilities:</a:t>
            </a:r>
          </a:p>
          <a:p>
            <a:pPr marL="1246188" lvl="1" indent="-457200">
              <a:spcBef>
                <a:spcPts val="600"/>
              </a:spcBef>
              <a:buClr>
                <a:srgbClr val="DDDDDD"/>
              </a:buClr>
              <a:buSzPct val="75000"/>
              <a:buFont typeface="Times New Roman" pitchFamily="16" charset="0"/>
              <a:buAutoNum type="arabicPeriod"/>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Lst>
              <a:defRPr/>
            </a:pPr>
            <a:r>
              <a:rPr lang="en-US" sz="2800" dirty="0" smtClean="0">
                <a:solidFill>
                  <a:srgbClr val="000000"/>
                </a:solidFill>
              </a:rPr>
              <a:t>electricity</a:t>
            </a:r>
            <a:r>
              <a:rPr lang="en-US" sz="2800" dirty="0">
                <a:solidFill>
                  <a:srgbClr val="000000"/>
                </a:solidFill>
              </a:rPr>
              <a:t>, </a:t>
            </a:r>
            <a:endParaRPr lang="en-US" sz="2800" dirty="0" smtClean="0">
              <a:solidFill>
                <a:srgbClr val="000000"/>
              </a:solidFill>
            </a:endParaRPr>
          </a:p>
          <a:p>
            <a:pPr marL="1246188" lvl="1" indent="-457200">
              <a:spcBef>
                <a:spcPts val="600"/>
              </a:spcBef>
              <a:buClr>
                <a:srgbClr val="DDDDDD"/>
              </a:buClr>
              <a:buSzPct val="75000"/>
              <a:buFont typeface="Times New Roman" pitchFamily="16" charset="0"/>
              <a:buAutoNum type="arabicPeriod"/>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Lst>
              <a:defRPr/>
            </a:pPr>
            <a:r>
              <a:rPr lang="en-US" sz="2800" dirty="0" smtClean="0">
                <a:solidFill>
                  <a:srgbClr val="000000"/>
                </a:solidFill>
              </a:rPr>
              <a:t>saturated </a:t>
            </a:r>
            <a:r>
              <a:rPr lang="en-US" sz="2800" dirty="0">
                <a:solidFill>
                  <a:srgbClr val="000000"/>
                </a:solidFill>
              </a:rPr>
              <a:t>steam, </a:t>
            </a:r>
            <a:endParaRPr lang="en-US" sz="2800" dirty="0" smtClean="0">
              <a:solidFill>
                <a:srgbClr val="000000"/>
              </a:solidFill>
            </a:endParaRPr>
          </a:p>
          <a:p>
            <a:pPr marL="1246188" lvl="1" indent="-457200">
              <a:spcBef>
                <a:spcPts val="600"/>
              </a:spcBef>
              <a:buClr>
                <a:srgbClr val="DDDDDD"/>
              </a:buClr>
              <a:buSzPct val="75000"/>
              <a:buFont typeface="Times New Roman" pitchFamily="16" charset="0"/>
              <a:buAutoNum type="arabicPeriod"/>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Lst>
              <a:defRPr/>
            </a:pPr>
            <a:r>
              <a:rPr lang="en-US" sz="2800" dirty="0" smtClean="0">
                <a:solidFill>
                  <a:srgbClr val="000000"/>
                </a:solidFill>
              </a:rPr>
              <a:t>hot </a:t>
            </a:r>
            <a:r>
              <a:rPr lang="en-US" sz="2800" dirty="0">
                <a:solidFill>
                  <a:srgbClr val="000000"/>
                </a:solidFill>
              </a:rPr>
              <a:t>water </a:t>
            </a:r>
          </a:p>
          <a:p>
            <a:pPr marL="1246188" lvl="1" indent="-457200">
              <a:spcBef>
                <a:spcPts val="600"/>
              </a:spcBef>
              <a:buClr>
                <a:srgbClr val="DDDDDD"/>
              </a:buClr>
              <a:buSzPct val="75000"/>
              <a:buFont typeface="Times New Roman" pitchFamily="16" charset="0"/>
              <a:buAutoNum type="arabicPeriod"/>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Lst>
              <a:defRPr/>
            </a:pPr>
            <a:r>
              <a:rPr lang="en-US" sz="2800" dirty="0" smtClean="0">
                <a:solidFill>
                  <a:srgbClr val="000000"/>
                </a:solidFill>
              </a:rPr>
              <a:t>chilled water</a:t>
            </a:r>
          </a:p>
          <a:p>
            <a:pPr marL="503238" indent="-457200">
              <a:spcBef>
                <a:spcPts val="600"/>
              </a:spcBef>
              <a:buClr>
                <a:srgbClr val="DDDDDD"/>
              </a:buClr>
              <a:buSzPct val="75000"/>
              <a:buFont typeface="Times New Roman" pitchFamily="16" charset="0"/>
              <a:buAutoNum type="arabicPeriod"/>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Lst>
              <a:defRPr/>
            </a:pPr>
            <a:r>
              <a:rPr lang="en-US" sz="2800" dirty="0">
                <a:solidFill>
                  <a:srgbClr val="000000"/>
                </a:solidFill>
              </a:rPr>
              <a:t>specification and sizing of the plant components</a:t>
            </a:r>
            <a:r>
              <a:rPr lang="en-US" sz="2800" dirty="0" smtClean="0">
                <a:solidFill>
                  <a:srgbClr val="000000"/>
                </a:solidFill>
              </a:rPr>
              <a:t>;</a:t>
            </a:r>
          </a:p>
          <a:p>
            <a:pPr marL="503238" indent="-457200">
              <a:spcBef>
                <a:spcPts val="600"/>
              </a:spcBef>
              <a:buClr>
                <a:srgbClr val="DDDDDD"/>
              </a:buClr>
              <a:buSzPct val="75000"/>
              <a:buFont typeface="Times New Roman" pitchFamily="16" charset="0"/>
              <a:buAutoNum type="arabicPeriod"/>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Lst>
              <a:defRPr/>
            </a:pPr>
            <a:r>
              <a:rPr lang="en-US" sz="2800" dirty="0" smtClean="0">
                <a:solidFill>
                  <a:srgbClr val="000000"/>
                </a:solidFill>
              </a:rPr>
              <a:t>economic </a:t>
            </a:r>
            <a:r>
              <a:rPr lang="en-US" sz="2800" dirty="0">
                <a:solidFill>
                  <a:srgbClr val="000000"/>
                </a:solidFill>
              </a:rPr>
              <a:t>feasibility and sensitivity analysis</a:t>
            </a:r>
            <a:r>
              <a:rPr lang="en-US" sz="2800" dirty="0" smtClean="0">
                <a:solidFill>
                  <a:srgbClr val="000000"/>
                </a:solidFill>
              </a:rPr>
              <a:t>;</a:t>
            </a:r>
          </a:p>
          <a:p>
            <a:pPr marL="506413" indent="-454025">
              <a:spcBef>
                <a:spcPts val="600"/>
              </a:spcBef>
              <a:buClrTx/>
              <a:buSzPct val="75000"/>
              <a:buFontTx/>
              <a:buNone/>
              <a:tabLst>
                <a:tab pos="503238" algn="l"/>
                <a:tab pos="950913" algn="l"/>
                <a:tab pos="1400175" algn="l"/>
                <a:tab pos="1849438" algn="l"/>
                <a:tab pos="2298700" algn="l"/>
                <a:tab pos="2747963" algn="l"/>
                <a:tab pos="3197225" algn="l"/>
                <a:tab pos="3646488" algn="l"/>
                <a:tab pos="4095750" algn="l"/>
                <a:tab pos="4545013" algn="l"/>
                <a:tab pos="4994275" algn="l"/>
                <a:tab pos="5443538" algn="l"/>
                <a:tab pos="5892800" algn="l"/>
                <a:tab pos="6342063" algn="l"/>
                <a:tab pos="6791325" algn="l"/>
                <a:tab pos="7240588" algn="l"/>
                <a:tab pos="7689850" algn="l"/>
                <a:tab pos="8139113" algn="l"/>
                <a:tab pos="8588375" algn="l"/>
                <a:tab pos="9037638" algn="l"/>
                <a:tab pos="9486900" algn="l"/>
              </a:tabLst>
              <a:defRPr/>
            </a:pPr>
            <a:endParaRPr lang="pt-BR" sz="2800" b="1" dirty="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1"/>
          <p:cNvSpPr>
            <a:spLocks noGrp="1"/>
          </p:cNvSpPr>
          <p:nvPr>
            <p:ph type="sldNum" idx="4294967295"/>
          </p:nvPr>
        </p:nvSpPr>
        <p:spPr>
          <a:xfrm>
            <a:off x="6869113" y="6480177"/>
            <a:ext cx="2127250" cy="317500"/>
          </a:xfrm>
          <a:prstGeom prst="rect">
            <a:avLst/>
          </a:prstGeom>
        </p:spPr>
        <p:txBody>
          <a:bodyPr/>
          <a:lstStyle/>
          <a:p>
            <a:fld id="{A91EF4C3-B1E0-4E6B-AA72-F04ECAFE98AD}" type="slidenum">
              <a:rPr lang="pt-BR"/>
              <a:pPr/>
              <a:t>16</a:t>
            </a:fld>
            <a:endParaRPr lang="pt-BR"/>
          </a:p>
        </p:txBody>
      </p:sp>
      <p:pic>
        <p:nvPicPr>
          <p:cNvPr id="40961" name="Picture 1"/>
          <p:cNvPicPr>
            <a:picLocks noChangeAspect="1" noChangeArrowheads="1"/>
          </p:cNvPicPr>
          <p:nvPr/>
        </p:nvPicPr>
        <p:blipFill>
          <a:blip r:embed="rId3" cstate="print"/>
          <a:srcRect/>
          <a:stretch>
            <a:fillRect/>
          </a:stretch>
        </p:blipFill>
        <p:spPr bwMode="auto">
          <a:xfrm>
            <a:off x="4714875" y="1643066"/>
            <a:ext cx="4351338" cy="4857751"/>
          </a:xfrm>
          <a:prstGeom prst="rect">
            <a:avLst/>
          </a:prstGeom>
          <a:noFill/>
          <a:ln w="9525">
            <a:noFill/>
            <a:round/>
            <a:headEnd/>
            <a:tailEnd/>
          </a:ln>
          <a:effectLst/>
        </p:spPr>
      </p:pic>
      <p:sp>
        <p:nvSpPr>
          <p:cNvPr id="40962" name="Text Box 2"/>
          <p:cNvSpPr txBox="1">
            <a:spLocks noChangeArrowheads="1"/>
          </p:cNvSpPr>
          <p:nvPr/>
        </p:nvSpPr>
        <p:spPr bwMode="auto">
          <a:xfrm>
            <a:off x="827584" y="0"/>
            <a:ext cx="7772400" cy="1376140"/>
          </a:xfrm>
          <a:prstGeom prst="rect">
            <a:avLst/>
          </a:prstGeom>
          <a:noFill/>
          <a:ln w="9525">
            <a:noFill/>
            <a:round/>
            <a:headEnd/>
            <a:tailEnd/>
          </a:ln>
          <a:effectLst/>
        </p:spPr>
        <p:txBody>
          <a:bodyPr lIns="103975" tIns="51987" rIns="103975" bIns="51987" anchor="ctr"/>
          <a:lstStyle/>
          <a:p>
            <a:pPr>
              <a:buClrTx/>
              <a:tabLst>
                <a:tab pos="0" algn="l"/>
                <a:tab pos="505067" algn="l"/>
                <a:tab pos="1011925" algn="l"/>
                <a:tab pos="1518783" algn="l"/>
                <a:tab pos="2025641" algn="l"/>
                <a:tab pos="2532499" algn="l"/>
                <a:tab pos="3039357" algn="l"/>
                <a:tab pos="3546215" algn="l"/>
                <a:tab pos="4053073" algn="l"/>
                <a:tab pos="4559931" algn="l"/>
                <a:tab pos="5066789" algn="l"/>
                <a:tab pos="5573646" algn="l"/>
                <a:tab pos="6080505" algn="l"/>
                <a:tab pos="6587362" algn="l"/>
                <a:tab pos="7094221" algn="l"/>
                <a:tab pos="7601078" algn="l"/>
                <a:tab pos="8107937" algn="l"/>
                <a:tab pos="8614794" algn="l"/>
                <a:tab pos="9121653" algn="l"/>
                <a:tab pos="9628510" algn="l"/>
                <a:tab pos="10135369" algn="l"/>
              </a:tabLst>
            </a:pPr>
            <a:r>
              <a:rPr lang="pt-BR" sz="3200" dirty="0" smtClean="0">
                <a:solidFill>
                  <a:srgbClr val="000000"/>
                </a:solidFill>
              </a:rPr>
              <a:t>Interface </a:t>
            </a:r>
            <a:r>
              <a:rPr lang="pt-BR" sz="3200" dirty="0" err="1" smtClean="0">
                <a:solidFill>
                  <a:srgbClr val="000000"/>
                </a:solidFill>
              </a:rPr>
              <a:t>examples</a:t>
            </a:r>
            <a:r>
              <a:rPr lang="pt-BR" sz="3200" dirty="0">
                <a:solidFill>
                  <a:srgbClr val="000000"/>
                </a:solidFill>
              </a:rPr>
              <a:t/>
            </a:r>
            <a:br>
              <a:rPr lang="pt-BR" sz="3200" dirty="0">
                <a:solidFill>
                  <a:srgbClr val="000000"/>
                </a:solidFill>
              </a:rPr>
            </a:br>
            <a:r>
              <a:rPr lang="pt-BR" sz="3200" dirty="0" smtClean="0">
                <a:solidFill>
                  <a:srgbClr val="000000"/>
                </a:solidFill>
              </a:rPr>
              <a:t>input data- </a:t>
            </a:r>
            <a:r>
              <a:rPr lang="pt-BR" sz="3200" dirty="0" err="1" smtClean="0">
                <a:solidFill>
                  <a:srgbClr val="000000"/>
                </a:solidFill>
              </a:rPr>
              <a:t>power</a:t>
            </a:r>
            <a:r>
              <a:rPr lang="pt-BR" sz="3200" dirty="0" smtClean="0">
                <a:solidFill>
                  <a:srgbClr val="000000"/>
                </a:solidFill>
              </a:rPr>
              <a:t> </a:t>
            </a:r>
            <a:r>
              <a:rPr lang="pt-BR" sz="3200" dirty="0" err="1" smtClean="0">
                <a:solidFill>
                  <a:srgbClr val="000000"/>
                </a:solidFill>
              </a:rPr>
              <a:t>demand</a:t>
            </a:r>
            <a:endParaRPr lang="pt-BR" sz="3200" dirty="0">
              <a:solidFill>
                <a:srgbClr val="000000"/>
              </a:solidFill>
            </a:endParaRPr>
          </a:p>
        </p:txBody>
      </p:sp>
      <p:pic>
        <p:nvPicPr>
          <p:cNvPr id="40963" name="Picture 3"/>
          <p:cNvPicPr>
            <a:picLocks noChangeAspect="1" noChangeArrowheads="1"/>
          </p:cNvPicPr>
          <p:nvPr/>
        </p:nvPicPr>
        <p:blipFill>
          <a:blip r:embed="rId4" cstate="print"/>
          <a:srcRect/>
          <a:stretch>
            <a:fillRect/>
          </a:stretch>
        </p:blipFill>
        <p:spPr bwMode="auto">
          <a:xfrm>
            <a:off x="357192" y="1643063"/>
            <a:ext cx="4357687" cy="4862512"/>
          </a:xfrm>
          <a:prstGeom prst="rect">
            <a:avLst/>
          </a:prstGeom>
          <a:noFill/>
          <a:ln w="9525">
            <a:noFill/>
            <a:round/>
            <a:headEnd/>
            <a:tailEnd/>
          </a:ln>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40961"/>
                                        </p:tgtEl>
                                        <p:attrNameLst>
                                          <p:attrName>style.visibility</p:attrName>
                                        </p:attrNameLst>
                                      </p:cBhvr>
                                      <p:to>
                                        <p:strVal val="visible"/>
                                      </p:to>
                                    </p:set>
                                    <p:animEffect transition="in" filter="wipe(down)">
                                      <p:cBhvr additive="repl">
                                        <p:cTn id="7" dur="500"/>
                                        <p:tgtEl>
                                          <p:spTgt spid="4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1"/>
          <p:cNvSpPr>
            <a:spLocks noGrp="1"/>
          </p:cNvSpPr>
          <p:nvPr>
            <p:ph type="sldNum" idx="4294967295"/>
          </p:nvPr>
        </p:nvSpPr>
        <p:spPr>
          <a:xfrm>
            <a:off x="6869113" y="6480177"/>
            <a:ext cx="2127250" cy="317500"/>
          </a:xfrm>
          <a:prstGeom prst="rect">
            <a:avLst/>
          </a:prstGeom>
        </p:spPr>
        <p:txBody>
          <a:bodyPr/>
          <a:lstStyle/>
          <a:p>
            <a:fld id="{5CAFF4BB-B2F5-4D40-A3A8-99335C733EFF}" type="slidenum">
              <a:rPr lang="pt-BR"/>
              <a:pPr/>
              <a:t>17</a:t>
            </a:fld>
            <a:endParaRPr lang="pt-BR"/>
          </a:p>
        </p:txBody>
      </p:sp>
      <p:sp>
        <p:nvSpPr>
          <p:cNvPr id="43009" name="Text Box 1"/>
          <p:cNvSpPr txBox="1">
            <a:spLocks noChangeArrowheads="1"/>
          </p:cNvSpPr>
          <p:nvPr/>
        </p:nvSpPr>
        <p:spPr bwMode="auto">
          <a:xfrm>
            <a:off x="838200" y="0"/>
            <a:ext cx="7772400" cy="836712"/>
          </a:xfrm>
          <a:prstGeom prst="rect">
            <a:avLst/>
          </a:prstGeom>
          <a:noFill/>
          <a:ln w="9525">
            <a:noFill/>
            <a:round/>
            <a:headEnd/>
            <a:tailEnd/>
          </a:ln>
          <a:effectLst/>
        </p:spPr>
        <p:txBody>
          <a:bodyPr lIns="103975" tIns="51987" rIns="103975" bIns="51987" anchor="ctr"/>
          <a:lstStyle/>
          <a:p>
            <a:pPr>
              <a:buClrTx/>
              <a:tabLst>
                <a:tab pos="0" algn="l"/>
                <a:tab pos="505067" algn="l"/>
                <a:tab pos="1011925" algn="l"/>
                <a:tab pos="1518783" algn="l"/>
                <a:tab pos="2025641" algn="l"/>
                <a:tab pos="2532499" algn="l"/>
                <a:tab pos="3039357" algn="l"/>
                <a:tab pos="3546215" algn="l"/>
                <a:tab pos="4053073" algn="l"/>
                <a:tab pos="4559931" algn="l"/>
                <a:tab pos="5066789" algn="l"/>
                <a:tab pos="5573646" algn="l"/>
                <a:tab pos="6080505" algn="l"/>
                <a:tab pos="6587362" algn="l"/>
                <a:tab pos="7094221" algn="l"/>
                <a:tab pos="7601078" algn="l"/>
                <a:tab pos="8107937" algn="l"/>
                <a:tab pos="8614794" algn="l"/>
                <a:tab pos="9121653" algn="l"/>
                <a:tab pos="9628510" algn="l"/>
                <a:tab pos="10135369" algn="l"/>
              </a:tabLst>
            </a:pPr>
            <a:r>
              <a:rPr lang="pt-BR" sz="2800" dirty="0" smtClean="0">
                <a:solidFill>
                  <a:srgbClr val="000000"/>
                </a:solidFill>
              </a:rPr>
              <a:t>Output interface- </a:t>
            </a:r>
            <a:r>
              <a:rPr lang="pt-BR" sz="2800" dirty="0" err="1" smtClean="0">
                <a:solidFill>
                  <a:srgbClr val="000000"/>
                </a:solidFill>
              </a:rPr>
              <a:t>Scheme</a:t>
            </a:r>
            <a:r>
              <a:rPr lang="pt-BR" sz="2800" dirty="0" smtClean="0">
                <a:solidFill>
                  <a:srgbClr val="000000"/>
                </a:solidFill>
              </a:rPr>
              <a:t> </a:t>
            </a:r>
            <a:r>
              <a:rPr lang="pt-BR" sz="2800" dirty="0" err="1" smtClean="0">
                <a:solidFill>
                  <a:srgbClr val="000000"/>
                </a:solidFill>
              </a:rPr>
              <a:t>with</a:t>
            </a:r>
            <a:r>
              <a:rPr lang="pt-BR" sz="2800" dirty="0" smtClean="0">
                <a:solidFill>
                  <a:srgbClr val="000000"/>
                </a:solidFill>
              </a:rPr>
              <a:t> </a:t>
            </a:r>
            <a:r>
              <a:rPr lang="pt-BR" sz="2800" dirty="0" err="1" smtClean="0">
                <a:solidFill>
                  <a:srgbClr val="000000"/>
                </a:solidFill>
              </a:rPr>
              <a:t>specifications</a:t>
            </a:r>
            <a:endParaRPr lang="pt-BR" sz="2800" dirty="0">
              <a:solidFill>
                <a:srgbClr val="000000"/>
              </a:solidFill>
            </a:endParaRPr>
          </a:p>
        </p:txBody>
      </p:sp>
      <p:pic>
        <p:nvPicPr>
          <p:cNvPr id="43010" name="Picture 2"/>
          <p:cNvPicPr>
            <a:picLocks noChangeAspect="1" noChangeArrowheads="1"/>
          </p:cNvPicPr>
          <p:nvPr/>
        </p:nvPicPr>
        <p:blipFill>
          <a:blip r:embed="rId3" cstate="print"/>
          <a:srcRect/>
          <a:stretch>
            <a:fillRect/>
          </a:stretch>
        </p:blipFill>
        <p:spPr bwMode="auto">
          <a:xfrm>
            <a:off x="323528" y="908720"/>
            <a:ext cx="8353425" cy="5572127"/>
          </a:xfrm>
          <a:prstGeom prst="rect">
            <a:avLst/>
          </a:prstGeom>
          <a:noFill/>
          <a:ln w="9525">
            <a:noFill/>
            <a:round/>
            <a:headEnd/>
            <a:tailEnd/>
          </a:ln>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43010"/>
                                        </p:tgtEl>
                                        <p:attrNameLst>
                                          <p:attrName>style.visibility</p:attrName>
                                        </p:attrNameLst>
                                      </p:cBhvr>
                                      <p:to>
                                        <p:strVal val="visible"/>
                                      </p:to>
                                    </p:set>
                                    <p:animEffect transition="in" filter="blinds(horizontal)">
                                      <p:cBhvr additive="repl">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idx="4294967295"/>
          </p:nvPr>
        </p:nvSpPr>
        <p:spPr>
          <a:xfrm>
            <a:off x="457200" y="406400"/>
            <a:ext cx="8228013" cy="1054100"/>
          </a:xfrm>
        </p:spPr>
        <p:txBody>
          <a:bodyPr/>
          <a:lstStyle/>
          <a:p>
            <a:pPr eaLnBrk="1"/>
            <a:endParaRPr lang="en-US" smtClean="0"/>
          </a:p>
        </p:txBody>
      </p:sp>
      <p:pic>
        <p:nvPicPr>
          <p:cNvPr id="14339" name="Picture 2"/>
          <p:cNvPicPr>
            <a:picLocks noChangeAspect="1" noChangeArrowheads="1"/>
          </p:cNvPicPr>
          <p:nvPr/>
        </p:nvPicPr>
        <p:blipFill>
          <a:blip r:embed="rId3" cstate="print"/>
          <a:srcRect l="4979" t="11317" r="4979" b="5019"/>
          <a:stretch>
            <a:fillRect/>
          </a:stretch>
        </p:blipFill>
        <p:spPr bwMode="auto">
          <a:xfrm>
            <a:off x="179388" y="0"/>
            <a:ext cx="8820150" cy="5940425"/>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32656"/>
            <a:ext cx="6995120" cy="635670"/>
          </a:xfrm>
        </p:spPr>
        <p:txBody>
          <a:bodyPr/>
          <a:lstStyle/>
          <a:p>
            <a:r>
              <a:rPr lang="pt-BR" dirty="0" err="1" smtClean="0"/>
              <a:t>Drift</a:t>
            </a:r>
            <a:r>
              <a:rPr lang="pt-BR" dirty="0" smtClean="0"/>
              <a:t> </a:t>
            </a:r>
            <a:r>
              <a:rPr lang="pt-BR" dirty="0" err="1" smtClean="0"/>
              <a:t>fault</a:t>
            </a:r>
            <a:r>
              <a:rPr lang="pt-BR" dirty="0" smtClean="0"/>
              <a:t>: </a:t>
            </a:r>
            <a:r>
              <a:rPr lang="pt-BR" dirty="0" err="1" smtClean="0"/>
              <a:t>parameters</a:t>
            </a:r>
            <a:r>
              <a:rPr lang="pt-BR" dirty="0" smtClean="0"/>
              <a:t> </a:t>
            </a:r>
            <a:r>
              <a:rPr lang="pt-BR" dirty="0" err="1" smtClean="0"/>
              <a:t>calculation</a:t>
            </a:r>
            <a:r>
              <a:rPr lang="pt-BR" dirty="0" smtClean="0"/>
              <a:t> </a:t>
            </a:r>
            <a:r>
              <a:rPr lang="pt-BR" dirty="0" err="1" smtClean="0"/>
              <a:t>and</a:t>
            </a:r>
            <a:r>
              <a:rPr lang="pt-BR" dirty="0" smtClean="0"/>
              <a:t> </a:t>
            </a:r>
            <a:r>
              <a:rPr lang="pt-BR" dirty="0" err="1" smtClean="0"/>
              <a:t>mitigation</a:t>
            </a:r>
            <a:r>
              <a:rPr lang="pt-BR" dirty="0" smtClean="0"/>
              <a:t> via a KBS </a:t>
            </a:r>
            <a:endParaRPr lang="en-US" dirty="0"/>
          </a:p>
        </p:txBody>
      </p:sp>
      <p:pic>
        <p:nvPicPr>
          <p:cNvPr id="3074" name="Picture 2"/>
          <p:cNvPicPr>
            <a:picLocks noChangeAspect="1" noChangeArrowheads="1"/>
          </p:cNvPicPr>
          <p:nvPr/>
        </p:nvPicPr>
        <p:blipFill>
          <a:blip r:embed="rId2" cstate="print"/>
          <a:srcRect l="10788" t="20297" r="10624" b="16704"/>
          <a:stretch>
            <a:fillRect/>
          </a:stretch>
        </p:blipFill>
        <p:spPr bwMode="auto">
          <a:xfrm>
            <a:off x="0" y="1628800"/>
            <a:ext cx="9144000" cy="46085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819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093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cstate="print"/>
          <a:srcRect l="4979" t="12297" r="4979" b="16240"/>
          <a:stretch>
            <a:fillRect/>
          </a:stretch>
        </p:blipFill>
        <p:spPr bwMode="auto">
          <a:xfrm>
            <a:off x="0" y="0"/>
            <a:ext cx="9144000" cy="640901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l="9969" t="15059" r="14948" b="6638"/>
          <a:stretch>
            <a:fillRect/>
          </a:stretch>
        </p:blipFill>
        <p:spPr bwMode="auto">
          <a:xfrm>
            <a:off x="0" y="0"/>
            <a:ext cx="8999538" cy="5759450"/>
          </a:xfrm>
          <a:prstGeom prst="rect">
            <a:avLst/>
          </a:prstGeom>
          <a:noFill/>
          <a:ln w="9525">
            <a:noFill/>
            <a:round/>
            <a:headEnd/>
            <a:tailEnd/>
          </a:ln>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395536" y="260648"/>
            <a:ext cx="6768752" cy="720080"/>
          </a:xfrm>
        </p:spPr>
        <p:txBody>
          <a:bodyPr/>
          <a:lstStyle/>
          <a:p>
            <a:r>
              <a:rPr lang="en-US" sz="2800" b="0" dirty="0" smtClean="0"/>
              <a:t/>
            </a:r>
            <a:br>
              <a:rPr lang="en-US" sz="2800" b="0" dirty="0" smtClean="0"/>
            </a:br>
            <a:r>
              <a:rPr lang="en-US" sz="2800" b="0" dirty="0" smtClean="0"/>
              <a:t>Current Project- scope definition</a:t>
            </a:r>
            <a:br>
              <a:rPr lang="en-US" sz="2800" b="0" dirty="0" smtClean="0"/>
            </a:br>
            <a:r>
              <a:rPr lang="en-US" sz="2800" b="0" dirty="0" smtClean="0"/>
              <a:t>Possible EMI Problems</a:t>
            </a:r>
            <a:br>
              <a:rPr lang="en-US" sz="2800" b="0" dirty="0" smtClean="0"/>
            </a:br>
            <a:endParaRPr lang="en-US" sz="2800" b="0" dirty="0"/>
          </a:p>
        </p:txBody>
      </p:sp>
      <p:pic>
        <p:nvPicPr>
          <p:cNvPr id="4" name="Imagem 3"/>
          <p:cNvPicPr/>
          <p:nvPr/>
        </p:nvPicPr>
        <p:blipFill>
          <a:blip r:embed="rId2" cstate="print">
            <a:extLst>
              <a:ext uri="{28A0092B-C50C-407E-A947-70E740481C1C}">
                <a14:useLocalDpi xmlns:a14="http://schemas.microsoft.com/office/drawing/2010/main" val="0"/>
              </a:ext>
            </a:extLst>
          </a:blip>
          <a:stretch>
            <a:fillRect/>
          </a:stretch>
        </p:blipFill>
        <p:spPr>
          <a:xfrm>
            <a:off x="683568" y="1412776"/>
            <a:ext cx="7128792" cy="2808312"/>
          </a:xfrm>
          <a:prstGeom prst="rect">
            <a:avLst/>
          </a:prstGeom>
        </p:spPr>
      </p:pic>
      <p:sp>
        <p:nvSpPr>
          <p:cNvPr id="5" name="CaixaDeTexto 4"/>
          <p:cNvSpPr txBox="1"/>
          <p:nvPr/>
        </p:nvSpPr>
        <p:spPr>
          <a:xfrm>
            <a:off x="1763688" y="4293096"/>
            <a:ext cx="4894730" cy="285527"/>
          </a:xfrm>
          <a:prstGeom prst="rect">
            <a:avLst/>
          </a:prstGeom>
          <a:noFill/>
        </p:spPr>
        <p:txBody>
          <a:bodyPr wrap="square" rtlCol="0">
            <a:spAutoFit/>
          </a:bodyPr>
          <a:lstStyle/>
          <a:p>
            <a:pPr algn="ctr"/>
            <a:r>
              <a:rPr lang="en-US" sz="1350" dirty="0" smtClean="0">
                <a:solidFill>
                  <a:schemeClr val="tx1"/>
                </a:solidFill>
              </a:rPr>
              <a:t>drone </a:t>
            </a:r>
            <a:r>
              <a:rPr lang="en-US" sz="1350" dirty="0">
                <a:solidFill>
                  <a:schemeClr val="tx1"/>
                </a:solidFill>
              </a:rPr>
              <a:t>block </a:t>
            </a:r>
            <a:r>
              <a:rPr lang="en-US" sz="1350" dirty="0" smtClean="0">
                <a:solidFill>
                  <a:schemeClr val="tx1"/>
                </a:solidFill>
              </a:rPr>
              <a:t>diagram</a:t>
            </a:r>
            <a:endParaRPr lang="pt-BR" sz="1350" dirty="0">
              <a:solidFill>
                <a:schemeClr val="tx1"/>
              </a:solidFill>
            </a:endParaRPr>
          </a:p>
        </p:txBody>
      </p:sp>
      <p:sp>
        <p:nvSpPr>
          <p:cNvPr id="9" name="CaixaDeTexto 8"/>
          <p:cNvSpPr txBox="1"/>
          <p:nvPr/>
        </p:nvSpPr>
        <p:spPr>
          <a:xfrm>
            <a:off x="615988" y="4682917"/>
            <a:ext cx="5652509" cy="1917448"/>
          </a:xfrm>
          <a:prstGeom prst="rect">
            <a:avLst/>
          </a:prstGeom>
          <a:noFill/>
        </p:spPr>
        <p:txBody>
          <a:bodyPr wrap="none" rtlCol="0">
            <a:spAutoFit/>
          </a:bodyPr>
          <a:lstStyle/>
          <a:p>
            <a:pPr algn="just"/>
            <a:r>
              <a:rPr lang="en-US" sz="2000" dirty="0" smtClean="0">
                <a:solidFill>
                  <a:schemeClr val="tx1"/>
                </a:solidFill>
              </a:rPr>
              <a:t>If EMI coupling ACL/GYR sensors</a:t>
            </a:r>
          </a:p>
          <a:p>
            <a:pPr marL="342900" lvl="1" algn="just">
              <a:lnSpc>
                <a:spcPct val="100000"/>
              </a:lnSpc>
              <a:buClr>
                <a:srgbClr val="0000FF"/>
              </a:buClr>
            </a:pPr>
            <a:r>
              <a:rPr lang="en-US" sz="2000" dirty="0" smtClean="0">
                <a:solidFill>
                  <a:schemeClr val="tx1"/>
                </a:solidFill>
              </a:rPr>
              <a:t>     Reliability may be compromised</a:t>
            </a:r>
          </a:p>
          <a:p>
            <a:pPr marL="342900" lvl="1" algn="just">
              <a:lnSpc>
                <a:spcPct val="100000"/>
              </a:lnSpc>
              <a:buClr>
                <a:srgbClr val="0000FF"/>
              </a:buClr>
            </a:pPr>
            <a:r>
              <a:rPr lang="en-US" sz="2000" dirty="0" smtClean="0">
                <a:solidFill>
                  <a:schemeClr val="tx1"/>
                </a:solidFill>
              </a:rPr>
              <a:t>	     malfunction in sensors</a:t>
            </a:r>
          </a:p>
          <a:p>
            <a:pPr marL="685800" lvl="2" algn="just">
              <a:lnSpc>
                <a:spcPct val="100000"/>
              </a:lnSpc>
              <a:buClr>
                <a:srgbClr val="0000FF"/>
              </a:buClr>
            </a:pPr>
            <a:r>
              <a:rPr lang="en-US" sz="2000" dirty="0" smtClean="0">
                <a:solidFill>
                  <a:schemeClr val="tx1"/>
                </a:solidFill>
              </a:rPr>
              <a:t>	noise signal to controller</a:t>
            </a:r>
          </a:p>
          <a:p>
            <a:pPr marL="342900" lvl="1" algn="just">
              <a:lnSpc>
                <a:spcPct val="100000"/>
              </a:lnSpc>
              <a:buClr>
                <a:srgbClr val="0000FF"/>
              </a:buClr>
              <a:tabLst>
                <a:tab pos="3406775" algn="l"/>
              </a:tabLst>
            </a:pPr>
            <a:r>
              <a:rPr lang="en-US" sz="2000" dirty="0" smtClean="0">
                <a:solidFill>
                  <a:schemeClr val="tx1"/>
                </a:solidFill>
              </a:rPr>
              <a:t>     Danger to circuitry integrity</a:t>
            </a:r>
          </a:p>
          <a:p>
            <a:pPr marL="342900" lvl="1" algn="just">
              <a:lnSpc>
                <a:spcPct val="100000"/>
              </a:lnSpc>
              <a:buClr>
                <a:srgbClr val="0000FF"/>
              </a:buClr>
              <a:tabLst>
                <a:tab pos="896938" algn="l"/>
              </a:tabLst>
            </a:pPr>
            <a:r>
              <a:rPr lang="en-US" sz="2000" dirty="0" smtClean="0">
                <a:solidFill>
                  <a:schemeClr val="tx1"/>
                </a:solidFill>
              </a:rPr>
              <a:t>	      EMI currents can produce excessive heat</a:t>
            </a:r>
          </a:p>
        </p:txBody>
      </p:sp>
      <p:sp>
        <p:nvSpPr>
          <p:cNvPr id="10" name="CaixaDeTexto 9"/>
          <p:cNvSpPr txBox="1"/>
          <p:nvPr/>
        </p:nvSpPr>
        <p:spPr>
          <a:xfrm>
            <a:off x="5508104" y="2132856"/>
            <a:ext cx="936104" cy="34996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27668667"/>
      </p:ext>
    </p:extLst>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755576" y="5013176"/>
            <a:ext cx="6858000" cy="1504000"/>
          </a:xfrm>
        </p:spPr>
        <p:txBody>
          <a:bodyPr>
            <a:noAutofit/>
          </a:bodyPr>
          <a:lstStyle/>
          <a:p>
            <a:pPr algn="just"/>
            <a:r>
              <a:rPr lang="en-US" sz="1800" dirty="0" smtClean="0"/>
              <a:t>If ESC circuit drives strong switching currents to BDCM</a:t>
            </a:r>
          </a:p>
          <a:p>
            <a:pPr marL="342900" lvl="1" algn="just">
              <a:buClr>
                <a:srgbClr val="0000FF"/>
              </a:buClr>
            </a:pPr>
            <a:r>
              <a:rPr lang="en-US" sz="1800" dirty="0" smtClean="0"/>
              <a:t>f </a:t>
            </a:r>
            <a:r>
              <a:rPr lang="en-US" sz="1800" dirty="0" smtClean="0">
                <a:sym typeface="Symbol" panose="05050102010706020507" pitchFamily="18" charset="2"/>
              </a:rPr>
              <a:t></a:t>
            </a:r>
            <a:r>
              <a:rPr lang="en-US" sz="1800" dirty="0" smtClean="0"/>
              <a:t> 10 kHz and I &gt; 20A</a:t>
            </a:r>
          </a:p>
          <a:p>
            <a:pPr marL="0" lvl="1" algn="just">
              <a:buClr>
                <a:srgbClr val="0000FF"/>
              </a:buClr>
              <a:tabLst>
                <a:tab pos="358775" algn="l"/>
              </a:tabLst>
            </a:pPr>
            <a:r>
              <a:rPr lang="en-US" sz="1800" dirty="0" smtClean="0"/>
              <a:t>Then EMI is radiated and may </a:t>
            </a:r>
            <a:r>
              <a:rPr lang="en-US" sz="1800" dirty="0"/>
              <a:t>cause malfunction </a:t>
            </a:r>
            <a:r>
              <a:rPr lang="en-US" sz="1800" dirty="0" smtClean="0"/>
              <a:t>or degradation</a:t>
            </a:r>
          </a:p>
          <a:p>
            <a:pPr marL="0" lvl="1" algn="just">
              <a:buClr>
                <a:srgbClr val="0000FF"/>
              </a:buClr>
              <a:tabLst>
                <a:tab pos="358775" algn="l"/>
              </a:tabLst>
            </a:pPr>
            <a:r>
              <a:rPr lang="en-US" sz="1800" dirty="0"/>
              <a:t>	</a:t>
            </a:r>
            <a:r>
              <a:rPr lang="en-US" sz="1800" dirty="0" smtClean="0"/>
              <a:t>(stray inductance)</a:t>
            </a:r>
            <a:endParaRPr lang="en-US" sz="1800" dirty="0"/>
          </a:p>
        </p:txBody>
      </p:sp>
      <p:pic>
        <p:nvPicPr>
          <p:cNvPr id="4" name="Imagem 3"/>
          <p:cNvPicPr>
            <a:picLocks noChangeAspect="1"/>
          </p:cNvPicPr>
          <p:nvPr/>
        </p:nvPicPr>
        <p:blipFill>
          <a:blip r:embed="rId2" cstate="print"/>
          <a:stretch>
            <a:fillRect/>
          </a:stretch>
        </p:blipFill>
        <p:spPr>
          <a:xfrm>
            <a:off x="4952131" y="1412776"/>
            <a:ext cx="2252388" cy="3312368"/>
          </a:xfrm>
          <a:prstGeom prst="rect">
            <a:avLst/>
          </a:prstGeom>
        </p:spPr>
      </p:pic>
      <p:sp>
        <p:nvSpPr>
          <p:cNvPr id="21" name="CaixaDeTexto 20"/>
          <p:cNvSpPr txBox="1"/>
          <p:nvPr/>
        </p:nvSpPr>
        <p:spPr>
          <a:xfrm>
            <a:off x="827584" y="4509120"/>
            <a:ext cx="7920880" cy="321306"/>
          </a:xfrm>
          <a:prstGeom prst="rect">
            <a:avLst/>
          </a:prstGeom>
          <a:noFill/>
        </p:spPr>
        <p:txBody>
          <a:bodyPr wrap="square" rtlCol="0">
            <a:spAutoFit/>
          </a:bodyPr>
          <a:lstStyle/>
          <a:p>
            <a:pPr algn="ctr"/>
            <a:r>
              <a:rPr lang="en-US" sz="1600" dirty="0" smtClean="0">
                <a:solidFill>
                  <a:schemeClr val="tx1"/>
                </a:solidFill>
              </a:rPr>
              <a:t>a) </a:t>
            </a:r>
            <a:r>
              <a:rPr lang="en-US" sz="1600" dirty="0">
                <a:solidFill>
                  <a:schemeClr val="tx1"/>
                </a:solidFill>
              </a:rPr>
              <a:t>functional diagram          </a:t>
            </a:r>
            <a:r>
              <a:rPr lang="en-US" sz="1600" dirty="0" smtClean="0">
                <a:solidFill>
                  <a:schemeClr val="tx1"/>
                </a:solidFill>
              </a:rPr>
              <a:t>       b) magnetic coupling due proximity</a:t>
            </a:r>
            <a:endParaRPr lang="pt-BR" sz="1600" dirty="0">
              <a:solidFill>
                <a:schemeClr val="tx1"/>
              </a:solidFill>
            </a:endParaRPr>
          </a:p>
        </p:txBody>
      </p:sp>
      <p:grpSp>
        <p:nvGrpSpPr>
          <p:cNvPr id="12" name="Grupo 11"/>
          <p:cNvGrpSpPr/>
          <p:nvPr/>
        </p:nvGrpSpPr>
        <p:grpSpPr>
          <a:xfrm>
            <a:off x="755576" y="1988840"/>
            <a:ext cx="3600400" cy="2160240"/>
            <a:chOff x="1259632" y="2060848"/>
            <a:chExt cx="3058095" cy="1784462"/>
          </a:xfrm>
        </p:grpSpPr>
        <p:pic>
          <p:nvPicPr>
            <p:cNvPr id="10" name="Imagem 9"/>
            <p:cNvPicPr>
              <a:picLocks noChangeAspect="1"/>
            </p:cNvPicPr>
            <p:nvPr/>
          </p:nvPicPr>
          <p:blipFill>
            <a:blip r:embed="rId3" cstate="print"/>
            <a:stretch>
              <a:fillRect/>
            </a:stretch>
          </p:blipFill>
          <p:spPr>
            <a:xfrm>
              <a:off x="1259632" y="2060848"/>
              <a:ext cx="3058095" cy="1784462"/>
            </a:xfrm>
            <a:prstGeom prst="rect">
              <a:avLst/>
            </a:prstGeom>
          </p:spPr>
        </p:pic>
        <p:sp>
          <p:nvSpPr>
            <p:cNvPr id="5" name="CaixaDeTexto 4"/>
            <p:cNvSpPr txBox="1"/>
            <p:nvPr/>
          </p:nvSpPr>
          <p:spPr>
            <a:xfrm>
              <a:off x="2709838" y="3325970"/>
              <a:ext cx="484094" cy="257686"/>
            </a:xfrm>
            <a:prstGeom prst="rect">
              <a:avLst/>
            </a:prstGeom>
            <a:noFill/>
          </p:spPr>
          <p:txBody>
            <a:bodyPr wrap="square" rtlCol="0">
              <a:spAutoFit/>
            </a:bodyPr>
            <a:lstStyle/>
            <a:p>
              <a:pPr algn="ctr"/>
              <a:r>
                <a:rPr lang="pt-BR" sz="1350" dirty="0" smtClean="0"/>
                <a:t>a)</a:t>
              </a:r>
              <a:endParaRPr lang="pt-BR" sz="1350" dirty="0"/>
            </a:p>
          </p:txBody>
        </p:sp>
      </p:grpSp>
      <p:sp>
        <p:nvSpPr>
          <p:cNvPr id="11" name="CaixaDeTexto 10"/>
          <p:cNvSpPr txBox="1"/>
          <p:nvPr/>
        </p:nvSpPr>
        <p:spPr>
          <a:xfrm>
            <a:off x="5121344" y="3325970"/>
            <a:ext cx="484094" cy="257686"/>
          </a:xfrm>
          <a:prstGeom prst="rect">
            <a:avLst/>
          </a:prstGeom>
          <a:noFill/>
        </p:spPr>
        <p:txBody>
          <a:bodyPr wrap="square" rtlCol="0">
            <a:spAutoFit/>
          </a:bodyPr>
          <a:lstStyle/>
          <a:p>
            <a:pPr algn="ctr"/>
            <a:r>
              <a:rPr lang="pt-BR" sz="1350" dirty="0" smtClean="0"/>
              <a:t>b)</a:t>
            </a:r>
            <a:endParaRPr lang="pt-BR" sz="1350" dirty="0"/>
          </a:p>
        </p:txBody>
      </p:sp>
      <p:sp>
        <p:nvSpPr>
          <p:cNvPr id="13" name="CaixaDeTexto 12"/>
          <p:cNvSpPr txBox="1"/>
          <p:nvPr/>
        </p:nvSpPr>
        <p:spPr>
          <a:xfrm>
            <a:off x="755576" y="548680"/>
            <a:ext cx="5303055" cy="493084"/>
          </a:xfrm>
          <a:prstGeom prst="rect">
            <a:avLst/>
          </a:prstGeom>
          <a:noFill/>
        </p:spPr>
        <p:txBody>
          <a:bodyPr wrap="none" rtlCol="0">
            <a:spAutoFit/>
          </a:bodyPr>
          <a:lstStyle/>
          <a:p>
            <a:r>
              <a:rPr lang="en-US" sz="2800" dirty="0" smtClean="0">
                <a:solidFill>
                  <a:schemeClr val="tx1"/>
                </a:solidFill>
              </a:rPr>
              <a:t>Rule example:  stray inductance</a:t>
            </a:r>
            <a:endParaRPr lang="en-US" sz="2800" dirty="0">
              <a:solidFill>
                <a:schemeClr val="tx1"/>
              </a:solidFill>
            </a:endParaRPr>
          </a:p>
        </p:txBody>
      </p:sp>
    </p:spTree>
    <p:extLst>
      <p:ext uri="{BB962C8B-B14F-4D97-AF65-F5344CB8AC3E}">
        <p14:creationId xmlns:p14="http://schemas.microsoft.com/office/powerpoint/2010/main" val="1833384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223682" y="4858872"/>
            <a:ext cx="7524782" cy="1246094"/>
          </a:xfrm>
        </p:spPr>
        <p:txBody>
          <a:bodyPr>
            <a:noAutofit/>
          </a:bodyPr>
          <a:lstStyle/>
          <a:p>
            <a:pPr algn="just"/>
            <a:r>
              <a:rPr lang="en-US" sz="2000" dirty="0" smtClean="0"/>
              <a:t>If AC voltages are present at solder pads in a PCB</a:t>
            </a:r>
          </a:p>
          <a:p>
            <a:pPr marL="0" lvl="1" algn="just">
              <a:buClr>
                <a:srgbClr val="0000FF"/>
              </a:buClr>
            </a:pPr>
            <a:r>
              <a:rPr lang="en-US" dirty="0" smtClean="0"/>
              <a:t>Then </a:t>
            </a:r>
            <a:r>
              <a:rPr lang="en-US" dirty="0"/>
              <a:t>EMI is conducted </a:t>
            </a:r>
            <a:r>
              <a:rPr lang="en-US" dirty="0" smtClean="0"/>
              <a:t>and may </a:t>
            </a:r>
            <a:r>
              <a:rPr lang="en-US" dirty="0"/>
              <a:t>cause </a:t>
            </a:r>
            <a:r>
              <a:rPr lang="en-US" dirty="0" smtClean="0"/>
              <a:t>malfunction or degradation</a:t>
            </a:r>
          </a:p>
          <a:p>
            <a:pPr marL="0" lvl="1" algn="just">
              <a:buClr>
                <a:srgbClr val="0000FF"/>
              </a:buClr>
              <a:tabLst>
                <a:tab pos="538163" algn="l"/>
              </a:tabLst>
            </a:pPr>
            <a:r>
              <a:rPr lang="en-US" dirty="0" smtClean="0"/>
              <a:t>	(stray capacitance)</a:t>
            </a:r>
            <a:endParaRPr lang="en-US" dirty="0"/>
          </a:p>
        </p:txBody>
      </p:sp>
      <p:sp>
        <p:nvSpPr>
          <p:cNvPr id="17" name="CaixaDeTexto 16"/>
          <p:cNvSpPr txBox="1"/>
          <p:nvPr/>
        </p:nvSpPr>
        <p:spPr>
          <a:xfrm>
            <a:off x="1301260" y="4377659"/>
            <a:ext cx="6583108" cy="349968"/>
          </a:xfrm>
          <a:prstGeom prst="rect">
            <a:avLst/>
          </a:prstGeom>
          <a:noFill/>
        </p:spPr>
        <p:txBody>
          <a:bodyPr wrap="square" rtlCol="0">
            <a:spAutoFit/>
          </a:bodyPr>
          <a:lstStyle/>
          <a:p>
            <a:pPr algn="ctr"/>
            <a:r>
              <a:rPr lang="en-US" dirty="0" smtClean="0">
                <a:solidFill>
                  <a:schemeClr val="tx1"/>
                </a:solidFill>
              </a:rPr>
              <a:t>a) </a:t>
            </a:r>
            <a:r>
              <a:rPr lang="en-US" dirty="0">
                <a:solidFill>
                  <a:schemeClr val="tx1"/>
                </a:solidFill>
              </a:rPr>
              <a:t>functional diagram            b) </a:t>
            </a:r>
            <a:r>
              <a:rPr lang="en-US" dirty="0" smtClean="0">
                <a:solidFill>
                  <a:schemeClr val="tx1"/>
                </a:solidFill>
              </a:rPr>
              <a:t>electric </a:t>
            </a:r>
            <a:r>
              <a:rPr lang="en-US" dirty="0">
                <a:solidFill>
                  <a:schemeClr val="tx1"/>
                </a:solidFill>
              </a:rPr>
              <a:t>coupling due proximity</a:t>
            </a:r>
            <a:endParaRPr lang="pt-BR" dirty="0">
              <a:solidFill>
                <a:schemeClr val="tx1"/>
              </a:solidFill>
            </a:endParaRPr>
          </a:p>
        </p:txBody>
      </p:sp>
      <p:pic>
        <p:nvPicPr>
          <p:cNvPr id="2" name="Imagem 1"/>
          <p:cNvPicPr>
            <a:picLocks noChangeAspect="1"/>
          </p:cNvPicPr>
          <p:nvPr/>
        </p:nvPicPr>
        <p:blipFill>
          <a:blip r:embed="rId2" cstate="print"/>
          <a:stretch>
            <a:fillRect/>
          </a:stretch>
        </p:blipFill>
        <p:spPr>
          <a:xfrm>
            <a:off x="4427984" y="1556792"/>
            <a:ext cx="3977985" cy="2606266"/>
          </a:xfrm>
          <a:prstGeom prst="rect">
            <a:avLst/>
          </a:prstGeom>
        </p:spPr>
      </p:pic>
      <p:pic>
        <p:nvPicPr>
          <p:cNvPr id="9" name="Imagem 8"/>
          <p:cNvPicPr>
            <a:picLocks noChangeAspect="1"/>
          </p:cNvPicPr>
          <p:nvPr/>
        </p:nvPicPr>
        <p:blipFill>
          <a:blip r:embed="rId3" cstate="print"/>
          <a:stretch>
            <a:fillRect/>
          </a:stretch>
        </p:blipFill>
        <p:spPr>
          <a:xfrm>
            <a:off x="467544" y="1768990"/>
            <a:ext cx="3160604" cy="2223448"/>
          </a:xfrm>
          <a:prstGeom prst="rect">
            <a:avLst/>
          </a:prstGeom>
        </p:spPr>
      </p:pic>
      <p:sp>
        <p:nvSpPr>
          <p:cNvPr id="10" name="CaixaDeTexto 9"/>
          <p:cNvSpPr txBox="1"/>
          <p:nvPr/>
        </p:nvSpPr>
        <p:spPr>
          <a:xfrm>
            <a:off x="2275050" y="3995527"/>
            <a:ext cx="484094" cy="300082"/>
          </a:xfrm>
          <a:prstGeom prst="rect">
            <a:avLst/>
          </a:prstGeom>
          <a:noFill/>
        </p:spPr>
        <p:txBody>
          <a:bodyPr wrap="square" rtlCol="0">
            <a:spAutoFit/>
          </a:bodyPr>
          <a:lstStyle/>
          <a:p>
            <a:pPr algn="ctr"/>
            <a:r>
              <a:rPr lang="pt-BR" sz="1350" dirty="0" smtClean="0"/>
              <a:t>a)</a:t>
            </a:r>
            <a:endParaRPr lang="pt-BR" sz="1350" dirty="0"/>
          </a:p>
        </p:txBody>
      </p:sp>
      <p:sp>
        <p:nvSpPr>
          <p:cNvPr id="11" name="CaixaDeTexto 10"/>
          <p:cNvSpPr txBox="1"/>
          <p:nvPr/>
        </p:nvSpPr>
        <p:spPr>
          <a:xfrm>
            <a:off x="5460885" y="3898663"/>
            <a:ext cx="484094" cy="300082"/>
          </a:xfrm>
          <a:prstGeom prst="rect">
            <a:avLst/>
          </a:prstGeom>
          <a:noFill/>
        </p:spPr>
        <p:txBody>
          <a:bodyPr wrap="square" rtlCol="0">
            <a:spAutoFit/>
          </a:bodyPr>
          <a:lstStyle/>
          <a:p>
            <a:pPr algn="ctr"/>
            <a:r>
              <a:rPr lang="pt-BR" sz="1350" dirty="0" smtClean="0"/>
              <a:t>b)</a:t>
            </a:r>
            <a:endParaRPr lang="pt-BR" sz="1350" dirty="0"/>
          </a:p>
        </p:txBody>
      </p:sp>
      <p:sp>
        <p:nvSpPr>
          <p:cNvPr id="13" name="CaixaDeTexto 12"/>
          <p:cNvSpPr txBox="1"/>
          <p:nvPr/>
        </p:nvSpPr>
        <p:spPr>
          <a:xfrm>
            <a:off x="971600" y="476672"/>
            <a:ext cx="5482591" cy="493084"/>
          </a:xfrm>
          <a:prstGeom prst="rect">
            <a:avLst/>
          </a:prstGeom>
          <a:noFill/>
        </p:spPr>
        <p:txBody>
          <a:bodyPr wrap="none" rtlCol="0">
            <a:spAutoFit/>
          </a:bodyPr>
          <a:lstStyle/>
          <a:p>
            <a:r>
              <a:rPr lang="en-US" sz="2800" dirty="0" smtClean="0">
                <a:solidFill>
                  <a:schemeClr val="tx1"/>
                </a:solidFill>
              </a:rPr>
              <a:t>Rule example:  stray capacitance</a:t>
            </a:r>
            <a:endParaRPr lang="en-US" sz="2800" dirty="0">
              <a:solidFill>
                <a:schemeClr val="tx1"/>
              </a:solidFill>
            </a:endParaRPr>
          </a:p>
        </p:txBody>
      </p:sp>
    </p:spTree>
    <p:extLst>
      <p:ext uri="{BB962C8B-B14F-4D97-AF65-F5344CB8AC3E}">
        <p14:creationId xmlns:p14="http://schemas.microsoft.com/office/powerpoint/2010/main" val="3803642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Classes in a drone design</a:t>
            </a:r>
            <a:endParaRPr lang="en-US" dirty="0"/>
          </a:p>
        </p:txBody>
      </p:sp>
      <p:pic>
        <p:nvPicPr>
          <p:cNvPr id="4098" name="Picture 2"/>
          <p:cNvPicPr>
            <a:picLocks noChangeAspect="1" noChangeArrowheads="1"/>
          </p:cNvPicPr>
          <p:nvPr/>
        </p:nvPicPr>
        <p:blipFill>
          <a:blip r:embed="rId2" cstate="print"/>
          <a:srcRect l="13771" t="14391" r="9518" b="16704"/>
          <a:stretch>
            <a:fillRect/>
          </a:stretch>
        </p:blipFill>
        <p:spPr bwMode="auto">
          <a:xfrm>
            <a:off x="156881" y="1340768"/>
            <a:ext cx="8735599" cy="527148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idx="4294967295"/>
          </p:nvPr>
        </p:nvSpPr>
        <p:spPr>
          <a:xfrm>
            <a:off x="925513" y="-287338"/>
            <a:ext cx="7499350" cy="1435101"/>
          </a:xfrm>
        </p:spPr>
        <p:txBody>
          <a:bodyPr lIns="92160" tIns="46080" rIns="92160" bIns="4608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smtClean="0"/>
              <a:t>Common Points</a:t>
            </a:r>
            <a:endParaRPr lang="pt-BR" sz="3600" b="1" dirty="0" smtClean="0"/>
          </a:p>
        </p:txBody>
      </p:sp>
      <p:sp>
        <p:nvSpPr>
          <p:cNvPr id="18435" name="Rectangle 2"/>
          <p:cNvSpPr>
            <a:spLocks noGrp="1" noChangeArrowheads="1"/>
          </p:cNvSpPr>
          <p:nvPr>
            <p:ph type="body" idx="4294967295"/>
          </p:nvPr>
        </p:nvSpPr>
        <p:spPr>
          <a:xfrm>
            <a:off x="863600" y="1223963"/>
            <a:ext cx="7710488" cy="4235450"/>
          </a:xfrm>
        </p:spPr>
        <p:txBody>
          <a:bodyPr lIns="92160" tIns="46080" rIns="92160" bIns="46080"/>
          <a:lstStyle/>
          <a:p>
            <a:pPr indent="-325438">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smtClean="0"/>
              <a:t>Incremental approach</a:t>
            </a:r>
          </a:p>
          <a:p>
            <a:pPr indent="-325438">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t>Combination of</a:t>
            </a:r>
          </a:p>
          <a:p>
            <a:pPr lvl="1" indent="-325438">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t>Rules</a:t>
            </a:r>
          </a:p>
          <a:p>
            <a:pPr lvl="1" indent="-325438">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t>Oriented Modeling objects and</a:t>
            </a:r>
          </a:p>
          <a:p>
            <a:pPr lvl="1" indent="-325438">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dirty="0" smtClean="0"/>
              <a:t>Semantic networks as techniques of knowledge representation</a:t>
            </a:r>
          </a:p>
          <a:p>
            <a:pPr indent="-325438">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smtClean="0"/>
              <a:t>Effective participation of experts in the  systems validation</a:t>
            </a:r>
          </a:p>
          <a:p>
            <a:pPr indent="-325438">
              <a:spcBef>
                <a:spcPts val="800"/>
              </a:spcBef>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err="1" smtClean="0"/>
              <a:t>Implementation</a:t>
            </a:r>
            <a:r>
              <a:rPr lang="pt-BR" dirty="0" smtClean="0"/>
              <a:t> in CLIPS (KBS </a:t>
            </a:r>
            <a:r>
              <a:rPr lang="pt-BR" dirty="0" err="1" smtClean="0"/>
              <a:t>shell</a:t>
            </a:r>
            <a:r>
              <a:rPr lang="pt-BR" dirty="0" smtClean="0"/>
              <a:t>)</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Conclusion</a:t>
            </a:r>
            <a:endParaRPr lang="en-US" dirty="0"/>
          </a:p>
        </p:txBody>
      </p:sp>
      <p:sp>
        <p:nvSpPr>
          <p:cNvPr id="3" name="Espaço Reservado para Conteúdo 2"/>
          <p:cNvSpPr>
            <a:spLocks noGrp="1"/>
          </p:cNvSpPr>
          <p:nvPr>
            <p:ph idx="1"/>
          </p:nvPr>
        </p:nvSpPr>
        <p:spPr>
          <a:xfrm>
            <a:off x="467544" y="1412776"/>
            <a:ext cx="8075240" cy="4200301"/>
          </a:xfrm>
        </p:spPr>
        <p:txBody>
          <a:bodyPr/>
          <a:lstStyle/>
          <a:p>
            <a:r>
              <a:rPr lang="en-US" dirty="0" smtClean="0">
                <a:latin typeface="+mj-lt"/>
              </a:rPr>
              <a:t>A rapid prototype has been implemented. </a:t>
            </a:r>
          </a:p>
          <a:p>
            <a:r>
              <a:rPr lang="en-US" dirty="0" smtClean="0">
                <a:latin typeface="+mj-lt"/>
              </a:rPr>
              <a:t>Current functionality comprises:</a:t>
            </a:r>
          </a:p>
          <a:p>
            <a:pPr lvl="1"/>
            <a:r>
              <a:rPr lang="en-US" sz="2400" dirty="0" smtClean="0">
                <a:latin typeface="+mj-lt"/>
              </a:rPr>
              <a:t>evaluation of topologies and technologies applied to the drive circuits (ESC), PCB layout, </a:t>
            </a:r>
          </a:p>
          <a:p>
            <a:pPr lvl="1"/>
            <a:r>
              <a:rPr lang="en-US" sz="2400" dirty="0" smtClean="0">
                <a:latin typeface="+mj-lt"/>
              </a:rPr>
              <a:t>separation between circuitry potentially interfering and victim circuits, </a:t>
            </a:r>
          </a:p>
          <a:p>
            <a:pPr lvl="1"/>
            <a:r>
              <a:rPr lang="en-US" sz="2400" dirty="0" smtClean="0">
                <a:latin typeface="+mj-lt"/>
              </a:rPr>
              <a:t>modes of operation in switched circuits (described by frequency, switching times, and duty cycle) </a:t>
            </a:r>
          </a:p>
          <a:p>
            <a:pPr lvl="1"/>
            <a:r>
              <a:rPr lang="en-US" sz="2400" dirty="0" smtClean="0">
                <a:latin typeface="+mj-lt"/>
              </a:rPr>
              <a:t>and the need for filters and shields to interfering circuits.</a:t>
            </a:r>
          </a:p>
          <a:p>
            <a:r>
              <a:rPr lang="en-US" dirty="0" smtClean="0">
                <a:latin typeface="+mj-lt"/>
              </a:rPr>
              <a:t>Potential to assist designers in EMC criteria for the development of </a:t>
            </a:r>
            <a:r>
              <a:rPr lang="en-US" dirty="0" err="1" smtClean="0">
                <a:latin typeface="+mj-lt"/>
              </a:rPr>
              <a:t>mechatronic</a:t>
            </a:r>
            <a:r>
              <a:rPr lang="en-US" dirty="0" smtClean="0">
                <a:latin typeface="+mj-lt"/>
              </a:rPr>
              <a:t> products</a:t>
            </a:r>
            <a:endParaRPr lang="en-US" dirty="0">
              <a:latin typeface="+mj-l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899592" y="1628800"/>
            <a:ext cx="7710488" cy="4053755"/>
          </a:xfrm>
          <a:prstGeom prst="rect">
            <a:avLst/>
          </a:prstGeom>
          <a:noFill/>
          <a:ln w="9525">
            <a:noFill/>
            <a:round/>
            <a:headEnd/>
            <a:tailEnd/>
          </a:ln>
        </p:spPr>
        <p:txBody>
          <a:bodyPr lIns="92160" tIns="46080" rIns="92160" bIns="46080"/>
          <a:lstStyle/>
          <a:p>
            <a:pPr marL="342900" indent="-304800" eaLnBrk="0">
              <a:lnSpc>
                <a:spcPct val="100000"/>
              </a:lnSpc>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sz="3600" dirty="0" err="1" smtClean="0">
                <a:solidFill>
                  <a:srgbClr val="000000"/>
                </a:solidFill>
              </a:rPr>
              <a:t>If</a:t>
            </a:r>
            <a:r>
              <a:rPr lang="pt-BR" sz="3600" dirty="0" smtClean="0">
                <a:solidFill>
                  <a:srgbClr val="000000"/>
                </a:solidFill>
              </a:rPr>
              <a:t> </a:t>
            </a:r>
            <a:r>
              <a:rPr lang="pt-BR" sz="3600" dirty="0" err="1" smtClean="0">
                <a:solidFill>
                  <a:srgbClr val="000000"/>
                </a:solidFill>
              </a:rPr>
              <a:t>knowledge</a:t>
            </a:r>
            <a:r>
              <a:rPr lang="pt-BR" sz="3600" dirty="0" smtClean="0">
                <a:solidFill>
                  <a:srgbClr val="000000"/>
                </a:solidFill>
              </a:rPr>
              <a:t> is </a:t>
            </a:r>
            <a:r>
              <a:rPr lang="pt-BR" sz="3600" dirty="0" err="1" smtClean="0">
                <a:solidFill>
                  <a:srgbClr val="000000"/>
                </a:solidFill>
              </a:rPr>
              <a:t>power</a:t>
            </a:r>
            <a:r>
              <a:rPr lang="pt-BR" sz="3600" dirty="0" smtClean="0">
                <a:solidFill>
                  <a:srgbClr val="000000"/>
                </a:solidFill>
              </a:rPr>
              <a:t> to </a:t>
            </a:r>
            <a:r>
              <a:rPr lang="pt-BR" sz="3600" dirty="0" err="1" smtClean="0">
                <a:solidFill>
                  <a:srgbClr val="000000"/>
                </a:solidFill>
              </a:rPr>
              <a:t>create</a:t>
            </a:r>
            <a:r>
              <a:rPr lang="pt-BR" sz="3600" dirty="0" smtClean="0">
                <a:solidFill>
                  <a:srgbClr val="000000"/>
                </a:solidFill>
              </a:rPr>
              <a:t> KBS is a </a:t>
            </a:r>
            <a:r>
              <a:rPr lang="pt-BR" sz="3600" dirty="0" err="1" smtClean="0">
                <a:solidFill>
                  <a:srgbClr val="000000"/>
                </a:solidFill>
              </a:rPr>
              <a:t>valuable</a:t>
            </a:r>
            <a:r>
              <a:rPr lang="pt-BR" sz="3600" dirty="0" smtClean="0">
                <a:solidFill>
                  <a:srgbClr val="000000"/>
                </a:solidFill>
              </a:rPr>
              <a:t> </a:t>
            </a:r>
            <a:r>
              <a:rPr lang="pt-BR" sz="3600" dirty="0" err="1" smtClean="0">
                <a:solidFill>
                  <a:srgbClr val="000000"/>
                </a:solidFill>
              </a:rPr>
              <a:t>strategy</a:t>
            </a:r>
            <a:r>
              <a:rPr lang="pt-BR" sz="3600" dirty="0" smtClean="0">
                <a:solidFill>
                  <a:srgbClr val="000000"/>
                </a:solidFill>
              </a:rPr>
              <a:t>!</a:t>
            </a:r>
          </a:p>
          <a:p>
            <a:pPr marL="342900" indent="-304800" eaLnBrk="0">
              <a:lnSpc>
                <a:spcPct val="100000"/>
              </a:lnSpc>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sz="3600" dirty="0" err="1" smtClean="0">
                <a:solidFill>
                  <a:srgbClr val="000000"/>
                </a:solidFill>
              </a:rPr>
              <a:t>Thank</a:t>
            </a:r>
            <a:r>
              <a:rPr lang="pt-BR" sz="3600" dirty="0" smtClean="0">
                <a:solidFill>
                  <a:srgbClr val="000000"/>
                </a:solidFill>
              </a:rPr>
              <a:t> </a:t>
            </a:r>
            <a:r>
              <a:rPr lang="pt-BR" sz="3600" dirty="0" err="1" smtClean="0">
                <a:solidFill>
                  <a:srgbClr val="000000"/>
                </a:solidFill>
              </a:rPr>
              <a:t>you</a:t>
            </a:r>
            <a:r>
              <a:rPr lang="pt-BR" sz="3600" dirty="0" smtClean="0">
                <a:solidFill>
                  <a:srgbClr val="000000"/>
                </a:solidFill>
              </a:rPr>
              <a:t>!</a:t>
            </a:r>
            <a:endParaRPr lang="pt-BR" sz="3600" dirty="0">
              <a:solidFill>
                <a:srgbClr val="000000"/>
              </a:solidFill>
            </a:endParaRPr>
          </a:p>
          <a:p>
            <a:pPr marL="342900" indent="-304800" eaLnBrk="0">
              <a:lnSpc>
                <a:spcPct val="100000"/>
              </a:lnSpc>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pt-BR" sz="3200" dirty="0" smtClean="0">
              <a:solidFill>
                <a:srgbClr val="000000"/>
              </a:solidFill>
            </a:endParaRPr>
          </a:p>
          <a:p>
            <a:pPr marL="342900" indent="-304800" eaLnBrk="0">
              <a:lnSpc>
                <a:spcPct val="100000"/>
              </a:lnSpc>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sz="3200" smtClean="0">
                <a:solidFill>
                  <a:srgbClr val="000000"/>
                </a:solidFill>
              </a:rPr>
              <a:t>							    coach</a:t>
            </a:r>
            <a:r>
              <a:rPr lang="pt-BR" sz="3200" dirty="0" smtClean="0">
                <a:solidFill>
                  <a:srgbClr val="000000"/>
                </a:solidFill>
              </a:rPr>
              <a:t>.</a:t>
            </a:r>
            <a:r>
              <a:rPr lang="pt-BR" sz="3200" dirty="0" err="1" smtClean="0">
                <a:solidFill>
                  <a:srgbClr val="000000"/>
                </a:solidFill>
              </a:rPr>
              <a:t>jonny</a:t>
            </a:r>
            <a:endParaRPr lang="pt-BR" sz="3200" dirty="0" smtClean="0">
              <a:solidFill>
                <a:srgbClr val="000000"/>
              </a:solidFill>
            </a:endParaRPr>
          </a:p>
          <a:p>
            <a:pPr marL="342900" indent="-304800" eaLnBrk="0">
              <a:lnSpc>
                <a:spcPct val="100000"/>
              </a:lnSpc>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sz="3200" dirty="0" smtClean="0">
                <a:solidFill>
                  <a:srgbClr val="000000"/>
                </a:solidFill>
              </a:rPr>
              <a:t>                              </a:t>
            </a:r>
            <a:r>
              <a:rPr lang="pt-BR" sz="3200" dirty="0" err="1" smtClean="0">
                <a:solidFill>
                  <a:srgbClr val="000000"/>
                </a:solidFill>
              </a:rPr>
              <a:t>coachjonny</a:t>
            </a:r>
            <a:endParaRPr lang="pt-BR" sz="3200" dirty="0">
              <a:solidFill>
                <a:srgbClr val="000000"/>
              </a:solidFill>
            </a:endParaRPr>
          </a:p>
          <a:p>
            <a:pPr marL="342900" indent="-304800" eaLnBrk="0">
              <a:lnSpc>
                <a:spcPct val="100000"/>
              </a:lnSpc>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endParaRPr lang="pt-BR" sz="3600" dirty="0" smtClean="0">
              <a:solidFill>
                <a:srgbClr val="000000"/>
              </a:solidFill>
            </a:endParaRPr>
          </a:p>
          <a:p>
            <a:pPr marL="342900" indent="-304800" eaLnBrk="0">
              <a:lnSpc>
                <a:spcPct val="100000"/>
              </a:lnSpc>
              <a:spcBef>
                <a:spcPts val="8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pt-BR" sz="3600" dirty="0" smtClean="0">
                <a:solidFill>
                  <a:srgbClr val="000000"/>
                </a:solidFill>
              </a:rPr>
              <a:t>       </a:t>
            </a:r>
            <a:r>
              <a:rPr lang="pt-BR" sz="2800" dirty="0" smtClean="0">
                <a:solidFill>
                  <a:srgbClr val="000000"/>
                </a:solidFill>
              </a:rPr>
              <a:t>                        </a:t>
            </a:r>
            <a:r>
              <a:rPr lang="pt-BR" sz="2400" dirty="0" smtClean="0">
                <a:solidFill>
                  <a:srgbClr val="000000"/>
                </a:solidFill>
              </a:rPr>
              <a:t>jonny.silva@ufsc.br</a:t>
            </a:r>
            <a:endParaRPr lang="pt-BR" sz="2800" dirty="0">
              <a:solidFill>
                <a:srgbClr val="000000"/>
              </a:solidFill>
            </a:endParaRPr>
          </a:p>
        </p:txBody>
      </p:sp>
      <p:pic>
        <p:nvPicPr>
          <p:cNvPr id="19459" name="Picture 2"/>
          <p:cNvPicPr>
            <a:picLocks noChangeAspect="1" noChangeArrowheads="1"/>
          </p:cNvPicPr>
          <p:nvPr/>
        </p:nvPicPr>
        <p:blipFill>
          <a:blip r:embed="rId3" cstate="print"/>
          <a:srcRect/>
          <a:stretch>
            <a:fillRect/>
          </a:stretch>
        </p:blipFill>
        <p:spPr bwMode="auto">
          <a:xfrm>
            <a:off x="3419872" y="3933056"/>
            <a:ext cx="647700" cy="831850"/>
          </a:xfrm>
          <a:prstGeom prst="rect">
            <a:avLst/>
          </a:prstGeom>
          <a:noFill/>
          <a:ln w="9525">
            <a:noFill/>
            <a:round/>
            <a:headEnd/>
            <a:tailEnd/>
          </a:ln>
        </p:spPr>
      </p:pic>
      <p:pic>
        <p:nvPicPr>
          <p:cNvPr id="3074" name="Picture 2" descr="http://laship.ufsc.br/jonny/LinkedIn.gif"/>
          <p:cNvPicPr>
            <a:picLocks noChangeAspect="1" noChangeArrowheads="1"/>
          </p:cNvPicPr>
          <p:nvPr/>
        </p:nvPicPr>
        <p:blipFill>
          <a:blip r:embed="rId4" cstate="print"/>
          <a:srcRect/>
          <a:stretch>
            <a:fillRect/>
          </a:stretch>
        </p:blipFill>
        <p:spPr bwMode="auto">
          <a:xfrm>
            <a:off x="3347864" y="4653136"/>
            <a:ext cx="873540" cy="81978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References</a:t>
            </a:r>
            <a:endParaRPr lang="en-US" dirty="0"/>
          </a:p>
        </p:txBody>
      </p:sp>
      <p:sp>
        <p:nvSpPr>
          <p:cNvPr id="3" name="Espaço Reservado para Conteúdo 2"/>
          <p:cNvSpPr>
            <a:spLocks noGrp="1"/>
          </p:cNvSpPr>
          <p:nvPr>
            <p:ph idx="1"/>
          </p:nvPr>
        </p:nvSpPr>
        <p:spPr>
          <a:xfrm>
            <a:off x="467544" y="1412776"/>
            <a:ext cx="8075240" cy="4200301"/>
          </a:xfrm>
        </p:spPr>
        <p:txBody>
          <a:bodyPr/>
          <a:lstStyle/>
          <a:p>
            <a:r>
              <a:rPr lang="en-US" sz="1400" dirty="0" smtClean="0"/>
              <a:t>BARBIERI, G., FANTUZZI C., and BORSARI R. “A model-based design methodology for the development of </a:t>
            </a:r>
            <a:r>
              <a:rPr lang="en-US" sz="1400" dirty="0" err="1" smtClean="0"/>
              <a:t>mechatronic</a:t>
            </a:r>
            <a:r>
              <a:rPr lang="en-US" sz="1400" dirty="0" smtClean="0"/>
              <a:t> Systems”. </a:t>
            </a:r>
            <a:r>
              <a:rPr lang="en-US" sz="1400" dirty="0" err="1" smtClean="0"/>
              <a:t>Mechatronics</a:t>
            </a:r>
            <a:r>
              <a:rPr lang="en-US" sz="1400" dirty="0" smtClean="0"/>
              <a:t>, volume 24, Issue 7, Pages 833-843, October 2014. </a:t>
            </a:r>
          </a:p>
          <a:p>
            <a:r>
              <a:rPr lang="en-US" sz="1400" dirty="0" smtClean="0"/>
              <a:t>DE SILVA, C.W. and BEHBAHANI, . “A design paradigm for </a:t>
            </a:r>
            <a:r>
              <a:rPr lang="en-US" sz="1400" dirty="0" err="1" smtClean="0"/>
              <a:t>mechatronic</a:t>
            </a:r>
            <a:r>
              <a:rPr lang="en-US" sz="1400" dirty="0" smtClean="0"/>
              <a:t> systems”. </a:t>
            </a:r>
            <a:r>
              <a:rPr lang="en-US" sz="1400" dirty="0" err="1" smtClean="0"/>
              <a:t>Mechatronics</a:t>
            </a:r>
            <a:r>
              <a:rPr lang="en-US" sz="1400" dirty="0" smtClean="0"/>
              <a:t>, Volume 23, Issue 8, Pages 960-966, December 2013. </a:t>
            </a:r>
          </a:p>
          <a:p>
            <a:r>
              <a:rPr lang="en-US" sz="1400" dirty="0" smtClean="0"/>
              <a:t>DOROCIAK R. Early probabilistic reliability analysis of </a:t>
            </a:r>
            <a:r>
              <a:rPr lang="en-US" sz="1400" dirty="0" err="1" smtClean="0"/>
              <a:t>mechatronic</a:t>
            </a:r>
            <a:r>
              <a:rPr lang="en-US" sz="1400" dirty="0" smtClean="0"/>
              <a:t> systems. Proceedings of Annual Reliability and Maintainability Symposium (RAMS), Reno, Nevada. January 23-26, 2012. </a:t>
            </a:r>
          </a:p>
          <a:p>
            <a:r>
              <a:rPr lang="en-US" sz="1400" dirty="0" smtClean="0"/>
              <a:t>FU, C., ZHOU, J., ZHANG, X., CUI, C. Electromagnetic compatibility design of intelligent circuit breaker. 3th International Conference on Measuring Technology and </a:t>
            </a:r>
            <a:r>
              <a:rPr lang="en-US" sz="1400" dirty="0" err="1" smtClean="0"/>
              <a:t>Mechatronics</a:t>
            </a:r>
            <a:r>
              <a:rPr lang="en-US" sz="1400" dirty="0" smtClean="0"/>
              <a:t> Automation (ICMTMA). January 6-7, 2011. </a:t>
            </a:r>
          </a:p>
          <a:p>
            <a:r>
              <a:rPr lang="en-US" sz="1400" dirty="0" smtClean="0"/>
              <a:t>GIARRATANO, J.C. and RILEY, G.D., 2005. </a:t>
            </a:r>
            <a:r>
              <a:rPr lang="en-US" sz="1400" i="1" dirty="0" smtClean="0"/>
              <a:t>Expert Systems: Principles and Programming. Thomson Course Technology, Boston, 4th edition. </a:t>
            </a:r>
          </a:p>
          <a:p>
            <a:r>
              <a:rPr lang="en-US" sz="1400" dirty="0" smtClean="0"/>
              <a:t>HERNANDEZ N.V., KREMER, G.O., SCHMIDT, L.C. and HERRERA, P.R.A. “Development of an expert system to aid engineers in the selection of design for environment methods and tools”. Expert Systems with Applications, Volume 39, Issue 10, Pages 9543-9553, August 2012. </a:t>
            </a:r>
          </a:p>
          <a:p>
            <a:r>
              <a:rPr lang="en-US" sz="1400" dirty="0" smtClean="0"/>
              <a:t>HUBING, T. “EMC Expert Systems for Evaluating Automotive Designs”. 2006 IEEE International Symposium on Electromagnetic Compatibility, EMC 2006, Volume 3, Pages 840-841, 2006. </a:t>
            </a:r>
          </a:p>
          <a:p>
            <a:r>
              <a:rPr lang="en-US" sz="1400" dirty="0" smtClean="0"/>
              <a:t>JANFREI, J., YUBO, Y., LIHIUI, W., LEI, G. Analysis and countermeasure on abnormal operation of one 110kV intelligent substation merging unit. 2013 International Conference on </a:t>
            </a:r>
            <a:r>
              <a:rPr lang="en-US" sz="1400" dirty="0" err="1" smtClean="0"/>
              <a:t>Mechatronic</a:t>
            </a:r>
            <a:r>
              <a:rPr lang="en-US" sz="1400" dirty="0" smtClean="0"/>
              <a:t> Sciences, Electric Engineering and Computer (MEC). December 20-22, 2013, Shenyang, China.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685800" y="6248400"/>
            <a:ext cx="1905000" cy="457200"/>
          </a:xfrm>
          <a:prstGeom prst="rect">
            <a:avLst/>
          </a:prstGeom>
          <a:noFill/>
          <a:ln w="9525">
            <a:noFill/>
            <a:round/>
            <a:headEnd/>
            <a:tailEnd/>
          </a:ln>
        </p:spPr>
        <p:txBody>
          <a:bodyPr wrap="none" anchor="ctr"/>
          <a:lstStyle/>
          <a:p>
            <a:endParaRPr lang="en-US" dirty="0"/>
          </a:p>
        </p:txBody>
      </p:sp>
      <p:sp>
        <p:nvSpPr>
          <p:cNvPr id="4099" name="Rectangle 2"/>
          <p:cNvSpPr>
            <a:spLocks noChangeArrowheads="1"/>
          </p:cNvSpPr>
          <p:nvPr/>
        </p:nvSpPr>
        <p:spPr bwMode="auto">
          <a:xfrm>
            <a:off x="3124200" y="6248400"/>
            <a:ext cx="2895600" cy="457200"/>
          </a:xfrm>
          <a:prstGeom prst="rect">
            <a:avLst/>
          </a:prstGeom>
          <a:noFill/>
          <a:ln w="9525">
            <a:noFill/>
            <a:round/>
            <a:headEnd/>
            <a:tailEnd/>
          </a:ln>
        </p:spPr>
        <p:txBody>
          <a:bodyPr wrap="none" anchor="ctr"/>
          <a:lstStyle/>
          <a:p>
            <a:endParaRPr lang="en-US" dirty="0"/>
          </a:p>
        </p:txBody>
      </p:sp>
      <p:sp>
        <p:nvSpPr>
          <p:cNvPr id="4100" name="AutoShape 3"/>
          <p:cNvSpPr>
            <a:spLocks noChangeArrowheads="1"/>
          </p:cNvSpPr>
          <p:nvPr/>
        </p:nvSpPr>
        <p:spPr bwMode="auto">
          <a:xfrm>
            <a:off x="179512" y="1556792"/>
            <a:ext cx="8964488" cy="4209008"/>
          </a:xfrm>
          <a:prstGeom prst="roundRect">
            <a:avLst>
              <a:gd name="adj" fmla="val 12315"/>
            </a:avLst>
          </a:prstGeom>
          <a:noFill/>
          <a:ln w="9525">
            <a:noFill/>
            <a:round/>
            <a:headEnd/>
            <a:tailEnd/>
          </a:ln>
        </p:spPr>
        <p:txBody>
          <a:bodyPr lIns="90360" tIns="44280" rIns="90360" bIns="44280" anchor="ctr"/>
          <a:lstStyle/>
          <a:p>
            <a:r>
              <a:rPr lang="en-US" sz="2800" dirty="0" smtClean="0">
                <a:solidFill>
                  <a:schemeClr val="tx1"/>
                </a:solidFill>
              </a:rPr>
              <a:t>Design for Reliability of </a:t>
            </a:r>
            <a:r>
              <a:rPr lang="en-US" sz="2800" dirty="0" err="1" smtClean="0">
                <a:solidFill>
                  <a:schemeClr val="tx1"/>
                </a:solidFill>
              </a:rPr>
              <a:t>Mechatronic</a:t>
            </a:r>
            <a:r>
              <a:rPr lang="en-US" sz="2800" dirty="0" smtClean="0">
                <a:solidFill>
                  <a:schemeClr val="tx1"/>
                </a:solidFill>
              </a:rPr>
              <a:t> Systems Supported by Knowledge-Based Systems in Design Process Early Phases</a:t>
            </a:r>
          </a:p>
          <a:p>
            <a:r>
              <a:rPr lang="pt-BR" sz="2800" dirty="0">
                <a:solidFill>
                  <a:srgbClr val="000000"/>
                </a:solidFill>
                <a:latin typeface="Bookman" charset="0"/>
              </a:rPr>
              <a:t/>
            </a:r>
            <a:br>
              <a:rPr lang="pt-BR" sz="2800" dirty="0">
                <a:solidFill>
                  <a:srgbClr val="000000"/>
                </a:solidFill>
                <a:latin typeface="Bookman" charset="0"/>
              </a:rPr>
            </a:br>
            <a:r>
              <a:rPr lang="pt-BR" sz="2800" dirty="0">
                <a:solidFill>
                  <a:srgbClr val="000000"/>
                </a:solidFill>
                <a:latin typeface="Bookman" charset="0"/>
              </a:rPr>
              <a:t/>
            </a:r>
            <a:br>
              <a:rPr lang="pt-BR" sz="2800" dirty="0">
                <a:solidFill>
                  <a:srgbClr val="000000"/>
                </a:solidFill>
                <a:latin typeface="Bookman" charset="0"/>
              </a:rPr>
            </a:br>
            <a:r>
              <a:rPr lang="pt-BR" sz="2400" dirty="0" smtClean="0">
                <a:solidFill>
                  <a:srgbClr val="000000"/>
                </a:solidFill>
                <a:latin typeface="+mj-lt"/>
              </a:rPr>
              <a:t>P</a:t>
            </a:r>
            <a:r>
              <a:rPr lang="pt-BR" sz="2400" dirty="0" smtClean="0">
                <a:solidFill>
                  <a:schemeClr val="tx1"/>
                </a:solidFill>
                <a:latin typeface="+mj-lt"/>
              </a:rPr>
              <a:t>aulo Ricardo Telles Rangel, </a:t>
            </a:r>
            <a:r>
              <a:rPr lang="pt-BR" sz="2400" dirty="0" err="1" smtClean="0">
                <a:solidFill>
                  <a:schemeClr val="tx1"/>
                </a:solidFill>
                <a:latin typeface="+mj-lt"/>
              </a:rPr>
              <a:t>MSc</a:t>
            </a:r>
            <a:r>
              <a:rPr lang="pt-BR" sz="2400" dirty="0" smtClean="0">
                <a:solidFill>
                  <a:schemeClr val="tx1"/>
                </a:solidFill>
                <a:latin typeface="+mj-lt"/>
              </a:rPr>
              <a:t>.    </a:t>
            </a:r>
            <a:r>
              <a:rPr lang="pt-BR" sz="2400" dirty="0" err="1" smtClean="0">
                <a:solidFill>
                  <a:srgbClr val="000000"/>
                </a:solidFill>
                <a:latin typeface="+mj-lt"/>
              </a:rPr>
              <a:t>Jonny</a:t>
            </a:r>
            <a:r>
              <a:rPr lang="pt-BR" sz="2400" dirty="0" smtClean="0">
                <a:solidFill>
                  <a:srgbClr val="000000"/>
                </a:solidFill>
                <a:latin typeface="+mj-lt"/>
              </a:rPr>
              <a:t> Carlos da Silva, Dr.Eng.</a:t>
            </a:r>
            <a:endParaRPr lang="en-US" sz="2400" dirty="0" smtClean="0">
              <a:solidFill>
                <a:schemeClr val="tx1"/>
              </a:solidFill>
              <a:latin typeface="+mj-lt"/>
            </a:endParaRPr>
          </a:p>
          <a:p>
            <a:r>
              <a:rPr lang="pt-BR" sz="2000" dirty="0" err="1" smtClean="0">
                <a:solidFill>
                  <a:schemeClr val="tx1"/>
                </a:solidFill>
                <a:latin typeface="+mj-lt"/>
              </a:rPr>
              <a:t>Electronics</a:t>
            </a:r>
            <a:r>
              <a:rPr lang="pt-BR" sz="2000" dirty="0" smtClean="0">
                <a:solidFill>
                  <a:schemeClr val="tx1"/>
                </a:solidFill>
                <a:latin typeface="+mj-lt"/>
              </a:rPr>
              <a:t> </a:t>
            </a:r>
            <a:r>
              <a:rPr lang="pt-BR" sz="2000" dirty="0" err="1" smtClean="0">
                <a:solidFill>
                  <a:schemeClr val="tx1"/>
                </a:solidFill>
                <a:latin typeface="+mj-lt"/>
              </a:rPr>
              <a:t>Department</a:t>
            </a:r>
            <a:r>
              <a:rPr lang="pt-BR" sz="2000" dirty="0" smtClean="0">
                <a:solidFill>
                  <a:schemeClr val="tx1"/>
                </a:solidFill>
                <a:latin typeface="+mj-lt"/>
              </a:rPr>
              <a:t>, IFSC                         </a:t>
            </a:r>
            <a:r>
              <a:rPr lang="pt-BR" sz="2000" dirty="0" err="1" smtClean="0">
                <a:solidFill>
                  <a:schemeClr val="tx1"/>
                </a:solidFill>
                <a:latin typeface="+mj-lt"/>
              </a:rPr>
              <a:t>Mech</a:t>
            </a:r>
            <a:r>
              <a:rPr lang="pt-BR" sz="2000" dirty="0" smtClean="0">
                <a:solidFill>
                  <a:schemeClr val="tx1"/>
                </a:solidFill>
                <a:latin typeface="+mj-lt"/>
              </a:rPr>
              <a:t>. </a:t>
            </a:r>
            <a:r>
              <a:rPr lang="pt-BR" sz="2000" dirty="0" err="1" smtClean="0">
                <a:solidFill>
                  <a:schemeClr val="tx1"/>
                </a:solidFill>
                <a:latin typeface="+mj-lt"/>
              </a:rPr>
              <a:t>Engineering</a:t>
            </a:r>
            <a:r>
              <a:rPr lang="pt-BR" sz="2000" dirty="0" smtClean="0">
                <a:solidFill>
                  <a:schemeClr val="tx1"/>
                </a:solidFill>
                <a:latin typeface="+mj-lt"/>
              </a:rPr>
              <a:t> </a:t>
            </a:r>
            <a:r>
              <a:rPr lang="pt-BR" sz="2000" dirty="0" err="1" smtClean="0">
                <a:solidFill>
                  <a:schemeClr val="tx1"/>
                </a:solidFill>
                <a:latin typeface="+mj-lt"/>
              </a:rPr>
              <a:t>Dept</a:t>
            </a:r>
            <a:r>
              <a:rPr lang="pt-BR" sz="2000" dirty="0" smtClean="0">
                <a:solidFill>
                  <a:schemeClr val="tx1"/>
                </a:solidFill>
                <a:latin typeface="+mj-lt"/>
              </a:rPr>
              <a:t>. UFSC</a:t>
            </a:r>
            <a:endParaRPr lang="en-US" sz="2000" dirty="0" smtClean="0">
              <a:solidFill>
                <a:schemeClr val="tx1"/>
              </a:solidFill>
              <a:latin typeface="+mj-lt"/>
            </a:endParaRPr>
          </a:p>
          <a:p>
            <a:pPr algn="ctr">
              <a:spcBef>
                <a:spcPts val="500"/>
              </a:spcBef>
              <a:spcAft>
                <a:spcPts val="5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400" dirty="0">
              <a:solidFill>
                <a:srgbClr val="000000"/>
              </a:solidFill>
              <a:latin typeface="Bookman" charset="0"/>
            </a:endParaRPr>
          </a:p>
        </p:txBody>
      </p:sp>
      <p:sp>
        <p:nvSpPr>
          <p:cNvPr id="5124" name="Rectangle 4"/>
          <p:cNvSpPr>
            <a:spLocks noChangeArrowheads="1"/>
          </p:cNvSpPr>
          <p:nvPr/>
        </p:nvSpPr>
        <p:spPr bwMode="auto">
          <a:xfrm>
            <a:off x="457200" y="6461125"/>
            <a:ext cx="8686800" cy="376238"/>
          </a:xfrm>
          <a:prstGeom prst="rect">
            <a:avLst/>
          </a:prstGeom>
          <a:noFill/>
          <a:ln w="9525" cap="flat">
            <a:noFill/>
            <a:round/>
            <a:headEnd/>
            <a:tailEnd/>
          </a:ln>
          <a:effectLst/>
        </p:spPr>
        <p:txBody>
          <a:bodyPr lIns="92160" tIns="46080" rIns="92160" bIns="46080">
            <a:spAutoFit/>
          </a:bodyPr>
          <a:lstStyle/>
          <a:p>
            <a:pPr hangingPunct="1">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pt-BR" sz="2000" b="1" i="1">
                <a:solidFill>
                  <a:srgbClr val="3333FF"/>
                </a:solidFill>
                <a:effectLst>
                  <a:outerShdw blurRad="38100" dist="38100" dir="2700000" algn="tl">
                    <a:srgbClr val="C0C0C0"/>
                  </a:outerShdw>
                </a:effectLst>
              </a:rPr>
              <a:t>                                                                                                     </a:t>
            </a:r>
          </a:p>
        </p:txBody>
      </p:sp>
      <p:sp>
        <p:nvSpPr>
          <p:cNvPr id="4102" name="Text Box 5"/>
          <p:cNvSpPr txBox="1">
            <a:spLocks noChangeArrowheads="1"/>
          </p:cNvSpPr>
          <p:nvPr/>
        </p:nvSpPr>
        <p:spPr bwMode="auto">
          <a:xfrm>
            <a:off x="914400" y="228600"/>
            <a:ext cx="7315200" cy="433388"/>
          </a:xfrm>
          <a:prstGeom prst="rect">
            <a:avLst/>
          </a:prstGeom>
          <a:noFill/>
          <a:ln w="9525">
            <a:noFill/>
            <a:round/>
            <a:headEnd/>
            <a:tailEnd/>
          </a:ln>
        </p:spPr>
        <p:txBody>
          <a:bodyPr lIns="90000" tIns="46800" rIns="90000" bIns="46800">
            <a:spAutoFit/>
          </a:bodyPr>
          <a:lstStyle/>
          <a:p>
            <a:pPr algn="ctr">
              <a:spcBef>
                <a:spcPts val="500"/>
              </a:spcBef>
              <a:spcAft>
                <a:spcPts val="500"/>
              </a:spcAf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b="1">
                <a:solidFill>
                  <a:srgbClr val="000000"/>
                </a:solidFill>
              </a:rPr>
              <a:t>  </a:t>
            </a:r>
          </a:p>
        </p:txBody>
      </p:sp>
    </p:spTree>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References</a:t>
            </a:r>
            <a:endParaRPr lang="en-US" dirty="0"/>
          </a:p>
        </p:txBody>
      </p:sp>
      <p:sp>
        <p:nvSpPr>
          <p:cNvPr id="3" name="Espaço Reservado para Conteúdo 2"/>
          <p:cNvSpPr>
            <a:spLocks noGrp="1"/>
          </p:cNvSpPr>
          <p:nvPr>
            <p:ph idx="1"/>
          </p:nvPr>
        </p:nvSpPr>
        <p:spPr>
          <a:xfrm>
            <a:off x="467544" y="1412776"/>
            <a:ext cx="8075240" cy="4200301"/>
          </a:xfrm>
        </p:spPr>
        <p:txBody>
          <a:bodyPr/>
          <a:lstStyle/>
          <a:p>
            <a:r>
              <a:rPr lang="en-US" sz="1400" dirty="0" smtClean="0"/>
              <a:t>KHEIR, N.A. et all “Automotive </a:t>
            </a:r>
            <a:r>
              <a:rPr lang="en-US" sz="1400" dirty="0" err="1" smtClean="0"/>
              <a:t>Mechatronic</a:t>
            </a:r>
            <a:r>
              <a:rPr lang="en-US" sz="1400" dirty="0" smtClean="0"/>
              <a:t> Systems : A Curriculum Outline” (</a:t>
            </a:r>
            <a:r>
              <a:rPr lang="en-US" sz="1400" dirty="0" err="1" smtClean="0"/>
              <a:t>disponible</a:t>
            </a:r>
            <a:r>
              <a:rPr lang="en-US" sz="1400" dirty="0" smtClean="0"/>
              <a:t> in http://www.itrack-llc.com/Publications/IFAC%20Education.pdf). </a:t>
            </a:r>
          </a:p>
          <a:p>
            <a:r>
              <a:rPr lang="en-US" sz="1400" dirty="0" smtClean="0"/>
              <a:t>LEWIS, E.E. “Introduction to reliability engineering”. 2nd Edition. John Wiley &amp; Sons, 1996. </a:t>
            </a:r>
          </a:p>
          <a:p>
            <a:r>
              <a:rPr lang="en-US" sz="1400" dirty="0" smtClean="0"/>
              <a:t>MA, C., SU, D., JIA, Y. and NI, Z. “An EMC quantitative evaluation system for airborne electronic equipment subsystem”. 2010 9th International Symposium on Antennas Propagation and EM Theory (ISAPE), Pages 1023-1026, 2010. </a:t>
            </a:r>
          </a:p>
          <a:p>
            <a:r>
              <a:rPr lang="en-US" sz="1400" dirty="0" smtClean="0"/>
              <a:t>MATELLI, J.A. “Conceptual design of biomass fired cogeneration plant through a knowledge based system”. Journal of the Brazilian Society of Mechanical Sciences and Engineering, March 2015. Springer (</a:t>
            </a:r>
            <a:r>
              <a:rPr lang="en-US" sz="1400" dirty="0" err="1" smtClean="0"/>
              <a:t>disponible</a:t>
            </a:r>
            <a:r>
              <a:rPr lang="en-US" sz="1400" dirty="0" smtClean="0"/>
              <a:t> in http://link.springer.com/article/10.1007%2Fs40430-015-0326-4). </a:t>
            </a:r>
          </a:p>
          <a:p>
            <a:r>
              <a:rPr lang="en-US" sz="1400" dirty="0" smtClean="0"/>
              <a:t>MATELLI, J.A., BAZZO, E. and SILVA, J.C. “An expert system prototype for designing natural gas cogeneration plants”. Expert Systems with Applications, Volume 36, Issue 4, Pages 8375-8384, May 2009. </a:t>
            </a:r>
          </a:p>
          <a:p>
            <a:r>
              <a:rPr lang="en-US" sz="1400" dirty="0" smtClean="0"/>
              <a:t>MONTICOLO, D., MIHAITA, S., DARWICH, H. and HILAIRE, V. “An agent-based system to build project memories during engineering projects”. Knowledge-Based Systems, Volume 68, Pages 88-102, September 2014. </a:t>
            </a:r>
          </a:p>
          <a:p>
            <a:r>
              <a:rPr lang="en-US" sz="1400" dirty="0" smtClean="0"/>
              <a:t>PEDROSO, A.P. and SILVA, J.C. “Knowledge‑</a:t>
            </a:r>
            <a:r>
              <a:rPr lang="en-US" sz="1400" dirty="0" err="1" smtClean="0"/>
              <a:t>based</a:t>
            </a:r>
            <a:r>
              <a:rPr lang="en-US" sz="1400" dirty="0" smtClean="0"/>
              <a:t> system to support product development focusing on diagnosis of low performance in hermetic compressors”. The Brazilian Society of Mechanical Sciences and Engineering 2014. Springer, 2014 </a:t>
            </a:r>
          </a:p>
          <a:p>
            <a:r>
              <a:rPr lang="en-US" sz="1400" dirty="0" smtClean="0"/>
              <a:t>RIBARIC, S., MARCETIC, D. and VEDRINA, D.S. “A knowledge-based system for the non-destructive diagnostics of </a:t>
            </a:r>
            <a:r>
              <a:rPr lang="en-US" sz="1400" dirty="0" err="1" smtClean="0"/>
              <a:t>fac_ade</a:t>
            </a:r>
            <a:r>
              <a:rPr lang="en-US" sz="1400" dirty="0" smtClean="0"/>
              <a:t> isolation using the information fusion of visual and IR images”. Expert Systems with Applications, Volume 36, Issue 2, Part 2, Pages 3812-3823, March 2009. </a:t>
            </a:r>
          </a:p>
          <a:p>
            <a:r>
              <a:rPr lang="en-US" sz="1400" dirty="0" smtClean="0"/>
              <a:t>SILVA, J.C. and BACK, N. “Shaping the Process of Fluid Power System Design Applying an Expert System”. Research in Engineering Design. Springer-</a:t>
            </a:r>
            <a:r>
              <a:rPr lang="en-US" sz="1400" dirty="0" err="1" smtClean="0"/>
              <a:t>Verlag</a:t>
            </a:r>
            <a:r>
              <a:rPr lang="en-US" sz="1400" dirty="0" smtClean="0"/>
              <a:t>, 2000. </a:t>
            </a:r>
          </a:p>
          <a:p>
            <a:r>
              <a:rPr lang="en-US" sz="1400" dirty="0" smtClean="0"/>
              <a:t>SILVA, J.C., MATELLI, J.A. BAZZO, E. and “Development of a knowledge-based system for cogeneration plant design: Verification, validation and lessons learned”. Knowledge-Based Systems, volume 67, Pages 230-243, May 2014. Elsevier 2014. </a:t>
            </a:r>
          </a:p>
          <a:p>
            <a:r>
              <a:rPr lang="en-US" sz="1400" dirty="0" smtClean="0"/>
              <a:t>SILVA, J.C., SAXENA, A., BALABAN, E. and GOEBEL, K. “A knowledge-based system approach for sensor fault modeling, detection and mitigation”. Expert Systems with Applications, volume 39, issue 12, Pages 10977 – 10989, </a:t>
            </a:r>
            <a:r>
              <a:rPr lang="en-US" sz="1400" dirty="0" err="1" smtClean="0"/>
              <a:t>Sptember</a:t>
            </a:r>
            <a:r>
              <a:rPr lang="en-US" sz="1400" dirty="0" smtClean="0"/>
              <a:t> 2012. </a:t>
            </a:r>
          </a:p>
          <a:p>
            <a:r>
              <a:rPr lang="en-US" sz="1400" dirty="0" smtClean="0"/>
              <a:t>SMITH, D.J., 2011. </a:t>
            </a:r>
            <a:r>
              <a:rPr lang="en-US" sz="1400" i="1" dirty="0" smtClean="0"/>
              <a:t>Reliability, Maintainability and Risk: Practical methods for engineers. Elsevier Ltd, 8th Edition. </a:t>
            </a:r>
          </a:p>
          <a:p>
            <a:r>
              <a:rPr lang="en-US" sz="1400" dirty="0" smtClean="0"/>
              <a:t>ZHENG, C., BRICOGNE, M., LE DUIGOU, J. and EYNARD, B. “Survey on </a:t>
            </a:r>
            <a:r>
              <a:rPr lang="en-US" sz="1400" dirty="0" err="1" smtClean="0"/>
              <a:t>mechatronic</a:t>
            </a:r>
            <a:r>
              <a:rPr lang="en-US" sz="1400" dirty="0" smtClean="0"/>
              <a:t> engineering: A focus on design methods and product models”. Advanced Engineering Informatics, Volume 28, Issue 3, Pages 241-257, August 2014. Elsevier, 2014.</a:t>
            </a:r>
            <a:endParaRPr lang="en-US" sz="14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References</a:t>
            </a:r>
            <a:endParaRPr lang="en-US" dirty="0"/>
          </a:p>
        </p:txBody>
      </p:sp>
      <p:sp>
        <p:nvSpPr>
          <p:cNvPr id="3" name="Espaço Reservado para Conteúdo 2"/>
          <p:cNvSpPr>
            <a:spLocks noGrp="1"/>
          </p:cNvSpPr>
          <p:nvPr>
            <p:ph idx="1"/>
          </p:nvPr>
        </p:nvSpPr>
        <p:spPr>
          <a:xfrm>
            <a:off x="467544" y="1412776"/>
            <a:ext cx="8075240" cy="4200301"/>
          </a:xfrm>
        </p:spPr>
        <p:txBody>
          <a:bodyPr/>
          <a:lstStyle/>
          <a:p>
            <a:r>
              <a:rPr lang="en-US" sz="1400" dirty="0" smtClean="0"/>
              <a:t>SILVA, J.C. and BACK, N. “Shaping the Process of Fluid Power System Design Applying an Expert System”. Research in Engineering Design. Springer-</a:t>
            </a:r>
            <a:r>
              <a:rPr lang="en-US" sz="1400" dirty="0" err="1" smtClean="0"/>
              <a:t>Verlag</a:t>
            </a:r>
            <a:r>
              <a:rPr lang="en-US" sz="1400" dirty="0" smtClean="0"/>
              <a:t>, 2000. </a:t>
            </a:r>
          </a:p>
          <a:p>
            <a:r>
              <a:rPr lang="en-US" sz="1400" dirty="0" smtClean="0"/>
              <a:t>SILVA, J.C., MATELLI, J.A. BAZZO, E. and “Development of a knowledge-based system for cogeneration plant design: Verification, validation and lessons learned”. Knowledge-Based Systems, volume 67, Pages 230-243, May 2014. Elsevier 2014. </a:t>
            </a:r>
          </a:p>
          <a:p>
            <a:r>
              <a:rPr lang="en-US" sz="1400" dirty="0" smtClean="0"/>
              <a:t>SILVA, J.C., SAXENA, A., BALABAN, E. and GOEBEL, K. “A knowledge-based system approach for sensor fault modeling, detection and mitigation”. Expert Systems with Applications, volume 39, issue 12, Pages 10977 – 10989, </a:t>
            </a:r>
            <a:r>
              <a:rPr lang="en-US" sz="1400" dirty="0" err="1" smtClean="0"/>
              <a:t>Sptember</a:t>
            </a:r>
            <a:r>
              <a:rPr lang="en-US" sz="1400" dirty="0" smtClean="0"/>
              <a:t> 2012. </a:t>
            </a:r>
          </a:p>
          <a:p>
            <a:r>
              <a:rPr lang="en-US" sz="1400" dirty="0" smtClean="0"/>
              <a:t>SMITH, D.J., 2011. </a:t>
            </a:r>
            <a:r>
              <a:rPr lang="en-US" sz="1400" i="1" dirty="0" smtClean="0"/>
              <a:t>Reliability, Maintainability and Risk: Practical methods for engineers. Elsevier Ltd, 8th Edition. </a:t>
            </a:r>
          </a:p>
          <a:p>
            <a:r>
              <a:rPr lang="en-US" sz="1400" dirty="0" smtClean="0"/>
              <a:t>ZHENG, C., BRICOGNE, M., LE DUIGOU, J. and EYNARD, B. “Survey on </a:t>
            </a:r>
            <a:r>
              <a:rPr lang="en-US" sz="1400" dirty="0" err="1" smtClean="0"/>
              <a:t>mechatronic</a:t>
            </a:r>
            <a:r>
              <a:rPr lang="en-US" sz="1400" dirty="0" smtClean="0"/>
              <a:t> engineering: A focus on design methods and product models”. Advanced Engineering Informatics, Volume 28, Issue 3, Pages 241-257, August 2014. Elsevier, 2014.</a:t>
            </a:r>
            <a:endParaRPr lang="en-US" sz="1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Imagem 3" descr="PPT_Fotos_UFSC_Florianopolis_Page_04.jpg"/>
          <p:cNvPicPr>
            <a:picLocks noChangeAspect="1" noChangeArrowheads="1"/>
          </p:cNvPicPr>
          <p:nvPr/>
        </p:nvPicPr>
        <p:blipFill>
          <a:blip r:embed="rId2" cstate="print"/>
          <a:srcRect/>
          <a:stretch>
            <a:fillRect/>
          </a:stretch>
        </p:blipFill>
        <p:spPr bwMode="auto">
          <a:xfrm>
            <a:off x="2555776" y="1052736"/>
            <a:ext cx="3222625" cy="4465638"/>
          </a:xfrm>
          <a:prstGeom prst="rect">
            <a:avLst/>
          </a:prstGeom>
          <a:noFill/>
          <a:ln w="9525">
            <a:noFill/>
            <a:miter lim="800000"/>
            <a:headEnd/>
            <a:tailEnd/>
          </a:ln>
        </p:spPr>
      </p:pic>
      <p:sp>
        <p:nvSpPr>
          <p:cNvPr id="9221" name="Espaço Reservado para Conteúdo 3"/>
          <p:cNvSpPr>
            <a:spLocks noGrp="1"/>
          </p:cNvSpPr>
          <p:nvPr>
            <p:ph type="body" sz="quarter" idx="10"/>
          </p:nvPr>
        </p:nvSpPr>
        <p:spPr bwMode="auto">
          <a:xfrm>
            <a:off x="323528" y="5517232"/>
            <a:ext cx="7443861" cy="1340768"/>
          </a:xfrm>
          <a:solidFill>
            <a:schemeClr val="accent1">
              <a:lumMod val="20000"/>
              <a:lumOff val="80000"/>
            </a:schemeClr>
          </a:solidFill>
          <a:extLst/>
        </p:spPr>
        <p:txBody>
          <a:bodyPr vert="horz" wrap="square" lIns="91440" tIns="45720" rIns="91440" bIns="45720" numCol="1" anchor="t" anchorCtr="0" compatLnSpc="1">
            <a:prstTxWarp prst="textNoShape">
              <a:avLst/>
            </a:prstTxWarp>
          </a:bodyPr>
          <a:lstStyle/>
          <a:p>
            <a:pPr>
              <a:defRPr/>
            </a:pPr>
            <a:r>
              <a:rPr lang="pt-BR" b="1" dirty="0" err="1" smtClean="0">
                <a:solidFill>
                  <a:srgbClr val="FF0000"/>
                </a:solidFill>
              </a:rPr>
              <a:t>State</a:t>
            </a:r>
            <a:r>
              <a:rPr lang="pt-BR" b="1" dirty="0" smtClean="0">
                <a:solidFill>
                  <a:srgbClr val="FF0000"/>
                </a:solidFill>
              </a:rPr>
              <a:t> Santa Catarina </a:t>
            </a:r>
          </a:p>
          <a:p>
            <a:pPr lvl="1">
              <a:defRPr/>
            </a:pPr>
            <a:r>
              <a:rPr lang="pt-BR" dirty="0" err="1" smtClean="0"/>
              <a:t>One</a:t>
            </a:r>
            <a:r>
              <a:rPr lang="pt-BR" dirty="0" smtClean="0"/>
              <a:t> </a:t>
            </a:r>
            <a:r>
              <a:rPr lang="pt-BR" dirty="0" err="1" smtClean="0"/>
              <a:t>of</a:t>
            </a:r>
            <a:r>
              <a:rPr lang="pt-BR" dirty="0" smtClean="0"/>
              <a:t> </a:t>
            </a:r>
            <a:r>
              <a:rPr lang="pt-BR" dirty="0" err="1" smtClean="0"/>
              <a:t>the</a:t>
            </a:r>
            <a:r>
              <a:rPr lang="pt-BR" dirty="0" smtClean="0"/>
              <a:t> </a:t>
            </a:r>
            <a:r>
              <a:rPr lang="pt-BR" dirty="0" err="1" smtClean="0"/>
              <a:t>highest</a:t>
            </a:r>
            <a:r>
              <a:rPr lang="pt-BR" dirty="0" smtClean="0"/>
              <a:t> </a:t>
            </a:r>
            <a:r>
              <a:rPr lang="pt-BR" dirty="0" err="1" smtClean="0"/>
              <a:t>standards</a:t>
            </a:r>
            <a:r>
              <a:rPr lang="pt-BR" dirty="0" smtClean="0"/>
              <a:t> </a:t>
            </a:r>
            <a:r>
              <a:rPr lang="pt-BR" dirty="0" err="1" smtClean="0"/>
              <a:t>of</a:t>
            </a:r>
            <a:r>
              <a:rPr lang="pt-BR" dirty="0" smtClean="0"/>
              <a:t> living in </a:t>
            </a:r>
            <a:r>
              <a:rPr lang="pt-BR" dirty="0" err="1" smtClean="0"/>
              <a:t>Latin</a:t>
            </a:r>
            <a:r>
              <a:rPr lang="pt-BR" dirty="0" smtClean="0"/>
              <a:t> America</a:t>
            </a:r>
          </a:p>
          <a:p>
            <a:pPr lvl="1">
              <a:defRPr/>
            </a:pPr>
            <a:r>
              <a:rPr lang="pt-BR" dirty="0" smtClean="0"/>
              <a:t>293 cities</a:t>
            </a:r>
          </a:p>
        </p:txBody>
      </p:sp>
      <p:sp>
        <p:nvSpPr>
          <p:cNvPr id="9220" name="Título 1"/>
          <p:cNvSpPr>
            <a:spLocks noGrp="1"/>
          </p:cNvSpPr>
          <p:nvPr>
            <p:ph type="title"/>
          </p:nvPr>
        </p:nvSpPr>
        <p:spPr>
          <a:xfrm>
            <a:off x="323850" y="115888"/>
            <a:ext cx="6769100" cy="504825"/>
          </a:xfrm>
        </p:spPr>
        <p:txBody>
          <a:bodyPr/>
          <a:lstStyle/>
          <a:p>
            <a:pPr>
              <a:defRPr/>
            </a:pPr>
            <a:r>
              <a:rPr lang="en-US" dirty="0" smtClean="0"/>
              <a:t>Where are we located?</a:t>
            </a:r>
          </a:p>
        </p:txBody>
      </p:sp>
      <p:grpSp>
        <p:nvGrpSpPr>
          <p:cNvPr id="16" name="Grupo 15"/>
          <p:cNvGrpSpPr/>
          <p:nvPr/>
        </p:nvGrpSpPr>
        <p:grpSpPr>
          <a:xfrm>
            <a:off x="0" y="1340768"/>
            <a:ext cx="9144000" cy="4398045"/>
            <a:chOff x="0" y="1340768"/>
            <a:chExt cx="9144000" cy="4398045"/>
          </a:xfrm>
        </p:grpSpPr>
        <p:pic>
          <p:nvPicPr>
            <p:cNvPr id="12294" name="Imagem 9" descr="220px-Blumenauu.jpg"/>
            <p:cNvPicPr>
              <a:picLocks noChangeAspect="1"/>
            </p:cNvPicPr>
            <p:nvPr/>
          </p:nvPicPr>
          <p:blipFill>
            <a:blip r:embed="rId3" cstate="print"/>
            <a:srcRect/>
            <a:stretch>
              <a:fillRect/>
            </a:stretch>
          </p:blipFill>
          <p:spPr bwMode="auto">
            <a:xfrm>
              <a:off x="6215063" y="3643313"/>
              <a:ext cx="2794000" cy="2095500"/>
            </a:xfrm>
            <a:prstGeom prst="rect">
              <a:avLst/>
            </a:prstGeom>
            <a:noFill/>
            <a:ln w="9525">
              <a:noFill/>
              <a:miter lim="800000"/>
              <a:headEnd/>
              <a:tailEnd/>
            </a:ln>
          </p:spPr>
        </p:pic>
        <p:pic>
          <p:nvPicPr>
            <p:cNvPr id="12295" name="Imagem 11" descr="220px-Neve_santa_catarina.jpg"/>
            <p:cNvPicPr>
              <a:picLocks noChangeAspect="1"/>
            </p:cNvPicPr>
            <p:nvPr/>
          </p:nvPicPr>
          <p:blipFill>
            <a:blip r:embed="rId4" cstate="print"/>
            <a:srcRect/>
            <a:stretch>
              <a:fillRect/>
            </a:stretch>
          </p:blipFill>
          <p:spPr bwMode="auto">
            <a:xfrm>
              <a:off x="6350000" y="1340768"/>
              <a:ext cx="2794000" cy="1854200"/>
            </a:xfrm>
            <a:prstGeom prst="rect">
              <a:avLst/>
            </a:prstGeom>
            <a:noFill/>
            <a:ln w="9525">
              <a:noFill/>
              <a:miter lim="800000"/>
              <a:headEnd/>
              <a:tailEnd/>
            </a:ln>
          </p:spPr>
        </p:pic>
        <p:sp>
          <p:nvSpPr>
            <p:cNvPr id="12296" name="Seta em curva para cima 13"/>
            <p:cNvSpPr>
              <a:spLocks noChangeArrowheads="1"/>
            </p:cNvSpPr>
            <p:nvPr/>
          </p:nvSpPr>
          <p:spPr bwMode="auto">
            <a:xfrm rot="160504" flipV="1">
              <a:off x="4650980" y="3346410"/>
              <a:ext cx="2485522" cy="356810"/>
            </a:xfrm>
            <a:prstGeom prst="curvedUpArrow">
              <a:avLst>
                <a:gd name="adj1" fmla="val 22765"/>
                <a:gd name="adj2" fmla="val 64916"/>
                <a:gd name="adj3" fmla="val 13593"/>
              </a:avLst>
            </a:prstGeom>
            <a:solidFill>
              <a:schemeClr val="tx1"/>
            </a:solidFill>
            <a:ln w="12700" algn="ctr">
              <a:noFill/>
              <a:round/>
              <a:headEnd/>
              <a:tailEnd/>
            </a:ln>
          </p:spPr>
          <p:txBody>
            <a:bodyPr wrap="square">
              <a:spAutoFit/>
            </a:bodyPr>
            <a:lstStyle/>
            <a:p>
              <a:pPr defTabSz="762000"/>
              <a:endParaRPr lang="pt-BR" altLang="pt-BR"/>
            </a:p>
          </p:txBody>
        </p:sp>
        <p:sp>
          <p:nvSpPr>
            <p:cNvPr id="12297" name="Seta em curva para cima 12"/>
            <p:cNvSpPr>
              <a:spLocks noChangeArrowheads="1"/>
            </p:cNvSpPr>
            <p:nvPr/>
          </p:nvSpPr>
          <p:spPr bwMode="auto">
            <a:xfrm rot="19546658" flipV="1">
              <a:off x="4241078" y="2425923"/>
              <a:ext cx="3402452" cy="349968"/>
            </a:xfrm>
            <a:prstGeom prst="curvedUpArrow">
              <a:avLst>
                <a:gd name="adj1" fmla="val 22787"/>
                <a:gd name="adj2" fmla="val 64927"/>
                <a:gd name="adj3" fmla="val 13593"/>
              </a:avLst>
            </a:prstGeom>
            <a:solidFill>
              <a:schemeClr val="tx1"/>
            </a:solidFill>
            <a:ln w="12700" algn="ctr">
              <a:noFill/>
              <a:round/>
              <a:headEnd/>
              <a:tailEnd/>
            </a:ln>
          </p:spPr>
          <p:txBody>
            <a:bodyPr wrap="square">
              <a:spAutoFit/>
            </a:bodyPr>
            <a:lstStyle/>
            <a:p>
              <a:pPr defTabSz="762000"/>
              <a:endParaRPr lang="pt-BR" altLang="pt-BR"/>
            </a:p>
          </p:txBody>
        </p:sp>
        <p:pic>
          <p:nvPicPr>
            <p:cNvPr id="12298" name="Imagem 15" descr="09gl2Camboriu.jpg"/>
            <p:cNvPicPr>
              <a:picLocks noChangeAspect="1"/>
            </p:cNvPicPr>
            <p:nvPr/>
          </p:nvPicPr>
          <p:blipFill>
            <a:blip r:embed="rId5" cstate="print"/>
            <a:srcRect/>
            <a:stretch>
              <a:fillRect/>
            </a:stretch>
          </p:blipFill>
          <p:spPr bwMode="auto">
            <a:xfrm>
              <a:off x="0" y="1340768"/>
              <a:ext cx="2627784" cy="1729990"/>
            </a:xfrm>
            <a:prstGeom prst="rect">
              <a:avLst/>
            </a:prstGeom>
            <a:noFill/>
            <a:ln w="9525">
              <a:noFill/>
              <a:miter lim="800000"/>
              <a:headEnd/>
              <a:tailEnd/>
            </a:ln>
          </p:spPr>
        </p:pic>
        <p:sp>
          <p:nvSpPr>
            <p:cNvPr id="12299" name="Seta em curva para cima 16"/>
            <p:cNvSpPr>
              <a:spLocks noChangeArrowheads="1"/>
            </p:cNvSpPr>
            <p:nvPr/>
          </p:nvSpPr>
          <p:spPr bwMode="auto">
            <a:xfrm rot="13258013">
              <a:off x="2519899" y="2500754"/>
              <a:ext cx="2560028" cy="349968"/>
            </a:xfrm>
            <a:prstGeom prst="curvedUpArrow">
              <a:avLst>
                <a:gd name="adj1" fmla="val 22819"/>
                <a:gd name="adj2" fmla="val 70107"/>
                <a:gd name="adj3" fmla="val 0"/>
              </a:avLst>
            </a:prstGeom>
            <a:solidFill>
              <a:schemeClr val="tx1"/>
            </a:solidFill>
            <a:ln w="12700" algn="ctr">
              <a:noFill/>
              <a:round/>
              <a:headEnd/>
              <a:tailEnd/>
            </a:ln>
          </p:spPr>
          <p:txBody>
            <a:bodyPr wrap="square">
              <a:spAutoFit/>
            </a:bodyPr>
            <a:lstStyle/>
            <a:p>
              <a:pPr defTabSz="762000"/>
              <a:endParaRPr lang="pt-BR" altLang="pt-BR"/>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221">
                                            <p:bg/>
                                          </p:spTgt>
                                        </p:tgtEl>
                                        <p:attrNameLst>
                                          <p:attrName>style.visibility</p:attrName>
                                        </p:attrNameLst>
                                      </p:cBhvr>
                                      <p:to>
                                        <p:strVal val="visible"/>
                                      </p:to>
                                    </p:set>
                                    <p:animEffect transition="in" filter="box(in)">
                                      <p:cBhvr>
                                        <p:cTn id="10" dur="500"/>
                                        <p:tgtEl>
                                          <p:spTgt spid="9221">
                                            <p:bg/>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221">
                                            <p:txEl>
                                              <p:pRg st="0" end="0"/>
                                            </p:txEl>
                                          </p:spTgt>
                                        </p:tgtEl>
                                        <p:attrNameLst>
                                          <p:attrName>style.visibility</p:attrName>
                                        </p:attrNameLst>
                                      </p:cBhvr>
                                      <p:to>
                                        <p:strVal val="visible"/>
                                      </p:to>
                                    </p:set>
                                    <p:animEffect transition="in" filter="box(in)">
                                      <p:cBhvr>
                                        <p:cTn id="13" dur="500"/>
                                        <p:tgtEl>
                                          <p:spTgt spid="9221">
                                            <p:txEl>
                                              <p:pRg st="0" end="0"/>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221">
                                            <p:txEl>
                                              <p:pRg st="1" end="1"/>
                                            </p:txEl>
                                          </p:spTgt>
                                        </p:tgtEl>
                                        <p:attrNameLst>
                                          <p:attrName>style.visibility</p:attrName>
                                        </p:attrNameLst>
                                      </p:cBhvr>
                                      <p:to>
                                        <p:strVal val="visible"/>
                                      </p:to>
                                    </p:set>
                                    <p:animEffect transition="in" filter="box(in)">
                                      <p:cBhvr>
                                        <p:cTn id="16" dur="500"/>
                                        <p:tgtEl>
                                          <p:spTgt spid="9221">
                                            <p:txEl>
                                              <p:pRg st="1" end="1"/>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9221">
                                            <p:txEl>
                                              <p:pRg st="2" end="2"/>
                                            </p:txEl>
                                          </p:spTgt>
                                        </p:tgtEl>
                                        <p:attrNameLst>
                                          <p:attrName>style.visibility</p:attrName>
                                        </p:attrNameLst>
                                      </p:cBhvr>
                                      <p:to>
                                        <p:strVal val="visible"/>
                                      </p:to>
                                    </p:set>
                                    <p:animEffect transition="in" filter="box(in)">
                                      <p:cBhvr>
                                        <p:cTn id="19" dur="500"/>
                                        <p:tgtEl>
                                          <p:spTgt spid="92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02.jpg"/>
          <p:cNvPicPr>
            <a:picLocks noChangeAspect="1"/>
          </p:cNvPicPr>
          <p:nvPr/>
        </p:nvPicPr>
        <p:blipFill>
          <a:blip r:embed="rId3" cstate="print"/>
          <a:stretch>
            <a:fillRect/>
          </a:stretch>
        </p:blipFill>
        <p:spPr>
          <a:xfrm>
            <a:off x="2051720" y="1988840"/>
            <a:ext cx="6431761" cy="417646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6" name="Rectangle 5"/>
          <p:cNvSpPr>
            <a:spLocks noChangeArrowheads="1"/>
          </p:cNvSpPr>
          <p:nvPr/>
        </p:nvSpPr>
        <p:spPr bwMode="auto">
          <a:xfrm>
            <a:off x="251520" y="332656"/>
            <a:ext cx="5514975" cy="378565"/>
          </a:xfrm>
          <a:prstGeom prst="rect">
            <a:avLst/>
          </a:prstGeom>
          <a:noFill/>
          <a:ln w="12700" algn="ctr">
            <a:noFill/>
            <a:miter lim="800000"/>
            <a:headEnd/>
            <a:tailEnd/>
          </a:ln>
        </p:spPr>
        <p:txBody>
          <a:bodyPr anchor="ctr">
            <a:spAutoFit/>
          </a:bodyPr>
          <a:lstStyle/>
          <a:p>
            <a:pPr>
              <a:defRPr/>
            </a:pPr>
            <a:r>
              <a:rPr lang="pt-BR" sz="2000" b="1" dirty="0" err="1" smtClean="0">
                <a:solidFill>
                  <a:schemeClr val="tx1"/>
                </a:solidFill>
                <a:latin typeface="+mn-lt"/>
              </a:rPr>
              <a:t>State</a:t>
            </a:r>
            <a:r>
              <a:rPr lang="pt-BR" sz="2000" b="1" dirty="0" smtClean="0">
                <a:solidFill>
                  <a:schemeClr val="tx1"/>
                </a:solidFill>
                <a:latin typeface="+mn-lt"/>
              </a:rPr>
              <a:t> Capital </a:t>
            </a:r>
            <a:r>
              <a:rPr lang="pt-BR" sz="2000" b="1" dirty="0" err="1" smtClean="0">
                <a:solidFill>
                  <a:schemeClr val="tx1"/>
                </a:solidFill>
                <a:latin typeface="+mn-lt"/>
              </a:rPr>
              <a:t>Florianopolis</a:t>
            </a:r>
            <a:endParaRPr lang="pt-BR" sz="2000" dirty="0">
              <a:solidFill>
                <a:schemeClr val="tx1"/>
              </a:solidFill>
              <a:latin typeface="+mn-lt"/>
            </a:endParaRPr>
          </a:p>
        </p:txBody>
      </p:sp>
      <p:grpSp>
        <p:nvGrpSpPr>
          <p:cNvPr id="15" name="Grupo 14"/>
          <p:cNvGrpSpPr/>
          <p:nvPr/>
        </p:nvGrpSpPr>
        <p:grpSpPr>
          <a:xfrm>
            <a:off x="1588" y="1166812"/>
            <a:ext cx="9142412" cy="5691188"/>
            <a:chOff x="1588" y="968375"/>
            <a:chExt cx="9142412" cy="5691188"/>
          </a:xfrm>
        </p:grpSpPr>
        <p:pic>
          <p:nvPicPr>
            <p:cNvPr id="12" name="Picture 2"/>
            <p:cNvPicPr>
              <a:picLocks noChangeAspect="1" noChangeArrowheads="1"/>
            </p:cNvPicPr>
            <p:nvPr/>
          </p:nvPicPr>
          <p:blipFill>
            <a:blip r:embed="rId4" cstate="print"/>
            <a:srcRect t="15059" b="10043"/>
            <a:stretch>
              <a:fillRect/>
            </a:stretch>
          </p:blipFill>
          <p:spPr bwMode="auto">
            <a:xfrm>
              <a:off x="1588" y="968375"/>
              <a:ext cx="9142412" cy="5151438"/>
            </a:xfrm>
            <a:prstGeom prst="rect">
              <a:avLst/>
            </a:prstGeom>
            <a:noFill/>
            <a:ln w="9525">
              <a:noFill/>
              <a:round/>
              <a:headEnd/>
              <a:tailEnd/>
            </a:ln>
            <a:effectLst/>
          </p:spPr>
        </p:pic>
        <p:sp>
          <p:nvSpPr>
            <p:cNvPr id="13" name="Text Box 3"/>
            <p:cNvSpPr txBox="1">
              <a:spLocks noChangeArrowheads="1"/>
            </p:cNvSpPr>
            <p:nvPr/>
          </p:nvSpPr>
          <p:spPr bwMode="auto">
            <a:xfrm>
              <a:off x="539750" y="6315075"/>
              <a:ext cx="6532563" cy="344488"/>
            </a:xfrm>
            <a:prstGeom prst="rect">
              <a:avLst/>
            </a:prstGeom>
            <a:noFill/>
            <a:ln w="9525">
              <a:noFill/>
              <a:round/>
              <a:headEnd/>
              <a:tailEnd/>
            </a:ln>
            <a:effectLst/>
          </p:spPr>
          <p:txBody>
            <a:bodyPr wrap="none" lIns="90000" tIns="4500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smtClean="0">
                  <a:solidFill>
                    <a:srgbClr val="000000"/>
                  </a:solidFill>
                </a:rPr>
                <a:t>Source: CNN  August 2013</a:t>
              </a:r>
              <a:endParaRPr lang="pt-BR" dirty="0">
                <a:solidFill>
                  <a:srgbClr val="000000"/>
                </a:solidFill>
              </a:endParaRPr>
            </a:p>
          </p:txBody>
        </p:sp>
      </p:gr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Structure</a:t>
            </a:r>
            <a:endParaRPr lang="en-US" dirty="0"/>
          </a:p>
        </p:txBody>
      </p:sp>
      <p:sp>
        <p:nvSpPr>
          <p:cNvPr id="3" name="Espaço Reservado para Conteúdo 2"/>
          <p:cNvSpPr>
            <a:spLocks noGrp="1"/>
          </p:cNvSpPr>
          <p:nvPr>
            <p:ph idx="1"/>
          </p:nvPr>
        </p:nvSpPr>
        <p:spPr/>
        <p:txBody>
          <a:bodyPr/>
          <a:lstStyle/>
          <a:p>
            <a:r>
              <a:rPr lang="pt-BR" dirty="0" err="1" smtClean="0"/>
              <a:t>Why</a:t>
            </a:r>
            <a:r>
              <a:rPr lang="pt-BR" dirty="0" smtClean="0"/>
              <a:t> </a:t>
            </a:r>
            <a:r>
              <a:rPr lang="pt-BR" dirty="0" err="1" smtClean="0"/>
              <a:t>tackle</a:t>
            </a:r>
            <a:r>
              <a:rPr lang="pt-BR" dirty="0" smtClean="0"/>
              <a:t> </a:t>
            </a:r>
            <a:r>
              <a:rPr lang="pt-BR" dirty="0" err="1" smtClean="0"/>
              <a:t>mechatronic</a:t>
            </a:r>
            <a:r>
              <a:rPr lang="pt-BR" dirty="0" smtClean="0"/>
              <a:t> systems design?</a:t>
            </a:r>
          </a:p>
          <a:p>
            <a:r>
              <a:rPr lang="pt-BR" dirty="0" err="1" smtClean="0"/>
              <a:t>Why</a:t>
            </a:r>
            <a:r>
              <a:rPr lang="pt-BR" dirty="0" smtClean="0"/>
              <a:t> </a:t>
            </a:r>
            <a:r>
              <a:rPr lang="pt-BR" dirty="0" err="1" smtClean="0"/>
              <a:t>the</a:t>
            </a:r>
            <a:r>
              <a:rPr lang="pt-BR" dirty="0" smtClean="0"/>
              <a:t> </a:t>
            </a:r>
            <a:r>
              <a:rPr lang="pt-BR" dirty="0" err="1" smtClean="0"/>
              <a:t>early</a:t>
            </a:r>
            <a:r>
              <a:rPr lang="pt-BR" dirty="0" smtClean="0"/>
              <a:t> </a:t>
            </a:r>
            <a:r>
              <a:rPr lang="pt-BR" dirty="0" err="1" smtClean="0"/>
              <a:t>stages</a:t>
            </a:r>
            <a:r>
              <a:rPr lang="pt-BR" dirty="0" smtClean="0"/>
              <a:t>?</a:t>
            </a:r>
          </a:p>
          <a:p>
            <a:r>
              <a:rPr lang="pt-BR" dirty="0" err="1" smtClean="0"/>
              <a:t>What</a:t>
            </a:r>
            <a:r>
              <a:rPr lang="pt-BR" dirty="0" smtClean="0"/>
              <a:t> is a </a:t>
            </a:r>
            <a:r>
              <a:rPr lang="pt-BR" dirty="0" err="1" smtClean="0"/>
              <a:t>Knowledge-Based</a:t>
            </a:r>
            <a:r>
              <a:rPr lang="pt-BR" dirty="0" smtClean="0"/>
              <a:t> System?</a:t>
            </a:r>
          </a:p>
          <a:p>
            <a:r>
              <a:rPr lang="pt-BR" dirty="0" err="1" smtClean="0"/>
              <a:t>Examples</a:t>
            </a:r>
            <a:r>
              <a:rPr lang="pt-BR" dirty="0" smtClean="0"/>
              <a:t> </a:t>
            </a:r>
            <a:r>
              <a:rPr lang="pt-BR" dirty="0" err="1" smtClean="0"/>
              <a:t>of</a:t>
            </a:r>
            <a:r>
              <a:rPr lang="pt-BR" dirty="0" smtClean="0"/>
              <a:t> KBS </a:t>
            </a:r>
            <a:r>
              <a:rPr lang="pt-BR" dirty="0" err="1" smtClean="0"/>
              <a:t>projects</a:t>
            </a:r>
            <a:r>
              <a:rPr lang="pt-BR" dirty="0" smtClean="0"/>
              <a:t> </a:t>
            </a:r>
            <a:r>
              <a:rPr lang="pt-BR" dirty="0" err="1" smtClean="0"/>
              <a:t>developed</a:t>
            </a:r>
            <a:endParaRPr lang="pt-BR" dirty="0" smtClean="0"/>
          </a:p>
          <a:p>
            <a:r>
              <a:rPr lang="pt-BR" dirty="0" smtClean="0"/>
              <a:t>Some </a:t>
            </a:r>
            <a:r>
              <a:rPr lang="pt-BR" dirty="0" err="1" smtClean="0"/>
              <a:t>decisions</a:t>
            </a:r>
            <a:r>
              <a:rPr lang="pt-BR" dirty="0" smtClean="0"/>
              <a:t> </a:t>
            </a:r>
            <a:r>
              <a:rPr lang="pt-BR" dirty="0" err="1" smtClean="0"/>
              <a:t>related</a:t>
            </a:r>
            <a:r>
              <a:rPr lang="pt-BR" dirty="0" smtClean="0"/>
              <a:t> to </a:t>
            </a:r>
            <a:r>
              <a:rPr lang="pt-BR" dirty="0" err="1" smtClean="0"/>
              <a:t>the</a:t>
            </a:r>
            <a:r>
              <a:rPr lang="pt-BR" dirty="0" smtClean="0"/>
              <a:t> </a:t>
            </a:r>
            <a:r>
              <a:rPr lang="pt-BR" dirty="0" err="1" smtClean="0"/>
              <a:t>current</a:t>
            </a:r>
            <a:r>
              <a:rPr lang="pt-BR" dirty="0" smtClean="0"/>
              <a:t> </a:t>
            </a:r>
            <a:r>
              <a:rPr lang="pt-BR" dirty="0" err="1" smtClean="0"/>
              <a:t>prototype</a:t>
            </a:r>
            <a:endParaRPr lang="pt-BR" dirty="0" smtClean="0"/>
          </a:p>
          <a:p>
            <a:r>
              <a:rPr lang="pt-BR" dirty="0" err="1" smtClean="0"/>
              <a:t>Conclusion</a:t>
            </a:r>
            <a:r>
              <a:rPr lang="pt-BR" dirty="0" smtClean="0"/>
              <a:t> </a:t>
            </a:r>
            <a:r>
              <a:rPr lang="pt-BR" dirty="0" err="1" smtClean="0"/>
              <a:t>and</a:t>
            </a:r>
            <a:r>
              <a:rPr lang="pt-BR" dirty="0" smtClean="0"/>
              <a:t> some works </a:t>
            </a:r>
            <a:r>
              <a:rPr lang="pt-BR" dirty="0" err="1" smtClean="0"/>
              <a:t>ahead</a:t>
            </a:r>
            <a:endParaRPr lang="pt-BR" dirty="0" smtClean="0"/>
          </a:p>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Why</a:t>
            </a:r>
            <a:r>
              <a:rPr lang="pt-BR" dirty="0" smtClean="0"/>
              <a:t> </a:t>
            </a:r>
            <a:r>
              <a:rPr lang="pt-BR" dirty="0" err="1" smtClean="0"/>
              <a:t>mechatronic</a:t>
            </a:r>
            <a:r>
              <a:rPr lang="pt-BR" dirty="0" smtClean="0"/>
              <a:t> system design?</a:t>
            </a:r>
            <a:endParaRPr lang="en-US" dirty="0"/>
          </a:p>
        </p:txBody>
      </p:sp>
      <p:sp>
        <p:nvSpPr>
          <p:cNvPr id="3" name="Espaço Reservado para Conteúdo 2"/>
          <p:cNvSpPr>
            <a:spLocks noGrp="1"/>
          </p:cNvSpPr>
          <p:nvPr>
            <p:ph idx="1"/>
          </p:nvPr>
        </p:nvSpPr>
        <p:spPr/>
        <p:txBody>
          <a:bodyPr/>
          <a:lstStyle/>
          <a:p>
            <a:r>
              <a:rPr lang="en-US" dirty="0" smtClean="0"/>
              <a:t> Faults in </a:t>
            </a:r>
            <a:r>
              <a:rPr lang="en-US" dirty="0" err="1" smtClean="0"/>
              <a:t>mechatronic</a:t>
            </a:r>
            <a:r>
              <a:rPr lang="en-US" dirty="0" smtClean="0"/>
              <a:t> systems &gt; many causes. </a:t>
            </a:r>
          </a:p>
          <a:p>
            <a:r>
              <a:rPr lang="en-US" dirty="0" smtClean="0"/>
              <a:t>Classification of sources performance variability: </a:t>
            </a:r>
          </a:p>
          <a:p>
            <a:r>
              <a:rPr lang="en-US" dirty="0" smtClean="0"/>
              <a:t>	(1) manufacturing processes; </a:t>
            </a:r>
          </a:p>
          <a:p>
            <a:r>
              <a:rPr lang="en-US" dirty="0" smtClean="0"/>
              <a:t>   (2) the operating environment; </a:t>
            </a:r>
          </a:p>
          <a:p>
            <a:r>
              <a:rPr lang="en-US" dirty="0" smtClean="0"/>
              <a:t>	(3) product deterioration. </a:t>
            </a:r>
          </a:p>
          <a:p>
            <a:r>
              <a:rPr lang="en-US" dirty="0" smtClean="0"/>
              <a:t> Electromagnetic may cause simple malfunction or even the physical destruction. </a:t>
            </a:r>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Typical</a:t>
            </a:r>
            <a:r>
              <a:rPr lang="pt-BR" dirty="0" smtClean="0"/>
              <a:t> design </a:t>
            </a:r>
            <a:r>
              <a:rPr lang="pt-BR" dirty="0" err="1" smtClean="0"/>
              <a:t>process</a:t>
            </a:r>
            <a:endParaRPr lang="en-US" dirty="0"/>
          </a:p>
        </p:txBody>
      </p:sp>
      <p:pic>
        <p:nvPicPr>
          <p:cNvPr id="4" name="Content Placeholder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2251900"/>
            <a:ext cx="8846760" cy="202196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KBS  definition / development process</a:t>
            </a:r>
            <a:endParaRPr lang="en-US" dirty="0"/>
          </a:p>
        </p:txBody>
      </p:sp>
      <p:sp>
        <p:nvSpPr>
          <p:cNvPr id="5" name="Espaço Reservado para Conteúdo 2"/>
          <p:cNvSpPr txBox="1">
            <a:spLocks/>
          </p:cNvSpPr>
          <p:nvPr/>
        </p:nvSpPr>
        <p:spPr bwMode="auto">
          <a:xfrm>
            <a:off x="683568" y="1484784"/>
            <a:ext cx="3312368" cy="3888432"/>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marL="0" marR="0" lvl="0" indent="0" algn="l" defTabSz="449263" rtl="0" eaLnBrk="0" fontAlgn="base" latinLnBrk="0" hangingPunct="0">
              <a:lnSpc>
                <a:spcPct val="93000"/>
              </a:lnSpc>
              <a:spcBef>
                <a:spcPts val="1300"/>
              </a:spcBef>
              <a:spcAft>
                <a:spcPts val="1425"/>
              </a:spcAft>
              <a:buClr>
                <a:srgbClr val="000000"/>
              </a:buClr>
              <a:buSzPct val="100000"/>
              <a:buFont typeface="Times New Roman" pitchFamily="16" charset="0"/>
              <a:buNone/>
              <a:tabLst/>
              <a:defRPr/>
            </a:pPr>
            <a:r>
              <a:rPr kumimoji="0" lang="en-US" sz="2400" b="0" i="0" u="none" strike="noStrike" kern="0" cap="none" spc="0" normalizeH="0" baseline="0" noProof="0" dirty="0" smtClean="0">
                <a:ln>
                  <a:noFill/>
                </a:ln>
                <a:solidFill>
                  <a:srgbClr val="3D3C3F"/>
                </a:solidFill>
                <a:effectLst/>
                <a:uLnTx/>
                <a:uFillTx/>
                <a:latin typeface="Calibri Light" panose="020F0302020204030204" pitchFamily="34" charset="0"/>
                <a:ea typeface="+mn-ea"/>
                <a:cs typeface="+mn-cs"/>
              </a:rPr>
              <a:t> feasibility study</a:t>
            </a:r>
          </a:p>
          <a:p>
            <a:pPr marL="0" marR="0" lvl="0" indent="0" algn="l" defTabSz="449263" rtl="0" eaLnBrk="0" fontAlgn="base" latinLnBrk="0" hangingPunct="0">
              <a:lnSpc>
                <a:spcPct val="93000"/>
              </a:lnSpc>
              <a:spcBef>
                <a:spcPts val="1300"/>
              </a:spcBef>
              <a:spcAft>
                <a:spcPts val="1425"/>
              </a:spcAft>
              <a:buClr>
                <a:srgbClr val="000000"/>
              </a:buClr>
              <a:buSzPct val="100000"/>
              <a:buFont typeface="Times New Roman" pitchFamily="16" charset="0"/>
              <a:buNone/>
              <a:tabLst/>
              <a:defRPr/>
            </a:pPr>
            <a:r>
              <a:rPr kumimoji="0" lang="en-US" sz="2400" b="0" i="0" u="none" strike="noStrike" kern="0" cap="none" spc="0" normalizeH="0" baseline="0" noProof="0" dirty="0" smtClean="0">
                <a:ln>
                  <a:noFill/>
                </a:ln>
                <a:solidFill>
                  <a:srgbClr val="3D3C3F"/>
                </a:solidFill>
                <a:effectLst/>
                <a:uLnTx/>
                <a:uFillTx/>
                <a:latin typeface="Calibri Light" panose="020F0302020204030204" pitchFamily="34" charset="0"/>
                <a:ea typeface="+mn-ea"/>
                <a:cs typeface="+mn-cs"/>
              </a:rPr>
              <a:t>knowledge acquisition</a:t>
            </a:r>
          </a:p>
          <a:p>
            <a:pPr marL="0" marR="0" lvl="0" indent="0" algn="l" defTabSz="449263" rtl="0" eaLnBrk="0" fontAlgn="base" latinLnBrk="0" hangingPunct="0">
              <a:lnSpc>
                <a:spcPct val="93000"/>
              </a:lnSpc>
              <a:spcBef>
                <a:spcPts val="1300"/>
              </a:spcBef>
              <a:spcAft>
                <a:spcPts val="1425"/>
              </a:spcAft>
              <a:buClr>
                <a:srgbClr val="000000"/>
              </a:buClr>
              <a:buSzPct val="100000"/>
              <a:buFont typeface="Times New Roman" pitchFamily="16" charset="0"/>
              <a:buNone/>
              <a:tabLst/>
              <a:defRPr/>
            </a:pPr>
            <a:r>
              <a:rPr kumimoji="0" lang="en-US" sz="2400" b="0" i="0" u="none" strike="noStrike" kern="0" cap="none" spc="0" normalizeH="0" baseline="0" noProof="0" dirty="0" smtClean="0">
                <a:ln>
                  <a:noFill/>
                </a:ln>
                <a:solidFill>
                  <a:srgbClr val="3D3C3F"/>
                </a:solidFill>
                <a:effectLst/>
                <a:uLnTx/>
                <a:uFillTx/>
                <a:latin typeface="Calibri Light" panose="020F0302020204030204" pitchFamily="34" charset="0"/>
                <a:ea typeface="+mn-ea"/>
                <a:cs typeface="+mn-cs"/>
              </a:rPr>
              <a:t>knowledge representation</a:t>
            </a:r>
          </a:p>
          <a:p>
            <a:pPr marL="0" marR="0" lvl="0" indent="0" algn="l" defTabSz="449263" rtl="0" eaLnBrk="0" fontAlgn="base" latinLnBrk="0" hangingPunct="0">
              <a:lnSpc>
                <a:spcPct val="93000"/>
              </a:lnSpc>
              <a:spcBef>
                <a:spcPts val="1300"/>
              </a:spcBef>
              <a:spcAft>
                <a:spcPts val="1425"/>
              </a:spcAft>
              <a:buClr>
                <a:srgbClr val="000000"/>
              </a:buClr>
              <a:buSzPct val="100000"/>
              <a:buFont typeface="Times New Roman" pitchFamily="16" charset="0"/>
              <a:buNone/>
              <a:tabLst/>
              <a:defRPr/>
            </a:pPr>
            <a:r>
              <a:rPr kumimoji="0" lang="en-US" sz="2400" b="0" i="0" u="none" strike="noStrike" kern="0" cap="none" spc="0" normalizeH="0" baseline="0" noProof="0" dirty="0" smtClean="0">
                <a:ln>
                  <a:noFill/>
                </a:ln>
                <a:solidFill>
                  <a:srgbClr val="3D3C3F"/>
                </a:solidFill>
                <a:effectLst/>
                <a:uLnTx/>
                <a:uFillTx/>
                <a:latin typeface="Calibri Light" panose="020F0302020204030204" pitchFamily="34" charset="0"/>
                <a:ea typeface="+mn-ea"/>
                <a:cs typeface="+mn-cs"/>
              </a:rPr>
              <a:t>implementation</a:t>
            </a:r>
          </a:p>
          <a:p>
            <a:pPr marL="0" marR="0" lvl="0" indent="0" algn="l" defTabSz="449263" rtl="0" eaLnBrk="0" fontAlgn="base" latinLnBrk="0" hangingPunct="0">
              <a:lnSpc>
                <a:spcPct val="93000"/>
              </a:lnSpc>
              <a:spcBef>
                <a:spcPts val="1300"/>
              </a:spcBef>
              <a:spcAft>
                <a:spcPts val="1425"/>
              </a:spcAft>
              <a:buClr>
                <a:srgbClr val="000000"/>
              </a:buClr>
              <a:buSzPct val="100000"/>
              <a:buFont typeface="Times New Roman" pitchFamily="16" charset="0"/>
              <a:buNone/>
              <a:tabLst/>
              <a:defRPr/>
            </a:pPr>
            <a:r>
              <a:rPr kumimoji="0" lang="en-US" sz="2400" b="0" i="0" u="none" strike="noStrike" kern="0" cap="none" spc="0" normalizeH="0" baseline="0" noProof="0" dirty="0" smtClean="0">
                <a:ln>
                  <a:noFill/>
                </a:ln>
                <a:solidFill>
                  <a:srgbClr val="3D3C3F"/>
                </a:solidFill>
                <a:effectLst/>
                <a:uLnTx/>
                <a:uFillTx/>
                <a:latin typeface="Calibri Light" panose="020F0302020204030204" pitchFamily="34" charset="0"/>
                <a:ea typeface="+mn-ea"/>
                <a:cs typeface="+mn-cs"/>
              </a:rPr>
              <a:t>verification and validation</a:t>
            </a:r>
          </a:p>
          <a:p>
            <a:pPr marL="342900" marR="0" lvl="0" indent="-342900" algn="l" defTabSz="449263" rtl="0" eaLnBrk="0" fontAlgn="base" latinLnBrk="0" hangingPunct="0">
              <a:lnSpc>
                <a:spcPct val="93000"/>
              </a:lnSpc>
              <a:spcBef>
                <a:spcPct val="0"/>
              </a:spcBef>
              <a:spcAft>
                <a:spcPts val="1425"/>
              </a:spcAft>
              <a:buClr>
                <a:srgbClr val="000000"/>
              </a:buClr>
              <a:buSzPct val="100000"/>
              <a:buFont typeface="Times New Roman" pitchFamily="16" charset="0"/>
              <a:buNone/>
              <a:tabLst/>
              <a:defRPr/>
            </a:pPr>
            <a:endParaRPr kumimoji="0" lang="en-US" sz="2400" b="0" i="0" u="none" strike="noStrike" kern="0" cap="none" spc="0" normalizeH="0" baseline="0" noProof="0" dirty="0" smtClean="0">
              <a:ln>
                <a:noFill/>
              </a:ln>
              <a:solidFill>
                <a:srgbClr val="3D3C3F"/>
              </a:solidFill>
              <a:effectLst/>
              <a:uLnTx/>
              <a:uFillTx/>
              <a:latin typeface="+mj-lt"/>
              <a:ea typeface="+mn-ea"/>
              <a:cs typeface="+mn-cs"/>
            </a:endParaRPr>
          </a:p>
          <a:p>
            <a:pPr marL="342900" marR="0" lvl="0" indent="-342900" algn="l" defTabSz="449263" rtl="0" eaLnBrk="0" fontAlgn="base" latinLnBrk="0" hangingPunct="0">
              <a:lnSpc>
                <a:spcPct val="93000"/>
              </a:lnSpc>
              <a:spcBef>
                <a:spcPct val="0"/>
              </a:spcBef>
              <a:spcAft>
                <a:spcPts val="1425"/>
              </a:spcAft>
              <a:buClr>
                <a:srgbClr val="000000"/>
              </a:buClr>
              <a:buSzPct val="100000"/>
              <a:buFont typeface="Times New Roman" pitchFamily="16" charset="0"/>
              <a:buNone/>
              <a:tabLst/>
              <a:defRPr/>
            </a:pPr>
            <a:endParaRPr kumimoji="0" lang="en-US" sz="2800" b="0" i="0" u="none" strike="noStrike" kern="0" cap="none" spc="0" normalizeH="0" baseline="0" noProof="0" dirty="0">
              <a:ln>
                <a:noFill/>
              </a:ln>
              <a:solidFill>
                <a:srgbClr val="3D3C3F"/>
              </a:solidFill>
              <a:effectLst/>
              <a:uLnTx/>
              <a:uFillTx/>
              <a:latin typeface="+mj-lt"/>
              <a:ea typeface="+mn-ea"/>
              <a:cs typeface="+mn-cs"/>
            </a:endParaRPr>
          </a:p>
        </p:txBody>
      </p:sp>
      <p:pic>
        <p:nvPicPr>
          <p:cNvPr id="6"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27984" y="1412776"/>
            <a:ext cx="4084546" cy="4381003"/>
          </a:xfrm>
          <a:prstGeom prst="rect">
            <a:avLst/>
          </a:prstGeom>
        </p:spPr>
      </p:pic>
      <p:sp>
        <p:nvSpPr>
          <p:cNvPr id="8" name="TextBox 7"/>
          <p:cNvSpPr txBox="1"/>
          <p:nvPr/>
        </p:nvSpPr>
        <p:spPr>
          <a:xfrm>
            <a:off x="7625827" y="5517232"/>
            <a:ext cx="1518173" cy="307777"/>
          </a:xfrm>
          <a:prstGeom prst="rect">
            <a:avLst/>
          </a:prstGeom>
          <a:noFill/>
        </p:spPr>
        <p:txBody>
          <a:bodyPr wrap="none" rtlCol="0">
            <a:spAutoFit/>
          </a:bodyPr>
          <a:lstStyle/>
          <a:p>
            <a:pPr algn="r"/>
            <a:r>
              <a:rPr lang="pt-BR" sz="1400" dirty="0" smtClean="0">
                <a:solidFill>
                  <a:srgbClr val="5C0000"/>
                </a:solidFill>
              </a:rPr>
              <a:t>[</a:t>
            </a:r>
            <a:r>
              <a:rPr lang="pt-BR" sz="1400" dirty="0" err="1" smtClean="0">
                <a:solidFill>
                  <a:srgbClr val="5C0000"/>
                </a:solidFill>
              </a:rPr>
              <a:t>Waterman</a:t>
            </a:r>
            <a:r>
              <a:rPr lang="pt-BR" sz="1400" dirty="0" smtClean="0">
                <a:solidFill>
                  <a:srgbClr val="5C0000"/>
                </a:solidFill>
              </a:rPr>
              <a:t>, 1986]</a:t>
            </a:r>
            <a:endParaRPr lang="pt-BR" sz="1400" dirty="0">
              <a:solidFill>
                <a:srgbClr val="5C0000"/>
              </a:solidFill>
            </a:endParaRPr>
          </a:p>
        </p:txBody>
      </p:sp>
      <p:sp>
        <p:nvSpPr>
          <p:cNvPr id="9" name="CaixaDeTexto 8"/>
          <p:cNvSpPr txBox="1"/>
          <p:nvPr/>
        </p:nvSpPr>
        <p:spPr>
          <a:xfrm>
            <a:off x="0" y="5992763"/>
            <a:ext cx="8892480" cy="865237"/>
          </a:xfrm>
          <a:prstGeom prst="rect">
            <a:avLst/>
          </a:prstGeom>
          <a:noFill/>
        </p:spPr>
        <p:txBody>
          <a:bodyPr wrap="square" rtlCol="0">
            <a:spAutoFit/>
          </a:bodyPr>
          <a:lstStyle/>
          <a:p>
            <a:r>
              <a:rPr lang="en-US" dirty="0" smtClean="0">
                <a:solidFill>
                  <a:schemeClr val="tx1"/>
                </a:solidFill>
              </a:rPr>
              <a:t> “… </a:t>
            </a:r>
            <a:r>
              <a:rPr lang="en-US" i="1" dirty="0" smtClean="0">
                <a:solidFill>
                  <a:schemeClr val="tx1"/>
                </a:solidFill>
              </a:rPr>
              <a:t>an intelligent computer program that uses knowledge and inference procedures to solve problems that are difficult enough to require significant human expertise for their solution”  Prof. </a:t>
            </a:r>
            <a:r>
              <a:rPr lang="en-US" dirty="0" smtClean="0">
                <a:solidFill>
                  <a:schemeClr val="tx1"/>
                </a:solidFill>
              </a:rPr>
              <a:t> Edward </a:t>
            </a:r>
            <a:r>
              <a:rPr lang="en-US" dirty="0" err="1" smtClean="0">
                <a:solidFill>
                  <a:schemeClr val="tx1"/>
                </a:solidFill>
              </a:rPr>
              <a:t>Feigenbaum</a:t>
            </a:r>
            <a:r>
              <a:rPr lang="en-US" dirty="0" smtClean="0">
                <a:solidFill>
                  <a:schemeClr val="tx1"/>
                </a:solidFill>
              </a:rPr>
              <a:t> </a:t>
            </a:r>
            <a:r>
              <a:rPr lang="en-US" i="1" dirty="0" smtClean="0">
                <a:solidFill>
                  <a:schemeClr val="tx1"/>
                </a:solidFill>
              </a:rPr>
              <a:t> </a:t>
            </a: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theme/theme1.xml><?xml version="1.0" encoding="utf-8"?>
<a:theme xmlns:a="http://schemas.openxmlformats.org/drawingml/2006/main" name="1_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Times New Roman"/>
        <a:ea typeface=""/>
        <a:cs typeface="Arial Unicode MS"/>
      </a:majorFont>
      <a:minorFont>
        <a:latin typeface="Arial"/>
        <a:ea typeface=""/>
        <a:cs typeface="Arial Unicode MS"/>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Arial Unicode MS"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34712</TotalTime>
  <Words>1601</Words>
  <Application>Microsoft Office PowerPoint</Application>
  <PresentationFormat>On-screen Show (4:3)</PresentationFormat>
  <Paragraphs>158</Paragraphs>
  <Slides>31</Slides>
  <Notes>13</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1_Tema do Office</vt:lpstr>
      <vt:lpstr>13_一般</vt:lpstr>
      <vt:lpstr>14_一般</vt:lpstr>
      <vt:lpstr>About OMICS Group</vt:lpstr>
      <vt:lpstr>About OMICS Group Conferences</vt:lpstr>
      <vt:lpstr>PowerPoint Presentation</vt:lpstr>
      <vt:lpstr>Where are we located?</vt:lpstr>
      <vt:lpstr>PowerPoint Presentation</vt:lpstr>
      <vt:lpstr>Structure</vt:lpstr>
      <vt:lpstr>Why mechatronic system design?</vt:lpstr>
      <vt:lpstr>Typical design process</vt:lpstr>
      <vt:lpstr>KBS  definition / development process</vt:lpstr>
      <vt:lpstr>KBS Structure</vt:lpstr>
      <vt:lpstr>Some KBS projects developed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Drift fault: parameters calculation and mitigation via a KBS </vt:lpstr>
      <vt:lpstr>PowerPoint Presentation</vt:lpstr>
      <vt:lpstr>PowerPoint Presentation</vt:lpstr>
      <vt:lpstr> Current Project- scope definition Possible EMI Problems </vt:lpstr>
      <vt:lpstr>PowerPoint Presentation</vt:lpstr>
      <vt:lpstr>PowerPoint Presentation</vt:lpstr>
      <vt:lpstr>Classes in a drone design</vt:lpstr>
      <vt:lpstr>Common Points</vt:lpstr>
      <vt:lpstr>Conclusion</vt:lpstr>
      <vt:lpstr>PowerPoint Presentation</vt:lpstr>
      <vt:lpstr>References</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Usuario</dc:creator>
  <cp:lastModifiedBy>valentina</cp:lastModifiedBy>
  <cp:revision>25</cp:revision>
  <cp:lastPrinted>1601-01-01T00:00:00Z</cp:lastPrinted>
  <dcterms:created xsi:type="dcterms:W3CDTF">2013-04-04T14:34:51Z</dcterms:created>
  <dcterms:modified xsi:type="dcterms:W3CDTF">2015-10-15T11:57:06Z</dcterms:modified>
</cp:coreProperties>
</file>