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6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7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10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1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2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3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notesSlides/notesSlide14.xml" ContentType="application/vnd.openxmlformats-officedocument.presentationml.notesSl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5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16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notesSlides/notesSlide17.xml" ContentType="application/vnd.openxmlformats-officedocument.presentationml.notesSl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notesSlides/notesSlide18.xml" ContentType="application/vnd.openxmlformats-officedocument.presentationml.notesSl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notesSlides/notesSlide19.xml" ContentType="application/vnd.openxmlformats-officedocument.presentationml.notesSl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notesSlides/notesSlide20.xml" ContentType="application/vnd.openxmlformats-officedocument.presentationml.notesSl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notesSlides/notesSlide21.xml" ContentType="application/vnd.openxmlformats-officedocument.presentationml.notesSl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notesSlides/notesSlide22.xml" ContentType="application/vnd.openxmlformats-officedocument.presentationml.notesSl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notesSlides/notesSlide23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notesSlides/notesSlide24.xml" ContentType="application/vnd.openxmlformats-officedocument.presentationml.notesSl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notesSlides/notesSlide25.xml" ContentType="application/vnd.openxmlformats-officedocument.presentationml.notesSl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notesSlides/notesSlide26.xml" ContentType="application/vnd.openxmlformats-officedocument.presentationml.notesSl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notesSlides/notesSlide27.xml" ContentType="application/vnd.openxmlformats-officedocument.presentationml.notesSlide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ppt/notesSlides/notesSlide28.xml" ContentType="application/vnd.openxmlformats-officedocument.presentationml.notesSlide+xml"/>
  <Override PartName="/ppt/diagrams/data56.xml" ContentType="application/vnd.openxmlformats-officedocument.drawingml.diagramData+xml"/>
  <Override PartName="/ppt/diagrams/layout56.xml" ContentType="application/vnd.openxmlformats-officedocument.drawingml.diagramLayout+xml"/>
  <Override PartName="/ppt/diagrams/quickStyle56.xml" ContentType="application/vnd.openxmlformats-officedocument.drawingml.diagramStyle+xml"/>
  <Override PartName="/ppt/diagrams/colors56.xml" ContentType="application/vnd.openxmlformats-officedocument.drawingml.diagramColors+xml"/>
  <Override PartName="/ppt/diagrams/drawing56.xml" ContentType="application/vnd.ms-office.drawingml.diagramDrawing+xml"/>
  <Override PartName="/ppt/diagrams/data57.xml" ContentType="application/vnd.openxmlformats-officedocument.drawingml.diagramData+xml"/>
  <Override PartName="/ppt/diagrams/layout57.xml" ContentType="application/vnd.openxmlformats-officedocument.drawingml.diagramLayout+xml"/>
  <Override PartName="/ppt/diagrams/quickStyle57.xml" ContentType="application/vnd.openxmlformats-officedocument.drawingml.diagramStyle+xml"/>
  <Override PartName="/ppt/diagrams/colors57.xml" ContentType="application/vnd.openxmlformats-officedocument.drawingml.diagramColors+xml"/>
  <Override PartName="/ppt/diagrams/drawing57.xml" ContentType="application/vnd.ms-office.drawingml.diagramDrawing+xml"/>
  <Override PartName="/ppt/notesSlides/notesSlide29.xml" ContentType="application/vnd.openxmlformats-officedocument.presentationml.notesSlide+xml"/>
  <Override PartName="/ppt/diagrams/data58.xml" ContentType="application/vnd.openxmlformats-officedocument.drawingml.diagramData+xml"/>
  <Override PartName="/ppt/diagrams/layout58.xml" ContentType="application/vnd.openxmlformats-officedocument.drawingml.diagramLayout+xml"/>
  <Override PartName="/ppt/diagrams/quickStyle58.xml" ContentType="application/vnd.openxmlformats-officedocument.drawingml.diagramStyle+xml"/>
  <Override PartName="/ppt/diagrams/colors58.xml" ContentType="application/vnd.openxmlformats-officedocument.drawingml.diagramColors+xml"/>
  <Override PartName="/ppt/diagrams/drawing58.xml" ContentType="application/vnd.ms-office.drawingml.diagramDrawing+xml"/>
  <Override PartName="/ppt/notesSlides/notesSlide30.xml" ContentType="application/vnd.openxmlformats-officedocument.presentationml.notesSlide+xml"/>
  <Override PartName="/ppt/diagrams/data59.xml" ContentType="application/vnd.openxmlformats-officedocument.drawingml.diagramData+xml"/>
  <Override PartName="/ppt/diagrams/layout59.xml" ContentType="application/vnd.openxmlformats-officedocument.drawingml.diagramLayout+xml"/>
  <Override PartName="/ppt/diagrams/quickStyle59.xml" ContentType="application/vnd.openxmlformats-officedocument.drawingml.diagramStyle+xml"/>
  <Override PartName="/ppt/diagrams/colors59.xml" ContentType="application/vnd.openxmlformats-officedocument.drawingml.diagramColors+xml"/>
  <Override PartName="/ppt/diagrams/drawing59.xml" ContentType="application/vnd.ms-office.drawingml.diagramDrawing+xml"/>
  <Override PartName="/ppt/diagrams/data60.xml" ContentType="application/vnd.openxmlformats-officedocument.drawingml.diagramData+xml"/>
  <Override PartName="/ppt/diagrams/layout60.xml" ContentType="application/vnd.openxmlformats-officedocument.drawingml.diagramLayout+xml"/>
  <Override PartName="/ppt/diagrams/quickStyle60.xml" ContentType="application/vnd.openxmlformats-officedocument.drawingml.diagramStyle+xml"/>
  <Override PartName="/ppt/diagrams/colors60.xml" ContentType="application/vnd.openxmlformats-officedocument.drawingml.diagramColors+xml"/>
  <Override PartName="/ppt/diagrams/drawing60.xml" ContentType="application/vnd.ms-office.drawingml.diagramDrawing+xml"/>
  <Override PartName="/ppt/notesSlides/notesSlide31.xml" ContentType="application/vnd.openxmlformats-officedocument.presentationml.notesSlide+xml"/>
  <Override PartName="/ppt/diagrams/data61.xml" ContentType="application/vnd.openxmlformats-officedocument.drawingml.diagramData+xml"/>
  <Override PartName="/ppt/diagrams/layout61.xml" ContentType="application/vnd.openxmlformats-officedocument.drawingml.diagramLayout+xml"/>
  <Override PartName="/ppt/diagrams/quickStyle61.xml" ContentType="application/vnd.openxmlformats-officedocument.drawingml.diagramStyle+xml"/>
  <Override PartName="/ppt/diagrams/colors61.xml" ContentType="application/vnd.openxmlformats-officedocument.drawingml.diagramColors+xml"/>
  <Override PartName="/ppt/diagrams/drawing61.xml" ContentType="application/vnd.ms-office.drawingml.diagramDrawing+xml"/>
  <Override PartName="/ppt/diagrams/data62.xml" ContentType="application/vnd.openxmlformats-officedocument.drawingml.diagramData+xml"/>
  <Override PartName="/ppt/diagrams/layout62.xml" ContentType="application/vnd.openxmlformats-officedocument.drawingml.diagramLayout+xml"/>
  <Override PartName="/ppt/diagrams/quickStyle62.xml" ContentType="application/vnd.openxmlformats-officedocument.drawingml.diagramStyle+xml"/>
  <Override PartName="/ppt/diagrams/colors62.xml" ContentType="application/vnd.openxmlformats-officedocument.drawingml.diagramColors+xml"/>
  <Override PartName="/ppt/diagrams/drawing62.xml" ContentType="application/vnd.ms-office.drawingml.diagramDrawing+xml"/>
  <Override PartName="/ppt/notesSlides/notesSlide32.xml" ContentType="application/vnd.openxmlformats-officedocument.presentationml.notesSlide+xml"/>
  <Override PartName="/ppt/diagrams/data63.xml" ContentType="application/vnd.openxmlformats-officedocument.drawingml.diagramData+xml"/>
  <Override PartName="/ppt/diagrams/layout63.xml" ContentType="application/vnd.openxmlformats-officedocument.drawingml.diagramLayout+xml"/>
  <Override PartName="/ppt/diagrams/quickStyle63.xml" ContentType="application/vnd.openxmlformats-officedocument.drawingml.diagramStyle+xml"/>
  <Override PartName="/ppt/diagrams/colors63.xml" ContentType="application/vnd.openxmlformats-officedocument.drawingml.diagramColors+xml"/>
  <Override PartName="/ppt/diagrams/drawing63.xml" ContentType="application/vnd.ms-office.drawingml.diagramDrawing+xml"/>
  <Override PartName="/ppt/diagrams/data64.xml" ContentType="application/vnd.openxmlformats-officedocument.drawingml.diagramData+xml"/>
  <Override PartName="/ppt/diagrams/layout64.xml" ContentType="application/vnd.openxmlformats-officedocument.drawingml.diagramLayout+xml"/>
  <Override PartName="/ppt/diagrams/quickStyle64.xml" ContentType="application/vnd.openxmlformats-officedocument.drawingml.diagramStyle+xml"/>
  <Override PartName="/ppt/diagrams/colors64.xml" ContentType="application/vnd.openxmlformats-officedocument.drawingml.diagramColors+xml"/>
  <Override PartName="/ppt/diagrams/drawing64.xml" ContentType="application/vnd.ms-office.drawingml.diagramDrawing+xml"/>
  <Override PartName="/ppt/notesSlides/notesSlide33.xml" ContentType="application/vnd.openxmlformats-officedocument.presentationml.notesSlide+xml"/>
  <Override PartName="/ppt/diagrams/data65.xml" ContentType="application/vnd.openxmlformats-officedocument.drawingml.diagramData+xml"/>
  <Override PartName="/ppt/diagrams/layout65.xml" ContentType="application/vnd.openxmlformats-officedocument.drawingml.diagramLayout+xml"/>
  <Override PartName="/ppt/diagrams/quickStyle65.xml" ContentType="application/vnd.openxmlformats-officedocument.drawingml.diagramStyle+xml"/>
  <Override PartName="/ppt/diagrams/colors65.xml" ContentType="application/vnd.openxmlformats-officedocument.drawingml.diagramColors+xml"/>
  <Override PartName="/ppt/diagrams/drawing65.xml" ContentType="application/vnd.ms-office.drawingml.diagramDrawing+xml"/>
  <Override PartName="/ppt/diagrams/data66.xml" ContentType="application/vnd.openxmlformats-officedocument.drawingml.diagramData+xml"/>
  <Override PartName="/ppt/diagrams/layout66.xml" ContentType="application/vnd.openxmlformats-officedocument.drawingml.diagramLayout+xml"/>
  <Override PartName="/ppt/diagrams/quickStyle66.xml" ContentType="application/vnd.openxmlformats-officedocument.drawingml.diagramStyle+xml"/>
  <Override PartName="/ppt/diagrams/colors66.xml" ContentType="application/vnd.openxmlformats-officedocument.drawingml.diagramColors+xml"/>
  <Override PartName="/ppt/diagrams/drawing66.xml" ContentType="application/vnd.ms-office.drawingml.diagramDrawing+xml"/>
  <Override PartName="/ppt/notesSlides/notesSlide34.xml" ContentType="application/vnd.openxmlformats-officedocument.presentationml.notesSlide+xml"/>
  <Override PartName="/ppt/diagrams/data67.xml" ContentType="application/vnd.openxmlformats-officedocument.drawingml.diagramData+xml"/>
  <Override PartName="/ppt/diagrams/layout67.xml" ContentType="application/vnd.openxmlformats-officedocument.drawingml.diagramLayout+xml"/>
  <Override PartName="/ppt/diagrams/quickStyle67.xml" ContentType="application/vnd.openxmlformats-officedocument.drawingml.diagramStyle+xml"/>
  <Override PartName="/ppt/diagrams/colors67.xml" ContentType="application/vnd.openxmlformats-officedocument.drawingml.diagramColors+xml"/>
  <Override PartName="/ppt/diagrams/drawing67.xml" ContentType="application/vnd.ms-office.drawingml.diagramDrawing+xml"/>
  <Override PartName="/ppt/diagrams/data68.xml" ContentType="application/vnd.openxmlformats-officedocument.drawingml.diagramData+xml"/>
  <Override PartName="/ppt/diagrams/layout68.xml" ContentType="application/vnd.openxmlformats-officedocument.drawingml.diagramLayout+xml"/>
  <Override PartName="/ppt/diagrams/quickStyle68.xml" ContentType="application/vnd.openxmlformats-officedocument.drawingml.diagramStyle+xml"/>
  <Override PartName="/ppt/diagrams/colors68.xml" ContentType="application/vnd.openxmlformats-officedocument.drawingml.diagramColors+xml"/>
  <Override PartName="/ppt/diagrams/drawing68.xml" ContentType="application/vnd.ms-office.drawingml.diagramDrawing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27" r:id="rId2"/>
    <p:sldId id="286" r:id="rId3"/>
    <p:sldId id="284" r:id="rId4"/>
    <p:sldId id="306" r:id="rId5"/>
    <p:sldId id="333" r:id="rId6"/>
    <p:sldId id="265" r:id="rId7"/>
    <p:sldId id="258" r:id="rId8"/>
    <p:sldId id="312" r:id="rId9"/>
    <p:sldId id="328" r:id="rId10"/>
    <p:sldId id="330" r:id="rId11"/>
    <p:sldId id="329" r:id="rId12"/>
    <p:sldId id="259" r:id="rId13"/>
    <p:sldId id="260" r:id="rId14"/>
    <p:sldId id="278" r:id="rId15"/>
    <p:sldId id="269" r:id="rId16"/>
    <p:sldId id="331" r:id="rId17"/>
    <p:sldId id="311" r:id="rId18"/>
    <p:sldId id="343" r:id="rId19"/>
    <p:sldId id="324" r:id="rId20"/>
    <p:sldId id="325" r:id="rId21"/>
    <p:sldId id="332" r:id="rId22"/>
    <p:sldId id="317" r:id="rId23"/>
    <p:sldId id="308" r:id="rId24"/>
    <p:sldId id="275" r:id="rId25"/>
    <p:sldId id="309" r:id="rId26"/>
    <p:sldId id="282" r:id="rId27"/>
    <p:sldId id="345" r:id="rId28"/>
    <p:sldId id="318" r:id="rId29"/>
    <p:sldId id="319" r:id="rId30"/>
    <p:sldId id="339" r:id="rId31"/>
    <p:sldId id="340" r:id="rId32"/>
    <p:sldId id="344" r:id="rId33"/>
    <p:sldId id="320" r:id="rId34"/>
    <p:sldId id="326" r:id="rId35"/>
    <p:sldId id="307" r:id="rId36"/>
    <p:sldId id="34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39" autoAdjust="0"/>
    <p:restoredTop sz="86477" autoAdjust="0"/>
  </p:normalViewPr>
  <p:slideViewPr>
    <p:cSldViewPr>
      <p:cViewPr>
        <p:scale>
          <a:sx n="100" d="100"/>
          <a:sy n="100" d="100"/>
        </p:scale>
        <p:origin x="-270" y="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78" y="17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9EBC5-F169-4049-8C0D-E4237ACD8C3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DAA89EA-806C-4CE9-A992-7EF35AE623A4}">
      <dgm:prSet/>
      <dgm:spPr/>
      <dgm:t>
        <a:bodyPr/>
        <a:lstStyle/>
        <a:p>
          <a:pPr rtl="0"/>
          <a:r>
            <a:rPr lang="en-US" dirty="0" smtClean="0"/>
            <a:t>NOVEL  ANTI-RETROVIRAL DRUG TARGETS</a:t>
          </a:r>
          <a:endParaRPr lang="en-US" dirty="0"/>
        </a:p>
      </dgm:t>
    </dgm:pt>
    <dgm:pt modelId="{240FC358-ABBC-4934-AB57-7F1D0BA5127D}" type="parTrans" cxnId="{AA6382DF-89AC-473E-95E7-CFDD777E265D}">
      <dgm:prSet/>
      <dgm:spPr/>
      <dgm:t>
        <a:bodyPr/>
        <a:lstStyle/>
        <a:p>
          <a:endParaRPr lang="en-US"/>
        </a:p>
      </dgm:t>
    </dgm:pt>
    <dgm:pt modelId="{72832970-1697-4B3B-8EFA-1160740F4A9F}" type="sibTrans" cxnId="{AA6382DF-89AC-473E-95E7-CFDD777E265D}">
      <dgm:prSet/>
      <dgm:spPr/>
      <dgm:t>
        <a:bodyPr/>
        <a:lstStyle/>
        <a:p>
          <a:endParaRPr lang="en-US"/>
        </a:p>
      </dgm:t>
    </dgm:pt>
    <dgm:pt modelId="{5F5B882D-A520-44D2-BDE8-8E8DB089D535}" type="pres">
      <dgm:prSet presAssocID="{2F49EBC5-F169-4049-8C0D-E4237ACD8C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78D611-714A-4D7F-8BC9-DE09BC78EBA1}" type="pres">
      <dgm:prSet presAssocID="{9DAA89EA-806C-4CE9-A992-7EF35AE623A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6382DF-89AC-473E-95E7-CFDD777E265D}" srcId="{2F49EBC5-F169-4049-8C0D-E4237ACD8C34}" destId="{9DAA89EA-806C-4CE9-A992-7EF35AE623A4}" srcOrd="0" destOrd="0" parTransId="{240FC358-ABBC-4934-AB57-7F1D0BA5127D}" sibTransId="{72832970-1697-4B3B-8EFA-1160740F4A9F}"/>
    <dgm:cxn modelId="{3422ED72-AAB9-42D5-8E66-BAE8FDB9697E}" type="presOf" srcId="{2F49EBC5-F169-4049-8C0D-E4237ACD8C34}" destId="{5F5B882D-A520-44D2-BDE8-8E8DB089D535}" srcOrd="0" destOrd="0" presId="urn:microsoft.com/office/officeart/2005/8/layout/vList2"/>
    <dgm:cxn modelId="{9CF6BFF6-3B48-4FD9-A5AA-377BC3E6ED86}" type="presOf" srcId="{9DAA89EA-806C-4CE9-A992-7EF35AE623A4}" destId="{DE78D611-714A-4D7F-8BC9-DE09BC78EBA1}" srcOrd="0" destOrd="0" presId="urn:microsoft.com/office/officeart/2005/8/layout/vList2"/>
    <dgm:cxn modelId="{3FAE469B-3E0C-4694-9C52-FA07C1FC6468}" type="presParOf" srcId="{5F5B882D-A520-44D2-BDE8-8E8DB089D535}" destId="{DE78D611-714A-4D7F-8BC9-DE09BC78EB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E326C15-1DF9-4701-A340-0B537D50C79A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D53EC0F-196E-4B3D-B9D5-A4342C689383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HIGH  RESOLUTION TERT STRUCTURE</a:t>
          </a:r>
          <a:r>
            <a: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:  </a:t>
          </a:r>
          <a:endParaRPr lang="en-US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FC66843-7546-442E-9DB2-4570A52951F4}" type="parTrans" cxnId="{85A29DBE-6929-4D78-A005-3678A59C5AA4}">
      <dgm:prSet/>
      <dgm:spPr/>
      <dgm:t>
        <a:bodyPr/>
        <a:lstStyle/>
        <a:p>
          <a:endParaRPr lang="en-US"/>
        </a:p>
      </dgm:t>
    </dgm:pt>
    <dgm:pt modelId="{2D120786-3086-4455-AE96-96A093C521E6}" type="sibTrans" cxnId="{85A29DBE-6929-4D78-A005-3678A59C5AA4}">
      <dgm:prSet/>
      <dgm:spPr/>
      <dgm:t>
        <a:bodyPr/>
        <a:lstStyle/>
        <a:p>
          <a:endParaRPr lang="en-US"/>
        </a:p>
      </dgm:t>
    </dgm:pt>
    <dgm:pt modelId="{7221FDF1-C1C4-413A-908C-70542659CB9F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COMMON RNA-BINDING RING CONFIGURATION  DOMAIN OF FINGERS PALM AND THUMB ORGANIZATION</a:t>
          </a:r>
        </a:p>
        <a:p>
          <a:pPr rtl="0"/>
          <a:r>
            <a: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(retroviral reverse transcriptase, viral RNA polymerases, and bacteriophage B-family DNA polymerases) </a:t>
          </a:r>
          <a:endParaRPr lang="en-US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1B8B7A6-F46C-4FA0-88D3-1C85AF7109E5}" type="parTrans" cxnId="{48C0549E-64F1-4D3E-8BDE-15518344C38C}">
      <dgm:prSet/>
      <dgm:spPr/>
      <dgm:t>
        <a:bodyPr/>
        <a:lstStyle/>
        <a:p>
          <a:endParaRPr lang="en-US"/>
        </a:p>
      </dgm:t>
    </dgm:pt>
    <dgm:pt modelId="{3C585B17-724C-4023-AF49-57306F0E16AF}" type="sibTrans" cxnId="{48C0549E-64F1-4D3E-8BDE-15518344C38C}">
      <dgm:prSet/>
      <dgm:spPr/>
      <dgm:t>
        <a:bodyPr/>
        <a:lstStyle/>
        <a:p>
          <a:endParaRPr lang="en-US"/>
        </a:p>
      </dgm:t>
    </dgm:pt>
    <dgm:pt modelId="{4E50887B-1BF2-401B-BE12-D0E454DB6BDC}" type="pres">
      <dgm:prSet presAssocID="{5E326C15-1DF9-4701-A340-0B537D50C79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69D8AA-3B0B-4C56-8341-96DA0559A399}" type="pres">
      <dgm:prSet presAssocID="{7D53EC0F-196E-4B3D-B9D5-A4342C68938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B7C56-89D2-4C12-A402-46C2F1938D07}" type="pres">
      <dgm:prSet presAssocID="{2D120786-3086-4455-AE96-96A093C521E6}" presName="sibTrans" presStyleCnt="0"/>
      <dgm:spPr/>
      <dgm:t>
        <a:bodyPr/>
        <a:lstStyle/>
        <a:p>
          <a:endParaRPr lang="en-US"/>
        </a:p>
      </dgm:t>
    </dgm:pt>
    <dgm:pt modelId="{C6E4BCD4-79B9-4186-BED8-260272E14B68}" type="pres">
      <dgm:prSet presAssocID="{7221FDF1-C1C4-413A-908C-70542659CB9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A29DBE-6929-4D78-A005-3678A59C5AA4}" srcId="{5E326C15-1DF9-4701-A340-0B537D50C79A}" destId="{7D53EC0F-196E-4B3D-B9D5-A4342C689383}" srcOrd="0" destOrd="0" parTransId="{DFC66843-7546-442E-9DB2-4570A52951F4}" sibTransId="{2D120786-3086-4455-AE96-96A093C521E6}"/>
    <dgm:cxn modelId="{4DB56B3A-D1B4-4E4D-8DE3-F0E3F349B74B}" type="presOf" srcId="{5E326C15-1DF9-4701-A340-0B537D50C79A}" destId="{4E50887B-1BF2-401B-BE12-D0E454DB6BDC}" srcOrd="0" destOrd="0" presId="urn:microsoft.com/office/officeart/2005/8/layout/hList6"/>
    <dgm:cxn modelId="{7718E544-CD58-4301-8385-80BC5FB4E4CF}" type="presOf" srcId="{7D53EC0F-196E-4B3D-B9D5-A4342C689383}" destId="{3469D8AA-3B0B-4C56-8341-96DA0559A399}" srcOrd="0" destOrd="0" presId="urn:microsoft.com/office/officeart/2005/8/layout/hList6"/>
    <dgm:cxn modelId="{48C0549E-64F1-4D3E-8BDE-15518344C38C}" srcId="{5E326C15-1DF9-4701-A340-0B537D50C79A}" destId="{7221FDF1-C1C4-413A-908C-70542659CB9F}" srcOrd="1" destOrd="0" parTransId="{F1B8B7A6-F46C-4FA0-88D3-1C85AF7109E5}" sibTransId="{3C585B17-724C-4023-AF49-57306F0E16AF}"/>
    <dgm:cxn modelId="{AE892CEC-A800-4DA4-9A24-554F66EDCB97}" type="presOf" srcId="{7221FDF1-C1C4-413A-908C-70542659CB9F}" destId="{C6E4BCD4-79B9-4186-BED8-260272E14B68}" srcOrd="0" destOrd="0" presId="urn:microsoft.com/office/officeart/2005/8/layout/hList6"/>
    <dgm:cxn modelId="{806F7B31-E8E7-495C-86B6-0AFC67C3C89F}" type="presParOf" srcId="{4E50887B-1BF2-401B-BE12-D0E454DB6BDC}" destId="{3469D8AA-3B0B-4C56-8341-96DA0559A399}" srcOrd="0" destOrd="0" presId="urn:microsoft.com/office/officeart/2005/8/layout/hList6"/>
    <dgm:cxn modelId="{B3DA7112-AD47-42DC-8E77-93113D90EEF8}" type="presParOf" srcId="{4E50887B-1BF2-401B-BE12-D0E454DB6BDC}" destId="{E59B7C56-89D2-4C12-A402-46C2F1938D07}" srcOrd="1" destOrd="0" presId="urn:microsoft.com/office/officeart/2005/8/layout/hList6"/>
    <dgm:cxn modelId="{107F868B-DDF1-4E6C-B8FE-E771976EDB9B}" type="presParOf" srcId="{4E50887B-1BF2-401B-BE12-D0E454DB6BDC}" destId="{C6E4BCD4-79B9-4186-BED8-260272E14B6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87E54E5-0423-41C1-AF5D-0C0A37AB4936}" type="doc">
      <dgm:prSet loTypeId="urn:microsoft.com/office/officeart/2005/8/layout/vList2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21F393DC-4663-474E-ADF6-42B05B04A9C8}">
      <dgm:prSet/>
      <dgm:spPr/>
      <dgm:t>
        <a:bodyPr/>
        <a:lstStyle/>
        <a:p>
          <a:pPr rtl="0"/>
          <a:r>
            <a:rPr lang="en-US" dirty="0" smtClean="0"/>
            <a:t>STRUCTURE TERT LIKE RETROVIRUS &amp; BACTERIOPHAGE</a:t>
          </a:r>
          <a:endParaRPr lang="en-US" dirty="0"/>
        </a:p>
      </dgm:t>
    </dgm:pt>
    <dgm:pt modelId="{6C4431CD-974C-4575-AD4E-A79659ECDEFE}" type="parTrans" cxnId="{2A37A978-C4EF-4D7C-905B-113EDB9726BC}">
      <dgm:prSet/>
      <dgm:spPr/>
      <dgm:t>
        <a:bodyPr/>
        <a:lstStyle/>
        <a:p>
          <a:endParaRPr lang="en-US"/>
        </a:p>
      </dgm:t>
    </dgm:pt>
    <dgm:pt modelId="{3324829C-B44A-4C5E-8A90-E9A25C3A965C}" type="sibTrans" cxnId="{2A37A978-C4EF-4D7C-905B-113EDB9726BC}">
      <dgm:prSet/>
      <dgm:spPr/>
      <dgm:t>
        <a:bodyPr/>
        <a:lstStyle/>
        <a:p>
          <a:endParaRPr lang="en-US"/>
        </a:p>
      </dgm:t>
    </dgm:pt>
    <dgm:pt modelId="{B841C2B1-1871-465D-BF17-34103841F806}" type="pres">
      <dgm:prSet presAssocID="{D87E54E5-0423-41C1-AF5D-0C0A37AB49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435472-C084-41AA-8C03-27C7693BEDCD}" type="pres">
      <dgm:prSet presAssocID="{21F393DC-4663-474E-ADF6-42B05B04A9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7EC2F-0D3B-4266-A0F5-93B9110C7BAD}" type="presOf" srcId="{D87E54E5-0423-41C1-AF5D-0C0A37AB4936}" destId="{B841C2B1-1871-465D-BF17-34103841F806}" srcOrd="0" destOrd="0" presId="urn:microsoft.com/office/officeart/2005/8/layout/vList2"/>
    <dgm:cxn modelId="{2A37A978-C4EF-4D7C-905B-113EDB9726BC}" srcId="{D87E54E5-0423-41C1-AF5D-0C0A37AB4936}" destId="{21F393DC-4663-474E-ADF6-42B05B04A9C8}" srcOrd="0" destOrd="0" parTransId="{6C4431CD-974C-4575-AD4E-A79659ECDEFE}" sibTransId="{3324829C-B44A-4C5E-8A90-E9A25C3A965C}"/>
    <dgm:cxn modelId="{2AC972D1-84BE-49EC-B375-518F4EFBDBDF}" type="presOf" srcId="{21F393DC-4663-474E-ADF6-42B05B04A9C8}" destId="{7D435472-C084-41AA-8C03-27C7693BEDCD}" srcOrd="0" destOrd="0" presId="urn:microsoft.com/office/officeart/2005/8/layout/vList2"/>
    <dgm:cxn modelId="{ACA52D89-E0D7-434B-B8FF-5461BAB677F2}" type="presParOf" srcId="{B841C2B1-1871-465D-BF17-34103841F806}" destId="{7D435472-C084-41AA-8C03-27C7693BED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40812D-630B-4BC1-B72A-5176918F5593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4E1880-D134-47DE-8484-E1B4C56B4AAD}">
      <dgm:prSet custT="1"/>
      <dgm:spPr/>
      <dgm:t>
        <a:bodyPr/>
        <a:lstStyle/>
        <a:p>
          <a:pPr marL="0" algn="dist" rtl="0"/>
          <a:r>
            <a: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REVERSE TRANSCRIPTASE </a:t>
          </a:r>
          <a:endParaRPr lang="en-US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C2E62A-BE90-4C8C-8CDC-88B09156C43F}" type="parTrans" cxnId="{41DC9C93-3BAE-4764-94D9-0349520266DC}">
      <dgm:prSet/>
      <dgm:spPr/>
      <dgm:t>
        <a:bodyPr/>
        <a:lstStyle/>
        <a:p>
          <a:endParaRPr lang="en-US"/>
        </a:p>
      </dgm:t>
    </dgm:pt>
    <dgm:pt modelId="{A31A7A1B-4FCA-40EB-A63B-F4D77EF144F6}" type="sibTrans" cxnId="{41DC9C93-3BAE-4764-94D9-0349520266DC}">
      <dgm:prSet/>
      <dgm:spPr/>
      <dgm:t>
        <a:bodyPr/>
        <a:lstStyle/>
        <a:p>
          <a:endParaRPr lang="en-US"/>
        </a:p>
      </dgm:t>
    </dgm:pt>
    <dgm:pt modelId="{7A154A00-1C99-4DCB-B94B-AB03AA0AB67B}">
      <dgm:prSet custT="1"/>
      <dgm:spPr/>
      <dgm:t>
        <a:bodyPr/>
        <a:lstStyle/>
        <a:p>
          <a:pPr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PROMICUOUS “PARTNERS”  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404E9D-CEC1-409D-8BB8-72C89740521E}" type="parTrans" cxnId="{9962D4C8-606C-47B4-8179-D6EF9F019945}">
      <dgm:prSet/>
      <dgm:spPr/>
      <dgm:t>
        <a:bodyPr/>
        <a:lstStyle/>
        <a:p>
          <a:endParaRPr lang="en-US"/>
        </a:p>
      </dgm:t>
    </dgm:pt>
    <dgm:pt modelId="{8977CF16-E9F0-490D-B737-58F8AE8A9FF4}" type="sibTrans" cxnId="{9962D4C8-606C-47B4-8179-D6EF9F019945}">
      <dgm:prSet/>
      <dgm:spPr/>
      <dgm:t>
        <a:bodyPr/>
        <a:lstStyle/>
        <a:p>
          <a:endParaRPr lang="en-US"/>
        </a:p>
      </dgm:t>
    </dgm:pt>
    <dgm:pt modelId="{FED4C6C6-FDB8-4A2E-B1E3-6594D2C77049}">
      <dgm:prSet custT="1"/>
      <dgm:spPr/>
      <dgm:t>
        <a:bodyPr/>
        <a:lstStyle/>
        <a:p>
          <a:pPr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RNA DEPENDENT DNA </a:t>
          </a:r>
          <a:r>
            <a:rPr lang="en-US" sz="3200" b="1" dirty="0" smtClean="0"/>
            <a:t>POLYMERASE</a:t>
          </a:r>
          <a:endParaRPr lang="en-US" sz="3200" b="1" dirty="0"/>
        </a:p>
      </dgm:t>
    </dgm:pt>
    <dgm:pt modelId="{9FF49040-7A38-4F05-A3D6-EB140B34D809}" type="parTrans" cxnId="{A83C8197-C016-45EA-8542-6B466524F41B}">
      <dgm:prSet/>
      <dgm:spPr/>
      <dgm:t>
        <a:bodyPr/>
        <a:lstStyle/>
        <a:p>
          <a:endParaRPr lang="en-US"/>
        </a:p>
      </dgm:t>
    </dgm:pt>
    <dgm:pt modelId="{C37CFF7D-4739-428B-B316-0ACC8CBA463E}" type="sibTrans" cxnId="{A83C8197-C016-45EA-8542-6B466524F41B}">
      <dgm:prSet/>
      <dgm:spPr/>
      <dgm:t>
        <a:bodyPr/>
        <a:lstStyle/>
        <a:p>
          <a:endParaRPr lang="en-US"/>
        </a:p>
      </dgm:t>
    </dgm:pt>
    <dgm:pt modelId="{D7C92F6F-DB34-455F-98B2-E1B0A48EC88F}">
      <dgm:prSet custT="1"/>
      <dgm:spPr/>
      <dgm:t>
        <a:bodyPr/>
        <a:lstStyle/>
        <a:p>
          <a:pPr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RNA DEPENDENT RNA P OLYMERASE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10113-EEF2-49E0-8177-2FF2937DBEC2}" type="parTrans" cxnId="{B5306AF8-A3A9-4DCA-B577-E408CB2B3E64}">
      <dgm:prSet/>
      <dgm:spPr/>
      <dgm:t>
        <a:bodyPr/>
        <a:lstStyle/>
        <a:p>
          <a:endParaRPr lang="en-US"/>
        </a:p>
      </dgm:t>
    </dgm:pt>
    <dgm:pt modelId="{89432C66-FB4D-4FF0-9633-B855DF56A9EC}" type="sibTrans" cxnId="{B5306AF8-A3A9-4DCA-B577-E408CB2B3E64}">
      <dgm:prSet/>
      <dgm:spPr/>
      <dgm:t>
        <a:bodyPr/>
        <a:lstStyle/>
        <a:p>
          <a:endParaRPr lang="en-US"/>
        </a:p>
      </dgm:t>
    </dgm:pt>
    <dgm:pt modelId="{585C4CAE-1BD3-41AA-A4BF-B04751741873}">
      <dgm:prSet custT="1"/>
      <dgm:spPr/>
      <dgm:t>
        <a:bodyPr/>
        <a:lstStyle/>
        <a:p>
          <a:pPr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CONTROLS MASTER SWITCHES OF GENE EXPRESSION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6812E7-8440-47FC-9700-5FB5FD6CCFF7}" type="parTrans" cxnId="{80FAC717-031E-4F02-B375-421669E9279E}">
      <dgm:prSet/>
      <dgm:spPr/>
      <dgm:t>
        <a:bodyPr/>
        <a:lstStyle/>
        <a:p>
          <a:endParaRPr lang="en-US"/>
        </a:p>
      </dgm:t>
    </dgm:pt>
    <dgm:pt modelId="{E5794E91-B8D6-4606-87E2-4849603CED72}" type="sibTrans" cxnId="{80FAC717-031E-4F02-B375-421669E9279E}">
      <dgm:prSet/>
      <dgm:spPr/>
      <dgm:t>
        <a:bodyPr/>
        <a:lstStyle/>
        <a:p>
          <a:endParaRPr lang="en-US"/>
        </a:p>
      </dgm:t>
    </dgm:pt>
    <dgm:pt modelId="{739BF50E-E788-4CEB-95CD-905850E4AA65}">
      <dgm:prSet custT="1"/>
      <dgm:spPr/>
      <dgm:t>
        <a:bodyPr/>
        <a:lstStyle/>
        <a:p>
          <a:pPr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DETERMINES  CELL DEATH VS SURVIVAL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60F4B3-0110-4B98-8894-F8499A9FA37D}" type="parTrans" cxnId="{BA488BB5-6AED-4AC5-B684-C3F61B20532C}">
      <dgm:prSet/>
      <dgm:spPr/>
      <dgm:t>
        <a:bodyPr/>
        <a:lstStyle/>
        <a:p>
          <a:endParaRPr lang="en-US"/>
        </a:p>
      </dgm:t>
    </dgm:pt>
    <dgm:pt modelId="{72A19DC2-50E8-4C00-BCE2-73AAC3A1F4C4}" type="sibTrans" cxnId="{BA488BB5-6AED-4AC5-B684-C3F61B20532C}">
      <dgm:prSet/>
      <dgm:spPr/>
      <dgm:t>
        <a:bodyPr/>
        <a:lstStyle/>
        <a:p>
          <a:endParaRPr lang="en-US"/>
        </a:p>
      </dgm:t>
    </dgm:pt>
    <dgm:pt modelId="{4CBB0C99-1338-4E9D-B3B0-29B6FF4ABC0C}" type="pres">
      <dgm:prSet presAssocID="{FF40812D-630B-4BC1-B72A-5176918F5593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F07B03-A91F-4E36-93A3-4C4CD8B69C9C}" type="pres">
      <dgm:prSet presAssocID="{3C4E1880-D134-47DE-8484-E1B4C56B4AAD}" presName="horFlow" presStyleCnt="0"/>
      <dgm:spPr/>
      <dgm:t>
        <a:bodyPr/>
        <a:lstStyle/>
        <a:p>
          <a:endParaRPr lang="en-US"/>
        </a:p>
      </dgm:t>
    </dgm:pt>
    <dgm:pt modelId="{D0FB6518-CF9B-473C-AC77-EB769E1FEE16}" type="pres">
      <dgm:prSet presAssocID="{3C4E1880-D134-47DE-8484-E1B4C56B4AAD}" presName="bigChev" presStyleLbl="node1" presStyleIdx="0" presStyleCnt="6" custScaleX="487619"/>
      <dgm:spPr/>
      <dgm:t>
        <a:bodyPr/>
        <a:lstStyle/>
        <a:p>
          <a:endParaRPr lang="en-US"/>
        </a:p>
      </dgm:t>
    </dgm:pt>
    <dgm:pt modelId="{0BCB4B4D-822F-417D-A01C-EB1FFCFEC130}" type="pres">
      <dgm:prSet presAssocID="{3C4E1880-D134-47DE-8484-E1B4C56B4AAD}" presName="vSp" presStyleCnt="0"/>
      <dgm:spPr/>
      <dgm:t>
        <a:bodyPr/>
        <a:lstStyle/>
        <a:p>
          <a:endParaRPr lang="en-US"/>
        </a:p>
      </dgm:t>
    </dgm:pt>
    <dgm:pt modelId="{7F725501-7439-44C1-9341-C5C6FAE41A77}" type="pres">
      <dgm:prSet presAssocID="{7A154A00-1C99-4DCB-B94B-AB03AA0AB67B}" presName="horFlow" presStyleCnt="0"/>
      <dgm:spPr/>
      <dgm:t>
        <a:bodyPr/>
        <a:lstStyle/>
        <a:p>
          <a:endParaRPr lang="en-US"/>
        </a:p>
      </dgm:t>
    </dgm:pt>
    <dgm:pt modelId="{A804C2A4-932B-46F0-9B09-D42BA5EB69BF}" type="pres">
      <dgm:prSet presAssocID="{7A154A00-1C99-4DCB-B94B-AB03AA0AB67B}" presName="bigChev" presStyleLbl="node1" presStyleIdx="1" presStyleCnt="6" custScaleX="487619"/>
      <dgm:spPr/>
      <dgm:t>
        <a:bodyPr/>
        <a:lstStyle/>
        <a:p>
          <a:endParaRPr lang="en-US"/>
        </a:p>
      </dgm:t>
    </dgm:pt>
    <dgm:pt modelId="{9BA6FF9E-DF55-45DF-888B-7FF67DABFA12}" type="pres">
      <dgm:prSet presAssocID="{7A154A00-1C99-4DCB-B94B-AB03AA0AB67B}" presName="vSp" presStyleCnt="0"/>
      <dgm:spPr/>
      <dgm:t>
        <a:bodyPr/>
        <a:lstStyle/>
        <a:p>
          <a:endParaRPr lang="en-US"/>
        </a:p>
      </dgm:t>
    </dgm:pt>
    <dgm:pt modelId="{A619F07A-166B-4373-ADE3-414F8EC877E4}" type="pres">
      <dgm:prSet presAssocID="{FED4C6C6-FDB8-4A2E-B1E3-6594D2C77049}" presName="horFlow" presStyleCnt="0"/>
      <dgm:spPr/>
      <dgm:t>
        <a:bodyPr/>
        <a:lstStyle/>
        <a:p>
          <a:endParaRPr lang="en-US"/>
        </a:p>
      </dgm:t>
    </dgm:pt>
    <dgm:pt modelId="{9128BAAC-0D44-4005-8A46-6D6BAF3BFC8F}" type="pres">
      <dgm:prSet presAssocID="{FED4C6C6-FDB8-4A2E-B1E3-6594D2C77049}" presName="bigChev" presStyleLbl="node1" presStyleIdx="2" presStyleCnt="6" custScaleX="487619"/>
      <dgm:spPr/>
      <dgm:t>
        <a:bodyPr/>
        <a:lstStyle/>
        <a:p>
          <a:endParaRPr lang="en-US"/>
        </a:p>
      </dgm:t>
    </dgm:pt>
    <dgm:pt modelId="{56896F3E-3643-4F90-B61E-9B38AE3CABBF}" type="pres">
      <dgm:prSet presAssocID="{FED4C6C6-FDB8-4A2E-B1E3-6594D2C77049}" presName="vSp" presStyleCnt="0"/>
      <dgm:spPr/>
      <dgm:t>
        <a:bodyPr/>
        <a:lstStyle/>
        <a:p>
          <a:endParaRPr lang="en-US"/>
        </a:p>
      </dgm:t>
    </dgm:pt>
    <dgm:pt modelId="{4AFC0308-E7E5-4F00-8906-AAEA6B9A5766}" type="pres">
      <dgm:prSet presAssocID="{D7C92F6F-DB34-455F-98B2-E1B0A48EC88F}" presName="horFlow" presStyleCnt="0"/>
      <dgm:spPr/>
      <dgm:t>
        <a:bodyPr/>
        <a:lstStyle/>
        <a:p>
          <a:endParaRPr lang="en-US"/>
        </a:p>
      </dgm:t>
    </dgm:pt>
    <dgm:pt modelId="{88408EA9-8116-43AB-9DC9-402ECDCE7400}" type="pres">
      <dgm:prSet presAssocID="{D7C92F6F-DB34-455F-98B2-E1B0A48EC88F}" presName="bigChev" presStyleLbl="node1" presStyleIdx="3" presStyleCnt="6" custScaleX="487619"/>
      <dgm:spPr/>
      <dgm:t>
        <a:bodyPr/>
        <a:lstStyle/>
        <a:p>
          <a:endParaRPr lang="en-US"/>
        </a:p>
      </dgm:t>
    </dgm:pt>
    <dgm:pt modelId="{01C0F0C4-8DB2-4E51-801B-253D3828707C}" type="pres">
      <dgm:prSet presAssocID="{D7C92F6F-DB34-455F-98B2-E1B0A48EC88F}" presName="vSp" presStyleCnt="0"/>
      <dgm:spPr/>
      <dgm:t>
        <a:bodyPr/>
        <a:lstStyle/>
        <a:p>
          <a:endParaRPr lang="en-US"/>
        </a:p>
      </dgm:t>
    </dgm:pt>
    <dgm:pt modelId="{318ED8A9-30DE-4A86-BB45-E1080F174D50}" type="pres">
      <dgm:prSet presAssocID="{585C4CAE-1BD3-41AA-A4BF-B04751741873}" presName="horFlow" presStyleCnt="0"/>
      <dgm:spPr/>
      <dgm:t>
        <a:bodyPr/>
        <a:lstStyle/>
        <a:p>
          <a:endParaRPr lang="en-US"/>
        </a:p>
      </dgm:t>
    </dgm:pt>
    <dgm:pt modelId="{8860EFF7-9CEA-4267-BFE6-D2D2C0E17A28}" type="pres">
      <dgm:prSet presAssocID="{585C4CAE-1BD3-41AA-A4BF-B04751741873}" presName="bigChev" presStyleLbl="node1" presStyleIdx="4" presStyleCnt="6" custScaleX="487619"/>
      <dgm:spPr/>
      <dgm:t>
        <a:bodyPr/>
        <a:lstStyle/>
        <a:p>
          <a:endParaRPr lang="en-US"/>
        </a:p>
      </dgm:t>
    </dgm:pt>
    <dgm:pt modelId="{2A014F4B-A160-4251-90C3-D226D7702332}" type="pres">
      <dgm:prSet presAssocID="{585C4CAE-1BD3-41AA-A4BF-B04751741873}" presName="vSp" presStyleCnt="0"/>
      <dgm:spPr/>
      <dgm:t>
        <a:bodyPr/>
        <a:lstStyle/>
        <a:p>
          <a:endParaRPr lang="en-US"/>
        </a:p>
      </dgm:t>
    </dgm:pt>
    <dgm:pt modelId="{504AC07C-EBDC-4729-A797-ECD1292E8A57}" type="pres">
      <dgm:prSet presAssocID="{739BF50E-E788-4CEB-95CD-905850E4AA65}" presName="horFlow" presStyleCnt="0"/>
      <dgm:spPr/>
      <dgm:t>
        <a:bodyPr/>
        <a:lstStyle/>
        <a:p>
          <a:endParaRPr lang="en-US"/>
        </a:p>
      </dgm:t>
    </dgm:pt>
    <dgm:pt modelId="{D46EBDC3-4599-4D1D-8D71-DC10E6399483}" type="pres">
      <dgm:prSet presAssocID="{739BF50E-E788-4CEB-95CD-905850E4AA65}" presName="bigChev" presStyleLbl="node1" presStyleIdx="5" presStyleCnt="6" custScaleX="487619"/>
      <dgm:spPr/>
      <dgm:t>
        <a:bodyPr/>
        <a:lstStyle/>
        <a:p>
          <a:endParaRPr lang="en-US"/>
        </a:p>
      </dgm:t>
    </dgm:pt>
  </dgm:ptLst>
  <dgm:cxnLst>
    <dgm:cxn modelId="{9962D4C8-606C-47B4-8179-D6EF9F019945}" srcId="{FF40812D-630B-4BC1-B72A-5176918F5593}" destId="{7A154A00-1C99-4DCB-B94B-AB03AA0AB67B}" srcOrd="1" destOrd="0" parTransId="{09404E9D-CEC1-409D-8BB8-72C89740521E}" sibTransId="{8977CF16-E9F0-490D-B737-58F8AE8A9FF4}"/>
    <dgm:cxn modelId="{41DC9C93-3BAE-4764-94D9-0349520266DC}" srcId="{FF40812D-630B-4BC1-B72A-5176918F5593}" destId="{3C4E1880-D134-47DE-8484-E1B4C56B4AAD}" srcOrd="0" destOrd="0" parTransId="{20C2E62A-BE90-4C8C-8CDC-88B09156C43F}" sibTransId="{A31A7A1B-4FCA-40EB-A63B-F4D77EF144F6}"/>
    <dgm:cxn modelId="{3A5E39B8-725F-4C90-A9E7-B31163631050}" type="presOf" srcId="{FED4C6C6-FDB8-4A2E-B1E3-6594D2C77049}" destId="{9128BAAC-0D44-4005-8A46-6D6BAF3BFC8F}" srcOrd="0" destOrd="0" presId="urn:microsoft.com/office/officeart/2005/8/layout/lProcess3"/>
    <dgm:cxn modelId="{25823754-0959-4A7E-A0B3-C63B4D7391FD}" type="presOf" srcId="{3C4E1880-D134-47DE-8484-E1B4C56B4AAD}" destId="{D0FB6518-CF9B-473C-AC77-EB769E1FEE16}" srcOrd="0" destOrd="0" presId="urn:microsoft.com/office/officeart/2005/8/layout/lProcess3"/>
    <dgm:cxn modelId="{B5306AF8-A3A9-4DCA-B577-E408CB2B3E64}" srcId="{FF40812D-630B-4BC1-B72A-5176918F5593}" destId="{D7C92F6F-DB34-455F-98B2-E1B0A48EC88F}" srcOrd="3" destOrd="0" parTransId="{43D10113-EEF2-49E0-8177-2FF2937DBEC2}" sibTransId="{89432C66-FB4D-4FF0-9633-B855DF56A9EC}"/>
    <dgm:cxn modelId="{8033DCAA-42F1-4126-AF7B-4FE2DAA83959}" type="presOf" srcId="{7A154A00-1C99-4DCB-B94B-AB03AA0AB67B}" destId="{A804C2A4-932B-46F0-9B09-D42BA5EB69BF}" srcOrd="0" destOrd="0" presId="urn:microsoft.com/office/officeart/2005/8/layout/lProcess3"/>
    <dgm:cxn modelId="{B01D08DB-BFCB-46F2-AB65-3A41ABFB2CFD}" type="presOf" srcId="{739BF50E-E788-4CEB-95CD-905850E4AA65}" destId="{D46EBDC3-4599-4D1D-8D71-DC10E6399483}" srcOrd="0" destOrd="0" presId="urn:microsoft.com/office/officeart/2005/8/layout/lProcess3"/>
    <dgm:cxn modelId="{80FAC717-031E-4F02-B375-421669E9279E}" srcId="{FF40812D-630B-4BC1-B72A-5176918F5593}" destId="{585C4CAE-1BD3-41AA-A4BF-B04751741873}" srcOrd="4" destOrd="0" parTransId="{986812E7-8440-47FC-9700-5FB5FD6CCFF7}" sibTransId="{E5794E91-B8D6-4606-87E2-4849603CED72}"/>
    <dgm:cxn modelId="{48DCD214-2C28-4DC2-8A1C-E1D8447E531A}" type="presOf" srcId="{585C4CAE-1BD3-41AA-A4BF-B04751741873}" destId="{8860EFF7-9CEA-4267-BFE6-D2D2C0E17A28}" srcOrd="0" destOrd="0" presId="urn:microsoft.com/office/officeart/2005/8/layout/lProcess3"/>
    <dgm:cxn modelId="{0DFF2737-3A0A-4915-9FE8-A6EBB8474241}" type="presOf" srcId="{D7C92F6F-DB34-455F-98B2-E1B0A48EC88F}" destId="{88408EA9-8116-43AB-9DC9-402ECDCE7400}" srcOrd="0" destOrd="0" presId="urn:microsoft.com/office/officeart/2005/8/layout/lProcess3"/>
    <dgm:cxn modelId="{BA488BB5-6AED-4AC5-B684-C3F61B20532C}" srcId="{FF40812D-630B-4BC1-B72A-5176918F5593}" destId="{739BF50E-E788-4CEB-95CD-905850E4AA65}" srcOrd="5" destOrd="0" parTransId="{7860F4B3-0110-4B98-8894-F8499A9FA37D}" sibTransId="{72A19DC2-50E8-4C00-BCE2-73AAC3A1F4C4}"/>
    <dgm:cxn modelId="{A83C8197-C016-45EA-8542-6B466524F41B}" srcId="{FF40812D-630B-4BC1-B72A-5176918F5593}" destId="{FED4C6C6-FDB8-4A2E-B1E3-6594D2C77049}" srcOrd="2" destOrd="0" parTransId="{9FF49040-7A38-4F05-A3D6-EB140B34D809}" sibTransId="{C37CFF7D-4739-428B-B316-0ACC8CBA463E}"/>
    <dgm:cxn modelId="{A41D5F5C-D4D2-41CF-9A55-476BC56740E0}" type="presOf" srcId="{FF40812D-630B-4BC1-B72A-5176918F5593}" destId="{4CBB0C99-1338-4E9D-B3B0-29B6FF4ABC0C}" srcOrd="0" destOrd="0" presId="urn:microsoft.com/office/officeart/2005/8/layout/lProcess3"/>
    <dgm:cxn modelId="{ADF97DCF-B2D0-4300-8B3F-C89CEA3A4845}" type="presParOf" srcId="{4CBB0C99-1338-4E9D-B3B0-29B6FF4ABC0C}" destId="{1DF07B03-A91F-4E36-93A3-4C4CD8B69C9C}" srcOrd="0" destOrd="0" presId="urn:microsoft.com/office/officeart/2005/8/layout/lProcess3"/>
    <dgm:cxn modelId="{56FF27FF-717F-404F-98B0-5135FCFFF11F}" type="presParOf" srcId="{1DF07B03-A91F-4E36-93A3-4C4CD8B69C9C}" destId="{D0FB6518-CF9B-473C-AC77-EB769E1FEE16}" srcOrd="0" destOrd="0" presId="urn:microsoft.com/office/officeart/2005/8/layout/lProcess3"/>
    <dgm:cxn modelId="{402BAC6A-DC48-4301-88F6-654A9FB0DC9C}" type="presParOf" srcId="{4CBB0C99-1338-4E9D-B3B0-29B6FF4ABC0C}" destId="{0BCB4B4D-822F-417D-A01C-EB1FFCFEC130}" srcOrd="1" destOrd="0" presId="urn:microsoft.com/office/officeart/2005/8/layout/lProcess3"/>
    <dgm:cxn modelId="{382BDE60-77F6-4790-85A8-C8E23688F406}" type="presParOf" srcId="{4CBB0C99-1338-4E9D-B3B0-29B6FF4ABC0C}" destId="{7F725501-7439-44C1-9341-C5C6FAE41A77}" srcOrd="2" destOrd="0" presId="urn:microsoft.com/office/officeart/2005/8/layout/lProcess3"/>
    <dgm:cxn modelId="{09131D70-539C-4FA0-8E7B-B344CA199B66}" type="presParOf" srcId="{7F725501-7439-44C1-9341-C5C6FAE41A77}" destId="{A804C2A4-932B-46F0-9B09-D42BA5EB69BF}" srcOrd="0" destOrd="0" presId="urn:microsoft.com/office/officeart/2005/8/layout/lProcess3"/>
    <dgm:cxn modelId="{CA6AF13B-D5B7-460A-B6DF-D9FEFEC0DC21}" type="presParOf" srcId="{4CBB0C99-1338-4E9D-B3B0-29B6FF4ABC0C}" destId="{9BA6FF9E-DF55-45DF-888B-7FF67DABFA12}" srcOrd="3" destOrd="0" presId="urn:microsoft.com/office/officeart/2005/8/layout/lProcess3"/>
    <dgm:cxn modelId="{60DD2350-B700-4EB9-9A65-A0E485649A5D}" type="presParOf" srcId="{4CBB0C99-1338-4E9D-B3B0-29B6FF4ABC0C}" destId="{A619F07A-166B-4373-ADE3-414F8EC877E4}" srcOrd="4" destOrd="0" presId="urn:microsoft.com/office/officeart/2005/8/layout/lProcess3"/>
    <dgm:cxn modelId="{049517D1-7842-4806-8220-05181D04A94A}" type="presParOf" srcId="{A619F07A-166B-4373-ADE3-414F8EC877E4}" destId="{9128BAAC-0D44-4005-8A46-6D6BAF3BFC8F}" srcOrd="0" destOrd="0" presId="urn:microsoft.com/office/officeart/2005/8/layout/lProcess3"/>
    <dgm:cxn modelId="{2BB2C4BC-D67D-4148-90CF-D2E3D40CBA87}" type="presParOf" srcId="{4CBB0C99-1338-4E9D-B3B0-29B6FF4ABC0C}" destId="{56896F3E-3643-4F90-B61E-9B38AE3CABBF}" srcOrd="5" destOrd="0" presId="urn:microsoft.com/office/officeart/2005/8/layout/lProcess3"/>
    <dgm:cxn modelId="{16FC29B1-B760-4BB0-B1D3-9E27A92D2CAB}" type="presParOf" srcId="{4CBB0C99-1338-4E9D-B3B0-29B6FF4ABC0C}" destId="{4AFC0308-E7E5-4F00-8906-AAEA6B9A5766}" srcOrd="6" destOrd="0" presId="urn:microsoft.com/office/officeart/2005/8/layout/lProcess3"/>
    <dgm:cxn modelId="{87783D78-0F41-4B0A-A5B2-72B047B4676A}" type="presParOf" srcId="{4AFC0308-E7E5-4F00-8906-AAEA6B9A5766}" destId="{88408EA9-8116-43AB-9DC9-402ECDCE7400}" srcOrd="0" destOrd="0" presId="urn:microsoft.com/office/officeart/2005/8/layout/lProcess3"/>
    <dgm:cxn modelId="{44CFCA56-C1F7-4B31-8316-4B67327C18CF}" type="presParOf" srcId="{4CBB0C99-1338-4E9D-B3B0-29B6FF4ABC0C}" destId="{01C0F0C4-8DB2-4E51-801B-253D3828707C}" srcOrd="7" destOrd="0" presId="urn:microsoft.com/office/officeart/2005/8/layout/lProcess3"/>
    <dgm:cxn modelId="{013268D5-97CF-4E34-8044-F318F0688AC7}" type="presParOf" srcId="{4CBB0C99-1338-4E9D-B3B0-29B6FF4ABC0C}" destId="{318ED8A9-30DE-4A86-BB45-E1080F174D50}" srcOrd="8" destOrd="0" presId="urn:microsoft.com/office/officeart/2005/8/layout/lProcess3"/>
    <dgm:cxn modelId="{A616250C-BDC0-4F45-AD3E-74B1DDC8F58F}" type="presParOf" srcId="{318ED8A9-30DE-4A86-BB45-E1080F174D50}" destId="{8860EFF7-9CEA-4267-BFE6-D2D2C0E17A28}" srcOrd="0" destOrd="0" presId="urn:microsoft.com/office/officeart/2005/8/layout/lProcess3"/>
    <dgm:cxn modelId="{99090193-768E-4A98-B014-F5AB3168BEFA}" type="presParOf" srcId="{4CBB0C99-1338-4E9D-B3B0-29B6FF4ABC0C}" destId="{2A014F4B-A160-4251-90C3-D226D7702332}" srcOrd="9" destOrd="0" presId="urn:microsoft.com/office/officeart/2005/8/layout/lProcess3"/>
    <dgm:cxn modelId="{C093BBD1-1E9B-43AB-BADA-4D0F84F92E2D}" type="presParOf" srcId="{4CBB0C99-1338-4E9D-B3B0-29B6FF4ABC0C}" destId="{504AC07C-EBDC-4729-A797-ECD1292E8A57}" srcOrd="10" destOrd="0" presId="urn:microsoft.com/office/officeart/2005/8/layout/lProcess3"/>
    <dgm:cxn modelId="{5733B11F-3765-409E-8524-A3E6759B95A0}" type="presParOf" srcId="{504AC07C-EBDC-4729-A797-ECD1292E8A57}" destId="{D46EBDC3-4599-4D1D-8D71-DC10E6399483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58A168C-E8E5-422A-A9DD-6867B166FBA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0CC25AF-779D-409B-8C07-22CBCDF72274}">
      <dgm:prSet custT="1"/>
      <dgm:spPr/>
      <dgm:t>
        <a:bodyPr/>
        <a:lstStyle/>
        <a:p>
          <a:pPr rtl="0"/>
          <a:r>
            <a:rPr 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</a:t>
          </a:r>
          <a:r>
            <a:rPr lang="en-US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NON</a:t>
          </a:r>
          <a:r>
            <a:rPr 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TELOMERE 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D6D81A9-D7A4-4AF7-AA96-5943350CEFE9}" type="parTrans" cxnId="{D8D298E0-D33F-4C91-9C68-E2AB5051AE14}">
      <dgm:prSet/>
      <dgm:spPr/>
      <dgm:t>
        <a:bodyPr/>
        <a:lstStyle/>
        <a:p>
          <a:endParaRPr lang="en-US"/>
        </a:p>
      </dgm:t>
    </dgm:pt>
    <dgm:pt modelId="{19B01D62-3DFB-4EDF-BD13-C4B4A912093F}" type="sibTrans" cxnId="{D8D298E0-D33F-4C91-9C68-E2AB5051AE14}">
      <dgm:prSet/>
      <dgm:spPr/>
      <dgm:t>
        <a:bodyPr/>
        <a:lstStyle/>
        <a:p>
          <a:endParaRPr lang="en-US"/>
        </a:p>
      </dgm:t>
    </dgm:pt>
    <dgm:pt modelId="{E4CBCE28-CB02-48E2-97C7-27378A5ABFB0}">
      <dgm:prSet custT="1"/>
      <dgm:spPr/>
      <dgm:t>
        <a:bodyPr/>
        <a:lstStyle/>
        <a:p>
          <a:pPr rtl="0"/>
          <a:r>
            <a:rPr lang="en-US" sz="2800" b="1" dirty="0" smtClean="0"/>
            <a:t>PLAY TIME ACTIVITIES</a:t>
          </a:r>
          <a:endParaRPr lang="en-US" sz="2800" dirty="0"/>
        </a:p>
      </dgm:t>
    </dgm:pt>
    <dgm:pt modelId="{D46AE7BB-2B28-4E6D-AA67-ACCFFAB3704B}" type="parTrans" cxnId="{F201696C-6C3E-47B3-9DC6-7368D2A5C873}">
      <dgm:prSet/>
      <dgm:spPr/>
      <dgm:t>
        <a:bodyPr/>
        <a:lstStyle/>
        <a:p>
          <a:endParaRPr lang="en-US"/>
        </a:p>
      </dgm:t>
    </dgm:pt>
    <dgm:pt modelId="{9CB0033B-20DA-4555-A42F-20C002378B10}" type="sibTrans" cxnId="{F201696C-6C3E-47B3-9DC6-7368D2A5C873}">
      <dgm:prSet/>
      <dgm:spPr/>
      <dgm:t>
        <a:bodyPr/>
        <a:lstStyle/>
        <a:p>
          <a:endParaRPr lang="en-US"/>
        </a:p>
      </dgm:t>
    </dgm:pt>
    <dgm:pt modelId="{28D987ED-14E6-4797-BDB9-31CE93C50E40}" type="pres">
      <dgm:prSet presAssocID="{858A168C-E8E5-422A-A9DD-6867B166FB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355B9-234A-405B-88B9-602B00069C5E}" type="pres">
      <dgm:prSet presAssocID="{F0CC25AF-779D-409B-8C07-22CBCDF7227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03917-04F4-417E-8ED1-4C350180C72A}" type="pres">
      <dgm:prSet presAssocID="{19B01D62-3DFB-4EDF-BD13-C4B4A912093F}" presName="spacer" presStyleCnt="0"/>
      <dgm:spPr/>
    </dgm:pt>
    <dgm:pt modelId="{398727BE-3FE9-47E6-8909-054613C4FE01}" type="pres">
      <dgm:prSet presAssocID="{E4CBCE28-CB02-48E2-97C7-27378A5ABFB0}" presName="parentText" presStyleLbl="node1" presStyleIdx="1" presStyleCnt="2" custLinFactNeighborX="1370" custLinFactNeighborY="-6252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5CF712-DA36-48F1-87CB-95E386273B03}" type="presOf" srcId="{F0CC25AF-779D-409B-8C07-22CBCDF72274}" destId="{A9D355B9-234A-405B-88B9-602B00069C5E}" srcOrd="0" destOrd="0" presId="urn:microsoft.com/office/officeart/2005/8/layout/vList2"/>
    <dgm:cxn modelId="{6D54D0DE-0B25-48D0-ACC9-B6E35BC9E3C9}" type="presOf" srcId="{858A168C-E8E5-422A-A9DD-6867B166FBA9}" destId="{28D987ED-14E6-4797-BDB9-31CE93C50E40}" srcOrd="0" destOrd="0" presId="urn:microsoft.com/office/officeart/2005/8/layout/vList2"/>
    <dgm:cxn modelId="{F201696C-6C3E-47B3-9DC6-7368D2A5C873}" srcId="{858A168C-E8E5-422A-A9DD-6867B166FBA9}" destId="{E4CBCE28-CB02-48E2-97C7-27378A5ABFB0}" srcOrd="1" destOrd="0" parTransId="{D46AE7BB-2B28-4E6D-AA67-ACCFFAB3704B}" sibTransId="{9CB0033B-20DA-4555-A42F-20C002378B10}"/>
    <dgm:cxn modelId="{591BE524-41EF-4641-9190-70900BA6A104}" type="presOf" srcId="{E4CBCE28-CB02-48E2-97C7-27378A5ABFB0}" destId="{398727BE-3FE9-47E6-8909-054613C4FE01}" srcOrd="0" destOrd="0" presId="urn:microsoft.com/office/officeart/2005/8/layout/vList2"/>
    <dgm:cxn modelId="{D8D298E0-D33F-4C91-9C68-E2AB5051AE14}" srcId="{858A168C-E8E5-422A-A9DD-6867B166FBA9}" destId="{F0CC25AF-779D-409B-8C07-22CBCDF72274}" srcOrd="0" destOrd="0" parTransId="{ED6D81A9-D7A4-4AF7-AA96-5943350CEFE9}" sibTransId="{19B01D62-3DFB-4EDF-BD13-C4B4A912093F}"/>
    <dgm:cxn modelId="{3BEBEA0F-FD33-4696-A21F-7F3215F10118}" type="presParOf" srcId="{28D987ED-14E6-4797-BDB9-31CE93C50E40}" destId="{A9D355B9-234A-405B-88B9-602B00069C5E}" srcOrd="0" destOrd="0" presId="urn:microsoft.com/office/officeart/2005/8/layout/vList2"/>
    <dgm:cxn modelId="{1C3D70BC-6183-420E-84CF-C1C949C5B54A}" type="presParOf" srcId="{28D987ED-14E6-4797-BDB9-31CE93C50E40}" destId="{35E03917-04F4-417E-8ED1-4C350180C72A}" srcOrd="1" destOrd="0" presId="urn:microsoft.com/office/officeart/2005/8/layout/vList2"/>
    <dgm:cxn modelId="{80AFB676-4AFF-4239-9949-A3FF91F0A5B4}" type="presParOf" srcId="{28D987ED-14E6-4797-BDB9-31CE93C50E40}" destId="{398727BE-3FE9-47E6-8909-054613C4FE0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CED975E-5AEB-429D-BC42-F639976EC01D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FC2C212-2822-431F-A5FF-CB6544194FEB}">
      <dgm:prSet/>
      <dgm:spPr/>
      <dgm:t>
        <a:bodyPr/>
        <a:lstStyle/>
        <a:p>
          <a:pPr rtl="0"/>
          <a:r>
            <a:rPr lang="en-US" dirty="0" smtClean="0"/>
            <a:t>    PROMISCUOUS TERT INTERACTIONS</a:t>
          </a:r>
          <a:endParaRPr lang="en-US" dirty="0"/>
        </a:p>
      </dgm:t>
    </dgm:pt>
    <dgm:pt modelId="{0161D26A-B40A-44AC-BBAF-DE1E9D958F6B}" type="parTrans" cxnId="{D53E2BD1-D032-4B05-92CE-B5D85607D5FA}">
      <dgm:prSet/>
      <dgm:spPr/>
      <dgm:t>
        <a:bodyPr/>
        <a:lstStyle/>
        <a:p>
          <a:endParaRPr lang="en-US"/>
        </a:p>
      </dgm:t>
    </dgm:pt>
    <dgm:pt modelId="{A3E1D8FD-367F-4255-A192-DF4ABA4D38CB}" type="sibTrans" cxnId="{D53E2BD1-D032-4B05-92CE-B5D85607D5FA}">
      <dgm:prSet/>
      <dgm:spPr/>
      <dgm:t>
        <a:bodyPr/>
        <a:lstStyle/>
        <a:p>
          <a:endParaRPr lang="en-US"/>
        </a:p>
      </dgm:t>
    </dgm:pt>
    <dgm:pt modelId="{83033052-309A-4483-B604-2C426884305B}" type="pres">
      <dgm:prSet presAssocID="{DCED975E-5AEB-429D-BC42-F639976EC0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AF841A-CFFF-4821-9329-98B49C9BE179}" type="pres">
      <dgm:prSet presAssocID="{2FC2C212-2822-431F-A5FF-CB6544194FE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3E2BD1-D032-4B05-92CE-B5D85607D5FA}" srcId="{DCED975E-5AEB-429D-BC42-F639976EC01D}" destId="{2FC2C212-2822-431F-A5FF-CB6544194FEB}" srcOrd="0" destOrd="0" parTransId="{0161D26A-B40A-44AC-BBAF-DE1E9D958F6B}" sibTransId="{A3E1D8FD-367F-4255-A192-DF4ABA4D38CB}"/>
    <dgm:cxn modelId="{86F2A260-7D7F-4EAB-AAC1-18488499462C}" type="presOf" srcId="{2FC2C212-2822-431F-A5FF-CB6544194FEB}" destId="{52AF841A-CFFF-4821-9329-98B49C9BE179}" srcOrd="0" destOrd="0" presId="urn:microsoft.com/office/officeart/2005/8/layout/vList2"/>
    <dgm:cxn modelId="{852BC339-CF65-4CFE-9007-8D3B79703B34}" type="presOf" srcId="{DCED975E-5AEB-429D-BC42-F639976EC01D}" destId="{83033052-309A-4483-B604-2C426884305B}" srcOrd="0" destOrd="0" presId="urn:microsoft.com/office/officeart/2005/8/layout/vList2"/>
    <dgm:cxn modelId="{E12ED76A-745F-4BC7-BB22-31F03A2852FE}" type="presParOf" srcId="{83033052-309A-4483-B604-2C426884305B}" destId="{52AF841A-CFFF-4821-9329-98B49C9BE1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9F9D2F5-2AEF-48E9-AB29-0C37D865B19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E906D588-4F4E-4311-9D01-0A305BA1CF0E}">
      <dgm:prSet/>
      <dgm:spPr/>
      <dgm:t>
        <a:bodyPr/>
        <a:lstStyle/>
        <a:p>
          <a:pPr rtl="0"/>
          <a:r>
            <a:rPr lang="en-US" b="1" dirty="0" smtClean="0"/>
            <a:t>GENERATES MITOCHONDRIA (siRNA), </a:t>
          </a:r>
          <a:r>
            <a:rPr lang="en-US" b="1" dirty="0" err="1" smtClean="0"/>
            <a:t>tRNA</a:t>
          </a:r>
          <a:r>
            <a:rPr lang="en-US" b="1" dirty="0" smtClean="0"/>
            <a:t>, double stranded RNA (TERT-RMRP)</a:t>
          </a:r>
          <a:endParaRPr lang="en-US" dirty="0"/>
        </a:p>
      </dgm:t>
    </dgm:pt>
    <dgm:pt modelId="{0AF6B699-9D43-4D8B-BE4F-451BB59D43BA}" type="parTrans" cxnId="{171125E8-9FAA-42AA-B1B6-B4E1EBB44C61}">
      <dgm:prSet/>
      <dgm:spPr/>
      <dgm:t>
        <a:bodyPr/>
        <a:lstStyle/>
        <a:p>
          <a:endParaRPr lang="en-US"/>
        </a:p>
      </dgm:t>
    </dgm:pt>
    <dgm:pt modelId="{6F2BF97F-2803-4443-B37C-710E8798713A}" type="sibTrans" cxnId="{171125E8-9FAA-42AA-B1B6-B4E1EBB44C61}">
      <dgm:prSet/>
      <dgm:spPr/>
      <dgm:t>
        <a:bodyPr/>
        <a:lstStyle/>
        <a:p>
          <a:endParaRPr lang="en-US"/>
        </a:p>
      </dgm:t>
    </dgm:pt>
    <dgm:pt modelId="{52675569-E391-42F9-AA59-821F24B997F3}">
      <dgm:prSet/>
      <dgm:spPr/>
      <dgm:t>
        <a:bodyPr/>
        <a:lstStyle/>
        <a:p>
          <a:pPr rtl="0"/>
          <a:r>
            <a:rPr lang="en-US" b="1" dirty="0" smtClean="0"/>
            <a:t>MASTER REGULATOR PATHWAYS CONTROLS</a:t>
          </a:r>
          <a:endParaRPr lang="en-US" dirty="0"/>
        </a:p>
      </dgm:t>
    </dgm:pt>
    <dgm:pt modelId="{EB37A5AF-CAFD-415F-BBA7-C70F8E3BAA54}" type="parTrans" cxnId="{B10ADD9A-A431-471C-A123-A779CA5D5602}">
      <dgm:prSet/>
      <dgm:spPr/>
      <dgm:t>
        <a:bodyPr/>
        <a:lstStyle/>
        <a:p>
          <a:endParaRPr lang="en-US"/>
        </a:p>
      </dgm:t>
    </dgm:pt>
    <dgm:pt modelId="{0350AA27-2C34-4138-B861-3F15B96240A0}" type="sibTrans" cxnId="{B10ADD9A-A431-471C-A123-A779CA5D5602}">
      <dgm:prSet/>
      <dgm:spPr/>
      <dgm:t>
        <a:bodyPr/>
        <a:lstStyle/>
        <a:p>
          <a:endParaRPr lang="en-US"/>
        </a:p>
      </dgm:t>
    </dgm:pt>
    <dgm:pt modelId="{D809EFBF-F772-45DD-A6EA-7224CBFA0B67}">
      <dgm:prSet/>
      <dgm:spPr/>
      <dgm:t>
        <a:bodyPr/>
        <a:lstStyle/>
        <a:p>
          <a:pPr rtl="0"/>
          <a:r>
            <a:rPr lang="en-US" b="1" dirty="0" smtClean="0"/>
            <a:t>(I.E. WNT/CATENIN, NF</a:t>
          </a:r>
          <a:r>
            <a:rPr lang="el-GR" b="1" dirty="0" smtClean="0"/>
            <a:t>κ</a:t>
          </a:r>
          <a:r>
            <a:rPr lang="en-US" b="1" dirty="0" smtClean="0"/>
            <a:t>B, NOTCH, P53,  STRESS,    APOPOTOSIS, P15ink4b)</a:t>
          </a:r>
          <a:endParaRPr lang="en-US" dirty="0"/>
        </a:p>
      </dgm:t>
    </dgm:pt>
    <dgm:pt modelId="{BF29003B-38FB-4D39-BA4E-8898BE2C9BC0}" type="parTrans" cxnId="{011B9977-8BE4-4E90-9633-D983C65515E5}">
      <dgm:prSet/>
      <dgm:spPr/>
      <dgm:t>
        <a:bodyPr/>
        <a:lstStyle/>
        <a:p>
          <a:endParaRPr lang="en-US"/>
        </a:p>
      </dgm:t>
    </dgm:pt>
    <dgm:pt modelId="{6F58FE46-4284-4A37-B934-372C23D1A8B9}" type="sibTrans" cxnId="{011B9977-8BE4-4E90-9633-D983C65515E5}">
      <dgm:prSet/>
      <dgm:spPr/>
      <dgm:t>
        <a:bodyPr/>
        <a:lstStyle/>
        <a:p>
          <a:endParaRPr lang="en-US"/>
        </a:p>
      </dgm:t>
    </dgm:pt>
    <dgm:pt modelId="{8159584F-ABE8-4497-99F4-11EC294092F0}">
      <dgm:prSet/>
      <dgm:spPr/>
      <dgm:t>
        <a:bodyPr/>
        <a:lstStyle/>
        <a:p>
          <a:pPr rtl="0"/>
          <a:r>
            <a:rPr lang="en-US" b="1" smtClean="0"/>
            <a:t>TARGETS TO REGULATE TERT </a:t>
          </a:r>
          <a:endParaRPr lang="en-US"/>
        </a:p>
      </dgm:t>
    </dgm:pt>
    <dgm:pt modelId="{9052E427-6AED-4DFB-89C7-122ECF4B02F6}" type="parTrans" cxnId="{4FD1C4C3-E0EC-42BE-B8F0-C1F314501936}">
      <dgm:prSet/>
      <dgm:spPr/>
      <dgm:t>
        <a:bodyPr/>
        <a:lstStyle/>
        <a:p>
          <a:endParaRPr lang="en-US"/>
        </a:p>
      </dgm:t>
    </dgm:pt>
    <dgm:pt modelId="{6C8E63DC-D4D9-4763-A0B4-BD25DDAA34AD}" type="sibTrans" cxnId="{4FD1C4C3-E0EC-42BE-B8F0-C1F314501936}">
      <dgm:prSet/>
      <dgm:spPr/>
      <dgm:t>
        <a:bodyPr/>
        <a:lstStyle/>
        <a:p>
          <a:endParaRPr lang="en-US"/>
        </a:p>
      </dgm:t>
    </dgm:pt>
    <dgm:pt modelId="{813896E7-20F3-4995-BC1A-4ED72C7AE3CD}" type="pres">
      <dgm:prSet presAssocID="{49F9D2F5-2AEF-48E9-AB29-0C37D865B1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EE73DD-AC8F-4E2C-AC2F-0691FD604DEA}" type="pres">
      <dgm:prSet presAssocID="{E906D588-4F4E-4311-9D01-0A305BA1CF0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1A272D-C43F-4B82-A53D-5EBF88C8B168}" type="pres">
      <dgm:prSet presAssocID="{6F2BF97F-2803-4443-B37C-710E8798713A}" presName="spacer" presStyleCnt="0"/>
      <dgm:spPr/>
      <dgm:t>
        <a:bodyPr/>
        <a:lstStyle/>
        <a:p>
          <a:endParaRPr lang="en-US"/>
        </a:p>
      </dgm:t>
    </dgm:pt>
    <dgm:pt modelId="{B809E9CC-06DE-4D6C-93B2-90E7528A718E}" type="pres">
      <dgm:prSet presAssocID="{52675569-E391-42F9-AA59-821F24B997F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98BFC7-F2F8-4B4B-BD7D-E4815E7A84D3}" type="pres">
      <dgm:prSet presAssocID="{0350AA27-2C34-4138-B861-3F15B96240A0}" presName="spacer" presStyleCnt="0"/>
      <dgm:spPr/>
      <dgm:t>
        <a:bodyPr/>
        <a:lstStyle/>
        <a:p>
          <a:endParaRPr lang="en-US"/>
        </a:p>
      </dgm:t>
    </dgm:pt>
    <dgm:pt modelId="{D85A74AB-C7C6-4F67-BA99-05A7291E1263}" type="pres">
      <dgm:prSet presAssocID="{D809EFBF-F772-45DD-A6EA-7224CBFA0B6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25427-BCA6-442B-A183-9B1E4C03AE45}" type="pres">
      <dgm:prSet presAssocID="{6F58FE46-4284-4A37-B934-372C23D1A8B9}" presName="spacer" presStyleCnt="0"/>
      <dgm:spPr/>
      <dgm:t>
        <a:bodyPr/>
        <a:lstStyle/>
        <a:p>
          <a:endParaRPr lang="en-US"/>
        </a:p>
      </dgm:t>
    </dgm:pt>
    <dgm:pt modelId="{057BE90D-7313-44BE-9A79-A18B114D9BD1}" type="pres">
      <dgm:prSet presAssocID="{8159584F-ABE8-4497-99F4-11EC294092F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D1C4C3-E0EC-42BE-B8F0-C1F314501936}" srcId="{49F9D2F5-2AEF-48E9-AB29-0C37D865B198}" destId="{8159584F-ABE8-4497-99F4-11EC294092F0}" srcOrd="3" destOrd="0" parTransId="{9052E427-6AED-4DFB-89C7-122ECF4B02F6}" sibTransId="{6C8E63DC-D4D9-4763-A0B4-BD25DDAA34AD}"/>
    <dgm:cxn modelId="{D04FF2F9-1B23-4320-B9DD-D96038E8C2CB}" type="presOf" srcId="{52675569-E391-42F9-AA59-821F24B997F3}" destId="{B809E9CC-06DE-4D6C-93B2-90E7528A718E}" srcOrd="0" destOrd="0" presId="urn:microsoft.com/office/officeart/2005/8/layout/vList2"/>
    <dgm:cxn modelId="{6C1D6E21-6C4B-485D-B359-C62C2B991B43}" type="presOf" srcId="{D809EFBF-F772-45DD-A6EA-7224CBFA0B67}" destId="{D85A74AB-C7C6-4F67-BA99-05A7291E1263}" srcOrd="0" destOrd="0" presId="urn:microsoft.com/office/officeart/2005/8/layout/vList2"/>
    <dgm:cxn modelId="{B10ADD9A-A431-471C-A123-A779CA5D5602}" srcId="{49F9D2F5-2AEF-48E9-AB29-0C37D865B198}" destId="{52675569-E391-42F9-AA59-821F24B997F3}" srcOrd="1" destOrd="0" parTransId="{EB37A5AF-CAFD-415F-BBA7-C70F8E3BAA54}" sibTransId="{0350AA27-2C34-4138-B861-3F15B96240A0}"/>
    <dgm:cxn modelId="{AD78B832-D709-4323-9285-36D2B0B24C69}" type="presOf" srcId="{49F9D2F5-2AEF-48E9-AB29-0C37D865B198}" destId="{813896E7-20F3-4995-BC1A-4ED72C7AE3CD}" srcOrd="0" destOrd="0" presId="urn:microsoft.com/office/officeart/2005/8/layout/vList2"/>
    <dgm:cxn modelId="{FB865B2E-E349-493A-B6F6-43284647168E}" type="presOf" srcId="{E906D588-4F4E-4311-9D01-0A305BA1CF0E}" destId="{BEEE73DD-AC8F-4E2C-AC2F-0691FD604DEA}" srcOrd="0" destOrd="0" presId="urn:microsoft.com/office/officeart/2005/8/layout/vList2"/>
    <dgm:cxn modelId="{BB6438A8-E46A-4023-9D5E-A0AD6FBF534C}" type="presOf" srcId="{8159584F-ABE8-4497-99F4-11EC294092F0}" destId="{057BE90D-7313-44BE-9A79-A18B114D9BD1}" srcOrd="0" destOrd="0" presId="urn:microsoft.com/office/officeart/2005/8/layout/vList2"/>
    <dgm:cxn modelId="{171125E8-9FAA-42AA-B1B6-B4E1EBB44C61}" srcId="{49F9D2F5-2AEF-48E9-AB29-0C37D865B198}" destId="{E906D588-4F4E-4311-9D01-0A305BA1CF0E}" srcOrd="0" destOrd="0" parTransId="{0AF6B699-9D43-4D8B-BE4F-451BB59D43BA}" sibTransId="{6F2BF97F-2803-4443-B37C-710E8798713A}"/>
    <dgm:cxn modelId="{011B9977-8BE4-4E90-9633-D983C65515E5}" srcId="{49F9D2F5-2AEF-48E9-AB29-0C37D865B198}" destId="{D809EFBF-F772-45DD-A6EA-7224CBFA0B67}" srcOrd="2" destOrd="0" parTransId="{BF29003B-38FB-4D39-BA4E-8898BE2C9BC0}" sibTransId="{6F58FE46-4284-4A37-B934-372C23D1A8B9}"/>
    <dgm:cxn modelId="{5CF17BEE-5D41-4060-BDC8-F686B0FB4DA6}" type="presParOf" srcId="{813896E7-20F3-4995-BC1A-4ED72C7AE3CD}" destId="{BEEE73DD-AC8F-4E2C-AC2F-0691FD604DEA}" srcOrd="0" destOrd="0" presId="urn:microsoft.com/office/officeart/2005/8/layout/vList2"/>
    <dgm:cxn modelId="{45866F2F-9024-4F64-9F26-1B63E035C79E}" type="presParOf" srcId="{813896E7-20F3-4995-BC1A-4ED72C7AE3CD}" destId="{CA1A272D-C43F-4B82-A53D-5EBF88C8B168}" srcOrd="1" destOrd="0" presId="urn:microsoft.com/office/officeart/2005/8/layout/vList2"/>
    <dgm:cxn modelId="{3B79CC4E-1191-4DB5-9D02-E448B08816B7}" type="presParOf" srcId="{813896E7-20F3-4995-BC1A-4ED72C7AE3CD}" destId="{B809E9CC-06DE-4D6C-93B2-90E7528A718E}" srcOrd="2" destOrd="0" presId="urn:microsoft.com/office/officeart/2005/8/layout/vList2"/>
    <dgm:cxn modelId="{4BAA6EC4-EB04-42AA-BD18-DBCF4A251157}" type="presParOf" srcId="{813896E7-20F3-4995-BC1A-4ED72C7AE3CD}" destId="{B498BFC7-F2F8-4B4B-BD7D-E4815E7A84D3}" srcOrd="3" destOrd="0" presId="urn:microsoft.com/office/officeart/2005/8/layout/vList2"/>
    <dgm:cxn modelId="{C4D1CB76-E605-42C0-9775-C52959A1E417}" type="presParOf" srcId="{813896E7-20F3-4995-BC1A-4ED72C7AE3CD}" destId="{D85A74AB-C7C6-4F67-BA99-05A7291E1263}" srcOrd="4" destOrd="0" presId="urn:microsoft.com/office/officeart/2005/8/layout/vList2"/>
    <dgm:cxn modelId="{C6606135-D72C-42C3-9E61-0875D568CF0B}" type="presParOf" srcId="{813896E7-20F3-4995-BC1A-4ED72C7AE3CD}" destId="{B6A25427-BCA6-442B-A183-9B1E4C03AE45}" srcOrd="5" destOrd="0" presId="urn:microsoft.com/office/officeart/2005/8/layout/vList2"/>
    <dgm:cxn modelId="{7A2A2385-F636-4ABB-AD07-BC5A30A169E3}" type="presParOf" srcId="{813896E7-20F3-4995-BC1A-4ED72C7AE3CD}" destId="{057BE90D-7313-44BE-9A79-A18B114D9BD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D9FD254-3F0B-4B51-A0AE-2BC3A00B8A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968C50-1F15-4F3E-9097-562DCB21FF82}">
      <dgm:prSet/>
      <dgm:spPr/>
      <dgm:t>
        <a:bodyPr/>
        <a:lstStyle/>
        <a:p>
          <a:pPr rtl="0"/>
          <a:r>
            <a:rPr lang="en-US" smtClean="0"/>
            <a:t>TERT LIKE RETRO-TRANSCRIPTASE</a:t>
          </a:r>
          <a:endParaRPr lang="en-US"/>
        </a:p>
      </dgm:t>
    </dgm:pt>
    <dgm:pt modelId="{67475590-EB94-4672-800A-60BA616ABEA6}" type="parTrans" cxnId="{84F54D6D-AB1D-458F-8BE2-18437CFE2340}">
      <dgm:prSet/>
      <dgm:spPr/>
      <dgm:t>
        <a:bodyPr/>
        <a:lstStyle/>
        <a:p>
          <a:endParaRPr lang="en-US"/>
        </a:p>
      </dgm:t>
    </dgm:pt>
    <dgm:pt modelId="{B1F1AD6A-5080-44F4-8F9B-4A314D526E63}" type="sibTrans" cxnId="{84F54D6D-AB1D-458F-8BE2-18437CFE2340}">
      <dgm:prSet/>
      <dgm:spPr/>
      <dgm:t>
        <a:bodyPr/>
        <a:lstStyle/>
        <a:p>
          <a:endParaRPr lang="en-US"/>
        </a:p>
      </dgm:t>
    </dgm:pt>
    <dgm:pt modelId="{F5B39FCC-A89D-43D0-922C-F1F6CCA51688}" type="pres">
      <dgm:prSet presAssocID="{3D9FD254-3F0B-4B51-A0AE-2BC3A00B8A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2D3E96-AE2B-4116-8A51-8570ED3ED421}" type="pres">
      <dgm:prSet presAssocID="{92968C50-1F15-4F3E-9097-562DCB21FF8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2A7C1B-3B57-442E-99B9-ED774A24B18F}" type="presOf" srcId="{92968C50-1F15-4F3E-9097-562DCB21FF82}" destId="{1F2D3E96-AE2B-4116-8A51-8570ED3ED421}" srcOrd="0" destOrd="0" presId="urn:microsoft.com/office/officeart/2005/8/layout/vList2"/>
    <dgm:cxn modelId="{DF2ADAB5-A889-4DE4-AA19-5EFFE142A04B}" type="presOf" srcId="{3D9FD254-3F0B-4B51-A0AE-2BC3A00B8A61}" destId="{F5B39FCC-A89D-43D0-922C-F1F6CCA51688}" srcOrd="0" destOrd="0" presId="urn:microsoft.com/office/officeart/2005/8/layout/vList2"/>
    <dgm:cxn modelId="{84F54D6D-AB1D-458F-8BE2-18437CFE2340}" srcId="{3D9FD254-3F0B-4B51-A0AE-2BC3A00B8A61}" destId="{92968C50-1F15-4F3E-9097-562DCB21FF82}" srcOrd="0" destOrd="0" parTransId="{67475590-EB94-4672-800A-60BA616ABEA6}" sibTransId="{B1F1AD6A-5080-44F4-8F9B-4A314D526E63}"/>
    <dgm:cxn modelId="{911BE235-528A-4363-AEDD-6DB21C0A9788}" type="presParOf" srcId="{F5B39FCC-A89D-43D0-922C-F1F6CCA51688}" destId="{1F2D3E96-AE2B-4116-8A51-8570ED3ED42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3D89B9F-2744-4964-8D7D-D8D8F19F7C06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EB08185-09C9-46CB-9FA1-1D33A713E0D8}">
      <dgm:prSet custT="1"/>
      <dgm:spPr/>
      <dgm:t>
        <a:bodyPr/>
        <a:lstStyle/>
        <a:p>
          <a:pPr rtl="0"/>
          <a:r>
            <a:rPr 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RNA DEPENDENT cDNA POLYMERASE</a:t>
          </a:r>
          <a:r>
            <a:rPr lang="en-US" sz="2300" dirty="0" smtClean="0"/>
            <a:t>:</a:t>
          </a:r>
          <a:endParaRPr lang="en-US" sz="2300" dirty="0"/>
        </a:p>
      </dgm:t>
    </dgm:pt>
    <dgm:pt modelId="{12AF7AC5-8992-4908-811C-FCC40E628C4B}" type="parTrans" cxnId="{24AB5DA7-555F-4E24-83CF-646DA419FAF7}">
      <dgm:prSet/>
      <dgm:spPr/>
      <dgm:t>
        <a:bodyPr/>
        <a:lstStyle/>
        <a:p>
          <a:endParaRPr lang="en-US"/>
        </a:p>
      </dgm:t>
    </dgm:pt>
    <dgm:pt modelId="{0AEF44BD-7D65-4ED1-B781-E2009DC73520}" type="sibTrans" cxnId="{24AB5DA7-555F-4E24-83CF-646DA419FAF7}">
      <dgm:prSet/>
      <dgm:spPr/>
      <dgm:t>
        <a:bodyPr/>
        <a:lstStyle/>
        <a:p>
          <a:endParaRPr lang="en-US"/>
        </a:p>
      </dgm:t>
    </dgm:pt>
    <dgm:pt modelId="{6D10720C-A917-4DAA-8048-4D2D7612BB9D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MITOCHONDRIAL TERT</a:t>
          </a:r>
          <a:r>
            <a: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:</a:t>
          </a:r>
          <a:r>
            <a:rPr lang="en-US" sz="1800" b="1" dirty="0" smtClean="0"/>
            <a:t> </a:t>
          </a:r>
        </a:p>
        <a:p>
          <a:pPr rtl="0"/>
          <a:r>
            <a:rPr lang="en-US" sz="18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tRNA</a:t>
          </a:r>
          <a:r>
            <a: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FOR cDNA SYNTHESIS   (LIKE COMMERCIAL RETRO-TRANSCRIPTASE</a:t>
          </a:r>
          <a:r>
            <a:rPr lang="en-US" sz="1800" b="1" dirty="0" smtClean="0"/>
            <a:t>)</a:t>
          </a:r>
          <a:r>
            <a:rPr lang="en-US" sz="1800" dirty="0" smtClean="0"/>
            <a:t>.</a:t>
          </a:r>
          <a:endParaRPr lang="en-US" sz="1800" dirty="0"/>
        </a:p>
      </dgm:t>
    </dgm:pt>
    <dgm:pt modelId="{BF941158-1D86-48EF-8E53-C8AC410DC2BF}" type="parTrans" cxnId="{75CC0138-0A36-48E3-9C4A-019820BE5399}">
      <dgm:prSet/>
      <dgm:spPr/>
      <dgm:t>
        <a:bodyPr/>
        <a:lstStyle/>
        <a:p>
          <a:endParaRPr lang="en-US"/>
        </a:p>
      </dgm:t>
    </dgm:pt>
    <dgm:pt modelId="{4EBE9E31-8D82-475B-B65A-0B973430F947}" type="sibTrans" cxnId="{75CC0138-0A36-48E3-9C4A-019820BE5399}">
      <dgm:prSet/>
      <dgm:spPr/>
      <dgm:t>
        <a:bodyPr/>
        <a:lstStyle/>
        <a:p>
          <a:endParaRPr lang="en-US"/>
        </a:p>
      </dgm:t>
    </dgm:pt>
    <dgm:pt modelId="{986C32D5-2EDE-4517-96A8-46AC1282CB4D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NUCLEUS TERT: USES TERC FOR cDNA for TELOMERES</a:t>
          </a:r>
          <a:endParaRPr lang="en-US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15B4A0-67AE-4B9C-8A5C-9CDF594CFC11}" type="parTrans" cxnId="{9892E1AC-5725-4F74-921A-6FD652E8A811}">
      <dgm:prSet/>
      <dgm:spPr/>
      <dgm:t>
        <a:bodyPr/>
        <a:lstStyle/>
        <a:p>
          <a:endParaRPr lang="en-US"/>
        </a:p>
      </dgm:t>
    </dgm:pt>
    <dgm:pt modelId="{C9A9926A-C6A1-4D6B-90B0-7A5D705F4081}" type="sibTrans" cxnId="{9892E1AC-5725-4F74-921A-6FD652E8A811}">
      <dgm:prSet/>
      <dgm:spPr/>
      <dgm:t>
        <a:bodyPr/>
        <a:lstStyle/>
        <a:p>
          <a:endParaRPr lang="en-US"/>
        </a:p>
      </dgm:t>
    </dgm:pt>
    <dgm:pt modelId="{C5749899-C9CB-485F-9701-64B92D3AE3D6}" type="pres">
      <dgm:prSet presAssocID="{53D89B9F-2744-4964-8D7D-D8D8F19F7C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B834F1-800D-4AFD-9EDC-EBA6037A47AC}" type="pres">
      <dgm:prSet presAssocID="{8EB08185-09C9-46CB-9FA1-1D33A713E0D8}" presName="node" presStyleLbl="node1" presStyleIdx="0" presStyleCnt="3" custScaleX="1132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79F87-56AC-44BA-A5F3-127DA63E6C03}" type="pres">
      <dgm:prSet presAssocID="{0AEF44BD-7D65-4ED1-B781-E2009DC73520}" presName="sibTrans" presStyleCnt="0"/>
      <dgm:spPr/>
    </dgm:pt>
    <dgm:pt modelId="{BE2D645E-89F5-4F42-8C2D-D1682D83326F}" type="pres">
      <dgm:prSet presAssocID="{6D10720C-A917-4DAA-8048-4D2D7612BB9D}" presName="node" presStyleLbl="node1" presStyleIdx="1" presStyleCnt="3" custScaleX="1167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1B0AEC-3EF5-443C-A7E5-98590869A8CA}" type="pres">
      <dgm:prSet presAssocID="{4EBE9E31-8D82-475B-B65A-0B973430F947}" presName="sibTrans" presStyleCnt="0"/>
      <dgm:spPr/>
    </dgm:pt>
    <dgm:pt modelId="{69309268-6853-414D-BD1A-7B0AA9A0EAD5}" type="pres">
      <dgm:prSet presAssocID="{986C32D5-2EDE-4517-96A8-46AC1282CB4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AAA85-7ACC-491D-B293-71A075C221AB}" type="presOf" srcId="{986C32D5-2EDE-4517-96A8-46AC1282CB4D}" destId="{69309268-6853-414D-BD1A-7B0AA9A0EAD5}" srcOrd="0" destOrd="0" presId="urn:microsoft.com/office/officeart/2005/8/layout/hList6"/>
    <dgm:cxn modelId="{75CC0138-0A36-48E3-9C4A-019820BE5399}" srcId="{53D89B9F-2744-4964-8D7D-D8D8F19F7C06}" destId="{6D10720C-A917-4DAA-8048-4D2D7612BB9D}" srcOrd="1" destOrd="0" parTransId="{BF941158-1D86-48EF-8E53-C8AC410DC2BF}" sibTransId="{4EBE9E31-8D82-475B-B65A-0B973430F947}"/>
    <dgm:cxn modelId="{D3CEC644-AD60-49AB-B05D-A3E729ECEC5E}" type="presOf" srcId="{8EB08185-09C9-46CB-9FA1-1D33A713E0D8}" destId="{C7B834F1-800D-4AFD-9EDC-EBA6037A47AC}" srcOrd="0" destOrd="0" presId="urn:microsoft.com/office/officeart/2005/8/layout/hList6"/>
    <dgm:cxn modelId="{7BFCBFA3-AB0B-47FE-A0BF-3DE8E994967C}" type="presOf" srcId="{53D89B9F-2744-4964-8D7D-D8D8F19F7C06}" destId="{C5749899-C9CB-485F-9701-64B92D3AE3D6}" srcOrd="0" destOrd="0" presId="urn:microsoft.com/office/officeart/2005/8/layout/hList6"/>
    <dgm:cxn modelId="{9892E1AC-5725-4F74-921A-6FD652E8A811}" srcId="{53D89B9F-2744-4964-8D7D-D8D8F19F7C06}" destId="{986C32D5-2EDE-4517-96A8-46AC1282CB4D}" srcOrd="2" destOrd="0" parTransId="{EB15B4A0-67AE-4B9C-8A5C-9CDF594CFC11}" sibTransId="{C9A9926A-C6A1-4D6B-90B0-7A5D705F4081}"/>
    <dgm:cxn modelId="{0BF141A8-8F7C-4F26-90F6-510E60AB64AE}" type="presOf" srcId="{6D10720C-A917-4DAA-8048-4D2D7612BB9D}" destId="{BE2D645E-89F5-4F42-8C2D-D1682D83326F}" srcOrd="0" destOrd="0" presId="urn:microsoft.com/office/officeart/2005/8/layout/hList6"/>
    <dgm:cxn modelId="{24AB5DA7-555F-4E24-83CF-646DA419FAF7}" srcId="{53D89B9F-2744-4964-8D7D-D8D8F19F7C06}" destId="{8EB08185-09C9-46CB-9FA1-1D33A713E0D8}" srcOrd="0" destOrd="0" parTransId="{12AF7AC5-8992-4908-811C-FCC40E628C4B}" sibTransId="{0AEF44BD-7D65-4ED1-B781-E2009DC73520}"/>
    <dgm:cxn modelId="{2AF6B7E4-7BBF-4D51-BD83-3046F69F90F6}" type="presParOf" srcId="{C5749899-C9CB-485F-9701-64B92D3AE3D6}" destId="{C7B834F1-800D-4AFD-9EDC-EBA6037A47AC}" srcOrd="0" destOrd="0" presId="urn:microsoft.com/office/officeart/2005/8/layout/hList6"/>
    <dgm:cxn modelId="{35B286A3-CBC7-403D-A614-84DAA996AB7B}" type="presParOf" srcId="{C5749899-C9CB-485F-9701-64B92D3AE3D6}" destId="{86879F87-56AC-44BA-A5F3-127DA63E6C03}" srcOrd="1" destOrd="0" presId="urn:microsoft.com/office/officeart/2005/8/layout/hList6"/>
    <dgm:cxn modelId="{B77904CD-D2EB-46BD-B977-DD0A6D9DABA0}" type="presParOf" srcId="{C5749899-C9CB-485F-9701-64B92D3AE3D6}" destId="{BE2D645E-89F5-4F42-8C2D-D1682D83326F}" srcOrd="2" destOrd="0" presId="urn:microsoft.com/office/officeart/2005/8/layout/hList6"/>
    <dgm:cxn modelId="{167DEAF2-C5C8-4100-995B-39D9D490726B}" type="presParOf" srcId="{C5749899-C9CB-485F-9701-64B92D3AE3D6}" destId="{651B0AEC-3EF5-443C-A7E5-98590869A8CA}" srcOrd="3" destOrd="0" presId="urn:microsoft.com/office/officeart/2005/8/layout/hList6"/>
    <dgm:cxn modelId="{2203C5FA-C833-41A5-8E93-4FF751841EFA}" type="presParOf" srcId="{C5749899-C9CB-485F-9701-64B92D3AE3D6}" destId="{69309268-6853-414D-BD1A-7B0AA9A0EAD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EA11539-9480-4C99-93C1-7A666D012DC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9AE8591-0F38-422F-8D2A-C911C45FA1BF}">
      <dgm:prSet custT="1"/>
      <dgm:spPr/>
      <dgm:t>
        <a:bodyPr/>
        <a:lstStyle/>
        <a:p>
          <a:pPr rtl="0"/>
          <a:r>
            <a:rPr lang="en-US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</a:t>
          </a:r>
          <a:r>
            <a:rPr lang="en-US" sz="3600" b="1" dirty="0" smtClean="0"/>
            <a:t>  </a:t>
          </a:r>
          <a:r>
            <a:rPr lang="en-US" sz="3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IS</a:t>
          </a:r>
          <a:r>
            <a:rPr lang="en-US" sz="3600" b="1" dirty="0" smtClean="0"/>
            <a:t>, </a:t>
          </a:r>
          <a:r>
            <a:rPr lang="en-US" sz="3600" b="1" dirty="0" smtClean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NOT</a:t>
          </a:r>
          <a:r>
            <a:rPr lang="en-US" sz="3600" b="1" dirty="0" smtClean="0"/>
            <a:t> ONLY </a:t>
          </a:r>
          <a:r>
            <a:rPr lang="en-US" sz="3200" b="1" dirty="0" smtClean="0"/>
            <a:t>TELOMERES :   </a:t>
          </a:r>
          <a:r>
            <a:rPr lang="en-US" sz="3600" b="1" dirty="0" smtClean="0"/>
            <a:t> ALSO MITOCHONRIA DICTATOR</a:t>
          </a:r>
          <a:endParaRPr lang="en-US" sz="3600" dirty="0"/>
        </a:p>
      </dgm:t>
    </dgm:pt>
    <dgm:pt modelId="{8C08B21A-6702-4A81-B248-26252B2DE493}" type="parTrans" cxnId="{3474AC16-7BAA-4A18-8E4F-07ACAF1EE450}">
      <dgm:prSet/>
      <dgm:spPr/>
      <dgm:t>
        <a:bodyPr/>
        <a:lstStyle/>
        <a:p>
          <a:endParaRPr lang="en-US"/>
        </a:p>
      </dgm:t>
    </dgm:pt>
    <dgm:pt modelId="{334B9E32-7611-4BDB-9E65-038D00CEC334}" type="sibTrans" cxnId="{3474AC16-7BAA-4A18-8E4F-07ACAF1EE450}">
      <dgm:prSet/>
      <dgm:spPr/>
      <dgm:t>
        <a:bodyPr/>
        <a:lstStyle/>
        <a:p>
          <a:endParaRPr lang="en-US"/>
        </a:p>
      </dgm:t>
    </dgm:pt>
    <dgm:pt modelId="{AF72640B-ACE3-4D66-9B21-E4FA1AB3F426}" type="pres">
      <dgm:prSet presAssocID="{5EA11539-9480-4C99-93C1-7A666D012DC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E22B8B-C18D-45E5-98B6-C0D86AFD985A}" type="pres">
      <dgm:prSet presAssocID="{C9AE8591-0F38-422F-8D2A-C911C45FA1BF}" presName="parentText" presStyleLbl="node1" presStyleIdx="0" presStyleCnt="1" custLinFactNeighborY="-642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4AC16-7BAA-4A18-8E4F-07ACAF1EE450}" srcId="{5EA11539-9480-4C99-93C1-7A666D012DC4}" destId="{C9AE8591-0F38-422F-8D2A-C911C45FA1BF}" srcOrd="0" destOrd="0" parTransId="{8C08B21A-6702-4A81-B248-26252B2DE493}" sibTransId="{334B9E32-7611-4BDB-9E65-038D00CEC334}"/>
    <dgm:cxn modelId="{7FEE73E4-CBDE-4BB0-AD23-3143917EF1E2}" type="presOf" srcId="{5EA11539-9480-4C99-93C1-7A666D012DC4}" destId="{AF72640B-ACE3-4D66-9B21-E4FA1AB3F426}" srcOrd="0" destOrd="0" presId="urn:microsoft.com/office/officeart/2005/8/layout/vList2"/>
    <dgm:cxn modelId="{76FC25E4-F8F8-4470-9138-703AFC65A378}" type="presOf" srcId="{C9AE8591-0F38-422F-8D2A-C911C45FA1BF}" destId="{8CE22B8B-C18D-45E5-98B6-C0D86AFD985A}" srcOrd="0" destOrd="0" presId="urn:microsoft.com/office/officeart/2005/8/layout/vList2"/>
    <dgm:cxn modelId="{3FD9322F-7A74-4FC8-81FF-90E00A4E72B6}" type="presParOf" srcId="{AF72640B-ACE3-4D66-9B21-E4FA1AB3F426}" destId="{8CE22B8B-C18D-45E5-98B6-C0D86AFD985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555A342-C7D7-4CA8-BE5F-C8C29C7674BE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B16FA3C-26CD-4D6B-AAE7-11C1A29275FF}">
      <dgm:prSet/>
      <dgm:spPr/>
      <dgm:t>
        <a:bodyPr/>
        <a:lstStyle/>
        <a:p>
          <a:pPr rtl="0"/>
          <a:r>
            <a:rPr lang="en-US" b="1" dirty="0" smtClean="0"/>
            <a:t>TERT FIVE PARTIALLY INDEPENDENT CONTROL FUNCTIONS: </a:t>
          </a:r>
          <a:endParaRPr lang="en-US" dirty="0"/>
        </a:p>
      </dgm:t>
    </dgm:pt>
    <dgm:pt modelId="{E42DC9E2-824D-42AA-9E60-767421AF37EF}" type="parTrans" cxnId="{4898EB4A-EE24-4E9A-8D1C-CF38D9A9E2C7}">
      <dgm:prSet/>
      <dgm:spPr/>
      <dgm:t>
        <a:bodyPr/>
        <a:lstStyle/>
        <a:p>
          <a:endParaRPr lang="en-US"/>
        </a:p>
      </dgm:t>
    </dgm:pt>
    <dgm:pt modelId="{9E24A3C6-E3AB-4351-B3AC-AD83F19CF554}" type="sibTrans" cxnId="{4898EB4A-EE24-4E9A-8D1C-CF38D9A9E2C7}">
      <dgm:prSet/>
      <dgm:spPr/>
      <dgm:t>
        <a:bodyPr/>
        <a:lstStyle/>
        <a:p>
          <a:endParaRPr lang="en-US"/>
        </a:p>
      </dgm:t>
    </dgm:pt>
    <dgm:pt modelId="{683C3939-DF0F-4D60-A09C-2029B69FE079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TELOMERE ELONGATION,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5ABA324-3D06-46CD-A6D8-6018E6F450D1}" type="parTrans" cxnId="{44AA7D2F-8A6B-4240-97BC-FBC894441013}">
      <dgm:prSet/>
      <dgm:spPr/>
      <dgm:t>
        <a:bodyPr/>
        <a:lstStyle/>
        <a:p>
          <a:endParaRPr lang="en-US"/>
        </a:p>
      </dgm:t>
    </dgm:pt>
    <dgm:pt modelId="{FBF2949C-B784-439D-AE4F-28C988D09BA3}" type="sibTrans" cxnId="{44AA7D2F-8A6B-4240-97BC-FBC894441013}">
      <dgm:prSet/>
      <dgm:spPr/>
      <dgm:t>
        <a:bodyPr/>
        <a:lstStyle/>
        <a:p>
          <a:endParaRPr lang="en-US"/>
        </a:p>
      </dgm:t>
    </dgm:pt>
    <dgm:pt modelId="{31EE5115-3FC8-43B6-9B5F-10624D48608E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CELL DIVISION  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30B1311-26DF-4406-BFB3-711B4B533247}" type="parTrans" cxnId="{273480D7-CD48-46BD-8FEC-C282589BB0BC}">
      <dgm:prSet/>
      <dgm:spPr/>
      <dgm:t>
        <a:bodyPr/>
        <a:lstStyle/>
        <a:p>
          <a:endParaRPr lang="en-US"/>
        </a:p>
      </dgm:t>
    </dgm:pt>
    <dgm:pt modelId="{71686B43-8063-4BBC-9FB9-22B9B4B6D357}" type="sibTrans" cxnId="{273480D7-CD48-46BD-8FEC-C282589BB0BC}">
      <dgm:prSet/>
      <dgm:spPr/>
      <dgm:t>
        <a:bodyPr/>
        <a:lstStyle/>
        <a:p>
          <a:endParaRPr lang="en-US"/>
        </a:p>
      </dgm:t>
    </dgm:pt>
    <dgm:pt modelId="{E3E5D568-018B-4317-AFE4-510765F86A6E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CELL DEATH, 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676BC3D-43F0-4D47-8EC5-5AB0E6336789}" type="parTrans" cxnId="{DA7D4B38-94C9-44D8-9D49-458215C48052}">
      <dgm:prSet/>
      <dgm:spPr/>
      <dgm:t>
        <a:bodyPr/>
        <a:lstStyle/>
        <a:p>
          <a:endParaRPr lang="en-US"/>
        </a:p>
      </dgm:t>
    </dgm:pt>
    <dgm:pt modelId="{E78F9FCC-6696-4D10-9039-DD445CF96D45}" type="sibTrans" cxnId="{DA7D4B38-94C9-44D8-9D49-458215C48052}">
      <dgm:prSet/>
      <dgm:spPr/>
      <dgm:t>
        <a:bodyPr/>
        <a:lstStyle/>
        <a:p>
          <a:endParaRPr lang="en-US"/>
        </a:p>
      </dgm:t>
    </dgm:pt>
    <dgm:pt modelId="{7727AFD4-16D1-42E6-ADCE-15C7B284F8E5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DNA DAMAGE, 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764A7D7-8B2C-4326-8D61-F7FE42DE307B}" type="parTrans" cxnId="{EB9C5D2D-299D-499D-A630-5DD9D5050877}">
      <dgm:prSet/>
      <dgm:spPr/>
      <dgm:t>
        <a:bodyPr/>
        <a:lstStyle/>
        <a:p>
          <a:endParaRPr lang="en-US"/>
        </a:p>
      </dgm:t>
    </dgm:pt>
    <dgm:pt modelId="{6675CC81-D577-47D8-893E-2EE76069A4D8}" type="sibTrans" cxnId="{EB9C5D2D-299D-499D-A630-5DD9D5050877}">
      <dgm:prSet/>
      <dgm:spPr/>
      <dgm:t>
        <a:bodyPr/>
        <a:lstStyle/>
        <a:p>
          <a:endParaRPr lang="en-US"/>
        </a:p>
      </dgm:t>
    </dgm:pt>
    <dgm:pt modelId="{84396523-4F5C-44F5-8F62-D29CD2EB4E02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LIFESPAN </a:t>
          </a:r>
          <a:endParaRPr lang="en-US" dirty="0"/>
        </a:p>
      </dgm:t>
    </dgm:pt>
    <dgm:pt modelId="{7F26D75E-F529-4110-A6E3-A96427D55246}" type="parTrans" cxnId="{CAE2EB98-268F-4019-824E-F7458DFB5589}">
      <dgm:prSet/>
      <dgm:spPr/>
      <dgm:t>
        <a:bodyPr/>
        <a:lstStyle/>
        <a:p>
          <a:endParaRPr lang="en-US"/>
        </a:p>
      </dgm:t>
    </dgm:pt>
    <dgm:pt modelId="{996D1488-795C-4C68-9497-BB9C21360779}" type="sibTrans" cxnId="{CAE2EB98-268F-4019-824E-F7458DFB5589}">
      <dgm:prSet/>
      <dgm:spPr/>
      <dgm:t>
        <a:bodyPr/>
        <a:lstStyle/>
        <a:p>
          <a:endParaRPr lang="en-US"/>
        </a:p>
      </dgm:t>
    </dgm:pt>
    <dgm:pt modelId="{C8537E9A-4110-4462-A377-035E84D67969}">
      <dgm:prSet custT="1"/>
      <dgm:spPr/>
      <dgm:t>
        <a:bodyPr/>
        <a:lstStyle/>
        <a:p>
          <a:pPr rtl="0"/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TELOMERE MAINTENACE ONLY </a:t>
          </a:r>
          <a:r>
            <a:rPr lang="en-US" sz="2800" b="1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ONE</a:t>
          </a:r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OF TERT “PARTNERS”</a:t>
          </a:r>
          <a:endParaRPr lang="en-US" sz="2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28F7EDB-F3D4-43E4-A9E8-8139D9E3D65A}" type="parTrans" cxnId="{F39FBA8F-8D41-48DA-83A8-F7444F70F46E}">
      <dgm:prSet/>
      <dgm:spPr/>
      <dgm:t>
        <a:bodyPr/>
        <a:lstStyle/>
        <a:p>
          <a:endParaRPr lang="en-US"/>
        </a:p>
      </dgm:t>
    </dgm:pt>
    <dgm:pt modelId="{E789F9C9-366A-4E3D-9AB4-B591292821C5}" type="sibTrans" cxnId="{F39FBA8F-8D41-48DA-83A8-F7444F70F46E}">
      <dgm:prSet/>
      <dgm:spPr/>
      <dgm:t>
        <a:bodyPr/>
        <a:lstStyle/>
        <a:p>
          <a:endParaRPr lang="en-US"/>
        </a:p>
      </dgm:t>
    </dgm:pt>
    <dgm:pt modelId="{079EF634-186F-45B1-87BF-EE354521C85C}" type="pres">
      <dgm:prSet presAssocID="{5555A342-C7D7-4CA8-BE5F-C8C29C7674B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543E99-6E37-4A05-9F12-38A1344D538D}" type="pres">
      <dgm:prSet presAssocID="{9B16FA3C-26CD-4D6B-AAE7-11C1A29275FF}" presName="circ1" presStyleLbl="vennNode1" presStyleIdx="0" presStyleCnt="2"/>
      <dgm:spPr/>
      <dgm:t>
        <a:bodyPr/>
        <a:lstStyle/>
        <a:p>
          <a:endParaRPr lang="en-US"/>
        </a:p>
      </dgm:t>
    </dgm:pt>
    <dgm:pt modelId="{1FEB4090-7B9F-447F-954E-A8D17095FCBB}" type="pres">
      <dgm:prSet presAssocID="{9B16FA3C-26CD-4D6B-AAE7-11C1A29275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ED3814-1832-471E-9648-1AC6996E4BD2}" type="pres">
      <dgm:prSet presAssocID="{C8537E9A-4110-4462-A377-035E84D67969}" presName="circ2" presStyleLbl="vennNode1" presStyleIdx="1" presStyleCnt="2" custScaleX="107368"/>
      <dgm:spPr/>
      <dgm:t>
        <a:bodyPr/>
        <a:lstStyle/>
        <a:p>
          <a:endParaRPr lang="en-US"/>
        </a:p>
      </dgm:t>
    </dgm:pt>
    <dgm:pt modelId="{C781E7E3-A148-4001-B0B8-B199E63D7ADA}" type="pres">
      <dgm:prSet presAssocID="{C8537E9A-4110-4462-A377-035E84D6796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EFCBE-C824-472B-A17C-193572DA3F6D}" type="presOf" srcId="{31EE5115-3FC8-43B6-9B5F-10624D48608E}" destId="{FE543E99-6E37-4A05-9F12-38A1344D538D}" srcOrd="0" destOrd="2" presId="urn:microsoft.com/office/officeart/2005/8/layout/venn1"/>
    <dgm:cxn modelId="{888C7270-6BA1-4B4F-AF78-F6C143C9F6CC}" type="presOf" srcId="{7727AFD4-16D1-42E6-ADCE-15C7B284F8E5}" destId="{FE543E99-6E37-4A05-9F12-38A1344D538D}" srcOrd="0" destOrd="4" presId="urn:microsoft.com/office/officeart/2005/8/layout/venn1"/>
    <dgm:cxn modelId="{F35F767D-7507-4DBC-816E-011D9B406D88}" type="presOf" srcId="{7727AFD4-16D1-42E6-ADCE-15C7B284F8E5}" destId="{1FEB4090-7B9F-447F-954E-A8D17095FCBB}" srcOrd="1" destOrd="4" presId="urn:microsoft.com/office/officeart/2005/8/layout/venn1"/>
    <dgm:cxn modelId="{CAE2EB98-268F-4019-824E-F7458DFB5589}" srcId="{9B16FA3C-26CD-4D6B-AAE7-11C1A29275FF}" destId="{84396523-4F5C-44F5-8F62-D29CD2EB4E02}" srcOrd="4" destOrd="0" parTransId="{7F26D75E-F529-4110-A6E3-A96427D55246}" sibTransId="{996D1488-795C-4C68-9497-BB9C21360779}"/>
    <dgm:cxn modelId="{F39FBA8F-8D41-48DA-83A8-F7444F70F46E}" srcId="{5555A342-C7D7-4CA8-BE5F-C8C29C7674BE}" destId="{C8537E9A-4110-4462-A377-035E84D67969}" srcOrd="1" destOrd="0" parTransId="{028F7EDB-F3D4-43E4-A9E8-8139D9E3D65A}" sibTransId="{E789F9C9-366A-4E3D-9AB4-B591292821C5}"/>
    <dgm:cxn modelId="{76936562-3813-41B4-AA8D-9D31634B89BA}" type="presOf" srcId="{C8537E9A-4110-4462-A377-035E84D67969}" destId="{C781E7E3-A148-4001-B0B8-B199E63D7ADA}" srcOrd="1" destOrd="0" presId="urn:microsoft.com/office/officeart/2005/8/layout/venn1"/>
    <dgm:cxn modelId="{3238CC27-00A5-48AB-BF14-C7F08F02159B}" type="presOf" srcId="{9B16FA3C-26CD-4D6B-AAE7-11C1A29275FF}" destId="{FE543E99-6E37-4A05-9F12-38A1344D538D}" srcOrd="0" destOrd="0" presId="urn:microsoft.com/office/officeart/2005/8/layout/venn1"/>
    <dgm:cxn modelId="{B621B191-DF72-496A-ABE3-0244978AAD37}" type="presOf" srcId="{31EE5115-3FC8-43B6-9B5F-10624D48608E}" destId="{1FEB4090-7B9F-447F-954E-A8D17095FCBB}" srcOrd="1" destOrd="2" presId="urn:microsoft.com/office/officeart/2005/8/layout/venn1"/>
    <dgm:cxn modelId="{C6A392A6-F983-4CC1-A112-306066DCE7AC}" type="presOf" srcId="{C8537E9A-4110-4462-A377-035E84D67969}" destId="{43ED3814-1832-471E-9648-1AC6996E4BD2}" srcOrd="0" destOrd="0" presId="urn:microsoft.com/office/officeart/2005/8/layout/venn1"/>
    <dgm:cxn modelId="{44AA7D2F-8A6B-4240-97BC-FBC894441013}" srcId="{9B16FA3C-26CD-4D6B-AAE7-11C1A29275FF}" destId="{683C3939-DF0F-4D60-A09C-2029B69FE079}" srcOrd="0" destOrd="0" parTransId="{15ABA324-3D06-46CD-A6D8-6018E6F450D1}" sibTransId="{FBF2949C-B784-439D-AE4F-28C988D09BA3}"/>
    <dgm:cxn modelId="{E5FDED99-7815-4C7B-8948-506FEF61442F}" type="presOf" srcId="{683C3939-DF0F-4D60-A09C-2029B69FE079}" destId="{FE543E99-6E37-4A05-9F12-38A1344D538D}" srcOrd="0" destOrd="1" presId="urn:microsoft.com/office/officeart/2005/8/layout/venn1"/>
    <dgm:cxn modelId="{ABFD686F-BE5C-4CC0-8A14-05213122EB21}" type="presOf" srcId="{E3E5D568-018B-4317-AFE4-510765F86A6E}" destId="{1FEB4090-7B9F-447F-954E-A8D17095FCBB}" srcOrd="1" destOrd="3" presId="urn:microsoft.com/office/officeart/2005/8/layout/venn1"/>
    <dgm:cxn modelId="{EB9C5D2D-299D-499D-A630-5DD9D5050877}" srcId="{9B16FA3C-26CD-4D6B-AAE7-11C1A29275FF}" destId="{7727AFD4-16D1-42E6-ADCE-15C7B284F8E5}" srcOrd="3" destOrd="0" parTransId="{B764A7D7-8B2C-4326-8D61-F7FE42DE307B}" sibTransId="{6675CC81-D577-47D8-893E-2EE76069A4D8}"/>
    <dgm:cxn modelId="{2D0E01C7-A66B-44E1-8E02-D39BFA55C82B}" type="presOf" srcId="{84396523-4F5C-44F5-8F62-D29CD2EB4E02}" destId="{1FEB4090-7B9F-447F-954E-A8D17095FCBB}" srcOrd="1" destOrd="5" presId="urn:microsoft.com/office/officeart/2005/8/layout/venn1"/>
    <dgm:cxn modelId="{4898EB4A-EE24-4E9A-8D1C-CF38D9A9E2C7}" srcId="{5555A342-C7D7-4CA8-BE5F-C8C29C7674BE}" destId="{9B16FA3C-26CD-4D6B-AAE7-11C1A29275FF}" srcOrd="0" destOrd="0" parTransId="{E42DC9E2-824D-42AA-9E60-767421AF37EF}" sibTransId="{9E24A3C6-E3AB-4351-B3AC-AD83F19CF554}"/>
    <dgm:cxn modelId="{F2953662-C7A6-428C-BD1D-B97B4BFC3441}" type="presOf" srcId="{E3E5D568-018B-4317-AFE4-510765F86A6E}" destId="{FE543E99-6E37-4A05-9F12-38A1344D538D}" srcOrd="0" destOrd="3" presId="urn:microsoft.com/office/officeart/2005/8/layout/venn1"/>
    <dgm:cxn modelId="{273480D7-CD48-46BD-8FEC-C282589BB0BC}" srcId="{9B16FA3C-26CD-4D6B-AAE7-11C1A29275FF}" destId="{31EE5115-3FC8-43B6-9B5F-10624D48608E}" srcOrd="1" destOrd="0" parTransId="{F30B1311-26DF-4406-BFB3-711B4B533247}" sibTransId="{71686B43-8063-4BBC-9FB9-22B9B4B6D357}"/>
    <dgm:cxn modelId="{50D35B8A-993C-4D43-A4AE-FF7CF3A1932F}" type="presOf" srcId="{5555A342-C7D7-4CA8-BE5F-C8C29C7674BE}" destId="{079EF634-186F-45B1-87BF-EE354521C85C}" srcOrd="0" destOrd="0" presId="urn:microsoft.com/office/officeart/2005/8/layout/venn1"/>
    <dgm:cxn modelId="{6D12E806-E50E-4382-A61D-7ECDAC132C65}" type="presOf" srcId="{683C3939-DF0F-4D60-A09C-2029B69FE079}" destId="{1FEB4090-7B9F-447F-954E-A8D17095FCBB}" srcOrd="1" destOrd="1" presId="urn:microsoft.com/office/officeart/2005/8/layout/venn1"/>
    <dgm:cxn modelId="{A456525E-5522-43D9-A08F-7455E19517FB}" type="presOf" srcId="{84396523-4F5C-44F5-8F62-D29CD2EB4E02}" destId="{FE543E99-6E37-4A05-9F12-38A1344D538D}" srcOrd="0" destOrd="5" presId="urn:microsoft.com/office/officeart/2005/8/layout/venn1"/>
    <dgm:cxn modelId="{DA7D4B38-94C9-44D8-9D49-458215C48052}" srcId="{9B16FA3C-26CD-4D6B-AAE7-11C1A29275FF}" destId="{E3E5D568-018B-4317-AFE4-510765F86A6E}" srcOrd="2" destOrd="0" parTransId="{0676BC3D-43F0-4D47-8EC5-5AB0E6336789}" sibTransId="{E78F9FCC-6696-4D10-9039-DD445CF96D45}"/>
    <dgm:cxn modelId="{13AFBCFE-FE0F-45AC-82CA-9C04F883E6BC}" type="presOf" srcId="{9B16FA3C-26CD-4D6B-AAE7-11C1A29275FF}" destId="{1FEB4090-7B9F-447F-954E-A8D17095FCBB}" srcOrd="1" destOrd="0" presId="urn:microsoft.com/office/officeart/2005/8/layout/venn1"/>
    <dgm:cxn modelId="{0FC4F250-2893-400F-B598-08F9DBC6C8A8}" type="presParOf" srcId="{079EF634-186F-45B1-87BF-EE354521C85C}" destId="{FE543E99-6E37-4A05-9F12-38A1344D538D}" srcOrd="0" destOrd="0" presId="urn:microsoft.com/office/officeart/2005/8/layout/venn1"/>
    <dgm:cxn modelId="{AA2723E2-9236-4862-B5F4-BDE1433D572F}" type="presParOf" srcId="{079EF634-186F-45B1-87BF-EE354521C85C}" destId="{1FEB4090-7B9F-447F-954E-A8D17095FCBB}" srcOrd="1" destOrd="0" presId="urn:microsoft.com/office/officeart/2005/8/layout/venn1"/>
    <dgm:cxn modelId="{DF833546-84B9-4FBC-906C-D5EE3A998589}" type="presParOf" srcId="{079EF634-186F-45B1-87BF-EE354521C85C}" destId="{43ED3814-1832-471E-9648-1AC6996E4BD2}" srcOrd="2" destOrd="0" presId="urn:microsoft.com/office/officeart/2005/8/layout/venn1"/>
    <dgm:cxn modelId="{8597D706-55B1-4BED-A033-C458052EEA29}" type="presParOf" srcId="{079EF634-186F-45B1-87BF-EE354521C85C}" destId="{C781E7E3-A148-4001-B0B8-B199E63D7AD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0B2FA4-15EE-48CA-B438-947D894CAC6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DB3F91-14DB-47C0-B93E-176E17199BF2}">
      <dgm:prSet/>
      <dgm:spPr/>
      <dgm:t>
        <a:bodyPr/>
        <a:lstStyle/>
        <a:p>
          <a:pPr rtl="0"/>
          <a:r>
            <a:rPr lang="en-US" dirty="0" smtClean="0"/>
            <a:t>        JOAN SMITH SONNEBORN, Ph.D. </a:t>
          </a:r>
          <a:endParaRPr lang="en-US" dirty="0"/>
        </a:p>
      </dgm:t>
    </dgm:pt>
    <dgm:pt modelId="{8D6D77EE-7DC8-40DE-86F8-78C7083A7577}" type="parTrans" cxnId="{D89FF6FE-73CC-4E09-BA7B-358889D1DFAC}">
      <dgm:prSet/>
      <dgm:spPr/>
      <dgm:t>
        <a:bodyPr/>
        <a:lstStyle/>
        <a:p>
          <a:endParaRPr lang="en-US"/>
        </a:p>
      </dgm:t>
    </dgm:pt>
    <dgm:pt modelId="{D5903AD7-58B0-4A58-8FA6-C1B19E711056}" type="sibTrans" cxnId="{D89FF6FE-73CC-4E09-BA7B-358889D1DFAC}">
      <dgm:prSet/>
      <dgm:spPr/>
      <dgm:t>
        <a:bodyPr/>
        <a:lstStyle/>
        <a:p>
          <a:endParaRPr lang="en-US"/>
        </a:p>
      </dgm:t>
    </dgm:pt>
    <dgm:pt modelId="{3E559A0A-12AE-4A94-9784-C8D2EA257C77}">
      <dgm:prSet/>
      <dgm:spPr/>
      <dgm:t>
        <a:bodyPr/>
        <a:lstStyle/>
        <a:p>
          <a:pPr rtl="0"/>
          <a:r>
            <a:rPr lang="en-US" dirty="0" smtClean="0"/>
            <a:t>                 PROFESSOR EMERITUS</a:t>
          </a:r>
          <a:endParaRPr lang="en-US" dirty="0"/>
        </a:p>
      </dgm:t>
    </dgm:pt>
    <dgm:pt modelId="{A26CAF9F-BA7F-4D31-98E5-E13A18E6049A}" type="parTrans" cxnId="{46042B98-3A1D-42B8-A27A-CFF5D021F60D}">
      <dgm:prSet/>
      <dgm:spPr/>
      <dgm:t>
        <a:bodyPr/>
        <a:lstStyle/>
        <a:p>
          <a:endParaRPr lang="en-US"/>
        </a:p>
      </dgm:t>
    </dgm:pt>
    <dgm:pt modelId="{BF407B6E-BB50-4E16-A6EF-552CF6983EEE}" type="sibTrans" cxnId="{46042B98-3A1D-42B8-A27A-CFF5D021F60D}">
      <dgm:prSet/>
      <dgm:spPr/>
      <dgm:t>
        <a:bodyPr/>
        <a:lstStyle/>
        <a:p>
          <a:endParaRPr lang="en-US"/>
        </a:p>
      </dgm:t>
    </dgm:pt>
    <dgm:pt modelId="{F86D2391-1FD5-46EE-B351-576F9AC7F1C9}">
      <dgm:prSet/>
      <dgm:spPr/>
      <dgm:t>
        <a:bodyPr/>
        <a:lstStyle/>
        <a:p>
          <a:pPr rtl="0"/>
          <a:r>
            <a:rPr lang="en-US" dirty="0" smtClean="0"/>
            <a:t>ZOOLOGY &amp; PHYSIOLOGY, UNIVERSITY OF WYOMING     	     LARAMIE, WYOMING</a:t>
          </a:r>
          <a:endParaRPr lang="en-US" dirty="0"/>
        </a:p>
      </dgm:t>
    </dgm:pt>
    <dgm:pt modelId="{EC8EE91C-0C19-419D-A346-DBDCCC47C8FD}" type="parTrans" cxnId="{DE181A84-CD6C-43C2-BF8A-E8A13A242A1F}">
      <dgm:prSet/>
      <dgm:spPr/>
      <dgm:t>
        <a:bodyPr/>
        <a:lstStyle/>
        <a:p>
          <a:endParaRPr lang="en-US"/>
        </a:p>
      </dgm:t>
    </dgm:pt>
    <dgm:pt modelId="{B7A519D3-B572-4FE8-92C2-F83138A485BB}" type="sibTrans" cxnId="{DE181A84-CD6C-43C2-BF8A-E8A13A242A1F}">
      <dgm:prSet/>
      <dgm:spPr/>
      <dgm:t>
        <a:bodyPr/>
        <a:lstStyle/>
        <a:p>
          <a:endParaRPr lang="en-US"/>
        </a:p>
      </dgm:t>
    </dgm:pt>
    <dgm:pt modelId="{84215449-7B35-40BE-80F0-785F226E0855}">
      <dgm:prSet/>
      <dgm:spPr/>
      <dgm:t>
        <a:bodyPr/>
        <a:lstStyle/>
        <a:p>
          <a:pPr rtl="0"/>
          <a:endParaRPr lang="en-US" dirty="0"/>
        </a:p>
      </dgm:t>
    </dgm:pt>
    <dgm:pt modelId="{04418550-21BD-4B77-8695-0F8D5C8B6EDC}" type="parTrans" cxnId="{28697240-9D24-47AB-9284-781801457615}">
      <dgm:prSet/>
      <dgm:spPr/>
      <dgm:t>
        <a:bodyPr/>
        <a:lstStyle/>
        <a:p>
          <a:endParaRPr lang="en-US"/>
        </a:p>
      </dgm:t>
    </dgm:pt>
    <dgm:pt modelId="{CC4DBB05-607C-4A82-85B4-971C54147A9A}" type="sibTrans" cxnId="{28697240-9D24-47AB-9284-781801457615}">
      <dgm:prSet/>
      <dgm:spPr/>
      <dgm:t>
        <a:bodyPr/>
        <a:lstStyle/>
        <a:p>
          <a:endParaRPr lang="en-US"/>
        </a:p>
      </dgm:t>
    </dgm:pt>
    <dgm:pt modelId="{AD245AED-E7C7-4C59-99ED-D7088CB6C471}" type="pres">
      <dgm:prSet presAssocID="{610B2FA4-15EE-48CA-B438-947D894CAC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BEF18D-BF59-45B0-8FF3-38189D1269C3}" type="pres">
      <dgm:prSet presAssocID="{E8DB3F91-14DB-47C0-B93E-176E17199BF2}" presName="parentText" presStyleLbl="node1" presStyleIdx="0" presStyleCnt="3" custLinFactNeighborX="-92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B021D6-AB63-405C-91F2-F7B4D26F5417}" type="pres">
      <dgm:prSet presAssocID="{D5903AD7-58B0-4A58-8FA6-C1B19E711056}" presName="spacer" presStyleCnt="0"/>
      <dgm:spPr/>
      <dgm:t>
        <a:bodyPr/>
        <a:lstStyle/>
        <a:p>
          <a:endParaRPr lang="en-US"/>
        </a:p>
      </dgm:t>
    </dgm:pt>
    <dgm:pt modelId="{5AC1D1D0-7F66-4E7A-89FC-C8E88EB211A6}" type="pres">
      <dgm:prSet presAssocID="{3E559A0A-12AE-4A94-9784-C8D2EA257C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885C93-7DEA-46DF-8FF0-0E2ABA3FA827}" type="pres">
      <dgm:prSet presAssocID="{BF407B6E-BB50-4E16-A6EF-552CF6983EEE}" presName="spacer" presStyleCnt="0"/>
      <dgm:spPr/>
      <dgm:t>
        <a:bodyPr/>
        <a:lstStyle/>
        <a:p>
          <a:endParaRPr lang="en-US"/>
        </a:p>
      </dgm:t>
    </dgm:pt>
    <dgm:pt modelId="{1CE8EB4E-8BBE-4EB1-BF4C-301E91E3E1AA}" type="pres">
      <dgm:prSet presAssocID="{F86D2391-1FD5-46EE-B351-576F9AC7F1C9}" presName="parentText" presStyleLbl="node1" presStyleIdx="2" presStyleCnt="3" custScaleY="14030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300522-E71C-4C90-906C-DE2520EF621F}" type="pres">
      <dgm:prSet presAssocID="{F86D2391-1FD5-46EE-B351-576F9AC7F1C9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162757-AE25-4514-ADA0-DB41B07A1E00}" type="presOf" srcId="{E8DB3F91-14DB-47C0-B93E-176E17199BF2}" destId="{E8BEF18D-BF59-45B0-8FF3-38189D1269C3}" srcOrd="0" destOrd="0" presId="urn:microsoft.com/office/officeart/2005/8/layout/vList2"/>
    <dgm:cxn modelId="{D89FF6FE-73CC-4E09-BA7B-358889D1DFAC}" srcId="{610B2FA4-15EE-48CA-B438-947D894CAC60}" destId="{E8DB3F91-14DB-47C0-B93E-176E17199BF2}" srcOrd="0" destOrd="0" parTransId="{8D6D77EE-7DC8-40DE-86F8-78C7083A7577}" sibTransId="{D5903AD7-58B0-4A58-8FA6-C1B19E711056}"/>
    <dgm:cxn modelId="{46042B98-3A1D-42B8-A27A-CFF5D021F60D}" srcId="{610B2FA4-15EE-48CA-B438-947D894CAC60}" destId="{3E559A0A-12AE-4A94-9784-C8D2EA257C77}" srcOrd="1" destOrd="0" parTransId="{A26CAF9F-BA7F-4D31-98E5-E13A18E6049A}" sibTransId="{BF407B6E-BB50-4E16-A6EF-552CF6983EEE}"/>
    <dgm:cxn modelId="{28697240-9D24-47AB-9284-781801457615}" srcId="{F86D2391-1FD5-46EE-B351-576F9AC7F1C9}" destId="{84215449-7B35-40BE-80F0-785F226E0855}" srcOrd="0" destOrd="0" parTransId="{04418550-21BD-4B77-8695-0F8D5C8B6EDC}" sibTransId="{CC4DBB05-607C-4A82-85B4-971C54147A9A}"/>
    <dgm:cxn modelId="{253B079F-26A3-43FE-BD36-55C4B7868B04}" type="presOf" srcId="{84215449-7B35-40BE-80F0-785F226E0855}" destId="{2D300522-E71C-4C90-906C-DE2520EF621F}" srcOrd="0" destOrd="0" presId="urn:microsoft.com/office/officeart/2005/8/layout/vList2"/>
    <dgm:cxn modelId="{AE28F6FC-EE98-409F-9795-9F32FB7A2BA7}" type="presOf" srcId="{610B2FA4-15EE-48CA-B438-947D894CAC60}" destId="{AD245AED-E7C7-4C59-99ED-D7088CB6C471}" srcOrd="0" destOrd="0" presId="urn:microsoft.com/office/officeart/2005/8/layout/vList2"/>
    <dgm:cxn modelId="{E43FCD11-164C-45A1-9C8A-DEC5DA868408}" type="presOf" srcId="{3E559A0A-12AE-4A94-9784-C8D2EA257C77}" destId="{5AC1D1D0-7F66-4E7A-89FC-C8E88EB211A6}" srcOrd="0" destOrd="0" presId="urn:microsoft.com/office/officeart/2005/8/layout/vList2"/>
    <dgm:cxn modelId="{8EF30769-84FB-449E-909B-F982455F68FD}" type="presOf" srcId="{F86D2391-1FD5-46EE-B351-576F9AC7F1C9}" destId="{1CE8EB4E-8BBE-4EB1-BF4C-301E91E3E1AA}" srcOrd="0" destOrd="0" presId="urn:microsoft.com/office/officeart/2005/8/layout/vList2"/>
    <dgm:cxn modelId="{DE181A84-CD6C-43C2-BF8A-E8A13A242A1F}" srcId="{610B2FA4-15EE-48CA-B438-947D894CAC60}" destId="{F86D2391-1FD5-46EE-B351-576F9AC7F1C9}" srcOrd="2" destOrd="0" parTransId="{EC8EE91C-0C19-419D-A346-DBDCCC47C8FD}" sibTransId="{B7A519D3-B572-4FE8-92C2-F83138A485BB}"/>
    <dgm:cxn modelId="{5336A047-3D5B-4A08-B7F7-B8FB5EB5F853}" type="presParOf" srcId="{AD245AED-E7C7-4C59-99ED-D7088CB6C471}" destId="{E8BEF18D-BF59-45B0-8FF3-38189D1269C3}" srcOrd="0" destOrd="0" presId="urn:microsoft.com/office/officeart/2005/8/layout/vList2"/>
    <dgm:cxn modelId="{0716E5B3-E91F-47DB-8167-3E63146C20B0}" type="presParOf" srcId="{AD245AED-E7C7-4C59-99ED-D7088CB6C471}" destId="{56B021D6-AB63-405C-91F2-F7B4D26F5417}" srcOrd="1" destOrd="0" presId="urn:microsoft.com/office/officeart/2005/8/layout/vList2"/>
    <dgm:cxn modelId="{AA59C1C4-DA1F-4697-94E6-16999721DB0C}" type="presParOf" srcId="{AD245AED-E7C7-4C59-99ED-D7088CB6C471}" destId="{5AC1D1D0-7F66-4E7A-89FC-C8E88EB211A6}" srcOrd="2" destOrd="0" presId="urn:microsoft.com/office/officeart/2005/8/layout/vList2"/>
    <dgm:cxn modelId="{DE8E4B13-6E53-46A3-8506-F44B0746695A}" type="presParOf" srcId="{AD245AED-E7C7-4C59-99ED-D7088CB6C471}" destId="{66885C93-7DEA-46DF-8FF0-0E2ABA3FA827}" srcOrd="3" destOrd="0" presId="urn:microsoft.com/office/officeart/2005/8/layout/vList2"/>
    <dgm:cxn modelId="{4B42D05E-9C05-42CC-8F9A-802D124BD386}" type="presParOf" srcId="{AD245AED-E7C7-4C59-99ED-D7088CB6C471}" destId="{1CE8EB4E-8BBE-4EB1-BF4C-301E91E3E1AA}" srcOrd="4" destOrd="0" presId="urn:microsoft.com/office/officeart/2005/8/layout/vList2"/>
    <dgm:cxn modelId="{5533A820-AC8E-4FF0-9A05-3FA579D37F8C}" type="presParOf" srcId="{AD245AED-E7C7-4C59-99ED-D7088CB6C471}" destId="{2D300522-E71C-4C90-906C-DE2520EF621F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5A966EB-49FD-4137-B03C-92D00ED22E9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E4D3D05-AB0C-4A78-B230-561BD28ACC50}">
      <dgm:prSet/>
      <dgm:spPr/>
      <dgm:t>
        <a:bodyPr/>
        <a:lstStyle/>
        <a:p>
          <a:pPr rtl="0"/>
          <a:r>
            <a:rPr lang="en-US" smtClean="0"/>
            <a:t>TERT &amp; MITOCHODRIA RETROVIRUS</a:t>
          </a:r>
          <a:endParaRPr lang="en-US"/>
        </a:p>
      </dgm:t>
    </dgm:pt>
    <dgm:pt modelId="{750747E7-5C76-4701-AF61-644E8E41683E}" type="parTrans" cxnId="{EFFBB5FB-EABA-4F21-B7A2-636A496FB6FF}">
      <dgm:prSet/>
      <dgm:spPr/>
      <dgm:t>
        <a:bodyPr/>
        <a:lstStyle/>
        <a:p>
          <a:endParaRPr lang="en-US"/>
        </a:p>
      </dgm:t>
    </dgm:pt>
    <dgm:pt modelId="{60F51779-629D-453C-9325-F48F22FF728D}" type="sibTrans" cxnId="{EFFBB5FB-EABA-4F21-B7A2-636A496FB6FF}">
      <dgm:prSet/>
      <dgm:spPr/>
      <dgm:t>
        <a:bodyPr/>
        <a:lstStyle/>
        <a:p>
          <a:endParaRPr lang="en-US"/>
        </a:p>
      </dgm:t>
    </dgm:pt>
    <dgm:pt modelId="{47600D5B-0B22-4BA5-A711-25CE924A595F}" type="pres">
      <dgm:prSet presAssocID="{D5A966EB-49FD-4137-B03C-92D00ED22E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FBF038-4861-4AB9-9E7C-D0A0C0BCE925}" type="pres">
      <dgm:prSet presAssocID="{7E4D3D05-AB0C-4A78-B230-561BD28ACC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FBB5FB-EABA-4F21-B7A2-636A496FB6FF}" srcId="{D5A966EB-49FD-4137-B03C-92D00ED22E91}" destId="{7E4D3D05-AB0C-4A78-B230-561BD28ACC50}" srcOrd="0" destOrd="0" parTransId="{750747E7-5C76-4701-AF61-644E8E41683E}" sibTransId="{60F51779-629D-453C-9325-F48F22FF728D}"/>
    <dgm:cxn modelId="{710AA94D-77D6-4803-A88C-DA8FE1D06E5D}" type="presOf" srcId="{D5A966EB-49FD-4137-B03C-92D00ED22E91}" destId="{47600D5B-0B22-4BA5-A711-25CE924A595F}" srcOrd="0" destOrd="0" presId="urn:microsoft.com/office/officeart/2005/8/layout/vList2"/>
    <dgm:cxn modelId="{0C4BB4DF-5BEE-47D5-8682-058CD3829AD6}" type="presOf" srcId="{7E4D3D05-AB0C-4A78-B230-561BD28ACC50}" destId="{DCFBF038-4861-4AB9-9E7C-D0A0C0BCE925}" srcOrd="0" destOrd="0" presId="urn:microsoft.com/office/officeart/2005/8/layout/vList2"/>
    <dgm:cxn modelId="{4B9ABDF9-DC41-4C98-ABD4-5FBA974F75E2}" type="presParOf" srcId="{47600D5B-0B22-4BA5-A711-25CE924A595F}" destId="{DCFBF038-4861-4AB9-9E7C-D0A0C0BCE9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0C895C4-BF1D-4F45-B934-18D2A0B92C76}" type="doc">
      <dgm:prSet loTypeId="urn:microsoft.com/office/officeart/2005/8/layout/hProcess9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2B9C830-71B3-4A08-9601-C41B3E7BDF56}">
      <dgm:prSet custT="1"/>
      <dgm:spPr/>
      <dgm:t>
        <a:bodyPr/>
        <a:lstStyle/>
        <a:p>
          <a:pPr rtl="0"/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LOOKS LIKE A DUCK</a:t>
          </a:r>
          <a:endParaRPr lang="en-US" sz="2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1734EB-E003-493A-A96E-F2AAEB5508E1}" type="parTrans" cxnId="{1DF2BB13-7CA8-4219-B398-974D7F96D3FA}">
      <dgm:prSet/>
      <dgm:spPr/>
      <dgm:t>
        <a:bodyPr/>
        <a:lstStyle/>
        <a:p>
          <a:endParaRPr lang="en-US"/>
        </a:p>
      </dgm:t>
    </dgm:pt>
    <dgm:pt modelId="{1098BACF-C18E-451F-8DC4-8200069124B3}" type="sibTrans" cxnId="{1DF2BB13-7CA8-4219-B398-974D7F96D3FA}">
      <dgm:prSet/>
      <dgm:spPr/>
      <dgm:t>
        <a:bodyPr/>
        <a:lstStyle/>
        <a:p>
          <a:endParaRPr lang="en-US"/>
        </a:p>
      </dgm:t>
    </dgm:pt>
    <dgm:pt modelId="{2D6D3D59-2567-428B-BB37-B9625D2A9C97}">
      <dgm:prSet custT="1"/>
      <dgm:spPr/>
      <dgm:t>
        <a:bodyPr/>
        <a:lstStyle/>
        <a:p>
          <a:pPr rtl="0"/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ACTS LIKE A DUCK</a:t>
          </a:r>
          <a:endParaRPr lang="en-US" sz="2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2F17D39-D865-45EF-8920-72C063CE2A7A}" type="parTrans" cxnId="{C841A2C4-3443-4E09-A2BA-38319BB54366}">
      <dgm:prSet/>
      <dgm:spPr/>
      <dgm:t>
        <a:bodyPr/>
        <a:lstStyle/>
        <a:p>
          <a:endParaRPr lang="en-US"/>
        </a:p>
      </dgm:t>
    </dgm:pt>
    <dgm:pt modelId="{FFD05C65-5230-42A2-9296-AC84204936B0}" type="sibTrans" cxnId="{C841A2C4-3443-4E09-A2BA-38319BB54366}">
      <dgm:prSet/>
      <dgm:spPr/>
      <dgm:t>
        <a:bodyPr/>
        <a:lstStyle/>
        <a:p>
          <a:endParaRPr lang="en-US"/>
        </a:p>
      </dgm:t>
    </dgm:pt>
    <dgm:pt modelId="{15289D79-9FDC-4E63-9FFF-965C1C0B036D}">
      <dgm:prSet custT="1"/>
      <dgm:spPr/>
      <dgm:t>
        <a:bodyPr/>
        <a:lstStyle/>
        <a:p>
          <a:pPr rtl="0"/>
          <a:r>
            <a:rPr 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TALKS LIKE A DUCK</a:t>
          </a:r>
          <a:endParaRPr lang="en-US" sz="2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C550CD7-6330-4DA0-84D1-44E340727C94}" type="parTrans" cxnId="{C8DDC341-342D-46BF-84FC-406DF10AE5A2}">
      <dgm:prSet/>
      <dgm:spPr/>
      <dgm:t>
        <a:bodyPr/>
        <a:lstStyle/>
        <a:p>
          <a:endParaRPr lang="en-US"/>
        </a:p>
      </dgm:t>
    </dgm:pt>
    <dgm:pt modelId="{27EC6E87-E219-4C4B-9BFC-25209E2ACE58}" type="sibTrans" cxnId="{C8DDC341-342D-46BF-84FC-406DF10AE5A2}">
      <dgm:prSet/>
      <dgm:spPr/>
      <dgm:t>
        <a:bodyPr/>
        <a:lstStyle/>
        <a:p>
          <a:endParaRPr lang="en-US"/>
        </a:p>
      </dgm:t>
    </dgm:pt>
    <dgm:pt modelId="{DD5035A2-DC60-460E-9378-6E947745992C}">
      <dgm:prSet custT="1"/>
      <dgm:spPr/>
      <dgm:t>
        <a:bodyPr/>
        <a:lstStyle/>
        <a:p>
          <a:pPr rtl="0"/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IS  </a:t>
          </a:r>
          <a:r>
            <a: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VESTIGE RETROVIRUS </a:t>
          </a:r>
          <a:r>
            <a: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  </a:t>
          </a:r>
          <a:endParaRPr lang="en-US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A89A150-5EA6-4683-9D65-6A199366B7DC}" type="sibTrans" cxnId="{4CC19135-0AFD-4A88-83BB-8706AE8D2A5E}">
      <dgm:prSet/>
      <dgm:spPr/>
      <dgm:t>
        <a:bodyPr/>
        <a:lstStyle/>
        <a:p>
          <a:endParaRPr lang="en-US"/>
        </a:p>
      </dgm:t>
    </dgm:pt>
    <dgm:pt modelId="{F24DF079-EC79-4A34-9197-B9D5C443DF95}" type="parTrans" cxnId="{4CC19135-0AFD-4A88-83BB-8706AE8D2A5E}">
      <dgm:prSet/>
      <dgm:spPr/>
      <dgm:t>
        <a:bodyPr/>
        <a:lstStyle/>
        <a:p>
          <a:endParaRPr lang="en-US"/>
        </a:p>
      </dgm:t>
    </dgm:pt>
    <dgm:pt modelId="{23D5E4BA-989E-4420-9B96-BC1B07910FFE}" type="pres">
      <dgm:prSet presAssocID="{60C895C4-BF1D-4F45-B934-18D2A0B92C7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C553088-C467-4FE4-9133-109534724775}" type="pres">
      <dgm:prSet presAssocID="{60C895C4-BF1D-4F45-B934-18D2A0B92C76}" presName="arrow" presStyleLbl="bgShp" presStyleIdx="0" presStyleCnt="1"/>
      <dgm:spPr/>
    </dgm:pt>
    <dgm:pt modelId="{9A6920CE-749A-4106-B50F-AF286C02F22A}" type="pres">
      <dgm:prSet presAssocID="{60C895C4-BF1D-4F45-B934-18D2A0B92C76}" presName="linearProcess" presStyleCnt="0"/>
      <dgm:spPr/>
    </dgm:pt>
    <dgm:pt modelId="{096AE116-FCE2-4802-A0B2-6438DB8B14E9}" type="pres">
      <dgm:prSet presAssocID="{32B9C830-71B3-4A08-9601-C41B3E7BDF56}" presName="textNode" presStyleLbl="node1" presStyleIdx="0" presStyleCnt="4" custScaleX="119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2F2388-3C0A-467D-9266-61A8EE9C0FF0}" type="pres">
      <dgm:prSet presAssocID="{1098BACF-C18E-451F-8DC4-8200069124B3}" presName="sibTrans" presStyleCnt="0"/>
      <dgm:spPr/>
    </dgm:pt>
    <dgm:pt modelId="{3A3A510F-1264-4DB2-8A3A-6270823496D8}" type="pres">
      <dgm:prSet presAssocID="{2D6D3D59-2567-428B-BB37-B9625D2A9C97}" presName="textNode" presStyleLbl="node1" presStyleIdx="1" presStyleCnt="4" custLinFactNeighborX="20422" custLinFactNeighborY="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7BCF0-FF68-4193-A95F-2E108DAEC026}" type="pres">
      <dgm:prSet presAssocID="{FFD05C65-5230-42A2-9296-AC84204936B0}" presName="sibTrans" presStyleCnt="0"/>
      <dgm:spPr/>
    </dgm:pt>
    <dgm:pt modelId="{54022414-0B54-478A-9B87-A0C7A647D0B4}" type="pres">
      <dgm:prSet presAssocID="{15289D79-9FDC-4E63-9FFF-965C1C0B036D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69B9B6-EA89-4015-8642-3E152F93CA09}" type="pres">
      <dgm:prSet presAssocID="{27EC6E87-E219-4C4B-9BFC-25209E2ACE58}" presName="sibTrans" presStyleCnt="0"/>
      <dgm:spPr/>
    </dgm:pt>
    <dgm:pt modelId="{4EB9243B-2471-4FB1-8D2E-69757666EC95}" type="pres">
      <dgm:prSet presAssocID="{DD5035A2-DC60-460E-9378-6E947745992C}" presName="textNode" presStyleLbl="node1" presStyleIdx="3" presStyleCnt="4" custScaleX="133949" custLinFactNeighborX="48947" custLinFactNeighborY="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0CE8B-8A92-422F-A713-BC0C4F2A6542}" type="presOf" srcId="{32B9C830-71B3-4A08-9601-C41B3E7BDF56}" destId="{096AE116-FCE2-4802-A0B2-6438DB8B14E9}" srcOrd="0" destOrd="0" presId="urn:microsoft.com/office/officeart/2005/8/layout/hProcess9"/>
    <dgm:cxn modelId="{7A2F1646-E280-46F0-8DD4-BEF850105C5C}" type="presOf" srcId="{60C895C4-BF1D-4F45-B934-18D2A0B92C76}" destId="{23D5E4BA-989E-4420-9B96-BC1B07910FFE}" srcOrd="0" destOrd="0" presId="urn:microsoft.com/office/officeart/2005/8/layout/hProcess9"/>
    <dgm:cxn modelId="{4CC19135-0AFD-4A88-83BB-8706AE8D2A5E}" srcId="{60C895C4-BF1D-4F45-B934-18D2A0B92C76}" destId="{DD5035A2-DC60-460E-9378-6E947745992C}" srcOrd="3" destOrd="0" parTransId="{F24DF079-EC79-4A34-9197-B9D5C443DF95}" sibTransId="{5A89A150-5EA6-4683-9D65-6A199366B7DC}"/>
    <dgm:cxn modelId="{B5764815-666F-457E-8C36-B921A0F9236A}" type="presOf" srcId="{DD5035A2-DC60-460E-9378-6E947745992C}" destId="{4EB9243B-2471-4FB1-8D2E-69757666EC95}" srcOrd="0" destOrd="0" presId="urn:microsoft.com/office/officeart/2005/8/layout/hProcess9"/>
    <dgm:cxn modelId="{972A11EC-4D18-480D-AF16-8D3FFF7B0885}" type="presOf" srcId="{2D6D3D59-2567-428B-BB37-B9625D2A9C97}" destId="{3A3A510F-1264-4DB2-8A3A-6270823496D8}" srcOrd="0" destOrd="0" presId="urn:microsoft.com/office/officeart/2005/8/layout/hProcess9"/>
    <dgm:cxn modelId="{C8DDC341-342D-46BF-84FC-406DF10AE5A2}" srcId="{60C895C4-BF1D-4F45-B934-18D2A0B92C76}" destId="{15289D79-9FDC-4E63-9FFF-965C1C0B036D}" srcOrd="2" destOrd="0" parTransId="{FC550CD7-6330-4DA0-84D1-44E340727C94}" sibTransId="{27EC6E87-E219-4C4B-9BFC-25209E2ACE58}"/>
    <dgm:cxn modelId="{168E5AFC-9E55-4D5B-AB28-F0CCF9974391}" type="presOf" srcId="{15289D79-9FDC-4E63-9FFF-965C1C0B036D}" destId="{54022414-0B54-478A-9B87-A0C7A647D0B4}" srcOrd="0" destOrd="0" presId="urn:microsoft.com/office/officeart/2005/8/layout/hProcess9"/>
    <dgm:cxn modelId="{1DF2BB13-7CA8-4219-B398-974D7F96D3FA}" srcId="{60C895C4-BF1D-4F45-B934-18D2A0B92C76}" destId="{32B9C830-71B3-4A08-9601-C41B3E7BDF56}" srcOrd="0" destOrd="0" parTransId="{571734EB-E003-493A-A96E-F2AAEB5508E1}" sibTransId="{1098BACF-C18E-451F-8DC4-8200069124B3}"/>
    <dgm:cxn modelId="{C841A2C4-3443-4E09-A2BA-38319BB54366}" srcId="{60C895C4-BF1D-4F45-B934-18D2A0B92C76}" destId="{2D6D3D59-2567-428B-BB37-B9625D2A9C97}" srcOrd="1" destOrd="0" parTransId="{72F17D39-D865-45EF-8920-72C063CE2A7A}" sibTransId="{FFD05C65-5230-42A2-9296-AC84204936B0}"/>
    <dgm:cxn modelId="{459989E5-FD73-4447-A3C1-5DAA23206CCA}" type="presParOf" srcId="{23D5E4BA-989E-4420-9B96-BC1B07910FFE}" destId="{6C553088-C467-4FE4-9133-109534724775}" srcOrd="0" destOrd="0" presId="urn:microsoft.com/office/officeart/2005/8/layout/hProcess9"/>
    <dgm:cxn modelId="{C079851A-4FAB-4007-8FFC-11687AC149AB}" type="presParOf" srcId="{23D5E4BA-989E-4420-9B96-BC1B07910FFE}" destId="{9A6920CE-749A-4106-B50F-AF286C02F22A}" srcOrd="1" destOrd="0" presId="urn:microsoft.com/office/officeart/2005/8/layout/hProcess9"/>
    <dgm:cxn modelId="{BBDCB56F-B67C-4652-A0BC-CB8E7A52D668}" type="presParOf" srcId="{9A6920CE-749A-4106-B50F-AF286C02F22A}" destId="{096AE116-FCE2-4802-A0B2-6438DB8B14E9}" srcOrd="0" destOrd="0" presId="urn:microsoft.com/office/officeart/2005/8/layout/hProcess9"/>
    <dgm:cxn modelId="{1DDA4201-C8C9-4848-9C2F-8BE6D662DCDD}" type="presParOf" srcId="{9A6920CE-749A-4106-B50F-AF286C02F22A}" destId="{C52F2388-3C0A-467D-9266-61A8EE9C0FF0}" srcOrd="1" destOrd="0" presId="urn:microsoft.com/office/officeart/2005/8/layout/hProcess9"/>
    <dgm:cxn modelId="{24E767D6-8202-43CD-A13E-CAA51F318140}" type="presParOf" srcId="{9A6920CE-749A-4106-B50F-AF286C02F22A}" destId="{3A3A510F-1264-4DB2-8A3A-6270823496D8}" srcOrd="2" destOrd="0" presId="urn:microsoft.com/office/officeart/2005/8/layout/hProcess9"/>
    <dgm:cxn modelId="{656CF3E9-0A11-41A0-AF7B-425DB9C087B4}" type="presParOf" srcId="{9A6920CE-749A-4106-B50F-AF286C02F22A}" destId="{C4F7BCF0-FF68-4193-A95F-2E108DAEC026}" srcOrd="3" destOrd="0" presId="urn:microsoft.com/office/officeart/2005/8/layout/hProcess9"/>
    <dgm:cxn modelId="{0B9A4393-7AA3-4465-8FE4-A3360CA094A8}" type="presParOf" srcId="{9A6920CE-749A-4106-B50F-AF286C02F22A}" destId="{54022414-0B54-478A-9B87-A0C7A647D0B4}" srcOrd="4" destOrd="0" presId="urn:microsoft.com/office/officeart/2005/8/layout/hProcess9"/>
    <dgm:cxn modelId="{2D3EA450-4ED8-47D1-9C81-E95B563A6B6B}" type="presParOf" srcId="{9A6920CE-749A-4106-B50F-AF286C02F22A}" destId="{7F69B9B6-EA89-4015-8642-3E152F93CA09}" srcOrd="5" destOrd="0" presId="urn:microsoft.com/office/officeart/2005/8/layout/hProcess9"/>
    <dgm:cxn modelId="{4B92C43A-DF30-4055-9294-3AF624055FE2}" type="presParOf" srcId="{9A6920CE-749A-4106-B50F-AF286C02F22A}" destId="{4EB9243B-2471-4FB1-8D2E-69757666EC9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A9AD7518-9416-4976-A0DF-19AB9168CDF7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D37722FA-C31B-4C0E-8458-952461E212BB}">
      <dgm:prSet/>
      <dgm:spPr/>
      <dgm:t>
        <a:bodyPr/>
        <a:lstStyle/>
        <a:p>
          <a:pPr rtl="0"/>
          <a:r>
            <a:rPr lang="en-US" dirty="0" smtClean="0"/>
            <a:t>TERT AS PROTECTIVE STRESS HERO</a:t>
          </a:r>
          <a:endParaRPr lang="en-US" dirty="0"/>
        </a:p>
      </dgm:t>
    </dgm:pt>
    <dgm:pt modelId="{839966ED-04D6-43DA-9B29-0675ED343C4A}" type="parTrans" cxnId="{59C104D1-E8BF-4C74-A8AD-6AA7F0B6B50A}">
      <dgm:prSet/>
      <dgm:spPr/>
      <dgm:t>
        <a:bodyPr/>
        <a:lstStyle/>
        <a:p>
          <a:endParaRPr lang="en-US"/>
        </a:p>
      </dgm:t>
    </dgm:pt>
    <dgm:pt modelId="{2A13B0A6-8626-4C4C-BC5D-C829E51EE237}" type="sibTrans" cxnId="{59C104D1-E8BF-4C74-A8AD-6AA7F0B6B50A}">
      <dgm:prSet/>
      <dgm:spPr/>
      <dgm:t>
        <a:bodyPr/>
        <a:lstStyle/>
        <a:p>
          <a:endParaRPr lang="en-US"/>
        </a:p>
      </dgm:t>
    </dgm:pt>
    <dgm:pt modelId="{1278D6BD-AB4B-413B-9AA6-49C6486C41B7}" type="pres">
      <dgm:prSet presAssocID="{A9AD7518-9416-4976-A0DF-19AB9168CD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8D909D-6D16-4520-9587-9BEDA2C2B634}" type="pres">
      <dgm:prSet presAssocID="{D37722FA-C31B-4C0E-8458-952461E212B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C104D1-E8BF-4C74-A8AD-6AA7F0B6B50A}" srcId="{A9AD7518-9416-4976-A0DF-19AB9168CDF7}" destId="{D37722FA-C31B-4C0E-8458-952461E212BB}" srcOrd="0" destOrd="0" parTransId="{839966ED-04D6-43DA-9B29-0675ED343C4A}" sibTransId="{2A13B0A6-8626-4C4C-BC5D-C829E51EE237}"/>
    <dgm:cxn modelId="{914078A7-119E-4FD0-A85C-80AB0EB431F0}" type="presOf" srcId="{D37722FA-C31B-4C0E-8458-952461E212BB}" destId="{168D909D-6D16-4520-9587-9BEDA2C2B634}" srcOrd="0" destOrd="0" presId="urn:microsoft.com/office/officeart/2005/8/layout/vList2"/>
    <dgm:cxn modelId="{432477D9-FA8C-4A22-8A67-35027A6592BF}" type="presOf" srcId="{A9AD7518-9416-4976-A0DF-19AB9168CDF7}" destId="{1278D6BD-AB4B-413B-9AA6-49C6486C41B7}" srcOrd="0" destOrd="0" presId="urn:microsoft.com/office/officeart/2005/8/layout/vList2"/>
    <dgm:cxn modelId="{7D51CB9F-A700-4195-B31F-F1847FF79409}" type="presParOf" srcId="{1278D6BD-AB4B-413B-9AA6-49C6486C41B7}" destId="{168D909D-6D16-4520-9587-9BEDA2C2B63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6E92878-43A2-41F2-A6F7-F7E3EB409726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8B531E3-28FA-4640-89AA-4D675CC11884}">
      <dgm:prSet custT="1"/>
      <dgm:spPr/>
      <dgm:t>
        <a:bodyPr/>
        <a:lstStyle/>
        <a:p>
          <a:pPr algn="l"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ELICITS SURVIVAL MASTER PATHWAYS 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7A7812-F2AB-401D-8635-4F1D8C792E9D}" type="parTrans" cxnId="{39C62FEF-EB90-4189-87C2-7831C70031CF}">
      <dgm:prSet/>
      <dgm:spPr/>
      <dgm:t>
        <a:bodyPr/>
        <a:lstStyle/>
        <a:p>
          <a:pPr algn="l"/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C612E5-3D12-451A-B468-A0A58ED1847D}" type="sibTrans" cxnId="{39C62FEF-EB90-4189-87C2-7831C70031CF}">
      <dgm:prSet custT="1"/>
      <dgm:spPr/>
      <dgm:t>
        <a:bodyPr/>
        <a:lstStyle/>
        <a:p>
          <a:pPr algn="l"/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DE8969-D433-439A-A8BF-D929592A4788}">
      <dgm:prSet custT="1"/>
      <dgm:spPr/>
      <dgm:t>
        <a:bodyPr/>
        <a:lstStyle/>
        <a:p>
          <a:pPr algn="l"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NUCLEUS  TELOMERE KEEPER  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089074-49B1-4D2F-8B93-3F07772D9843}" type="parTrans" cxnId="{5E0BAC23-B9B1-4A23-810F-2D438967C3DD}">
      <dgm:prSet/>
      <dgm:spPr/>
      <dgm:t>
        <a:bodyPr/>
        <a:lstStyle/>
        <a:p>
          <a:pPr algn="l"/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54460C-4B70-4051-8780-A312E0E0711C}" type="sibTrans" cxnId="{5E0BAC23-B9B1-4A23-810F-2D438967C3DD}">
      <dgm:prSet custT="1"/>
      <dgm:spPr/>
      <dgm:t>
        <a:bodyPr/>
        <a:lstStyle/>
        <a:p>
          <a:pPr algn="l"/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761D4D-4BCE-4598-AB7B-8B41D4CF4AE7}">
      <dgm:prSet custT="1"/>
      <dgm:spPr/>
      <dgm:t>
        <a:bodyPr/>
        <a:lstStyle/>
        <a:p>
          <a:pPr algn="l"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MITOCHONDRIA</a:t>
          </a:r>
        </a:p>
        <a:p>
          <a:pPr algn="l"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INTEGRITY 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923C31-1861-4E28-AF1A-DF7F9B4A3228}" type="parTrans" cxnId="{C3678726-DF48-4160-9E99-F3E0B0024F36}">
      <dgm:prSet/>
      <dgm:spPr/>
      <dgm:t>
        <a:bodyPr/>
        <a:lstStyle/>
        <a:p>
          <a:pPr algn="l"/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EF765-CED7-44E5-80BE-EFC80624083F}" type="sibTrans" cxnId="{C3678726-DF48-4160-9E99-F3E0B0024F36}">
      <dgm:prSet custT="1"/>
      <dgm:spPr/>
      <dgm:t>
        <a:bodyPr/>
        <a:lstStyle/>
        <a:p>
          <a:pPr algn="l"/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EF1D40-E78D-4397-8A38-6CC1A3F0DF2A}">
      <dgm:prSet custT="1"/>
      <dgm:spPr/>
      <dgm:t>
        <a:bodyPr/>
        <a:lstStyle/>
        <a:p>
          <a:pPr algn="l" rtl="0"/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INHIBITS CELL DEATH 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9493EE-894B-4E3F-819D-4B91E9B85A85}" type="parTrans" cxnId="{DA8F0B53-AB26-423A-8318-1B7263747450}">
      <dgm:prSet/>
      <dgm:spPr/>
      <dgm:t>
        <a:bodyPr/>
        <a:lstStyle/>
        <a:p>
          <a:pPr algn="l"/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D1F4D2-E033-4B4E-90E3-F7223B6898D2}" type="sibTrans" cxnId="{DA8F0B53-AB26-423A-8318-1B7263747450}">
      <dgm:prSet custT="1"/>
      <dgm:spPr/>
      <dgm:t>
        <a:bodyPr/>
        <a:lstStyle/>
        <a:p>
          <a:pPr algn="l"/>
          <a:endParaRPr lang="en-US" sz="2800" b="1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07D2FB-ED98-43DC-9397-D727F953C118}" type="pres">
      <dgm:prSet presAssocID="{26E92878-43A2-41F2-A6F7-F7E3EB40972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5CF47E-8444-4F67-9E31-BB30FFCA2F83}" type="pres">
      <dgm:prSet presAssocID="{B8B531E3-28FA-4640-89AA-4D675CC11884}" presName="node" presStyleLbl="node1" presStyleIdx="0" presStyleCnt="4" custScaleX="3452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3E1ED3-EE88-481D-AE2A-DFEB1BBEC2EA}" type="pres">
      <dgm:prSet presAssocID="{95C612E5-3D12-451A-B468-A0A58ED1847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90AA62E-9AF3-4ADF-9F79-E96F23720509}" type="pres">
      <dgm:prSet presAssocID="{95C612E5-3D12-451A-B468-A0A58ED1847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64C8000E-8480-45BF-80F0-8AA3DC8225D2}" type="pres">
      <dgm:prSet presAssocID="{9BDE8969-D433-439A-A8BF-D929592A4788}" presName="node" presStyleLbl="node1" presStyleIdx="1" presStyleCnt="4" custScaleX="230512" custRadScaleRad="102784" custRadScaleInc="-1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83AA43-76B0-4C63-84DD-4E3F9493F0F8}" type="pres">
      <dgm:prSet presAssocID="{FA54460C-4B70-4051-8780-A312E0E0711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AE447B3-5FA9-4BA8-87B1-12AF86C8487C}" type="pres">
      <dgm:prSet presAssocID="{FA54460C-4B70-4051-8780-A312E0E0711C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14C857F-E2FD-44A7-B207-75CD363CA4A5}" type="pres">
      <dgm:prSet presAssocID="{70761D4D-4BCE-4598-AB7B-8B41D4CF4AE7}" presName="node" presStyleLbl="node1" presStyleIdx="2" presStyleCnt="4" custScaleX="3557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EEF9D-C56E-4E47-B9A0-7C86191F0D14}" type="pres">
      <dgm:prSet presAssocID="{025EF765-CED7-44E5-80BE-EFC80624083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DDA6F84-8C69-456D-A3AC-FF2AF190AEF7}" type="pres">
      <dgm:prSet presAssocID="{025EF765-CED7-44E5-80BE-EFC80624083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7359F5D9-416F-4452-84B7-123D09361275}" type="pres">
      <dgm:prSet presAssocID="{30EF1D40-E78D-4397-8A38-6CC1A3F0DF2A}" presName="node" presStyleLbl="node1" presStyleIdx="3" presStyleCnt="4" custScaleX="2343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6615DF-1F85-43D7-B552-12C093CEA968}" type="pres">
      <dgm:prSet presAssocID="{B7D1F4D2-E033-4B4E-90E3-F7223B6898D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8942DD75-59A0-4111-9A05-E1A97E186D96}" type="pres">
      <dgm:prSet presAssocID="{B7D1F4D2-E033-4B4E-90E3-F7223B6898D2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A8F0B53-AB26-423A-8318-1B7263747450}" srcId="{26E92878-43A2-41F2-A6F7-F7E3EB409726}" destId="{30EF1D40-E78D-4397-8A38-6CC1A3F0DF2A}" srcOrd="3" destOrd="0" parTransId="{F79493EE-894B-4E3F-819D-4B91E9B85A85}" sibTransId="{B7D1F4D2-E033-4B4E-90E3-F7223B6898D2}"/>
    <dgm:cxn modelId="{0D98772A-34B6-4AD4-8318-94301B29F835}" type="presOf" srcId="{70761D4D-4BCE-4598-AB7B-8B41D4CF4AE7}" destId="{F14C857F-E2FD-44A7-B207-75CD363CA4A5}" srcOrd="0" destOrd="0" presId="urn:microsoft.com/office/officeart/2005/8/layout/cycle2"/>
    <dgm:cxn modelId="{39C62FEF-EB90-4189-87C2-7831C70031CF}" srcId="{26E92878-43A2-41F2-A6F7-F7E3EB409726}" destId="{B8B531E3-28FA-4640-89AA-4D675CC11884}" srcOrd="0" destOrd="0" parTransId="{997A7812-F2AB-401D-8635-4F1D8C792E9D}" sibTransId="{95C612E5-3D12-451A-B468-A0A58ED1847D}"/>
    <dgm:cxn modelId="{AF137264-74B2-4571-A99B-1BFA154662E2}" type="presOf" srcId="{26E92878-43A2-41F2-A6F7-F7E3EB409726}" destId="{7207D2FB-ED98-43DC-9397-D727F953C118}" srcOrd="0" destOrd="0" presId="urn:microsoft.com/office/officeart/2005/8/layout/cycle2"/>
    <dgm:cxn modelId="{42117138-D32F-400D-8722-E587F31651B8}" type="presOf" srcId="{B8B531E3-28FA-4640-89AA-4D675CC11884}" destId="{5F5CF47E-8444-4F67-9E31-BB30FFCA2F83}" srcOrd="0" destOrd="0" presId="urn:microsoft.com/office/officeart/2005/8/layout/cycle2"/>
    <dgm:cxn modelId="{5E0BAC23-B9B1-4A23-810F-2D438967C3DD}" srcId="{26E92878-43A2-41F2-A6F7-F7E3EB409726}" destId="{9BDE8969-D433-439A-A8BF-D929592A4788}" srcOrd="1" destOrd="0" parTransId="{43089074-49B1-4D2F-8B93-3F07772D9843}" sibTransId="{FA54460C-4B70-4051-8780-A312E0E0711C}"/>
    <dgm:cxn modelId="{1111EA7F-2372-49FB-BE48-C4DD0825A032}" type="presOf" srcId="{30EF1D40-E78D-4397-8A38-6CC1A3F0DF2A}" destId="{7359F5D9-416F-4452-84B7-123D09361275}" srcOrd="0" destOrd="0" presId="urn:microsoft.com/office/officeart/2005/8/layout/cycle2"/>
    <dgm:cxn modelId="{73AA1106-8548-4AFB-B399-0ABC3F4A8B5C}" type="presOf" srcId="{95C612E5-3D12-451A-B468-A0A58ED1847D}" destId="{B90AA62E-9AF3-4ADF-9F79-E96F23720509}" srcOrd="1" destOrd="0" presId="urn:microsoft.com/office/officeart/2005/8/layout/cycle2"/>
    <dgm:cxn modelId="{E981BBCF-D938-4C1B-B009-B207264799B8}" type="presOf" srcId="{FA54460C-4B70-4051-8780-A312E0E0711C}" destId="{AAE447B3-5FA9-4BA8-87B1-12AF86C8487C}" srcOrd="1" destOrd="0" presId="urn:microsoft.com/office/officeart/2005/8/layout/cycle2"/>
    <dgm:cxn modelId="{D554B8E0-F432-430D-BB52-E5A0075DE4CC}" type="presOf" srcId="{B7D1F4D2-E033-4B4E-90E3-F7223B6898D2}" destId="{086615DF-1F85-43D7-B552-12C093CEA968}" srcOrd="0" destOrd="0" presId="urn:microsoft.com/office/officeart/2005/8/layout/cycle2"/>
    <dgm:cxn modelId="{4AA5AD0D-0EEF-43CF-A2D0-62D4452D2CE1}" type="presOf" srcId="{95C612E5-3D12-451A-B468-A0A58ED1847D}" destId="{B03E1ED3-EE88-481D-AE2A-DFEB1BBEC2EA}" srcOrd="0" destOrd="0" presId="urn:microsoft.com/office/officeart/2005/8/layout/cycle2"/>
    <dgm:cxn modelId="{BFA700FC-0177-4731-811C-58F1D74548EC}" type="presOf" srcId="{025EF765-CED7-44E5-80BE-EFC80624083F}" destId="{D05EEF9D-C56E-4E47-B9A0-7C86191F0D14}" srcOrd="0" destOrd="0" presId="urn:microsoft.com/office/officeart/2005/8/layout/cycle2"/>
    <dgm:cxn modelId="{DB5745CD-7E32-4B54-9AD8-E1330180F68E}" type="presOf" srcId="{FA54460C-4B70-4051-8780-A312E0E0711C}" destId="{7E83AA43-76B0-4C63-84DD-4E3F9493F0F8}" srcOrd="0" destOrd="0" presId="urn:microsoft.com/office/officeart/2005/8/layout/cycle2"/>
    <dgm:cxn modelId="{C3678726-DF48-4160-9E99-F3E0B0024F36}" srcId="{26E92878-43A2-41F2-A6F7-F7E3EB409726}" destId="{70761D4D-4BCE-4598-AB7B-8B41D4CF4AE7}" srcOrd="2" destOrd="0" parTransId="{DD923C31-1861-4E28-AF1A-DF7F9B4A3228}" sibTransId="{025EF765-CED7-44E5-80BE-EFC80624083F}"/>
    <dgm:cxn modelId="{B000B3AB-01C4-4E92-89B6-B4819295F0D6}" type="presOf" srcId="{B7D1F4D2-E033-4B4E-90E3-F7223B6898D2}" destId="{8942DD75-59A0-4111-9A05-E1A97E186D96}" srcOrd="1" destOrd="0" presId="urn:microsoft.com/office/officeart/2005/8/layout/cycle2"/>
    <dgm:cxn modelId="{2ED7E028-00C1-4A68-8E95-C21D0D2F7A59}" type="presOf" srcId="{025EF765-CED7-44E5-80BE-EFC80624083F}" destId="{2DDA6F84-8C69-456D-A3AC-FF2AF190AEF7}" srcOrd="1" destOrd="0" presId="urn:microsoft.com/office/officeart/2005/8/layout/cycle2"/>
    <dgm:cxn modelId="{E476B478-53C0-4E01-B713-2A0D351A9B02}" type="presOf" srcId="{9BDE8969-D433-439A-A8BF-D929592A4788}" destId="{64C8000E-8480-45BF-80F0-8AA3DC8225D2}" srcOrd="0" destOrd="0" presId="urn:microsoft.com/office/officeart/2005/8/layout/cycle2"/>
    <dgm:cxn modelId="{0E68184F-6AAB-4A60-8ACC-29A5A7D05F3F}" type="presParOf" srcId="{7207D2FB-ED98-43DC-9397-D727F953C118}" destId="{5F5CF47E-8444-4F67-9E31-BB30FFCA2F83}" srcOrd="0" destOrd="0" presId="urn:microsoft.com/office/officeart/2005/8/layout/cycle2"/>
    <dgm:cxn modelId="{C289034F-32BF-49F4-8BAC-5E57B44AE98C}" type="presParOf" srcId="{7207D2FB-ED98-43DC-9397-D727F953C118}" destId="{B03E1ED3-EE88-481D-AE2A-DFEB1BBEC2EA}" srcOrd="1" destOrd="0" presId="urn:microsoft.com/office/officeart/2005/8/layout/cycle2"/>
    <dgm:cxn modelId="{144D8EDF-B58C-4B5F-84B6-62C75FF5777E}" type="presParOf" srcId="{B03E1ED3-EE88-481D-AE2A-DFEB1BBEC2EA}" destId="{B90AA62E-9AF3-4ADF-9F79-E96F23720509}" srcOrd="0" destOrd="0" presId="urn:microsoft.com/office/officeart/2005/8/layout/cycle2"/>
    <dgm:cxn modelId="{74F9085D-1A28-4BCB-819F-BE5943607CE8}" type="presParOf" srcId="{7207D2FB-ED98-43DC-9397-D727F953C118}" destId="{64C8000E-8480-45BF-80F0-8AA3DC8225D2}" srcOrd="2" destOrd="0" presId="urn:microsoft.com/office/officeart/2005/8/layout/cycle2"/>
    <dgm:cxn modelId="{15D766C0-0FCA-4008-BA8F-DA256C6D930D}" type="presParOf" srcId="{7207D2FB-ED98-43DC-9397-D727F953C118}" destId="{7E83AA43-76B0-4C63-84DD-4E3F9493F0F8}" srcOrd="3" destOrd="0" presId="urn:microsoft.com/office/officeart/2005/8/layout/cycle2"/>
    <dgm:cxn modelId="{98B70982-B356-46CE-BEFF-01933A8F14F8}" type="presParOf" srcId="{7E83AA43-76B0-4C63-84DD-4E3F9493F0F8}" destId="{AAE447B3-5FA9-4BA8-87B1-12AF86C8487C}" srcOrd="0" destOrd="0" presId="urn:microsoft.com/office/officeart/2005/8/layout/cycle2"/>
    <dgm:cxn modelId="{15C36E43-6AB4-42DD-BC9C-CC362E372309}" type="presParOf" srcId="{7207D2FB-ED98-43DC-9397-D727F953C118}" destId="{F14C857F-E2FD-44A7-B207-75CD363CA4A5}" srcOrd="4" destOrd="0" presId="urn:microsoft.com/office/officeart/2005/8/layout/cycle2"/>
    <dgm:cxn modelId="{BD2D1FC9-5359-4B25-8096-5076F9242AC7}" type="presParOf" srcId="{7207D2FB-ED98-43DC-9397-D727F953C118}" destId="{D05EEF9D-C56E-4E47-B9A0-7C86191F0D14}" srcOrd="5" destOrd="0" presId="urn:microsoft.com/office/officeart/2005/8/layout/cycle2"/>
    <dgm:cxn modelId="{3C5BDC9F-4A6C-449C-8C4C-D4DFE952D6F3}" type="presParOf" srcId="{D05EEF9D-C56E-4E47-B9A0-7C86191F0D14}" destId="{2DDA6F84-8C69-456D-A3AC-FF2AF190AEF7}" srcOrd="0" destOrd="0" presId="urn:microsoft.com/office/officeart/2005/8/layout/cycle2"/>
    <dgm:cxn modelId="{E18B0D99-8236-427D-BAC9-10260EFFE10A}" type="presParOf" srcId="{7207D2FB-ED98-43DC-9397-D727F953C118}" destId="{7359F5D9-416F-4452-84B7-123D09361275}" srcOrd="6" destOrd="0" presId="urn:microsoft.com/office/officeart/2005/8/layout/cycle2"/>
    <dgm:cxn modelId="{3CC97101-874D-42E3-B51E-CA2865846AD9}" type="presParOf" srcId="{7207D2FB-ED98-43DC-9397-D727F953C118}" destId="{086615DF-1F85-43D7-B552-12C093CEA968}" srcOrd="7" destOrd="0" presId="urn:microsoft.com/office/officeart/2005/8/layout/cycle2"/>
    <dgm:cxn modelId="{D5D4A9BD-0CB2-44CF-B824-1886387CD82B}" type="presParOf" srcId="{086615DF-1F85-43D7-B552-12C093CEA968}" destId="{8942DD75-59A0-4111-9A05-E1A97E186D9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F39C959-7AEA-4A46-8C69-AEACB739E2BB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8910F3-3250-43D5-BB74-58D6F365A50D}">
      <dgm:prSet/>
      <dgm:spPr/>
      <dgm:t>
        <a:bodyPr/>
        <a:lstStyle/>
        <a:p>
          <a:pPr rtl="0"/>
          <a:r>
            <a:rPr lang="en-US" dirty="0" smtClean="0"/>
            <a:t>TERT DARK SIDE  (0VEREXPRESSED)</a:t>
          </a:r>
          <a:endParaRPr lang="en-US" dirty="0"/>
        </a:p>
      </dgm:t>
    </dgm:pt>
    <dgm:pt modelId="{9E4A40D7-B8A3-4929-8AA6-0E8E9436CA4C}" type="parTrans" cxnId="{6BF17B5E-2E61-403E-8B84-9FCE9A4C6FF6}">
      <dgm:prSet/>
      <dgm:spPr/>
      <dgm:t>
        <a:bodyPr/>
        <a:lstStyle/>
        <a:p>
          <a:endParaRPr lang="en-US"/>
        </a:p>
      </dgm:t>
    </dgm:pt>
    <dgm:pt modelId="{6DD72893-93FB-4E20-B782-EC5A971F84C4}" type="sibTrans" cxnId="{6BF17B5E-2E61-403E-8B84-9FCE9A4C6FF6}">
      <dgm:prSet/>
      <dgm:spPr/>
      <dgm:t>
        <a:bodyPr/>
        <a:lstStyle/>
        <a:p>
          <a:endParaRPr lang="en-US"/>
        </a:p>
      </dgm:t>
    </dgm:pt>
    <dgm:pt modelId="{EA04AE4D-08E9-4235-BB2F-B334AD346ACE}" type="pres">
      <dgm:prSet presAssocID="{1F39C959-7AEA-4A46-8C69-AEACB739E2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B51E01-E561-4D73-92A3-5AED25F27EF6}" type="pres">
      <dgm:prSet presAssocID="{088910F3-3250-43D5-BB74-58D6F365A5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5E1A86-4FC0-40A5-86A6-21A18ADC1B6B}" type="presOf" srcId="{088910F3-3250-43D5-BB74-58D6F365A50D}" destId="{E9B51E01-E561-4D73-92A3-5AED25F27EF6}" srcOrd="0" destOrd="0" presId="urn:microsoft.com/office/officeart/2005/8/layout/vList2"/>
    <dgm:cxn modelId="{D3DA052D-C9B4-45DA-B179-40D3F6E80F6E}" type="presOf" srcId="{1F39C959-7AEA-4A46-8C69-AEACB739E2BB}" destId="{EA04AE4D-08E9-4235-BB2F-B334AD346ACE}" srcOrd="0" destOrd="0" presId="urn:microsoft.com/office/officeart/2005/8/layout/vList2"/>
    <dgm:cxn modelId="{6BF17B5E-2E61-403E-8B84-9FCE9A4C6FF6}" srcId="{1F39C959-7AEA-4A46-8C69-AEACB739E2BB}" destId="{088910F3-3250-43D5-BB74-58D6F365A50D}" srcOrd="0" destOrd="0" parTransId="{9E4A40D7-B8A3-4929-8AA6-0E8E9436CA4C}" sibTransId="{6DD72893-93FB-4E20-B782-EC5A971F84C4}"/>
    <dgm:cxn modelId="{0A4A760F-42EB-4123-9256-A3263532150B}" type="presParOf" srcId="{EA04AE4D-08E9-4235-BB2F-B334AD346ACE}" destId="{E9B51E01-E561-4D73-92A3-5AED25F27E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B530B361-877A-4C17-BDB7-79CF0DBC41BD}" type="doc">
      <dgm:prSet loTypeId="urn:microsoft.com/office/officeart/2005/8/layout/pyramid2" loCatId="pyramid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929A5D1-6159-425D-B651-B57B69ECD4FA}">
      <dgm:prSet custT="1"/>
      <dgm:spPr/>
      <dgm:t>
        <a:bodyPr/>
        <a:lstStyle/>
        <a:p>
          <a:pPr rtl="0"/>
          <a:r>
            <a:rPr lang="en-US" sz="28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 </a:t>
          </a:r>
          <a:r>
            <a:rPr lang="en-US" sz="28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APOPTOSIS  HIV-INFECTED CELLS! HIV  HOSTAGE</a:t>
          </a:r>
          <a:r>
            <a: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endParaRPr lang="en-US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4EAE5E-22B6-4C4F-A602-1E8C847B69F1}" type="parTrans" cxnId="{48179759-054E-4169-8DCA-4913033D8DDF}">
      <dgm:prSet/>
      <dgm:spPr/>
      <dgm:t>
        <a:bodyPr/>
        <a:lstStyle/>
        <a:p>
          <a:endParaRPr lang="en-US"/>
        </a:p>
      </dgm:t>
    </dgm:pt>
    <dgm:pt modelId="{E6524C06-27C7-40B9-AE9F-8D07F80A5CC7}" type="sibTrans" cxnId="{48179759-054E-4169-8DCA-4913033D8DDF}">
      <dgm:prSet/>
      <dgm:spPr/>
      <dgm:t>
        <a:bodyPr/>
        <a:lstStyle/>
        <a:p>
          <a:endParaRPr lang="en-US"/>
        </a:p>
      </dgm:t>
    </dgm:pt>
    <dgm:pt modelId="{D661B851-3BA6-4911-BE7D-FA416F04D75A}">
      <dgm:prSet/>
      <dgm:spPr/>
      <dgm:t>
        <a:bodyPr/>
        <a:lstStyle/>
        <a:p>
          <a:pPr rtl="0"/>
          <a:r>
            <a:rPr lang="en-US" b="1" dirty="0" smtClean="0">
              <a:solidFill>
                <a:srgbClr val="7030A0"/>
              </a:solidFill>
            </a:rPr>
            <a:t>KNOWN PROTECTOR OF </a:t>
          </a:r>
          <a:r>
            <a:rPr lang="en-US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CANCER</a:t>
          </a:r>
          <a:r>
            <a:rPr lang="en-US" b="1" dirty="0" smtClean="0">
              <a:solidFill>
                <a:srgbClr val="7030A0"/>
              </a:solidFill>
            </a:rPr>
            <a:t> CELLS</a:t>
          </a:r>
          <a:r>
            <a:rPr lang="en-US" dirty="0" smtClean="0"/>
            <a:t>.</a:t>
          </a:r>
          <a:endParaRPr lang="en-US" dirty="0"/>
        </a:p>
      </dgm:t>
    </dgm:pt>
    <dgm:pt modelId="{9000B9FC-E7AD-4926-BD7E-01635043394C}" type="parTrans" cxnId="{F12C3A6A-4E6E-4009-8C54-6DE0B3F59B4D}">
      <dgm:prSet/>
      <dgm:spPr/>
      <dgm:t>
        <a:bodyPr/>
        <a:lstStyle/>
        <a:p>
          <a:endParaRPr lang="en-US"/>
        </a:p>
      </dgm:t>
    </dgm:pt>
    <dgm:pt modelId="{2EF7FC4C-9D3D-4FFC-A745-EB7E19F502A4}" type="sibTrans" cxnId="{F12C3A6A-4E6E-4009-8C54-6DE0B3F59B4D}">
      <dgm:prSet/>
      <dgm:spPr/>
      <dgm:t>
        <a:bodyPr/>
        <a:lstStyle/>
        <a:p>
          <a:endParaRPr lang="en-US"/>
        </a:p>
      </dgm:t>
    </dgm:pt>
    <dgm:pt modelId="{5F0548C2-8965-4850-908B-2298F240FC45}" type="pres">
      <dgm:prSet presAssocID="{B530B361-877A-4C17-BDB7-79CF0DBC41BD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5ADBAEE3-A996-42EE-9209-5BE0CA1BF46D}" type="pres">
      <dgm:prSet presAssocID="{B530B361-877A-4C17-BDB7-79CF0DBC41BD}" presName="pyramid" presStyleLbl="node1" presStyleIdx="0" presStyleCnt="1"/>
      <dgm:spPr/>
      <dgm:t>
        <a:bodyPr/>
        <a:lstStyle/>
        <a:p>
          <a:endParaRPr lang="en-US"/>
        </a:p>
      </dgm:t>
    </dgm:pt>
    <dgm:pt modelId="{08050C29-071E-48C2-BACB-1020C9AC5D24}" type="pres">
      <dgm:prSet presAssocID="{B530B361-877A-4C17-BDB7-79CF0DBC41BD}" presName="theList" presStyleCnt="0"/>
      <dgm:spPr/>
      <dgm:t>
        <a:bodyPr/>
        <a:lstStyle/>
        <a:p>
          <a:endParaRPr lang="en-US"/>
        </a:p>
      </dgm:t>
    </dgm:pt>
    <dgm:pt modelId="{EC3ADC86-6392-4B0A-B39C-AD13CDC7CD16}" type="pres">
      <dgm:prSet presAssocID="{F929A5D1-6159-425D-B651-B57B69ECD4FA}" presName="aNode" presStyleLbl="fgAcc1" presStyleIdx="0" presStyleCnt="2" custScaleX="125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B0B80-A1E4-40A2-B449-9CEEDDC5EBC8}" type="pres">
      <dgm:prSet presAssocID="{F929A5D1-6159-425D-B651-B57B69ECD4FA}" presName="aSpace" presStyleCnt="0"/>
      <dgm:spPr/>
      <dgm:t>
        <a:bodyPr/>
        <a:lstStyle/>
        <a:p>
          <a:endParaRPr lang="en-US"/>
        </a:p>
      </dgm:t>
    </dgm:pt>
    <dgm:pt modelId="{49FEE80C-0259-4AC4-8A96-EBDDF8A940AE}" type="pres">
      <dgm:prSet presAssocID="{D661B851-3BA6-4911-BE7D-FA416F04D75A}" presName="aNode" presStyleLbl="fgAcc1" presStyleIdx="1" presStyleCnt="2" custScaleX="127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B797D-DC0E-41BD-B412-EABDEFAAC50E}" type="pres">
      <dgm:prSet presAssocID="{D661B851-3BA6-4911-BE7D-FA416F04D75A}" presName="aSpace" presStyleCnt="0"/>
      <dgm:spPr/>
      <dgm:t>
        <a:bodyPr/>
        <a:lstStyle/>
        <a:p>
          <a:endParaRPr lang="en-US"/>
        </a:p>
      </dgm:t>
    </dgm:pt>
  </dgm:ptLst>
  <dgm:cxnLst>
    <dgm:cxn modelId="{F12C3A6A-4E6E-4009-8C54-6DE0B3F59B4D}" srcId="{B530B361-877A-4C17-BDB7-79CF0DBC41BD}" destId="{D661B851-3BA6-4911-BE7D-FA416F04D75A}" srcOrd="1" destOrd="0" parTransId="{9000B9FC-E7AD-4926-BD7E-01635043394C}" sibTransId="{2EF7FC4C-9D3D-4FFC-A745-EB7E19F502A4}"/>
    <dgm:cxn modelId="{8E83A667-1879-419D-A70E-3E6D961A6815}" type="presOf" srcId="{F929A5D1-6159-425D-B651-B57B69ECD4FA}" destId="{EC3ADC86-6392-4B0A-B39C-AD13CDC7CD16}" srcOrd="0" destOrd="0" presId="urn:microsoft.com/office/officeart/2005/8/layout/pyramid2"/>
    <dgm:cxn modelId="{EA0B7488-52B9-4B63-8F3C-04EA7E827DA4}" type="presOf" srcId="{B530B361-877A-4C17-BDB7-79CF0DBC41BD}" destId="{5F0548C2-8965-4850-908B-2298F240FC45}" srcOrd="0" destOrd="0" presId="urn:microsoft.com/office/officeart/2005/8/layout/pyramid2"/>
    <dgm:cxn modelId="{316EAA16-4344-4C03-B712-AA40AEE0DE39}" type="presOf" srcId="{D661B851-3BA6-4911-BE7D-FA416F04D75A}" destId="{49FEE80C-0259-4AC4-8A96-EBDDF8A940AE}" srcOrd="0" destOrd="0" presId="urn:microsoft.com/office/officeart/2005/8/layout/pyramid2"/>
    <dgm:cxn modelId="{48179759-054E-4169-8DCA-4913033D8DDF}" srcId="{B530B361-877A-4C17-BDB7-79CF0DBC41BD}" destId="{F929A5D1-6159-425D-B651-B57B69ECD4FA}" srcOrd="0" destOrd="0" parTransId="{D34EAE5E-22B6-4C4F-A602-1E8C847B69F1}" sibTransId="{E6524C06-27C7-40B9-AE9F-8D07F80A5CC7}"/>
    <dgm:cxn modelId="{4EE7B056-1728-4B93-9E69-43EC41CE84E1}" type="presParOf" srcId="{5F0548C2-8965-4850-908B-2298F240FC45}" destId="{5ADBAEE3-A996-42EE-9209-5BE0CA1BF46D}" srcOrd="0" destOrd="0" presId="urn:microsoft.com/office/officeart/2005/8/layout/pyramid2"/>
    <dgm:cxn modelId="{3DD50459-DDBB-44BE-8363-B54536C58254}" type="presParOf" srcId="{5F0548C2-8965-4850-908B-2298F240FC45}" destId="{08050C29-071E-48C2-BACB-1020C9AC5D24}" srcOrd="1" destOrd="0" presId="urn:microsoft.com/office/officeart/2005/8/layout/pyramid2"/>
    <dgm:cxn modelId="{DF6049B7-1D48-40D6-BDB0-792A441CB347}" type="presParOf" srcId="{08050C29-071E-48C2-BACB-1020C9AC5D24}" destId="{EC3ADC86-6392-4B0A-B39C-AD13CDC7CD16}" srcOrd="0" destOrd="0" presId="urn:microsoft.com/office/officeart/2005/8/layout/pyramid2"/>
    <dgm:cxn modelId="{243A027A-5664-439B-AB0E-68A5DD95D59D}" type="presParOf" srcId="{08050C29-071E-48C2-BACB-1020C9AC5D24}" destId="{8EFB0B80-A1E4-40A2-B449-9CEEDDC5EBC8}" srcOrd="1" destOrd="0" presId="urn:microsoft.com/office/officeart/2005/8/layout/pyramid2"/>
    <dgm:cxn modelId="{D831D09D-9306-43E9-B028-DB5E3F0654D6}" type="presParOf" srcId="{08050C29-071E-48C2-BACB-1020C9AC5D24}" destId="{49FEE80C-0259-4AC4-8A96-EBDDF8A940AE}" srcOrd="2" destOrd="0" presId="urn:microsoft.com/office/officeart/2005/8/layout/pyramid2"/>
    <dgm:cxn modelId="{10AACEE5-1BF9-46AF-9596-C0BB37520065}" type="presParOf" srcId="{08050C29-071E-48C2-BACB-1020C9AC5D24}" destId="{428B797D-DC0E-41BD-B412-EABDEFAAC50E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AEFA1B02-D858-499D-AA96-6C5C794ECB60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0E4E94D-3028-4D8D-95D3-6E852FA4F76B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</a:t>
          </a:r>
          <a:r>
            <a:rPr lang="en-US" dirty="0" smtClean="0"/>
            <a:t> ROLE IN MDM VIRAL RESERVOIRS</a:t>
          </a:r>
          <a:endParaRPr lang="en-US" dirty="0"/>
        </a:p>
      </dgm:t>
    </dgm:pt>
    <dgm:pt modelId="{433A27BA-8EC6-407C-857F-78443647245B}" type="parTrans" cxnId="{63FFCD0D-3AAF-403A-923F-104601B61943}">
      <dgm:prSet/>
      <dgm:spPr/>
      <dgm:t>
        <a:bodyPr/>
        <a:lstStyle/>
        <a:p>
          <a:endParaRPr lang="en-US"/>
        </a:p>
      </dgm:t>
    </dgm:pt>
    <dgm:pt modelId="{D7019B53-4668-4D44-848B-8E459794F19F}" type="sibTrans" cxnId="{63FFCD0D-3AAF-403A-923F-104601B61943}">
      <dgm:prSet/>
      <dgm:spPr/>
      <dgm:t>
        <a:bodyPr/>
        <a:lstStyle/>
        <a:p>
          <a:endParaRPr lang="en-US"/>
        </a:p>
      </dgm:t>
    </dgm:pt>
    <dgm:pt modelId="{4B3F3A16-41A1-4E1F-9AD2-3B391E31F42C}" type="pres">
      <dgm:prSet presAssocID="{AEFA1B02-D858-499D-AA96-6C5C794ECB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FB6709-B7B1-4911-BE78-CBACBCFF2019}" type="pres">
      <dgm:prSet presAssocID="{40E4E94D-3028-4D8D-95D3-6E852FA4F76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FFCD0D-3AAF-403A-923F-104601B61943}" srcId="{AEFA1B02-D858-499D-AA96-6C5C794ECB60}" destId="{40E4E94D-3028-4D8D-95D3-6E852FA4F76B}" srcOrd="0" destOrd="0" parTransId="{433A27BA-8EC6-407C-857F-78443647245B}" sibTransId="{D7019B53-4668-4D44-848B-8E459794F19F}"/>
    <dgm:cxn modelId="{868BBEF4-ACA4-4FB2-A8EA-F7630293A382}" type="presOf" srcId="{40E4E94D-3028-4D8D-95D3-6E852FA4F76B}" destId="{37FB6709-B7B1-4911-BE78-CBACBCFF2019}" srcOrd="0" destOrd="0" presId="urn:microsoft.com/office/officeart/2005/8/layout/vList2"/>
    <dgm:cxn modelId="{57D3ACCF-24A6-4C8F-BCE4-B3C5F6EB69F6}" type="presOf" srcId="{AEFA1B02-D858-499D-AA96-6C5C794ECB60}" destId="{4B3F3A16-41A1-4E1F-9AD2-3B391E31F42C}" srcOrd="0" destOrd="0" presId="urn:microsoft.com/office/officeart/2005/8/layout/vList2"/>
    <dgm:cxn modelId="{1B69FAA4-0EF4-4F8A-B9A1-B1C9215A88E1}" type="presParOf" srcId="{4B3F3A16-41A1-4E1F-9AD2-3B391E31F42C}" destId="{37FB6709-B7B1-4911-BE78-CBACBCFF20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3EED43B2-A5FE-4A58-A1E0-A0B861D5E68B}" type="doc">
      <dgm:prSet loTypeId="urn:microsoft.com/office/officeart/2005/8/layout/hProcess9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F6F30676-6BD0-46A5-998E-500A7A5A05B2}">
      <dgm:prSet custT="1"/>
      <dgm:spPr/>
      <dgm:t>
        <a:bodyPr/>
        <a:lstStyle/>
        <a:p>
          <a:pPr rtl="0"/>
          <a:r>
            <a: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EXCESS IN MONOCYTE DERIVED </a:t>
          </a:r>
          <a:r>
            <a:rPr lang="en-US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MACROPHAGES (MDM</a:t>
          </a:r>
          <a:r>
            <a: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  <a:endParaRPr lang="en-US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06CDA7-DEAF-423B-A36D-2661C8590031}" type="parTrans" cxnId="{EAB0FE79-531E-4DD5-93A0-BFC777FA1D40}">
      <dgm:prSet/>
      <dgm:spPr/>
      <dgm:t>
        <a:bodyPr/>
        <a:lstStyle/>
        <a:p>
          <a:endParaRPr lang="en-US"/>
        </a:p>
      </dgm:t>
    </dgm:pt>
    <dgm:pt modelId="{8AC89DD4-6A85-45D7-B355-B349F2E56E86}" type="sibTrans" cxnId="{EAB0FE79-531E-4DD5-93A0-BFC777FA1D40}">
      <dgm:prSet/>
      <dgm:spPr/>
      <dgm:t>
        <a:bodyPr/>
        <a:lstStyle/>
        <a:p>
          <a:endParaRPr lang="en-US"/>
        </a:p>
      </dgm:t>
    </dgm:pt>
    <dgm:pt modelId="{971BCD04-89B1-4F69-AE1B-6ACF29AF893E}">
      <dgm:prSet/>
      <dgm:spPr/>
      <dgm:t>
        <a:bodyPr/>
        <a:lstStyle/>
        <a:p>
          <a:pPr rtl="0"/>
          <a:r>
            <a:rPr lang="en-US" b="1" smtClean="0"/>
            <a:t>PROMOTES  RESISTANCE TO APOPTOSIS</a:t>
          </a:r>
          <a:endParaRPr lang="en-US"/>
        </a:p>
      </dgm:t>
    </dgm:pt>
    <dgm:pt modelId="{6ECD2482-BB8B-4329-A7F5-62F5F67D8E1A}" type="parTrans" cxnId="{DC28B201-5657-47C1-85D2-5CC57A382316}">
      <dgm:prSet/>
      <dgm:spPr/>
      <dgm:t>
        <a:bodyPr/>
        <a:lstStyle/>
        <a:p>
          <a:endParaRPr lang="en-US"/>
        </a:p>
      </dgm:t>
    </dgm:pt>
    <dgm:pt modelId="{3570346C-AD27-44DA-BF5A-37596396771A}" type="sibTrans" cxnId="{DC28B201-5657-47C1-85D2-5CC57A382316}">
      <dgm:prSet/>
      <dgm:spPr/>
      <dgm:t>
        <a:bodyPr/>
        <a:lstStyle/>
        <a:p>
          <a:endParaRPr lang="en-US"/>
        </a:p>
      </dgm:t>
    </dgm:pt>
    <dgm:pt modelId="{A05F6CE0-2408-4E51-ADE4-AAE3270D4441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THERAPY:</a:t>
          </a:r>
          <a:endParaRPr lang="en-US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F5ED01-DD93-4C82-82FC-BBAE420E1BBE}" type="parTrans" cxnId="{3022ADE8-D9C5-4BD3-959A-9AECADE921EF}">
      <dgm:prSet/>
      <dgm:spPr/>
      <dgm:t>
        <a:bodyPr/>
        <a:lstStyle/>
        <a:p>
          <a:endParaRPr lang="en-US"/>
        </a:p>
      </dgm:t>
    </dgm:pt>
    <dgm:pt modelId="{89287E68-F813-4B3D-BF02-589EEA088E21}" type="sibTrans" cxnId="{3022ADE8-D9C5-4BD3-959A-9AECADE921EF}">
      <dgm:prSet/>
      <dgm:spPr/>
      <dgm:t>
        <a:bodyPr/>
        <a:lstStyle/>
        <a:p>
          <a:endParaRPr lang="en-US"/>
        </a:p>
      </dgm:t>
    </dgm:pt>
    <dgm:pt modelId="{7D830137-1CA4-4738-91E7-E0DDED3ED69D}">
      <dgm:prSet custT="1"/>
      <dgm:spPr/>
      <dgm:t>
        <a:bodyPr/>
        <a:lstStyle/>
        <a:p>
          <a:pPr rtl="0"/>
          <a:r>
            <a:rPr lang="en-US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MDM TARGET FOR TERT INHIBITORS  NRTIs USED HIV &amp; CANCER </a:t>
          </a:r>
          <a:endParaRPr lang="en-US" sz="1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859F775-0BAC-45D0-9F37-826BC2B46E79}" type="parTrans" cxnId="{D869D1B9-BC07-49E9-ACEA-D2419B7179FA}">
      <dgm:prSet/>
      <dgm:spPr/>
      <dgm:t>
        <a:bodyPr/>
        <a:lstStyle/>
        <a:p>
          <a:endParaRPr lang="en-US"/>
        </a:p>
      </dgm:t>
    </dgm:pt>
    <dgm:pt modelId="{F20B2501-18EF-4A53-9D50-7ADC109B969C}" type="sibTrans" cxnId="{D869D1B9-BC07-49E9-ACEA-D2419B7179FA}">
      <dgm:prSet/>
      <dgm:spPr/>
      <dgm:t>
        <a:bodyPr/>
        <a:lstStyle/>
        <a:p>
          <a:endParaRPr lang="en-US"/>
        </a:p>
      </dgm:t>
    </dgm:pt>
    <dgm:pt modelId="{F35D455E-036A-4F4A-AC85-7199F8CB2156}" type="pres">
      <dgm:prSet presAssocID="{3EED43B2-A5FE-4A58-A1E0-A0B861D5E68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F78C9A-6398-4DB7-BE07-560ACE48FD23}" type="pres">
      <dgm:prSet presAssocID="{3EED43B2-A5FE-4A58-A1E0-A0B861D5E68B}" presName="arrow" presStyleLbl="bgShp" presStyleIdx="0" presStyleCnt="1"/>
      <dgm:spPr/>
      <dgm:t>
        <a:bodyPr/>
        <a:lstStyle/>
        <a:p>
          <a:endParaRPr lang="en-US"/>
        </a:p>
      </dgm:t>
    </dgm:pt>
    <dgm:pt modelId="{F8CEF950-F6AC-418A-9B24-F5FFABBD712B}" type="pres">
      <dgm:prSet presAssocID="{3EED43B2-A5FE-4A58-A1E0-A0B861D5E68B}" presName="linearProcess" presStyleCnt="0"/>
      <dgm:spPr/>
      <dgm:t>
        <a:bodyPr/>
        <a:lstStyle/>
        <a:p>
          <a:endParaRPr lang="en-US"/>
        </a:p>
      </dgm:t>
    </dgm:pt>
    <dgm:pt modelId="{85AB547B-E612-42CD-BF3B-05F14E66E2CE}" type="pres">
      <dgm:prSet presAssocID="{F6F30676-6BD0-46A5-998E-500A7A5A05B2}" presName="textNode" presStyleLbl="node1" presStyleIdx="0" presStyleCnt="4" custScaleX="109741" custLinFactNeighborX="-1851" custLinFactNeighborY="-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77D18D-73D7-41F3-B44C-729936532915}" type="pres">
      <dgm:prSet presAssocID="{8AC89DD4-6A85-45D7-B355-B349F2E56E86}" presName="sibTrans" presStyleCnt="0"/>
      <dgm:spPr/>
      <dgm:t>
        <a:bodyPr/>
        <a:lstStyle/>
        <a:p>
          <a:endParaRPr lang="en-US"/>
        </a:p>
      </dgm:t>
    </dgm:pt>
    <dgm:pt modelId="{BDC8CB10-DB9C-4296-B661-CCAA7EFDE99A}" type="pres">
      <dgm:prSet presAssocID="{971BCD04-89B1-4F69-AE1B-6ACF29AF893E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BDDFFD-2182-4F91-9A09-7D9677FDF2D3}" type="pres">
      <dgm:prSet presAssocID="{3570346C-AD27-44DA-BF5A-37596396771A}" presName="sibTrans" presStyleCnt="0"/>
      <dgm:spPr/>
      <dgm:t>
        <a:bodyPr/>
        <a:lstStyle/>
        <a:p>
          <a:endParaRPr lang="en-US"/>
        </a:p>
      </dgm:t>
    </dgm:pt>
    <dgm:pt modelId="{9A3BC248-3889-4988-8AFB-EA183FAA07C8}" type="pres">
      <dgm:prSet presAssocID="{A05F6CE0-2408-4E51-ADE4-AAE3270D4441}" presName="textNode" presStyleLbl="node1" presStyleIdx="2" presStyleCnt="4" custLinFactNeighborX="-5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9B022-2DBB-4B15-AE0E-E15D38522B3A}" type="pres">
      <dgm:prSet presAssocID="{89287E68-F813-4B3D-BF02-589EEA088E21}" presName="sibTrans" presStyleCnt="0"/>
      <dgm:spPr/>
      <dgm:t>
        <a:bodyPr/>
        <a:lstStyle/>
        <a:p>
          <a:endParaRPr lang="en-US"/>
        </a:p>
      </dgm:t>
    </dgm:pt>
    <dgm:pt modelId="{0E88E39F-D524-4D30-A00E-1878B8CAC6C7}" type="pres">
      <dgm:prSet presAssocID="{7D830137-1CA4-4738-91E7-E0DDED3ED69D}" presName="textNode" presStyleLbl="node1" presStyleIdx="3" presStyleCnt="4" custScaleX="104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B0FE79-531E-4DD5-93A0-BFC777FA1D40}" srcId="{3EED43B2-A5FE-4A58-A1E0-A0B861D5E68B}" destId="{F6F30676-6BD0-46A5-998E-500A7A5A05B2}" srcOrd="0" destOrd="0" parTransId="{5706CDA7-DEAF-423B-A36D-2661C8590031}" sibTransId="{8AC89DD4-6A85-45D7-B355-B349F2E56E86}"/>
    <dgm:cxn modelId="{DC28B201-5657-47C1-85D2-5CC57A382316}" srcId="{3EED43B2-A5FE-4A58-A1E0-A0B861D5E68B}" destId="{971BCD04-89B1-4F69-AE1B-6ACF29AF893E}" srcOrd="1" destOrd="0" parTransId="{6ECD2482-BB8B-4329-A7F5-62F5F67D8E1A}" sibTransId="{3570346C-AD27-44DA-BF5A-37596396771A}"/>
    <dgm:cxn modelId="{3022ADE8-D9C5-4BD3-959A-9AECADE921EF}" srcId="{3EED43B2-A5FE-4A58-A1E0-A0B861D5E68B}" destId="{A05F6CE0-2408-4E51-ADE4-AAE3270D4441}" srcOrd="2" destOrd="0" parTransId="{9EF5ED01-DD93-4C82-82FC-BBAE420E1BBE}" sibTransId="{89287E68-F813-4B3D-BF02-589EEA088E21}"/>
    <dgm:cxn modelId="{1142AF5E-0357-4817-9147-AB925F826973}" type="presOf" srcId="{971BCD04-89B1-4F69-AE1B-6ACF29AF893E}" destId="{BDC8CB10-DB9C-4296-B661-CCAA7EFDE99A}" srcOrd="0" destOrd="0" presId="urn:microsoft.com/office/officeart/2005/8/layout/hProcess9"/>
    <dgm:cxn modelId="{F9830140-2AD8-4571-95AC-D53D27761AA5}" type="presOf" srcId="{F6F30676-6BD0-46A5-998E-500A7A5A05B2}" destId="{85AB547B-E612-42CD-BF3B-05F14E66E2CE}" srcOrd="0" destOrd="0" presId="urn:microsoft.com/office/officeart/2005/8/layout/hProcess9"/>
    <dgm:cxn modelId="{D869D1B9-BC07-49E9-ACEA-D2419B7179FA}" srcId="{3EED43B2-A5FE-4A58-A1E0-A0B861D5E68B}" destId="{7D830137-1CA4-4738-91E7-E0DDED3ED69D}" srcOrd="3" destOrd="0" parTransId="{C859F775-0BAC-45D0-9F37-826BC2B46E79}" sibTransId="{F20B2501-18EF-4A53-9D50-7ADC109B969C}"/>
    <dgm:cxn modelId="{23AC383E-1EFF-4D25-BE57-B4DB469AC90E}" type="presOf" srcId="{7D830137-1CA4-4738-91E7-E0DDED3ED69D}" destId="{0E88E39F-D524-4D30-A00E-1878B8CAC6C7}" srcOrd="0" destOrd="0" presId="urn:microsoft.com/office/officeart/2005/8/layout/hProcess9"/>
    <dgm:cxn modelId="{75D4DE4F-F1CE-4619-8432-83300851C3DE}" type="presOf" srcId="{A05F6CE0-2408-4E51-ADE4-AAE3270D4441}" destId="{9A3BC248-3889-4988-8AFB-EA183FAA07C8}" srcOrd="0" destOrd="0" presId="urn:microsoft.com/office/officeart/2005/8/layout/hProcess9"/>
    <dgm:cxn modelId="{6740792F-977F-4DA2-8F67-82F02D1483BE}" type="presOf" srcId="{3EED43B2-A5FE-4A58-A1E0-A0B861D5E68B}" destId="{F35D455E-036A-4F4A-AC85-7199F8CB2156}" srcOrd="0" destOrd="0" presId="urn:microsoft.com/office/officeart/2005/8/layout/hProcess9"/>
    <dgm:cxn modelId="{4597C7A5-0EF9-48E2-ADC7-5843F28FD12D}" type="presParOf" srcId="{F35D455E-036A-4F4A-AC85-7199F8CB2156}" destId="{63F78C9A-6398-4DB7-BE07-560ACE48FD23}" srcOrd="0" destOrd="0" presId="urn:microsoft.com/office/officeart/2005/8/layout/hProcess9"/>
    <dgm:cxn modelId="{C62AA8C8-8A12-4DD2-8B47-948C84AEDCDE}" type="presParOf" srcId="{F35D455E-036A-4F4A-AC85-7199F8CB2156}" destId="{F8CEF950-F6AC-418A-9B24-F5FFABBD712B}" srcOrd="1" destOrd="0" presId="urn:microsoft.com/office/officeart/2005/8/layout/hProcess9"/>
    <dgm:cxn modelId="{9C78BFA6-9235-4A37-9975-785AAEB1AF8D}" type="presParOf" srcId="{F8CEF950-F6AC-418A-9B24-F5FFABBD712B}" destId="{85AB547B-E612-42CD-BF3B-05F14E66E2CE}" srcOrd="0" destOrd="0" presId="urn:microsoft.com/office/officeart/2005/8/layout/hProcess9"/>
    <dgm:cxn modelId="{4150E7CC-FCCE-4175-88DF-0C4374811A1E}" type="presParOf" srcId="{F8CEF950-F6AC-418A-9B24-F5FFABBD712B}" destId="{6C77D18D-73D7-41F3-B44C-729936532915}" srcOrd="1" destOrd="0" presId="urn:microsoft.com/office/officeart/2005/8/layout/hProcess9"/>
    <dgm:cxn modelId="{382CA917-BC4B-4BFF-B274-09C6AE1826AF}" type="presParOf" srcId="{F8CEF950-F6AC-418A-9B24-F5FFABBD712B}" destId="{BDC8CB10-DB9C-4296-B661-CCAA7EFDE99A}" srcOrd="2" destOrd="0" presId="urn:microsoft.com/office/officeart/2005/8/layout/hProcess9"/>
    <dgm:cxn modelId="{92DDED36-7F36-4129-A047-9034383E9BB0}" type="presParOf" srcId="{F8CEF950-F6AC-418A-9B24-F5FFABBD712B}" destId="{B1BDDFFD-2182-4F91-9A09-7D9677FDF2D3}" srcOrd="3" destOrd="0" presId="urn:microsoft.com/office/officeart/2005/8/layout/hProcess9"/>
    <dgm:cxn modelId="{D877269A-39A7-4BA7-9111-DA4DF4F3989D}" type="presParOf" srcId="{F8CEF950-F6AC-418A-9B24-F5FFABBD712B}" destId="{9A3BC248-3889-4988-8AFB-EA183FAA07C8}" srcOrd="4" destOrd="0" presId="urn:microsoft.com/office/officeart/2005/8/layout/hProcess9"/>
    <dgm:cxn modelId="{F6C4C01D-F37F-4E4D-899A-A94BBCAA538F}" type="presParOf" srcId="{F8CEF950-F6AC-418A-9B24-F5FFABBD712B}" destId="{5739B022-2DBB-4B15-AE0E-E15D38522B3A}" srcOrd="5" destOrd="0" presId="urn:microsoft.com/office/officeart/2005/8/layout/hProcess9"/>
    <dgm:cxn modelId="{E0AA4AEB-27D4-43EB-9B10-55F2D3CB6334}" type="presParOf" srcId="{F8CEF950-F6AC-418A-9B24-F5FFABBD712B}" destId="{0E88E39F-D524-4D30-A00E-1878B8CAC6C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B18B9D2-1E9D-4419-AFA6-BA5FB62D1FD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2ED01DD-788D-434C-9F84-34BE175224A2}">
      <dgm:prSet/>
      <dgm:spPr/>
      <dgm:t>
        <a:bodyPr/>
        <a:lstStyle/>
        <a:p>
          <a:pPr rtl="0"/>
          <a:r>
            <a:rPr lang="en-US" dirty="0" smtClean="0"/>
            <a:t>CD4+ CELL DEPLETION GREATLY EXCEEDS NUMBER OF INFECTED CELLS </a:t>
          </a:r>
          <a:endParaRPr lang="en-US" dirty="0"/>
        </a:p>
      </dgm:t>
    </dgm:pt>
    <dgm:pt modelId="{2FA04120-881A-4B7A-B5EB-A537BFAA773E}" type="parTrans" cxnId="{A1D3005C-3BEC-46F7-AC44-50B0E240A8C0}">
      <dgm:prSet/>
      <dgm:spPr/>
      <dgm:t>
        <a:bodyPr/>
        <a:lstStyle/>
        <a:p>
          <a:endParaRPr lang="en-US"/>
        </a:p>
      </dgm:t>
    </dgm:pt>
    <dgm:pt modelId="{96EC9EE6-EB41-4E75-9EBA-D448BCA6E8A7}" type="sibTrans" cxnId="{A1D3005C-3BEC-46F7-AC44-50B0E240A8C0}">
      <dgm:prSet/>
      <dgm:spPr/>
      <dgm:t>
        <a:bodyPr/>
        <a:lstStyle/>
        <a:p>
          <a:endParaRPr lang="en-US"/>
        </a:p>
      </dgm:t>
    </dgm:pt>
    <dgm:pt modelId="{BC37E248-634C-4D4D-83D7-AF7DF99B25D2}" type="pres">
      <dgm:prSet presAssocID="{BB18B9D2-1E9D-4419-AFA6-BA5FB62D1FD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9F09AA-CAEB-4064-9281-AF1B984985EE}" type="pres">
      <dgm:prSet presAssocID="{92ED01DD-788D-434C-9F84-34BE175224A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2758AA-59AA-4A43-9244-94CC153B65C4}" type="presOf" srcId="{BB18B9D2-1E9D-4419-AFA6-BA5FB62D1FD7}" destId="{BC37E248-634C-4D4D-83D7-AF7DF99B25D2}" srcOrd="0" destOrd="0" presId="urn:microsoft.com/office/officeart/2005/8/layout/vList2"/>
    <dgm:cxn modelId="{A1D3005C-3BEC-46F7-AC44-50B0E240A8C0}" srcId="{BB18B9D2-1E9D-4419-AFA6-BA5FB62D1FD7}" destId="{92ED01DD-788D-434C-9F84-34BE175224A2}" srcOrd="0" destOrd="0" parTransId="{2FA04120-881A-4B7A-B5EB-A537BFAA773E}" sibTransId="{96EC9EE6-EB41-4E75-9EBA-D448BCA6E8A7}"/>
    <dgm:cxn modelId="{07F44AD0-10E4-4DA1-AEBD-FD6C99E2E545}" type="presOf" srcId="{92ED01DD-788D-434C-9F84-34BE175224A2}" destId="{739F09AA-CAEB-4064-9281-AF1B984985EE}" srcOrd="0" destOrd="0" presId="urn:microsoft.com/office/officeart/2005/8/layout/vList2"/>
    <dgm:cxn modelId="{06D2700D-83C0-470C-BA24-F12E8E8157AA}" type="presParOf" srcId="{BC37E248-634C-4D4D-83D7-AF7DF99B25D2}" destId="{739F09AA-CAEB-4064-9281-AF1B984985E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1E11A7C-B897-49C1-8C8C-AA1562E5D95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9075A34-6123-46C7-9042-A298DCBA4948}">
      <dgm:prSet/>
      <dgm:spPr/>
      <dgm:t>
        <a:bodyPr/>
        <a:lstStyle/>
        <a:p>
          <a:pPr rtl="0"/>
          <a:r>
            <a:rPr lang="en-US" dirty="0" smtClean="0"/>
            <a:t>AQUIRED IMMUNE DEFICIENCY</a:t>
          </a:r>
          <a:endParaRPr lang="en-US" dirty="0"/>
        </a:p>
      </dgm:t>
    </dgm:pt>
    <dgm:pt modelId="{1738FEA3-F1F8-4ECB-AECC-8EB8FEA18C14}" type="parTrans" cxnId="{2D9DF1FC-7FBF-4FD2-9992-A6F5FBCD318D}">
      <dgm:prSet/>
      <dgm:spPr/>
      <dgm:t>
        <a:bodyPr/>
        <a:lstStyle/>
        <a:p>
          <a:endParaRPr lang="en-US"/>
        </a:p>
      </dgm:t>
    </dgm:pt>
    <dgm:pt modelId="{9F926DD3-2F5A-4373-9093-8F20499218BE}" type="sibTrans" cxnId="{2D9DF1FC-7FBF-4FD2-9992-A6F5FBCD318D}">
      <dgm:prSet/>
      <dgm:spPr/>
      <dgm:t>
        <a:bodyPr/>
        <a:lstStyle/>
        <a:p>
          <a:endParaRPr lang="en-US"/>
        </a:p>
      </dgm:t>
    </dgm:pt>
    <dgm:pt modelId="{AF9CEC7D-1C2F-419C-AB6D-7488B03CE5AA}" type="pres">
      <dgm:prSet presAssocID="{21E11A7C-B897-49C1-8C8C-AA1562E5D9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2802F4-4A00-4349-9F25-5C0363A5A727}" type="pres">
      <dgm:prSet presAssocID="{89075A34-6123-46C7-9042-A298DCBA49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9DF1FC-7FBF-4FD2-9992-A6F5FBCD318D}" srcId="{21E11A7C-B897-49C1-8C8C-AA1562E5D954}" destId="{89075A34-6123-46C7-9042-A298DCBA4948}" srcOrd="0" destOrd="0" parTransId="{1738FEA3-F1F8-4ECB-AECC-8EB8FEA18C14}" sibTransId="{9F926DD3-2F5A-4373-9093-8F20499218BE}"/>
    <dgm:cxn modelId="{E0B0BC96-B879-4056-9D09-6EA6A1428647}" type="presOf" srcId="{21E11A7C-B897-49C1-8C8C-AA1562E5D954}" destId="{AF9CEC7D-1C2F-419C-AB6D-7488B03CE5AA}" srcOrd="0" destOrd="0" presId="urn:microsoft.com/office/officeart/2005/8/layout/vList2"/>
    <dgm:cxn modelId="{E9BAC573-4536-4B14-B1DF-B98A67CFB0DE}" type="presOf" srcId="{89075A34-6123-46C7-9042-A298DCBA4948}" destId="{6A2802F4-4A00-4349-9F25-5C0363A5A727}" srcOrd="0" destOrd="0" presId="urn:microsoft.com/office/officeart/2005/8/layout/vList2"/>
    <dgm:cxn modelId="{E70B4538-198F-4A00-B926-3E46F1E1120D}" type="presParOf" srcId="{AF9CEC7D-1C2F-419C-AB6D-7488B03CE5AA}" destId="{6A2802F4-4A00-4349-9F25-5C0363A5A7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242127-AC44-4FE7-9F2C-E03F74003F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E34902-F646-42AF-BBF7-5640AAAFBA0A}">
      <dgm:prSet/>
      <dgm:spPr/>
      <dgm:t>
        <a:bodyPr/>
        <a:lstStyle/>
        <a:p>
          <a:pPr rtl="0"/>
          <a:r>
            <a:rPr lang="en-US" b="1" dirty="0" smtClean="0"/>
            <a:t>GOAL: PROPOSAL        </a:t>
          </a:r>
          <a:endParaRPr lang="en-US" dirty="0"/>
        </a:p>
      </dgm:t>
    </dgm:pt>
    <dgm:pt modelId="{F3551082-B207-4431-8A12-8B11853F5344}" type="parTrans" cxnId="{42E160C4-BF27-49ED-AAA5-3D9EA34EC5D7}">
      <dgm:prSet/>
      <dgm:spPr/>
      <dgm:t>
        <a:bodyPr/>
        <a:lstStyle/>
        <a:p>
          <a:endParaRPr lang="en-US"/>
        </a:p>
      </dgm:t>
    </dgm:pt>
    <dgm:pt modelId="{67BB336B-B2FB-4360-8DEC-0EAFE158F04F}" type="sibTrans" cxnId="{42E160C4-BF27-49ED-AAA5-3D9EA34EC5D7}">
      <dgm:prSet/>
      <dgm:spPr/>
      <dgm:t>
        <a:bodyPr/>
        <a:lstStyle/>
        <a:p>
          <a:endParaRPr lang="en-US"/>
        </a:p>
      </dgm:t>
    </dgm:pt>
    <dgm:pt modelId="{64B9453F-CBE4-4CB4-8C90-1A0D692576B5}" type="pres">
      <dgm:prSet presAssocID="{3C242127-AC44-4FE7-9F2C-E03F74003F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1BB59E-9A53-4D4D-A78A-E081A89DE081}" type="pres">
      <dgm:prSet presAssocID="{C7E34902-F646-42AF-BBF7-5640AAAFBA0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71A0E3-DEA4-4BBD-B801-7BB99BA7437E}" type="presOf" srcId="{3C242127-AC44-4FE7-9F2C-E03F74003F19}" destId="{64B9453F-CBE4-4CB4-8C90-1A0D692576B5}" srcOrd="0" destOrd="0" presId="urn:microsoft.com/office/officeart/2005/8/layout/vList2"/>
    <dgm:cxn modelId="{42E160C4-BF27-49ED-AAA5-3D9EA34EC5D7}" srcId="{3C242127-AC44-4FE7-9F2C-E03F74003F19}" destId="{C7E34902-F646-42AF-BBF7-5640AAAFBA0A}" srcOrd="0" destOrd="0" parTransId="{F3551082-B207-4431-8A12-8B11853F5344}" sibTransId="{67BB336B-B2FB-4360-8DEC-0EAFE158F04F}"/>
    <dgm:cxn modelId="{5E21FEF3-9D31-4D8D-8C47-7C9832D384FB}" type="presOf" srcId="{C7E34902-F646-42AF-BBF7-5640AAAFBA0A}" destId="{D41BB59E-9A53-4D4D-A78A-E081A89DE081}" srcOrd="0" destOrd="0" presId="urn:microsoft.com/office/officeart/2005/8/layout/vList2"/>
    <dgm:cxn modelId="{42199897-9F26-43E4-A571-9388CCBCAE04}" type="presParOf" srcId="{64B9453F-CBE4-4CB4-8C90-1A0D692576B5}" destId="{D41BB59E-9A53-4D4D-A78A-E081A89DE0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20C51EEE-DB3C-45F4-94A9-BAB5EFAE2EB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041B5B-D9B1-44F3-A5F9-7BF94D579508}">
      <dgm:prSet/>
      <dgm:spPr/>
      <dgm:t>
        <a:bodyPr/>
        <a:lstStyle/>
        <a:p>
          <a:pPr rtl="0"/>
          <a:r>
            <a:rPr lang="en-US" dirty="0" smtClean="0"/>
            <a:t>TERT IN CD4+ CELLS</a:t>
          </a:r>
          <a:endParaRPr lang="en-US" dirty="0"/>
        </a:p>
      </dgm:t>
    </dgm:pt>
    <dgm:pt modelId="{760C0D67-D40D-4E06-8437-468D5B6CA064}" type="parTrans" cxnId="{0A0EB493-4952-472D-97B0-AF55D622B041}">
      <dgm:prSet/>
      <dgm:spPr/>
      <dgm:t>
        <a:bodyPr/>
        <a:lstStyle/>
        <a:p>
          <a:endParaRPr lang="en-US"/>
        </a:p>
      </dgm:t>
    </dgm:pt>
    <dgm:pt modelId="{F57C1FC9-3CC1-4816-AC5D-262D195A3A73}" type="sibTrans" cxnId="{0A0EB493-4952-472D-97B0-AF55D622B041}">
      <dgm:prSet/>
      <dgm:spPr/>
      <dgm:t>
        <a:bodyPr/>
        <a:lstStyle/>
        <a:p>
          <a:endParaRPr lang="en-US"/>
        </a:p>
      </dgm:t>
    </dgm:pt>
    <dgm:pt modelId="{77D642B0-549D-4952-8BEF-AAE437338270}" type="pres">
      <dgm:prSet presAssocID="{20C51EEE-DB3C-45F4-94A9-BAB5EFAE2EB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878665-CB71-4F18-8779-6733630438B5}" type="pres">
      <dgm:prSet presAssocID="{87041B5B-D9B1-44F3-A5F9-7BF94D57950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0EB493-4952-472D-97B0-AF55D622B041}" srcId="{20C51EEE-DB3C-45F4-94A9-BAB5EFAE2EBD}" destId="{87041B5B-D9B1-44F3-A5F9-7BF94D579508}" srcOrd="0" destOrd="0" parTransId="{760C0D67-D40D-4E06-8437-468D5B6CA064}" sibTransId="{F57C1FC9-3CC1-4816-AC5D-262D195A3A73}"/>
    <dgm:cxn modelId="{61F9E68E-9BA0-45E7-991C-BA207CE60571}" type="presOf" srcId="{87041B5B-D9B1-44F3-A5F9-7BF94D579508}" destId="{B3878665-CB71-4F18-8779-6733630438B5}" srcOrd="0" destOrd="0" presId="urn:microsoft.com/office/officeart/2005/8/layout/vList2"/>
    <dgm:cxn modelId="{508DC717-7CC1-45E4-90E9-5C35709253F3}" type="presOf" srcId="{20C51EEE-DB3C-45F4-94A9-BAB5EFAE2EBD}" destId="{77D642B0-549D-4952-8BEF-AAE437338270}" srcOrd="0" destOrd="0" presId="urn:microsoft.com/office/officeart/2005/8/layout/vList2"/>
    <dgm:cxn modelId="{5BFAEE82-AEEA-45EA-B7D6-37D664F78372}" type="presParOf" srcId="{77D642B0-549D-4952-8BEF-AAE437338270}" destId="{B3878665-CB71-4F18-8779-6733630438B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DEC8E652-33B5-4D37-B16F-82B693DADA99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44A6DC1-A026-4AFD-99DD-8C7D870F88DE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IS DOWNREGULATE IN HELPER CELLS</a:t>
          </a:r>
          <a:endParaRPr lang="en-US" sz="20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FA1709F-8B97-4543-9D09-9756160C9AF3}" type="parTrans" cxnId="{ABAE3DCB-735E-408A-9991-23893ABAF51C}">
      <dgm:prSet/>
      <dgm:spPr/>
      <dgm:t>
        <a:bodyPr/>
        <a:lstStyle/>
        <a:p>
          <a:endParaRPr lang="en-US"/>
        </a:p>
      </dgm:t>
    </dgm:pt>
    <dgm:pt modelId="{D3A0FD28-5194-4887-A17C-A141E6AEC808}" type="sibTrans" cxnId="{ABAE3DCB-735E-408A-9991-23893ABAF51C}">
      <dgm:prSet/>
      <dgm:spPr/>
      <dgm:t>
        <a:bodyPr/>
        <a:lstStyle/>
        <a:p>
          <a:endParaRPr lang="en-US"/>
        </a:p>
      </dgm:t>
    </dgm:pt>
    <dgm:pt modelId="{92608FB6-B155-4A17-B9F2-20A6FADBA9F8}">
      <dgm:prSet custT="1"/>
      <dgm:spPr/>
      <dgm:t>
        <a:bodyPr/>
        <a:lstStyle/>
        <a:p>
          <a:pPr rtl="0"/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THERAPY</a:t>
          </a:r>
          <a:endParaRPr lang="en-US" sz="2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D3C4B76-3691-4E72-8AF0-C55843B9B939}" type="parTrans" cxnId="{EE8AF4EB-E5B8-4EFE-94FF-21258B2A5083}">
      <dgm:prSet/>
      <dgm:spPr/>
      <dgm:t>
        <a:bodyPr/>
        <a:lstStyle/>
        <a:p>
          <a:endParaRPr lang="en-US"/>
        </a:p>
      </dgm:t>
    </dgm:pt>
    <dgm:pt modelId="{68F162EF-2E23-4B15-A971-5CEF8F63A1FD}" type="sibTrans" cxnId="{EE8AF4EB-E5B8-4EFE-94FF-21258B2A5083}">
      <dgm:prSet/>
      <dgm:spPr/>
      <dgm:t>
        <a:bodyPr/>
        <a:lstStyle/>
        <a:p>
          <a:endParaRPr lang="en-US"/>
        </a:p>
      </dgm:t>
    </dgm:pt>
    <dgm:pt modelId="{D43032DB-57CF-4775-A5CE-3DA34C621152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TARGETED UPREGULATION OF TERT AGS 499 (</a:t>
          </a:r>
          <a:r>
            <a:rPr lang="en-US" sz="20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Eitan</a:t>
          </a:r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et al 2012), siRNA of TAT  (TAT INHIBITS TERT) </a:t>
          </a:r>
          <a:endParaRPr lang="en-US" sz="20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FAA929-B5B3-4A8A-8859-538AD442F9EC}" type="parTrans" cxnId="{C049A172-8B54-4CE0-BF05-DC87EBFFDB5D}">
      <dgm:prSet/>
      <dgm:spPr/>
      <dgm:t>
        <a:bodyPr/>
        <a:lstStyle/>
        <a:p>
          <a:endParaRPr lang="en-US"/>
        </a:p>
      </dgm:t>
    </dgm:pt>
    <dgm:pt modelId="{9FA0FB69-C21A-4C0B-83EC-2D822D3F1A33}" type="sibTrans" cxnId="{C049A172-8B54-4CE0-BF05-DC87EBFFDB5D}">
      <dgm:prSet/>
      <dgm:spPr/>
      <dgm:t>
        <a:bodyPr/>
        <a:lstStyle/>
        <a:p>
          <a:endParaRPr lang="en-US"/>
        </a:p>
      </dgm:t>
    </dgm:pt>
    <dgm:pt modelId="{3F26CA27-8B27-4188-A44A-21C325F37C96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UNIVERSAL PEPTIDE FOR MDM SURFACE TO TRIGGER ACIVATION OF IMMUNE RESPONSE</a:t>
          </a:r>
          <a:endParaRPr lang="en-US" sz="20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09009EA-C6C4-47AD-8785-D06C5A6E00F2}" type="parTrans" cxnId="{CE174301-1C2E-4C74-BCF3-686E2DD5AF5F}">
      <dgm:prSet/>
      <dgm:spPr/>
      <dgm:t>
        <a:bodyPr/>
        <a:lstStyle/>
        <a:p>
          <a:endParaRPr lang="en-US"/>
        </a:p>
      </dgm:t>
    </dgm:pt>
    <dgm:pt modelId="{6562104B-2694-43CA-958E-7C2BE575BC89}" type="sibTrans" cxnId="{CE174301-1C2E-4C74-BCF3-686E2DD5AF5F}">
      <dgm:prSet/>
      <dgm:spPr/>
      <dgm:t>
        <a:bodyPr/>
        <a:lstStyle/>
        <a:p>
          <a:endParaRPr lang="en-US"/>
        </a:p>
      </dgm:t>
    </dgm:pt>
    <dgm:pt modelId="{A2D7476D-CA44-4F37-BB82-68B149B67A61}" type="pres">
      <dgm:prSet presAssocID="{DEC8E652-33B5-4D37-B16F-82B693DADA9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7AB295C-D027-48E5-910E-D91A917905E4}" type="pres">
      <dgm:prSet presAssocID="{DEC8E652-33B5-4D37-B16F-82B693DADA99}" presName="Name1" presStyleCnt="0"/>
      <dgm:spPr/>
    </dgm:pt>
    <dgm:pt modelId="{2F8A084D-D761-409E-9582-C30BF1B56E1C}" type="pres">
      <dgm:prSet presAssocID="{DEC8E652-33B5-4D37-B16F-82B693DADA99}" presName="cycle" presStyleCnt="0"/>
      <dgm:spPr/>
    </dgm:pt>
    <dgm:pt modelId="{099A8AA6-D301-4A96-8543-A34F1B948A86}" type="pres">
      <dgm:prSet presAssocID="{DEC8E652-33B5-4D37-B16F-82B693DADA99}" presName="srcNode" presStyleLbl="node1" presStyleIdx="0" presStyleCnt="4"/>
      <dgm:spPr/>
    </dgm:pt>
    <dgm:pt modelId="{DF4B63A5-0C50-49BB-84D7-818A9D175C0F}" type="pres">
      <dgm:prSet presAssocID="{DEC8E652-33B5-4D37-B16F-82B693DADA99}" presName="conn" presStyleLbl="parChTrans1D2" presStyleIdx="0" presStyleCnt="1"/>
      <dgm:spPr/>
      <dgm:t>
        <a:bodyPr/>
        <a:lstStyle/>
        <a:p>
          <a:endParaRPr lang="en-US"/>
        </a:p>
      </dgm:t>
    </dgm:pt>
    <dgm:pt modelId="{B870BE19-C9C7-44F7-8E92-E0D43B4BEF1C}" type="pres">
      <dgm:prSet presAssocID="{DEC8E652-33B5-4D37-B16F-82B693DADA99}" presName="extraNode" presStyleLbl="node1" presStyleIdx="0" presStyleCnt="4"/>
      <dgm:spPr/>
    </dgm:pt>
    <dgm:pt modelId="{D17F2F62-C992-477C-95F1-E95C703B8599}" type="pres">
      <dgm:prSet presAssocID="{DEC8E652-33B5-4D37-B16F-82B693DADA99}" presName="dstNode" presStyleLbl="node1" presStyleIdx="0" presStyleCnt="4"/>
      <dgm:spPr/>
    </dgm:pt>
    <dgm:pt modelId="{6FFF64B8-9AC9-4041-AC35-FBAC7DAF5D8C}" type="pres">
      <dgm:prSet presAssocID="{C44A6DC1-A026-4AFD-99DD-8C7D870F88D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4F34D-4741-4985-9A49-2417AFADB86E}" type="pres">
      <dgm:prSet presAssocID="{C44A6DC1-A026-4AFD-99DD-8C7D870F88DE}" presName="accent_1" presStyleCnt="0"/>
      <dgm:spPr/>
    </dgm:pt>
    <dgm:pt modelId="{D18EC666-07CC-4BED-8AA6-2E62672F8534}" type="pres">
      <dgm:prSet presAssocID="{C44A6DC1-A026-4AFD-99DD-8C7D870F88DE}" presName="accentRepeatNode" presStyleLbl="solidFgAcc1" presStyleIdx="0" presStyleCnt="4"/>
      <dgm:spPr/>
    </dgm:pt>
    <dgm:pt modelId="{DBCE74A6-3A89-49C5-B4FC-CB64F4B9D63A}" type="pres">
      <dgm:prSet presAssocID="{92608FB6-B155-4A17-B9F2-20A6FADBA9F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EB8FFA-C354-4637-B3ED-F83900209B77}" type="pres">
      <dgm:prSet presAssocID="{92608FB6-B155-4A17-B9F2-20A6FADBA9F8}" presName="accent_2" presStyleCnt="0"/>
      <dgm:spPr/>
    </dgm:pt>
    <dgm:pt modelId="{FC8E5293-FB6B-4C9E-A39C-FECB1B5FA931}" type="pres">
      <dgm:prSet presAssocID="{92608FB6-B155-4A17-B9F2-20A6FADBA9F8}" presName="accentRepeatNode" presStyleLbl="solidFgAcc1" presStyleIdx="1" presStyleCnt="4"/>
      <dgm:spPr/>
    </dgm:pt>
    <dgm:pt modelId="{145AE7D6-7295-481D-BE35-1AE0D1964791}" type="pres">
      <dgm:prSet presAssocID="{D43032DB-57CF-4775-A5CE-3DA34C621152}" presName="text_3" presStyleLbl="node1" presStyleIdx="2" presStyleCnt="4" custScaleY="1215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E9908D-D622-4A41-9FAE-BCB23333738C}" type="pres">
      <dgm:prSet presAssocID="{D43032DB-57CF-4775-A5CE-3DA34C621152}" presName="accent_3" presStyleCnt="0"/>
      <dgm:spPr/>
    </dgm:pt>
    <dgm:pt modelId="{E9666C2F-4EF7-4507-B7D6-6214EDE8E63E}" type="pres">
      <dgm:prSet presAssocID="{D43032DB-57CF-4775-A5CE-3DA34C621152}" presName="accentRepeatNode" presStyleLbl="solidFgAcc1" presStyleIdx="2" presStyleCnt="4"/>
      <dgm:spPr/>
    </dgm:pt>
    <dgm:pt modelId="{84C5F758-5F69-4569-8493-CC1C8CAFFF16}" type="pres">
      <dgm:prSet presAssocID="{3F26CA27-8B27-4188-A44A-21C325F37C96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6B0C2B-07A3-480C-97E3-C3CAA5EF8599}" type="pres">
      <dgm:prSet presAssocID="{3F26CA27-8B27-4188-A44A-21C325F37C96}" presName="accent_4" presStyleCnt="0"/>
      <dgm:spPr/>
    </dgm:pt>
    <dgm:pt modelId="{C8CFBEF2-40F3-4133-B739-762EBF0AEDD4}" type="pres">
      <dgm:prSet presAssocID="{3F26CA27-8B27-4188-A44A-21C325F37C96}" presName="accentRepeatNode" presStyleLbl="solidFgAcc1" presStyleIdx="3" presStyleCnt="4"/>
      <dgm:spPr/>
    </dgm:pt>
  </dgm:ptLst>
  <dgm:cxnLst>
    <dgm:cxn modelId="{0EC6C8C5-8293-47CF-B04E-8539D9905B32}" type="presOf" srcId="{3F26CA27-8B27-4188-A44A-21C325F37C96}" destId="{84C5F758-5F69-4569-8493-CC1C8CAFFF16}" srcOrd="0" destOrd="0" presId="urn:microsoft.com/office/officeart/2008/layout/VerticalCurvedList"/>
    <dgm:cxn modelId="{C049A172-8B54-4CE0-BF05-DC87EBFFDB5D}" srcId="{DEC8E652-33B5-4D37-B16F-82B693DADA99}" destId="{D43032DB-57CF-4775-A5CE-3DA34C621152}" srcOrd="2" destOrd="0" parTransId="{A3FAA929-B5B3-4A8A-8859-538AD442F9EC}" sibTransId="{9FA0FB69-C21A-4C0B-83EC-2D822D3F1A33}"/>
    <dgm:cxn modelId="{ABAE3DCB-735E-408A-9991-23893ABAF51C}" srcId="{DEC8E652-33B5-4D37-B16F-82B693DADA99}" destId="{C44A6DC1-A026-4AFD-99DD-8C7D870F88DE}" srcOrd="0" destOrd="0" parTransId="{0FA1709F-8B97-4543-9D09-9756160C9AF3}" sibTransId="{D3A0FD28-5194-4887-A17C-A141E6AEC808}"/>
    <dgm:cxn modelId="{12682778-9E06-454C-A795-8B3ED7B1D97D}" type="presOf" srcId="{D43032DB-57CF-4775-A5CE-3DA34C621152}" destId="{145AE7D6-7295-481D-BE35-1AE0D1964791}" srcOrd="0" destOrd="0" presId="urn:microsoft.com/office/officeart/2008/layout/VerticalCurvedList"/>
    <dgm:cxn modelId="{E0539231-EF95-4CEC-9708-4DB877F7331C}" type="presOf" srcId="{DEC8E652-33B5-4D37-B16F-82B693DADA99}" destId="{A2D7476D-CA44-4F37-BB82-68B149B67A61}" srcOrd="0" destOrd="0" presId="urn:microsoft.com/office/officeart/2008/layout/VerticalCurvedList"/>
    <dgm:cxn modelId="{EE8AF4EB-E5B8-4EFE-94FF-21258B2A5083}" srcId="{DEC8E652-33B5-4D37-B16F-82B693DADA99}" destId="{92608FB6-B155-4A17-B9F2-20A6FADBA9F8}" srcOrd="1" destOrd="0" parTransId="{DD3C4B76-3691-4E72-8AF0-C55843B9B939}" sibTransId="{68F162EF-2E23-4B15-A971-5CEF8F63A1FD}"/>
    <dgm:cxn modelId="{8C5A86F0-2E57-4705-A401-B989EE1519A5}" type="presOf" srcId="{D3A0FD28-5194-4887-A17C-A141E6AEC808}" destId="{DF4B63A5-0C50-49BB-84D7-818A9D175C0F}" srcOrd="0" destOrd="0" presId="urn:microsoft.com/office/officeart/2008/layout/VerticalCurvedList"/>
    <dgm:cxn modelId="{7DE45197-8A79-4585-838E-8554408B15B1}" type="presOf" srcId="{92608FB6-B155-4A17-B9F2-20A6FADBA9F8}" destId="{DBCE74A6-3A89-49C5-B4FC-CB64F4B9D63A}" srcOrd="0" destOrd="0" presId="urn:microsoft.com/office/officeart/2008/layout/VerticalCurvedList"/>
    <dgm:cxn modelId="{CE174301-1C2E-4C74-BCF3-686E2DD5AF5F}" srcId="{DEC8E652-33B5-4D37-B16F-82B693DADA99}" destId="{3F26CA27-8B27-4188-A44A-21C325F37C96}" srcOrd="3" destOrd="0" parTransId="{009009EA-C6C4-47AD-8785-D06C5A6E00F2}" sibTransId="{6562104B-2694-43CA-958E-7C2BE575BC89}"/>
    <dgm:cxn modelId="{FD269D74-B7CC-4703-B549-C44346C3C783}" type="presOf" srcId="{C44A6DC1-A026-4AFD-99DD-8C7D870F88DE}" destId="{6FFF64B8-9AC9-4041-AC35-FBAC7DAF5D8C}" srcOrd="0" destOrd="0" presId="urn:microsoft.com/office/officeart/2008/layout/VerticalCurvedList"/>
    <dgm:cxn modelId="{3C19411D-FE11-4F5C-9D60-73FA13CA01E0}" type="presParOf" srcId="{A2D7476D-CA44-4F37-BB82-68B149B67A61}" destId="{97AB295C-D027-48E5-910E-D91A917905E4}" srcOrd="0" destOrd="0" presId="urn:microsoft.com/office/officeart/2008/layout/VerticalCurvedList"/>
    <dgm:cxn modelId="{A8A85EF0-F6FD-4C12-AA9B-A462E511586C}" type="presParOf" srcId="{97AB295C-D027-48E5-910E-D91A917905E4}" destId="{2F8A084D-D761-409E-9582-C30BF1B56E1C}" srcOrd="0" destOrd="0" presId="urn:microsoft.com/office/officeart/2008/layout/VerticalCurvedList"/>
    <dgm:cxn modelId="{D1982754-7624-491B-B8AA-2AED2D90E679}" type="presParOf" srcId="{2F8A084D-D761-409E-9582-C30BF1B56E1C}" destId="{099A8AA6-D301-4A96-8543-A34F1B948A86}" srcOrd="0" destOrd="0" presId="urn:microsoft.com/office/officeart/2008/layout/VerticalCurvedList"/>
    <dgm:cxn modelId="{E7167921-DFCC-417B-BA5A-13CF2B461EF6}" type="presParOf" srcId="{2F8A084D-D761-409E-9582-C30BF1B56E1C}" destId="{DF4B63A5-0C50-49BB-84D7-818A9D175C0F}" srcOrd="1" destOrd="0" presId="urn:microsoft.com/office/officeart/2008/layout/VerticalCurvedList"/>
    <dgm:cxn modelId="{B694719F-7177-41DC-AA94-161B86ECED57}" type="presParOf" srcId="{2F8A084D-D761-409E-9582-C30BF1B56E1C}" destId="{B870BE19-C9C7-44F7-8E92-E0D43B4BEF1C}" srcOrd="2" destOrd="0" presId="urn:microsoft.com/office/officeart/2008/layout/VerticalCurvedList"/>
    <dgm:cxn modelId="{7F5638ED-3F4E-49C6-B2A6-45219767EEB5}" type="presParOf" srcId="{2F8A084D-D761-409E-9582-C30BF1B56E1C}" destId="{D17F2F62-C992-477C-95F1-E95C703B8599}" srcOrd="3" destOrd="0" presId="urn:microsoft.com/office/officeart/2008/layout/VerticalCurvedList"/>
    <dgm:cxn modelId="{80BFC8EC-098C-4FC6-A738-D7EA7F38652E}" type="presParOf" srcId="{97AB295C-D027-48E5-910E-D91A917905E4}" destId="{6FFF64B8-9AC9-4041-AC35-FBAC7DAF5D8C}" srcOrd="1" destOrd="0" presId="urn:microsoft.com/office/officeart/2008/layout/VerticalCurvedList"/>
    <dgm:cxn modelId="{5BA9B56E-FA75-4A60-9668-D578646F44F5}" type="presParOf" srcId="{97AB295C-D027-48E5-910E-D91A917905E4}" destId="{5974F34D-4741-4985-9A49-2417AFADB86E}" srcOrd="2" destOrd="0" presId="urn:microsoft.com/office/officeart/2008/layout/VerticalCurvedList"/>
    <dgm:cxn modelId="{78E798C0-E06D-4263-AC7D-60E8E304AE01}" type="presParOf" srcId="{5974F34D-4741-4985-9A49-2417AFADB86E}" destId="{D18EC666-07CC-4BED-8AA6-2E62672F8534}" srcOrd="0" destOrd="0" presId="urn:microsoft.com/office/officeart/2008/layout/VerticalCurvedList"/>
    <dgm:cxn modelId="{FBF8B2B1-1237-487B-9ECD-D9F458FF9129}" type="presParOf" srcId="{97AB295C-D027-48E5-910E-D91A917905E4}" destId="{DBCE74A6-3A89-49C5-B4FC-CB64F4B9D63A}" srcOrd="3" destOrd="0" presId="urn:microsoft.com/office/officeart/2008/layout/VerticalCurvedList"/>
    <dgm:cxn modelId="{11AAA108-AE37-48B9-B610-4229D0BC16F4}" type="presParOf" srcId="{97AB295C-D027-48E5-910E-D91A917905E4}" destId="{15EB8FFA-C354-4637-B3ED-F83900209B77}" srcOrd="4" destOrd="0" presId="urn:microsoft.com/office/officeart/2008/layout/VerticalCurvedList"/>
    <dgm:cxn modelId="{3246CADA-EC35-4BA4-827F-BBAF3A952478}" type="presParOf" srcId="{15EB8FFA-C354-4637-B3ED-F83900209B77}" destId="{FC8E5293-FB6B-4C9E-A39C-FECB1B5FA931}" srcOrd="0" destOrd="0" presId="urn:microsoft.com/office/officeart/2008/layout/VerticalCurvedList"/>
    <dgm:cxn modelId="{1335CB3B-C08D-4055-B291-56C7407B0D25}" type="presParOf" srcId="{97AB295C-D027-48E5-910E-D91A917905E4}" destId="{145AE7D6-7295-481D-BE35-1AE0D1964791}" srcOrd="5" destOrd="0" presId="urn:microsoft.com/office/officeart/2008/layout/VerticalCurvedList"/>
    <dgm:cxn modelId="{7FA5884C-25D0-4306-A9A5-C701F74D4CCF}" type="presParOf" srcId="{97AB295C-D027-48E5-910E-D91A917905E4}" destId="{58E9908D-D622-4A41-9FAE-BCB23333738C}" srcOrd="6" destOrd="0" presId="urn:microsoft.com/office/officeart/2008/layout/VerticalCurvedList"/>
    <dgm:cxn modelId="{C7CD0292-2309-4A9A-9FBC-5C1FC11F3469}" type="presParOf" srcId="{58E9908D-D622-4A41-9FAE-BCB23333738C}" destId="{E9666C2F-4EF7-4507-B7D6-6214EDE8E63E}" srcOrd="0" destOrd="0" presId="urn:microsoft.com/office/officeart/2008/layout/VerticalCurvedList"/>
    <dgm:cxn modelId="{207CF9C5-D0F0-48E2-9198-D0BF1213E459}" type="presParOf" srcId="{97AB295C-D027-48E5-910E-D91A917905E4}" destId="{84C5F758-5F69-4569-8493-CC1C8CAFFF16}" srcOrd="7" destOrd="0" presId="urn:microsoft.com/office/officeart/2008/layout/VerticalCurvedList"/>
    <dgm:cxn modelId="{79864B9D-FABA-4366-A839-A4FA14D01CCF}" type="presParOf" srcId="{97AB295C-D027-48E5-910E-D91A917905E4}" destId="{2F6B0C2B-07A3-480C-97E3-C3CAA5EF8599}" srcOrd="8" destOrd="0" presId="urn:microsoft.com/office/officeart/2008/layout/VerticalCurvedList"/>
    <dgm:cxn modelId="{4D965F35-3C94-4531-8BCC-275BA8F69959}" type="presParOf" srcId="{2F6B0C2B-07A3-480C-97E3-C3CAA5EF8599}" destId="{C8CFBEF2-40F3-4133-B739-762EBF0AED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04DC880C-15E8-4BBD-8492-C4F5DCA2776E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0E47EC5-ACCB-4967-B7F3-0783CFE99822}">
      <dgm:prSet/>
      <dgm:spPr/>
      <dgm:t>
        <a:bodyPr/>
        <a:lstStyle/>
        <a:p>
          <a:pPr rtl="0"/>
          <a:r>
            <a:rPr lang="en-US" dirty="0" smtClean="0"/>
            <a:t>CD4+ BYSTANDER TOXIC ATTACKS</a:t>
          </a:r>
          <a:endParaRPr lang="en-US" dirty="0"/>
        </a:p>
      </dgm:t>
    </dgm:pt>
    <dgm:pt modelId="{01AB9F62-DB00-4FAF-93B1-16E588DD32C9}" type="parTrans" cxnId="{B7840A85-34AB-4CBE-88B3-AC58BA86F733}">
      <dgm:prSet/>
      <dgm:spPr/>
      <dgm:t>
        <a:bodyPr/>
        <a:lstStyle/>
        <a:p>
          <a:endParaRPr lang="en-US"/>
        </a:p>
      </dgm:t>
    </dgm:pt>
    <dgm:pt modelId="{3E78F324-BED4-4EC9-80C2-D729F89920B4}" type="sibTrans" cxnId="{B7840A85-34AB-4CBE-88B3-AC58BA86F733}">
      <dgm:prSet/>
      <dgm:spPr/>
      <dgm:t>
        <a:bodyPr/>
        <a:lstStyle/>
        <a:p>
          <a:endParaRPr lang="en-US"/>
        </a:p>
      </dgm:t>
    </dgm:pt>
    <dgm:pt modelId="{8BA7FD1B-922F-455D-9B01-459FB8AE345B}" type="pres">
      <dgm:prSet presAssocID="{04DC880C-15E8-4BBD-8492-C4F5DCA277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38ADC9-D56F-47A5-9F88-2773CB89E9F0}" type="pres">
      <dgm:prSet presAssocID="{C0E47EC5-ACCB-4967-B7F3-0783CFE9982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EDFF5D-E97E-4EBC-8FBD-902B8C8B8B20}" type="presOf" srcId="{C0E47EC5-ACCB-4967-B7F3-0783CFE99822}" destId="{FC38ADC9-D56F-47A5-9F88-2773CB89E9F0}" srcOrd="0" destOrd="0" presId="urn:microsoft.com/office/officeart/2005/8/layout/vList2"/>
    <dgm:cxn modelId="{B7840A85-34AB-4CBE-88B3-AC58BA86F733}" srcId="{04DC880C-15E8-4BBD-8492-C4F5DCA2776E}" destId="{C0E47EC5-ACCB-4967-B7F3-0783CFE99822}" srcOrd="0" destOrd="0" parTransId="{01AB9F62-DB00-4FAF-93B1-16E588DD32C9}" sibTransId="{3E78F324-BED4-4EC9-80C2-D729F89920B4}"/>
    <dgm:cxn modelId="{4FD70F6B-9E76-47C5-88FC-E5BF8155F65D}" type="presOf" srcId="{04DC880C-15E8-4BBD-8492-C4F5DCA2776E}" destId="{8BA7FD1B-922F-455D-9B01-459FB8AE345B}" srcOrd="0" destOrd="0" presId="urn:microsoft.com/office/officeart/2005/8/layout/vList2"/>
    <dgm:cxn modelId="{A85A3345-DD20-4742-8CBF-C8DD35B3D87D}" type="presParOf" srcId="{8BA7FD1B-922F-455D-9B01-459FB8AE345B}" destId="{FC38ADC9-D56F-47A5-9F88-2773CB89E9F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2826883-504A-4478-8268-D3AD4BF25D69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EA3E610-307D-443A-9812-AD778EC185F6}">
      <dgm:prSet/>
      <dgm:spPr/>
      <dgm:t>
        <a:bodyPr/>
        <a:lstStyle/>
        <a:p>
          <a:pPr rtl="0"/>
          <a:r>
            <a:rPr lang="en-US" b="1" dirty="0" smtClean="0"/>
            <a:t>MDM : CD4 ASSOCIATION TOXIC</a:t>
          </a:r>
          <a:endParaRPr lang="en-US" dirty="0"/>
        </a:p>
      </dgm:t>
    </dgm:pt>
    <dgm:pt modelId="{9861365D-9715-4F76-8733-3E2BF9B0FD6A}" type="parTrans" cxnId="{C22B60AC-DA1E-41C7-8EE4-1F1E40DB0439}">
      <dgm:prSet/>
      <dgm:spPr/>
      <dgm:t>
        <a:bodyPr/>
        <a:lstStyle/>
        <a:p>
          <a:endParaRPr lang="en-US"/>
        </a:p>
      </dgm:t>
    </dgm:pt>
    <dgm:pt modelId="{18DD51DD-4C8E-40DA-B14B-DF8B72693027}" type="sibTrans" cxnId="{C22B60AC-DA1E-41C7-8EE4-1F1E40DB0439}">
      <dgm:prSet/>
      <dgm:spPr/>
      <dgm:t>
        <a:bodyPr/>
        <a:lstStyle/>
        <a:p>
          <a:endParaRPr lang="en-US"/>
        </a:p>
      </dgm:t>
    </dgm:pt>
    <dgm:pt modelId="{4DCC224D-11AE-4267-A6B5-953360962AF2}">
      <dgm:prSet/>
      <dgm:spPr/>
      <dgm:t>
        <a:bodyPr/>
        <a:lstStyle/>
        <a:p>
          <a:pPr rtl="0"/>
          <a:r>
            <a:rPr lang="en-US" b="1" smtClean="0"/>
            <a:t>EXOSOMES FROM MDM TOXIC</a:t>
          </a:r>
          <a:endParaRPr lang="en-US"/>
        </a:p>
      </dgm:t>
    </dgm:pt>
    <dgm:pt modelId="{DD3551B1-9EDE-401A-BEE9-F3784FF25F24}" type="parTrans" cxnId="{733884B5-789F-4081-BF6B-3E4B08F240A3}">
      <dgm:prSet/>
      <dgm:spPr/>
      <dgm:t>
        <a:bodyPr/>
        <a:lstStyle/>
        <a:p>
          <a:endParaRPr lang="en-US"/>
        </a:p>
      </dgm:t>
    </dgm:pt>
    <dgm:pt modelId="{3235005F-1CD2-4CD2-8DF9-E579BA827E55}" type="sibTrans" cxnId="{733884B5-789F-4081-BF6B-3E4B08F240A3}">
      <dgm:prSet/>
      <dgm:spPr/>
      <dgm:t>
        <a:bodyPr/>
        <a:lstStyle/>
        <a:p>
          <a:endParaRPr lang="en-US"/>
        </a:p>
      </dgm:t>
    </dgm:pt>
    <dgm:pt modelId="{B80E0756-B909-43D7-8991-B26972026EBE}">
      <dgm:prSet/>
      <dgm:spPr/>
      <dgm:t>
        <a:bodyPr/>
        <a:lstStyle/>
        <a:p>
          <a:pPr rtl="0"/>
          <a:r>
            <a:rPr lang="en-US" b="1" smtClean="0"/>
            <a:t>ABORTIVE HIV INFECTION</a:t>
          </a:r>
          <a:endParaRPr lang="en-US"/>
        </a:p>
      </dgm:t>
    </dgm:pt>
    <dgm:pt modelId="{4AF17631-1C20-4948-8C87-441DD1DC9725}" type="parTrans" cxnId="{4B09E4C5-0E81-4EE5-ABA2-F9CA31AE48B6}">
      <dgm:prSet/>
      <dgm:spPr/>
      <dgm:t>
        <a:bodyPr/>
        <a:lstStyle/>
        <a:p>
          <a:endParaRPr lang="en-US"/>
        </a:p>
      </dgm:t>
    </dgm:pt>
    <dgm:pt modelId="{2343D3CF-3297-4AA9-A9E1-4026D30F4EBB}" type="sibTrans" cxnId="{4B09E4C5-0E81-4EE5-ABA2-F9CA31AE48B6}">
      <dgm:prSet/>
      <dgm:spPr/>
      <dgm:t>
        <a:bodyPr/>
        <a:lstStyle/>
        <a:p>
          <a:endParaRPr lang="en-US"/>
        </a:p>
      </dgm:t>
    </dgm:pt>
    <dgm:pt modelId="{E9A83170-CE1D-4092-9C4C-764AA7EF16C9}">
      <dgm:prSet custT="1"/>
      <dgm:spPr/>
      <dgm:t>
        <a:bodyPr/>
        <a:lstStyle/>
        <a:p>
          <a:pPr rtl="0"/>
          <a:r>
            <a:rPr 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APOPTOSIS OF  CD4</a:t>
          </a:r>
          <a:r>
            <a:rPr lang="en-US" sz="2000" b="1" dirty="0" smtClean="0"/>
            <a:t>+ </a:t>
          </a:r>
        </a:p>
        <a:p>
          <a:pPr rtl="0"/>
          <a:endParaRPr lang="en-US" sz="2000" dirty="0"/>
        </a:p>
      </dgm:t>
    </dgm:pt>
    <dgm:pt modelId="{8A76A121-CC9C-4D26-BFE5-4E7B374E6C62}" type="parTrans" cxnId="{D4206CA4-0B6B-4F77-9F1B-59DC4C2D0CE1}">
      <dgm:prSet/>
      <dgm:spPr/>
      <dgm:t>
        <a:bodyPr/>
        <a:lstStyle/>
        <a:p>
          <a:endParaRPr lang="en-US"/>
        </a:p>
      </dgm:t>
    </dgm:pt>
    <dgm:pt modelId="{74E16512-9056-4D5D-A732-FC7805F29C87}" type="sibTrans" cxnId="{D4206CA4-0B6B-4F77-9F1B-59DC4C2D0CE1}">
      <dgm:prSet/>
      <dgm:spPr/>
      <dgm:t>
        <a:bodyPr/>
        <a:lstStyle/>
        <a:p>
          <a:endParaRPr lang="en-US"/>
        </a:p>
      </dgm:t>
    </dgm:pt>
    <dgm:pt modelId="{C920299D-7266-4BA9-A623-2E0EA6CCD6E8}" type="pres">
      <dgm:prSet presAssocID="{C2826883-504A-4478-8268-D3AD4BF25D6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D04964-BE36-45A0-9DA9-766DBBE9794C}" type="pres">
      <dgm:prSet presAssocID="{C2826883-504A-4478-8268-D3AD4BF25D69}" presName="diamond" presStyleLbl="bgShp" presStyleIdx="0" presStyleCnt="1"/>
      <dgm:spPr/>
      <dgm:t>
        <a:bodyPr/>
        <a:lstStyle/>
        <a:p>
          <a:endParaRPr lang="en-US"/>
        </a:p>
      </dgm:t>
    </dgm:pt>
    <dgm:pt modelId="{0C1A9973-0943-48CB-9F44-7E7B4A3B8992}" type="pres">
      <dgm:prSet presAssocID="{C2826883-504A-4478-8268-D3AD4BF25D6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1653BA-806C-4D8B-AD18-084325BB02BB}" type="pres">
      <dgm:prSet presAssocID="{C2826883-504A-4478-8268-D3AD4BF25D6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DE155-A054-4C41-9317-33C86F658A27}" type="pres">
      <dgm:prSet presAssocID="{C2826883-504A-4478-8268-D3AD4BF25D6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215B6-49D2-4233-AA29-AA135CEBBAE3}" type="pres">
      <dgm:prSet presAssocID="{C2826883-504A-4478-8268-D3AD4BF25D69}" presName="quad4" presStyleLbl="node1" presStyleIdx="3" presStyleCnt="4" custScaleX="142692" custLinFactNeighborX="17500" custLinFactNeighborY="-68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3884B5-789F-4081-BF6B-3E4B08F240A3}" srcId="{C2826883-504A-4478-8268-D3AD4BF25D69}" destId="{4DCC224D-11AE-4267-A6B5-953360962AF2}" srcOrd="1" destOrd="0" parTransId="{DD3551B1-9EDE-401A-BEE9-F3784FF25F24}" sibTransId="{3235005F-1CD2-4CD2-8DF9-E579BA827E55}"/>
    <dgm:cxn modelId="{C22B60AC-DA1E-41C7-8EE4-1F1E40DB0439}" srcId="{C2826883-504A-4478-8268-D3AD4BF25D69}" destId="{FEA3E610-307D-443A-9812-AD778EC185F6}" srcOrd="0" destOrd="0" parTransId="{9861365D-9715-4F76-8733-3E2BF9B0FD6A}" sibTransId="{18DD51DD-4C8E-40DA-B14B-DF8B72693027}"/>
    <dgm:cxn modelId="{DEA42EA8-AA81-4D59-AD6F-4A0A94971B8A}" type="presOf" srcId="{E9A83170-CE1D-4092-9C4C-764AA7EF16C9}" destId="{167215B6-49D2-4233-AA29-AA135CEBBAE3}" srcOrd="0" destOrd="0" presId="urn:microsoft.com/office/officeart/2005/8/layout/matrix3"/>
    <dgm:cxn modelId="{2B9370F6-366F-465B-B4F7-0C1A0DCA64B1}" type="presOf" srcId="{4DCC224D-11AE-4267-A6B5-953360962AF2}" destId="{971653BA-806C-4D8B-AD18-084325BB02BB}" srcOrd="0" destOrd="0" presId="urn:microsoft.com/office/officeart/2005/8/layout/matrix3"/>
    <dgm:cxn modelId="{DA06EAA0-7C19-40B9-8FA9-7467C09B6C4C}" type="presOf" srcId="{C2826883-504A-4478-8268-D3AD4BF25D69}" destId="{C920299D-7266-4BA9-A623-2E0EA6CCD6E8}" srcOrd="0" destOrd="0" presId="urn:microsoft.com/office/officeart/2005/8/layout/matrix3"/>
    <dgm:cxn modelId="{DAE432F4-E280-48F3-B855-D1046F27260C}" type="presOf" srcId="{FEA3E610-307D-443A-9812-AD778EC185F6}" destId="{0C1A9973-0943-48CB-9F44-7E7B4A3B8992}" srcOrd="0" destOrd="0" presId="urn:microsoft.com/office/officeart/2005/8/layout/matrix3"/>
    <dgm:cxn modelId="{15BDA0CA-F9DE-4A2D-A8DB-212A3007524B}" type="presOf" srcId="{B80E0756-B909-43D7-8991-B26972026EBE}" destId="{FF0DE155-A054-4C41-9317-33C86F658A27}" srcOrd="0" destOrd="0" presId="urn:microsoft.com/office/officeart/2005/8/layout/matrix3"/>
    <dgm:cxn modelId="{D4206CA4-0B6B-4F77-9F1B-59DC4C2D0CE1}" srcId="{C2826883-504A-4478-8268-D3AD4BF25D69}" destId="{E9A83170-CE1D-4092-9C4C-764AA7EF16C9}" srcOrd="3" destOrd="0" parTransId="{8A76A121-CC9C-4D26-BFE5-4E7B374E6C62}" sibTransId="{74E16512-9056-4D5D-A732-FC7805F29C87}"/>
    <dgm:cxn modelId="{4B09E4C5-0E81-4EE5-ABA2-F9CA31AE48B6}" srcId="{C2826883-504A-4478-8268-D3AD4BF25D69}" destId="{B80E0756-B909-43D7-8991-B26972026EBE}" srcOrd="2" destOrd="0" parTransId="{4AF17631-1C20-4948-8C87-441DD1DC9725}" sibTransId="{2343D3CF-3297-4AA9-A9E1-4026D30F4EBB}"/>
    <dgm:cxn modelId="{2D437592-800B-4EAE-A107-47B5DC7B937B}" type="presParOf" srcId="{C920299D-7266-4BA9-A623-2E0EA6CCD6E8}" destId="{70D04964-BE36-45A0-9DA9-766DBBE9794C}" srcOrd="0" destOrd="0" presId="urn:microsoft.com/office/officeart/2005/8/layout/matrix3"/>
    <dgm:cxn modelId="{1BCFE22E-2AA3-473B-BD18-406DCB772E56}" type="presParOf" srcId="{C920299D-7266-4BA9-A623-2E0EA6CCD6E8}" destId="{0C1A9973-0943-48CB-9F44-7E7B4A3B8992}" srcOrd="1" destOrd="0" presId="urn:microsoft.com/office/officeart/2005/8/layout/matrix3"/>
    <dgm:cxn modelId="{51E61979-D00E-4AC2-929B-81CBAEE6F808}" type="presParOf" srcId="{C920299D-7266-4BA9-A623-2E0EA6CCD6E8}" destId="{971653BA-806C-4D8B-AD18-084325BB02BB}" srcOrd="2" destOrd="0" presId="urn:microsoft.com/office/officeart/2005/8/layout/matrix3"/>
    <dgm:cxn modelId="{2F024C14-874F-4150-847F-39F59BFFFD8E}" type="presParOf" srcId="{C920299D-7266-4BA9-A623-2E0EA6CCD6E8}" destId="{FF0DE155-A054-4C41-9317-33C86F658A27}" srcOrd="3" destOrd="0" presId="urn:microsoft.com/office/officeart/2005/8/layout/matrix3"/>
    <dgm:cxn modelId="{D704C524-56E5-43B7-8A2A-06CE49991027}" type="presParOf" srcId="{C920299D-7266-4BA9-A623-2E0EA6CCD6E8}" destId="{167215B6-49D2-4233-AA29-AA135CEBBAE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E7478CBD-0FB5-43AC-A57C-6871FB4E41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EC6AAC-966F-45DD-93E4-2AAC88BE312D}">
      <dgm:prSet/>
      <dgm:spPr/>
      <dgm:t>
        <a:bodyPr/>
        <a:lstStyle/>
        <a:p>
          <a:pPr rtl="0"/>
          <a:r>
            <a:rPr lang="en-US" smtClean="0"/>
            <a:t>ANTIVIRAL THERAPY : ACCELERATED AGING</a:t>
          </a:r>
          <a:endParaRPr lang="en-US"/>
        </a:p>
      </dgm:t>
    </dgm:pt>
    <dgm:pt modelId="{6E3B4D2E-9CF3-4763-B99D-C7FC34C75C32}" type="parTrans" cxnId="{3BE68433-637D-4782-AFE3-6282A07E89F5}">
      <dgm:prSet/>
      <dgm:spPr/>
      <dgm:t>
        <a:bodyPr/>
        <a:lstStyle/>
        <a:p>
          <a:endParaRPr lang="en-US"/>
        </a:p>
      </dgm:t>
    </dgm:pt>
    <dgm:pt modelId="{013ED295-9ACD-4CD6-ADB5-88014B4BA91C}" type="sibTrans" cxnId="{3BE68433-637D-4782-AFE3-6282A07E89F5}">
      <dgm:prSet/>
      <dgm:spPr/>
      <dgm:t>
        <a:bodyPr/>
        <a:lstStyle/>
        <a:p>
          <a:endParaRPr lang="en-US"/>
        </a:p>
      </dgm:t>
    </dgm:pt>
    <dgm:pt modelId="{195B8EE4-2049-4CC0-AC28-6D8AEDB60470}" type="pres">
      <dgm:prSet presAssocID="{E7478CBD-0FB5-43AC-A57C-6871FB4E41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CB4EC4-602B-4CC3-BDD3-AE604AD3DA92}" type="pres">
      <dgm:prSet presAssocID="{DDEC6AAC-966F-45DD-93E4-2AAC88BE312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5D706-A065-47AD-A02C-D5A3750372AC}" type="presOf" srcId="{E7478CBD-0FB5-43AC-A57C-6871FB4E41B4}" destId="{195B8EE4-2049-4CC0-AC28-6D8AEDB60470}" srcOrd="0" destOrd="0" presId="urn:microsoft.com/office/officeart/2005/8/layout/vList2"/>
    <dgm:cxn modelId="{174ACE4E-16BB-4401-88B3-1EBEB80133FA}" type="presOf" srcId="{DDEC6AAC-966F-45DD-93E4-2AAC88BE312D}" destId="{84CB4EC4-602B-4CC3-BDD3-AE604AD3DA92}" srcOrd="0" destOrd="0" presId="urn:microsoft.com/office/officeart/2005/8/layout/vList2"/>
    <dgm:cxn modelId="{3BE68433-637D-4782-AFE3-6282A07E89F5}" srcId="{E7478CBD-0FB5-43AC-A57C-6871FB4E41B4}" destId="{DDEC6AAC-966F-45DD-93E4-2AAC88BE312D}" srcOrd="0" destOrd="0" parTransId="{6E3B4D2E-9CF3-4763-B99D-C7FC34C75C32}" sibTransId="{013ED295-9ACD-4CD6-ADB5-88014B4BA91C}"/>
    <dgm:cxn modelId="{C20E15C2-3577-4F21-AA75-4817152FE2FC}" type="presParOf" srcId="{195B8EE4-2049-4CC0-AC28-6D8AEDB60470}" destId="{84CB4EC4-602B-4CC3-BDD3-AE604AD3DA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2FA9A37C-42B9-4E91-9DC0-0C50A877FA85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8FE738D-435B-447C-9023-24554A5E542F}">
      <dgm:prSet/>
      <dgm:spPr/>
      <dgm:t>
        <a:bodyPr/>
        <a:lstStyle/>
        <a:p>
          <a:pPr rtl="0"/>
          <a:r>
            <a:rPr lang="en-US" smtClean="0"/>
            <a:t>Side Effects: TERT DEFICIT </a:t>
          </a:r>
          <a:endParaRPr lang="en-US"/>
        </a:p>
      </dgm:t>
    </dgm:pt>
    <dgm:pt modelId="{71CB298B-8226-4648-B2BB-9A0252BE8E02}" type="parTrans" cxnId="{320A55EC-7913-4B90-AE58-F16408FFE895}">
      <dgm:prSet/>
      <dgm:spPr/>
      <dgm:t>
        <a:bodyPr/>
        <a:lstStyle/>
        <a:p>
          <a:endParaRPr lang="en-US"/>
        </a:p>
      </dgm:t>
    </dgm:pt>
    <dgm:pt modelId="{4F63F4B7-7E72-4835-9643-838DA7EF850C}" type="sibTrans" cxnId="{320A55EC-7913-4B90-AE58-F16408FFE895}">
      <dgm:prSet/>
      <dgm:spPr/>
      <dgm:t>
        <a:bodyPr/>
        <a:lstStyle/>
        <a:p>
          <a:endParaRPr lang="en-US"/>
        </a:p>
      </dgm:t>
    </dgm:pt>
    <dgm:pt modelId="{152A12B1-2640-46F8-8DF3-48307ADA2112}">
      <dgm:prSet/>
      <dgm:spPr/>
      <dgm:t>
        <a:bodyPr/>
        <a:lstStyle/>
        <a:p>
          <a:pPr rtl="0"/>
          <a:r>
            <a:rPr lang="en-US" smtClean="0"/>
            <a:t>Incidence of Age related symptoms with HIV therapy.</a:t>
          </a:r>
          <a:endParaRPr lang="en-US"/>
        </a:p>
      </dgm:t>
    </dgm:pt>
    <dgm:pt modelId="{88721C4A-8ABA-4475-9AAB-33C65F1EDAC4}" type="parTrans" cxnId="{1F27FB42-7831-43DF-B623-A1C4F93EF9A0}">
      <dgm:prSet/>
      <dgm:spPr/>
      <dgm:t>
        <a:bodyPr/>
        <a:lstStyle/>
        <a:p>
          <a:endParaRPr lang="en-US"/>
        </a:p>
      </dgm:t>
    </dgm:pt>
    <dgm:pt modelId="{942831F7-F440-49FE-8C0B-7A3313C0B417}" type="sibTrans" cxnId="{1F27FB42-7831-43DF-B623-A1C4F93EF9A0}">
      <dgm:prSet/>
      <dgm:spPr/>
      <dgm:t>
        <a:bodyPr/>
        <a:lstStyle/>
        <a:p>
          <a:endParaRPr lang="en-US"/>
        </a:p>
      </dgm:t>
    </dgm:pt>
    <dgm:pt modelId="{85BC0172-4F1D-4516-BB6F-ADDBA22AF0F9}">
      <dgm:prSet/>
      <dgm:spPr/>
      <dgm:t>
        <a:bodyPr/>
        <a:lstStyle/>
        <a:p>
          <a:pPr rtl="0"/>
          <a:r>
            <a:rPr lang="en-US" smtClean="0"/>
            <a:t>INTERVENTION: TERT ACTIVATION DRUGS</a:t>
          </a:r>
          <a:endParaRPr lang="en-US"/>
        </a:p>
      </dgm:t>
    </dgm:pt>
    <dgm:pt modelId="{C2D10495-9770-492E-990F-FC070447F95C}" type="parTrans" cxnId="{51A4ABD8-4990-4334-B36E-403ADAF7F87E}">
      <dgm:prSet/>
      <dgm:spPr/>
      <dgm:t>
        <a:bodyPr/>
        <a:lstStyle/>
        <a:p>
          <a:endParaRPr lang="en-US"/>
        </a:p>
      </dgm:t>
    </dgm:pt>
    <dgm:pt modelId="{F529EC80-5E2B-4A54-A10E-C193AF7DB32C}" type="sibTrans" cxnId="{51A4ABD8-4990-4334-B36E-403ADAF7F87E}">
      <dgm:prSet/>
      <dgm:spPr/>
      <dgm:t>
        <a:bodyPr/>
        <a:lstStyle/>
        <a:p>
          <a:endParaRPr lang="en-US"/>
        </a:p>
      </dgm:t>
    </dgm:pt>
    <dgm:pt modelId="{FB0021D4-D12E-4F43-9485-6EB730587A7E}" type="pres">
      <dgm:prSet presAssocID="{2FA9A37C-42B9-4E91-9DC0-0C50A877FA8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86BF0A-60ED-43A3-A8EB-2C3F0FB9811E}" type="pres">
      <dgm:prSet presAssocID="{2FA9A37C-42B9-4E91-9DC0-0C50A877FA85}" presName="arrow" presStyleLbl="bgShp" presStyleIdx="0" presStyleCnt="1"/>
      <dgm:spPr/>
    </dgm:pt>
    <dgm:pt modelId="{F6ED7FE5-ECD2-4B5B-8E8E-A13730A1000C}" type="pres">
      <dgm:prSet presAssocID="{2FA9A37C-42B9-4E91-9DC0-0C50A877FA85}" presName="linearProcess" presStyleCnt="0"/>
      <dgm:spPr/>
    </dgm:pt>
    <dgm:pt modelId="{C3243806-F2D2-4B39-9A3C-591701281FBD}" type="pres">
      <dgm:prSet presAssocID="{F8FE738D-435B-447C-9023-24554A5E54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F8AE2-0C86-42DE-BDA8-35CE165DDD9F}" type="pres">
      <dgm:prSet presAssocID="{4F63F4B7-7E72-4835-9643-838DA7EF850C}" presName="sibTrans" presStyleCnt="0"/>
      <dgm:spPr/>
    </dgm:pt>
    <dgm:pt modelId="{9D60D237-385B-4195-9648-8CCF3D2BD3DC}" type="pres">
      <dgm:prSet presAssocID="{152A12B1-2640-46F8-8DF3-48307ADA211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42A31C-0404-416D-AEF8-9DAAD9331634}" type="pres">
      <dgm:prSet presAssocID="{942831F7-F440-49FE-8C0B-7A3313C0B417}" presName="sibTrans" presStyleCnt="0"/>
      <dgm:spPr/>
    </dgm:pt>
    <dgm:pt modelId="{0FB53543-BEF8-4BBD-BD27-A3A8295BBFE2}" type="pres">
      <dgm:prSet presAssocID="{85BC0172-4F1D-4516-BB6F-ADDBA22AF0F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27FB42-7831-43DF-B623-A1C4F93EF9A0}" srcId="{2FA9A37C-42B9-4E91-9DC0-0C50A877FA85}" destId="{152A12B1-2640-46F8-8DF3-48307ADA2112}" srcOrd="1" destOrd="0" parTransId="{88721C4A-8ABA-4475-9AAB-33C65F1EDAC4}" sibTransId="{942831F7-F440-49FE-8C0B-7A3313C0B417}"/>
    <dgm:cxn modelId="{7FF7F241-6A24-4892-9EA8-046A86021007}" type="presOf" srcId="{F8FE738D-435B-447C-9023-24554A5E542F}" destId="{C3243806-F2D2-4B39-9A3C-591701281FBD}" srcOrd="0" destOrd="0" presId="urn:microsoft.com/office/officeart/2005/8/layout/hProcess9"/>
    <dgm:cxn modelId="{51A4ABD8-4990-4334-B36E-403ADAF7F87E}" srcId="{2FA9A37C-42B9-4E91-9DC0-0C50A877FA85}" destId="{85BC0172-4F1D-4516-BB6F-ADDBA22AF0F9}" srcOrd="2" destOrd="0" parTransId="{C2D10495-9770-492E-990F-FC070447F95C}" sibTransId="{F529EC80-5E2B-4A54-A10E-C193AF7DB32C}"/>
    <dgm:cxn modelId="{039C31ED-F267-4465-9602-3E0EC6CE53FD}" type="presOf" srcId="{85BC0172-4F1D-4516-BB6F-ADDBA22AF0F9}" destId="{0FB53543-BEF8-4BBD-BD27-A3A8295BBFE2}" srcOrd="0" destOrd="0" presId="urn:microsoft.com/office/officeart/2005/8/layout/hProcess9"/>
    <dgm:cxn modelId="{320A55EC-7913-4B90-AE58-F16408FFE895}" srcId="{2FA9A37C-42B9-4E91-9DC0-0C50A877FA85}" destId="{F8FE738D-435B-447C-9023-24554A5E542F}" srcOrd="0" destOrd="0" parTransId="{71CB298B-8226-4648-B2BB-9A0252BE8E02}" sibTransId="{4F63F4B7-7E72-4835-9643-838DA7EF850C}"/>
    <dgm:cxn modelId="{02AA0688-7771-4FA2-9C90-30D7EC88EE46}" type="presOf" srcId="{152A12B1-2640-46F8-8DF3-48307ADA2112}" destId="{9D60D237-385B-4195-9648-8CCF3D2BD3DC}" srcOrd="0" destOrd="0" presId="urn:microsoft.com/office/officeart/2005/8/layout/hProcess9"/>
    <dgm:cxn modelId="{7E2BAF5A-6102-4F50-839E-EF5F1A4FFE55}" type="presOf" srcId="{2FA9A37C-42B9-4E91-9DC0-0C50A877FA85}" destId="{FB0021D4-D12E-4F43-9485-6EB730587A7E}" srcOrd="0" destOrd="0" presId="urn:microsoft.com/office/officeart/2005/8/layout/hProcess9"/>
    <dgm:cxn modelId="{1F467426-BF55-408B-B25F-619B0B78B37E}" type="presParOf" srcId="{FB0021D4-D12E-4F43-9485-6EB730587A7E}" destId="{5686BF0A-60ED-43A3-A8EB-2C3F0FB9811E}" srcOrd="0" destOrd="0" presId="urn:microsoft.com/office/officeart/2005/8/layout/hProcess9"/>
    <dgm:cxn modelId="{AEBA5D60-1941-4239-82A0-B0AF5C64D458}" type="presParOf" srcId="{FB0021D4-D12E-4F43-9485-6EB730587A7E}" destId="{F6ED7FE5-ECD2-4B5B-8E8E-A13730A1000C}" srcOrd="1" destOrd="0" presId="urn:microsoft.com/office/officeart/2005/8/layout/hProcess9"/>
    <dgm:cxn modelId="{BE4F3D12-539F-431A-B20C-EE7F1E2BCD83}" type="presParOf" srcId="{F6ED7FE5-ECD2-4B5B-8E8E-A13730A1000C}" destId="{C3243806-F2D2-4B39-9A3C-591701281FBD}" srcOrd="0" destOrd="0" presId="urn:microsoft.com/office/officeart/2005/8/layout/hProcess9"/>
    <dgm:cxn modelId="{71B2BDBA-5954-4789-B65E-EC1A949C3B08}" type="presParOf" srcId="{F6ED7FE5-ECD2-4B5B-8E8E-A13730A1000C}" destId="{E41F8AE2-0C86-42DE-BDA8-35CE165DDD9F}" srcOrd="1" destOrd="0" presId="urn:microsoft.com/office/officeart/2005/8/layout/hProcess9"/>
    <dgm:cxn modelId="{727542EB-45AE-45B4-8CCF-AC1C312B3273}" type="presParOf" srcId="{F6ED7FE5-ECD2-4B5B-8E8E-A13730A1000C}" destId="{9D60D237-385B-4195-9648-8CCF3D2BD3DC}" srcOrd="2" destOrd="0" presId="urn:microsoft.com/office/officeart/2005/8/layout/hProcess9"/>
    <dgm:cxn modelId="{03F026B0-64A1-4DBE-B91A-0F966322789C}" type="presParOf" srcId="{F6ED7FE5-ECD2-4B5B-8E8E-A13730A1000C}" destId="{E042A31C-0404-416D-AEF8-9DAAD9331634}" srcOrd="3" destOrd="0" presId="urn:microsoft.com/office/officeart/2005/8/layout/hProcess9"/>
    <dgm:cxn modelId="{2EFC4F52-4C7A-43AA-8FEE-EE5C13C3C90B}" type="presParOf" srcId="{F6ED7FE5-ECD2-4B5B-8E8E-A13730A1000C}" destId="{0FB53543-BEF8-4BBD-BD27-A3A8295BBFE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C7FB344-BCBF-4703-AB65-668CE8C6E814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D93327A-AE5F-4CD1-8066-8F4238CB6206}">
      <dgm:prSet custT="1"/>
      <dgm:spPr/>
      <dgm:t>
        <a:bodyPr/>
        <a:lstStyle/>
        <a:p>
          <a:pPr rtl="0"/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HOW?</a:t>
          </a:r>
          <a:r>
            <a:rPr lang="en-US" sz="2200" dirty="0" smtClean="0"/>
            <a:t> </a:t>
          </a:r>
          <a:r>
            <a:rPr lang="en-US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HIV SPECIFIC  DELIVERY VEHICLE SYSTEM: APTAMERS</a:t>
          </a:r>
          <a:endParaRPr lang="en-US" sz="32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6CC0502-2380-4556-BB57-A225F8E83860}" type="parTrans" cxnId="{7EB59C4C-6A82-477F-A5A8-57BCBFA74A2D}">
      <dgm:prSet/>
      <dgm:spPr/>
      <dgm:t>
        <a:bodyPr/>
        <a:lstStyle/>
        <a:p>
          <a:endParaRPr lang="en-US"/>
        </a:p>
      </dgm:t>
    </dgm:pt>
    <dgm:pt modelId="{1F3AB85A-58DD-40E8-B5EF-3A559EFA392F}" type="sibTrans" cxnId="{7EB59C4C-6A82-477F-A5A8-57BCBFA74A2D}">
      <dgm:prSet/>
      <dgm:spPr/>
      <dgm:t>
        <a:bodyPr/>
        <a:lstStyle/>
        <a:p>
          <a:endParaRPr lang="en-US"/>
        </a:p>
      </dgm:t>
    </dgm:pt>
    <dgm:pt modelId="{70844DD5-271E-4AD5-95BB-8DA209C942FA}" type="pres">
      <dgm:prSet presAssocID="{4C7FB344-BCBF-4703-AB65-668CE8C6E81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7B9593-0F76-4F62-89A9-19E79A7E06F9}" type="pres">
      <dgm:prSet presAssocID="{6D93327A-AE5F-4CD1-8066-8F4238CB620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0D4D15-17DE-4940-AB19-9E005FF0ECC7}" type="presOf" srcId="{4C7FB344-BCBF-4703-AB65-668CE8C6E814}" destId="{70844DD5-271E-4AD5-95BB-8DA209C942FA}" srcOrd="0" destOrd="0" presId="urn:microsoft.com/office/officeart/2005/8/layout/vList2"/>
    <dgm:cxn modelId="{0CAEF2DE-10EE-49A6-BD99-7D34DA2A02AE}" type="presOf" srcId="{6D93327A-AE5F-4CD1-8066-8F4238CB6206}" destId="{B97B9593-0F76-4F62-89A9-19E79A7E06F9}" srcOrd="0" destOrd="0" presId="urn:microsoft.com/office/officeart/2005/8/layout/vList2"/>
    <dgm:cxn modelId="{7EB59C4C-6A82-477F-A5A8-57BCBFA74A2D}" srcId="{4C7FB344-BCBF-4703-AB65-668CE8C6E814}" destId="{6D93327A-AE5F-4CD1-8066-8F4238CB6206}" srcOrd="0" destOrd="0" parTransId="{A6CC0502-2380-4556-BB57-A225F8E83860}" sibTransId="{1F3AB85A-58DD-40E8-B5EF-3A559EFA392F}"/>
    <dgm:cxn modelId="{F1237CF8-961D-4BDD-B347-E0A6C6EACF70}" type="presParOf" srcId="{70844DD5-271E-4AD5-95BB-8DA209C942FA}" destId="{B97B9593-0F76-4F62-89A9-19E79A7E06F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025C560D-130C-4DE8-A20C-B53FA628A85D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37282ACF-6A4A-4FF9-9BC6-15F3E6BCC534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SiRNA (small interfering RNAs) Inhibit Complementary RNA transcripts . 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C323F5A-FB76-40DB-AD60-A2FBB1698DE8}" type="parTrans" cxnId="{094919AA-5003-4417-9123-E6147F546507}">
      <dgm:prSet/>
      <dgm:spPr/>
      <dgm:t>
        <a:bodyPr/>
        <a:lstStyle/>
        <a:p>
          <a:endParaRPr lang="en-US"/>
        </a:p>
      </dgm:t>
    </dgm:pt>
    <dgm:pt modelId="{D83A107B-C836-4350-AA81-7BDBF070D0D3}" type="sibTrans" cxnId="{094919AA-5003-4417-9123-E6147F546507}">
      <dgm:prSet/>
      <dgm:spPr/>
      <dgm:t>
        <a:bodyPr/>
        <a:lstStyle/>
        <a:p>
          <a:endParaRPr lang="en-US"/>
        </a:p>
      </dgm:t>
    </dgm:pt>
    <dgm:pt modelId="{4CB7C88E-469C-4BBD-A8DA-552773CDB3BF}">
      <dgm:prSet custT="1"/>
      <dgm:spPr/>
      <dgm:t>
        <a:bodyPr/>
        <a:lstStyle/>
        <a:p>
          <a:pPr rtl="0"/>
          <a:r>
            <a:rPr lang="en-US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Systematic enrichment of ligands </a:t>
          </a:r>
          <a:r>
            <a:rPr lang="en-US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“SELEX</a:t>
          </a:r>
          <a:r>
            <a:rPr lang="en-US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”, FOR small nucleic acids with desired selective binding  from nucleic acid libraries,  </a:t>
          </a:r>
          <a:endParaRPr lang="en-US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20D5928-3D57-4173-98CB-74BA45DF794E}" type="parTrans" cxnId="{5DF8F1C8-F151-490B-BF07-738419BFEC33}">
      <dgm:prSet/>
      <dgm:spPr/>
      <dgm:t>
        <a:bodyPr/>
        <a:lstStyle/>
        <a:p>
          <a:endParaRPr lang="en-US"/>
        </a:p>
      </dgm:t>
    </dgm:pt>
    <dgm:pt modelId="{FD0F2891-8175-429F-9685-750778483929}" type="sibTrans" cxnId="{5DF8F1C8-F151-490B-BF07-738419BFEC33}">
      <dgm:prSet/>
      <dgm:spPr/>
      <dgm:t>
        <a:bodyPr/>
        <a:lstStyle/>
        <a:p>
          <a:endParaRPr lang="en-US"/>
        </a:p>
      </dgm:t>
    </dgm:pt>
    <dgm:pt modelId="{E7EC2056-4644-4872-95BA-4784A4A985A0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NOW: METAL IONS, AA, PEPTIDES &amp; VIRAL VECTORS 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64A12A7-1BC7-47BC-9088-C3338EC6539F}" type="parTrans" cxnId="{E7A25E5B-EE71-4D72-B6A5-5583F4266B83}">
      <dgm:prSet/>
      <dgm:spPr/>
      <dgm:t>
        <a:bodyPr/>
        <a:lstStyle/>
        <a:p>
          <a:endParaRPr lang="en-US"/>
        </a:p>
      </dgm:t>
    </dgm:pt>
    <dgm:pt modelId="{A9706159-7387-458F-9C12-480EF0E5A6E7}" type="sibTrans" cxnId="{E7A25E5B-EE71-4D72-B6A5-5583F4266B83}">
      <dgm:prSet/>
      <dgm:spPr/>
      <dgm:t>
        <a:bodyPr/>
        <a:lstStyle/>
        <a:p>
          <a:endParaRPr lang="en-US"/>
        </a:p>
      </dgm:t>
    </dgm:pt>
    <dgm:pt modelId="{FCDAEA68-867A-4F0C-9112-A8D9C7DC6144}" type="pres">
      <dgm:prSet presAssocID="{025C560D-130C-4DE8-A20C-B53FA628A85D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26E67C8-2F20-4F10-8236-4CA319AF8C81}" type="pres">
      <dgm:prSet presAssocID="{37282ACF-6A4A-4FF9-9BC6-15F3E6BCC534}" presName="chaos" presStyleCnt="0"/>
      <dgm:spPr/>
      <dgm:t>
        <a:bodyPr/>
        <a:lstStyle/>
        <a:p>
          <a:endParaRPr lang="en-US"/>
        </a:p>
      </dgm:t>
    </dgm:pt>
    <dgm:pt modelId="{7032FFC8-A7FE-43A1-B272-E80006D7B649}" type="pres">
      <dgm:prSet presAssocID="{37282ACF-6A4A-4FF9-9BC6-15F3E6BCC534}" presName="parTx1" presStyleLbl="revTx" presStyleIdx="0" presStyleCnt="2"/>
      <dgm:spPr/>
      <dgm:t>
        <a:bodyPr/>
        <a:lstStyle/>
        <a:p>
          <a:endParaRPr lang="en-US"/>
        </a:p>
      </dgm:t>
    </dgm:pt>
    <dgm:pt modelId="{CE85150F-0ACC-4761-84F6-10F1584A9CE7}" type="pres">
      <dgm:prSet presAssocID="{37282ACF-6A4A-4FF9-9BC6-15F3E6BCC534}" presName="c1" presStyleLbl="node1" presStyleIdx="0" presStyleCnt="19"/>
      <dgm:spPr/>
      <dgm:t>
        <a:bodyPr/>
        <a:lstStyle/>
        <a:p>
          <a:endParaRPr lang="en-US"/>
        </a:p>
      </dgm:t>
    </dgm:pt>
    <dgm:pt modelId="{BFCACB18-8FD9-483F-A3BC-641DBF32240D}" type="pres">
      <dgm:prSet presAssocID="{37282ACF-6A4A-4FF9-9BC6-15F3E6BCC534}" presName="c2" presStyleLbl="node1" presStyleIdx="1" presStyleCnt="19"/>
      <dgm:spPr/>
      <dgm:t>
        <a:bodyPr/>
        <a:lstStyle/>
        <a:p>
          <a:endParaRPr lang="en-US"/>
        </a:p>
      </dgm:t>
    </dgm:pt>
    <dgm:pt modelId="{8D2D4B04-8430-4092-B768-A211E8E70B7A}" type="pres">
      <dgm:prSet presAssocID="{37282ACF-6A4A-4FF9-9BC6-15F3E6BCC534}" presName="c3" presStyleLbl="node1" presStyleIdx="2" presStyleCnt="19"/>
      <dgm:spPr/>
      <dgm:t>
        <a:bodyPr/>
        <a:lstStyle/>
        <a:p>
          <a:endParaRPr lang="en-US"/>
        </a:p>
      </dgm:t>
    </dgm:pt>
    <dgm:pt modelId="{1DCF7874-01B2-4BA8-8E08-9F8B46FF718E}" type="pres">
      <dgm:prSet presAssocID="{37282ACF-6A4A-4FF9-9BC6-15F3E6BCC534}" presName="c4" presStyleLbl="node1" presStyleIdx="3" presStyleCnt="19"/>
      <dgm:spPr/>
      <dgm:t>
        <a:bodyPr/>
        <a:lstStyle/>
        <a:p>
          <a:endParaRPr lang="en-US"/>
        </a:p>
      </dgm:t>
    </dgm:pt>
    <dgm:pt modelId="{252BCB21-6E24-46D9-A4AE-09CFA4D7D895}" type="pres">
      <dgm:prSet presAssocID="{37282ACF-6A4A-4FF9-9BC6-15F3E6BCC534}" presName="c5" presStyleLbl="node1" presStyleIdx="4" presStyleCnt="19"/>
      <dgm:spPr/>
      <dgm:t>
        <a:bodyPr/>
        <a:lstStyle/>
        <a:p>
          <a:endParaRPr lang="en-US"/>
        </a:p>
      </dgm:t>
    </dgm:pt>
    <dgm:pt modelId="{CC1BF34F-166C-4128-A596-706B37DDC6E5}" type="pres">
      <dgm:prSet presAssocID="{37282ACF-6A4A-4FF9-9BC6-15F3E6BCC534}" presName="c6" presStyleLbl="node1" presStyleIdx="5" presStyleCnt="19"/>
      <dgm:spPr/>
      <dgm:t>
        <a:bodyPr/>
        <a:lstStyle/>
        <a:p>
          <a:endParaRPr lang="en-US"/>
        </a:p>
      </dgm:t>
    </dgm:pt>
    <dgm:pt modelId="{7C9EA423-C0C5-4A74-AFA5-849EBBFB082C}" type="pres">
      <dgm:prSet presAssocID="{37282ACF-6A4A-4FF9-9BC6-15F3E6BCC534}" presName="c7" presStyleLbl="node1" presStyleIdx="6" presStyleCnt="19"/>
      <dgm:spPr/>
      <dgm:t>
        <a:bodyPr/>
        <a:lstStyle/>
        <a:p>
          <a:endParaRPr lang="en-US"/>
        </a:p>
      </dgm:t>
    </dgm:pt>
    <dgm:pt modelId="{D07FDC1F-6452-472B-A8F2-C8CC5B191F2B}" type="pres">
      <dgm:prSet presAssocID="{37282ACF-6A4A-4FF9-9BC6-15F3E6BCC534}" presName="c8" presStyleLbl="node1" presStyleIdx="7" presStyleCnt="19"/>
      <dgm:spPr/>
      <dgm:t>
        <a:bodyPr/>
        <a:lstStyle/>
        <a:p>
          <a:endParaRPr lang="en-US"/>
        </a:p>
      </dgm:t>
    </dgm:pt>
    <dgm:pt modelId="{70164695-F304-40A5-A50A-7D8C0F7373D6}" type="pres">
      <dgm:prSet presAssocID="{37282ACF-6A4A-4FF9-9BC6-15F3E6BCC534}" presName="c9" presStyleLbl="node1" presStyleIdx="8" presStyleCnt="19"/>
      <dgm:spPr/>
      <dgm:t>
        <a:bodyPr/>
        <a:lstStyle/>
        <a:p>
          <a:endParaRPr lang="en-US"/>
        </a:p>
      </dgm:t>
    </dgm:pt>
    <dgm:pt modelId="{9FC88B65-2CC4-4E78-98EB-384464CC9F3B}" type="pres">
      <dgm:prSet presAssocID="{37282ACF-6A4A-4FF9-9BC6-15F3E6BCC534}" presName="c10" presStyleLbl="node1" presStyleIdx="9" presStyleCnt="19"/>
      <dgm:spPr/>
      <dgm:t>
        <a:bodyPr/>
        <a:lstStyle/>
        <a:p>
          <a:endParaRPr lang="en-US"/>
        </a:p>
      </dgm:t>
    </dgm:pt>
    <dgm:pt modelId="{ACF8400A-C721-4362-856B-CD5F53642A4C}" type="pres">
      <dgm:prSet presAssocID="{37282ACF-6A4A-4FF9-9BC6-15F3E6BCC534}" presName="c11" presStyleLbl="node1" presStyleIdx="10" presStyleCnt="19"/>
      <dgm:spPr/>
      <dgm:t>
        <a:bodyPr/>
        <a:lstStyle/>
        <a:p>
          <a:endParaRPr lang="en-US"/>
        </a:p>
      </dgm:t>
    </dgm:pt>
    <dgm:pt modelId="{503CA662-E967-4F5C-9C44-AE2A08E89431}" type="pres">
      <dgm:prSet presAssocID="{37282ACF-6A4A-4FF9-9BC6-15F3E6BCC534}" presName="c12" presStyleLbl="node1" presStyleIdx="11" presStyleCnt="19"/>
      <dgm:spPr/>
      <dgm:t>
        <a:bodyPr/>
        <a:lstStyle/>
        <a:p>
          <a:endParaRPr lang="en-US"/>
        </a:p>
      </dgm:t>
    </dgm:pt>
    <dgm:pt modelId="{825BC7DE-B160-4913-84AC-60B24A7DA1A7}" type="pres">
      <dgm:prSet presAssocID="{37282ACF-6A4A-4FF9-9BC6-15F3E6BCC534}" presName="c13" presStyleLbl="node1" presStyleIdx="12" presStyleCnt="19"/>
      <dgm:spPr/>
      <dgm:t>
        <a:bodyPr/>
        <a:lstStyle/>
        <a:p>
          <a:endParaRPr lang="en-US"/>
        </a:p>
      </dgm:t>
    </dgm:pt>
    <dgm:pt modelId="{FE1271E5-99A8-445F-89CF-2129B4608CCE}" type="pres">
      <dgm:prSet presAssocID="{37282ACF-6A4A-4FF9-9BC6-15F3E6BCC534}" presName="c14" presStyleLbl="node1" presStyleIdx="13" presStyleCnt="19"/>
      <dgm:spPr/>
      <dgm:t>
        <a:bodyPr/>
        <a:lstStyle/>
        <a:p>
          <a:endParaRPr lang="en-US"/>
        </a:p>
      </dgm:t>
    </dgm:pt>
    <dgm:pt modelId="{54B42326-1864-482A-9D94-1B4AC3735730}" type="pres">
      <dgm:prSet presAssocID="{37282ACF-6A4A-4FF9-9BC6-15F3E6BCC534}" presName="c15" presStyleLbl="node1" presStyleIdx="14" presStyleCnt="19"/>
      <dgm:spPr/>
      <dgm:t>
        <a:bodyPr/>
        <a:lstStyle/>
        <a:p>
          <a:endParaRPr lang="en-US"/>
        </a:p>
      </dgm:t>
    </dgm:pt>
    <dgm:pt modelId="{8487C37C-36E2-4886-971D-E45F2B1E35F4}" type="pres">
      <dgm:prSet presAssocID="{37282ACF-6A4A-4FF9-9BC6-15F3E6BCC534}" presName="c16" presStyleLbl="node1" presStyleIdx="15" presStyleCnt="19"/>
      <dgm:spPr/>
      <dgm:t>
        <a:bodyPr/>
        <a:lstStyle/>
        <a:p>
          <a:endParaRPr lang="en-US"/>
        </a:p>
      </dgm:t>
    </dgm:pt>
    <dgm:pt modelId="{1B256A1D-753F-406F-A06A-376614BAC24D}" type="pres">
      <dgm:prSet presAssocID="{37282ACF-6A4A-4FF9-9BC6-15F3E6BCC534}" presName="c17" presStyleLbl="node1" presStyleIdx="16" presStyleCnt="19"/>
      <dgm:spPr/>
      <dgm:t>
        <a:bodyPr/>
        <a:lstStyle/>
        <a:p>
          <a:endParaRPr lang="en-US"/>
        </a:p>
      </dgm:t>
    </dgm:pt>
    <dgm:pt modelId="{408B0C5A-D8D7-4382-BB7A-7817C20BB87C}" type="pres">
      <dgm:prSet presAssocID="{37282ACF-6A4A-4FF9-9BC6-15F3E6BCC534}" presName="c18" presStyleLbl="node1" presStyleIdx="17" presStyleCnt="19"/>
      <dgm:spPr/>
      <dgm:t>
        <a:bodyPr/>
        <a:lstStyle/>
        <a:p>
          <a:endParaRPr lang="en-US"/>
        </a:p>
      </dgm:t>
    </dgm:pt>
    <dgm:pt modelId="{3992E556-3F13-4654-BDAA-21586F64D756}" type="pres">
      <dgm:prSet presAssocID="{D83A107B-C836-4350-AA81-7BDBF070D0D3}" presName="chevronComposite1" presStyleCnt="0"/>
      <dgm:spPr/>
      <dgm:t>
        <a:bodyPr/>
        <a:lstStyle/>
        <a:p>
          <a:endParaRPr lang="en-US"/>
        </a:p>
      </dgm:t>
    </dgm:pt>
    <dgm:pt modelId="{9CDE9D19-9C14-4A34-9245-F2DFFA048BCE}" type="pres">
      <dgm:prSet presAssocID="{D83A107B-C836-4350-AA81-7BDBF070D0D3}" presName="chevron1" presStyleLbl="sibTrans2D1" presStyleIdx="0" presStyleCnt="2"/>
      <dgm:spPr/>
      <dgm:t>
        <a:bodyPr/>
        <a:lstStyle/>
        <a:p>
          <a:endParaRPr lang="en-US"/>
        </a:p>
      </dgm:t>
    </dgm:pt>
    <dgm:pt modelId="{A4D91402-F3AE-4B55-952C-3F749335DADA}" type="pres">
      <dgm:prSet presAssocID="{D83A107B-C836-4350-AA81-7BDBF070D0D3}" presName="spChevron1" presStyleCnt="0"/>
      <dgm:spPr/>
      <dgm:t>
        <a:bodyPr/>
        <a:lstStyle/>
        <a:p>
          <a:endParaRPr lang="en-US"/>
        </a:p>
      </dgm:t>
    </dgm:pt>
    <dgm:pt modelId="{62C7EEA3-2B67-47DA-8EE1-33976B31890A}" type="pres">
      <dgm:prSet presAssocID="{4CB7C88E-469C-4BBD-A8DA-552773CDB3BF}" presName="middle" presStyleCnt="0"/>
      <dgm:spPr/>
      <dgm:t>
        <a:bodyPr/>
        <a:lstStyle/>
        <a:p>
          <a:endParaRPr lang="en-US"/>
        </a:p>
      </dgm:t>
    </dgm:pt>
    <dgm:pt modelId="{C20D5014-A1A2-42DD-82A7-86E92C66822E}" type="pres">
      <dgm:prSet presAssocID="{4CB7C88E-469C-4BBD-A8DA-552773CDB3BF}" presName="parTxMid" presStyleLbl="revTx" presStyleIdx="1" presStyleCnt="2"/>
      <dgm:spPr/>
      <dgm:t>
        <a:bodyPr/>
        <a:lstStyle/>
        <a:p>
          <a:endParaRPr lang="en-US"/>
        </a:p>
      </dgm:t>
    </dgm:pt>
    <dgm:pt modelId="{F34B7731-58B7-42CF-B259-83172E6FAF58}" type="pres">
      <dgm:prSet presAssocID="{4CB7C88E-469C-4BBD-A8DA-552773CDB3BF}" presName="spMid" presStyleCnt="0"/>
      <dgm:spPr/>
      <dgm:t>
        <a:bodyPr/>
        <a:lstStyle/>
        <a:p>
          <a:endParaRPr lang="en-US"/>
        </a:p>
      </dgm:t>
    </dgm:pt>
    <dgm:pt modelId="{E68DA5FD-3271-4D19-8C71-89800359C221}" type="pres">
      <dgm:prSet presAssocID="{FD0F2891-8175-429F-9685-750778483929}" presName="chevronComposite1" presStyleCnt="0"/>
      <dgm:spPr/>
      <dgm:t>
        <a:bodyPr/>
        <a:lstStyle/>
        <a:p>
          <a:endParaRPr lang="en-US"/>
        </a:p>
      </dgm:t>
    </dgm:pt>
    <dgm:pt modelId="{14FE687F-C1A1-450B-BE7E-A1419C78786E}" type="pres">
      <dgm:prSet presAssocID="{FD0F2891-8175-429F-9685-750778483929}" presName="chevron1" presStyleLbl="sibTrans2D1" presStyleIdx="1" presStyleCnt="2"/>
      <dgm:spPr/>
      <dgm:t>
        <a:bodyPr/>
        <a:lstStyle/>
        <a:p>
          <a:endParaRPr lang="en-US"/>
        </a:p>
      </dgm:t>
    </dgm:pt>
    <dgm:pt modelId="{5D45B408-529F-4682-BDCD-D25C0F08ACA3}" type="pres">
      <dgm:prSet presAssocID="{FD0F2891-8175-429F-9685-750778483929}" presName="spChevron1" presStyleCnt="0"/>
      <dgm:spPr/>
      <dgm:t>
        <a:bodyPr/>
        <a:lstStyle/>
        <a:p>
          <a:endParaRPr lang="en-US"/>
        </a:p>
      </dgm:t>
    </dgm:pt>
    <dgm:pt modelId="{499D6B9D-F956-4AE9-BD48-DB0DC6D4762E}" type="pres">
      <dgm:prSet presAssocID="{E7EC2056-4644-4872-95BA-4784A4A985A0}" presName="last" presStyleCnt="0"/>
      <dgm:spPr/>
      <dgm:t>
        <a:bodyPr/>
        <a:lstStyle/>
        <a:p>
          <a:endParaRPr lang="en-US"/>
        </a:p>
      </dgm:t>
    </dgm:pt>
    <dgm:pt modelId="{0E698F63-97AA-4566-989D-5E6CB12AD5CC}" type="pres">
      <dgm:prSet presAssocID="{E7EC2056-4644-4872-95BA-4784A4A985A0}" presName="circleTx" presStyleLbl="node1" presStyleIdx="18" presStyleCnt="19"/>
      <dgm:spPr/>
      <dgm:t>
        <a:bodyPr/>
        <a:lstStyle/>
        <a:p>
          <a:endParaRPr lang="en-US"/>
        </a:p>
      </dgm:t>
    </dgm:pt>
    <dgm:pt modelId="{26331FD0-C9BD-4CC7-ABB7-A9183A4A1A8C}" type="pres">
      <dgm:prSet presAssocID="{E7EC2056-4644-4872-95BA-4784A4A985A0}" presName="spN" presStyleCnt="0"/>
      <dgm:spPr/>
      <dgm:t>
        <a:bodyPr/>
        <a:lstStyle/>
        <a:p>
          <a:endParaRPr lang="en-US"/>
        </a:p>
      </dgm:t>
    </dgm:pt>
  </dgm:ptLst>
  <dgm:cxnLst>
    <dgm:cxn modelId="{4816F1C9-179A-46FC-BD64-E6D463E2C5F7}" type="presOf" srcId="{4CB7C88E-469C-4BBD-A8DA-552773CDB3BF}" destId="{C20D5014-A1A2-42DD-82A7-86E92C66822E}" srcOrd="0" destOrd="0" presId="urn:microsoft.com/office/officeart/2009/3/layout/RandomtoResultProcess"/>
    <dgm:cxn modelId="{9519A68E-767B-4CEB-A9B9-2FC1E5BDFB9A}" type="presOf" srcId="{37282ACF-6A4A-4FF9-9BC6-15F3E6BCC534}" destId="{7032FFC8-A7FE-43A1-B272-E80006D7B649}" srcOrd="0" destOrd="0" presId="urn:microsoft.com/office/officeart/2009/3/layout/RandomtoResultProcess"/>
    <dgm:cxn modelId="{5DF8F1C8-F151-490B-BF07-738419BFEC33}" srcId="{025C560D-130C-4DE8-A20C-B53FA628A85D}" destId="{4CB7C88E-469C-4BBD-A8DA-552773CDB3BF}" srcOrd="1" destOrd="0" parTransId="{920D5928-3D57-4173-98CB-74BA45DF794E}" sibTransId="{FD0F2891-8175-429F-9685-750778483929}"/>
    <dgm:cxn modelId="{F63CD87E-DF4D-4AF2-82D2-E70815703657}" type="presOf" srcId="{025C560D-130C-4DE8-A20C-B53FA628A85D}" destId="{FCDAEA68-867A-4F0C-9112-A8D9C7DC6144}" srcOrd="0" destOrd="0" presId="urn:microsoft.com/office/officeart/2009/3/layout/RandomtoResultProcess"/>
    <dgm:cxn modelId="{E7A25E5B-EE71-4D72-B6A5-5583F4266B83}" srcId="{025C560D-130C-4DE8-A20C-B53FA628A85D}" destId="{E7EC2056-4644-4872-95BA-4784A4A985A0}" srcOrd="2" destOrd="0" parTransId="{864A12A7-1BC7-47BC-9088-C3338EC6539F}" sibTransId="{A9706159-7387-458F-9C12-480EF0E5A6E7}"/>
    <dgm:cxn modelId="{12D84A70-E6E5-4438-B465-A1F79EE1AC32}" type="presOf" srcId="{E7EC2056-4644-4872-95BA-4784A4A985A0}" destId="{0E698F63-97AA-4566-989D-5E6CB12AD5CC}" srcOrd="0" destOrd="0" presId="urn:microsoft.com/office/officeart/2009/3/layout/RandomtoResultProcess"/>
    <dgm:cxn modelId="{094919AA-5003-4417-9123-E6147F546507}" srcId="{025C560D-130C-4DE8-A20C-B53FA628A85D}" destId="{37282ACF-6A4A-4FF9-9BC6-15F3E6BCC534}" srcOrd="0" destOrd="0" parTransId="{AC323F5A-FB76-40DB-AD60-A2FBB1698DE8}" sibTransId="{D83A107B-C836-4350-AA81-7BDBF070D0D3}"/>
    <dgm:cxn modelId="{3126DF92-43DD-46F6-8518-78ABB221E243}" type="presParOf" srcId="{FCDAEA68-867A-4F0C-9112-A8D9C7DC6144}" destId="{726E67C8-2F20-4F10-8236-4CA319AF8C81}" srcOrd="0" destOrd="0" presId="urn:microsoft.com/office/officeart/2009/3/layout/RandomtoResultProcess"/>
    <dgm:cxn modelId="{A36F309B-89AD-4F17-971A-0810ED0BE2FC}" type="presParOf" srcId="{726E67C8-2F20-4F10-8236-4CA319AF8C81}" destId="{7032FFC8-A7FE-43A1-B272-E80006D7B649}" srcOrd="0" destOrd="0" presId="urn:microsoft.com/office/officeart/2009/3/layout/RandomtoResultProcess"/>
    <dgm:cxn modelId="{876C969C-6993-4D08-826B-528287D21B5B}" type="presParOf" srcId="{726E67C8-2F20-4F10-8236-4CA319AF8C81}" destId="{CE85150F-0ACC-4761-84F6-10F1584A9CE7}" srcOrd="1" destOrd="0" presId="urn:microsoft.com/office/officeart/2009/3/layout/RandomtoResultProcess"/>
    <dgm:cxn modelId="{66CC5519-4151-44E5-A4C3-3666487238AB}" type="presParOf" srcId="{726E67C8-2F20-4F10-8236-4CA319AF8C81}" destId="{BFCACB18-8FD9-483F-A3BC-641DBF32240D}" srcOrd="2" destOrd="0" presId="urn:microsoft.com/office/officeart/2009/3/layout/RandomtoResultProcess"/>
    <dgm:cxn modelId="{955EDB26-F59C-479A-A2C9-FB17A703AF32}" type="presParOf" srcId="{726E67C8-2F20-4F10-8236-4CA319AF8C81}" destId="{8D2D4B04-8430-4092-B768-A211E8E70B7A}" srcOrd="3" destOrd="0" presId="urn:microsoft.com/office/officeart/2009/3/layout/RandomtoResultProcess"/>
    <dgm:cxn modelId="{2DC1289A-4746-472B-930A-2F93E851CC46}" type="presParOf" srcId="{726E67C8-2F20-4F10-8236-4CA319AF8C81}" destId="{1DCF7874-01B2-4BA8-8E08-9F8B46FF718E}" srcOrd="4" destOrd="0" presId="urn:microsoft.com/office/officeart/2009/3/layout/RandomtoResultProcess"/>
    <dgm:cxn modelId="{1F2E4327-EFA7-483B-87EC-9EF46E32474F}" type="presParOf" srcId="{726E67C8-2F20-4F10-8236-4CA319AF8C81}" destId="{252BCB21-6E24-46D9-A4AE-09CFA4D7D895}" srcOrd="5" destOrd="0" presId="urn:microsoft.com/office/officeart/2009/3/layout/RandomtoResultProcess"/>
    <dgm:cxn modelId="{D06D4B5A-248D-48C2-8833-B72968C6215E}" type="presParOf" srcId="{726E67C8-2F20-4F10-8236-4CA319AF8C81}" destId="{CC1BF34F-166C-4128-A596-706B37DDC6E5}" srcOrd="6" destOrd="0" presId="urn:microsoft.com/office/officeart/2009/3/layout/RandomtoResultProcess"/>
    <dgm:cxn modelId="{967C0B4D-DD07-4968-9286-F0C125562A78}" type="presParOf" srcId="{726E67C8-2F20-4F10-8236-4CA319AF8C81}" destId="{7C9EA423-C0C5-4A74-AFA5-849EBBFB082C}" srcOrd="7" destOrd="0" presId="urn:microsoft.com/office/officeart/2009/3/layout/RandomtoResultProcess"/>
    <dgm:cxn modelId="{8B5594BC-4A60-4290-9D35-AF71D3E56D59}" type="presParOf" srcId="{726E67C8-2F20-4F10-8236-4CA319AF8C81}" destId="{D07FDC1F-6452-472B-A8F2-C8CC5B191F2B}" srcOrd="8" destOrd="0" presId="urn:microsoft.com/office/officeart/2009/3/layout/RandomtoResultProcess"/>
    <dgm:cxn modelId="{F8238AD3-BD5A-4D7E-852E-0AC9E39DDECE}" type="presParOf" srcId="{726E67C8-2F20-4F10-8236-4CA319AF8C81}" destId="{70164695-F304-40A5-A50A-7D8C0F7373D6}" srcOrd="9" destOrd="0" presId="urn:microsoft.com/office/officeart/2009/3/layout/RandomtoResultProcess"/>
    <dgm:cxn modelId="{6FDC8CDE-2626-4AAB-8F68-C301BE9A9BFE}" type="presParOf" srcId="{726E67C8-2F20-4F10-8236-4CA319AF8C81}" destId="{9FC88B65-2CC4-4E78-98EB-384464CC9F3B}" srcOrd="10" destOrd="0" presId="urn:microsoft.com/office/officeart/2009/3/layout/RandomtoResultProcess"/>
    <dgm:cxn modelId="{5E6AFCFE-4EF0-4161-8E46-935BCB70353C}" type="presParOf" srcId="{726E67C8-2F20-4F10-8236-4CA319AF8C81}" destId="{ACF8400A-C721-4362-856B-CD5F53642A4C}" srcOrd="11" destOrd="0" presId="urn:microsoft.com/office/officeart/2009/3/layout/RandomtoResultProcess"/>
    <dgm:cxn modelId="{7AEC4802-5FA8-4BB4-893B-AD6E93F38709}" type="presParOf" srcId="{726E67C8-2F20-4F10-8236-4CA319AF8C81}" destId="{503CA662-E967-4F5C-9C44-AE2A08E89431}" srcOrd="12" destOrd="0" presId="urn:microsoft.com/office/officeart/2009/3/layout/RandomtoResultProcess"/>
    <dgm:cxn modelId="{E589E958-9820-4684-BFD5-F584A3D98149}" type="presParOf" srcId="{726E67C8-2F20-4F10-8236-4CA319AF8C81}" destId="{825BC7DE-B160-4913-84AC-60B24A7DA1A7}" srcOrd="13" destOrd="0" presId="urn:microsoft.com/office/officeart/2009/3/layout/RandomtoResultProcess"/>
    <dgm:cxn modelId="{CB178EEF-6723-4F65-A179-DF062331592C}" type="presParOf" srcId="{726E67C8-2F20-4F10-8236-4CA319AF8C81}" destId="{FE1271E5-99A8-445F-89CF-2129B4608CCE}" srcOrd="14" destOrd="0" presId="urn:microsoft.com/office/officeart/2009/3/layout/RandomtoResultProcess"/>
    <dgm:cxn modelId="{1BAB3290-EA5B-44D3-8771-34404B22E512}" type="presParOf" srcId="{726E67C8-2F20-4F10-8236-4CA319AF8C81}" destId="{54B42326-1864-482A-9D94-1B4AC3735730}" srcOrd="15" destOrd="0" presId="urn:microsoft.com/office/officeart/2009/3/layout/RandomtoResultProcess"/>
    <dgm:cxn modelId="{513D4895-8F81-4B0C-A4B9-5D8FA61A8381}" type="presParOf" srcId="{726E67C8-2F20-4F10-8236-4CA319AF8C81}" destId="{8487C37C-36E2-4886-971D-E45F2B1E35F4}" srcOrd="16" destOrd="0" presId="urn:microsoft.com/office/officeart/2009/3/layout/RandomtoResultProcess"/>
    <dgm:cxn modelId="{95DA2BE7-4343-4A25-B972-267C6F71DB14}" type="presParOf" srcId="{726E67C8-2F20-4F10-8236-4CA319AF8C81}" destId="{1B256A1D-753F-406F-A06A-376614BAC24D}" srcOrd="17" destOrd="0" presId="urn:microsoft.com/office/officeart/2009/3/layout/RandomtoResultProcess"/>
    <dgm:cxn modelId="{B2426735-DC51-44C9-8795-E9ED3CB9BBE0}" type="presParOf" srcId="{726E67C8-2F20-4F10-8236-4CA319AF8C81}" destId="{408B0C5A-D8D7-4382-BB7A-7817C20BB87C}" srcOrd="18" destOrd="0" presId="urn:microsoft.com/office/officeart/2009/3/layout/RandomtoResultProcess"/>
    <dgm:cxn modelId="{593B3332-EB50-4BBF-A8A1-BF40D4299693}" type="presParOf" srcId="{FCDAEA68-867A-4F0C-9112-A8D9C7DC6144}" destId="{3992E556-3F13-4654-BDAA-21586F64D756}" srcOrd="1" destOrd="0" presId="urn:microsoft.com/office/officeart/2009/3/layout/RandomtoResultProcess"/>
    <dgm:cxn modelId="{F744582E-A0CC-46F2-ABDE-FF2C593D3AD7}" type="presParOf" srcId="{3992E556-3F13-4654-BDAA-21586F64D756}" destId="{9CDE9D19-9C14-4A34-9245-F2DFFA048BCE}" srcOrd="0" destOrd="0" presId="urn:microsoft.com/office/officeart/2009/3/layout/RandomtoResultProcess"/>
    <dgm:cxn modelId="{F4289854-9A1D-4537-943E-78A31D71EA97}" type="presParOf" srcId="{3992E556-3F13-4654-BDAA-21586F64D756}" destId="{A4D91402-F3AE-4B55-952C-3F749335DADA}" srcOrd="1" destOrd="0" presId="urn:microsoft.com/office/officeart/2009/3/layout/RandomtoResultProcess"/>
    <dgm:cxn modelId="{8C1C36B1-02A5-4D31-BE41-435B1B91024C}" type="presParOf" srcId="{FCDAEA68-867A-4F0C-9112-A8D9C7DC6144}" destId="{62C7EEA3-2B67-47DA-8EE1-33976B31890A}" srcOrd="2" destOrd="0" presId="urn:microsoft.com/office/officeart/2009/3/layout/RandomtoResultProcess"/>
    <dgm:cxn modelId="{F6B9D98F-6365-496C-A91A-FDA302FB6D64}" type="presParOf" srcId="{62C7EEA3-2B67-47DA-8EE1-33976B31890A}" destId="{C20D5014-A1A2-42DD-82A7-86E92C66822E}" srcOrd="0" destOrd="0" presId="urn:microsoft.com/office/officeart/2009/3/layout/RandomtoResultProcess"/>
    <dgm:cxn modelId="{D1DEDF3D-60CA-43C8-BDDA-E4F331CB0A94}" type="presParOf" srcId="{62C7EEA3-2B67-47DA-8EE1-33976B31890A}" destId="{F34B7731-58B7-42CF-B259-83172E6FAF58}" srcOrd="1" destOrd="0" presId="urn:microsoft.com/office/officeart/2009/3/layout/RandomtoResultProcess"/>
    <dgm:cxn modelId="{4D1448AD-B859-4658-A0DB-2F23C45D1DF6}" type="presParOf" srcId="{FCDAEA68-867A-4F0C-9112-A8D9C7DC6144}" destId="{E68DA5FD-3271-4D19-8C71-89800359C221}" srcOrd="3" destOrd="0" presId="urn:microsoft.com/office/officeart/2009/3/layout/RandomtoResultProcess"/>
    <dgm:cxn modelId="{71F7268E-3B5F-495A-AD99-C7C35815BEEB}" type="presParOf" srcId="{E68DA5FD-3271-4D19-8C71-89800359C221}" destId="{14FE687F-C1A1-450B-BE7E-A1419C78786E}" srcOrd="0" destOrd="0" presId="urn:microsoft.com/office/officeart/2009/3/layout/RandomtoResultProcess"/>
    <dgm:cxn modelId="{345C2E9C-9EBE-474F-B53A-9FD401062CA7}" type="presParOf" srcId="{E68DA5FD-3271-4D19-8C71-89800359C221}" destId="{5D45B408-529F-4682-BDCD-D25C0F08ACA3}" srcOrd="1" destOrd="0" presId="urn:microsoft.com/office/officeart/2009/3/layout/RandomtoResultProcess"/>
    <dgm:cxn modelId="{7B9D47AD-241A-42D5-AF0B-F0EA51CF95DF}" type="presParOf" srcId="{FCDAEA68-867A-4F0C-9112-A8D9C7DC6144}" destId="{499D6B9D-F956-4AE9-BD48-DB0DC6D4762E}" srcOrd="4" destOrd="0" presId="urn:microsoft.com/office/officeart/2009/3/layout/RandomtoResultProcess"/>
    <dgm:cxn modelId="{2A460B7E-A47C-42B5-AA02-BA6BA32D9E44}" type="presParOf" srcId="{499D6B9D-F956-4AE9-BD48-DB0DC6D4762E}" destId="{0E698F63-97AA-4566-989D-5E6CB12AD5CC}" srcOrd="0" destOrd="0" presId="urn:microsoft.com/office/officeart/2009/3/layout/RandomtoResultProcess"/>
    <dgm:cxn modelId="{C44EA613-E7A3-4995-8C20-E691FAEAA43C}" type="presParOf" srcId="{499D6B9D-F956-4AE9-BD48-DB0DC6D4762E}" destId="{26331FD0-C9BD-4CC7-ABB7-A9183A4A1A8C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88789231-985D-4C8E-A3EB-C4E8C7772930}" type="doc">
      <dgm:prSet loTypeId="urn:microsoft.com/office/officeart/2005/8/layout/vList2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en-US"/>
        </a:p>
      </dgm:t>
    </dgm:pt>
    <dgm:pt modelId="{0A851A08-0D75-4418-95A9-BAA266B3E1A5}">
      <dgm:prSet/>
      <dgm:spPr/>
      <dgm:t>
        <a:bodyPr/>
        <a:lstStyle/>
        <a:p>
          <a:pPr rtl="0"/>
          <a:r>
            <a:rPr lang="en-US" dirty="0" smtClean="0"/>
            <a:t>AVAILABLE MAJIC BULLETS</a:t>
          </a:r>
          <a:endParaRPr lang="en-US" dirty="0"/>
        </a:p>
      </dgm:t>
    </dgm:pt>
    <dgm:pt modelId="{B6BFE9EC-AA2A-417B-A3C9-7AA14872333D}" type="parTrans" cxnId="{458FC0B5-6D08-47AD-BEE5-3D3BD5C1404C}">
      <dgm:prSet/>
      <dgm:spPr/>
      <dgm:t>
        <a:bodyPr/>
        <a:lstStyle/>
        <a:p>
          <a:endParaRPr lang="en-US"/>
        </a:p>
      </dgm:t>
    </dgm:pt>
    <dgm:pt modelId="{9A86E301-316B-44D8-9D7C-B59C805FA001}" type="sibTrans" cxnId="{458FC0B5-6D08-47AD-BEE5-3D3BD5C1404C}">
      <dgm:prSet/>
      <dgm:spPr/>
      <dgm:t>
        <a:bodyPr/>
        <a:lstStyle/>
        <a:p>
          <a:endParaRPr lang="en-US"/>
        </a:p>
      </dgm:t>
    </dgm:pt>
    <dgm:pt modelId="{72BB8D2C-F59A-4CFF-93DB-BC4C8A86E28D}" type="pres">
      <dgm:prSet presAssocID="{88789231-985D-4C8E-A3EB-C4E8C77729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9D2FC2-68D4-4E24-A111-75C5DC993526}" type="pres">
      <dgm:prSet presAssocID="{0A851A08-0D75-4418-95A9-BAA266B3E1A5}" presName="parentText" presStyleLbl="node1" presStyleIdx="0" presStyleCnt="1" custLinFactNeighborX="1852" custLinFactNeighborY="-656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3C2872-3DB1-4815-B598-E80805BD157C}" type="presOf" srcId="{88789231-985D-4C8E-A3EB-C4E8C7772930}" destId="{72BB8D2C-F59A-4CFF-93DB-BC4C8A86E28D}" srcOrd="0" destOrd="0" presId="urn:microsoft.com/office/officeart/2005/8/layout/vList2"/>
    <dgm:cxn modelId="{458FC0B5-6D08-47AD-BEE5-3D3BD5C1404C}" srcId="{88789231-985D-4C8E-A3EB-C4E8C7772930}" destId="{0A851A08-0D75-4418-95A9-BAA266B3E1A5}" srcOrd="0" destOrd="0" parTransId="{B6BFE9EC-AA2A-417B-A3C9-7AA14872333D}" sibTransId="{9A86E301-316B-44D8-9D7C-B59C805FA001}"/>
    <dgm:cxn modelId="{72EFB845-1A6E-4A49-8260-DFF93DDB6FD5}" type="presOf" srcId="{0A851A08-0D75-4418-95A9-BAA266B3E1A5}" destId="{4F9D2FC2-68D4-4E24-A111-75C5DC993526}" srcOrd="0" destOrd="0" presId="urn:microsoft.com/office/officeart/2005/8/layout/vList2"/>
    <dgm:cxn modelId="{12DCEE56-7B2A-41C2-A91B-0F7D69D95407}" type="presParOf" srcId="{72BB8D2C-F59A-4CFF-93DB-BC4C8A86E28D}" destId="{4F9D2FC2-68D4-4E24-A111-75C5DC99352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93E1A6D2-0F4B-4F3B-9470-38910468CF7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0E849-856C-4E46-855F-FE717F5BC7E7}">
      <dgm:prSet/>
      <dgm:spPr/>
      <dgm:t>
        <a:bodyPr/>
        <a:lstStyle/>
        <a:p>
          <a:pPr rtl="0"/>
          <a:r>
            <a:rPr lang="en-US" smtClean="0"/>
            <a:t>Aptamers covalently linked with siRNA, micro RNA, DRUGS, toxins, SOS TRIGGERS. (“DRONES WITH BULLETS”) </a:t>
          </a:r>
          <a:endParaRPr lang="en-US"/>
        </a:p>
      </dgm:t>
    </dgm:pt>
    <dgm:pt modelId="{C808AC92-CB53-4BE9-865E-4A259B62610E}" type="parTrans" cxnId="{1B54A4D3-0E96-4B9D-AD69-40B9165BDCFD}">
      <dgm:prSet/>
      <dgm:spPr/>
      <dgm:t>
        <a:bodyPr/>
        <a:lstStyle/>
        <a:p>
          <a:endParaRPr lang="en-US"/>
        </a:p>
      </dgm:t>
    </dgm:pt>
    <dgm:pt modelId="{1EBB2076-9492-443F-8E38-BF87562C55F1}" type="sibTrans" cxnId="{1B54A4D3-0E96-4B9D-AD69-40B9165BDCFD}">
      <dgm:prSet/>
      <dgm:spPr/>
      <dgm:t>
        <a:bodyPr/>
        <a:lstStyle/>
        <a:p>
          <a:endParaRPr lang="en-US"/>
        </a:p>
      </dgm:t>
    </dgm:pt>
    <dgm:pt modelId="{7A9783F8-E34C-4170-AD01-5AAA2B3D686E}">
      <dgm:prSet/>
      <dgm:spPr/>
      <dgm:t>
        <a:bodyPr/>
        <a:lstStyle/>
        <a:p>
          <a:pPr rtl="0"/>
          <a:r>
            <a:rPr lang="en-US" dirty="0" smtClean="0"/>
            <a:t>IMMUNOLIPOSOMES ATTACHED TO DUAL ANTI VIRAL DRUGS AS STEALTH “TROJAN HORSE”(</a:t>
          </a:r>
          <a:r>
            <a:rPr lang="en-US" dirty="0" err="1" smtClean="0"/>
            <a:t>Ramana</a:t>
          </a:r>
          <a:r>
            <a:rPr lang="en-US" dirty="0" smtClean="0"/>
            <a:t> et al 2015)	</a:t>
          </a:r>
          <a:endParaRPr lang="en-US" dirty="0"/>
        </a:p>
      </dgm:t>
    </dgm:pt>
    <dgm:pt modelId="{E213115C-73B7-4D4D-BC90-A220FE6DAF64}" type="parTrans" cxnId="{8F45A114-3851-4E59-923B-03DFBF817826}">
      <dgm:prSet/>
      <dgm:spPr/>
      <dgm:t>
        <a:bodyPr/>
        <a:lstStyle/>
        <a:p>
          <a:endParaRPr lang="en-US"/>
        </a:p>
      </dgm:t>
    </dgm:pt>
    <dgm:pt modelId="{F6AD6E76-0FEA-4999-8989-2BFEA1EE06DF}" type="sibTrans" cxnId="{8F45A114-3851-4E59-923B-03DFBF817826}">
      <dgm:prSet/>
      <dgm:spPr/>
      <dgm:t>
        <a:bodyPr/>
        <a:lstStyle/>
        <a:p>
          <a:endParaRPr lang="en-US"/>
        </a:p>
      </dgm:t>
    </dgm:pt>
    <dgm:pt modelId="{38727442-561C-4E71-97C0-9A41EFAB10BD}" type="pres">
      <dgm:prSet presAssocID="{93E1A6D2-0F4B-4F3B-9470-38910468CF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C8DB3D-8269-4F56-8069-13A81A8C896C}" type="pres">
      <dgm:prSet presAssocID="{1D20E849-856C-4E46-855F-FE717F5BC7E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BF6692-5445-48BF-BFAD-FDCF46691C5B}" type="pres">
      <dgm:prSet presAssocID="{1EBB2076-9492-443F-8E38-BF87562C55F1}" presName="spacer" presStyleCnt="0"/>
      <dgm:spPr/>
    </dgm:pt>
    <dgm:pt modelId="{8896EB28-9677-4B1C-B9AE-68A4C70D0F1B}" type="pres">
      <dgm:prSet presAssocID="{7A9783F8-E34C-4170-AD01-5AAA2B3D68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45A114-3851-4E59-923B-03DFBF817826}" srcId="{93E1A6D2-0F4B-4F3B-9470-38910468CF7E}" destId="{7A9783F8-E34C-4170-AD01-5AAA2B3D686E}" srcOrd="1" destOrd="0" parTransId="{E213115C-73B7-4D4D-BC90-A220FE6DAF64}" sibTransId="{F6AD6E76-0FEA-4999-8989-2BFEA1EE06DF}"/>
    <dgm:cxn modelId="{381F40B6-E215-44E6-9DFA-BEF35996FFA3}" type="presOf" srcId="{93E1A6D2-0F4B-4F3B-9470-38910468CF7E}" destId="{38727442-561C-4E71-97C0-9A41EFAB10BD}" srcOrd="0" destOrd="0" presId="urn:microsoft.com/office/officeart/2005/8/layout/vList2"/>
    <dgm:cxn modelId="{817BA788-0F8B-4848-9B55-C6006A0C010B}" type="presOf" srcId="{7A9783F8-E34C-4170-AD01-5AAA2B3D686E}" destId="{8896EB28-9677-4B1C-B9AE-68A4C70D0F1B}" srcOrd="0" destOrd="0" presId="urn:microsoft.com/office/officeart/2005/8/layout/vList2"/>
    <dgm:cxn modelId="{1B54A4D3-0E96-4B9D-AD69-40B9165BDCFD}" srcId="{93E1A6D2-0F4B-4F3B-9470-38910468CF7E}" destId="{1D20E849-856C-4E46-855F-FE717F5BC7E7}" srcOrd="0" destOrd="0" parTransId="{C808AC92-CB53-4BE9-865E-4A259B62610E}" sibTransId="{1EBB2076-9492-443F-8E38-BF87562C55F1}"/>
    <dgm:cxn modelId="{4564CC67-93B7-4291-94B6-E3A39633475E}" type="presOf" srcId="{1D20E849-856C-4E46-855F-FE717F5BC7E7}" destId="{30C8DB3D-8269-4F56-8069-13A81A8C896C}" srcOrd="0" destOrd="0" presId="urn:microsoft.com/office/officeart/2005/8/layout/vList2"/>
    <dgm:cxn modelId="{197B4FC4-BDC2-457E-B77C-51BAFDFFA4F4}" type="presParOf" srcId="{38727442-561C-4E71-97C0-9A41EFAB10BD}" destId="{30C8DB3D-8269-4F56-8069-13A81A8C896C}" srcOrd="0" destOrd="0" presId="urn:microsoft.com/office/officeart/2005/8/layout/vList2"/>
    <dgm:cxn modelId="{AAA7ACA2-E274-414E-BC58-2CE7FB208370}" type="presParOf" srcId="{38727442-561C-4E71-97C0-9A41EFAB10BD}" destId="{22BF6692-5445-48BF-BFAD-FDCF46691C5B}" srcOrd="1" destOrd="0" presId="urn:microsoft.com/office/officeart/2005/8/layout/vList2"/>
    <dgm:cxn modelId="{4521A102-25B7-46C2-A1B8-1FA0F3707ED9}" type="presParOf" srcId="{38727442-561C-4E71-97C0-9A41EFAB10BD}" destId="{8896EB28-9677-4B1C-B9AE-68A4C70D0F1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68B81D-C412-402F-81FE-3EF49CE89FE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B52022-93F1-4C5E-A478-AF358F7B9144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ACCESS ANCIENT ANTISTRESS PATHWAYS  FOR  HIV THERAPEUTIC</a:t>
          </a:r>
          <a:r>
            <a:rPr lang="en-US" sz="2000" b="1" dirty="0" smtClean="0"/>
            <a:t>S</a:t>
          </a:r>
          <a:endParaRPr lang="en-US" sz="2000" dirty="0"/>
        </a:p>
      </dgm:t>
    </dgm:pt>
    <dgm:pt modelId="{30D13ABE-74FC-47E2-9414-7C030D6B50A8}" type="parTrans" cxnId="{05A94F13-10BA-4EA0-98AB-8E8F786F7FEE}">
      <dgm:prSet/>
      <dgm:spPr/>
      <dgm:t>
        <a:bodyPr/>
        <a:lstStyle/>
        <a:p>
          <a:endParaRPr lang="en-US"/>
        </a:p>
      </dgm:t>
    </dgm:pt>
    <dgm:pt modelId="{D59D3DDC-8BFA-4AC8-AB14-2D2B2B4DCEA2}" type="sibTrans" cxnId="{05A94F13-10BA-4EA0-98AB-8E8F786F7FEE}">
      <dgm:prSet/>
      <dgm:spPr/>
      <dgm:t>
        <a:bodyPr/>
        <a:lstStyle/>
        <a:p>
          <a:endParaRPr lang="en-US"/>
        </a:p>
      </dgm:t>
    </dgm:pt>
    <dgm:pt modelId="{14428956-BBCD-4658-9CB7-B1C97EAD6D7C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UTILIZE ANTI-STRESS DRUGS USED FOR CANCER, ALZHEIMERS, STROKE, HEART ATTACK, NEUROLOGICAL DISEASES, WOUND HEALING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E5AB3C0-5901-46D8-83ED-12C6F8A240C0}" type="parTrans" cxnId="{A6E0F9D2-C127-45DA-9043-B6E915F4BC86}">
      <dgm:prSet/>
      <dgm:spPr/>
      <dgm:t>
        <a:bodyPr/>
        <a:lstStyle/>
        <a:p>
          <a:endParaRPr lang="en-US"/>
        </a:p>
      </dgm:t>
    </dgm:pt>
    <dgm:pt modelId="{B07DEDD9-6A28-462F-89A9-A7106970B0FA}" type="sibTrans" cxnId="{A6E0F9D2-C127-45DA-9043-B6E915F4BC86}">
      <dgm:prSet/>
      <dgm:spPr/>
      <dgm:t>
        <a:bodyPr/>
        <a:lstStyle/>
        <a:p>
          <a:endParaRPr lang="en-US"/>
        </a:p>
      </dgm:t>
    </dgm:pt>
    <dgm:pt modelId="{CCB78DF5-EBEF-44EE-B2E2-191665D7AF77}" type="pres">
      <dgm:prSet presAssocID="{FE68B81D-C412-402F-81FE-3EF49CE89FE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DF6B8F-3E21-465D-97A6-4F2CC614E926}" type="pres">
      <dgm:prSet presAssocID="{FE68B81D-C412-402F-81FE-3EF49CE89FE2}" presName="arrow" presStyleLbl="bgShp" presStyleIdx="0" presStyleCnt="1"/>
      <dgm:spPr/>
    </dgm:pt>
    <dgm:pt modelId="{FCE32D99-D592-4549-8121-4039D13431BF}" type="pres">
      <dgm:prSet presAssocID="{FE68B81D-C412-402F-81FE-3EF49CE89FE2}" presName="linearProcess" presStyleCnt="0"/>
      <dgm:spPr/>
    </dgm:pt>
    <dgm:pt modelId="{AFE2C5E6-F053-46B8-83DD-777C71C7B913}" type="pres">
      <dgm:prSet presAssocID="{E5B52022-93F1-4C5E-A478-AF358F7B914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E8EBD9-4E77-44D2-8EDD-632C2B1F976A}" type="pres">
      <dgm:prSet presAssocID="{D59D3DDC-8BFA-4AC8-AB14-2D2B2B4DCEA2}" presName="sibTrans" presStyleCnt="0"/>
      <dgm:spPr/>
    </dgm:pt>
    <dgm:pt modelId="{C6E47E32-6267-4529-8848-CD0F2FC64F16}" type="pres">
      <dgm:prSet presAssocID="{14428956-BBCD-4658-9CB7-B1C97EAD6D7C}" presName="textNode" presStyleLbl="node1" presStyleIdx="1" presStyleCnt="2" custLinFactNeighborX="63892" custLinFactNeighborY="7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E0F9D2-C127-45DA-9043-B6E915F4BC86}" srcId="{FE68B81D-C412-402F-81FE-3EF49CE89FE2}" destId="{14428956-BBCD-4658-9CB7-B1C97EAD6D7C}" srcOrd="1" destOrd="0" parTransId="{9E5AB3C0-5901-46D8-83ED-12C6F8A240C0}" sibTransId="{B07DEDD9-6A28-462F-89A9-A7106970B0FA}"/>
    <dgm:cxn modelId="{1058B3EC-4B21-4E74-8E0B-C8277FDB34B2}" type="presOf" srcId="{14428956-BBCD-4658-9CB7-B1C97EAD6D7C}" destId="{C6E47E32-6267-4529-8848-CD0F2FC64F16}" srcOrd="0" destOrd="0" presId="urn:microsoft.com/office/officeart/2005/8/layout/hProcess9"/>
    <dgm:cxn modelId="{31033C17-8514-44DE-9D4F-557FA11DFE3F}" type="presOf" srcId="{FE68B81D-C412-402F-81FE-3EF49CE89FE2}" destId="{CCB78DF5-EBEF-44EE-B2E2-191665D7AF77}" srcOrd="0" destOrd="0" presId="urn:microsoft.com/office/officeart/2005/8/layout/hProcess9"/>
    <dgm:cxn modelId="{7BF625D6-04ED-493C-A831-818034B53C3D}" type="presOf" srcId="{E5B52022-93F1-4C5E-A478-AF358F7B9144}" destId="{AFE2C5E6-F053-46B8-83DD-777C71C7B913}" srcOrd="0" destOrd="0" presId="urn:microsoft.com/office/officeart/2005/8/layout/hProcess9"/>
    <dgm:cxn modelId="{05A94F13-10BA-4EA0-98AB-8E8F786F7FEE}" srcId="{FE68B81D-C412-402F-81FE-3EF49CE89FE2}" destId="{E5B52022-93F1-4C5E-A478-AF358F7B9144}" srcOrd="0" destOrd="0" parTransId="{30D13ABE-74FC-47E2-9414-7C030D6B50A8}" sibTransId="{D59D3DDC-8BFA-4AC8-AB14-2D2B2B4DCEA2}"/>
    <dgm:cxn modelId="{98EC21C5-75C4-4F50-AFD0-9C46069245E4}" type="presParOf" srcId="{CCB78DF5-EBEF-44EE-B2E2-191665D7AF77}" destId="{F1DF6B8F-3E21-465D-97A6-4F2CC614E926}" srcOrd="0" destOrd="0" presId="urn:microsoft.com/office/officeart/2005/8/layout/hProcess9"/>
    <dgm:cxn modelId="{DB2A201E-5592-497F-BB05-2B0B12D4EF13}" type="presParOf" srcId="{CCB78DF5-EBEF-44EE-B2E2-191665D7AF77}" destId="{FCE32D99-D592-4549-8121-4039D13431BF}" srcOrd="1" destOrd="0" presId="urn:microsoft.com/office/officeart/2005/8/layout/hProcess9"/>
    <dgm:cxn modelId="{D630B7F1-299F-4D79-A513-3AA833BCF283}" type="presParOf" srcId="{FCE32D99-D592-4549-8121-4039D13431BF}" destId="{AFE2C5E6-F053-46B8-83DD-777C71C7B913}" srcOrd="0" destOrd="0" presId="urn:microsoft.com/office/officeart/2005/8/layout/hProcess9"/>
    <dgm:cxn modelId="{0E118943-4B3F-4B58-BFB1-CC62236A40CF}" type="presParOf" srcId="{FCE32D99-D592-4549-8121-4039D13431BF}" destId="{CBE8EBD9-4E77-44D2-8EDD-632C2B1F976A}" srcOrd="1" destOrd="0" presId="urn:microsoft.com/office/officeart/2005/8/layout/hProcess9"/>
    <dgm:cxn modelId="{3004B82B-A9CE-49EE-BE3A-6BF9F73550DB}" type="presParOf" srcId="{FCE32D99-D592-4549-8121-4039D13431BF}" destId="{C6E47E32-6267-4529-8848-CD0F2FC64F16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6A6A8DBC-5959-4D61-9052-2BF4772C16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F736FA5-6FEA-49CA-9D0B-251956FD3970}">
      <dgm:prSet/>
      <dgm:spPr/>
      <dgm:t>
        <a:bodyPr/>
        <a:lstStyle/>
        <a:p>
          <a:pPr rtl="0"/>
          <a:r>
            <a:rPr lang="en-US" b="1" smtClean="0"/>
            <a:t>Dual antiretroviral drugs--modern Trojan horses to combat HIV</a:t>
          </a:r>
          <a:endParaRPr lang="en-US"/>
        </a:p>
      </dgm:t>
    </dgm:pt>
    <dgm:pt modelId="{55EC676C-ED51-42F1-98D4-B08899DF5AC8}" type="parTrans" cxnId="{E33856E6-7862-46C6-A59D-6281DEF57A78}">
      <dgm:prSet/>
      <dgm:spPr/>
      <dgm:t>
        <a:bodyPr/>
        <a:lstStyle/>
        <a:p>
          <a:endParaRPr lang="en-US"/>
        </a:p>
      </dgm:t>
    </dgm:pt>
    <dgm:pt modelId="{6786F5D8-180A-45C7-95D4-2EA3D9711001}" type="sibTrans" cxnId="{E33856E6-7862-46C6-A59D-6281DEF57A78}">
      <dgm:prSet/>
      <dgm:spPr/>
      <dgm:t>
        <a:bodyPr/>
        <a:lstStyle/>
        <a:p>
          <a:endParaRPr lang="en-US"/>
        </a:p>
      </dgm:t>
    </dgm:pt>
    <dgm:pt modelId="{8697544C-20F4-41B4-BCFB-AC5315493FF2}" type="pres">
      <dgm:prSet presAssocID="{6A6A8DBC-5959-4D61-9052-2BF4772C168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C37B58-D437-4070-A47E-846D2E31BBCF}" type="pres">
      <dgm:prSet presAssocID="{1F736FA5-6FEA-49CA-9D0B-251956FD397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3856E6-7862-46C6-A59D-6281DEF57A78}" srcId="{6A6A8DBC-5959-4D61-9052-2BF4772C168B}" destId="{1F736FA5-6FEA-49CA-9D0B-251956FD3970}" srcOrd="0" destOrd="0" parTransId="{55EC676C-ED51-42F1-98D4-B08899DF5AC8}" sibTransId="{6786F5D8-180A-45C7-95D4-2EA3D9711001}"/>
    <dgm:cxn modelId="{F5745EE5-21E0-4199-A43E-754518503569}" type="presOf" srcId="{6A6A8DBC-5959-4D61-9052-2BF4772C168B}" destId="{8697544C-20F4-41B4-BCFB-AC5315493FF2}" srcOrd="0" destOrd="0" presId="urn:microsoft.com/office/officeart/2005/8/layout/vList2"/>
    <dgm:cxn modelId="{FE312397-A68F-4F58-BFA0-01B2DB28A292}" type="presOf" srcId="{1F736FA5-6FEA-49CA-9D0B-251956FD3970}" destId="{85C37B58-D437-4070-A47E-846D2E31BBCF}" srcOrd="0" destOrd="0" presId="urn:microsoft.com/office/officeart/2005/8/layout/vList2"/>
    <dgm:cxn modelId="{BC1A27D0-142B-4BC3-9041-2462E11AE1D6}" type="presParOf" srcId="{8697544C-20F4-41B4-BCFB-AC5315493FF2}" destId="{85C37B58-D437-4070-A47E-846D2E31BB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B60CB1A0-8721-4B6E-B7A8-86589369C6A9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BEB97E-DE7B-410F-9CB2-DDDE579ACB65}">
      <dgm:prSet/>
      <dgm:spPr/>
      <dgm:t>
        <a:bodyPr/>
        <a:lstStyle/>
        <a:p>
          <a:pPr rtl="0"/>
          <a:r>
            <a:rPr lang="en-US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Ramana</a:t>
          </a:r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et al., 2015  Stealth anti-CD4 conjugated </a:t>
          </a:r>
          <a:r>
            <a:rPr lang="en-US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immunoliposomes</a:t>
          </a:r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en-US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invitro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8CDCDB98-F3B6-4316-8697-A809E4AB3DAE}" type="parTrans" cxnId="{78107860-4996-47A8-8A18-4056A30309F0}">
      <dgm:prSet/>
      <dgm:spPr/>
      <dgm:t>
        <a:bodyPr/>
        <a:lstStyle/>
        <a:p>
          <a:endParaRPr lang="en-US"/>
        </a:p>
      </dgm:t>
    </dgm:pt>
    <dgm:pt modelId="{C08A4BCB-6DF5-411D-9196-28C91EE24861}" type="sibTrans" cxnId="{78107860-4996-47A8-8A18-4056A30309F0}">
      <dgm:prSet/>
      <dgm:spPr/>
      <dgm:t>
        <a:bodyPr/>
        <a:lstStyle/>
        <a:p>
          <a:endParaRPr lang="en-US"/>
        </a:p>
      </dgm:t>
    </dgm:pt>
    <dgm:pt modelId="{9B6E0E05-9202-4B40-BD97-6497EE342D63}">
      <dgm:prSet custT="1"/>
      <dgm:spPr/>
      <dgm:t>
        <a:bodyPr/>
        <a:lstStyle/>
        <a:p>
          <a:pPr rtl="0"/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Blocked viral proliferation:   co-delivery  </a:t>
          </a:r>
          <a:endParaRPr lang="en-US" sz="2800" dirty="0"/>
        </a:p>
      </dgm:t>
    </dgm:pt>
    <dgm:pt modelId="{939312C4-19D2-4274-ABC6-CA2BEAB3CA00}" type="parTrans" cxnId="{534DF736-7043-4EC8-BA58-DB3E20708447}">
      <dgm:prSet/>
      <dgm:spPr/>
      <dgm:t>
        <a:bodyPr/>
        <a:lstStyle/>
        <a:p>
          <a:endParaRPr lang="en-US"/>
        </a:p>
      </dgm:t>
    </dgm:pt>
    <dgm:pt modelId="{BF8563C4-625A-4019-A2C5-F9D93A9EDA68}" type="sibTrans" cxnId="{534DF736-7043-4EC8-BA58-DB3E20708447}">
      <dgm:prSet/>
      <dgm:spPr/>
      <dgm:t>
        <a:bodyPr/>
        <a:lstStyle/>
        <a:p>
          <a:endParaRPr lang="en-US"/>
        </a:p>
      </dgm:t>
    </dgm:pt>
    <dgm:pt modelId="{976E12EE-9289-4854-810B-F5756D13E3B0}" type="pres">
      <dgm:prSet presAssocID="{B60CB1A0-8721-4B6E-B7A8-86589369C6A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FAECF9-2034-49C2-8188-708826D73253}" type="pres">
      <dgm:prSet presAssocID="{B60CB1A0-8721-4B6E-B7A8-86589369C6A9}" presName="arrow" presStyleLbl="bgShp" presStyleIdx="0" presStyleCnt="1"/>
      <dgm:spPr/>
    </dgm:pt>
    <dgm:pt modelId="{8B5946AB-0C96-4A65-BB3C-6C0141A10EDB}" type="pres">
      <dgm:prSet presAssocID="{B60CB1A0-8721-4B6E-B7A8-86589369C6A9}" presName="linearProcess" presStyleCnt="0"/>
      <dgm:spPr/>
    </dgm:pt>
    <dgm:pt modelId="{568261A0-F042-44C2-A042-59E4505DBE26}" type="pres">
      <dgm:prSet presAssocID="{C6BEB97E-DE7B-410F-9CB2-DDDE579ACB65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90769-A02E-48CA-B6E2-0480C50134EE}" type="pres">
      <dgm:prSet presAssocID="{C08A4BCB-6DF5-411D-9196-28C91EE24861}" presName="sibTrans" presStyleCnt="0"/>
      <dgm:spPr/>
    </dgm:pt>
    <dgm:pt modelId="{32142198-A8E3-4899-B2BC-167242ACDA93}" type="pres">
      <dgm:prSet presAssocID="{9B6E0E05-9202-4B40-BD97-6497EE342D63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107860-4996-47A8-8A18-4056A30309F0}" srcId="{B60CB1A0-8721-4B6E-B7A8-86589369C6A9}" destId="{C6BEB97E-DE7B-410F-9CB2-DDDE579ACB65}" srcOrd="0" destOrd="0" parTransId="{8CDCDB98-F3B6-4316-8697-A809E4AB3DAE}" sibTransId="{C08A4BCB-6DF5-411D-9196-28C91EE24861}"/>
    <dgm:cxn modelId="{EA3491BC-71E2-462F-9A67-DEF1332A8C03}" type="presOf" srcId="{B60CB1A0-8721-4B6E-B7A8-86589369C6A9}" destId="{976E12EE-9289-4854-810B-F5756D13E3B0}" srcOrd="0" destOrd="0" presId="urn:microsoft.com/office/officeart/2005/8/layout/hProcess9"/>
    <dgm:cxn modelId="{FDE85739-87AF-4370-85B4-93F38170015E}" type="presOf" srcId="{9B6E0E05-9202-4B40-BD97-6497EE342D63}" destId="{32142198-A8E3-4899-B2BC-167242ACDA93}" srcOrd="0" destOrd="0" presId="urn:microsoft.com/office/officeart/2005/8/layout/hProcess9"/>
    <dgm:cxn modelId="{6923DE04-8678-4D14-AFD7-A3123FE3B3B9}" type="presOf" srcId="{C6BEB97E-DE7B-410F-9CB2-DDDE579ACB65}" destId="{568261A0-F042-44C2-A042-59E4505DBE26}" srcOrd="0" destOrd="0" presId="urn:microsoft.com/office/officeart/2005/8/layout/hProcess9"/>
    <dgm:cxn modelId="{534DF736-7043-4EC8-BA58-DB3E20708447}" srcId="{B60CB1A0-8721-4B6E-B7A8-86589369C6A9}" destId="{9B6E0E05-9202-4B40-BD97-6497EE342D63}" srcOrd="1" destOrd="0" parTransId="{939312C4-19D2-4274-ABC6-CA2BEAB3CA00}" sibTransId="{BF8563C4-625A-4019-A2C5-F9D93A9EDA68}"/>
    <dgm:cxn modelId="{CA4C2C81-AE43-43AD-8D57-27D88C326A85}" type="presParOf" srcId="{976E12EE-9289-4854-810B-F5756D13E3B0}" destId="{BFFAECF9-2034-49C2-8188-708826D73253}" srcOrd="0" destOrd="0" presId="urn:microsoft.com/office/officeart/2005/8/layout/hProcess9"/>
    <dgm:cxn modelId="{2510C11F-8B9E-471D-9131-44FF54F40DC2}" type="presParOf" srcId="{976E12EE-9289-4854-810B-F5756D13E3B0}" destId="{8B5946AB-0C96-4A65-BB3C-6C0141A10EDB}" srcOrd="1" destOrd="0" presId="urn:microsoft.com/office/officeart/2005/8/layout/hProcess9"/>
    <dgm:cxn modelId="{CDB669A5-D5DE-4953-A741-5D94FBE3E581}" type="presParOf" srcId="{8B5946AB-0C96-4A65-BB3C-6C0141A10EDB}" destId="{568261A0-F042-44C2-A042-59E4505DBE26}" srcOrd="0" destOrd="0" presId="urn:microsoft.com/office/officeart/2005/8/layout/hProcess9"/>
    <dgm:cxn modelId="{5032702C-2B37-412F-BBAF-17EF67EA18FA}" type="presParOf" srcId="{8B5946AB-0C96-4A65-BB3C-6C0141A10EDB}" destId="{9A690769-A02E-48CA-B6E2-0480C50134EE}" srcOrd="1" destOrd="0" presId="urn:microsoft.com/office/officeart/2005/8/layout/hProcess9"/>
    <dgm:cxn modelId="{6AFDC5B4-4676-4E2B-8949-C1282EE499BB}" type="presParOf" srcId="{8B5946AB-0C96-4A65-BB3C-6C0141A10EDB}" destId="{32142198-A8E3-4899-B2BC-167242ACDA9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EE0ED338-8719-49D6-9FBB-0F5F20E1222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7EFFBD2-F03F-46D6-8171-DCCF94EA47E2}">
      <dgm:prSet/>
      <dgm:spPr/>
      <dgm:t>
        <a:bodyPr/>
        <a:lstStyle/>
        <a:p>
          <a:pPr rtl="0"/>
          <a:r>
            <a:rPr lang="en-US" dirty="0" smtClean="0"/>
            <a:t>TAR siRNA DECOY VEHICLE</a:t>
          </a:r>
          <a:endParaRPr lang="en-US" dirty="0"/>
        </a:p>
      </dgm:t>
    </dgm:pt>
    <dgm:pt modelId="{FDA6051D-DD07-46E3-AA80-B167EE2D6BE4}" type="parTrans" cxnId="{78A14E7C-4899-43EE-A2BB-0625B0A22AD1}">
      <dgm:prSet/>
      <dgm:spPr/>
      <dgm:t>
        <a:bodyPr/>
        <a:lstStyle/>
        <a:p>
          <a:endParaRPr lang="en-US"/>
        </a:p>
      </dgm:t>
    </dgm:pt>
    <dgm:pt modelId="{28E5773E-E182-4A21-BC35-1E8B5929CD44}" type="sibTrans" cxnId="{78A14E7C-4899-43EE-A2BB-0625B0A22AD1}">
      <dgm:prSet/>
      <dgm:spPr/>
      <dgm:t>
        <a:bodyPr/>
        <a:lstStyle/>
        <a:p>
          <a:endParaRPr lang="en-US"/>
        </a:p>
      </dgm:t>
    </dgm:pt>
    <dgm:pt modelId="{178714C9-EC87-4E17-877B-D3F3D1693D8A}" type="pres">
      <dgm:prSet presAssocID="{EE0ED338-8719-49D6-9FBB-0F5F20E122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C239B2-EEC4-4D3F-AC71-BE3B0DC298A0}" type="pres">
      <dgm:prSet presAssocID="{F7EFFBD2-F03F-46D6-8171-DCCF94EA47E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CC0C01C-A438-429C-A261-7D0B8ECA16AF}" type="presOf" srcId="{EE0ED338-8719-49D6-9FBB-0F5F20E12228}" destId="{178714C9-EC87-4E17-877B-D3F3D1693D8A}" srcOrd="0" destOrd="0" presId="urn:microsoft.com/office/officeart/2005/8/layout/vList2"/>
    <dgm:cxn modelId="{78A14E7C-4899-43EE-A2BB-0625B0A22AD1}" srcId="{EE0ED338-8719-49D6-9FBB-0F5F20E12228}" destId="{F7EFFBD2-F03F-46D6-8171-DCCF94EA47E2}" srcOrd="0" destOrd="0" parTransId="{FDA6051D-DD07-46E3-AA80-B167EE2D6BE4}" sibTransId="{28E5773E-E182-4A21-BC35-1E8B5929CD44}"/>
    <dgm:cxn modelId="{B4A90138-FF25-46F8-AB9F-F470AB740850}" type="presOf" srcId="{F7EFFBD2-F03F-46D6-8171-DCCF94EA47E2}" destId="{D2C239B2-EEC4-4D3F-AC71-BE3B0DC298A0}" srcOrd="0" destOrd="0" presId="urn:microsoft.com/office/officeart/2005/8/layout/vList2"/>
    <dgm:cxn modelId="{BA52AA70-86D6-4CAE-AFF8-09D33D61BCF8}" type="presParOf" srcId="{178714C9-EC87-4E17-877B-D3F3D1693D8A}" destId="{D2C239B2-EEC4-4D3F-AC71-BE3B0DC298A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379734A5-FCE9-4478-8DFE-E69204758F8D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E4C9FA1-6CFA-4935-BE5C-58581D42E1CB}">
      <dgm:prSet custT="1"/>
      <dgm:spPr/>
      <dgm:t>
        <a:bodyPr/>
        <a:lstStyle/>
        <a:p>
          <a:pPr rtl="0"/>
          <a:r>
            <a:rPr lang="en-US" sz="2400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TAR microRNA is ANTI APOPTOSIS: PROTECTS VIRAL RESERVOIR.</a:t>
          </a:r>
          <a:endParaRPr lang="en-US" sz="2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25A0D04-5FC2-49EF-9320-DBDDE754C667}" type="parTrans" cxnId="{6166C790-58FD-4671-87A7-9F929C94D66F}">
      <dgm:prSet/>
      <dgm:spPr/>
      <dgm:t>
        <a:bodyPr/>
        <a:lstStyle/>
        <a:p>
          <a:endParaRPr lang="en-US"/>
        </a:p>
      </dgm:t>
    </dgm:pt>
    <dgm:pt modelId="{2F5A70AE-D525-4C3B-92FE-003E2FF07C86}" type="sibTrans" cxnId="{6166C790-58FD-4671-87A7-9F929C94D66F}">
      <dgm:prSet/>
      <dgm:spPr/>
      <dgm:t>
        <a:bodyPr/>
        <a:lstStyle/>
        <a:p>
          <a:endParaRPr lang="en-US"/>
        </a:p>
      </dgm:t>
    </dgm:pt>
    <dgm:pt modelId="{73910715-1B43-4CBD-86D7-FDC419698C1C}">
      <dgm:prSet custT="1"/>
      <dgm:spPr/>
      <dgm:t>
        <a:bodyPr/>
        <a:lstStyle/>
        <a:p>
          <a:pPr rtl="0"/>
          <a:r>
            <a:rPr lang="en-US" sz="2000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ENGINEERED TAR RNA siRNA of HIV. </a:t>
          </a:r>
        </a:p>
        <a:p>
          <a:pPr rtl="0"/>
          <a:r>
            <a:rPr lang="en-US" sz="2000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TAR DECOY  INHIBITED HIV EXPRESSION IN CHALLENGE </a:t>
          </a:r>
          <a:r>
            <a:rPr lang="en-US" sz="1400" b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(TROJAN HORSE</a:t>
          </a:r>
          <a:r>
            <a:rPr lang="en-US" sz="1500" smtClean="0"/>
            <a:t>)</a:t>
          </a:r>
          <a:endParaRPr lang="en-US" sz="1500" dirty="0"/>
        </a:p>
      </dgm:t>
    </dgm:pt>
    <dgm:pt modelId="{C57C2EA3-84D9-49B3-97E9-3750DF242F13}" type="parTrans" cxnId="{740BBC48-F3BD-4B7A-B783-02D6AF128B9C}">
      <dgm:prSet/>
      <dgm:spPr/>
      <dgm:t>
        <a:bodyPr/>
        <a:lstStyle/>
        <a:p>
          <a:endParaRPr lang="en-US"/>
        </a:p>
      </dgm:t>
    </dgm:pt>
    <dgm:pt modelId="{A27B4B42-0ED0-4286-85A1-B36CB68BA3F2}" type="sibTrans" cxnId="{740BBC48-F3BD-4B7A-B783-02D6AF128B9C}">
      <dgm:prSet/>
      <dgm:spPr/>
      <dgm:t>
        <a:bodyPr/>
        <a:lstStyle/>
        <a:p>
          <a:endParaRPr lang="en-US"/>
        </a:p>
      </dgm:t>
    </dgm:pt>
    <dgm:pt modelId="{6D666FF3-E3F9-4F3B-AD65-D532E9D1544D}" type="pres">
      <dgm:prSet presAssocID="{379734A5-FCE9-4478-8DFE-E69204758F8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619833-C279-4B7A-B6C2-42D74DBC1289}" type="pres">
      <dgm:prSet presAssocID="{379734A5-FCE9-4478-8DFE-E69204758F8D}" presName="arrow" presStyleLbl="bgShp" presStyleIdx="0" presStyleCnt="1"/>
      <dgm:spPr/>
      <dgm:t>
        <a:bodyPr/>
        <a:lstStyle/>
        <a:p>
          <a:endParaRPr lang="en-US"/>
        </a:p>
      </dgm:t>
    </dgm:pt>
    <dgm:pt modelId="{82046036-7546-4602-B23F-5103DE639139}" type="pres">
      <dgm:prSet presAssocID="{379734A5-FCE9-4478-8DFE-E69204758F8D}" presName="linearProcess" presStyleCnt="0"/>
      <dgm:spPr/>
      <dgm:t>
        <a:bodyPr/>
        <a:lstStyle/>
        <a:p>
          <a:endParaRPr lang="en-US"/>
        </a:p>
      </dgm:t>
    </dgm:pt>
    <dgm:pt modelId="{F8DFA451-ED18-423A-9110-41873BF1DD70}" type="pres">
      <dgm:prSet presAssocID="{2E4C9FA1-6CFA-4935-BE5C-58581D42E1CB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283A5-8245-4900-8591-1D255B7D230E}" type="pres">
      <dgm:prSet presAssocID="{2F5A70AE-D525-4C3B-92FE-003E2FF07C86}" presName="sibTrans" presStyleCnt="0"/>
      <dgm:spPr/>
      <dgm:t>
        <a:bodyPr/>
        <a:lstStyle/>
        <a:p>
          <a:endParaRPr lang="en-US"/>
        </a:p>
      </dgm:t>
    </dgm:pt>
    <dgm:pt modelId="{1FFC9B80-F4DB-42EB-99A8-F42B01688320}" type="pres">
      <dgm:prSet presAssocID="{73910715-1B43-4CBD-86D7-FDC419698C1C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442A0C-52DF-4FF5-8CD5-F5A3CBB5A186}" type="presOf" srcId="{2E4C9FA1-6CFA-4935-BE5C-58581D42E1CB}" destId="{F8DFA451-ED18-423A-9110-41873BF1DD70}" srcOrd="0" destOrd="0" presId="urn:microsoft.com/office/officeart/2005/8/layout/hProcess9"/>
    <dgm:cxn modelId="{5736ABB8-0B5B-4DC5-ABF7-C5F2B964AC1A}" type="presOf" srcId="{379734A5-FCE9-4478-8DFE-E69204758F8D}" destId="{6D666FF3-E3F9-4F3B-AD65-D532E9D1544D}" srcOrd="0" destOrd="0" presId="urn:microsoft.com/office/officeart/2005/8/layout/hProcess9"/>
    <dgm:cxn modelId="{6166C790-58FD-4671-87A7-9F929C94D66F}" srcId="{379734A5-FCE9-4478-8DFE-E69204758F8D}" destId="{2E4C9FA1-6CFA-4935-BE5C-58581D42E1CB}" srcOrd="0" destOrd="0" parTransId="{225A0D04-5FC2-49EF-9320-DBDDE754C667}" sibTransId="{2F5A70AE-D525-4C3B-92FE-003E2FF07C86}"/>
    <dgm:cxn modelId="{1FE695DA-FA71-4EEB-9C5D-0F1DB09BDED8}" type="presOf" srcId="{73910715-1B43-4CBD-86D7-FDC419698C1C}" destId="{1FFC9B80-F4DB-42EB-99A8-F42B01688320}" srcOrd="0" destOrd="0" presId="urn:microsoft.com/office/officeart/2005/8/layout/hProcess9"/>
    <dgm:cxn modelId="{740BBC48-F3BD-4B7A-B783-02D6AF128B9C}" srcId="{379734A5-FCE9-4478-8DFE-E69204758F8D}" destId="{73910715-1B43-4CBD-86D7-FDC419698C1C}" srcOrd="1" destOrd="0" parTransId="{C57C2EA3-84D9-49B3-97E9-3750DF242F13}" sibTransId="{A27B4B42-0ED0-4286-85A1-B36CB68BA3F2}"/>
    <dgm:cxn modelId="{A70CA49D-4715-4028-BCAA-5E7A9D1B26D1}" type="presParOf" srcId="{6D666FF3-E3F9-4F3B-AD65-D532E9D1544D}" destId="{E3619833-C279-4B7A-B6C2-42D74DBC1289}" srcOrd="0" destOrd="0" presId="urn:microsoft.com/office/officeart/2005/8/layout/hProcess9"/>
    <dgm:cxn modelId="{E87D3D81-1A81-4970-A8D2-97A44971C321}" type="presParOf" srcId="{6D666FF3-E3F9-4F3B-AD65-D532E9D1544D}" destId="{82046036-7546-4602-B23F-5103DE639139}" srcOrd="1" destOrd="0" presId="urn:microsoft.com/office/officeart/2005/8/layout/hProcess9"/>
    <dgm:cxn modelId="{50CB08FB-85E6-4E43-9D3C-4CA62E5D09DF}" type="presParOf" srcId="{82046036-7546-4602-B23F-5103DE639139}" destId="{F8DFA451-ED18-423A-9110-41873BF1DD70}" srcOrd="0" destOrd="0" presId="urn:microsoft.com/office/officeart/2005/8/layout/hProcess9"/>
    <dgm:cxn modelId="{5F5E7CBA-B9AD-4A7D-9385-94385F8413C0}" type="presParOf" srcId="{82046036-7546-4602-B23F-5103DE639139}" destId="{72D283A5-8245-4900-8591-1D255B7D230E}" srcOrd="1" destOrd="0" presId="urn:microsoft.com/office/officeart/2005/8/layout/hProcess9"/>
    <dgm:cxn modelId="{C31134FF-B083-43A6-950F-6F60BAA2B840}" type="presParOf" srcId="{82046036-7546-4602-B23F-5103DE639139}" destId="{1FFC9B80-F4DB-42EB-99A8-F42B0168832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4365D470-FE97-4893-B10B-536147921D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97CE2D-BE42-4180-9A4E-DD7BBC5E80A5}">
      <dgm:prSet/>
      <dgm:spPr/>
      <dgm:t>
        <a:bodyPr/>
        <a:lstStyle/>
        <a:p>
          <a:pPr rtl="0"/>
          <a:r>
            <a:rPr lang="en-US" dirty="0" smtClean="0"/>
            <a:t>CELL-SPECIFIC OPPOSITE TERT THERAPY</a:t>
          </a:r>
          <a:endParaRPr lang="en-US" dirty="0"/>
        </a:p>
      </dgm:t>
    </dgm:pt>
    <dgm:pt modelId="{A427FC9D-93AA-4A91-AF21-756AA8BF6D5D}" type="parTrans" cxnId="{19862EC9-F6D5-44BF-8161-B2F3A53A314D}">
      <dgm:prSet/>
      <dgm:spPr/>
      <dgm:t>
        <a:bodyPr/>
        <a:lstStyle/>
        <a:p>
          <a:endParaRPr lang="en-US"/>
        </a:p>
      </dgm:t>
    </dgm:pt>
    <dgm:pt modelId="{1BD930C0-A454-466A-BAAC-C62B8913E1BB}" type="sibTrans" cxnId="{19862EC9-F6D5-44BF-8161-B2F3A53A314D}">
      <dgm:prSet/>
      <dgm:spPr/>
      <dgm:t>
        <a:bodyPr/>
        <a:lstStyle/>
        <a:p>
          <a:endParaRPr lang="en-US"/>
        </a:p>
      </dgm:t>
    </dgm:pt>
    <dgm:pt modelId="{DFFD6AD2-1F9B-4850-83DA-6356B68F0D5D}" type="pres">
      <dgm:prSet presAssocID="{4365D470-FE97-4893-B10B-536147921D2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9B7E37-F8AF-4386-8907-1AAEF5AD04F4}" type="pres">
      <dgm:prSet presAssocID="{1297CE2D-BE42-4180-9A4E-DD7BBC5E80A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9D6F67-AB6F-4725-9414-65EF471EC9FB}" type="presOf" srcId="{4365D470-FE97-4893-B10B-536147921D2A}" destId="{DFFD6AD2-1F9B-4850-83DA-6356B68F0D5D}" srcOrd="0" destOrd="0" presId="urn:microsoft.com/office/officeart/2005/8/layout/vList2"/>
    <dgm:cxn modelId="{9248629C-F77D-4BDB-BE89-BFD63DB60F57}" type="presOf" srcId="{1297CE2D-BE42-4180-9A4E-DD7BBC5E80A5}" destId="{B39B7E37-F8AF-4386-8907-1AAEF5AD04F4}" srcOrd="0" destOrd="0" presId="urn:microsoft.com/office/officeart/2005/8/layout/vList2"/>
    <dgm:cxn modelId="{19862EC9-F6D5-44BF-8161-B2F3A53A314D}" srcId="{4365D470-FE97-4893-B10B-536147921D2A}" destId="{1297CE2D-BE42-4180-9A4E-DD7BBC5E80A5}" srcOrd="0" destOrd="0" parTransId="{A427FC9D-93AA-4A91-AF21-756AA8BF6D5D}" sibTransId="{1BD930C0-A454-466A-BAAC-C62B8913E1BB}"/>
    <dgm:cxn modelId="{ADBF94D8-CF59-48AD-AEC4-14C40A82D746}" type="presParOf" srcId="{DFFD6AD2-1F9B-4850-83DA-6356B68F0D5D}" destId="{B39B7E37-F8AF-4386-8907-1AAEF5AD04F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0A26DF6A-9301-49C9-9B4A-AD4DE249E8A8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28AC02A6-8244-4143-A7A3-83FBDEC17384}">
      <dgm:prSet/>
      <dgm:spPr/>
      <dgm:t>
        <a:bodyPr/>
        <a:lstStyle/>
        <a:p>
          <a:pPr rtl="0"/>
          <a:r>
            <a:rPr lang="en-US" b="1" smtClean="0"/>
            <a:t>ACTIVATE TERT ↑  CD4 BYSTANDER CELLS</a:t>
          </a:r>
          <a:endParaRPr lang="en-US"/>
        </a:p>
      </dgm:t>
    </dgm:pt>
    <dgm:pt modelId="{133EC8F1-AF9E-4DCA-98A8-0BA563E24FB1}" type="parTrans" cxnId="{412921AE-9F4C-4121-8C6A-3859772DC7A3}">
      <dgm:prSet/>
      <dgm:spPr/>
      <dgm:t>
        <a:bodyPr/>
        <a:lstStyle/>
        <a:p>
          <a:endParaRPr lang="en-US"/>
        </a:p>
      </dgm:t>
    </dgm:pt>
    <dgm:pt modelId="{AF23DD0E-16B2-490F-9736-1E00CD861D45}" type="sibTrans" cxnId="{412921AE-9F4C-4121-8C6A-3859772DC7A3}">
      <dgm:prSet/>
      <dgm:spPr/>
      <dgm:t>
        <a:bodyPr/>
        <a:lstStyle/>
        <a:p>
          <a:endParaRPr lang="en-US"/>
        </a:p>
      </dgm:t>
    </dgm:pt>
    <dgm:pt modelId="{201D25A5-A997-40DC-9036-3DA4D8F69F29}">
      <dgm:prSet/>
      <dgm:spPr/>
      <dgm:t>
        <a:bodyPr/>
        <a:lstStyle/>
        <a:p>
          <a:pPr rtl="0"/>
          <a:r>
            <a:rPr lang="en-US" b="1" smtClean="0"/>
            <a:t>INHIBIT TERT↓ MDM INFECTED RESERVOIR</a:t>
          </a:r>
          <a:endParaRPr lang="en-US"/>
        </a:p>
      </dgm:t>
    </dgm:pt>
    <dgm:pt modelId="{4CF69827-5F6F-4BFD-A11D-7E85E01E1ED7}" type="parTrans" cxnId="{59F703C5-BFA4-4BEF-A779-F46723E7574E}">
      <dgm:prSet/>
      <dgm:spPr/>
      <dgm:t>
        <a:bodyPr/>
        <a:lstStyle/>
        <a:p>
          <a:endParaRPr lang="en-US"/>
        </a:p>
      </dgm:t>
    </dgm:pt>
    <dgm:pt modelId="{D40EA329-54CB-4639-BA47-B89824891B78}" type="sibTrans" cxnId="{59F703C5-BFA4-4BEF-A779-F46723E7574E}">
      <dgm:prSet/>
      <dgm:spPr/>
      <dgm:t>
        <a:bodyPr/>
        <a:lstStyle/>
        <a:p>
          <a:endParaRPr lang="en-US"/>
        </a:p>
      </dgm:t>
    </dgm:pt>
    <dgm:pt modelId="{06012640-F102-4CF4-A0FE-9D71DD3A698E}" type="pres">
      <dgm:prSet presAssocID="{0A26DF6A-9301-49C9-9B4A-AD4DE249E8A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90B459-D431-49AD-AE25-7BD7FD70A815}" type="pres">
      <dgm:prSet presAssocID="{0A26DF6A-9301-49C9-9B4A-AD4DE249E8A8}" presName="arrow" presStyleLbl="bgShp" presStyleIdx="0" presStyleCnt="1"/>
      <dgm:spPr/>
      <dgm:t>
        <a:bodyPr/>
        <a:lstStyle/>
        <a:p>
          <a:endParaRPr lang="en-US"/>
        </a:p>
      </dgm:t>
    </dgm:pt>
    <dgm:pt modelId="{4FA8C1A5-F07D-45FC-BD8D-9C47DE047004}" type="pres">
      <dgm:prSet presAssocID="{0A26DF6A-9301-49C9-9B4A-AD4DE249E8A8}" presName="linearProcess" presStyleCnt="0"/>
      <dgm:spPr/>
      <dgm:t>
        <a:bodyPr/>
        <a:lstStyle/>
        <a:p>
          <a:endParaRPr lang="en-US"/>
        </a:p>
      </dgm:t>
    </dgm:pt>
    <dgm:pt modelId="{D6E8CCE5-0745-4E9B-B14A-98C178E1FB3D}" type="pres">
      <dgm:prSet presAssocID="{28AC02A6-8244-4143-A7A3-83FBDEC17384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BB976-C458-4519-804B-17A4BB93ECD1}" type="pres">
      <dgm:prSet presAssocID="{AF23DD0E-16B2-490F-9736-1E00CD861D45}" presName="sibTrans" presStyleCnt="0"/>
      <dgm:spPr/>
      <dgm:t>
        <a:bodyPr/>
        <a:lstStyle/>
        <a:p>
          <a:endParaRPr lang="en-US"/>
        </a:p>
      </dgm:t>
    </dgm:pt>
    <dgm:pt modelId="{CFA2C367-8629-4C95-B24A-18C12927F680}" type="pres">
      <dgm:prSet presAssocID="{201D25A5-A997-40DC-9036-3DA4D8F69F29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E4F8F2A-E9E6-4495-A4CE-0A5160D6FB0B}" type="presOf" srcId="{201D25A5-A997-40DC-9036-3DA4D8F69F29}" destId="{CFA2C367-8629-4C95-B24A-18C12927F680}" srcOrd="0" destOrd="0" presId="urn:microsoft.com/office/officeart/2005/8/layout/hProcess9"/>
    <dgm:cxn modelId="{59F703C5-BFA4-4BEF-A779-F46723E7574E}" srcId="{0A26DF6A-9301-49C9-9B4A-AD4DE249E8A8}" destId="{201D25A5-A997-40DC-9036-3DA4D8F69F29}" srcOrd="1" destOrd="0" parTransId="{4CF69827-5F6F-4BFD-A11D-7E85E01E1ED7}" sibTransId="{D40EA329-54CB-4639-BA47-B89824891B78}"/>
    <dgm:cxn modelId="{775C9730-67E6-4FBD-8050-40FB425FE2B2}" type="presOf" srcId="{0A26DF6A-9301-49C9-9B4A-AD4DE249E8A8}" destId="{06012640-F102-4CF4-A0FE-9D71DD3A698E}" srcOrd="0" destOrd="0" presId="urn:microsoft.com/office/officeart/2005/8/layout/hProcess9"/>
    <dgm:cxn modelId="{412921AE-9F4C-4121-8C6A-3859772DC7A3}" srcId="{0A26DF6A-9301-49C9-9B4A-AD4DE249E8A8}" destId="{28AC02A6-8244-4143-A7A3-83FBDEC17384}" srcOrd="0" destOrd="0" parTransId="{133EC8F1-AF9E-4DCA-98A8-0BA563E24FB1}" sibTransId="{AF23DD0E-16B2-490F-9736-1E00CD861D45}"/>
    <dgm:cxn modelId="{9026D0F1-D583-4ECB-9E4C-4212E5FE70B6}" type="presOf" srcId="{28AC02A6-8244-4143-A7A3-83FBDEC17384}" destId="{D6E8CCE5-0745-4E9B-B14A-98C178E1FB3D}" srcOrd="0" destOrd="0" presId="urn:microsoft.com/office/officeart/2005/8/layout/hProcess9"/>
    <dgm:cxn modelId="{AB33742E-14DC-45A0-B837-B713684D4143}" type="presParOf" srcId="{06012640-F102-4CF4-A0FE-9D71DD3A698E}" destId="{6390B459-D431-49AD-AE25-7BD7FD70A815}" srcOrd="0" destOrd="0" presId="urn:microsoft.com/office/officeart/2005/8/layout/hProcess9"/>
    <dgm:cxn modelId="{4E9F56C5-1EC4-4776-8AF7-2D22BD9F9715}" type="presParOf" srcId="{06012640-F102-4CF4-A0FE-9D71DD3A698E}" destId="{4FA8C1A5-F07D-45FC-BD8D-9C47DE047004}" srcOrd="1" destOrd="0" presId="urn:microsoft.com/office/officeart/2005/8/layout/hProcess9"/>
    <dgm:cxn modelId="{CB76693E-3990-41F7-91D5-DD2CA6F04E75}" type="presParOf" srcId="{4FA8C1A5-F07D-45FC-BD8D-9C47DE047004}" destId="{D6E8CCE5-0745-4E9B-B14A-98C178E1FB3D}" srcOrd="0" destOrd="0" presId="urn:microsoft.com/office/officeart/2005/8/layout/hProcess9"/>
    <dgm:cxn modelId="{D262F2DA-30A7-497D-9BAF-F596271F628E}" type="presParOf" srcId="{4FA8C1A5-F07D-45FC-BD8D-9C47DE047004}" destId="{820BB976-C458-4519-804B-17A4BB93ECD1}" srcOrd="1" destOrd="0" presId="urn:microsoft.com/office/officeart/2005/8/layout/hProcess9"/>
    <dgm:cxn modelId="{BC3E47C9-207D-4C91-BB28-7A1ECB63C325}" type="presParOf" srcId="{4FA8C1A5-F07D-45FC-BD8D-9C47DE047004}" destId="{CFA2C367-8629-4C95-B24A-18C12927F68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4F1EEE3-830A-4821-AB96-485923817B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5EC2AFC-0BED-420D-A10C-A8FF24C6F3CD}">
      <dgm:prSet/>
      <dgm:spPr/>
      <dgm:t>
        <a:bodyPr/>
        <a:lstStyle/>
        <a:p>
          <a:pPr rtl="0"/>
          <a:r>
            <a:rPr lang="en-US" dirty="0" smtClean="0"/>
            <a:t> CD4+ THERAPY </a:t>
          </a:r>
          <a:r>
            <a:rPr lang="en-US" dirty="0" smtClean="0">
              <a:latin typeface="Arial"/>
              <a:cs typeface="Arial"/>
            </a:rPr>
            <a:t>↑TERT; siRNA ↓TAT, ↓ NOTCH</a:t>
          </a:r>
          <a:endParaRPr lang="en-US" dirty="0"/>
        </a:p>
      </dgm:t>
    </dgm:pt>
    <dgm:pt modelId="{C0EC456F-0A55-4C73-892A-6CAC2D5775E9}" type="parTrans" cxnId="{1775E595-08EA-4C65-B51B-F1E5E9AB9024}">
      <dgm:prSet/>
      <dgm:spPr/>
      <dgm:t>
        <a:bodyPr/>
        <a:lstStyle/>
        <a:p>
          <a:endParaRPr lang="en-US"/>
        </a:p>
      </dgm:t>
    </dgm:pt>
    <dgm:pt modelId="{63F01FDF-20C8-40BA-B896-8C28BD5E9A97}" type="sibTrans" cxnId="{1775E595-08EA-4C65-B51B-F1E5E9AB9024}">
      <dgm:prSet/>
      <dgm:spPr/>
      <dgm:t>
        <a:bodyPr/>
        <a:lstStyle/>
        <a:p>
          <a:endParaRPr lang="en-US"/>
        </a:p>
      </dgm:t>
    </dgm:pt>
    <dgm:pt modelId="{B3BA01D4-6F28-401B-8163-47B817E8007E}" type="pres">
      <dgm:prSet presAssocID="{54F1EEE3-830A-4821-AB96-485923817B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4A819A0-1346-464A-B412-4378F8BB8BA7}" type="pres">
      <dgm:prSet presAssocID="{15EC2AFC-0BED-420D-A10C-A8FF24C6F3C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039E95-1FDF-4A92-9039-FE4BF9E0E126}" type="presOf" srcId="{15EC2AFC-0BED-420D-A10C-A8FF24C6F3CD}" destId="{24A819A0-1346-464A-B412-4378F8BB8BA7}" srcOrd="0" destOrd="0" presId="urn:microsoft.com/office/officeart/2005/8/layout/vList2"/>
    <dgm:cxn modelId="{9196BB39-CAAB-4F92-8934-90A2A2EAA75E}" type="presOf" srcId="{54F1EEE3-830A-4821-AB96-485923817BDA}" destId="{B3BA01D4-6F28-401B-8163-47B817E8007E}" srcOrd="0" destOrd="0" presId="urn:microsoft.com/office/officeart/2005/8/layout/vList2"/>
    <dgm:cxn modelId="{1775E595-08EA-4C65-B51B-F1E5E9AB9024}" srcId="{54F1EEE3-830A-4821-AB96-485923817BDA}" destId="{15EC2AFC-0BED-420D-A10C-A8FF24C6F3CD}" srcOrd="0" destOrd="0" parTransId="{C0EC456F-0A55-4C73-892A-6CAC2D5775E9}" sibTransId="{63F01FDF-20C8-40BA-B896-8C28BD5E9A97}"/>
    <dgm:cxn modelId="{D3D607F6-C526-4A56-BB21-BB48C0B179BD}" type="presParOf" srcId="{B3BA01D4-6F28-401B-8163-47B817E8007E}" destId="{24A819A0-1346-464A-B412-4378F8BB8BA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76AA7ED9-3374-4255-9B97-367809A00A0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DA7B254-EB1A-4B1F-A244-4D40C08DA77C}">
      <dgm:prSet/>
      <dgm:spPr/>
      <dgm:t>
        <a:bodyPr/>
        <a:lstStyle/>
        <a:p>
          <a:pPr rtl="0"/>
          <a:r>
            <a:rPr lang="en-US" dirty="0" smtClean="0"/>
            <a:t>UPREGULATE TERT </a:t>
          </a:r>
          <a:r>
            <a:rPr lang="en-US" dirty="0" smtClean="0">
              <a:latin typeface="Arial"/>
              <a:cs typeface="Arial"/>
            </a:rPr>
            <a:t>↑(AGS 499,</a:t>
          </a:r>
          <a:endParaRPr lang="en-US" dirty="0" smtClean="0"/>
        </a:p>
        <a:p>
          <a:pPr rtl="0"/>
          <a:r>
            <a:rPr lang="en-US" dirty="0" smtClean="0"/>
            <a:t> DOWNREGULATE TAT</a:t>
          </a:r>
          <a:r>
            <a:rPr lang="en-US" dirty="0" smtClean="0">
              <a:latin typeface="Arial"/>
              <a:cs typeface="Arial"/>
            </a:rPr>
            <a:t>↓</a:t>
          </a:r>
          <a:r>
            <a:rPr lang="en-US" dirty="0" smtClean="0"/>
            <a:t> (siRNA): 1.Saquinavir ( protease inhibitor);</a:t>
          </a:r>
          <a:r>
            <a:rPr lang="en-US" dirty="0" smtClean="0">
              <a:latin typeface="Arial"/>
              <a:cs typeface="Arial"/>
            </a:rPr>
            <a:t> 2.S</a:t>
          </a:r>
          <a:r>
            <a:rPr lang="en-US" dirty="0" smtClean="0"/>
            <a:t>iRNA for TAT </a:t>
          </a:r>
          <a:endParaRPr lang="en-US" dirty="0"/>
        </a:p>
      </dgm:t>
    </dgm:pt>
    <dgm:pt modelId="{8B6283CC-2EB0-400E-9D28-61138B418A3D}" type="parTrans" cxnId="{A0349DDC-11BC-416B-A0EA-DEB95A626548}">
      <dgm:prSet/>
      <dgm:spPr/>
      <dgm:t>
        <a:bodyPr/>
        <a:lstStyle/>
        <a:p>
          <a:endParaRPr lang="en-US"/>
        </a:p>
      </dgm:t>
    </dgm:pt>
    <dgm:pt modelId="{A8E77238-6772-4B0B-921C-BF87A277F02D}" type="sibTrans" cxnId="{A0349DDC-11BC-416B-A0EA-DEB95A626548}">
      <dgm:prSet/>
      <dgm:spPr/>
      <dgm:t>
        <a:bodyPr/>
        <a:lstStyle/>
        <a:p>
          <a:endParaRPr lang="en-US"/>
        </a:p>
      </dgm:t>
    </dgm:pt>
    <dgm:pt modelId="{31CE9C13-FC98-49F0-A949-EDA600E8C099}">
      <dgm:prSet/>
      <dgm:spPr/>
      <dgm:t>
        <a:bodyPr/>
        <a:lstStyle/>
        <a:p>
          <a:pPr rtl="0"/>
          <a:r>
            <a:rPr lang="en-US" dirty="0" smtClean="0"/>
            <a:t>NOTCH EXPRESSION </a:t>
          </a:r>
          <a:r>
            <a:rPr lang="en-US" dirty="0" smtClean="0">
              <a:latin typeface="Arial"/>
              <a:cs typeface="Arial"/>
            </a:rPr>
            <a:t>↓</a:t>
          </a:r>
          <a:r>
            <a:rPr lang="en-US" dirty="0" smtClean="0"/>
            <a:t>: GSIXX, (gamma secretase inhibitor) blocks Notch signaling (notch signal  </a:t>
          </a:r>
          <a:r>
            <a:rPr lang="en-US" dirty="0" smtClean="0">
              <a:latin typeface="Arial"/>
              <a:cs typeface="Arial"/>
            </a:rPr>
            <a:t>↑ in kidney HIV &amp; disease</a:t>
          </a:r>
          <a:r>
            <a:rPr lang="en-US" dirty="0" smtClean="0"/>
            <a:t>.) </a:t>
          </a:r>
          <a:endParaRPr lang="en-US" dirty="0"/>
        </a:p>
      </dgm:t>
    </dgm:pt>
    <dgm:pt modelId="{871E5DE1-5B28-42A3-B951-41735BB81A46}" type="parTrans" cxnId="{09AF862E-D522-4FAF-ACA8-1B5AD0794A32}">
      <dgm:prSet/>
      <dgm:spPr/>
      <dgm:t>
        <a:bodyPr/>
        <a:lstStyle/>
        <a:p>
          <a:endParaRPr lang="en-US"/>
        </a:p>
      </dgm:t>
    </dgm:pt>
    <dgm:pt modelId="{60039B21-29E1-42CC-854B-36319FA0857C}" type="sibTrans" cxnId="{09AF862E-D522-4FAF-ACA8-1B5AD0794A32}">
      <dgm:prSet/>
      <dgm:spPr/>
      <dgm:t>
        <a:bodyPr/>
        <a:lstStyle/>
        <a:p>
          <a:endParaRPr lang="en-US"/>
        </a:p>
      </dgm:t>
    </dgm:pt>
    <dgm:pt modelId="{2AE11E5E-EEA1-479D-BE12-E7306B5266B2}" type="pres">
      <dgm:prSet presAssocID="{76AA7ED9-3374-4255-9B97-367809A00A0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4CC616-362D-4F78-BA0D-A4F37BE3F3A9}" type="pres">
      <dgm:prSet presAssocID="{ADA7B254-EB1A-4B1F-A244-4D40C08DA77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344A8-E675-4101-9A35-D81CCFAD2F4A}" type="pres">
      <dgm:prSet presAssocID="{A8E77238-6772-4B0B-921C-BF87A277F02D}" presName="spacer" presStyleCnt="0"/>
      <dgm:spPr/>
      <dgm:t>
        <a:bodyPr/>
        <a:lstStyle/>
        <a:p>
          <a:endParaRPr lang="en-US"/>
        </a:p>
      </dgm:t>
    </dgm:pt>
    <dgm:pt modelId="{708124F6-13F9-4B52-BEBD-73361924AB91}" type="pres">
      <dgm:prSet presAssocID="{31CE9C13-FC98-49F0-A949-EDA600E8C09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AF862E-D522-4FAF-ACA8-1B5AD0794A32}" srcId="{76AA7ED9-3374-4255-9B97-367809A00A04}" destId="{31CE9C13-FC98-49F0-A949-EDA600E8C099}" srcOrd="1" destOrd="0" parTransId="{871E5DE1-5B28-42A3-B951-41735BB81A46}" sibTransId="{60039B21-29E1-42CC-854B-36319FA0857C}"/>
    <dgm:cxn modelId="{270E17ED-F7F7-4755-BB47-EDA7EF6017B4}" type="presOf" srcId="{ADA7B254-EB1A-4B1F-A244-4D40C08DA77C}" destId="{AF4CC616-362D-4F78-BA0D-A4F37BE3F3A9}" srcOrd="0" destOrd="0" presId="urn:microsoft.com/office/officeart/2005/8/layout/vList2"/>
    <dgm:cxn modelId="{605A1B92-FA7C-481D-9124-775BC86FFD86}" type="presOf" srcId="{76AA7ED9-3374-4255-9B97-367809A00A04}" destId="{2AE11E5E-EEA1-479D-BE12-E7306B5266B2}" srcOrd="0" destOrd="0" presId="urn:microsoft.com/office/officeart/2005/8/layout/vList2"/>
    <dgm:cxn modelId="{103728BC-C035-4686-B249-6AFF345C35CF}" type="presOf" srcId="{31CE9C13-FC98-49F0-A949-EDA600E8C099}" destId="{708124F6-13F9-4B52-BEBD-73361924AB91}" srcOrd="0" destOrd="0" presId="urn:microsoft.com/office/officeart/2005/8/layout/vList2"/>
    <dgm:cxn modelId="{A0349DDC-11BC-416B-A0EA-DEB95A626548}" srcId="{76AA7ED9-3374-4255-9B97-367809A00A04}" destId="{ADA7B254-EB1A-4B1F-A244-4D40C08DA77C}" srcOrd="0" destOrd="0" parTransId="{8B6283CC-2EB0-400E-9D28-61138B418A3D}" sibTransId="{A8E77238-6772-4B0B-921C-BF87A277F02D}"/>
    <dgm:cxn modelId="{E11C0425-2A6A-42BE-921B-331495162250}" type="presParOf" srcId="{2AE11E5E-EEA1-479D-BE12-E7306B5266B2}" destId="{AF4CC616-362D-4F78-BA0D-A4F37BE3F3A9}" srcOrd="0" destOrd="0" presId="urn:microsoft.com/office/officeart/2005/8/layout/vList2"/>
    <dgm:cxn modelId="{0D26B48F-C34E-4F31-841D-09EDB2851E14}" type="presParOf" srcId="{2AE11E5E-EEA1-479D-BE12-E7306B5266B2}" destId="{39C344A8-E675-4101-9A35-D81CCFAD2F4A}" srcOrd="1" destOrd="0" presId="urn:microsoft.com/office/officeart/2005/8/layout/vList2"/>
    <dgm:cxn modelId="{47ED5E93-01A7-423C-927C-BD18A9628DB9}" type="presParOf" srcId="{2AE11E5E-EEA1-479D-BE12-E7306B5266B2}" destId="{708124F6-13F9-4B52-BEBD-73361924AB9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CD5CD9D6-8FF3-435A-B548-7B40422642F0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F23A838-2F06-4B01-9CE9-AFAD8B7D433C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</a:t>
          </a:r>
          <a:r>
            <a:rPr lang="en-US" dirty="0" smtClean="0"/>
            <a:t>  </a:t>
          </a:r>
          <a:r>
            <a:rPr lang="en-US" b="1" dirty="0" smtClean="0"/>
            <a:t>OUT OF BALANCE </a:t>
          </a:r>
          <a:endParaRPr lang="en-US" b="1" dirty="0"/>
        </a:p>
      </dgm:t>
    </dgm:pt>
    <dgm:pt modelId="{E9626A3C-BAE8-42EE-808C-1D41B1B172C7}" type="parTrans" cxnId="{804BF77C-5260-4D0E-9B05-077FB8C0CBF5}">
      <dgm:prSet/>
      <dgm:spPr/>
      <dgm:t>
        <a:bodyPr/>
        <a:lstStyle/>
        <a:p>
          <a:endParaRPr lang="en-US"/>
        </a:p>
      </dgm:t>
    </dgm:pt>
    <dgm:pt modelId="{6AAF0252-74A4-41F0-B21D-1F85DCEAFC51}" type="sibTrans" cxnId="{804BF77C-5260-4D0E-9B05-077FB8C0CBF5}">
      <dgm:prSet/>
      <dgm:spPr/>
      <dgm:t>
        <a:bodyPr/>
        <a:lstStyle/>
        <a:p>
          <a:endParaRPr lang="en-US"/>
        </a:p>
      </dgm:t>
    </dgm:pt>
    <dgm:pt modelId="{C4988912-16A8-46EB-9FDA-9A7ADBE4816F}" type="pres">
      <dgm:prSet presAssocID="{CD5CD9D6-8FF3-435A-B548-7B4042264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36DD39-5B4E-409B-9735-A7B58D3FA645}" type="pres">
      <dgm:prSet presAssocID="{8F23A838-2F06-4B01-9CE9-AFAD8B7D433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B446D5-B569-494A-947C-E52A3091746C}" type="presOf" srcId="{CD5CD9D6-8FF3-435A-B548-7B40422642F0}" destId="{C4988912-16A8-46EB-9FDA-9A7ADBE4816F}" srcOrd="0" destOrd="0" presId="urn:microsoft.com/office/officeart/2005/8/layout/vList2"/>
    <dgm:cxn modelId="{804BF77C-5260-4D0E-9B05-077FB8C0CBF5}" srcId="{CD5CD9D6-8FF3-435A-B548-7B40422642F0}" destId="{8F23A838-2F06-4B01-9CE9-AFAD8B7D433C}" srcOrd="0" destOrd="0" parTransId="{E9626A3C-BAE8-42EE-808C-1D41B1B172C7}" sibTransId="{6AAF0252-74A4-41F0-B21D-1F85DCEAFC51}"/>
    <dgm:cxn modelId="{6043E12B-01A1-4896-9CB2-3F02C1754B1A}" type="presOf" srcId="{8F23A838-2F06-4B01-9CE9-AFAD8B7D433C}" destId="{B636DD39-5B4E-409B-9735-A7B58D3FA645}" srcOrd="0" destOrd="0" presId="urn:microsoft.com/office/officeart/2005/8/layout/vList2"/>
    <dgm:cxn modelId="{C7AA43A6-F473-4020-8232-8AD3BDD14C07}" type="presParOf" srcId="{C4988912-16A8-46EB-9FDA-9A7ADBE4816F}" destId="{B636DD39-5B4E-409B-9735-A7B58D3FA6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40D43B69-BD88-4B70-AF78-C9F254F114C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0A3C417-C3B5-4845-9DA5-73D867098DD5}">
      <dgm:prSet/>
      <dgm:spPr/>
      <dgm:t>
        <a:bodyPr/>
        <a:lstStyle/>
        <a:p>
          <a:pPr rtl="0"/>
          <a:r>
            <a:rPr lang="en-US" smtClean="0"/>
            <a:t>OVEREXPRESSION: PERMISSIVE TO HIV INFECTED AND CANCER CELLS, </a:t>
          </a:r>
          <a:endParaRPr lang="en-US"/>
        </a:p>
      </dgm:t>
    </dgm:pt>
    <dgm:pt modelId="{44B51D25-A085-42E8-974C-A671E639CD7B}" type="parTrans" cxnId="{0E6EC602-A891-4E66-8A58-E0181B50F839}">
      <dgm:prSet/>
      <dgm:spPr/>
      <dgm:t>
        <a:bodyPr/>
        <a:lstStyle/>
        <a:p>
          <a:endParaRPr lang="en-US"/>
        </a:p>
      </dgm:t>
    </dgm:pt>
    <dgm:pt modelId="{676D654D-EF61-4FD2-8FDD-ACA967057904}" type="sibTrans" cxnId="{0E6EC602-A891-4E66-8A58-E0181B50F839}">
      <dgm:prSet/>
      <dgm:spPr/>
      <dgm:t>
        <a:bodyPr/>
        <a:lstStyle/>
        <a:p>
          <a:endParaRPr lang="en-US"/>
        </a:p>
      </dgm:t>
    </dgm:pt>
    <dgm:pt modelId="{A3A744FF-5F6D-486B-B6FF-173DBAAC3AFF}">
      <dgm:prSet/>
      <dgm:spPr/>
      <dgm:t>
        <a:bodyPr/>
        <a:lstStyle/>
        <a:p>
          <a:pPr rtl="0"/>
          <a:r>
            <a:rPr lang="en-US" smtClean="0"/>
            <a:t>NORMAL  EXPRESSION:  REGERERATIVE AND PROTECTIVE AGAINST TOXIC STRESSES IN CD4+.</a:t>
          </a:r>
          <a:endParaRPr lang="en-US"/>
        </a:p>
      </dgm:t>
    </dgm:pt>
    <dgm:pt modelId="{9BC4F680-63D9-4D83-A1FE-A9BC3D8D7E69}" type="parTrans" cxnId="{AA1FA9D2-BFDA-4EA2-8CF6-DA41D85DE3A5}">
      <dgm:prSet/>
      <dgm:spPr/>
      <dgm:t>
        <a:bodyPr/>
        <a:lstStyle/>
        <a:p>
          <a:endParaRPr lang="en-US"/>
        </a:p>
      </dgm:t>
    </dgm:pt>
    <dgm:pt modelId="{21789094-D40F-4061-948C-E7848E4BDEB8}" type="sibTrans" cxnId="{AA1FA9D2-BFDA-4EA2-8CF6-DA41D85DE3A5}">
      <dgm:prSet/>
      <dgm:spPr/>
      <dgm:t>
        <a:bodyPr/>
        <a:lstStyle/>
        <a:p>
          <a:endParaRPr lang="en-US"/>
        </a:p>
      </dgm:t>
    </dgm:pt>
    <dgm:pt modelId="{261312D0-E847-460D-8BE5-BBA8A27F3DD3}" type="pres">
      <dgm:prSet presAssocID="{40D43B69-BD88-4B70-AF78-C9F254F114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AD034D-B114-4617-A1D8-DEAC3814447C}" type="pres">
      <dgm:prSet presAssocID="{30A3C417-C3B5-4845-9DA5-73D867098DD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49C6E6-1E81-4BEB-85CA-6ED0127B7103}" type="pres">
      <dgm:prSet presAssocID="{676D654D-EF61-4FD2-8FDD-ACA967057904}" presName="spacer" presStyleCnt="0"/>
      <dgm:spPr/>
    </dgm:pt>
    <dgm:pt modelId="{E00472C7-9D08-4C47-9494-C7203E290A10}" type="pres">
      <dgm:prSet presAssocID="{A3A744FF-5F6D-486B-B6FF-173DBAAC3AF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6BC2A2-4556-4A03-AE00-5A66B411FAED}" type="presOf" srcId="{A3A744FF-5F6D-486B-B6FF-173DBAAC3AFF}" destId="{E00472C7-9D08-4C47-9494-C7203E290A10}" srcOrd="0" destOrd="0" presId="urn:microsoft.com/office/officeart/2005/8/layout/vList2"/>
    <dgm:cxn modelId="{AA1FA9D2-BFDA-4EA2-8CF6-DA41D85DE3A5}" srcId="{40D43B69-BD88-4B70-AF78-C9F254F114CE}" destId="{A3A744FF-5F6D-486B-B6FF-173DBAAC3AFF}" srcOrd="1" destOrd="0" parTransId="{9BC4F680-63D9-4D83-A1FE-A9BC3D8D7E69}" sibTransId="{21789094-D40F-4061-948C-E7848E4BDEB8}"/>
    <dgm:cxn modelId="{6F08AE9B-1CA8-4017-BDC3-257F2C36E1ED}" type="presOf" srcId="{40D43B69-BD88-4B70-AF78-C9F254F114CE}" destId="{261312D0-E847-460D-8BE5-BBA8A27F3DD3}" srcOrd="0" destOrd="0" presId="urn:microsoft.com/office/officeart/2005/8/layout/vList2"/>
    <dgm:cxn modelId="{9782BFE6-C6B6-446B-BF0A-61C6D174AC96}" type="presOf" srcId="{30A3C417-C3B5-4845-9DA5-73D867098DD5}" destId="{65AD034D-B114-4617-A1D8-DEAC3814447C}" srcOrd="0" destOrd="0" presId="urn:microsoft.com/office/officeart/2005/8/layout/vList2"/>
    <dgm:cxn modelId="{0E6EC602-A891-4E66-8A58-E0181B50F839}" srcId="{40D43B69-BD88-4B70-AF78-C9F254F114CE}" destId="{30A3C417-C3B5-4845-9DA5-73D867098DD5}" srcOrd="0" destOrd="0" parTransId="{44B51D25-A085-42E8-974C-A671E639CD7B}" sibTransId="{676D654D-EF61-4FD2-8FDD-ACA967057904}"/>
    <dgm:cxn modelId="{31786FA1-AD72-4B07-91E4-B595BF9E1691}" type="presParOf" srcId="{261312D0-E847-460D-8BE5-BBA8A27F3DD3}" destId="{65AD034D-B114-4617-A1D8-DEAC3814447C}" srcOrd="0" destOrd="0" presId="urn:microsoft.com/office/officeart/2005/8/layout/vList2"/>
    <dgm:cxn modelId="{96F3FFA1-916B-45DA-8AA3-7939C20D643C}" type="presParOf" srcId="{261312D0-E847-460D-8BE5-BBA8A27F3DD3}" destId="{8349C6E6-1E81-4BEB-85CA-6ED0127B7103}" srcOrd="1" destOrd="0" presId="urn:microsoft.com/office/officeart/2005/8/layout/vList2"/>
    <dgm:cxn modelId="{7D9A10D8-180D-4BAA-A5F9-8A8A5ADC80FD}" type="presParOf" srcId="{261312D0-E847-460D-8BE5-BBA8A27F3DD3}" destId="{E00472C7-9D08-4C47-9494-C7203E290A1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C096D0-7F08-49A6-8D0F-F0A8E6D3A2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F60655-4037-4910-88F6-CE4C22FA6D23}">
      <dgm:prSet/>
      <dgm:spPr/>
      <dgm:t>
        <a:bodyPr/>
        <a:lstStyle/>
        <a:p>
          <a:pPr rtl="0"/>
          <a:r>
            <a:rPr lang="en-US" b="1" smtClean="0"/>
            <a:t>STRATEGY: ACCESS CONSERVED STRESS RESISTANCE FOR HIV THERAPY</a:t>
          </a:r>
          <a:endParaRPr lang="en-US"/>
        </a:p>
      </dgm:t>
    </dgm:pt>
    <dgm:pt modelId="{A7383262-1663-4738-A6DA-925E2FA8CCDB}" type="parTrans" cxnId="{B6A2A2A4-09C3-4A25-A595-FF888C7B9568}">
      <dgm:prSet/>
      <dgm:spPr/>
      <dgm:t>
        <a:bodyPr/>
        <a:lstStyle/>
        <a:p>
          <a:endParaRPr lang="en-US"/>
        </a:p>
      </dgm:t>
    </dgm:pt>
    <dgm:pt modelId="{A489F9F0-DAEF-44CE-BF2A-347AA1A17BEA}" type="sibTrans" cxnId="{B6A2A2A4-09C3-4A25-A595-FF888C7B9568}">
      <dgm:prSet/>
      <dgm:spPr/>
      <dgm:t>
        <a:bodyPr/>
        <a:lstStyle/>
        <a:p>
          <a:endParaRPr lang="en-US"/>
        </a:p>
      </dgm:t>
    </dgm:pt>
    <dgm:pt modelId="{A91B4FBE-8678-4D61-AAD7-125D2E435573}" type="pres">
      <dgm:prSet presAssocID="{5DC096D0-7F08-49A6-8D0F-F0A8E6D3A2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C119E-3EBD-47C3-8265-E06BE50EA906}" type="pres">
      <dgm:prSet presAssocID="{FCF60655-4037-4910-88F6-CE4C22FA6D2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A2A2A4-09C3-4A25-A595-FF888C7B9568}" srcId="{5DC096D0-7F08-49A6-8D0F-F0A8E6D3A258}" destId="{FCF60655-4037-4910-88F6-CE4C22FA6D23}" srcOrd="0" destOrd="0" parTransId="{A7383262-1663-4738-A6DA-925E2FA8CCDB}" sibTransId="{A489F9F0-DAEF-44CE-BF2A-347AA1A17BEA}"/>
    <dgm:cxn modelId="{8A050056-AD96-440A-9BCA-F81E2B09DFF8}" type="presOf" srcId="{5DC096D0-7F08-49A6-8D0F-F0A8E6D3A258}" destId="{A91B4FBE-8678-4D61-AAD7-125D2E435573}" srcOrd="0" destOrd="0" presId="urn:microsoft.com/office/officeart/2005/8/layout/vList2"/>
    <dgm:cxn modelId="{C40A06CF-FD17-4F28-BFDB-00451B1D21F4}" type="presOf" srcId="{FCF60655-4037-4910-88F6-CE4C22FA6D23}" destId="{581C119E-3EBD-47C3-8265-E06BE50EA906}" srcOrd="0" destOrd="0" presId="urn:microsoft.com/office/officeart/2005/8/layout/vList2"/>
    <dgm:cxn modelId="{B6FD3A69-2293-4DB8-9C4B-0DF25AD922B1}" type="presParOf" srcId="{A91B4FBE-8678-4D61-AAD7-125D2E435573}" destId="{581C119E-3EBD-47C3-8265-E06BE50EA90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E20E59BF-D716-4161-AECD-CB27D07E206A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16E37FF-23F8-4A84-B537-B110083F446B}">
      <dgm:prSet custT="1"/>
      <dgm:spPr/>
      <dgm:t>
        <a:bodyPr/>
        <a:lstStyle/>
        <a:p>
          <a:pPr rtl="0"/>
          <a:r>
            <a:rPr 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DISEASES WITH COMMON STRESS</a:t>
          </a:r>
          <a:endParaRPr lang="en-US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7046E34-2420-4A51-A0F2-E08437977FAB}" type="parTrans" cxnId="{C9F54D1F-EDC0-4E12-AAF1-07EC0532CC56}">
      <dgm:prSet/>
      <dgm:spPr/>
      <dgm:t>
        <a:bodyPr/>
        <a:lstStyle/>
        <a:p>
          <a:endParaRPr lang="en-US"/>
        </a:p>
      </dgm:t>
    </dgm:pt>
    <dgm:pt modelId="{06CA6DAA-DA8E-436B-8E50-7911AB77F45E}" type="sibTrans" cxnId="{C9F54D1F-EDC0-4E12-AAF1-07EC0532CC56}">
      <dgm:prSet/>
      <dgm:spPr/>
      <dgm:t>
        <a:bodyPr/>
        <a:lstStyle/>
        <a:p>
          <a:endParaRPr lang="en-US"/>
        </a:p>
      </dgm:t>
    </dgm:pt>
    <dgm:pt modelId="{E90AEF00-FBD5-4CE0-A140-393822163033}">
      <dgm:prSet custT="1"/>
      <dgm:spPr/>
      <dgm:t>
        <a:bodyPr/>
        <a:lstStyle/>
        <a:p>
          <a:pPr rtl="0"/>
          <a:r>
            <a:rPr lang="en-US" sz="2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CAN USE COMMON DRUGS!!</a:t>
          </a:r>
          <a:endParaRPr lang="en-US" sz="28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BE8E8A5-2907-4753-A7A3-C77A4E1976EA}" type="parTrans" cxnId="{247EAAAA-84B7-4157-AEB5-9A65D821A0BD}">
      <dgm:prSet/>
      <dgm:spPr/>
      <dgm:t>
        <a:bodyPr/>
        <a:lstStyle/>
        <a:p>
          <a:endParaRPr lang="en-US"/>
        </a:p>
      </dgm:t>
    </dgm:pt>
    <dgm:pt modelId="{4A34F9F0-FA97-47A2-8EFC-4CDB60BBDF35}" type="sibTrans" cxnId="{247EAAAA-84B7-4157-AEB5-9A65D821A0BD}">
      <dgm:prSet/>
      <dgm:spPr/>
      <dgm:t>
        <a:bodyPr/>
        <a:lstStyle/>
        <a:p>
          <a:endParaRPr lang="en-US"/>
        </a:p>
      </dgm:t>
    </dgm:pt>
    <dgm:pt modelId="{52552C20-5DDC-4505-9228-BA8B5D78DCCF}" type="pres">
      <dgm:prSet presAssocID="{E20E59BF-D716-4161-AECD-CB27D07E20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617609E-848D-4EF2-9F6D-A821A16EB004}" type="pres">
      <dgm:prSet presAssocID="{816E37FF-23F8-4A84-B537-B110083F446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F4751F-7CB7-4093-9094-95A3C6B0BDF1}" type="pres">
      <dgm:prSet presAssocID="{06CA6DAA-DA8E-436B-8E50-7911AB77F45E}" presName="spacer" presStyleCnt="0"/>
      <dgm:spPr/>
    </dgm:pt>
    <dgm:pt modelId="{A053B029-9057-4387-9F85-D9636BF40637}" type="pres">
      <dgm:prSet presAssocID="{E90AEF00-FBD5-4CE0-A140-39382216303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F54D1F-EDC0-4E12-AAF1-07EC0532CC56}" srcId="{E20E59BF-D716-4161-AECD-CB27D07E206A}" destId="{816E37FF-23F8-4A84-B537-B110083F446B}" srcOrd="0" destOrd="0" parTransId="{B7046E34-2420-4A51-A0F2-E08437977FAB}" sibTransId="{06CA6DAA-DA8E-436B-8E50-7911AB77F45E}"/>
    <dgm:cxn modelId="{6DE5B075-5199-4F60-9AFA-67C1151B3EED}" type="presOf" srcId="{E90AEF00-FBD5-4CE0-A140-393822163033}" destId="{A053B029-9057-4387-9F85-D9636BF40637}" srcOrd="0" destOrd="0" presId="urn:microsoft.com/office/officeart/2005/8/layout/vList2"/>
    <dgm:cxn modelId="{9214489E-A8A7-4244-9678-8398138A59DF}" type="presOf" srcId="{E20E59BF-D716-4161-AECD-CB27D07E206A}" destId="{52552C20-5DDC-4505-9228-BA8B5D78DCCF}" srcOrd="0" destOrd="0" presId="urn:microsoft.com/office/officeart/2005/8/layout/vList2"/>
    <dgm:cxn modelId="{247EAAAA-84B7-4157-AEB5-9A65D821A0BD}" srcId="{E20E59BF-D716-4161-AECD-CB27D07E206A}" destId="{E90AEF00-FBD5-4CE0-A140-393822163033}" srcOrd="1" destOrd="0" parTransId="{9BE8E8A5-2907-4753-A7A3-C77A4E1976EA}" sibTransId="{4A34F9F0-FA97-47A2-8EFC-4CDB60BBDF35}"/>
    <dgm:cxn modelId="{8266D83B-E69F-45D0-BBE1-CA1451CE2ACF}" type="presOf" srcId="{816E37FF-23F8-4A84-B537-B110083F446B}" destId="{B617609E-848D-4EF2-9F6D-A821A16EB004}" srcOrd="0" destOrd="0" presId="urn:microsoft.com/office/officeart/2005/8/layout/vList2"/>
    <dgm:cxn modelId="{9BF203C8-D512-4AD6-B2B3-9C0A45640C15}" type="presParOf" srcId="{52552C20-5DDC-4505-9228-BA8B5D78DCCF}" destId="{B617609E-848D-4EF2-9F6D-A821A16EB004}" srcOrd="0" destOrd="0" presId="urn:microsoft.com/office/officeart/2005/8/layout/vList2"/>
    <dgm:cxn modelId="{BBBB7199-DE89-4A4F-BBB5-E408A3A98743}" type="presParOf" srcId="{52552C20-5DDC-4505-9228-BA8B5D78DCCF}" destId="{1EF4751F-7CB7-4093-9094-95A3C6B0BDF1}" srcOrd="1" destOrd="0" presId="urn:microsoft.com/office/officeart/2005/8/layout/vList2"/>
    <dgm:cxn modelId="{B356DFD6-F0E4-446C-A7B5-610B97F66C0F}" type="presParOf" srcId="{52552C20-5DDC-4505-9228-BA8B5D78DCCF}" destId="{A053B029-9057-4387-9F85-D9636BF4063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A960786F-15E2-4FE6-BF74-3D3AE25DC324}" type="doc">
      <dgm:prSet loTypeId="urn:microsoft.com/office/officeart/2005/8/layout/hierarchy1" loCatId="hierarchy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F19A8D17-745C-46A9-95FD-710B8302E451}">
      <dgm:prSet/>
      <dgm:spPr/>
      <dgm:t>
        <a:bodyPr/>
        <a:lstStyle/>
        <a:p>
          <a:pPr rtl="0"/>
          <a:r>
            <a:rPr lang="en-US" b="1" dirty="0" smtClean="0"/>
            <a:t>DESPITE SYMPTOMS DIVERSITY</a:t>
          </a:r>
        </a:p>
        <a:p>
          <a:pPr rtl="0"/>
          <a:r>
            <a:rPr lang="en-US" b="1" dirty="0" smtClean="0"/>
            <a:t>-ROS &amp; ENERGY</a:t>
          </a:r>
        </a:p>
        <a:p>
          <a:pPr rtl="0"/>
          <a:r>
            <a:rPr lang="en-US" b="1" dirty="0" smtClean="0"/>
            <a:t>DEPLETIONS </a:t>
          </a:r>
          <a:endParaRPr lang="en-US" dirty="0"/>
        </a:p>
      </dgm:t>
    </dgm:pt>
    <dgm:pt modelId="{07ADB270-B54D-42C5-B247-6973D37D95CB}" type="parTrans" cxnId="{76C055C9-77B6-4AF7-BB99-439F9A34132B}">
      <dgm:prSet/>
      <dgm:spPr/>
      <dgm:t>
        <a:bodyPr/>
        <a:lstStyle/>
        <a:p>
          <a:endParaRPr lang="en-US"/>
        </a:p>
      </dgm:t>
    </dgm:pt>
    <dgm:pt modelId="{4C81405F-D56E-4009-BCC6-7A9880637CBF}" type="sibTrans" cxnId="{76C055C9-77B6-4AF7-BB99-439F9A34132B}">
      <dgm:prSet/>
      <dgm:spPr/>
      <dgm:t>
        <a:bodyPr/>
        <a:lstStyle/>
        <a:p>
          <a:endParaRPr lang="en-US"/>
        </a:p>
      </dgm:t>
    </dgm:pt>
    <dgm:pt modelId="{8ADC73CF-3862-48F6-BD2D-D4E9B26881F7}">
      <dgm:prSet/>
      <dgm:spPr/>
      <dgm:t>
        <a:bodyPr/>
        <a:lstStyle/>
        <a:p>
          <a:pPr rtl="0"/>
          <a:r>
            <a:rPr lang="en-US" b="1" dirty="0" smtClean="0"/>
            <a:t> HIV,CANCER, ALHEIMERS, STROKE , HEART ATTACK, NEUROLOGICAL DISEASES</a:t>
          </a:r>
          <a:endParaRPr lang="en-US" dirty="0"/>
        </a:p>
      </dgm:t>
    </dgm:pt>
    <dgm:pt modelId="{5853BAE3-04F4-4B40-BF3E-F66082DFB444}" type="parTrans" cxnId="{2BEBDC10-5CBD-4862-8732-742F2279DC14}">
      <dgm:prSet/>
      <dgm:spPr/>
      <dgm:t>
        <a:bodyPr/>
        <a:lstStyle/>
        <a:p>
          <a:endParaRPr lang="en-US"/>
        </a:p>
      </dgm:t>
    </dgm:pt>
    <dgm:pt modelId="{AED44105-81B8-4321-AA18-09C12D778832}" type="sibTrans" cxnId="{2BEBDC10-5CBD-4862-8732-742F2279DC14}">
      <dgm:prSet/>
      <dgm:spPr/>
      <dgm:t>
        <a:bodyPr/>
        <a:lstStyle/>
        <a:p>
          <a:endParaRPr lang="en-US"/>
        </a:p>
      </dgm:t>
    </dgm:pt>
    <dgm:pt modelId="{BD12B8A0-B2B2-4A34-B83E-4475D7B509BA}">
      <dgm:prSet/>
      <dgm:spPr/>
      <dgm:t>
        <a:bodyPr/>
        <a:lstStyle/>
        <a:p>
          <a:pPr rtl="0"/>
          <a:r>
            <a:rPr lang="en-US" b="1" smtClean="0"/>
            <a:t>TARGETED THERAPEUTIC DRUGS RESERVOIR FOR EACH OTHER</a:t>
          </a:r>
          <a:endParaRPr lang="en-US"/>
        </a:p>
      </dgm:t>
    </dgm:pt>
    <dgm:pt modelId="{1354B6F3-0710-4F62-8898-EAA5E99A5E45}" type="parTrans" cxnId="{68C38D44-7D0C-4687-BFC7-F1C3E93BA1AA}">
      <dgm:prSet/>
      <dgm:spPr/>
      <dgm:t>
        <a:bodyPr/>
        <a:lstStyle/>
        <a:p>
          <a:endParaRPr lang="en-US"/>
        </a:p>
      </dgm:t>
    </dgm:pt>
    <dgm:pt modelId="{5E088290-E93B-4910-A4E4-FE699E167772}" type="sibTrans" cxnId="{68C38D44-7D0C-4687-BFC7-F1C3E93BA1AA}">
      <dgm:prSet/>
      <dgm:spPr/>
      <dgm:t>
        <a:bodyPr/>
        <a:lstStyle/>
        <a:p>
          <a:endParaRPr lang="en-US"/>
        </a:p>
      </dgm:t>
    </dgm:pt>
    <dgm:pt modelId="{1AA34A31-1A86-48BF-B871-C29F2CA4BC6E}" type="pres">
      <dgm:prSet presAssocID="{A960786F-15E2-4FE6-BF74-3D3AE25DC32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12525F-D80B-4944-9148-64F32977F73E}" type="pres">
      <dgm:prSet presAssocID="{F19A8D17-745C-46A9-95FD-710B8302E451}" presName="hierRoot1" presStyleCnt="0"/>
      <dgm:spPr/>
      <dgm:t>
        <a:bodyPr/>
        <a:lstStyle/>
        <a:p>
          <a:endParaRPr lang="en-US"/>
        </a:p>
      </dgm:t>
    </dgm:pt>
    <dgm:pt modelId="{5F76CF4F-63DE-4A2D-8DFA-0EFB175E6BF1}" type="pres">
      <dgm:prSet presAssocID="{F19A8D17-745C-46A9-95FD-710B8302E451}" presName="composite" presStyleCnt="0"/>
      <dgm:spPr/>
      <dgm:t>
        <a:bodyPr/>
        <a:lstStyle/>
        <a:p>
          <a:endParaRPr lang="en-US"/>
        </a:p>
      </dgm:t>
    </dgm:pt>
    <dgm:pt modelId="{B70D1DCB-95E4-4AF6-83E3-8F1B3AF3852A}" type="pres">
      <dgm:prSet presAssocID="{F19A8D17-745C-46A9-95FD-710B8302E451}" presName="background" presStyleLbl="node0" presStyleIdx="0" presStyleCnt="3"/>
      <dgm:spPr/>
      <dgm:t>
        <a:bodyPr/>
        <a:lstStyle/>
        <a:p>
          <a:endParaRPr lang="en-US"/>
        </a:p>
      </dgm:t>
    </dgm:pt>
    <dgm:pt modelId="{D49E0718-56DB-4B97-ADED-9FABF5982C02}" type="pres">
      <dgm:prSet presAssocID="{F19A8D17-745C-46A9-95FD-710B8302E451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A1A7C3-26E3-4EB4-8B5D-9F55399D8324}" type="pres">
      <dgm:prSet presAssocID="{F19A8D17-745C-46A9-95FD-710B8302E451}" presName="hierChild2" presStyleCnt="0"/>
      <dgm:spPr/>
      <dgm:t>
        <a:bodyPr/>
        <a:lstStyle/>
        <a:p>
          <a:endParaRPr lang="en-US"/>
        </a:p>
      </dgm:t>
    </dgm:pt>
    <dgm:pt modelId="{33197E0D-A1DC-4094-9527-157CE0D769EE}" type="pres">
      <dgm:prSet presAssocID="{8ADC73CF-3862-48F6-BD2D-D4E9B26881F7}" presName="hierRoot1" presStyleCnt="0"/>
      <dgm:spPr/>
      <dgm:t>
        <a:bodyPr/>
        <a:lstStyle/>
        <a:p>
          <a:endParaRPr lang="en-US"/>
        </a:p>
      </dgm:t>
    </dgm:pt>
    <dgm:pt modelId="{F78C8E4D-9D09-4E26-8B0B-6752DAE4901F}" type="pres">
      <dgm:prSet presAssocID="{8ADC73CF-3862-48F6-BD2D-D4E9B26881F7}" presName="composite" presStyleCnt="0"/>
      <dgm:spPr/>
      <dgm:t>
        <a:bodyPr/>
        <a:lstStyle/>
        <a:p>
          <a:endParaRPr lang="en-US"/>
        </a:p>
      </dgm:t>
    </dgm:pt>
    <dgm:pt modelId="{238B4580-412F-46B5-A9DB-D0A2C58DABC5}" type="pres">
      <dgm:prSet presAssocID="{8ADC73CF-3862-48F6-BD2D-D4E9B26881F7}" presName="background" presStyleLbl="node0" presStyleIdx="1" presStyleCnt="3"/>
      <dgm:spPr/>
      <dgm:t>
        <a:bodyPr/>
        <a:lstStyle/>
        <a:p>
          <a:endParaRPr lang="en-US"/>
        </a:p>
      </dgm:t>
    </dgm:pt>
    <dgm:pt modelId="{20948C5B-FFE8-4992-A4EF-C8AA569C076C}" type="pres">
      <dgm:prSet presAssocID="{8ADC73CF-3862-48F6-BD2D-D4E9B26881F7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B14498-F996-472B-9485-D05C80AF75B7}" type="pres">
      <dgm:prSet presAssocID="{8ADC73CF-3862-48F6-BD2D-D4E9B26881F7}" presName="hierChild2" presStyleCnt="0"/>
      <dgm:spPr/>
      <dgm:t>
        <a:bodyPr/>
        <a:lstStyle/>
        <a:p>
          <a:endParaRPr lang="en-US"/>
        </a:p>
      </dgm:t>
    </dgm:pt>
    <dgm:pt modelId="{DAD8FBFE-9140-4A04-8FAC-673673D368C4}" type="pres">
      <dgm:prSet presAssocID="{BD12B8A0-B2B2-4A34-B83E-4475D7B509BA}" presName="hierRoot1" presStyleCnt="0"/>
      <dgm:spPr/>
      <dgm:t>
        <a:bodyPr/>
        <a:lstStyle/>
        <a:p>
          <a:endParaRPr lang="en-US"/>
        </a:p>
      </dgm:t>
    </dgm:pt>
    <dgm:pt modelId="{A48DEFA4-40DD-4166-AE95-5732351DE8DD}" type="pres">
      <dgm:prSet presAssocID="{BD12B8A0-B2B2-4A34-B83E-4475D7B509BA}" presName="composite" presStyleCnt="0"/>
      <dgm:spPr/>
      <dgm:t>
        <a:bodyPr/>
        <a:lstStyle/>
        <a:p>
          <a:endParaRPr lang="en-US"/>
        </a:p>
      </dgm:t>
    </dgm:pt>
    <dgm:pt modelId="{32026CA5-2278-427D-B240-70E915BD8234}" type="pres">
      <dgm:prSet presAssocID="{BD12B8A0-B2B2-4A34-B83E-4475D7B509BA}" presName="background" presStyleLbl="node0" presStyleIdx="2" presStyleCnt="3"/>
      <dgm:spPr/>
      <dgm:t>
        <a:bodyPr/>
        <a:lstStyle/>
        <a:p>
          <a:endParaRPr lang="en-US"/>
        </a:p>
      </dgm:t>
    </dgm:pt>
    <dgm:pt modelId="{7A0046C2-EDEC-4E85-BB31-F1619A677228}" type="pres">
      <dgm:prSet presAssocID="{BD12B8A0-B2B2-4A34-B83E-4475D7B509BA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565984-2985-4B27-9042-DCB3F7B70BA8}" type="pres">
      <dgm:prSet presAssocID="{BD12B8A0-B2B2-4A34-B83E-4475D7B509BA}" presName="hierChild2" presStyleCnt="0"/>
      <dgm:spPr/>
      <dgm:t>
        <a:bodyPr/>
        <a:lstStyle/>
        <a:p>
          <a:endParaRPr lang="en-US"/>
        </a:p>
      </dgm:t>
    </dgm:pt>
  </dgm:ptLst>
  <dgm:cxnLst>
    <dgm:cxn modelId="{07051B45-0C42-4AD9-B147-7167D45DB286}" type="presOf" srcId="{F19A8D17-745C-46A9-95FD-710B8302E451}" destId="{D49E0718-56DB-4B97-ADED-9FABF5982C02}" srcOrd="0" destOrd="0" presId="urn:microsoft.com/office/officeart/2005/8/layout/hierarchy1"/>
    <dgm:cxn modelId="{F3356D0A-3793-4705-A3ED-0F8EA0B5B0C1}" type="presOf" srcId="{A960786F-15E2-4FE6-BF74-3D3AE25DC324}" destId="{1AA34A31-1A86-48BF-B871-C29F2CA4BC6E}" srcOrd="0" destOrd="0" presId="urn:microsoft.com/office/officeart/2005/8/layout/hierarchy1"/>
    <dgm:cxn modelId="{29C88C4D-7DDF-4A89-84EF-AD181F19F3A3}" type="presOf" srcId="{8ADC73CF-3862-48F6-BD2D-D4E9B26881F7}" destId="{20948C5B-FFE8-4992-A4EF-C8AA569C076C}" srcOrd="0" destOrd="0" presId="urn:microsoft.com/office/officeart/2005/8/layout/hierarchy1"/>
    <dgm:cxn modelId="{2BEBDC10-5CBD-4862-8732-742F2279DC14}" srcId="{A960786F-15E2-4FE6-BF74-3D3AE25DC324}" destId="{8ADC73CF-3862-48F6-BD2D-D4E9B26881F7}" srcOrd="1" destOrd="0" parTransId="{5853BAE3-04F4-4B40-BF3E-F66082DFB444}" sibTransId="{AED44105-81B8-4321-AA18-09C12D778832}"/>
    <dgm:cxn modelId="{76C055C9-77B6-4AF7-BB99-439F9A34132B}" srcId="{A960786F-15E2-4FE6-BF74-3D3AE25DC324}" destId="{F19A8D17-745C-46A9-95FD-710B8302E451}" srcOrd="0" destOrd="0" parTransId="{07ADB270-B54D-42C5-B247-6973D37D95CB}" sibTransId="{4C81405F-D56E-4009-BCC6-7A9880637CBF}"/>
    <dgm:cxn modelId="{68C38D44-7D0C-4687-BFC7-F1C3E93BA1AA}" srcId="{A960786F-15E2-4FE6-BF74-3D3AE25DC324}" destId="{BD12B8A0-B2B2-4A34-B83E-4475D7B509BA}" srcOrd="2" destOrd="0" parTransId="{1354B6F3-0710-4F62-8898-EAA5E99A5E45}" sibTransId="{5E088290-E93B-4910-A4E4-FE699E167772}"/>
    <dgm:cxn modelId="{AC506D33-EECA-441A-81B0-22FC3E06DA05}" type="presOf" srcId="{BD12B8A0-B2B2-4A34-B83E-4475D7B509BA}" destId="{7A0046C2-EDEC-4E85-BB31-F1619A677228}" srcOrd="0" destOrd="0" presId="urn:microsoft.com/office/officeart/2005/8/layout/hierarchy1"/>
    <dgm:cxn modelId="{6BEC8552-D8C8-4536-BA7A-4649F7FD46C1}" type="presParOf" srcId="{1AA34A31-1A86-48BF-B871-C29F2CA4BC6E}" destId="{3D12525F-D80B-4944-9148-64F32977F73E}" srcOrd="0" destOrd="0" presId="urn:microsoft.com/office/officeart/2005/8/layout/hierarchy1"/>
    <dgm:cxn modelId="{6A3973A2-DE8A-4BD9-A83F-28D9A56D7AEA}" type="presParOf" srcId="{3D12525F-D80B-4944-9148-64F32977F73E}" destId="{5F76CF4F-63DE-4A2D-8DFA-0EFB175E6BF1}" srcOrd="0" destOrd="0" presId="urn:microsoft.com/office/officeart/2005/8/layout/hierarchy1"/>
    <dgm:cxn modelId="{69498FBC-9D10-4E9F-9390-32CF2CEA8A67}" type="presParOf" srcId="{5F76CF4F-63DE-4A2D-8DFA-0EFB175E6BF1}" destId="{B70D1DCB-95E4-4AF6-83E3-8F1B3AF3852A}" srcOrd="0" destOrd="0" presId="urn:microsoft.com/office/officeart/2005/8/layout/hierarchy1"/>
    <dgm:cxn modelId="{671E23E7-6597-4E8A-860B-EDBBF1B52D44}" type="presParOf" srcId="{5F76CF4F-63DE-4A2D-8DFA-0EFB175E6BF1}" destId="{D49E0718-56DB-4B97-ADED-9FABF5982C02}" srcOrd="1" destOrd="0" presId="urn:microsoft.com/office/officeart/2005/8/layout/hierarchy1"/>
    <dgm:cxn modelId="{F06E1718-5949-4A22-9AA9-B3E2884DEA09}" type="presParOf" srcId="{3D12525F-D80B-4944-9148-64F32977F73E}" destId="{56A1A7C3-26E3-4EB4-8B5D-9F55399D8324}" srcOrd="1" destOrd="0" presId="urn:microsoft.com/office/officeart/2005/8/layout/hierarchy1"/>
    <dgm:cxn modelId="{79291F1B-42D8-4A8B-BC3F-9E127342E4D5}" type="presParOf" srcId="{1AA34A31-1A86-48BF-B871-C29F2CA4BC6E}" destId="{33197E0D-A1DC-4094-9527-157CE0D769EE}" srcOrd="1" destOrd="0" presId="urn:microsoft.com/office/officeart/2005/8/layout/hierarchy1"/>
    <dgm:cxn modelId="{1C90D94A-D6AC-4993-9F0D-7ED776049B4D}" type="presParOf" srcId="{33197E0D-A1DC-4094-9527-157CE0D769EE}" destId="{F78C8E4D-9D09-4E26-8B0B-6752DAE4901F}" srcOrd="0" destOrd="0" presId="urn:microsoft.com/office/officeart/2005/8/layout/hierarchy1"/>
    <dgm:cxn modelId="{B7009DAB-FCBA-47F4-BFBD-76E35B9205AD}" type="presParOf" srcId="{F78C8E4D-9D09-4E26-8B0B-6752DAE4901F}" destId="{238B4580-412F-46B5-A9DB-D0A2C58DABC5}" srcOrd="0" destOrd="0" presId="urn:microsoft.com/office/officeart/2005/8/layout/hierarchy1"/>
    <dgm:cxn modelId="{F39DCDFD-1D60-4409-AE15-677742BE86D7}" type="presParOf" srcId="{F78C8E4D-9D09-4E26-8B0B-6752DAE4901F}" destId="{20948C5B-FFE8-4992-A4EF-C8AA569C076C}" srcOrd="1" destOrd="0" presId="urn:microsoft.com/office/officeart/2005/8/layout/hierarchy1"/>
    <dgm:cxn modelId="{466D9083-41AD-4429-BFAD-878959E8565D}" type="presParOf" srcId="{33197E0D-A1DC-4094-9527-157CE0D769EE}" destId="{CAB14498-F996-472B-9485-D05C80AF75B7}" srcOrd="1" destOrd="0" presId="urn:microsoft.com/office/officeart/2005/8/layout/hierarchy1"/>
    <dgm:cxn modelId="{E9D65981-AD84-4D0B-BA88-E8C6C910E887}" type="presParOf" srcId="{1AA34A31-1A86-48BF-B871-C29F2CA4BC6E}" destId="{DAD8FBFE-9140-4A04-8FAC-673673D368C4}" srcOrd="2" destOrd="0" presId="urn:microsoft.com/office/officeart/2005/8/layout/hierarchy1"/>
    <dgm:cxn modelId="{072D4D7C-7B2D-464D-B762-1975FBF43F1F}" type="presParOf" srcId="{DAD8FBFE-9140-4A04-8FAC-673673D368C4}" destId="{A48DEFA4-40DD-4166-AE95-5732351DE8DD}" srcOrd="0" destOrd="0" presId="urn:microsoft.com/office/officeart/2005/8/layout/hierarchy1"/>
    <dgm:cxn modelId="{F8401D05-4C77-4FE2-B720-4CD1770B3B5C}" type="presParOf" srcId="{A48DEFA4-40DD-4166-AE95-5732351DE8DD}" destId="{32026CA5-2278-427D-B240-70E915BD8234}" srcOrd="0" destOrd="0" presId="urn:microsoft.com/office/officeart/2005/8/layout/hierarchy1"/>
    <dgm:cxn modelId="{E2B24085-0CB8-48B3-A061-F898548B7DDB}" type="presParOf" srcId="{A48DEFA4-40DD-4166-AE95-5732351DE8DD}" destId="{7A0046C2-EDEC-4E85-BB31-F1619A677228}" srcOrd="1" destOrd="0" presId="urn:microsoft.com/office/officeart/2005/8/layout/hierarchy1"/>
    <dgm:cxn modelId="{3CD19C32-F057-4D6D-A492-F47AA7B72E6C}" type="presParOf" srcId="{DAD8FBFE-9140-4A04-8FAC-673673D368C4}" destId="{3A565984-2985-4B27-9042-DCB3F7B70BA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85396EB6-C00E-430B-A7D6-EE41AD24E70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4C242B1-D4FB-4734-BCA5-9B35A9AC9E6A}">
      <dgm:prSet/>
      <dgm:spPr/>
      <dgm:t>
        <a:bodyPr/>
        <a:lstStyle/>
        <a:p>
          <a:pPr rtl="0"/>
          <a:r>
            <a:rPr lang="en-US" smtClean="0"/>
            <a:t>HORMESIS A LITLE BAD IS GOOD</a:t>
          </a:r>
          <a:endParaRPr lang="en-US"/>
        </a:p>
      </dgm:t>
    </dgm:pt>
    <dgm:pt modelId="{85856A30-B251-4463-AE01-8DFDE594BA44}" type="parTrans" cxnId="{84E74DB5-21D7-4821-B0DD-55DCE29E9436}">
      <dgm:prSet/>
      <dgm:spPr/>
      <dgm:t>
        <a:bodyPr/>
        <a:lstStyle/>
        <a:p>
          <a:endParaRPr lang="en-US"/>
        </a:p>
      </dgm:t>
    </dgm:pt>
    <dgm:pt modelId="{E5449CB0-53EC-4CE4-80E4-4AFD9EE0DE53}" type="sibTrans" cxnId="{84E74DB5-21D7-4821-B0DD-55DCE29E9436}">
      <dgm:prSet/>
      <dgm:spPr/>
      <dgm:t>
        <a:bodyPr/>
        <a:lstStyle/>
        <a:p>
          <a:endParaRPr lang="en-US"/>
        </a:p>
      </dgm:t>
    </dgm:pt>
    <dgm:pt modelId="{532D8A0E-A45E-45AC-B64E-4495CC051F85}" type="pres">
      <dgm:prSet presAssocID="{85396EB6-C00E-430B-A7D6-EE41AD24E7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A40C2FC-E919-4B66-A326-5D68A19E58C9}" type="pres">
      <dgm:prSet presAssocID="{44C242B1-D4FB-4734-BCA5-9B35A9AC9E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0F8CF0-0ABF-4A4B-B95A-9D83BF056A98}" type="presOf" srcId="{85396EB6-C00E-430B-A7D6-EE41AD24E702}" destId="{532D8A0E-A45E-45AC-B64E-4495CC051F85}" srcOrd="0" destOrd="0" presId="urn:microsoft.com/office/officeart/2005/8/layout/vList2"/>
    <dgm:cxn modelId="{A0AD36B9-EB04-4950-A9C9-8D3082D9732C}" type="presOf" srcId="{44C242B1-D4FB-4734-BCA5-9B35A9AC9E6A}" destId="{8A40C2FC-E919-4B66-A326-5D68A19E58C9}" srcOrd="0" destOrd="0" presId="urn:microsoft.com/office/officeart/2005/8/layout/vList2"/>
    <dgm:cxn modelId="{84E74DB5-21D7-4821-B0DD-55DCE29E9436}" srcId="{85396EB6-C00E-430B-A7D6-EE41AD24E702}" destId="{44C242B1-D4FB-4734-BCA5-9B35A9AC9E6A}" srcOrd="0" destOrd="0" parTransId="{85856A30-B251-4463-AE01-8DFDE594BA44}" sibTransId="{E5449CB0-53EC-4CE4-80E4-4AFD9EE0DE53}"/>
    <dgm:cxn modelId="{EF14445C-E78C-4545-8073-20F350AEDFE1}" type="presParOf" srcId="{532D8A0E-A45E-45AC-B64E-4495CC051F85}" destId="{8A40C2FC-E919-4B66-A326-5D68A19E58C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3174FE45-D539-46F2-9BD3-3C081E8DE9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DB47FF9-A370-4028-A58C-15413F84A2B1}">
      <dgm:prSet/>
      <dgm:spPr/>
      <dgm:t>
        <a:bodyPr/>
        <a:lstStyle/>
        <a:p>
          <a:pPr rtl="0"/>
          <a:r>
            <a:rPr lang="en-US" smtClean="0"/>
            <a:t>LOW DOSES OF OTHERWISE HARMFUL AGENTS, </a:t>
          </a:r>
          <a:endParaRPr lang="en-US"/>
        </a:p>
      </dgm:t>
    </dgm:pt>
    <dgm:pt modelId="{63D1BF28-9D26-4249-8CEE-0DD4B03C8D84}" type="parTrans" cxnId="{37B8DAE9-00B0-4638-B73C-BF6BB964849C}">
      <dgm:prSet/>
      <dgm:spPr/>
      <dgm:t>
        <a:bodyPr/>
        <a:lstStyle/>
        <a:p>
          <a:endParaRPr lang="en-US"/>
        </a:p>
      </dgm:t>
    </dgm:pt>
    <dgm:pt modelId="{27317D9B-E2D6-4B1D-92C0-0CA725CA440D}" type="sibTrans" cxnId="{37B8DAE9-00B0-4638-B73C-BF6BB964849C}">
      <dgm:prSet/>
      <dgm:spPr/>
      <dgm:t>
        <a:bodyPr/>
        <a:lstStyle/>
        <a:p>
          <a:endParaRPr lang="en-US"/>
        </a:p>
      </dgm:t>
    </dgm:pt>
    <dgm:pt modelId="{5B043A05-A951-419E-9381-2C47D90F7DF4}">
      <dgm:prSet/>
      <dgm:spPr/>
      <dgm:t>
        <a:bodyPr/>
        <a:lstStyle/>
        <a:p>
          <a:pPr rtl="0"/>
          <a:r>
            <a:rPr lang="en-US" smtClean="0"/>
            <a:t>ACTIVATE STRESS RESPONSES.</a:t>
          </a:r>
          <a:endParaRPr lang="en-US"/>
        </a:p>
      </dgm:t>
    </dgm:pt>
    <dgm:pt modelId="{10FB3FD1-8F29-48F1-8E0D-2DC0805E53C2}" type="parTrans" cxnId="{8B2BB87C-6E77-4D23-B05A-0A041CA015F5}">
      <dgm:prSet/>
      <dgm:spPr/>
      <dgm:t>
        <a:bodyPr/>
        <a:lstStyle/>
        <a:p>
          <a:endParaRPr lang="en-US"/>
        </a:p>
      </dgm:t>
    </dgm:pt>
    <dgm:pt modelId="{9C210F9D-2C64-4A12-BAC8-EFD5EC859CE5}" type="sibTrans" cxnId="{8B2BB87C-6E77-4D23-B05A-0A041CA015F5}">
      <dgm:prSet/>
      <dgm:spPr/>
      <dgm:t>
        <a:bodyPr/>
        <a:lstStyle/>
        <a:p>
          <a:endParaRPr lang="en-US"/>
        </a:p>
      </dgm:t>
    </dgm:pt>
    <dgm:pt modelId="{E52D73D7-DACF-475F-A822-D66C339B44C1}">
      <dgm:prSet/>
      <dgm:spPr/>
      <dgm:t>
        <a:bodyPr/>
        <a:lstStyle/>
        <a:p>
          <a:pPr rtl="0"/>
          <a:r>
            <a:rPr lang="en-US" smtClean="0"/>
            <a:t>MIMETICS OF THE NATURAL STRESSES :SERVE TO ACTIVATE SURVIVAL &amp; LONGEVITY PATHWAYS</a:t>
          </a:r>
          <a:endParaRPr lang="en-US"/>
        </a:p>
      </dgm:t>
    </dgm:pt>
    <dgm:pt modelId="{1D23DCC7-3B2D-4548-9BD9-90C5A9F7DB9E}" type="parTrans" cxnId="{47D9C396-988E-4C8D-B6D7-1853F73A6B20}">
      <dgm:prSet/>
      <dgm:spPr/>
      <dgm:t>
        <a:bodyPr/>
        <a:lstStyle/>
        <a:p>
          <a:endParaRPr lang="en-US"/>
        </a:p>
      </dgm:t>
    </dgm:pt>
    <dgm:pt modelId="{DD44F0FA-2FA3-43B3-800C-DC1C9E927A4B}" type="sibTrans" cxnId="{47D9C396-988E-4C8D-B6D7-1853F73A6B20}">
      <dgm:prSet/>
      <dgm:spPr/>
      <dgm:t>
        <a:bodyPr/>
        <a:lstStyle/>
        <a:p>
          <a:endParaRPr lang="en-US"/>
        </a:p>
      </dgm:t>
    </dgm:pt>
    <dgm:pt modelId="{A32A607D-CE52-40DB-8DCA-FCFD54691D37}" type="pres">
      <dgm:prSet presAssocID="{3174FE45-D539-46F2-9BD3-3C081E8DE9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08854C-91B0-4877-B193-9F2A5CBCF8B5}" type="pres">
      <dgm:prSet presAssocID="{2DB47FF9-A370-4028-A58C-15413F84A2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F1B5A-00D4-4DE9-97AE-28AA1DC2BDB5}" type="pres">
      <dgm:prSet presAssocID="{27317D9B-E2D6-4B1D-92C0-0CA725CA440D}" presName="spacer" presStyleCnt="0"/>
      <dgm:spPr/>
    </dgm:pt>
    <dgm:pt modelId="{66E2DE09-E0AF-4AC7-8D21-427FACE4542A}" type="pres">
      <dgm:prSet presAssocID="{5B043A05-A951-419E-9381-2C47D90F7D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290A46-DAD3-4846-9F42-BBFA242696C4}" type="pres">
      <dgm:prSet presAssocID="{9C210F9D-2C64-4A12-BAC8-EFD5EC859CE5}" presName="spacer" presStyleCnt="0"/>
      <dgm:spPr/>
    </dgm:pt>
    <dgm:pt modelId="{F308D8EA-867B-4906-B77D-CFFC41C0AFA3}" type="pres">
      <dgm:prSet presAssocID="{E52D73D7-DACF-475F-A822-D66C339B44C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B8DAE9-00B0-4638-B73C-BF6BB964849C}" srcId="{3174FE45-D539-46F2-9BD3-3C081E8DE903}" destId="{2DB47FF9-A370-4028-A58C-15413F84A2B1}" srcOrd="0" destOrd="0" parTransId="{63D1BF28-9D26-4249-8CEE-0DD4B03C8D84}" sibTransId="{27317D9B-E2D6-4B1D-92C0-0CA725CA440D}"/>
    <dgm:cxn modelId="{8B2BB87C-6E77-4D23-B05A-0A041CA015F5}" srcId="{3174FE45-D539-46F2-9BD3-3C081E8DE903}" destId="{5B043A05-A951-419E-9381-2C47D90F7DF4}" srcOrd="1" destOrd="0" parTransId="{10FB3FD1-8F29-48F1-8E0D-2DC0805E53C2}" sibTransId="{9C210F9D-2C64-4A12-BAC8-EFD5EC859CE5}"/>
    <dgm:cxn modelId="{47D9C396-988E-4C8D-B6D7-1853F73A6B20}" srcId="{3174FE45-D539-46F2-9BD3-3C081E8DE903}" destId="{E52D73D7-DACF-475F-A822-D66C339B44C1}" srcOrd="2" destOrd="0" parTransId="{1D23DCC7-3B2D-4548-9BD9-90C5A9F7DB9E}" sibTransId="{DD44F0FA-2FA3-43B3-800C-DC1C9E927A4B}"/>
    <dgm:cxn modelId="{84674054-1267-49D6-AF83-4C18A663D3F4}" type="presOf" srcId="{2DB47FF9-A370-4028-A58C-15413F84A2B1}" destId="{5508854C-91B0-4877-B193-9F2A5CBCF8B5}" srcOrd="0" destOrd="0" presId="urn:microsoft.com/office/officeart/2005/8/layout/vList2"/>
    <dgm:cxn modelId="{4901AFC2-61CA-4849-B3D2-F443B0911D89}" type="presOf" srcId="{3174FE45-D539-46F2-9BD3-3C081E8DE903}" destId="{A32A607D-CE52-40DB-8DCA-FCFD54691D37}" srcOrd="0" destOrd="0" presId="urn:microsoft.com/office/officeart/2005/8/layout/vList2"/>
    <dgm:cxn modelId="{97DED765-E8AF-484A-B792-6B47C2686FA6}" type="presOf" srcId="{5B043A05-A951-419E-9381-2C47D90F7DF4}" destId="{66E2DE09-E0AF-4AC7-8D21-427FACE4542A}" srcOrd="0" destOrd="0" presId="urn:microsoft.com/office/officeart/2005/8/layout/vList2"/>
    <dgm:cxn modelId="{92B49C57-E358-40AD-91E4-EE7D71FED60C}" type="presOf" srcId="{E52D73D7-DACF-475F-A822-D66C339B44C1}" destId="{F308D8EA-867B-4906-B77D-CFFC41C0AFA3}" srcOrd="0" destOrd="0" presId="urn:microsoft.com/office/officeart/2005/8/layout/vList2"/>
    <dgm:cxn modelId="{5E25E307-6408-40DA-8301-58F3AD35D265}" type="presParOf" srcId="{A32A607D-CE52-40DB-8DCA-FCFD54691D37}" destId="{5508854C-91B0-4877-B193-9F2A5CBCF8B5}" srcOrd="0" destOrd="0" presId="urn:microsoft.com/office/officeart/2005/8/layout/vList2"/>
    <dgm:cxn modelId="{3B91C662-C352-4948-800B-05A9325ADEB2}" type="presParOf" srcId="{A32A607D-CE52-40DB-8DCA-FCFD54691D37}" destId="{D28F1B5A-00D4-4DE9-97AE-28AA1DC2BDB5}" srcOrd="1" destOrd="0" presId="urn:microsoft.com/office/officeart/2005/8/layout/vList2"/>
    <dgm:cxn modelId="{77483BAF-34A6-4C6F-837B-82B79ED89931}" type="presParOf" srcId="{A32A607D-CE52-40DB-8DCA-FCFD54691D37}" destId="{66E2DE09-E0AF-4AC7-8D21-427FACE4542A}" srcOrd="2" destOrd="0" presId="urn:microsoft.com/office/officeart/2005/8/layout/vList2"/>
    <dgm:cxn modelId="{B88F2288-B47C-4413-905A-28A44507AF3E}" type="presParOf" srcId="{A32A607D-CE52-40DB-8DCA-FCFD54691D37}" destId="{0C290A46-DAD3-4846-9F42-BBFA242696C4}" srcOrd="3" destOrd="0" presId="urn:microsoft.com/office/officeart/2005/8/layout/vList2"/>
    <dgm:cxn modelId="{F329934A-C3C0-4F27-A48F-7C35A3D33FAA}" type="presParOf" srcId="{A32A607D-CE52-40DB-8DCA-FCFD54691D37}" destId="{F308D8EA-867B-4906-B77D-CFFC41C0AFA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F7F14BF9-7468-4A05-B2AA-663EF00247A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A01CBE1E-EEEA-4963-95C0-EB63AF277363}">
      <dgm:prSet/>
      <dgm:spPr/>
      <dgm:t>
        <a:bodyPr/>
        <a:lstStyle/>
        <a:p>
          <a:pPr rtl="0"/>
          <a:r>
            <a:rPr lang="en-US" dirty="0" smtClean="0"/>
            <a:t>STRESS RESPONSE TRIGGERS</a:t>
          </a:r>
          <a:endParaRPr lang="en-US" dirty="0"/>
        </a:p>
      </dgm:t>
    </dgm:pt>
    <dgm:pt modelId="{07E9197C-3054-44F7-873A-520EC05926F2}" type="parTrans" cxnId="{FC592860-A908-49FE-8286-6BFA2F133253}">
      <dgm:prSet/>
      <dgm:spPr/>
      <dgm:t>
        <a:bodyPr/>
        <a:lstStyle/>
        <a:p>
          <a:endParaRPr lang="en-US"/>
        </a:p>
      </dgm:t>
    </dgm:pt>
    <dgm:pt modelId="{4ED2C182-45A3-4F15-8C53-9A98072279FF}" type="sibTrans" cxnId="{FC592860-A908-49FE-8286-6BFA2F133253}">
      <dgm:prSet/>
      <dgm:spPr/>
      <dgm:t>
        <a:bodyPr/>
        <a:lstStyle/>
        <a:p>
          <a:endParaRPr lang="en-US"/>
        </a:p>
      </dgm:t>
    </dgm:pt>
    <dgm:pt modelId="{E63B6982-C373-44FC-9D84-2C2ACC71743D}" type="pres">
      <dgm:prSet presAssocID="{F7F14BF9-7468-4A05-B2AA-663EF00247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38ED1A-C620-4BB0-B01F-F011E25EA93F}" type="pres">
      <dgm:prSet presAssocID="{A01CBE1E-EEEA-4963-95C0-EB63AF27736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92860-A908-49FE-8286-6BFA2F133253}" srcId="{F7F14BF9-7468-4A05-B2AA-663EF00247A8}" destId="{A01CBE1E-EEEA-4963-95C0-EB63AF277363}" srcOrd="0" destOrd="0" parTransId="{07E9197C-3054-44F7-873A-520EC05926F2}" sibTransId="{4ED2C182-45A3-4F15-8C53-9A98072279FF}"/>
    <dgm:cxn modelId="{8566FE14-BF25-4CEE-B535-639C98C43F1E}" type="presOf" srcId="{F7F14BF9-7468-4A05-B2AA-663EF00247A8}" destId="{E63B6982-C373-44FC-9D84-2C2ACC71743D}" srcOrd="0" destOrd="0" presId="urn:microsoft.com/office/officeart/2005/8/layout/vList2"/>
    <dgm:cxn modelId="{4EC9F71A-124B-473C-B158-E4C78F12ABB9}" type="presOf" srcId="{A01CBE1E-EEEA-4963-95C0-EB63AF277363}" destId="{8438ED1A-C620-4BB0-B01F-F011E25EA93F}" srcOrd="0" destOrd="0" presId="urn:microsoft.com/office/officeart/2005/8/layout/vList2"/>
    <dgm:cxn modelId="{C082094E-7EDC-43F0-99E2-7B87CA66099C}" type="presParOf" srcId="{E63B6982-C373-44FC-9D84-2C2ACC71743D}" destId="{8438ED1A-C620-4BB0-B01F-F011E25EA93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3A67184C-A016-4E75-B4AA-377E92C5CA5D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FE336BB-D2CF-44E4-880D-BE1386FBB2E5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CONSERVED THROUGHOUT EVOLUTION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7AC15D-CCDD-4FF1-88D6-7F27AF336E75}" type="parTrans" cxnId="{1B7A9E01-5999-40C5-87F4-D5C78765F9B1}">
      <dgm:prSet/>
      <dgm:spPr/>
      <dgm:t>
        <a:bodyPr/>
        <a:lstStyle/>
        <a:p>
          <a:endParaRPr lang="en-US"/>
        </a:p>
      </dgm:t>
    </dgm:pt>
    <dgm:pt modelId="{7DB61961-6AEA-4AE9-835E-96311C13D758}" type="sibTrans" cxnId="{1B7A9E01-5999-40C5-87F4-D5C78765F9B1}">
      <dgm:prSet/>
      <dgm:spPr/>
      <dgm:t>
        <a:bodyPr/>
        <a:lstStyle/>
        <a:p>
          <a:endParaRPr lang="en-US"/>
        </a:p>
      </dgm:t>
    </dgm:pt>
    <dgm:pt modelId="{B8C05D41-EE5D-411F-B4C9-9A1ED9D3A53C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STRESSES: COLD, HUNGER, UV,OXIDATIVE STRESS, ENERGY DEPLETION,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966F20D-1969-4EE8-BBD3-21E9E1D4DEEA}" type="parTrans" cxnId="{23DEFE94-3142-4166-812D-D4EF55B663B0}">
      <dgm:prSet/>
      <dgm:spPr/>
      <dgm:t>
        <a:bodyPr/>
        <a:lstStyle/>
        <a:p>
          <a:endParaRPr lang="en-US"/>
        </a:p>
      </dgm:t>
    </dgm:pt>
    <dgm:pt modelId="{82E51E97-058F-4260-8213-AA1DB6548981}" type="sibTrans" cxnId="{23DEFE94-3142-4166-812D-D4EF55B663B0}">
      <dgm:prSet/>
      <dgm:spPr/>
      <dgm:t>
        <a:bodyPr/>
        <a:lstStyle/>
        <a:p>
          <a:endParaRPr lang="en-US"/>
        </a:p>
      </dgm:t>
    </dgm:pt>
    <dgm:pt modelId="{58D1062C-CEBF-440B-B801-A8B0B8AB5CE5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MIMETIC TRIGGERS: HIBERNATION (DELTORPHIN) EXERCISE (AICAR</a:t>
          </a:r>
          <a:r>
            <a:rPr lang="en-US" dirty="0" smtClean="0"/>
            <a:t>)</a:t>
          </a:r>
          <a:endParaRPr lang="en-US" dirty="0"/>
        </a:p>
      </dgm:t>
    </dgm:pt>
    <dgm:pt modelId="{92C46080-1607-4FB7-B9D1-FA19E04DA289}" type="parTrans" cxnId="{D1F8F0A1-775D-4677-8B97-2BCD41CFA098}">
      <dgm:prSet/>
      <dgm:spPr/>
      <dgm:t>
        <a:bodyPr/>
        <a:lstStyle/>
        <a:p>
          <a:endParaRPr lang="en-US"/>
        </a:p>
      </dgm:t>
    </dgm:pt>
    <dgm:pt modelId="{AECAF5B4-F6D6-4C5B-9EC8-61D72AA9B1CB}" type="sibTrans" cxnId="{D1F8F0A1-775D-4677-8B97-2BCD41CFA098}">
      <dgm:prSet/>
      <dgm:spPr/>
      <dgm:t>
        <a:bodyPr/>
        <a:lstStyle/>
        <a:p>
          <a:endParaRPr lang="en-US"/>
        </a:p>
      </dgm:t>
    </dgm:pt>
    <dgm:pt modelId="{387ED4A4-BE56-4E34-954C-560805B4A88A}" type="pres">
      <dgm:prSet presAssocID="{3A67184C-A016-4E75-B4AA-377E92C5CA5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7DCAB3-0919-415D-B53F-D6FE0B52CBEC}" type="pres">
      <dgm:prSet presAssocID="{3A67184C-A016-4E75-B4AA-377E92C5CA5D}" presName="arrow" presStyleLbl="bgShp" presStyleIdx="0" presStyleCnt="1"/>
      <dgm:spPr/>
      <dgm:t>
        <a:bodyPr/>
        <a:lstStyle/>
        <a:p>
          <a:endParaRPr lang="en-US"/>
        </a:p>
      </dgm:t>
    </dgm:pt>
    <dgm:pt modelId="{1F07203D-D517-47B9-A5CC-F112521BAC82}" type="pres">
      <dgm:prSet presAssocID="{3A67184C-A016-4E75-B4AA-377E92C5CA5D}" presName="linearProcess" presStyleCnt="0"/>
      <dgm:spPr/>
      <dgm:t>
        <a:bodyPr/>
        <a:lstStyle/>
        <a:p>
          <a:endParaRPr lang="en-US"/>
        </a:p>
      </dgm:t>
    </dgm:pt>
    <dgm:pt modelId="{F05C82A2-4ED6-47F0-B09E-0AEF6E4C6F46}" type="pres">
      <dgm:prSet presAssocID="{3FE336BB-D2CF-44E4-880D-BE1386FBB2E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91F15B-5E46-4D6A-B825-DF5A503382D4}" type="pres">
      <dgm:prSet presAssocID="{7DB61961-6AEA-4AE9-835E-96311C13D758}" presName="sibTrans" presStyleCnt="0"/>
      <dgm:spPr/>
      <dgm:t>
        <a:bodyPr/>
        <a:lstStyle/>
        <a:p>
          <a:endParaRPr lang="en-US"/>
        </a:p>
      </dgm:t>
    </dgm:pt>
    <dgm:pt modelId="{0BE46334-7D7F-45C6-9514-565C913388F4}" type="pres">
      <dgm:prSet presAssocID="{B8C05D41-EE5D-411F-B4C9-9A1ED9D3A53C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0DA97-FB50-4AA1-B51C-B7BA69537C5F}" type="pres">
      <dgm:prSet presAssocID="{82E51E97-058F-4260-8213-AA1DB6548981}" presName="sibTrans" presStyleCnt="0"/>
      <dgm:spPr/>
      <dgm:t>
        <a:bodyPr/>
        <a:lstStyle/>
        <a:p>
          <a:endParaRPr lang="en-US"/>
        </a:p>
      </dgm:t>
    </dgm:pt>
    <dgm:pt modelId="{5F9B065F-B3A9-43D5-B7AF-7F9794FE3E89}" type="pres">
      <dgm:prSet presAssocID="{58D1062C-CEBF-440B-B801-A8B0B8AB5CE5}" presName="textNode" presStyleLbl="node1" presStyleIdx="2" presStyleCnt="3" custLinFactNeighborX="-50796" custLinFactNeighborY="4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7A9E01-5999-40C5-87F4-D5C78765F9B1}" srcId="{3A67184C-A016-4E75-B4AA-377E92C5CA5D}" destId="{3FE336BB-D2CF-44E4-880D-BE1386FBB2E5}" srcOrd="0" destOrd="0" parTransId="{A37AC15D-CCDD-4FF1-88D6-7F27AF336E75}" sibTransId="{7DB61961-6AEA-4AE9-835E-96311C13D758}"/>
    <dgm:cxn modelId="{3AEBEB7E-FCA9-4ABC-B060-9BE0F0616638}" type="presOf" srcId="{58D1062C-CEBF-440B-B801-A8B0B8AB5CE5}" destId="{5F9B065F-B3A9-43D5-B7AF-7F9794FE3E89}" srcOrd="0" destOrd="0" presId="urn:microsoft.com/office/officeart/2005/8/layout/hProcess9"/>
    <dgm:cxn modelId="{F741ECB1-953B-45C4-A83B-AD010291780A}" type="presOf" srcId="{3FE336BB-D2CF-44E4-880D-BE1386FBB2E5}" destId="{F05C82A2-4ED6-47F0-B09E-0AEF6E4C6F46}" srcOrd="0" destOrd="0" presId="urn:microsoft.com/office/officeart/2005/8/layout/hProcess9"/>
    <dgm:cxn modelId="{27257221-B5D6-4551-A491-59C40C2613C5}" type="presOf" srcId="{B8C05D41-EE5D-411F-B4C9-9A1ED9D3A53C}" destId="{0BE46334-7D7F-45C6-9514-565C913388F4}" srcOrd="0" destOrd="0" presId="urn:microsoft.com/office/officeart/2005/8/layout/hProcess9"/>
    <dgm:cxn modelId="{D1F8F0A1-775D-4677-8B97-2BCD41CFA098}" srcId="{3A67184C-A016-4E75-B4AA-377E92C5CA5D}" destId="{58D1062C-CEBF-440B-B801-A8B0B8AB5CE5}" srcOrd="2" destOrd="0" parTransId="{92C46080-1607-4FB7-B9D1-FA19E04DA289}" sibTransId="{AECAF5B4-F6D6-4C5B-9EC8-61D72AA9B1CB}"/>
    <dgm:cxn modelId="{23DEFE94-3142-4166-812D-D4EF55B663B0}" srcId="{3A67184C-A016-4E75-B4AA-377E92C5CA5D}" destId="{B8C05D41-EE5D-411F-B4C9-9A1ED9D3A53C}" srcOrd="1" destOrd="0" parTransId="{D966F20D-1969-4EE8-BBD3-21E9E1D4DEEA}" sibTransId="{82E51E97-058F-4260-8213-AA1DB6548981}"/>
    <dgm:cxn modelId="{A1DDEB0B-F46D-4253-8580-F5B5FD985D6C}" type="presOf" srcId="{3A67184C-A016-4E75-B4AA-377E92C5CA5D}" destId="{387ED4A4-BE56-4E34-954C-560805B4A88A}" srcOrd="0" destOrd="0" presId="urn:microsoft.com/office/officeart/2005/8/layout/hProcess9"/>
    <dgm:cxn modelId="{1AF2A81B-7147-4ADE-935C-02D231778E02}" type="presParOf" srcId="{387ED4A4-BE56-4E34-954C-560805B4A88A}" destId="{B87DCAB3-0919-415D-B53F-D6FE0B52CBEC}" srcOrd="0" destOrd="0" presId="urn:microsoft.com/office/officeart/2005/8/layout/hProcess9"/>
    <dgm:cxn modelId="{A8062AEC-5190-4719-9EA4-9A92D0C742C6}" type="presParOf" srcId="{387ED4A4-BE56-4E34-954C-560805B4A88A}" destId="{1F07203D-D517-47B9-A5CC-F112521BAC82}" srcOrd="1" destOrd="0" presId="urn:microsoft.com/office/officeart/2005/8/layout/hProcess9"/>
    <dgm:cxn modelId="{73C027BD-BFD0-428F-A5B8-D3B54CCDF549}" type="presParOf" srcId="{1F07203D-D517-47B9-A5CC-F112521BAC82}" destId="{F05C82A2-4ED6-47F0-B09E-0AEF6E4C6F46}" srcOrd="0" destOrd="0" presId="urn:microsoft.com/office/officeart/2005/8/layout/hProcess9"/>
    <dgm:cxn modelId="{6A0F75E1-D8E6-4B18-8085-88BFE14D4005}" type="presParOf" srcId="{1F07203D-D517-47B9-A5CC-F112521BAC82}" destId="{4A91F15B-5E46-4D6A-B825-DF5A503382D4}" srcOrd="1" destOrd="0" presId="urn:microsoft.com/office/officeart/2005/8/layout/hProcess9"/>
    <dgm:cxn modelId="{6A356D05-B74A-4F6C-887A-13281078ADBD}" type="presParOf" srcId="{1F07203D-D517-47B9-A5CC-F112521BAC82}" destId="{0BE46334-7D7F-45C6-9514-565C913388F4}" srcOrd="2" destOrd="0" presId="urn:microsoft.com/office/officeart/2005/8/layout/hProcess9"/>
    <dgm:cxn modelId="{70382B26-7008-440E-9864-87CCEDC866E4}" type="presParOf" srcId="{1F07203D-D517-47B9-A5CC-F112521BAC82}" destId="{5E10DA97-FB50-4AA1-B51C-B7BA69537C5F}" srcOrd="3" destOrd="0" presId="urn:microsoft.com/office/officeart/2005/8/layout/hProcess9"/>
    <dgm:cxn modelId="{F9D7F60F-D3D7-4273-99EF-77EC46441168}" type="presParOf" srcId="{1F07203D-D517-47B9-A5CC-F112521BAC82}" destId="{5F9B065F-B3A9-43D5-B7AF-7F9794FE3E8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6.xml><?xml version="1.0" encoding="utf-8"?>
<dgm:dataModel xmlns:dgm="http://schemas.openxmlformats.org/drawingml/2006/diagram" xmlns:a="http://schemas.openxmlformats.org/drawingml/2006/main">
  <dgm:ptLst>
    <dgm:pt modelId="{71F675A1-D858-4768-98CC-4F32D8267DB9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E2C4FA2-6403-45E4-8B45-8C357F851633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DELTA OPIOIDS AGONIST  TRIGGER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0070F15-F795-4758-BA0B-0BDD20D36827}" type="parTrans" cxnId="{41FDB1A2-39DF-4C31-87B0-3E63C591AD6F}">
      <dgm:prSet/>
      <dgm:spPr/>
      <dgm:t>
        <a:bodyPr/>
        <a:lstStyle/>
        <a:p>
          <a:endParaRPr lang="en-US"/>
        </a:p>
      </dgm:t>
    </dgm:pt>
    <dgm:pt modelId="{7D32CD10-26F4-43EF-855D-204E1D2FF142}" type="sibTrans" cxnId="{41FDB1A2-39DF-4C31-87B0-3E63C591AD6F}">
      <dgm:prSet/>
      <dgm:spPr/>
      <dgm:t>
        <a:bodyPr/>
        <a:lstStyle/>
        <a:p>
          <a:endParaRPr lang="en-US"/>
        </a:p>
      </dgm:t>
    </dgm:pt>
    <dgm:pt modelId="{66F75650-458E-4EE4-A358-6742BA56F273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DELTORPHIN:∂ OPIOID IN FROG SPECIES ( ANDES (INDUCES COURAGE</a:t>
          </a:r>
          <a:r>
            <a:rPr lang="en-US" dirty="0" smtClean="0"/>
            <a:t>)</a:t>
          </a:r>
          <a:endParaRPr lang="en-US" dirty="0"/>
        </a:p>
      </dgm:t>
    </dgm:pt>
    <dgm:pt modelId="{57C9ACA5-3472-4B80-94B0-1B9BB0783273}" type="parTrans" cxnId="{908B1DA1-7120-47C3-992F-6981BD0AB3DC}">
      <dgm:prSet/>
      <dgm:spPr/>
      <dgm:t>
        <a:bodyPr/>
        <a:lstStyle/>
        <a:p>
          <a:endParaRPr lang="en-US"/>
        </a:p>
      </dgm:t>
    </dgm:pt>
    <dgm:pt modelId="{89E1DFB7-4240-48F7-AE16-B37AF5BA1989}" type="sibTrans" cxnId="{908B1DA1-7120-47C3-992F-6981BD0AB3DC}">
      <dgm:prSet/>
      <dgm:spPr/>
      <dgm:t>
        <a:bodyPr/>
        <a:lstStyle/>
        <a:p>
          <a:endParaRPr lang="en-US"/>
        </a:p>
      </dgm:t>
    </dgm:pt>
    <dgm:pt modelId="{4F4D0D38-7883-4F5C-8BF1-D8C3EC824091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BENEFICIAL: ISCHEMIC SHOCK,HEMORRAGE, STROKE</a:t>
          </a:r>
          <a:r>
            <a:rPr lang="en-US" dirty="0" smtClean="0"/>
            <a:t>,</a:t>
          </a:r>
          <a:endParaRPr lang="en-US" dirty="0"/>
        </a:p>
      </dgm:t>
    </dgm:pt>
    <dgm:pt modelId="{04F57B31-D76D-40B2-BA6A-62109AE88ABA}" type="parTrans" cxnId="{0869F37B-084B-4964-BC5A-1B3A94F9AA2A}">
      <dgm:prSet/>
      <dgm:spPr/>
      <dgm:t>
        <a:bodyPr/>
        <a:lstStyle/>
        <a:p>
          <a:endParaRPr lang="en-US"/>
        </a:p>
      </dgm:t>
    </dgm:pt>
    <dgm:pt modelId="{C269AF63-8475-4CFA-95D6-8CF499708B98}" type="sibTrans" cxnId="{0869F37B-084B-4964-BC5A-1B3A94F9AA2A}">
      <dgm:prSet/>
      <dgm:spPr/>
      <dgm:t>
        <a:bodyPr/>
        <a:lstStyle/>
        <a:p>
          <a:endParaRPr lang="en-US"/>
        </a:p>
      </dgm:t>
    </dgm:pt>
    <dgm:pt modelId="{EA8BC1C1-6BB4-4307-A253-AC07D2D2D46A}" type="pres">
      <dgm:prSet presAssocID="{71F675A1-D858-4768-98CC-4F32D8267DB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A0795D-218C-40DD-9DBF-F94A6B0B5A12}" type="pres">
      <dgm:prSet presAssocID="{71F675A1-D858-4768-98CC-4F32D8267DB9}" presName="arrow" presStyleLbl="bgShp" presStyleIdx="0" presStyleCnt="1"/>
      <dgm:spPr/>
      <dgm:t>
        <a:bodyPr/>
        <a:lstStyle/>
        <a:p>
          <a:endParaRPr lang="en-US"/>
        </a:p>
      </dgm:t>
    </dgm:pt>
    <dgm:pt modelId="{54ECA655-89B5-49F0-B3B7-77201E55BE03}" type="pres">
      <dgm:prSet presAssocID="{71F675A1-D858-4768-98CC-4F32D8267DB9}" presName="linearProcess" presStyleCnt="0"/>
      <dgm:spPr/>
      <dgm:t>
        <a:bodyPr/>
        <a:lstStyle/>
        <a:p>
          <a:endParaRPr lang="en-US"/>
        </a:p>
      </dgm:t>
    </dgm:pt>
    <dgm:pt modelId="{68E81147-976F-40FF-8CEC-F110A1A32039}" type="pres">
      <dgm:prSet presAssocID="{BE2C4FA2-6403-45E4-8B45-8C357F85163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2F98E-C73D-46BA-949E-C54E43FB732E}" type="pres">
      <dgm:prSet presAssocID="{7D32CD10-26F4-43EF-855D-204E1D2FF142}" presName="sibTrans" presStyleCnt="0"/>
      <dgm:spPr/>
      <dgm:t>
        <a:bodyPr/>
        <a:lstStyle/>
        <a:p>
          <a:endParaRPr lang="en-US"/>
        </a:p>
      </dgm:t>
    </dgm:pt>
    <dgm:pt modelId="{CE31E313-CC62-4D54-AE55-4B3DBDD18803}" type="pres">
      <dgm:prSet presAssocID="{66F75650-458E-4EE4-A358-6742BA56F27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0558D-1190-4DDD-8873-590CBC5A097E}" type="pres">
      <dgm:prSet presAssocID="{89E1DFB7-4240-48F7-AE16-B37AF5BA1989}" presName="sibTrans" presStyleCnt="0"/>
      <dgm:spPr/>
      <dgm:t>
        <a:bodyPr/>
        <a:lstStyle/>
        <a:p>
          <a:endParaRPr lang="en-US"/>
        </a:p>
      </dgm:t>
    </dgm:pt>
    <dgm:pt modelId="{17DB31C9-CBB4-4DE8-A9CA-1FA67344DA48}" type="pres">
      <dgm:prSet presAssocID="{4F4D0D38-7883-4F5C-8BF1-D8C3EC824091}" presName="textNode" presStyleLbl="node1" presStyleIdx="2" presStyleCnt="3" custLinFactNeighborX="-6981" custLinFactNeighborY="-3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FDB1A2-39DF-4C31-87B0-3E63C591AD6F}" srcId="{71F675A1-D858-4768-98CC-4F32D8267DB9}" destId="{BE2C4FA2-6403-45E4-8B45-8C357F851633}" srcOrd="0" destOrd="0" parTransId="{00070F15-F795-4758-BA0B-0BDD20D36827}" sibTransId="{7D32CD10-26F4-43EF-855D-204E1D2FF142}"/>
    <dgm:cxn modelId="{537E56CC-4BE7-44ED-90D5-524FB1545294}" type="presOf" srcId="{BE2C4FA2-6403-45E4-8B45-8C357F851633}" destId="{68E81147-976F-40FF-8CEC-F110A1A32039}" srcOrd="0" destOrd="0" presId="urn:microsoft.com/office/officeart/2005/8/layout/hProcess9"/>
    <dgm:cxn modelId="{2B86DFF8-CD87-4E68-B24E-30F466CBE93A}" type="presOf" srcId="{66F75650-458E-4EE4-A358-6742BA56F273}" destId="{CE31E313-CC62-4D54-AE55-4B3DBDD18803}" srcOrd="0" destOrd="0" presId="urn:microsoft.com/office/officeart/2005/8/layout/hProcess9"/>
    <dgm:cxn modelId="{0869F37B-084B-4964-BC5A-1B3A94F9AA2A}" srcId="{71F675A1-D858-4768-98CC-4F32D8267DB9}" destId="{4F4D0D38-7883-4F5C-8BF1-D8C3EC824091}" srcOrd="2" destOrd="0" parTransId="{04F57B31-D76D-40B2-BA6A-62109AE88ABA}" sibTransId="{C269AF63-8475-4CFA-95D6-8CF499708B98}"/>
    <dgm:cxn modelId="{F597347D-81C4-4559-BE3A-B7DA40E9FAF5}" type="presOf" srcId="{71F675A1-D858-4768-98CC-4F32D8267DB9}" destId="{EA8BC1C1-6BB4-4307-A253-AC07D2D2D46A}" srcOrd="0" destOrd="0" presId="urn:microsoft.com/office/officeart/2005/8/layout/hProcess9"/>
    <dgm:cxn modelId="{908B1DA1-7120-47C3-992F-6981BD0AB3DC}" srcId="{71F675A1-D858-4768-98CC-4F32D8267DB9}" destId="{66F75650-458E-4EE4-A358-6742BA56F273}" srcOrd="1" destOrd="0" parTransId="{57C9ACA5-3472-4B80-94B0-1B9BB0783273}" sibTransId="{89E1DFB7-4240-48F7-AE16-B37AF5BA1989}"/>
    <dgm:cxn modelId="{0CF64CF7-30CE-4DF0-90EB-BB4440EA5461}" type="presOf" srcId="{4F4D0D38-7883-4F5C-8BF1-D8C3EC824091}" destId="{17DB31C9-CBB4-4DE8-A9CA-1FA67344DA48}" srcOrd="0" destOrd="0" presId="urn:microsoft.com/office/officeart/2005/8/layout/hProcess9"/>
    <dgm:cxn modelId="{B487FD0F-CD5C-4AB8-9DCF-1930B6C647FD}" type="presParOf" srcId="{EA8BC1C1-6BB4-4307-A253-AC07D2D2D46A}" destId="{D9A0795D-218C-40DD-9DBF-F94A6B0B5A12}" srcOrd="0" destOrd="0" presId="urn:microsoft.com/office/officeart/2005/8/layout/hProcess9"/>
    <dgm:cxn modelId="{5DAC1D21-A252-4BFF-8C9E-B97FBE95F9CE}" type="presParOf" srcId="{EA8BC1C1-6BB4-4307-A253-AC07D2D2D46A}" destId="{54ECA655-89B5-49F0-B3B7-77201E55BE03}" srcOrd="1" destOrd="0" presId="urn:microsoft.com/office/officeart/2005/8/layout/hProcess9"/>
    <dgm:cxn modelId="{FB5464F5-A784-4E48-A4BD-5176CD737D93}" type="presParOf" srcId="{54ECA655-89B5-49F0-B3B7-77201E55BE03}" destId="{68E81147-976F-40FF-8CEC-F110A1A32039}" srcOrd="0" destOrd="0" presId="urn:microsoft.com/office/officeart/2005/8/layout/hProcess9"/>
    <dgm:cxn modelId="{F8A98E8A-7501-45EC-9E4A-720442DD0E2D}" type="presParOf" srcId="{54ECA655-89B5-49F0-B3B7-77201E55BE03}" destId="{E062F98E-C73D-46BA-949E-C54E43FB732E}" srcOrd="1" destOrd="0" presId="urn:microsoft.com/office/officeart/2005/8/layout/hProcess9"/>
    <dgm:cxn modelId="{41E3E0C8-72E3-4C32-9975-FCCE27EB853D}" type="presParOf" srcId="{54ECA655-89B5-49F0-B3B7-77201E55BE03}" destId="{CE31E313-CC62-4D54-AE55-4B3DBDD18803}" srcOrd="2" destOrd="0" presId="urn:microsoft.com/office/officeart/2005/8/layout/hProcess9"/>
    <dgm:cxn modelId="{8A7C1883-EAAD-4C1E-87C2-3066ED06BCD6}" type="presParOf" srcId="{54ECA655-89B5-49F0-B3B7-77201E55BE03}" destId="{3F30558D-1190-4DDD-8873-590CBC5A097E}" srcOrd="3" destOrd="0" presId="urn:microsoft.com/office/officeart/2005/8/layout/hProcess9"/>
    <dgm:cxn modelId="{9F505BA4-D947-4E02-B802-3BD609CB5E62}" type="presParOf" srcId="{54ECA655-89B5-49F0-B3B7-77201E55BE03}" destId="{17DB31C9-CBB4-4DE8-A9CA-1FA67344DA4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7.xml><?xml version="1.0" encoding="utf-8"?>
<dgm:dataModel xmlns:dgm="http://schemas.openxmlformats.org/drawingml/2006/diagram" xmlns:a="http://schemas.openxmlformats.org/drawingml/2006/main">
  <dgm:ptLst>
    <dgm:pt modelId="{3910008B-EB40-4AE3-978E-16A50F446BFB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E09EF4D6-2E15-4143-BBD5-1570B5F5EFE7}">
      <dgm:prSet/>
      <dgm:spPr/>
      <dgm:t>
        <a:bodyPr/>
        <a:lstStyle/>
        <a:p>
          <a:pPr rtl="0"/>
          <a:r>
            <a: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HIBERNATION INDUCTION </a:t>
          </a:r>
        </a:p>
        <a:p>
          <a:pPr rtl="0"/>
          <a:r>
            <a: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(BEARS, WOOCHUCKS, FROG ) TRIGGER </a:t>
          </a:r>
          <a:endParaRPr lang="en-US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24F6E81-1E0E-4BF3-B85C-18752451FDB9}" type="parTrans" cxnId="{3CB6CCE5-DE84-4B9C-9565-722060BB6ED4}">
      <dgm:prSet/>
      <dgm:spPr/>
      <dgm:t>
        <a:bodyPr/>
        <a:lstStyle/>
        <a:p>
          <a:endParaRPr lang="en-US"/>
        </a:p>
      </dgm:t>
    </dgm:pt>
    <dgm:pt modelId="{E8668BFD-A450-45A4-9000-3BB5E4A23953}" type="sibTrans" cxnId="{3CB6CCE5-DE84-4B9C-9565-722060BB6ED4}">
      <dgm:prSet/>
      <dgm:spPr/>
      <dgm:t>
        <a:bodyPr/>
        <a:lstStyle/>
        <a:p>
          <a:endParaRPr lang="en-US"/>
        </a:p>
      </dgm:t>
    </dgm:pt>
    <dgm:pt modelId="{2CF0A16B-A470-4B92-9B9A-10D458016F94}" type="pres">
      <dgm:prSet presAssocID="{3910008B-EB40-4AE3-978E-16A50F446B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195639-C92E-4B6C-ADDB-67D12E8E0433}" type="pres">
      <dgm:prSet presAssocID="{E09EF4D6-2E15-4143-BBD5-1570B5F5EF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A8975-9570-4E51-92BD-C585FDA4587A}" type="presOf" srcId="{3910008B-EB40-4AE3-978E-16A50F446BFB}" destId="{2CF0A16B-A470-4B92-9B9A-10D458016F94}" srcOrd="0" destOrd="0" presId="urn:microsoft.com/office/officeart/2005/8/layout/vList2"/>
    <dgm:cxn modelId="{3CB6CCE5-DE84-4B9C-9565-722060BB6ED4}" srcId="{3910008B-EB40-4AE3-978E-16A50F446BFB}" destId="{E09EF4D6-2E15-4143-BBD5-1570B5F5EFE7}" srcOrd="0" destOrd="0" parTransId="{924F6E81-1E0E-4BF3-B85C-18752451FDB9}" sibTransId="{E8668BFD-A450-45A4-9000-3BB5E4A23953}"/>
    <dgm:cxn modelId="{91D1B9EC-23DB-4745-9943-B61A35939938}" type="presOf" srcId="{E09EF4D6-2E15-4143-BBD5-1570B5F5EFE7}" destId="{E8195639-C92E-4B6C-ADDB-67D12E8E0433}" srcOrd="0" destOrd="0" presId="urn:microsoft.com/office/officeart/2005/8/layout/vList2"/>
    <dgm:cxn modelId="{A6E66D5A-E903-493B-B43E-B15E2CCC7E49}" type="presParOf" srcId="{2CF0A16B-A470-4B92-9B9A-10D458016F94}" destId="{E8195639-C92E-4B6C-ADDB-67D12E8E043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8.xml><?xml version="1.0" encoding="utf-8"?>
<dgm:dataModel xmlns:dgm="http://schemas.openxmlformats.org/drawingml/2006/diagram" xmlns:a="http://schemas.openxmlformats.org/drawingml/2006/main">
  <dgm:ptLst>
    <dgm:pt modelId="{87844BE3-6E4E-49ED-8584-EAAB69BD90E3}" type="doc">
      <dgm:prSet loTypeId="urn:microsoft.com/office/officeart/2005/8/layout/hProcess9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6770C5E0-95D9-43A6-8704-59D73E196896}">
      <dgm:prSet/>
      <dgm:spPr/>
      <dgm:t>
        <a:bodyPr/>
        <a:lstStyle/>
        <a:p>
          <a:pPr rtl="0"/>
          <a:r>
            <a:rPr lang="en-US" smtClean="0"/>
            <a:t>T-oligo, </a:t>
          </a:r>
          <a:r>
            <a:rPr lang="en-US" dirty="0" smtClean="0"/>
            <a:t>TELOMERE DAMAGE MIMETIC: CANCER therapeutic. ↑ p53 DIFFERENTIATION &amp; caspase-mediated apoptotic cascade. </a:t>
          </a:r>
          <a:endParaRPr lang="en-US" dirty="0"/>
        </a:p>
      </dgm:t>
    </dgm:pt>
    <dgm:pt modelId="{09C274DB-AB09-4B27-8156-713B3D8267C8}" type="parTrans" cxnId="{CB06E195-8DAC-41DA-8A8C-9F84890F88AB}">
      <dgm:prSet/>
      <dgm:spPr/>
      <dgm:t>
        <a:bodyPr/>
        <a:lstStyle/>
        <a:p>
          <a:endParaRPr lang="en-US"/>
        </a:p>
      </dgm:t>
    </dgm:pt>
    <dgm:pt modelId="{FCCD0E5C-C524-4D23-922A-187A2B0D28B7}" type="sibTrans" cxnId="{CB06E195-8DAC-41DA-8A8C-9F84890F88AB}">
      <dgm:prSet/>
      <dgm:spPr/>
      <dgm:t>
        <a:bodyPr/>
        <a:lstStyle/>
        <a:p>
          <a:endParaRPr lang="en-US"/>
        </a:p>
      </dgm:t>
    </dgm:pt>
    <dgm:pt modelId="{F5AE2C3F-1CFF-4E2E-A458-77EDF57C6B19}">
      <dgm:prSet/>
      <dgm:spPr/>
      <dgm:t>
        <a:bodyPr/>
        <a:lstStyle/>
        <a:p>
          <a:pPr rtl="0"/>
          <a:r>
            <a:rPr lang="en-US" smtClean="0"/>
            <a:t>T-oligo ↑ antioxidant enzymes superoxide dismutase 1 and 2, protects cells from oxidative damage; </a:t>
          </a:r>
          <a:endParaRPr lang="en-US"/>
        </a:p>
      </dgm:t>
    </dgm:pt>
    <dgm:pt modelId="{C0BEA359-89FE-402D-B5FA-F43826FED5F3}" type="parTrans" cxnId="{47EB7024-9FBF-44C3-A31B-DF4723BEB46B}">
      <dgm:prSet/>
      <dgm:spPr/>
      <dgm:t>
        <a:bodyPr/>
        <a:lstStyle/>
        <a:p>
          <a:endParaRPr lang="en-US"/>
        </a:p>
      </dgm:t>
    </dgm:pt>
    <dgm:pt modelId="{321BC330-3B77-4BC9-9438-573C6B2953F5}" type="sibTrans" cxnId="{47EB7024-9FBF-44C3-A31B-DF4723BEB46B}">
      <dgm:prSet/>
      <dgm:spPr/>
      <dgm:t>
        <a:bodyPr/>
        <a:lstStyle/>
        <a:p>
          <a:endParaRPr lang="en-US"/>
        </a:p>
      </dgm:t>
    </dgm:pt>
    <dgm:pt modelId="{78C90E54-0E9B-4C44-AF47-3B27CE748A34}" type="pres">
      <dgm:prSet presAssocID="{87844BE3-6E4E-49ED-8584-EAAB69BD90E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73CAF9-0B08-488D-9EFB-11D840A1DB08}" type="pres">
      <dgm:prSet presAssocID="{87844BE3-6E4E-49ED-8584-EAAB69BD90E3}" presName="arrow" presStyleLbl="bgShp" presStyleIdx="0" presStyleCnt="1"/>
      <dgm:spPr/>
    </dgm:pt>
    <dgm:pt modelId="{6D84FCEE-09E2-4D5F-B778-561100EA1F7F}" type="pres">
      <dgm:prSet presAssocID="{87844BE3-6E4E-49ED-8584-EAAB69BD90E3}" presName="linearProcess" presStyleCnt="0"/>
      <dgm:spPr/>
    </dgm:pt>
    <dgm:pt modelId="{DA41CAF0-DDD0-4184-AEE9-8DDAC420FBA6}" type="pres">
      <dgm:prSet presAssocID="{6770C5E0-95D9-43A6-8704-59D73E196896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8C0A3-9E27-417E-B796-BD8D70211792}" type="pres">
      <dgm:prSet presAssocID="{FCCD0E5C-C524-4D23-922A-187A2B0D28B7}" presName="sibTrans" presStyleCnt="0"/>
      <dgm:spPr/>
    </dgm:pt>
    <dgm:pt modelId="{5C65F899-B345-4066-B058-657ABBA2E63C}" type="pres">
      <dgm:prSet presAssocID="{F5AE2C3F-1CFF-4E2E-A458-77EDF57C6B19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8AA823-DB84-4254-B3C3-B5DBF9B1D236}" type="presOf" srcId="{6770C5E0-95D9-43A6-8704-59D73E196896}" destId="{DA41CAF0-DDD0-4184-AEE9-8DDAC420FBA6}" srcOrd="0" destOrd="0" presId="urn:microsoft.com/office/officeart/2005/8/layout/hProcess9"/>
    <dgm:cxn modelId="{47EB7024-9FBF-44C3-A31B-DF4723BEB46B}" srcId="{87844BE3-6E4E-49ED-8584-EAAB69BD90E3}" destId="{F5AE2C3F-1CFF-4E2E-A458-77EDF57C6B19}" srcOrd="1" destOrd="0" parTransId="{C0BEA359-89FE-402D-B5FA-F43826FED5F3}" sibTransId="{321BC330-3B77-4BC9-9438-573C6B2953F5}"/>
    <dgm:cxn modelId="{CB06E195-8DAC-41DA-8A8C-9F84890F88AB}" srcId="{87844BE3-6E4E-49ED-8584-EAAB69BD90E3}" destId="{6770C5E0-95D9-43A6-8704-59D73E196896}" srcOrd="0" destOrd="0" parTransId="{09C274DB-AB09-4B27-8156-713B3D8267C8}" sibTransId="{FCCD0E5C-C524-4D23-922A-187A2B0D28B7}"/>
    <dgm:cxn modelId="{77FA058E-A766-4822-B33B-2D586CDF6B99}" type="presOf" srcId="{F5AE2C3F-1CFF-4E2E-A458-77EDF57C6B19}" destId="{5C65F899-B345-4066-B058-657ABBA2E63C}" srcOrd="0" destOrd="0" presId="urn:microsoft.com/office/officeart/2005/8/layout/hProcess9"/>
    <dgm:cxn modelId="{0B516A81-4FC5-4FE7-BECB-315FAD26046A}" type="presOf" srcId="{87844BE3-6E4E-49ED-8584-EAAB69BD90E3}" destId="{78C90E54-0E9B-4C44-AF47-3B27CE748A34}" srcOrd="0" destOrd="0" presId="urn:microsoft.com/office/officeart/2005/8/layout/hProcess9"/>
    <dgm:cxn modelId="{CB778D53-4057-4795-87FC-6A80FDA1D728}" type="presParOf" srcId="{78C90E54-0E9B-4C44-AF47-3B27CE748A34}" destId="{B073CAF9-0B08-488D-9EFB-11D840A1DB08}" srcOrd="0" destOrd="0" presId="urn:microsoft.com/office/officeart/2005/8/layout/hProcess9"/>
    <dgm:cxn modelId="{B284FE9D-E64E-4718-89AC-701AD1F27919}" type="presParOf" srcId="{78C90E54-0E9B-4C44-AF47-3B27CE748A34}" destId="{6D84FCEE-09E2-4D5F-B778-561100EA1F7F}" srcOrd="1" destOrd="0" presId="urn:microsoft.com/office/officeart/2005/8/layout/hProcess9"/>
    <dgm:cxn modelId="{7A08D397-2DD9-41E8-8974-9907697E9C65}" type="presParOf" srcId="{6D84FCEE-09E2-4D5F-B778-561100EA1F7F}" destId="{DA41CAF0-DDD0-4184-AEE9-8DDAC420FBA6}" srcOrd="0" destOrd="0" presId="urn:microsoft.com/office/officeart/2005/8/layout/hProcess9"/>
    <dgm:cxn modelId="{D5211C8D-92A0-4F4A-87CC-0AF4D4069678}" type="presParOf" srcId="{6D84FCEE-09E2-4D5F-B778-561100EA1F7F}" destId="{2408C0A3-9E27-417E-B796-BD8D70211792}" srcOrd="1" destOrd="0" presId="urn:microsoft.com/office/officeart/2005/8/layout/hProcess9"/>
    <dgm:cxn modelId="{9DEFB3A4-73CD-482A-BE22-95144FBB7263}" type="presParOf" srcId="{6D84FCEE-09E2-4D5F-B778-561100EA1F7F}" destId="{5C65F899-B345-4066-B058-657ABBA2E63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9.xml><?xml version="1.0" encoding="utf-8"?>
<dgm:dataModel xmlns:dgm="http://schemas.openxmlformats.org/drawingml/2006/diagram" xmlns:a="http://schemas.openxmlformats.org/drawingml/2006/main">
  <dgm:ptLst>
    <dgm:pt modelId="{BEF4CAFF-521F-4966-9A14-18F16119728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CB77EAC-4518-4C3B-9165-D8A3760F430F}">
      <dgm:prSet/>
      <dgm:spPr/>
      <dgm:t>
        <a:bodyPr/>
        <a:lstStyle/>
        <a:p>
          <a:pPr rtl="0"/>
          <a:r>
            <a:rPr lang="en-US" dirty="0" smtClean="0"/>
            <a:t>COLD SHOCK RBM3: HIV THERAPY?</a:t>
          </a:r>
          <a:endParaRPr lang="en-US" dirty="0"/>
        </a:p>
      </dgm:t>
    </dgm:pt>
    <dgm:pt modelId="{EDFC1DE9-708B-4673-AFEC-2DF8701B7E9A}" type="parTrans" cxnId="{B40C93B5-EBEE-4C9C-8839-922D939F9866}">
      <dgm:prSet/>
      <dgm:spPr/>
      <dgm:t>
        <a:bodyPr/>
        <a:lstStyle/>
        <a:p>
          <a:endParaRPr lang="en-US"/>
        </a:p>
      </dgm:t>
    </dgm:pt>
    <dgm:pt modelId="{1D860D51-BEB3-420F-8FA6-7CD56D312BB8}" type="sibTrans" cxnId="{B40C93B5-EBEE-4C9C-8839-922D939F9866}">
      <dgm:prSet/>
      <dgm:spPr/>
      <dgm:t>
        <a:bodyPr/>
        <a:lstStyle/>
        <a:p>
          <a:endParaRPr lang="en-US"/>
        </a:p>
      </dgm:t>
    </dgm:pt>
    <dgm:pt modelId="{2F9F1FF2-6305-4899-BA3A-25BD10F0C26B}" type="pres">
      <dgm:prSet presAssocID="{BEF4CAFF-521F-4966-9A14-18F1611972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2C543A-2F45-4652-9745-E4B8C62779EB}" type="pres">
      <dgm:prSet presAssocID="{9CB77EAC-4518-4C3B-9165-D8A3760F430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0C93B5-EBEE-4C9C-8839-922D939F9866}" srcId="{BEF4CAFF-521F-4966-9A14-18F161197288}" destId="{9CB77EAC-4518-4C3B-9165-D8A3760F430F}" srcOrd="0" destOrd="0" parTransId="{EDFC1DE9-708B-4673-AFEC-2DF8701B7E9A}" sibTransId="{1D860D51-BEB3-420F-8FA6-7CD56D312BB8}"/>
    <dgm:cxn modelId="{B3FFB64B-62FB-4A83-A652-391B0F0CCE38}" type="presOf" srcId="{9CB77EAC-4518-4C3B-9165-D8A3760F430F}" destId="{562C543A-2F45-4652-9745-E4B8C62779EB}" srcOrd="0" destOrd="0" presId="urn:microsoft.com/office/officeart/2005/8/layout/vList2"/>
    <dgm:cxn modelId="{55303CFF-C548-43E1-97E3-F4C0150DFEF8}" type="presOf" srcId="{BEF4CAFF-521F-4966-9A14-18F161197288}" destId="{2F9F1FF2-6305-4899-BA3A-25BD10F0C26B}" srcOrd="0" destOrd="0" presId="urn:microsoft.com/office/officeart/2005/8/layout/vList2"/>
    <dgm:cxn modelId="{07FA25DC-55BD-4698-A66C-470EA9B2F943}" type="presParOf" srcId="{2F9F1FF2-6305-4899-BA3A-25BD10F0C26B}" destId="{562C543A-2F45-4652-9745-E4B8C62779E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EE4F53-4FE3-4529-BE4F-0D9B4EF6173F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7C5078-E4D7-4DEA-AFB5-CA70B35C14A4}">
      <dgm:prSet/>
      <dgm:spPr/>
      <dgm:t>
        <a:bodyPr/>
        <a:lstStyle/>
        <a:p>
          <a:pPr rtl="0"/>
          <a:r>
            <a:rPr lang="en-US" b="1" smtClean="0"/>
            <a:t>CAN ACCESS ANCIENT STRESS RESPONSES</a:t>
          </a:r>
          <a:endParaRPr lang="en-US"/>
        </a:p>
      </dgm:t>
    </dgm:pt>
    <dgm:pt modelId="{E0D6F240-890A-4F9C-83A0-6EA98F956274}" type="parTrans" cxnId="{8EC4DF43-D60D-4F10-8C19-D81DACF59718}">
      <dgm:prSet/>
      <dgm:spPr/>
      <dgm:t>
        <a:bodyPr/>
        <a:lstStyle/>
        <a:p>
          <a:endParaRPr lang="en-US"/>
        </a:p>
      </dgm:t>
    </dgm:pt>
    <dgm:pt modelId="{E3682616-58E2-4B0C-B23D-9BA2DC989EA4}" type="sibTrans" cxnId="{8EC4DF43-D60D-4F10-8C19-D81DACF59718}">
      <dgm:prSet/>
      <dgm:spPr/>
      <dgm:t>
        <a:bodyPr/>
        <a:lstStyle/>
        <a:p>
          <a:endParaRPr lang="en-US"/>
        </a:p>
      </dgm:t>
    </dgm:pt>
    <dgm:pt modelId="{813300BF-7DE3-4B9F-ABC8-7F9D2AA2B709}">
      <dgm:prSet/>
      <dgm:spPr/>
      <dgm:t>
        <a:bodyPr/>
        <a:lstStyle/>
        <a:p>
          <a:pPr rtl="0"/>
          <a:r>
            <a:rPr lang="en-US" b="1" dirty="0" smtClean="0"/>
            <a:t>REGULATE MASTER MOLECULES :TERT</a:t>
          </a:r>
          <a:endParaRPr lang="en-US" dirty="0"/>
        </a:p>
      </dgm:t>
    </dgm:pt>
    <dgm:pt modelId="{5B1B5E32-A392-47E6-AF39-9FD32B67F487}" type="parTrans" cxnId="{CB293266-7CDD-46AA-890F-9078E7C4F1F6}">
      <dgm:prSet/>
      <dgm:spPr/>
      <dgm:t>
        <a:bodyPr/>
        <a:lstStyle/>
        <a:p>
          <a:endParaRPr lang="en-US"/>
        </a:p>
      </dgm:t>
    </dgm:pt>
    <dgm:pt modelId="{A81CBE1A-4C74-47C8-BBFD-15ED99677DD4}" type="sibTrans" cxnId="{CB293266-7CDD-46AA-890F-9078E7C4F1F6}">
      <dgm:prSet/>
      <dgm:spPr/>
      <dgm:t>
        <a:bodyPr/>
        <a:lstStyle/>
        <a:p>
          <a:endParaRPr lang="en-US"/>
        </a:p>
      </dgm:t>
    </dgm:pt>
    <dgm:pt modelId="{089D6CE9-BDD7-4E4C-86EC-14E43CA91107}">
      <dgm:prSet/>
      <dgm:spPr/>
      <dgm:t>
        <a:bodyPr/>
        <a:lstStyle/>
        <a:p>
          <a:pPr rtl="0"/>
          <a:r>
            <a:rPr lang="en-US" b="1" dirty="0" smtClean="0"/>
            <a:t>TRIGGER  STRESS RESPONSE: MIMETICS</a:t>
          </a:r>
          <a:endParaRPr lang="en-US" dirty="0"/>
        </a:p>
      </dgm:t>
    </dgm:pt>
    <dgm:pt modelId="{24282E77-664D-441A-A4C9-35232A3BF3B9}" type="parTrans" cxnId="{6D085F65-83D4-4CAD-A700-20F798228F6D}">
      <dgm:prSet/>
      <dgm:spPr/>
      <dgm:t>
        <a:bodyPr/>
        <a:lstStyle/>
        <a:p>
          <a:endParaRPr lang="en-US"/>
        </a:p>
      </dgm:t>
    </dgm:pt>
    <dgm:pt modelId="{B0FF9111-EB7A-42E1-83EB-3BAAC0DD9F01}" type="sibTrans" cxnId="{6D085F65-83D4-4CAD-A700-20F798228F6D}">
      <dgm:prSet/>
      <dgm:spPr/>
      <dgm:t>
        <a:bodyPr/>
        <a:lstStyle/>
        <a:p>
          <a:endParaRPr lang="en-US"/>
        </a:p>
      </dgm:t>
    </dgm:pt>
    <dgm:pt modelId="{435E47E7-7D5A-4C6B-8629-3FA4EED59BFD}" type="pres">
      <dgm:prSet presAssocID="{C3EE4F53-4FE3-4529-BE4F-0D9B4EF6173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8F4B963-F239-4C67-B1EB-3A4DA20A4E87}" type="pres">
      <dgm:prSet presAssocID="{DE7C5078-E4D7-4DEA-AFB5-CA70B35C14A4}" presName="hierRoot1" presStyleCnt="0"/>
      <dgm:spPr/>
    </dgm:pt>
    <dgm:pt modelId="{A5094B35-0449-4877-AC84-6D8F29C43454}" type="pres">
      <dgm:prSet presAssocID="{DE7C5078-E4D7-4DEA-AFB5-CA70B35C14A4}" presName="composite" presStyleCnt="0"/>
      <dgm:spPr/>
    </dgm:pt>
    <dgm:pt modelId="{1B7B9B89-4B4E-4937-BAAE-5F1114C8790E}" type="pres">
      <dgm:prSet presAssocID="{DE7C5078-E4D7-4DEA-AFB5-CA70B35C14A4}" presName="background" presStyleLbl="node0" presStyleIdx="0" presStyleCnt="1"/>
      <dgm:spPr/>
    </dgm:pt>
    <dgm:pt modelId="{5181A598-63AF-4DF0-9AB1-30ABC25E5A15}" type="pres">
      <dgm:prSet presAssocID="{DE7C5078-E4D7-4DEA-AFB5-CA70B35C14A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6E6BCB-BC0D-4822-A9C6-882ABAD8496D}" type="pres">
      <dgm:prSet presAssocID="{DE7C5078-E4D7-4DEA-AFB5-CA70B35C14A4}" presName="hierChild2" presStyleCnt="0"/>
      <dgm:spPr/>
    </dgm:pt>
    <dgm:pt modelId="{C77657E7-B56B-4F2D-89FA-B89C67F6886F}" type="pres">
      <dgm:prSet presAssocID="{5B1B5E32-A392-47E6-AF39-9FD32B67F487}" presName="Name10" presStyleLbl="parChTrans1D2" presStyleIdx="0" presStyleCnt="2"/>
      <dgm:spPr/>
      <dgm:t>
        <a:bodyPr/>
        <a:lstStyle/>
        <a:p>
          <a:endParaRPr lang="en-US"/>
        </a:p>
      </dgm:t>
    </dgm:pt>
    <dgm:pt modelId="{86819DAB-4054-48B3-964C-5C591A3379FA}" type="pres">
      <dgm:prSet presAssocID="{813300BF-7DE3-4B9F-ABC8-7F9D2AA2B709}" presName="hierRoot2" presStyleCnt="0"/>
      <dgm:spPr/>
    </dgm:pt>
    <dgm:pt modelId="{027C3DDF-81FD-48A6-BEB7-3C158DA41FB0}" type="pres">
      <dgm:prSet presAssocID="{813300BF-7DE3-4B9F-ABC8-7F9D2AA2B709}" presName="composite2" presStyleCnt="0"/>
      <dgm:spPr/>
    </dgm:pt>
    <dgm:pt modelId="{0635B369-BAF4-4C13-8658-2813FBFBB6FE}" type="pres">
      <dgm:prSet presAssocID="{813300BF-7DE3-4B9F-ABC8-7F9D2AA2B709}" presName="background2" presStyleLbl="node2" presStyleIdx="0" presStyleCnt="2"/>
      <dgm:spPr/>
    </dgm:pt>
    <dgm:pt modelId="{88BC8AD7-5BC7-421A-9288-9384E4D93EEB}" type="pres">
      <dgm:prSet presAssocID="{813300BF-7DE3-4B9F-ABC8-7F9D2AA2B70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82C633-6246-4E01-B24F-AA41F39CD625}" type="pres">
      <dgm:prSet presAssocID="{813300BF-7DE3-4B9F-ABC8-7F9D2AA2B709}" presName="hierChild3" presStyleCnt="0"/>
      <dgm:spPr/>
    </dgm:pt>
    <dgm:pt modelId="{AB18EA90-8477-467C-9579-3CBCE8427B68}" type="pres">
      <dgm:prSet presAssocID="{24282E77-664D-441A-A4C9-35232A3BF3B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41F5ECA-3F9C-4408-87FF-4F79746EEBE9}" type="pres">
      <dgm:prSet presAssocID="{089D6CE9-BDD7-4E4C-86EC-14E43CA91107}" presName="hierRoot2" presStyleCnt="0"/>
      <dgm:spPr/>
    </dgm:pt>
    <dgm:pt modelId="{590F5A92-D842-4F8E-8EB1-2AD16FF29D44}" type="pres">
      <dgm:prSet presAssocID="{089D6CE9-BDD7-4E4C-86EC-14E43CA91107}" presName="composite2" presStyleCnt="0"/>
      <dgm:spPr/>
    </dgm:pt>
    <dgm:pt modelId="{201912D6-3740-4BBF-8861-DEBE8EBD61C0}" type="pres">
      <dgm:prSet presAssocID="{089D6CE9-BDD7-4E4C-86EC-14E43CA91107}" presName="background2" presStyleLbl="node2" presStyleIdx="1" presStyleCnt="2"/>
      <dgm:spPr/>
    </dgm:pt>
    <dgm:pt modelId="{D43CEC83-6F3C-44A4-93E9-D3F43D04AC5C}" type="pres">
      <dgm:prSet presAssocID="{089D6CE9-BDD7-4E4C-86EC-14E43CA9110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AD2295-12CD-419E-8BEE-539A6097D542}" type="pres">
      <dgm:prSet presAssocID="{089D6CE9-BDD7-4E4C-86EC-14E43CA91107}" presName="hierChild3" presStyleCnt="0"/>
      <dgm:spPr/>
    </dgm:pt>
  </dgm:ptLst>
  <dgm:cxnLst>
    <dgm:cxn modelId="{FF180C38-BEAC-440B-ABF1-CB36294C3575}" type="presOf" srcId="{089D6CE9-BDD7-4E4C-86EC-14E43CA91107}" destId="{D43CEC83-6F3C-44A4-93E9-D3F43D04AC5C}" srcOrd="0" destOrd="0" presId="urn:microsoft.com/office/officeart/2005/8/layout/hierarchy1"/>
    <dgm:cxn modelId="{92C3A9A8-6FC3-4C76-9B04-C2586B9A4156}" type="presOf" srcId="{24282E77-664D-441A-A4C9-35232A3BF3B9}" destId="{AB18EA90-8477-467C-9579-3CBCE8427B68}" srcOrd="0" destOrd="0" presId="urn:microsoft.com/office/officeart/2005/8/layout/hierarchy1"/>
    <dgm:cxn modelId="{B687B117-3259-4376-9672-2A853E3292A9}" type="presOf" srcId="{813300BF-7DE3-4B9F-ABC8-7F9D2AA2B709}" destId="{88BC8AD7-5BC7-421A-9288-9384E4D93EEB}" srcOrd="0" destOrd="0" presId="urn:microsoft.com/office/officeart/2005/8/layout/hierarchy1"/>
    <dgm:cxn modelId="{1BC8CF1F-4E84-455A-A640-CDB69E1514B1}" type="presOf" srcId="{DE7C5078-E4D7-4DEA-AFB5-CA70B35C14A4}" destId="{5181A598-63AF-4DF0-9AB1-30ABC25E5A15}" srcOrd="0" destOrd="0" presId="urn:microsoft.com/office/officeart/2005/8/layout/hierarchy1"/>
    <dgm:cxn modelId="{6D085F65-83D4-4CAD-A700-20F798228F6D}" srcId="{DE7C5078-E4D7-4DEA-AFB5-CA70B35C14A4}" destId="{089D6CE9-BDD7-4E4C-86EC-14E43CA91107}" srcOrd="1" destOrd="0" parTransId="{24282E77-664D-441A-A4C9-35232A3BF3B9}" sibTransId="{B0FF9111-EB7A-42E1-83EB-3BAAC0DD9F01}"/>
    <dgm:cxn modelId="{8EC4DF43-D60D-4F10-8C19-D81DACF59718}" srcId="{C3EE4F53-4FE3-4529-BE4F-0D9B4EF6173F}" destId="{DE7C5078-E4D7-4DEA-AFB5-CA70B35C14A4}" srcOrd="0" destOrd="0" parTransId="{E0D6F240-890A-4F9C-83A0-6EA98F956274}" sibTransId="{E3682616-58E2-4B0C-B23D-9BA2DC989EA4}"/>
    <dgm:cxn modelId="{3D28C5E0-C83F-42EF-B6BB-B345980B9EAC}" type="presOf" srcId="{5B1B5E32-A392-47E6-AF39-9FD32B67F487}" destId="{C77657E7-B56B-4F2D-89FA-B89C67F6886F}" srcOrd="0" destOrd="0" presId="urn:microsoft.com/office/officeart/2005/8/layout/hierarchy1"/>
    <dgm:cxn modelId="{CB293266-7CDD-46AA-890F-9078E7C4F1F6}" srcId="{DE7C5078-E4D7-4DEA-AFB5-CA70B35C14A4}" destId="{813300BF-7DE3-4B9F-ABC8-7F9D2AA2B709}" srcOrd="0" destOrd="0" parTransId="{5B1B5E32-A392-47E6-AF39-9FD32B67F487}" sibTransId="{A81CBE1A-4C74-47C8-BBFD-15ED99677DD4}"/>
    <dgm:cxn modelId="{B44135EB-1BC8-4111-B124-EA7AD45C359F}" type="presOf" srcId="{C3EE4F53-4FE3-4529-BE4F-0D9B4EF6173F}" destId="{435E47E7-7D5A-4C6B-8629-3FA4EED59BFD}" srcOrd="0" destOrd="0" presId="urn:microsoft.com/office/officeart/2005/8/layout/hierarchy1"/>
    <dgm:cxn modelId="{AB7582E2-F0AF-4321-9C3C-FDA8C75C6880}" type="presParOf" srcId="{435E47E7-7D5A-4C6B-8629-3FA4EED59BFD}" destId="{38F4B963-F239-4C67-B1EB-3A4DA20A4E87}" srcOrd="0" destOrd="0" presId="urn:microsoft.com/office/officeart/2005/8/layout/hierarchy1"/>
    <dgm:cxn modelId="{0C5BEC90-820A-4FBF-B298-8762BDF67EC0}" type="presParOf" srcId="{38F4B963-F239-4C67-B1EB-3A4DA20A4E87}" destId="{A5094B35-0449-4877-AC84-6D8F29C43454}" srcOrd="0" destOrd="0" presId="urn:microsoft.com/office/officeart/2005/8/layout/hierarchy1"/>
    <dgm:cxn modelId="{6EBA5206-821D-41B3-9A16-7A84CF268EE2}" type="presParOf" srcId="{A5094B35-0449-4877-AC84-6D8F29C43454}" destId="{1B7B9B89-4B4E-4937-BAAE-5F1114C8790E}" srcOrd="0" destOrd="0" presId="urn:microsoft.com/office/officeart/2005/8/layout/hierarchy1"/>
    <dgm:cxn modelId="{4130975F-B9BC-4F41-A5AE-D8D1F21BC151}" type="presParOf" srcId="{A5094B35-0449-4877-AC84-6D8F29C43454}" destId="{5181A598-63AF-4DF0-9AB1-30ABC25E5A15}" srcOrd="1" destOrd="0" presId="urn:microsoft.com/office/officeart/2005/8/layout/hierarchy1"/>
    <dgm:cxn modelId="{04848AF3-5161-4086-AC34-3A064A1E439A}" type="presParOf" srcId="{38F4B963-F239-4C67-B1EB-3A4DA20A4E87}" destId="{9C6E6BCB-BC0D-4822-A9C6-882ABAD8496D}" srcOrd="1" destOrd="0" presId="urn:microsoft.com/office/officeart/2005/8/layout/hierarchy1"/>
    <dgm:cxn modelId="{402B6A60-D8C9-4CB6-A581-034545C90EC8}" type="presParOf" srcId="{9C6E6BCB-BC0D-4822-A9C6-882ABAD8496D}" destId="{C77657E7-B56B-4F2D-89FA-B89C67F6886F}" srcOrd="0" destOrd="0" presId="urn:microsoft.com/office/officeart/2005/8/layout/hierarchy1"/>
    <dgm:cxn modelId="{56BB37D2-72D0-4B49-8984-39998B95B73D}" type="presParOf" srcId="{9C6E6BCB-BC0D-4822-A9C6-882ABAD8496D}" destId="{86819DAB-4054-48B3-964C-5C591A3379FA}" srcOrd="1" destOrd="0" presId="urn:microsoft.com/office/officeart/2005/8/layout/hierarchy1"/>
    <dgm:cxn modelId="{B32308DF-CFC2-4323-9F25-F81556B817F5}" type="presParOf" srcId="{86819DAB-4054-48B3-964C-5C591A3379FA}" destId="{027C3DDF-81FD-48A6-BEB7-3C158DA41FB0}" srcOrd="0" destOrd="0" presId="urn:microsoft.com/office/officeart/2005/8/layout/hierarchy1"/>
    <dgm:cxn modelId="{32260BF3-DB4A-4EEF-9673-11B5D66DACF5}" type="presParOf" srcId="{027C3DDF-81FD-48A6-BEB7-3C158DA41FB0}" destId="{0635B369-BAF4-4C13-8658-2813FBFBB6FE}" srcOrd="0" destOrd="0" presId="urn:microsoft.com/office/officeart/2005/8/layout/hierarchy1"/>
    <dgm:cxn modelId="{998974B1-EFF4-4660-A8BC-3DD6F3EA77B6}" type="presParOf" srcId="{027C3DDF-81FD-48A6-BEB7-3C158DA41FB0}" destId="{88BC8AD7-5BC7-421A-9288-9384E4D93EEB}" srcOrd="1" destOrd="0" presId="urn:microsoft.com/office/officeart/2005/8/layout/hierarchy1"/>
    <dgm:cxn modelId="{15A319B8-CC08-4157-AF12-0A85C308E53A}" type="presParOf" srcId="{86819DAB-4054-48B3-964C-5C591A3379FA}" destId="{AC82C633-6246-4E01-B24F-AA41F39CD625}" srcOrd="1" destOrd="0" presId="urn:microsoft.com/office/officeart/2005/8/layout/hierarchy1"/>
    <dgm:cxn modelId="{10E1DEC4-DA97-4CC6-BD96-F422020A751C}" type="presParOf" srcId="{9C6E6BCB-BC0D-4822-A9C6-882ABAD8496D}" destId="{AB18EA90-8477-467C-9579-3CBCE8427B68}" srcOrd="2" destOrd="0" presId="urn:microsoft.com/office/officeart/2005/8/layout/hierarchy1"/>
    <dgm:cxn modelId="{5B27EC56-DC1C-4D7C-A07C-BC7FC3B8B75C}" type="presParOf" srcId="{9C6E6BCB-BC0D-4822-A9C6-882ABAD8496D}" destId="{441F5ECA-3F9C-4408-87FF-4F79746EEBE9}" srcOrd="3" destOrd="0" presId="urn:microsoft.com/office/officeart/2005/8/layout/hierarchy1"/>
    <dgm:cxn modelId="{0F4FB527-7153-465E-AA64-F61A53B035A0}" type="presParOf" srcId="{441F5ECA-3F9C-4408-87FF-4F79746EEBE9}" destId="{590F5A92-D842-4F8E-8EB1-2AD16FF29D44}" srcOrd="0" destOrd="0" presId="urn:microsoft.com/office/officeart/2005/8/layout/hierarchy1"/>
    <dgm:cxn modelId="{81CF83A3-5217-455D-B9A1-F66881839851}" type="presParOf" srcId="{590F5A92-D842-4F8E-8EB1-2AD16FF29D44}" destId="{201912D6-3740-4BBF-8861-DEBE8EBD61C0}" srcOrd="0" destOrd="0" presId="urn:microsoft.com/office/officeart/2005/8/layout/hierarchy1"/>
    <dgm:cxn modelId="{DA06BCD6-33F5-41F9-BFD6-E6F23037A3EA}" type="presParOf" srcId="{590F5A92-D842-4F8E-8EB1-2AD16FF29D44}" destId="{D43CEC83-6F3C-44A4-93E9-D3F43D04AC5C}" srcOrd="1" destOrd="0" presId="urn:microsoft.com/office/officeart/2005/8/layout/hierarchy1"/>
    <dgm:cxn modelId="{0F65DA50-D162-46C3-8E26-3D576C05AED0}" type="presParOf" srcId="{441F5ECA-3F9C-4408-87FF-4F79746EEBE9}" destId="{B2AD2295-12CD-419E-8BEE-539A6097D5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0.xml><?xml version="1.0" encoding="utf-8"?>
<dgm:dataModel xmlns:dgm="http://schemas.openxmlformats.org/drawingml/2006/diagram" xmlns:a="http://schemas.openxmlformats.org/drawingml/2006/main">
  <dgm:ptLst>
    <dgm:pt modelId="{3F8A4502-A1EB-4D83-AB0B-C913AE55744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5930D4-3873-45DF-A2E6-4738F711E1B8}">
      <dgm:prSet/>
      <dgm:spPr/>
      <dgm:t>
        <a:bodyPr/>
        <a:lstStyle/>
        <a:p>
          <a:pPr rtl="0"/>
          <a:r>
            <a:rPr lang="en-US" smtClean="0"/>
            <a:t>MEDIATES STRUCTURAL PLASTICISITY</a:t>
          </a:r>
          <a:endParaRPr lang="en-US"/>
        </a:p>
      </dgm:t>
    </dgm:pt>
    <dgm:pt modelId="{7BA28D37-3334-4EAD-8B8B-E12460B8D87F}" type="parTrans" cxnId="{CB0820DC-2484-4E5C-89D1-DDF36D504D80}">
      <dgm:prSet/>
      <dgm:spPr/>
      <dgm:t>
        <a:bodyPr/>
        <a:lstStyle/>
        <a:p>
          <a:endParaRPr lang="en-US"/>
        </a:p>
      </dgm:t>
    </dgm:pt>
    <dgm:pt modelId="{C29A4DE4-38A6-468A-B402-90EB028BE632}" type="sibTrans" cxnId="{CB0820DC-2484-4E5C-89D1-DDF36D504D80}">
      <dgm:prSet/>
      <dgm:spPr/>
      <dgm:t>
        <a:bodyPr/>
        <a:lstStyle/>
        <a:p>
          <a:endParaRPr lang="en-US"/>
        </a:p>
      </dgm:t>
    </dgm:pt>
    <dgm:pt modelId="{FB8F6939-C9D5-4D7D-9CAC-199D67B134DA}">
      <dgm:prSet/>
      <dgm:spPr/>
      <dgm:t>
        <a:bodyPr/>
        <a:lstStyle/>
        <a:p>
          <a:pPr rtl="0"/>
          <a:r>
            <a:rPr lang="en-US" smtClean="0"/>
            <a:t>PROTECTIVE: NEURODEGENERATION </a:t>
          </a:r>
          <a:endParaRPr lang="en-US"/>
        </a:p>
      </dgm:t>
    </dgm:pt>
    <dgm:pt modelId="{E510B0A0-02FF-460F-8966-C751D2F79AE6}" type="parTrans" cxnId="{2212CBF5-547F-4DEC-BDC2-3B9405ADC458}">
      <dgm:prSet/>
      <dgm:spPr/>
      <dgm:t>
        <a:bodyPr/>
        <a:lstStyle/>
        <a:p>
          <a:endParaRPr lang="en-US"/>
        </a:p>
      </dgm:t>
    </dgm:pt>
    <dgm:pt modelId="{F76E2F29-E578-43AE-A8E0-C2FF2D9C8116}" type="sibTrans" cxnId="{2212CBF5-547F-4DEC-BDC2-3B9405ADC458}">
      <dgm:prSet/>
      <dgm:spPr/>
      <dgm:t>
        <a:bodyPr/>
        <a:lstStyle/>
        <a:p>
          <a:endParaRPr lang="en-US"/>
        </a:p>
      </dgm:t>
    </dgm:pt>
    <dgm:pt modelId="{46DBEDD4-32E9-401B-8FCF-71C11ED778F4}">
      <dgm:prSet/>
      <dgm:spPr/>
      <dgm:t>
        <a:bodyPr/>
        <a:lstStyle/>
        <a:p>
          <a:pPr rtl="0"/>
          <a:r>
            <a:rPr lang="en-US" dirty="0" smtClean="0"/>
            <a:t>HIV BRAIN INJURY ?</a:t>
          </a:r>
          <a:endParaRPr lang="en-US" dirty="0"/>
        </a:p>
      </dgm:t>
    </dgm:pt>
    <dgm:pt modelId="{62E0F098-C547-4506-ACB3-31161867469C}" type="parTrans" cxnId="{7EDEEABB-BA77-4597-BE1C-0DFA22606563}">
      <dgm:prSet/>
      <dgm:spPr/>
      <dgm:t>
        <a:bodyPr/>
        <a:lstStyle/>
        <a:p>
          <a:endParaRPr lang="en-US"/>
        </a:p>
      </dgm:t>
    </dgm:pt>
    <dgm:pt modelId="{F5208BC6-8FC3-4BB3-98E3-5631E7E1E4B1}" type="sibTrans" cxnId="{7EDEEABB-BA77-4597-BE1C-0DFA22606563}">
      <dgm:prSet/>
      <dgm:spPr/>
      <dgm:t>
        <a:bodyPr/>
        <a:lstStyle/>
        <a:p>
          <a:endParaRPr lang="en-US"/>
        </a:p>
      </dgm:t>
    </dgm:pt>
    <dgm:pt modelId="{7D60EAAA-9FF7-4AC0-B583-A05414B7656C}" type="pres">
      <dgm:prSet presAssocID="{3F8A4502-A1EB-4D83-AB0B-C913AE557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A2C7926-22C8-4C41-8F61-0941B30861CC}" type="pres">
      <dgm:prSet presAssocID="{C85930D4-3873-45DF-A2E6-4738F711E1B8}" presName="linNode" presStyleCnt="0"/>
      <dgm:spPr/>
    </dgm:pt>
    <dgm:pt modelId="{9B7648CD-B6F5-4E5E-922D-EC35AA2F91B0}" type="pres">
      <dgm:prSet presAssocID="{C85930D4-3873-45DF-A2E6-4738F711E1B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A79BC7-F5C5-4EAB-91CB-7A04A07DD665}" type="pres">
      <dgm:prSet presAssocID="{C29A4DE4-38A6-468A-B402-90EB028BE632}" presName="sp" presStyleCnt="0"/>
      <dgm:spPr/>
    </dgm:pt>
    <dgm:pt modelId="{12855B81-53E5-46E3-B06F-2049E5906279}" type="pres">
      <dgm:prSet presAssocID="{FB8F6939-C9D5-4D7D-9CAC-199D67B134DA}" presName="linNode" presStyleCnt="0"/>
      <dgm:spPr/>
    </dgm:pt>
    <dgm:pt modelId="{BA329247-C114-4E66-A278-4B7E0560286D}" type="pres">
      <dgm:prSet presAssocID="{FB8F6939-C9D5-4D7D-9CAC-199D67B134DA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16DB1C-A67C-4C5F-8B42-B5AEA5637B42}" type="pres">
      <dgm:prSet presAssocID="{F76E2F29-E578-43AE-A8E0-C2FF2D9C8116}" presName="sp" presStyleCnt="0"/>
      <dgm:spPr/>
    </dgm:pt>
    <dgm:pt modelId="{4424E07B-5570-4383-9E42-428B630B2536}" type="pres">
      <dgm:prSet presAssocID="{46DBEDD4-32E9-401B-8FCF-71C11ED778F4}" presName="linNode" presStyleCnt="0"/>
      <dgm:spPr/>
    </dgm:pt>
    <dgm:pt modelId="{C4B51634-C0CB-4D5D-B7F0-372942F4009F}" type="pres">
      <dgm:prSet presAssocID="{46DBEDD4-32E9-401B-8FCF-71C11ED778F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C4AD7B-EDFC-4AF0-AE77-F830DB7C4A4C}" type="presOf" srcId="{FB8F6939-C9D5-4D7D-9CAC-199D67B134DA}" destId="{BA329247-C114-4E66-A278-4B7E0560286D}" srcOrd="0" destOrd="0" presId="urn:microsoft.com/office/officeart/2005/8/layout/vList5"/>
    <dgm:cxn modelId="{7EDEEABB-BA77-4597-BE1C-0DFA22606563}" srcId="{3F8A4502-A1EB-4D83-AB0B-C913AE55744B}" destId="{46DBEDD4-32E9-401B-8FCF-71C11ED778F4}" srcOrd="2" destOrd="0" parTransId="{62E0F098-C547-4506-ACB3-31161867469C}" sibTransId="{F5208BC6-8FC3-4BB3-98E3-5631E7E1E4B1}"/>
    <dgm:cxn modelId="{2E72B755-89C3-4863-80CA-43144E932B8C}" type="presOf" srcId="{46DBEDD4-32E9-401B-8FCF-71C11ED778F4}" destId="{C4B51634-C0CB-4D5D-B7F0-372942F4009F}" srcOrd="0" destOrd="0" presId="urn:microsoft.com/office/officeart/2005/8/layout/vList5"/>
    <dgm:cxn modelId="{2212CBF5-547F-4DEC-BDC2-3B9405ADC458}" srcId="{3F8A4502-A1EB-4D83-AB0B-C913AE55744B}" destId="{FB8F6939-C9D5-4D7D-9CAC-199D67B134DA}" srcOrd="1" destOrd="0" parTransId="{E510B0A0-02FF-460F-8966-C751D2F79AE6}" sibTransId="{F76E2F29-E578-43AE-A8E0-C2FF2D9C8116}"/>
    <dgm:cxn modelId="{03236070-BCC5-4E8B-9A52-454A6E240B1E}" type="presOf" srcId="{C85930D4-3873-45DF-A2E6-4738F711E1B8}" destId="{9B7648CD-B6F5-4E5E-922D-EC35AA2F91B0}" srcOrd="0" destOrd="0" presId="urn:microsoft.com/office/officeart/2005/8/layout/vList5"/>
    <dgm:cxn modelId="{EBE10EE9-96EC-4937-B247-8F754834ABBA}" type="presOf" srcId="{3F8A4502-A1EB-4D83-AB0B-C913AE55744B}" destId="{7D60EAAA-9FF7-4AC0-B583-A05414B7656C}" srcOrd="0" destOrd="0" presId="urn:microsoft.com/office/officeart/2005/8/layout/vList5"/>
    <dgm:cxn modelId="{CB0820DC-2484-4E5C-89D1-DDF36D504D80}" srcId="{3F8A4502-A1EB-4D83-AB0B-C913AE55744B}" destId="{C85930D4-3873-45DF-A2E6-4738F711E1B8}" srcOrd="0" destOrd="0" parTransId="{7BA28D37-3334-4EAD-8B8B-E12460B8D87F}" sibTransId="{C29A4DE4-38A6-468A-B402-90EB028BE632}"/>
    <dgm:cxn modelId="{B8F71640-831B-4DF9-A39F-4A3DD25816A7}" type="presParOf" srcId="{7D60EAAA-9FF7-4AC0-B583-A05414B7656C}" destId="{6A2C7926-22C8-4C41-8F61-0941B30861CC}" srcOrd="0" destOrd="0" presId="urn:microsoft.com/office/officeart/2005/8/layout/vList5"/>
    <dgm:cxn modelId="{843E20B5-D11A-4D1F-B0D6-70A32AE303E9}" type="presParOf" srcId="{6A2C7926-22C8-4C41-8F61-0941B30861CC}" destId="{9B7648CD-B6F5-4E5E-922D-EC35AA2F91B0}" srcOrd="0" destOrd="0" presId="urn:microsoft.com/office/officeart/2005/8/layout/vList5"/>
    <dgm:cxn modelId="{76EB6FE2-1399-4656-967D-F5A2E19B5335}" type="presParOf" srcId="{7D60EAAA-9FF7-4AC0-B583-A05414B7656C}" destId="{0BA79BC7-F5C5-4EAB-91CB-7A04A07DD665}" srcOrd="1" destOrd="0" presId="urn:microsoft.com/office/officeart/2005/8/layout/vList5"/>
    <dgm:cxn modelId="{E51E467E-26D7-46E0-9C94-AA5434EC4281}" type="presParOf" srcId="{7D60EAAA-9FF7-4AC0-B583-A05414B7656C}" destId="{12855B81-53E5-46E3-B06F-2049E5906279}" srcOrd="2" destOrd="0" presId="urn:microsoft.com/office/officeart/2005/8/layout/vList5"/>
    <dgm:cxn modelId="{9785E20C-2EB7-4DB7-8479-64F59372EA53}" type="presParOf" srcId="{12855B81-53E5-46E3-B06F-2049E5906279}" destId="{BA329247-C114-4E66-A278-4B7E0560286D}" srcOrd="0" destOrd="0" presId="urn:microsoft.com/office/officeart/2005/8/layout/vList5"/>
    <dgm:cxn modelId="{E34324D7-632D-4BCE-91C4-7FFAC92260CB}" type="presParOf" srcId="{7D60EAAA-9FF7-4AC0-B583-A05414B7656C}" destId="{1E16DB1C-A67C-4C5F-8B42-B5AEA5637B42}" srcOrd="3" destOrd="0" presId="urn:microsoft.com/office/officeart/2005/8/layout/vList5"/>
    <dgm:cxn modelId="{0C8FDB7C-FF2A-4E6E-9996-4BE6BE1D4810}" type="presParOf" srcId="{7D60EAAA-9FF7-4AC0-B583-A05414B7656C}" destId="{4424E07B-5570-4383-9E42-428B630B2536}" srcOrd="4" destOrd="0" presId="urn:microsoft.com/office/officeart/2005/8/layout/vList5"/>
    <dgm:cxn modelId="{1E8E1DC9-5E50-433E-AC26-65781F8350F1}" type="presParOf" srcId="{4424E07B-5570-4383-9E42-428B630B2536}" destId="{C4B51634-C0CB-4D5D-B7F0-372942F4009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1.xml><?xml version="1.0" encoding="utf-8"?>
<dgm:dataModel xmlns:dgm="http://schemas.openxmlformats.org/drawingml/2006/diagram" xmlns:a="http://schemas.openxmlformats.org/drawingml/2006/main">
  <dgm:ptLst>
    <dgm:pt modelId="{DB8925CE-2EAF-4905-A58A-62C4BCF88536}" type="doc">
      <dgm:prSet loTypeId="urn:microsoft.com/office/officeart/2005/8/layout/vList2" loCatId="list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A18E883-BDC8-4D44-B78E-E11BC25A2A93}">
      <dgm:prSet/>
      <dgm:spPr/>
      <dgm:t>
        <a:bodyPr/>
        <a:lstStyle/>
        <a:p>
          <a:pPr rtl="0"/>
          <a:r>
            <a:rPr lang="en-US" dirty="0" smtClean="0"/>
            <a:t>Hibernation and HIV RESPONSE</a:t>
          </a:r>
          <a:endParaRPr lang="en-US" dirty="0"/>
        </a:p>
      </dgm:t>
    </dgm:pt>
    <dgm:pt modelId="{EF69E998-077C-4086-BDB2-CD5715AE3000}" type="parTrans" cxnId="{22350A8A-7F4C-40EC-B81D-B8F580D63397}">
      <dgm:prSet/>
      <dgm:spPr/>
      <dgm:t>
        <a:bodyPr/>
        <a:lstStyle/>
        <a:p>
          <a:endParaRPr lang="en-US"/>
        </a:p>
      </dgm:t>
    </dgm:pt>
    <dgm:pt modelId="{EB4E2005-FF95-4485-A580-E8D2E9B24458}" type="sibTrans" cxnId="{22350A8A-7F4C-40EC-B81D-B8F580D63397}">
      <dgm:prSet/>
      <dgm:spPr/>
      <dgm:t>
        <a:bodyPr/>
        <a:lstStyle/>
        <a:p>
          <a:endParaRPr lang="en-US"/>
        </a:p>
      </dgm:t>
    </dgm:pt>
    <dgm:pt modelId="{97AB5DA5-8A70-4DA6-868B-1B85EB916B87}" type="pres">
      <dgm:prSet presAssocID="{DB8925CE-2EAF-4905-A58A-62C4BCF885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DDAE6A-FC01-4FA6-B5DA-36322742E7AD}" type="pres">
      <dgm:prSet presAssocID="{7A18E883-BDC8-4D44-B78E-E11BC25A2A9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350A8A-7F4C-40EC-B81D-B8F580D63397}" srcId="{DB8925CE-2EAF-4905-A58A-62C4BCF88536}" destId="{7A18E883-BDC8-4D44-B78E-E11BC25A2A93}" srcOrd="0" destOrd="0" parTransId="{EF69E998-077C-4086-BDB2-CD5715AE3000}" sibTransId="{EB4E2005-FF95-4485-A580-E8D2E9B24458}"/>
    <dgm:cxn modelId="{E886AD94-EEF1-4474-861F-5E5298E2D90E}" type="presOf" srcId="{7A18E883-BDC8-4D44-B78E-E11BC25A2A93}" destId="{94DDAE6A-FC01-4FA6-B5DA-36322742E7AD}" srcOrd="0" destOrd="0" presId="urn:microsoft.com/office/officeart/2005/8/layout/vList2"/>
    <dgm:cxn modelId="{6BF28493-F35C-43CF-9262-31EE502CFB20}" type="presOf" srcId="{DB8925CE-2EAF-4905-A58A-62C4BCF88536}" destId="{97AB5DA5-8A70-4DA6-868B-1B85EB916B87}" srcOrd="0" destOrd="0" presId="urn:microsoft.com/office/officeart/2005/8/layout/vList2"/>
    <dgm:cxn modelId="{868AA4FF-9558-4377-B74F-D64D0BC8B50A}" type="presParOf" srcId="{97AB5DA5-8A70-4DA6-868B-1B85EB916B87}" destId="{94DDAE6A-FC01-4FA6-B5DA-36322742E7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2.xml><?xml version="1.0" encoding="utf-8"?>
<dgm:dataModel xmlns:dgm="http://schemas.openxmlformats.org/drawingml/2006/diagram" xmlns:a="http://schemas.openxmlformats.org/drawingml/2006/main">
  <dgm:ptLst>
    <dgm:pt modelId="{93987B13-851F-4FFD-9385-A102AC10971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1A018C2-7E64-4D9A-92C5-161A9FC34208}">
      <dgm:prSet/>
      <dgm:spPr/>
      <dgm:t>
        <a:bodyPr/>
        <a:lstStyle/>
        <a:p>
          <a:pPr rtl="0"/>
          <a:r>
            <a:rPr lang="en-US" b="1" smtClean="0"/>
            <a:t>OPIOID RECEPTORS STIMULATION ACTIVATED CD4+ T cells  SUPPRESSED HIV-1 EXPRESSION. </a:t>
          </a:r>
          <a:endParaRPr lang="en-US" b="1"/>
        </a:p>
      </dgm:t>
    </dgm:pt>
    <dgm:pt modelId="{05AD8DF6-E70F-4766-9B5C-13C3C81F9EBE}" type="parTrans" cxnId="{D05F8550-77CF-471C-8277-23EBE6CCC736}">
      <dgm:prSet/>
      <dgm:spPr/>
      <dgm:t>
        <a:bodyPr/>
        <a:lstStyle/>
        <a:p>
          <a:endParaRPr lang="en-US"/>
        </a:p>
      </dgm:t>
    </dgm:pt>
    <dgm:pt modelId="{EBE3EC9B-47AE-471D-A522-2B7A7261BAB6}" type="sibTrans" cxnId="{D05F8550-77CF-471C-8277-23EBE6CCC736}">
      <dgm:prSet/>
      <dgm:spPr/>
      <dgm:t>
        <a:bodyPr/>
        <a:lstStyle/>
        <a:p>
          <a:endParaRPr lang="en-US"/>
        </a:p>
      </dgm:t>
    </dgm:pt>
    <dgm:pt modelId="{0BB1EEA2-547C-4EF8-9968-406DBCD045D9}">
      <dgm:prSet/>
      <dgm:spPr/>
      <dgm:t>
        <a:bodyPr/>
        <a:lstStyle/>
        <a:p>
          <a:pPr rtl="0"/>
          <a:r>
            <a:rPr lang="en-US" b="1" smtClean="0"/>
            <a:t>DELTORPHIN ↓ MARK 38 IN MACROPHAGES</a:t>
          </a:r>
          <a:endParaRPr lang="en-US"/>
        </a:p>
      </dgm:t>
    </dgm:pt>
    <dgm:pt modelId="{B644E76D-05D5-437E-8085-4471812780C1}" type="parTrans" cxnId="{F6714125-3DC2-42C9-897F-1B7630DFECFA}">
      <dgm:prSet/>
      <dgm:spPr/>
      <dgm:t>
        <a:bodyPr/>
        <a:lstStyle/>
        <a:p>
          <a:endParaRPr lang="en-US"/>
        </a:p>
      </dgm:t>
    </dgm:pt>
    <dgm:pt modelId="{201E473F-A2B0-49E8-A9DE-B99A82137043}" type="sibTrans" cxnId="{F6714125-3DC2-42C9-897F-1B7630DFECFA}">
      <dgm:prSet/>
      <dgm:spPr/>
      <dgm:t>
        <a:bodyPr/>
        <a:lstStyle/>
        <a:p>
          <a:endParaRPr lang="en-US"/>
        </a:p>
      </dgm:t>
    </dgm:pt>
    <dgm:pt modelId="{939D9367-E0B2-428C-9C35-AABB86686BC9}">
      <dgm:prSet/>
      <dgm:spPr/>
      <dgm:t>
        <a:bodyPr/>
        <a:lstStyle/>
        <a:p>
          <a:pPr rtl="0"/>
          <a:r>
            <a:rPr lang="en-US" b="1" dirty="0" smtClean="0"/>
            <a:t>MARK38 ↑ HIV BRAIN INJURY: </a:t>
          </a:r>
          <a:r>
            <a:rPr lang="en-US" b="1" dirty="0" err="1" smtClean="0"/>
            <a:t>deltorphin</a:t>
          </a:r>
          <a:r>
            <a:rPr lang="en-US" b="1" dirty="0" smtClean="0"/>
            <a:t> ?</a:t>
          </a:r>
          <a:endParaRPr lang="en-US" dirty="0"/>
        </a:p>
      </dgm:t>
    </dgm:pt>
    <dgm:pt modelId="{993EB31E-B1B3-4B87-BEC3-57133B66BA0E}" type="parTrans" cxnId="{7A775098-1624-4865-B7B9-7393D1A88E40}">
      <dgm:prSet/>
      <dgm:spPr/>
      <dgm:t>
        <a:bodyPr/>
        <a:lstStyle/>
        <a:p>
          <a:endParaRPr lang="en-US"/>
        </a:p>
      </dgm:t>
    </dgm:pt>
    <dgm:pt modelId="{5873F4D0-442B-48C2-BDD0-7CB4EDDA2231}" type="sibTrans" cxnId="{7A775098-1624-4865-B7B9-7393D1A88E40}">
      <dgm:prSet/>
      <dgm:spPr/>
      <dgm:t>
        <a:bodyPr/>
        <a:lstStyle/>
        <a:p>
          <a:endParaRPr lang="en-US"/>
        </a:p>
      </dgm:t>
    </dgm:pt>
    <dgm:pt modelId="{B72DD9D6-39FA-4DF3-9C55-492869A81861}" type="pres">
      <dgm:prSet presAssocID="{93987B13-851F-4FFD-9385-A102AC1097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B167CE-8B22-443C-9358-4152F54D074B}" type="pres">
      <dgm:prSet presAssocID="{61A018C2-7E64-4D9A-92C5-161A9FC3420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7AAF1-1950-4A47-B97C-F176B57EFD67}" type="pres">
      <dgm:prSet presAssocID="{EBE3EC9B-47AE-471D-A522-2B7A7261BAB6}" presName="spacer" presStyleCnt="0"/>
      <dgm:spPr/>
      <dgm:t>
        <a:bodyPr/>
        <a:lstStyle/>
        <a:p>
          <a:endParaRPr lang="en-US"/>
        </a:p>
      </dgm:t>
    </dgm:pt>
    <dgm:pt modelId="{280C6F2F-C008-41EE-B663-C4E7929399CF}" type="pres">
      <dgm:prSet presAssocID="{0BB1EEA2-547C-4EF8-9968-406DBCD045D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EF64A-64EE-4399-BA94-22C5641C6CC6}" type="pres">
      <dgm:prSet presAssocID="{201E473F-A2B0-49E8-A9DE-B99A82137043}" presName="spacer" presStyleCnt="0"/>
      <dgm:spPr/>
      <dgm:t>
        <a:bodyPr/>
        <a:lstStyle/>
        <a:p>
          <a:endParaRPr lang="en-US"/>
        </a:p>
      </dgm:t>
    </dgm:pt>
    <dgm:pt modelId="{2EADFB8A-CA2E-471E-8910-026410ACFB06}" type="pres">
      <dgm:prSet presAssocID="{939D9367-E0B2-428C-9C35-AABB86686BC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1AB47D-26BE-469D-9529-6A464C5F9B4F}" type="presOf" srcId="{939D9367-E0B2-428C-9C35-AABB86686BC9}" destId="{2EADFB8A-CA2E-471E-8910-026410ACFB06}" srcOrd="0" destOrd="0" presId="urn:microsoft.com/office/officeart/2005/8/layout/vList2"/>
    <dgm:cxn modelId="{C8B7B21F-ED0D-4FA8-8FBE-9C987E8B1692}" type="presOf" srcId="{93987B13-851F-4FFD-9385-A102AC10971A}" destId="{B72DD9D6-39FA-4DF3-9C55-492869A81861}" srcOrd="0" destOrd="0" presId="urn:microsoft.com/office/officeart/2005/8/layout/vList2"/>
    <dgm:cxn modelId="{F6714125-3DC2-42C9-897F-1B7630DFECFA}" srcId="{93987B13-851F-4FFD-9385-A102AC10971A}" destId="{0BB1EEA2-547C-4EF8-9968-406DBCD045D9}" srcOrd="1" destOrd="0" parTransId="{B644E76D-05D5-437E-8085-4471812780C1}" sibTransId="{201E473F-A2B0-49E8-A9DE-B99A82137043}"/>
    <dgm:cxn modelId="{D05F8550-77CF-471C-8277-23EBE6CCC736}" srcId="{93987B13-851F-4FFD-9385-A102AC10971A}" destId="{61A018C2-7E64-4D9A-92C5-161A9FC34208}" srcOrd="0" destOrd="0" parTransId="{05AD8DF6-E70F-4766-9B5C-13C3C81F9EBE}" sibTransId="{EBE3EC9B-47AE-471D-A522-2B7A7261BAB6}"/>
    <dgm:cxn modelId="{7A775098-1624-4865-B7B9-7393D1A88E40}" srcId="{93987B13-851F-4FFD-9385-A102AC10971A}" destId="{939D9367-E0B2-428C-9C35-AABB86686BC9}" srcOrd="2" destOrd="0" parTransId="{993EB31E-B1B3-4B87-BEC3-57133B66BA0E}" sibTransId="{5873F4D0-442B-48C2-BDD0-7CB4EDDA2231}"/>
    <dgm:cxn modelId="{E0237EDE-7D7D-4B66-B461-BE48FCDFABB9}" type="presOf" srcId="{0BB1EEA2-547C-4EF8-9968-406DBCD045D9}" destId="{280C6F2F-C008-41EE-B663-C4E7929399CF}" srcOrd="0" destOrd="0" presId="urn:microsoft.com/office/officeart/2005/8/layout/vList2"/>
    <dgm:cxn modelId="{60AEB63E-4593-4249-B439-47ECAA545AC0}" type="presOf" srcId="{61A018C2-7E64-4D9A-92C5-161A9FC34208}" destId="{F9B167CE-8B22-443C-9358-4152F54D074B}" srcOrd="0" destOrd="0" presId="urn:microsoft.com/office/officeart/2005/8/layout/vList2"/>
    <dgm:cxn modelId="{995EFCAB-85B6-4717-9198-DE5232A23013}" type="presParOf" srcId="{B72DD9D6-39FA-4DF3-9C55-492869A81861}" destId="{F9B167CE-8B22-443C-9358-4152F54D074B}" srcOrd="0" destOrd="0" presId="urn:microsoft.com/office/officeart/2005/8/layout/vList2"/>
    <dgm:cxn modelId="{5D4ADE19-CDDD-4721-920D-4515A75AED14}" type="presParOf" srcId="{B72DD9D6-39FA-4DF3-9C55-492869A81861}" destId="{A887AAF1-1950-4A47-B97C-F176B57EFD67}" srcOrd="1" destOrd="0" presId="urn:microsoft.com/office/officeart/2005/8/layout/vList2"/>
    <dgm:cxn modelId="{A066C3BA-7A8A-47AF-A563-2B12B7892D18}" type="presParOf" srcId="{B72DD9D6-39FA-4DF3-9C55-492869A81861}" destId="{280C6F2F-C008-41EE-B663-C4E7929399CF}" srcOrd="2" destOrd="0" presId="urn:microsoft.com/office/officeart/2005/8/layout/vList2"/>
    <dgm:cxn modelId="{FAB02FB3-5AFA-4079-B0C8-4E16D29F83FE}" type="presParOf" srcId="{B72DD9D6-39FA-4DF3-9C55-492869A81861}" destId="{675EF64A-64EE-4399-BA94-22C5641C6CC6}" srcOrd="3" destOrd="0" presId="urn:microsoft.com/office/officeart/2005/8/layout/vList2"/>
    <dgm:cxn modelId="{640777DE-2242-4E17-84DF-8F382A88CCD4}" type="presParOf" srcId="{B72DD9D6-39FA-4DF3-9C55-492869A81861}" destId="{2EADFB8A-CA2E-471E-8910-026410ACFB0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3.xml><?xml version="1.0" encoding="utf-8"?>
<dgm:dataModel xmlns:dgm="http://schemas.openxmlformats.org/drawingml/2006/diagram" xmlns:a="http://schemas.openxmlformats.org/drawingml/2006/main">
  <dgm:ptLst>
    <dgm:pt modelId="{3E9227FB-2AD3-444B-9CCE-E135A80A78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C3454BE-2D7D-468A-831B-C04BF97203B6}">
      <dgm:prSet/>
      <dgm:spPr/>
      <dgm:t>
        <a:bodyPr/>
        <a:lstStyle/>
        <a:p>
          <a:pPr rtl="0"/>
          <a:r>
            <a:rPr lang="en-US" smtClean="0"/>
            <a:t>EXERCISE MIMETIC AICAR &amp; HIV</a:t>
          </a:r>
          <a:endParaRPr lang="en-US"/>
        </a:p>
      </dgm:t>
    </dgm:pt>
    <dgm:pt modelId="{6EAA9D82-031E-42BE-A790-AFCF16FB3119}" type="parTrans" cxnId="{0BC0AA76-A8E6-4AF4-BD78-60A2BE893ABB}">
      <dgm:prSet/>
      <dgm:spPr/>
      <dgm:t>
        <a:bodyPr/>
        <a:lstStyle/>
        <a:p>
          <a:endParaRPr lang="en-US"/>
        </a:p>
      </dgm:t>
    </dgm:pt>
    <dgm:pt modelId="{F9148CEE-4D25-422C-95FF-41D3A540569D}" type="sibTrans" cxnId="{0BC0AA76-A8E6-4AF4-BD78-60A2BE893ABB}">
      <dgm:prSet/>
      <dgm:spPr/>
      <dgm:t>
        <a:bodyPr/>
        <a:lstStyle/>
        <a:p>
          <a:endParaRPr lang="en-US"/>
        </a:p>
      </dgm:t>
    </dgm:pt>
    <dgm:pt modelId="{E2F84F3C-9950-423D-A449-F30E0C06F8B7}" type="pres">
      <dgm:prSet presAssocID="{3E9227FB-2AD3-444B-9CCE-E135A80A782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E302B9B-5561-4E76-B674-146268BFC96E}" type="pres">
      <dgm:prSet presAssocID="{7C3454BE-2D7D-468A-831B-C04BF97203B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A98F44-E14E-41C3-A52B-1C31E2EB5A5C}" type="presOf" srcId="{3E9227FB-2AD3-444B-9CCE-E135A80A782C}" destId="{E2F84F3C-9950-423D-A449-F30E0C06F8B7}" srcOrd="0" destOrd="0" presId="urn:microsoft.com/office/officeart/2005/8/layout/vList2"/>
    <dgm:cxn modelId="{0BC0AA76-A8E6-4AF4-BD78-60A2BE893ABB}" srcId="{3E9227FB-2AD3-444B-9CCE-E135A80A782C}" destId="{7C3454BE-2D7D-468A-831B-C04BF97203B6}" srcOrd="0" destOrd="0" parTransId="{6EAA9D82-031E-42BE-A790-AFCF16FB3119}" sibTransId="{F9148CEE-4D25-422C-95FF-41D3A540569D}"/>
    <dgm:cxn modelId="{81647F1B-530C-48AF-855E-C17F6BA71F1E}" type="presOf" srcId="{7C3454BE-2D7D-468A-831B-C04BF97203B6}" destId="{CE302B9B-5561-4E76-B674-146268BFC96E}" srcOrd="0" destOrd="0" presId="urn:microsoft.com/office/officeart/2005/8/layout/vList2"/>
    <dgm:cxn modelId="{841C9040-F868-4428-A5C4-17261193825F}" type="presParOf" srcId="{E2F84F3C-9950-423D-A449-F30E0C06F8B7}" destId="{CE302B9B-5561-4E76-B674-146268BFC96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4.xml><?xml version="1.0" encoding="utf-8"?>
<dgm:dataModel xmlns:dgm="http://schemas.openxmlformats.org/drawingml/2006/diagram" xmlns:a="http://schemas.openxmlformats.org/drawingml/2006/main">
  <dgm:ptLst>
    <dgm:pt modelId="{18B2ECE7-77DB-471D-AD06-1A0658E25B18}" type="doc">
      <dgm:prSet loTypeId="urn:microsoft.com/office/officeart/2009/3/layout/RandomtoResultProcess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9744C10-44A8-4E70-9D85-8CBB493921E3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AICAR SUBSTITUTES FOR EXERCISE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1CFC67-3B10-485E-B997-156D3CD7E307}" type="parTrans" cxnId="{901E4ADD-62CC-4238-80A2-FCD39428F553}">
      <dgm:prSet/>
      <dgm:spPr/>
      <dgm:t>
        <a:bodyPr/>
        <a:lstStyle/>
        <a:p>
          <a:endParaRPr lang="en-US"/>
        </a:p>
      </dgm:t>
    </dgm:pt>
    <dgm:pt modelId="{D6533FD8-3F08-4C20-839D-11B0A9DF0EE6}" type="sibTrans" cxnId="{901E4ADD-62CC-4238-80A2-FCD39428F553}">
      <dgm:prSet/>
      <dgm:spPr/>
      <dgm:t>
        <a:bodyPr/>
        <a:lstStyle/>
        <a:p>
          <a:endParaRPr lang="en-US"/>
        </a:p>
      </dgm:t>
    </dgm:pt>
    <dgm:pt modelId="{5AE97CF7-F93F-451A-A66F-68C0AB963B08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AICAR EXTENDS GOLDEN HOUR AFTER HEMORRAGIC SHOCK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7EAFA57-BE5D-4D03-BF96-F142DE143AC7}" type="parTrans" cxnId="{153B1267-7E06-49E0-9182-55073FF11056}">
      <dgm:prSet/>
      <dgm:spPr/>
      <dgm:t>
        <a:bodyPr/>
        <a:lstStyle/>
        <a:p>
          <a:endParaRPr lang="en-US"/>
        </a:p>
      </dgm:t>
    </dgm:pt>
    <dgm:pt modelId="{D9A70262-BBEF-4A61-916F-C5C1853470FA}" type="sibTrans" cxnId="{153B1267-7E06-49E0-9182-55073FF11056}">
      <dgm:prSet/>
      <dgm:spPr/>
      <dgm:t>
        <a:bodyPr/>
        <a:lstStyle/>
        <a:p>
          <a:endParaRPr lang="en-US"/>
        </a:p>
      </dgm:t>
    </dgm:pt>
    <dgm:pt modelId="{31DE1A77-A002-47F9-AD8E-79A186FFAA52}">
      <dgm:prSet custT="1"/>
      <dgm:spPr/>
      <dgm:t>
        <a:bodyPr/>
        <a:lstStyle/>
        <a:p>
          <a:pPr rtl="0"/>
          <a:r>
            <a:rPr lang="en-US" sz="1600" dirty="0" smtClean="0"/>
            <a:t> </a:t>
          </a:r>
          <a:r>
            <a:rPr lang="en-US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AICAR</a:t>
          </a:r>
          <a:r>
            <a:rPr lang="en-US" sz="1600" dirty="0" smtClean="0"/>
            <a:t> </a:t>
          </a:r>
          <a:r>
            <a:rPr lang="en-US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inhibited Tat-induced HIV-transactivation</a:t>
          </a:r>
          <a:r>
            <a:rPr lang="en-US" sz="1600" dirty="0" smtClean="0"/>
            <a:t>. </a:t>
          </a:r>
          <a:endParaRPr lang="en-US" sz="1600" dirty="0"/>
        </a:p>
      </dgm:t>
    </dgm:pt>
    <dgm:pt modelId="{F2A25D95-6E92-4D35-A69B-FED6190DA447}" type="parTrans" cxnId="{BD85C887-FA2D-49CB-891B-0092677E9CAB}">
      <dgm:prSet/>
      <dgm:spPr/>
      <dgm:t>
        <a:bodyPr/>
        <a:lstStyle/>
        <a:p>
          <a:endParaRPr lang="en-US"/>
        </a:p>
      </dgm:t>
    </dgm:pt>
    <dgm:pt modelId="{9689063F-52BE-4597-80E0-951897658B91}" type="sibTrans" cxnId="{BD85C887-FA2D-49CB-891B-0092677E9CAB}">
      <dgm:prSet/>
      <dgm:spPr/>
      <dgm:t>
        <a:bodyPr/>
        <a:lstStyle/>
        <a:p>
          <a:endParaRPr lang="en-US"/>
        </a:p>
      </dgm:t>
    </dgm:pt>
    <dgm:pt modelId="{9F9A04D4-258B-4159-8571-1938073468A3}" type="pres">
      <dgm:prSet presAssocID="{18B2ECE7-77DB-471D-AD06-1A0658E25B18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46817B6-8E67-4ED9-BA02-2D452ADEF467}" type="pres">
      <dgm:prSet presAssocID="{B9744C10-44A8-4E70-9D85-8CBB493921E3}" presName="chaos" presStyleCnt="0"/>
      <dgm:spPr/>
      <dgm:t>
        <a:bodyPr/>
        <a:lstStyle/>
        <a:p>
          <a:endParaRPr lang="en-US"/>
        </a:p>
      </dgm:t>
    </dgm:pt>
    <dgm:pt modelId="{C3321571-E57C-4F58-BD2E-D382255D072D}" type="pres">
      <dgm:prSet presAssocID="{B9744C10-44A8-4E70-9D85-8CBB493921E3}" presName="parTx1" presStyleLbl="revTx" presStyleIdx="0" presStyleCnt="2"/>
      <dgm:spPr/>
      <dgm:t>
        <a:bodyPr/>
        <a:lstStyle/>
        <a:p>
          <a:endParaRPr lang="en-US"/>
        </a:p>
      </dgm:t>
    </dgm:pt>
    <dgm:pt modelId="{A0AEA02D-2BB6-4CB3-8682-35195B7737BB}" type="pres">
      <dgm:prSet presAssocID="{B9744C10-44A8-4E70-9D85-8CBB493921E3}" presName="c1" presStyleLbl="node1" presStyleIdx="0" presStyleCnt="19"/>
      <dgm:spPr/>
      <dgm:t>
        <a:bodyPr/>
        <a:lstStyle/>
        <a:p>
          <a:endParaRPr lang="en-US"/>
        </a:p>
      </dgm:t>
    </dgm:pt>
    <dgm:pt modelId="{38D23B2B-32B0-495D-A7AD-AE501FDA4C84}" type="pres">
      <dgm:prSet presAssocID="{B9744C10-44A8-4E70-9D85-8CBB493921E3}" presName="c2" presStyleLbl="node1" presStyleIdx="1" presStyleCnt="19"/>
      <dgm:spPr/>
      <dgm:t>
        <a:bodyPr/>
        <a:lstStyle/>
        <a:p>
          <a:endParaRPr lang="en-US"/>
        </a:p>
      </dgm:t>
    </dgm:pt>
    <dgm:pt modelId="{EBC5F6B9-83D2-440C-8B9B-54721C9857C5}" type="pres">
      <dgm:prSet presAssocID="{B9744C10-44A8-4E70-9D85-8CBB493921E3}" presName="c3" presStyleLbl="node1" presStyleIdx="2" presStyleCnt="19"/>
      <dgm:spPr/>
      <dgm:t>
        <a:bodyPr/>
        <a:lstStyle/>
        <a:p>
          <a:endParaRPr lang="en-US"/>
        </a:p>
      </dgm:t>
    </dgm:pt>
    <dgm:pt modelId="{F1A2646C-EF22-45A5-80F1-89EE01419302}" type="pres">
      <dgm:prSet presAssocID="{B9744C10-44A8-4E70-9D85-8CBB493921E3}" presName="c4" presStyleLbl="node1" presStyleIdx="3" presStyleCnt="19"/>
      <dgm:spPr/>
      <dgm:t>
        <a:bodyPr/>
        <a:lstStyle/>
        <a:p>
          <a:endParaRPr lang="en-US"/>
        </a:p>
      </dgm:t>
    </dgm:pt>
    <dgm:pt modelId="{A78940FD-8BDB-44F7-8433-012A81FCEF31}" type="pres">
      <dgm:prSet presAssocID="{B9744C10-44A8-4E70-9D85-8CBB493921E3}" presName="c5" presStyleLbl="node1" presStyleIdx="4" presStyleCnt="19"/>
      <dgm:spPr/>
      <dgm:t>
        <a:bodyPr/>
        <a:lstStyle/>
        <a:p>
          <a:endParaRPr lang="en-US"/>
        </a:p>
      </dgm:t>
    </dgm:pt>
    <dgm:pt modelId="{AFDE5EEF-01D0-45B0-B772-0B65D2D86D25}" type="pres">
      <dgm:prSet presAssocID="{B9744C10-44A8-4E70-9D85-8CBB493921E3}" presName="c6" presStyleLbl="node1" presStyleIdx="5" presStyleCnt="19"/>
      <dgm:spPr/>
      <dgm:t>
        <a:bodyPr/>
        <a:lstStyle/>
        <a:p>
          <a:endParaRPr lang="en-US"/>
        </a:p>
      </dgm:t>
    </dgm:pt>
    <dgm:pt modelId="{5F8B1836-8C4D-450A-9505-9C50852C0996}" type="pres">
      <dgm:prSet presAssocID="{B9744C10-44A8-4E70-9D85-8CBB493921E3}" presName="c7" presStyleLbl="node1" presStyleIdx="6" presStyleCnt="19"/>
      <dgm:spPr/>
      <dgm:t>
        <a:bodyPr/>
        <a:lstStyle/>
        <a:p>
          <a:endParaRPr lang="en-US"/>
        </a:p>
      </dgm:t>
    </dgm:pt>
    <dgm:pt modelId="{72C9A170-FC61-44B5-8444-71284B7B1D6E}" type="pres">
      <dgm:prSet presAssocID="{B9744C10-44A8-4E70-9D85-8CBB493921E3}" presName="c8" presStyleLbl="node1" presStyleIdx="7" presStyleCnt="19"/>
      <dgm:spPr/>
      <dgm:t>
        <a:bodyPr/>
        <a:lstStyle/>
        <a:p>
          <a:endParaRPr lang="en-US"/>
        </a:p>
      </dgm:t>
    </dgm:pt>
    <dgm:pt modelId="{8B4E891C-1301-4C3A-B279-C1D4E238E8EB}" type="pres">
      <dgm:prSet presAssocID="{B9744C10-44A8-4E70-9D85-8CBB493921E3}" presName="c9" presStyleLbl="node1" presStyleIdx="8" presStyleCnt="19"/>
      <dgm:spPr/>
      <dgm:t>
        <a:bodyPr/>
        <a:lstStyle/>
        <a:p>
          <a:endParaRPr lang="en-US"/>
        </a:p>
      </dgm:t>
    </dgm:pt>
    <dgm:pt modelId="{7224EC8A-BE7D-4909-9D94-A7D075A9E484}" type="pres">
      <dgm:prSet presAssocID="{B9744C10-44A8-4E70-9D85-8CBB493921E3}" presName="c10" presStyleLbl="node1" presStyleIdx="9" presStyleCnt="19"/>
      <dgm:spPr/>
      <dgm:t>
        <a:bodyPr/>
        <a:lstStyle/>
        <a:p>
          <a:endParaRPr lang="en-US"/>
        </a:p>
      </dgm:t>
    </dgm:pt>
    <dgm:pt modelId="{70C9C589-C739-49EE-A41A-14405C33D96B}" type="pres">
      <dgm:prSet presAssocID="{B9744C10-44A8-4E70-9D85-8CBB493921E3}" presName="c11" presStyleLbl="node1" presStyleIdx="10" presStyleCnt="19"/>
      <dgm:spPr/>
      <dgm:t>
        <a:bodyPr/>
        <a:lstStyle/>
        <a:p>
          <a:endParaRPr lang="en-US"/>
        </a:p>
      </dgm:t>
    </dgm:pt>
    <dgm:pt modelId="{9EAE8937-78C9-4C78-A7C6-5393C9B9559E}" type="pres">
      <dgm:prSet presAssocID="{B9744C10-44A8-4E70-9D85-8CBB493921E3}" presName="c12" presStyleLbl="node1" presStyleIdx="11" presStyleCnt="19"/>
      <dgm:spPr/>
      <dgm:t>
        <a:bodyPr/>
        <a:lstStyle/>
        <a:p>
          <a:endParaRPr lang="en-US"/>
        </a:p>
      </dgm:t>
    </dgm:pt>
    <dgm:pt modelId="{6E78150D-3913-404E-BAAB-0B9B5F3F8AF9}" type="pres">
      <dgm:prSet presAssocID="{B9744C10-44A8-4E70-9D85-8CBB493921E3}" presName="c13" presStyleLbl="node1" presStyleIdx="12" presStyleCnt="19"/>
      <dgm:spPr/>
      <dgm:t>
        <a:bodyPr/>
        <a:lstStyle/>
        <a:p>
          <a:endParaRPr lang="en-US"/>
        </a:p>
      </dgm:t>
    </dgm:pt>
    <dgm:pt modelId="{027C8135-99AA-4E02-8825-FC6DB789E100}" type="pres">
      <dgm:prSet presAssocID="{B9744C10-44A8-4E70-9D85-8CBB493921E3}" presName="c14" presStyleLbl="node1" presStyleIdx="13" presStyleCnt="19"/>
      <dgm:spPr/>
      <dgm:t>
        <a:bodyPr/>
        <a:lstStyle/>
        <a:p>
          <a:endParaRPr lang="en-US"/>
        </a:p>
      </dgm:t>
    </dgm:pt>
    <dgm:pt modelId="{5F351045-17F6-45E4-B609-C6167D0D00C3}" type="pres">
      <dgm:prSet presAssocID="{B9744C10-44A8-4E70-9D85-8CBB493921E3}" presName="c15" presStyleLbl="node1" presStyleIdx="14" presStyleCnt="19"/>
      <dgm:spPr/>
      <dgm:t>
        <a:bodyPr/>
        <a:lstStyle/>
        <a:p>
          <a:endParaRPr lang="en-US"/>
        </a:p>
      </dgm:t>
    </dgm:pt>
    <dgm:pt modelId="{4B1A1C08-8B2B-4F0C-A7C4-704F018FA4AE}" type="pres">
      <dgm:prSet presAssocID="{B9744C10-44A8-4E70-9D85-8CBB493921E3}" presName="c16" presStyleLbl="node1" presStyleIdx="15" presStyleCnt="19"/>
      <dgm:spPr/>
      <dgm:t>
        <a:bodyPr/>
        <a:lstStyle/>
        <a:p>
          <a:endParaRPr lang="en-US"/>
        </a:p>
      </dgm:t>
    </dgm:pt>
    <dgm:pt modelId="{62E4761B-E1CC-4BF6-8CCC-4359CC8E8CB1}" type="pres">
      <dgm:prSet presAssocID="{B9744C10-44A8-4E70-9D85-8CBB493921E3}" presName="c17" presStyleLbl="node1" presStyleIdx="16" presStyleCnt="19"/>
      <dgm:spPr/>
      <dgm:t>
        <a:bodyPr/>
        <a:lstStyle/>
        <a:p>
          <a:endParaRPr lang="en-US"/>
        </a:p>
      </dgm:t>
    </dgm:pt>
    <dgm:pt modelId="{F3A73436-67A1-46DD-8863-739404AE73A2}" type="pres">
      <dgm:prSet presAssocID="{B9744C10-44A8-4E70-9D85-8CBB493921E3}" presName="c18" presStyleLbl="node1" presStyleIdx="17" presStyleCnt="19"/>
      <dgm:spPr/>
      <dgm:t>
        <a:bodyPr/>
        <a:lstStyle/>
        <a:p>
          <a:endParaRPr lang="en-US"/>
        </a:p>
      </dgm:t>
    </dgm:pt>
    <dgm:pt modelId="{B4EFFE16-123B-4CD6-A739-2B863DB39BBE}" type="pres">
      <dgm:prSet presAssocID="{D6533FD8-3F08-4C20-839D-11B0A9DF0EE6}" presName="chevronComposite1" presStyleCnt="0"/>
      <dgm:spPr/>
      <dgm:t>
        <a:bodyPr/>
        <a:lstStyle/>
        <a:p>
          <a:endParaRPr lang="en-US"/>
        </a:p>
      </dgm:t>
    </dgm:pt>
    <dgm:pt modelId="{46811DA2-81C5-49CD-991B-B6D5D4514C37}" type="pres">
      <dgm:prSet presAssocID="{D6533FD8-3F08-4C20-839D-11B0A9DF0EE6}" presName="chevron1" presStyleLbl="sibTrans2D1" presStyleIdx="0" presStyleCnt="2"/>
      <dgm:spPr/>
      <dgm:t>
        <a:bodyPr/>
        <a:lstStyle/>
        <a:p>
          <a:endParaRPr lang="en-US"/>
        </a:p>
      </dgm:t>
    </dgm:pt>
    <dgm:pt modelId="{E6EA6CA6-23D5-4424-AD67-F8CD4D8CA22F}" type="pres">
      <dgm:prSet presAssocID="{D6533FD8-3F08-4C20-839D-11B0A9DF0EE6}" presName="spChevron1" presStyleCnt="0"/>
      <dgm:spPr/>
      <dgm:t>
        <a:bodyPr/>
        <a:lstStyle/>
        <a:p>
          <a:endParaRPr lang="en-US"/>
        </a:p>
      </dgm:t>
    </dgm:pt>
    <dgm:pt modelId="{3AD6FD36-BDB8-468A-9875-700E40E77CDF}" type="pres">
      <dgm:prSet presAssocID="{5AE97CF7-F93F-451A-A66F-68C0AB963B08}" presName="middle" presStyleCnt="0"/>
      <dgm:spPr/>
      <dgm:t>
        <a:bodyPr/>
        <a:lstStyle/>
        <a:p>
          <a:endParaRPr lang="en-US"/>
        </a:p>
      </dgm:t>
    </dgm:pt>
    <dgm:pt modelId="{535F077B-8A04-46D9-883D-46DEA6F3EB96}" type="pres">
      <dgm:prSet presAssocID="{5AE97CF7-F93F-451A-A66F-68C0AB963B08}" presName="parTxMid" presStyleLbl="revTx" presStyleIdx="1" presStyleCnt="2"/>
      <dgm:spPr/>
      <dgm:t>
        <a:bodyPr/>
        <a:lstStyle/>
        <a:p>
          <a:endParaRPr lang="en-US"/>
        </a:p>
      </dgm:t>
    </dgm:pt>
    <dgm:pt modelId="{F58F4D39-D161-4D9B-91B0-B2C8E8D0680E}" type="pres">
      <dgm:prSet presAssocID="{5AE97CF7-F93F-451A-A66F-68C0AB963B08}" presName="spMid" presStyleCnt="0"/>
      <dgm:spPr/>
      <dgm:t>
        <a:bodyPr/>
        <a:lstStyle/>
        <a:p>
          <a:endParaRPr lang="en-US"/>
        </a:p>
      </dgm:t>
    </dgm:pt>
    <dgm:pt modelId="{9FA4D381-3E7B-402C-A885-025C81E9DDD3}" type="pres">
      <dgm:prSet presAssocID="{D9A70262-BBEF-4A61-916F-C5C1853470FA}" presName="chevronComposite1" presStyleCnt="0"/>
      <dgm:spPr/>
      <dgm:t>
        <a:bodyPr/>
        <a:lstStyle/>
        <a:p>
          <a:endParaRPr lang="en-US"/>
        </a:p>
      </dgm:t>
    </dgm:pt>
    <dgm:pt modelId="{41F06E49-3920-4A46-A49C-F42A6F7AA99E}" type="pres">
      <dgm:prSet presAssocID="{D9A70262-BBEF-4A61-916F-C5C1853470FA}" presName="chevron1" presStyleLbl="sibTrans2D1" presStyleIdx="1" presStyleCnt="2"/>
      <dgm:spPr/>
      <dgm:t>
        <a:bodyPr/>
        <a:lstStyle/>
        <a:p>
          <a:endParaRPr lang="en-US"/>
        </a:p>
      </dgm:t>
    </dgm:pt>
    <dgm:pt modelId="{9837E80C-3C1C-4217-A620-E31953EB63D0}" type="pres">
      <dgm:prSet presAssocID="{D9A70262-BBEF-4A61-916F-C5C1853470FA}" presName="spChevron1" presStyleCnt="0"/>
      <dgm:spPr/>
      <dgm:t>
        <a:bodyPr/>
        <a:lstStyle/>
        <a:p>
          <a:endParaRPr lang="en-US"/>
        </a:p>
      </dgm:t>
    </dgm:pt>
    <dgm:pt modelId="{C8891BEB-346B-4F65-B25E-8A61E7B7D03F}" type="pres">
      <dgm:prSet presAssocID="{31DE1A77-A002-47F9-AD8E-79A186FFAA52}" presName="last" presStyleCnt="0"/>
      <dgm:spPr/>
      <dgm:t>
        <a:bodyPr/>
        <a:lstStyle/>
        <a:p>
          <a:endParaRPr lang="en-US"/>
        </a:p>
      </dgm:t>
    </dgm:pt>
    <dgm:pt modelId="{F92894D4-C3D5-46C0-89E8-4F4FDC97CAE2}" type="pres">
      <dgm:prSet presAssocID="{31DE1A77-A002-47F9-AD8E-79A186FFAA52}" presName="circleTx" presStyleLbl="node1" presStyleIdx="18" presStyleCnt="19" custScaleX="148131" custLinFactNeighborX="-5057"/>
      <dgm:spPr/>
      <dgm:t>
        <a:bodyPr/>
        <a:lstStyle/>
        <a:p>
          <a:endParaRPr lang="en-US"/>
        </a:p>
      </dgm:t>
    </dgm:pt>
    <dgm:pt modelId="{026334DD-1D9E-402C-A383-681D048EC1B9}" type="pres">
      <dgm:prSet presAssocID="{31DE1A77-A002-47F9-AD8E-79A186FFAA52}" presName="spN" presStyleCnt="0"/>
      <dgm:spPr/>
      <dgm:t>
        <a:bodyPr/>
        <a:lstStyle/>
        <a:p>
          <a:endParaRPr lang="en-US"/>
        </a:p>
      </dgm:t>
    </dgm:pt>
  </dgm:ptLst>
  <dgm:cxnLst>
    <dgm:cxn modelId="{04D45580-7B46-488A-B12F-8B368FD9CCD9}" type="presOf" srcId="{B9744C10-44A8-4E70-9D85-8CBB493921E3}" destId="{C3321571-E57C-4F58-BD2E-D382255D072D}" srcOrd="0" destOrd="0" presId="urn:microsoft.com/office/officeart/2009/3/layout/RandomtoResultProcess"/>
    <dgm:cxn modelId="{3FA0666F-B575-4062-9151-923D3DC86F17}" type="presOf" srcId="{31DE1A77-A002-47F9-AD8E-79A186FFAA52}" destId="{F92894D4-C3D5-46C0-89E8-4F4FDC97CAE2}" srcOrd="0" destOrd="0" presId="urn:microsoft.com/office/officeart/2009/3/layout/RandomtoResultProcess"/>
    <dgm:cxn modelId="{BD85C887-FA2D-49CB-891B-0092677E9CAB}" srcId="{18B2ECE7-77DB-471D-AD06-1A0658E25B18}" destId="{31DE1A77-A002-47F9-AD8E-79A186FFAA52}" srcOrd="2" destOrd="0" parTransId="{F2A25D95-6E92-4D35-A69B-FED6190DA447}" sibTransId="{9689063F-52BE-4597-80E0-951897658B91}"/>
    <dgm:cxn modelId="{153B1267-7E06-49E0-9182-55073FF11056}" srcId="{18B2ECE7-77DB-471D-AD06-1A0658E25B18}" destId="{5AE97CF7-F93F-451A-A66F-68C0AB963B08}" srcOrd="1" destOrd="0" parTransId="{27EAFA57-BE5D-4D03-BF96-F142DE143AC7}" sibTransId="{D9A70262-BBEF-4A61-916F-C5C1853470FA}"/>
    <dgm:cxn modelId="{901E4ADD-62CC-4238-80A2-FCD39428F553}" srcId="{18B2ECE7-77DB-471D-AD06-1A0658E25B18}" destId="{B9744C10-44A8-4E70-9D85-8CBB493921E3}" srcOrd="0" destOrd="0" parTransId="{701CFC67-3B10-485E-B997-156D3CD7E307}" sibTransId="{D6533FD8-3F08-4C20-839D-11B0A9DF0EE6}"/>
    <dgm:cxn modelId="{89521FD7-865C-4FF7-AF94-3EC4DD0EA91A}" type="presOf" srcId="{5AE97CF7-F93F-451A-A66F-68C0AB963B08}" destId="{535F077B-8A04-46D9-883D-46DEA6F3EB96}" srcOrd="0" destOrd="0" presId="urn:microsoft.com/office/officeart/2009/3/layout/RandomtoResultProcess"/>
    <dgm:cxn modelId="{9898ED02-5A3E-48AC-8CBA-435089453800}" type="presOf" srcId="{18B2ECE7-77DB-471D-AD06-1A0658E25B18}" destId="{9F9A04D4-258B-4159-8571-1938073468A3}" srcOrd="0" destOrd="0" presId="urn:microsoft.com/office/officeart/2009/3/layout/RandomtoResultProcess"/>
    <dgm:cxn modelId="{D526997F-6DC6-4924-ABA3-988940801538}" type="presParOf" srcId="{9F9A04D4-258B-4159-8571-1938073468A3}" destId="{B46817B6-8E67-4ED9-BA02-2D452ADEF467}" srcOrd="0" destOrd="0" presId="urn:microsoft.com/office/officeart/2009/3/layout/RandomtoResultProcess"/>
    <dgm:cxn modelId="{649EB858-E0BB-4972-88D2-023EEDEE6AA8}" type="presParOf" srcId="{B46817B6-8E67-4ED9-BA02-2D452ADEF467}" destId="{C3321571-E57C-4F58-BD2E-D382255D072D}" srcOrd="0" destOrd="0" presId="urn:microsoft.com/office/officeart/2009/3/layout/RandomtoResultProcess"/>
    <dgm:cxn modelId="{3F4F1159-C35E-45DF-8607-1A13C0871BFD}" type="presParOf" srcId="{B46817B6-8E67-4ED9-BA02-2D452ADEF467}" destId="{A0AEA02D-2BB6-4CB3-8682-35195B7737BB}" srcOrd="1" destOrd="0" presId="urn:microsoft.com/office/officeart/2009/3/layout/RandomtoResultProcess"/>
    <dgm:cxn modelId="{A538CA5D-DA5A-41EC-8649-53EBFC7085BA}" type="presParOf" srcId="{B46817B6-8E67-4ED9-BA02-2D452ADEF467}" destId="{38D23B2B-32B0-495D-A7AD-AE501FDA4C84}" srcOrd="2" destOrd="0" presId="urn:microsoft.com/office/officeart/2009/3/layout/RandomtoResultProcess"/>
    <dgm:cxn modelId="{84E7AC8E-23D3-4977-B213-4C324E219E74}" type="presParOf" srcId="{B46817B6-8E67-4ED9-BA02-2D452ADEF467}" destId="{EBC5F6B9-83D2-440C-8B9B-54721C9857C5}" srcOrd="3" destOrd="0" presId="urn:microsoft.com/office/officeart/2009/3/layout/RandomtoResultProcess"/>
    <dgm:cxn modelId="{45169083-BC95-4D9D-A846-08BB52955BFF}" type="presParOf" srcId="{B46817B6-8E67-4ED9-BA02-2D452ADEF467}" destId="{F1A2646C-EF22-45A5-80F1-89EE01419302}" srcOrd="4" destOrd="0" presId="urn:microsoft.com/office/officeart/2009/3/layout/RandomtoResultProcess"/>
    <dgm:cxn modelId="{E179C045-04A3-4713-9B6A-E4EE8E52B468}" type="presParOf" srcId="{B46817B6-8E67-4ED9-BA02-2D452ADEF467}" destId="{A78940FD-8BDB-44F7-8433-012A81FCEF31}" srcOrd="5" destOrd="0" presId="urn:microsoft.com/office/officeart/2009/3/layout/RandomtoResultProcess"/>
    <dgm:cxn modelId="{1B9853E4-BDEF-4E5D-ACEA-24D9A0EC81EC}" type="presParOf" srcId="{B46817B6-8E67-4ED9-BA02-2D452ADEF467}" destId="{AFDE5EEF-01D0-45B0-B772-0B65D2D86D25}" srcOrd="6" destOrd="0" presId="urn:microsoft.com/office/officeart/2009/3/layout/RandomtoResultProcess"/>
    <dgm:cxn modelId="{13A57880-58E7-4B6D-B968-79BDF3329122}" type="presParOf" srcId="{B46817B6-8E67-4ED9-BA02-2D452ADEF467}" destId="{5F8B1836-8C4D-450A-9505-9C50852C0996}" srcOrd="7" destOrd="0" presId="urn:microsoft.com/office/officeart/2009/3/layout/RandomtoResultProcess"/>
    <dgm:cxn modelId="{3BB54D1E-768A-4DFC-94E4-FD4ADC525D22}" type="presParOf" srcId="{B46817B6-8E67-4ED9-BA02-2D452ADEF467}" destId="{72C9A170-FC61-44B5-8444-71284B7B1D6E}" srcOrd="8" destOrd="0" presId="urn:microsoft.com/office/officeart/2009/3/layout/RandomtoResultProcess"/>
    <dgm:cxn modelId="{859563D9-5F65-4CB8-AF62-7E7A3E1B48C7}" type="presParOf" srcId="{B46817B6-8E67-4ED9-BA02-2D452ADEF467}" destId="{8B4E891C-1301-4C3A-B279-C1D4E238E8EB}" srcOrd="9" destOrd="0" presId="urn:microsoft.com/office/officeart/2009/3/layout/RandomtoResultProcess"/>
    <dgm:cxn modelId="{85E74DBF-FFD5-4F85-AA34-11D196EF0ED3}" type="presParOf" srcId="{B46817B6-8E67-4ED9-BA02-2D452ADEF467}" destId="{7224EC8A-BE7D-4909-9D94-A7D075A9E484}" srcOrd="10" destOrd="0" presId="urn:microsoft.com/office/officeart/2009/3/layout/RandomtoResultProcess"/>
    <dgm:cxn modelId="{4DC607F1-6714-4D1C-A7C4-A8CA6DB13B99}" type="presParOf" srcId="{B46817B6-8E67-4ED9-BA02-2D452ADEF467}" destId="{70C9C589-C739-49EE-A41A-14405C33D96B}" srcOrd="11" destOrd="0" presId="urn:microsoft.com/office/officeart/2009/3/layout/RandomtoResultProcess"/>
    <dgm:cxn modelId="{85FD8775-C5B9-4114-BE48-EBCCDED6828E}" type="presParOf" srcId="{B46817B6-8E67-4ED9-BA02-2D452ADEF467}" destId="{9EAE8937-78C9-4C78-A7C6-5393C9B9559E}" srcOrd="12" destOrd="0" presId="urn:microsoft.com/office/officeart/2009/3/layout/RandomtoResultProcess"/>
    <dgm:cxn modelId="{ED885A72-8F47-45FF-8077-936D6B0D2460}" type="presParOf" srcId="{B46817B6-8E67-4ED9-BA02-2D452ADEF467}" destId="{6E78150D-3913-404E-BAAB-0B9B5F3F8AF9}" srcOrd="13" destOrd="0" presId="urn:microsoft.com/office/officeart/2009/3/layout/RandomtoResultProcess"/>
    <dgm:cxn modelId="{A67BF064-DFC5-4350-BEB7-59AF709F71D4}" type="presParOf" srcId="{B46817B6-8E67-4ED9-BA02-2D452ADEF467}" destId="{027C8135-99AA-4E02-8825-FC6DB789E100}" srcOrd="14" destOrd="0" presId="urn:microsoft.com/office/officeart/2009/3/layout/RandomtoResultProcess"/>
    <dgm:cxn modelId="{653016CC-B3C7-4E5F-8318-75515833DAEE}" type="presParOf" srcId="{B46817B6-8E67-4ED9-BA02-2D452ADEF467}" destId="{5F351045-17F6-45E4-B609-C6167D0D00C3}" srcOrd="15" destOrd="0" presId="urn:microsoft.com/office/officeart/2009/3/layout/RandomtoResultProcess"/>
    <dgm:cxn modelId="{03C48904-39CE-455E-A388-2070B1B27C4D}" type="presParOf" srcId="{B46817B6-8E67-4ED9-BA02-2D452ADEF467}" destId="{4B1A1C08-8B2B-4F0C-A7C4-704F018FA4AE}" srcOrd="16" destOrd="0" presId="urn:microsoft.com/office/officeart/2009/3/layout/RandomtoResultProcess"/>
    <dgm:cxn modelId="{6B56C12F-0ABD-4A51-ADBD-EF5E5627EEA2}" type="presParOf" srcId="{B46817B6-8E67-4ED9-BA02-2D452ADEF467}" destId="{62E4761B-E1CC-4BF6-8CCC-4359CC8E8CB1}" srcOrd="17" destOrd="0" presId="urn:microsoft.com/office/officeart/2009/3/layout/RandomtoResultProcess"/>
    <dgm:cxn modelId="{6CD126C9-1FC4-4B2C-8C1B-BF8553F64ED1}" type="presParOf" srcId="{B46817B6-8E67-4ED9-BA02-2D452ADEF467}" destId="{F3A73436-67A1-46DD-8863-739404AE73A2}" srcOrd="18" destOrd="0" presId="urn:microsoft.com/office/officeart/2009/3/layout/RandomtoResultProcess"/>
    <dgm:cxn modelId="{2E504B3E-1E6E-4AF0-8CFB-74C8042E846F}" type="presParOf" srcId="{9F9A04D4-258B-4159-8571-1938073468A3}" destId="{B4EFFE16-123B-4CD6-A739-2B863DB39BBE}" srcOrd="1" destOrd="0" presId="urn:microsoft.com/office/officeart/2009/3/layout/RandomtoResultProcess"/>
    <dgm:cxn modelId="{840D3712-CFD0-4161-998C-CA16E41B8A8D}" type="presParOf" srcId="{B4EFFE16-123B-4CD6-A739-2B863DB39BBE}" destId="{46811DA2-81C5-49CD-991B-B6D5D4514C37}" srcOrd="0" destOrd="0" presId="urn:microsoft.com/office/officeart/2009/3/layout/RandomtoResultProcess"/>
    <dgm:cxn modelId="{4BB91204-E22A-41A4-96A9-D3E7172F2E1E}" type="presParOf" srcId="{B4EFFE16-123B-4CD6-A739-2B863DB39BBE}" destId="{E6EA6CA6-23D5-4424-AD67-F8CD4D8CA22F}" srcOrd="1" destOrd="0" presId="urn:microsoft.com/office/officeart/2009/3/layout/RandomtoResultProcess"/>
    <dgm:cxn modelId="{A87BC2FC-067C-4276-B279-5F7BD866F203}" type="presParOf" srcId="{9F9A04D4-258B-4159-8571-1938073468A3}" destId="{3AD6FD36-BDB8-468A-9875-700E40E77CDF}" srcOrd="2" destOrd="0" presId="urn:microsoft.com/office/officeart/2009/3/layout/RandomtoResultProcess"/>
    <dgm:cxn modelId="{FA42FB49-DD0D-42A1-B957-0882E8E82980}" type="presParOf" srcId="{3AD6FD36-BDB8-468A-9875-700E40E77CDF}" destId="{535F077B-8A04-46D9-883D-46DEA6F3EB96}" srcOrd="0" destOrd="0" presId="urn:microsoft.com/office/officeart/2009/3/layout/RandomtoResultProcess"/>
    <dgm:cxn modelId="{5E79BA67-C08E-42E3-84F0-825B90642DA0}" type="presParOf" srcId="{3AD6FD36-BDB8-468A-9875-700E40E77CDF}" destId="{F58F4D39-D161-4D9B-91B0-B2C8E8D0680E}" srcOrd="1" destOrd="0" presId="urn:microsoft.com/office/officeart/2009/3/layout/RandomtoResultProcess"/>
    <dgm:cxn modelId="{BCB2AEC8-4132-4DB2-856E-55648FA709F9}" type="presParOf" srcId="{9F9A04D4-258B-4159-8571-1938073468A3}" destId="{9FA4D381-3E7B-402C-A885-025C81E9DDD3}" srcOrd="3" destOrd="0" presId="urn:microsoft.com/office/officeart/2009/3/layout/RandomtoResultProcess"/>
    <dgm:cxn modelId="{C54E05BD-D0CE-4DEA-9907-E9A495CCCD19}" type="presParOf" srcId="{9FA4D381-3E7B-402C-A885-025C81E9DDD3}" destId="{41F06E49-3920-4A46-A49C-F42A6F7AA99E}" srcOrd="0" destOrd="0" presId="urn:microsoft.com/office/officeart/2009/3/layout/RandomtoResultProcess"/>
    <dgm:cxn modelId="{648D41D2-A3CC-4426-9AC9-53FFFAE150F3}" type="presParOf" srcId="{9FA4D381-3E7B-402C-A885-025C81E9DDD3}" destId="{9837E80C-3C1C-4217-A620-E31953EB63D0}" srcOrd="1" destOrd="0" presId="urn:microsoft.com/office/officeart/2009/3/layout/RandomtoResultProcess"/>
    <dgm:cxn modelId="{BFFAC633-458A-46FE-A10F-75372DBE065F}" type="presParOf" srcId="{9F9A04D4-258B-4159-8571-1938073468A3}" destId="{C8891BEB-346B-4F65-B25E-8A61E7B7D03F}" srcOrd="4" destOrd="0" presId="urn:microsoft.com/office/officeart/2009/3/layout/RandomtoResultProcess"/>
    <dgm:cxn modelId="{1AF245BF-495E-483E-A7A3-79FB6B950194}" type="presParOf" srcId="{C8891BEB-346B-4F65-B25E-8A61E7B7D03F}" destId="{F92894D4-C3D5-46C0-89E8-4F4FDC97CAE2}" srcOrd="0" destOrd="0" presId="urn:microsoft.com/office/officeart/2009/3/layout/RandomtoResultProcess"/>
    <dgm:cxn modelId="{E44651A5-723A-47C0-AC78-EFE926020AD2}" type="presParOf" srcId="{C8891BEB-346B-4F65-B25E-8A61E7B7D03F}" destId="{026334DD-1D9E-402C-A383-681D048EC1B9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5.xml><?xml version="1.0" encoding="utf-8"?>
<dgm:dataModel xmlns:dgm="http://schemas.openxmlformats.org/drawingml/2006/diagram" xmlns:a="http://schemas.openxmlformats.org/drawingml/2006/main">
  <dgm:ptLst>
    <dgm:pt modelId="{064E0361-BB8B-4D7D-9DFE-A3CE7BE03C8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2DCF8F8-5065-462D-9BFF-B6644889038D}">
      <dgm:prSet/>
      <dgm:spPr/>
      <dgm:t>
        <a:bodyPr/>
        <a:lstStyle/>
        <a:p>
          <a:pPr rtl="0"/>
          <a:r>
            <a:rPr lang="en-US" dirty="0" smtClean="0"/>
            <a:t>DRUG RESERVOIRS: MIMETICS OF STRESS </a:t>
          </a:r>
          <a:endParaRPr lang="en-US" dirty="0"/>
        </a:p>
      </dgm:t>
    </dgm:pt>
    <dgm:pt modelId="{AE743F73-BD37-48D1-B360-2D7AD0BC66A2}" type="parTrans" cxnId="{45B85309-5C0D-483C-856F-F7D7C61DBC1C}">
      <dgm:prSet/>
      <dgm:spPr/>
      <dgm:t>
        <a:bodyPr/>
        <a:lstStyle/>
        <a:p>
          <a:endParaRPr lang="en-US"/>
        </a:p>
      </dgm:t>
    </dgm:pt>
    <dgm:pt modelId="{44EDCED8-A66E-4E5F-8706-7C116B89DE84}" type="sibTrans" cxnId="{45B85309-5C0D-483C-856F-F7D7C61DBC1C}">
      <dgm:prSet/>
      <dgm:spPr/>
      <dgm:t>
        <a:bodyPr/>
        <a:lstStyle/>
        <a:p>
          <a:endParaRPr lang="en-US"/>
        </a:p>
      </dgm:t>
    </dgm:pt>
    <dgm:pt modelId="{941D8A0E-E9FA-46C1-9FAE-4B7747D9A9C6}" type="pres">
      <dgm:prSet presAssocID="{064E0361-BB8B-4D7D-9DFE-A3CE7BE03C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DC7A804-EB8C-42DF-8711-A9B86EC7640B}" type="pres">
      <dgm:prSet presAssocID="{72DCF8F8-5065-462D-9BFF-B6644889038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454898-0617-4E0B-9C63-C206BB9B1765}" type="presOf" srcId="{72DCF8F8-5065-462D-9BFF-B6644889038D}" destId="{2DC7A804-EB8C-42DF-8711-A9B86EC7640B}" srcOrd="0" destOrd="0" presId="urn:microsoft.com/office/officeart/2005/8/layout/vList2"/>
    <dgm:cxn modelId="{5DF29CDC-8186-4648-945A-D593B0951A44}" type="presOf" srcId="{064E0361-BB8B-4D7D-9DFE-A3CE7BE03C80}" destId="{941D8A0E-E9FA-46C1-9FAE-4B7747D9A9C6}" srcOrd="0" destOrd="0" presId="urn:microsoft.com/office/officeart/2005/8/layout/vList2"/>
    <dgm:cxn modelId="{45B85309-5C0D-483C-856F-F7D7C61DBC1C}" srcId="{064E0361-BB8B-4D7D-9DFE-A3CE7BE03C80}" destId="{72DCF8F8-5065-462D-9BFF-B6644889038D}" srcOrd="0" destOrd="0" parTransId="{AE743F73-BD37-48D1-B360-2D7AD0BC66A2}" sibTransId="{44EDCED8-A66E-4E5F-8706-7C116B89DE84}"/>
    <dgm:cxn modelId="{E36A77D2-B841-4252-BAA0-2B046517B90D}" type="presParOf" srcId="{941D8A0E-E9FA-46C1-9FAE-4B7747D9A9C6}" destId="{2DC7A804-EB8C-42DF-8711-A9B86EC7640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6.xml><?xml version="1.0" encoding="utf-8"?>
<dgm:dataModel xmlns:dgm="http://schemas.openxmlformats.org/drawingml/2006/diagram" xmlns:a="http://schemas.openxmlformats.org/drawingml/2006/main">
  <dgm:ptLst>
    <dgm:pt modelId="{272FA4E1-6F2A-4227-AA4B-8A7433B79F9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B2C5449-942D-4CCC-B2FA-DD18C0327376}">
      <dgm:prSet/>
      <dgm:spPr/>
      <dgm:t>
        <a:bodyPr/>
        <a:lstStyle/>
        <a:p>
          <a:pPr rtl="0"/>
          <a:r>
            <a:rPr lang="en-US" b="1" smtClean="0"/>
            <a:t>UNIVERSAL STRESS REPSONSE TRIGGERS </a:t>
          </a:r>
          <a:endParaRPr lang="en-US"/>
        </a:p>
      </dgm:t>
    </dgm:pt>
    <dgm:pt modelId="{AFB43191-BE60-43BF-9D14-7AF9A8730C30}" type="parTrans" cxnId="{2DC5951B-45B7-489D-B2D3-D8186E24EEB0}">
      <dgm:prSet/>
      <dgm:spPr/>
      <dgm:t>
        <a:bodyPr/>
        <a:lstStyle/>
        <a:p>
          <a:endParaRPr lang="en-US"/>
        </a:p>
      </dgm:t>
    </dgm:pt>
    <dgm:pt modelId="{B142FA1D-653F-4B93-852F-CC1B6ED81872}" type="sibTrans" cxnId="{2DC5951B-45B7-489D-B2D3-D8186E24EEB0}">
      <dgm:prSet/>
      <dgm:spPr/>
      <dgm:t>
        <a:bodyPr/>
        <a:lstStyle/>
        <a:p>
          <a:endParaRPr lang="en-US"/>
        </a:p>
      </dgm:t>
    </dgm:pt>
    <dgm:pt modelId="{8F80CC31-D641-4F4B-93C1-83DB7011FD32}">
      <dgm:prSet/>
      <dgm:spPr/>
      <dgm:t>
        <a:bodyPr/>
        <a:lstStyle/>
        <a:p>
          <a:pPr rtl="0"/>
          <a:r>
            <a:rPr lang="en-US" b="1" smtClean="0"/>
            <a:t>DISEASE CELLS: ↓ STRESS PATHWAYS</a:t>
          </a:r>
          <a:endParaRPr lang="en-US"/>
        </a:p>
      </dgm:t>
    </dgm:pt>
    <dgm:pt modelId="{BEA3308F-CF29-4491-B380-3729F4D22931}" type="parTrans" cxnId="{285B7BD3-68DD-426C-AD7D-979E4CB08E6F}">
      <dgm:prSet/>
      <dgm:spPr/>
      <dgm:t>
        <a:bodyPr/>
        <a:lstStyle/>
        <a:p>
          <a:endParaRPr lang="en-US"/>
        </a:p>
      </dgm:t>
    </dgm:pt>
    <dgm:pt modelId="{709C0895-4793-4CC0-B7AD-547EAC5E2196}" type="sibTrans" cxnId="{285B7BD3-68DD-426C-AD7D-979E4CB08E6F}">
      <dgm:prSet/>
      <dgm:spPr/>
      <dgm:t>
        <a:bodyPr/>
        <a:lstStyle/>
        <a:p>
          <a:endParaRPr lang="en-US"/>
        </a:p>
      </dgm:t>
    </dgm:pt>
    <dgm:pt modelId="{5BC57EAA-76F0-45F5-B699-B9226EE051B9}">
      <dgm:prSet/>
      <dgm:spPr/>
      <dgm:t>
        <a:bodyPr/>
        <a:lstStyle/>
        <a:p>
          <a:pPr rtl="0"/>
          <a:r>
            <a:rPr lang="en-US" b="1" smtClean="0"/>
            <a:t>BYSTANDERS↑ STRESS RESPONSE</a:t>
          </a:r>
          <a:endParaRPr lang="en-US"/>
        </a:p>
      </dgm:t>
    </dgm:pt>
    <dgm:pt modelId="{C7C3B6B5-F50C-4C47-AAE5-4932C6D7C31A}" type="parTrans" cxnId="{28A8F920-853D-48F6-A5E4-58C14AA19EE6}">
      <dgm:prSet/>
      <dgm:spPr/>
      <dgm:t>
        <a:bodyPr/>
        <a:lstStyle/>
        <a:p>
          <a:endParaRPr lang="en-US"/>
        </a:p>
      </dgm:t>
    </dgm:pt>
    <dgm:pt modelId="{A6E67E02-B204-4161-BC02-E7BE796E5ED3}" type="sibTrans" cxnId="{28A8F920-853D-48F6-A5E4-58C14AA19EE6}">
      <dgm:prSet/>
      <dgm:spPr/>
      <dgm:t>
        <a:bodyPr/>
        <a:lstStyle/>
        <a:p>
          <a:endParaRPr lang="en-US"/>
        </a:p>
      </dgm:t>
    </dgm:pt>
    <dgm:pt modelId="{56A91E69-C61D-4BC1-B711-491AE5362237}">
      <dgm:prSet/>
      <dgm:spPr/>
      <dgm:t>
        <a:bodyPr/>
        <a:lstStyle/>
        <a:p>
          <a:pPr rtl="0"/>
          <a:r>
            <a:rPr lang="en-US" b="1" smtClean="0"/>
            <a:t>ALZHEIMERS, STROKE,  SHOCK, NEUROLOGICAL DISORDERS, CANCER, HIV </a:t>
          </a:r>
          <a:endParaRPr lang="en-US"/>
        </a:p>
      </dgm:t>
    </dgm:pt>
    <dgm:pt modelId="{FA7A725B-01B6-4B0B-8D75-451CDF34FE8C}" type="parTrans" cxnId="{CB31FDDB-3840-4E00-93CB-E73481A88A49}">
      <dgm:prSet/>
      <dgm:spPr/>
      <dgm:t>
        <a:bodyPr/>
        <a:lstStyle/>
        <a:p>
          <a:endParaRPr lang="en-US"/>
        </a:p>
      </dgm:t>
    </dgm:pt>
    <dgm:pt modelId="{BE53F3C4-4AB7-4154-9C6F-189A2A8665F9}" type="sibTrans" cxnId="{CB31FDDB-3840-4E00-93CB-E73481A88A49}">
      <dgm:prSet/>
      <dgm:spPr/>
      <dgm:t>
        <a:bodyPr/>
        <a:lstStyle/>
        <a:p>
          <a:endParaRPr lang="en-US"/>
        </a:p>
      </dgm:t>
    </dgm:pt>
    <dgm:pt modelId="{F4174FD4-31C4-433C-92C7-E99D36C69322}" type="pres">
      <dgm:prSet presAssocID="{272FA4E1-6F2A-4227-AA4B-8A7433B79F9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9C4854-F1A7-4EE5-8B76-8F24C251E262}" type="pres">
      <dgm:prSet presAssocID="{272FA4E1-6F2A-4227-AA4B-8A7433B79F9C}" presName="arrow" presStyleLbl="bgShp" presStyleIdx="0" presStyleCnt="1"/>
      <dgm:spPr/>
    </dgm:pt>
    <dgm:pt modelId="{1C608932-8A93-4270-83AA-BED6A73C4268}" type="pres">
      <dgm:prSet presAssocID="{272FA4E1-6F2A-4227-AA4B-8A7433B79F9C}" presName="linearProcess" presStyleCnt="0"/>
      <dgm:spPr/>
    </dgm:pt>
    <dgm:pt modelId="{3B0E3051-82FD-4E55-A939-9F8C2B4F9EBA}" type="pres">
      <dgm:prSet presAssocID="{8B2C5449-942D-4CCC-B2FA-DD18C032737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DA1B7-3FE8-4505-B87A-AD530BA8D403}" type="pres">
      <dgm:prSet presAssocID="{B142FA1D-653F-4B93-852F-CC1B6ED81872}" presName="sibTrans" presStyleCnt="0"/>
      <dgm:spPr/>
    </dgm:pt>
    <dgm:pt modelId="{C0E16687-11BF-4159-88A7-9DA6379636DC}" type="pres">
      <dgm:prSet presAssocID="{8F80CC31-D641-4F4B-93C1-83DB7011FD3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58B82-BB02-419E-B1EB-7E865AAAFE45}" type="pres">
      <dgm:prSet presAssocID="{709C0895-4793-4CC0-B7AD-547EAC5E2196}" presName="sibTrans" presStyleCnt="0"/>
      <dgm:spPr/>
    </dgm:pt>
    <dgm:pt modelId="{B6B441C6-072C-44F1-B42D-4A2EC9670E61}" type="pres">
      <dgm:prSet presAssocID="{5BC57EAA-76F0-45F5-B699-B9226EE051B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51080A-2783-43BB-96EA-21E94A667504}" type="presOf" srcId="{8B2C5449-942D-4CCC-B2FA-DD18C0327376}" destId="{3B0E3051-82FD-4E55-A939-9F8C2B4F9EBA}" srcOrd="0" destOrd="0" presId="urn:microsoft.com/office/officeart/2005/8/layout/hProcess9"/>
    <dgm:cxn modelId="{285B7BD3-68DD-426C-AD7D-979E4CB08E6F}" srcId="{272FA4E1-6F2A-4227-AA4B-8A7433B79F9C}" destId="{8F80CC31-D641-4F4B-93C1-83DB7011FD32}" srcOrd="1" destOrd="0" parTransId="{BEA3308F-CF29-4491-B380-3729F4D22931}" sibTransId="{709C0895-4793-4CC0-B7AD-547EAC5E2196}"/>
    <dgm:cxn modelId="{2DC5951B-45B7-489D-B2D3-D8186E24EEB0}" srcId="{272FA4E1-6F2A-4227-AA4B-8A7433B79F9C}" destId="{8B2C5449-942D-4CCC-B2FA-DD18C0327376}" srcOrd="0" destOrd="0" parTransId="{AFB43191-BE60-43BF-9D14-7AF9A8730C30}" sibTransId="{B142FA1D-653F-4B93-852F-CC1B6ED81872}"/>
    <dgm:cxn modelId="{B0D9DBBB-7A9F-41BC-8E4F-2FEEFC75DE7B}" type="presOf" srcId="{272FA4E1-6F2A-4227-AA4B-8A7433B79F9C}" destId="{F4174FD4-31C4-433C-92C7-E99D36C69322}" srcOrd="0" destOrd="0" presId="urn:microsoft.com/office/officeart/2005/8/layout/hProcess9"/>
    <dgm:cxn modelId="{CB31FDDB-3840-4E00-93CB-E73481A88A49}" srcId="{5BC57EAA-76F0-45F5-B699-B9226EE051B9}" destId="{56A91E69-C61D-4BC1-B711-491AE5362237}" srcOrd="0" destOrd="0" parTransId="{FA7A725B-01B6-4B0B-8D75-451CDF34FE8C}" sibTransId="{BE53F3C4-4AB7-4154-9C6F-189A2A8665F9}"/>
    <dgm:cxn modelId="{13FC0120-4FA7-49DC-B1F0-A732EA318D23}" type="presOf" srcId="{8F80CC31-D641-4F4B-93C1-83DB7011FD32}" destId="{C0E16687-11BF-4159-88A7-9DA6379636DC}" srcOrd="0" destOrd="0" presId="urn:microsoft.com/office/officeart/2005/8/layout/hProcess9"/>
    <dgm:cxn modelId="{28A8F920-853D-48F6-A5E4-58C14AA19EE6}" srcId="{272FA4E1-6F2A-4227-AA4B-8A7433B79F9C}" destId="{5BC57EAA-76F0-45F5-B699-B9226EE051B9}" srcOrd="2" destOrd="0" parTransId="{C7C3B6B5-F50C-4C47-AAE5-4932C6D7C31A}" sibTransId="{A6E67E02-B204-4161-BC02-E7BE796E5ED3}"/>
    <dgm:cxn modelId="{57A3E2F1-CE25-42F0-BAF1-2CAFE191699C}" type="presOf" srcId="{56A91E69-C61D-4BC1-B711-491AE5362237}" destId="{B6B441C6-072C-44F1-B42D-4A2EC9670E61}" srcOrd="0" destOrd="1" presId="urn:microsoft.com/office/officeart/2005/8/layout/hProcess9"/>
    <dgm:cxn modelId="{914606F9-8E89-4FE3-8918-A35002F78454}" type="presOf" srcId="{5BC57EAA-76F0-45F5-B699-B9226EE051B9}" destId="{B6B441C6-072C-44F1-B42D-4A2EC9670E61}" srcOrd="0" destOrd="0" presId="urn:microsoft.com/office/officeart/2005/8/layout/hProcess9"/>
    <dgm:cxn modelId="{939739D7-98BE-47D1-B495-6F6ECB856BD5}" type="presParOf" srcId="{F4174FD4-31C4-433C-92C7-E99D36C69322}" destId="{629C4854-F1A7-4EE5-8B76-8F24C251E262}" srcOrd="0" destOrd="0" presId="urn:microsoft.com/office/officeart/2005/8/layout/hProcess9"/>
    <dgm:cxn modelId="{1DA7CCBD-C6B4-499E-A5DD-23E656843636}" type="presParOf" srcId="{F4174FD4-31C4-433C-92C7-E99D36C69322}" destId="{1C608932-8A93-4270-83AA-BED6A73C4268}" srcOrd="1" destOrd="0" presId="urn:microsoft.com/office/officeart/2005/8/layout/hProcess9"/>
    <dgm:cxn modelId="{1A466C44-BC76-4C27-A679-5D1EFE2D5671}" type="presParOf" srcId="{1C608932-8A93-4270-83AA-BED6A73C4268}" destId="{3B0E3051-82FD-4E55-A939-9F8C2B4F9EBA}" srcOrd="0" destOrd="0" presId="urn:microsoft.com/office/officeart/2005/8/layout/hProcess9"/>
    <dgm:cxn modelId="{3D4E7791-E66D-44FD-BB96-71BE6F90A425}" type="presParOf" srcId="{1C608932-8A93-4270-83AA-BED6A73C4268}" destId="{8FDDA1B7-3FE8-4505-B87A-AD530BA8D403}" srcOrd="1" destOrd="0" presId="urn:microsoft.com/office/officeart/2005/8/layout/hProcess9"/>
    <dgm:cxn modelId="{22EB51B0-0050-4E41-B226-82E54B97DB09}" type="presParOf" srcId="{1C608932-8A93-4270-83AA-BED6A73C4268}" destId="{C0E16687-11BF-4159-88A7-9DA6379636DC}" srcOrd="2" destOrd="0" presId="urn:microsoft.com/office/officeart/2005/8/layout/hProcess9"/>
    <dgm:cxn modelId="{72013D6E-EA8A-4CA9-A3B7-82F52899B4F5}" type="presParOf" srcId="{1C608932-8A93-4270-83AA-BED6A73C4268}" destId="{5E958B82-BB02-419E-B1EB-7E865AAAFE45}" srcOrd="3" destOrd="0" presId="urn:microsoft.com/office/officeart/2005/8/layout/hProcess9"/>
    <dgm:cxn modelId="{903CD67D-3257-4822-9F00-3DF1B1B4FEDD}" type="presParOf" srcId="{1C608932-8A93-4270-83AA-BED6A73C4268}" destId="{B6B441C6-072C-44F1-B42D-4A2EC9670E6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7.xml><?xml version="1.0" encoding="utf-8"?>
<dgm:dataModel xmlns:dgm="http://schemas.openxmlformats.org/drawingml/2006/diagram" xmlns:a="http://schemas.openxmlformats.org/drawingml/2006/main">
  <dgm:ptLst>
    <dgm:pt modelId="{E9BF4C3F-9B05-4DDD-A0C6-7C1709C0065F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1395979A-BC39-410C-88B1-8138B3B71EE8}">
      <dgm:prSet custT="1"/>
      <dgm:spPr/>
      <dgm:t>
        <a:bodyPr/>
        <a:lstStyle/>
        <a:p>
          <a:pPr rtl="0"/>
          <a:r>
            <a:rPr lang="en-US" sz="2800" b="1" dirty="0" smtClean="0"/>
            <a:t>TARGETED STRESS RESISTANCE</a:t>
          </a:r>
          <a:endParaRPr lang="en-US" sz="2800" b="1" dirty="0"/>
        </a:p>
      </dgm:t>
    </dgm:pt>
    <dgm:pt modelId="{7A495D57-51B9-428E-9A80-5AA7C17E071A}" type="parTrans" cxnId="{6CE6558E-85F4-41AD-A7D5-7CF51871A4F8}">
      <dgm:prSet/>
      <dgm:spPr/>
      <dgm:t>
        <a:bodyPr/>
        <a:lstStyle/>
        <a:p>
          <a:endParaRPr lang="en-US"/>
        </a:p>
      </dgm:t>
    </dgm:pt>
    <dgm:pt modelId="{F0895BF1-AC4A-4402-9AD4-FDA95821F50A}" type="sibTrans" cxnId="{6CE6558E-85F4-41AD-A7D5-7CF51871A4F8}">
      <dgm:prSet/>
      <dgm:spPr/>
      <dgm:t>
        <a:bodyPr/>
        <a:lstStyle/>
        <a:p>
          <a:endParaRPr lang="en-US"/>
        </a:p>
      </dgm:t>
    </dgm:pt>
    <dgm:pt modelId="{1516ED01-BF32-4E52-86D3-8601306565B8}">
      <dgm:prSet/>
      <dgm:spPr/>
      <dgm:t>
        <a:bodyPr/>
        <a:lstStyle/>
        <a:p>
          <a:pPr rtl="0"/>
          <a:r>
            <a:rPr lang="en-US" b="1" dirty="0" smtClean="0"/>
            <a:t>STIMULATE CELL-SPECIFIC BENEFIT</a:t>
          </a:r>
          <a:endParaRPr lang="en-US" dirty="0"/>
        </a:p>
      </dgm:t>
    </dgm:pt>
    <dgm:pt modelId="{15B0E198-AC49-4BBE-A780-5811EAEC12BD}" type="parTrans" cxnId="{9990AE99-474B-4BC2-8E6C-AEC11BCD3CAD}">
      <dgm:prSet/>
      <dgm:spPr/>
      <dgm:t>
        <a:bodyPr/>
        <a:lstStyle/>
        <a:p>
          <a:endParaRPr lang="en-US"/>
        </a:p>
      </dgm:t>
    </dgm:pt>
    <dgm:pt modelId="{AF26E082-0AFC-4ECC-A225-2F05D7CA6427}" type="sibTrans" cxnId="{9990AE99-474B-4BC2-8E6C-AEC11BCD3CAD}">
      <dgm:prSet/>
      <dgm:spPr/>
      <dgm:t>
        <a:bodyPr/>
        <a:lstStyle/>
        <a:p>
          <a:endParaRPr lang="en-US"/>
        </a:p>
      </dgm:t>
    </dgm:pt>
    <dgm:pt modelId="{523EB347-BCE4-4247-970F-185D236D3853}">
      <dgm:prSet/>
      <dgm:spPr/>
      <dgm:t>
        <a:bodyPr/>
        <a:lstStyle/>
        <a:p>
          <a:pPr rtl="0"/>
          <a:r>
            <a:rPr lang="en-US" b="1" dirty="0" smtClean="0"/>
            <a:t>PREVENT INFECTION</a:t>
          </a:r>
          <a:endParaRPr lang="en-US" dirty="0"/>
        </a:p>
      </dgm:t>
    </dgm:pt>
    <dgm:pt modelId="{1DBCCEE5-31B4-4475-B7FB-3DE39AB1D420}" type="parTrans" cxnId="{3503A1B2-3933-49A5-8CB1-1444C01C3A51}">
      <dgm:prSet/>
      <dgm:spPr/>
      <dgm:t>
        <a:bodyPr/>
        <a:lstStyle/>
        <a:p>
          <a:endParaRPr lang="en-US"/>
        </a:p>
      </dgm:t>
    </dgm:pt>
    <dgm:pt modelId="{F781FCDB-0B22-4854-BDB3-E400C7C7288C}" type="sibTrans" cxnId="{3503A1B2-3933-49A5-8CB1-1444C01C3A51}">
      <dgm:prSet/>
      <dgm:spPr/>
      <dgm:t>
        <a:bodyPr/>
        <a:lstStyle/>
        <a:p>
          <a:endParaRPr lang="en-US"/>
        </a:p>
      </dgm:t>
    </dgm:pt>
    <dgm:pt modelId="{59B51C05-8D0D-4BFF-B756-26A18C90C1D3}">
      <dgm:prSet/>
      <dgm:spPr/>
      <dgm:t>
        <a:bodyPr/>
        <a:lstStyle/>
        <a:p>
          <a:pPr rtl="0"/>
          <a:r>
            <a:rPr lang="en-US" b="1" smtClean="0"/>
            <a:t>MODIFY CANCER UNIVERSAL PEPTIDE</a:t>
          </a:r>
          <a:endParaRPr lang="en-US"/>
        </a:p>
      </dgm:t>
    </dgm:pt>
    <dgm:pt modelId="{9EAC0ADD-C6CB-4916-B392-858E61A4BB5F}" type="parTrans" cxnId="{625A8071-65CE-40DE-8B94-BF9422876DA7}">
      <dgm:prSet/>
      <dgm:spPr/>
      <dgm:t>
        <a:bodyPr/>
        <a:lstStyle/>
        <a:p>
          <a:endParaRPr lang="en-US"/>
        </a:p>
      </dgm:t>
    </dgm:pt>
    <dgm:pt modelId="{717E946B-0560-42B5-9666-96955AFDCFFE}" type="sibTrans" cxnId="{625A8071-65CE-40DE-8B94-BF9422876DA7}">
      <dgm:prSet/>
      <dgm:spPr/>
      <dgm:t>
        <a:bodyPr/>
        <a:lstStyle/>
        <a:p>
          <a:endParaRPr lang="en-US"/>
        </a:p>
      </dgm:t>
    </dgm:pt>
    <dgm:pt modelId="{1365D883-80B8-40B5-8736-368F3880E52D}">
      <dgm:prSet/>
      <dgm:spPr/>
      <dgm:t>
        <a:bodyPr/>
        <a:lstStyle/>
        <a:p>
          <a:pPr rtl="0"/>
          <a:r>
            <a:rPr lang="en-US" b="1" smtClean="0"/>
            <a:t>USE MIMETICS OF CONSERVED RESISTANCE</a:t>
          </a:r>
          <a:endParaRPr lang="en-US"/>
        </a:p>
      </dgm:t>
    </dgm:pt>
    <dgm:pt modelId="{3F41BF50-9071-46E9-BA64-7D010B78FB26}" type="parTrans" cxnId="{B11C8164-BC82-4F31-89D8-9DD2B612411A}">
      <dgm:prSet/>
      <dgm:spPr/>
      <dgm:t>
        <a:bodyPr/>
        <a:lstStyle/>
        <a:p>
          <a:endParaRPr lang="en-US"/>
        </a:p>
      </dgm:t>
    </dgm:pt>
    <dgm:pt modelId="{7CD0972F-92C2-40F1-BB77-783F4F542554}" type="sibTrans" cxnId="{B11C8164-BC82-4F31-89D8-9DD2B612411A}">
      <dgm:prSet/>
      <dgm:spPr/>
      <dgm:t>
        <a:bodyPr/>
        <a:lstStyle/>
        <a:p>
          <a:endParaRPr lang="en-US"/>
        </a:p>
      </dgm:t>
    </dgm:pt>
    <dgm:pt modelId="{6A8DFF86-FFA1-477B-87EF-0A18004BA1D2}" type="pres">
      <dgm:prSet presAssocID="{E9BF4C3F-9B05-4DDD-A0C6-7C1709C006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58277E-943A-45A1-9732-75A3CF287C7E}" type="pres">
      <dgm:prSet presAssocID="{1395979A-BC39-410C-88B1-8138B3B71EE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4DE6D62-31A3-40BC-A348-6DA5D0C698BD}" type="pres">
      <dgm:prSet presAssocID="{1395979A-BC39-410C-88B1-8138B3B71EE8}" presName="rootComposite1" presStyleCnt="0"/>
      <dgm:spPr/>
      <dgm:t>
        <a:bodyPr/>
        <a:lstStyle/>
        <a:p>
          <a:endParaRPr lang="en-US"/>
        </a:p>
      </dgm:t>
    </dgm:pt>
    <dgm:pt modelId="{680E0C22-BE75-4BC4-9D14-36A6DCBCF242}" type="pres">
      <dgm:prSet presAssocID="{1395979A-BC39-410C-88B1-8138B3B71EE8}" presName="rootText1" presStyleLbl="node0" presStyleIdx="0" presStyleCnt="1" custScaleX="326152" custScaleY="95689" custLinFactNeighborX="0" custLinFactNeighborY="-686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A06D7-C781-47E9-B5F6-626449102801}" type="pres">
      <dgm:prSet presAssocID="{1395979A-BC39-410C-88B1-8138B3B71EE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EAB6E0A4-30B1-47B6-B7BC-0DB3FAE0E22C}" type="pres">
      <dgm:prSet presAssocID="{1395979A-BC39-410C-88B1-8138B3B71EE8}" presName="hierChild2" presStyleCnt="0"/>
      <dgm:spPr/>
      <dgm:t>
        <a:bodyPr/>
        <a:lstStyle/>
        <a:p>
          <a:endParaRPr lang="en-US"/>
        </a:p>
      </dgm:t>
    </dgm:pt>
    <dgm:pt modelId="{C9033C05-527E-4556-ADEC-2CDA5DC4C034}" type="pres">
      <dgm:prSet presAssocID="{15B0E198-AC49-4BBE-A780-5811EAEC12BD}" presName="Name37" presStyleLbl="parChTrans1D2" presStyleIdx="0" presStyleCnt="4"/>
      <dgm:spPr/>
      <dgm:t>
        <a:bodyPr/>
        <a:lstStyle/>
        <a:p>
          <a:endParaRPr lang="en-US"/>
        </a:p>
      </dgm:t>
    </dgm:pt>
    <dgm:pt modelId="{A3C319A8-A05E-4341-9BDD-C3E95D125AE0}" type="pres">
      <dgm:prSet presAssocID="{1516ED01-BF32-4E52-86D3-8601306565B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B44DFE2-36D5-46FE-8448-B33F8E393827}" type="pres">
      <dgm:prSet presAssocID="{1516ED01-BF32-4E52-86D3-8601306565B8}" presName="rootComposite" presStyleCnt="0"/>
      <dgm:spPr/>
      <dgm:t>
        <a:bodyPr/>
        <a:lstStyle/>
        <a:p>
          <a:endParaRPr lang="en-US"/>
        </a:p>
      </dgm:t>
    </dgm:pt>
    <dgm:pt modelId="{8DD5F7F4-44A2-487A-8044-A713CA5F2D25}" type="pres">
      <dgm:prSet presAssocID="{1516ED01-BF32-4E52-86D3-8601306565B8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6166E6-E07B-459F-B41B-CB278FE7482B}" type="pres">
      <dgm:prSet presAssocID="{1516ED01-BF32-4E52-86D3-8601306565B8}" presName="rootConnector" presStyleLbl="node2" presStyleIdx="0" presStyleCnt="4"/>
      <dgm:spPr/>
      <dgm:t>
        <a:bodyPr/>
        <a:lstStyle/>
        <a:p>
          <a:endParaRPr lang="en-US"/>
        </a:p>
      </dgm:t>
    </dgm:pt>
    <dgm:pt modelId="{38C7F636-478C-4653-A45B-1B5B8DBDD420}" type="pres">
      <dgm:prSet presAssocID="{1516ED01-BF32-4E52-86D3-8601306565B8}" presName="hierChild4" presStyleCnt="0"/>
      <dgm:spPr/>
      <dgm:t>
        <a:bodyPr/>
        <a:lstStyle/>
        <a:p>
          <a:endParaRPr lang="en-US"/>
        </a:p>
      </dgm:t>
    </dgm:pt>
    <dgm:pt modelId="{A389ABCA-CA57-4B60-B454-14C2FDAE0516}" type="pres">
      <dgm:prSet presAssocID="{1516ED01-BF32-4E52-86D3-8601306565B8}" presName="hierChild5" presStyleCnt="0"/>
      <dgm:spPr/>
      <dgm:t>
        <a:bodyPr/>
        <a:lstStyle/>
        <a:p>
          <a:endParaRPr lang="en-US"/>
        </a:p>
      </dgm:t>
    </dgm:pt>
    <dgm:pt modelId="{653C82E1-D77A-47FE-BB65-4AB8F4CCDFC7}" type="pres">
      <dgm:prSet presAssocID="{1DBCCEE5-31B4-4475-B7FB-3DE39AB1D42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CA843C7A-A16E-4AE3-BD48-FBA92E79464F}" type="pres">
      <dgm:prSet presAssocID="{523EB347-BCE4-4247-970F-185D236D385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A75A2AC-FFAE-4E1C-8346-639BAB19A8A8}" type="pres">
      <dgm:prSet presAssocID="{523EB347-BCE4-4247-970F-185D236D3853}" presName="rootComposite" presStyleCnt="0"/>
      <dgm:spPr/>
      <dgm:t>
        <a:bodyPr/>
        <a:lstStyle/>
        <a:p>
          <a:endParaRPr lang="en-US"/>
        </a:p>
      </dgm:t>
    </dgm:pt>
    <dgm:pt modelId="{D8BFE513-7E40-4C32-94DA-6AB70AB91961}" type="pres">
      <dgm:prSet presAssocID="{523EB347-BCE4-4247-970F-185D236D3853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A26FAB-639E-4B1D-99B1-77242BAC67CC}" type="pres">
      <dgm:prSet presAssocID="{523EB347-BCE4-4247-970F-185D236D3853}" presName="rootConnector" presStyleLbl="node2" presStyleIdx="1" presStyleCnt="4"/>
      <dgm:spPr/>
      <dgm:t>
        <a:bodyPr/>
        <a:lstStyle/>
        <a:p>
          <a:endParaRPr lang="en-US"/>
        </a:p>
      </dgm:t>
    </dgm:pt>
    <dgm:pt modelId="{70A866B0-3EA6-469B-87B0-77BCA1276154}" type="pres">
      <dgm:prSet presAssocID="{523EB347-BCE4-4247-970F-185D236D3853}" presName="hierChild4" presStyleCnt="0"/>
      <dgm:spPr/>
      <dgm:t>
        <a:bodyPr/>
        <a:lstStyle/>
        <a:p>
          <a:endParaRPr lang="en-US"/>
        </a:p>
      </dgm:t>
    </dgm:pt>
    <dgm:pt modelId="{F61A71CD-DB5A-4A2B-9A9E-9F957C10ECD1}" type="pres">
      <dgm:prSet presAssocID="{523EB347-BCE4-4247-970F-185D236D3853}" presName="hierChild5" presStyleCnt="0"/>
      <dgm:spPr/>
      <dgm:t>
        <a:bodyPr/>
        <a:lstStyle/>
        <a:p>
          <a:endParaRPr lang="en-US"/>
        </a:p>
      </dgm:t>
    </dgm:pt>
    <dgm:pt modelId="{123D3FB9-D8B2-4386-8DD6-CB94FBB80083}" type="pres">
      <dgm:prSet presAssocID="{9EAC0ADD-C6CB-4916-B392-858E61A4BB5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5BD78032-76DB-45AE-B2BB-9D2CB2533642}" type="pres">
      <dgm:prSet presAssocID="{59B51C05-8D0D-4BFF-B756-26A18C90C1D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AA5CE9D-C1D6-456F-A654-7394EBC2B78F}" type="pres">
      <dgm:prSet presAssocID="{59B51C05-8D0D-4BFF-B756-26A18C90C1D3}" presName="rootComposite" presStyleCnt="0"/>
      <dgm:spPr/>
      <dgm:t>
        <a:bodyPr/>
        <a:lstStyle/>
        <a:p>
          <a:endParaRPr lang="en-US"/>
        </a:p>
      </dgm:t>
    </dgm:pt>
    <dgm:pt modelId="{BD843225-B10D-450E-B36E-4F421537A9EB}" type="pres">
      <dgm:prSet presAssocID="{59B51C05-8D0D-4BFF-B756-26A18C90C1D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BE9A8-AA38-4C71-95D6-2AFB2B61C663}" type="pres">
      <dgm:prSet presAssocID="{59B51C05-8D0D-4BFF-B756-26A18C90C1D3}" presName="rootConnector" presStyleLbl="node2" presStyleIdx="2" presStyleCnt="4"/>
      <dgm:spPr/>
      <dgm:t>
        <a:bodyPr/>
        <a:lstStyle/>
        <a:p>
          <a:endParaRPr lang="en-US"/>
        </a:p>
      </dgm:t>
    </dgm:pt>
    <dgm:pt modelId="{C5A19557-467B-469C-A74C-BD638AA634A5}" type="pres">
      <dgm:prSet presAssocID="{59B51C05-8D0D-4BFF-B756-26A18C90C1D3}" presName="hierChild4" presStyleCnt="0"/>
      <dgm:spPr/>
      <dgm:t>
        <a:bodyPr/>
        <a:lstStyle/>
        <a:p>
          <a:endParaRPr lang="en-US"/>
        </a:p>
      </dgm:t>
    </dgm:pt>
    <dgm:pt modelId="{9E40AE46-F643-4051-A3EB-580F2AD6585D}" type="pres">
      <dgm:prSet presAssocID="{59B51C05-8D0D-4BFF-B756-26A18C90C1D3}" presName="hierChild5" presStyleCnt="0"/>
      <dgm:spPr/>
      <dgm:t>
        <a:bodyPr/>
        <a:lstStyle/>
        <a:p>
          <a:endParaRPr lang="en-US"/>
        </a:p>
      </dgm:t>
    </dgm:pt>
    <dgm:pt modelId="{7F24D0B3-AD0F-4EE5-8F6D-E804F6199EFD}" type="pres">
      <dgm:prSet presAssocID="{3F41BF50-9071-46E9-BA64-7D010B78FB26}" presName="Name37" presStyleLbl="parChTrans1D2" presStyleIdx="3" presStyleCnt="4"/>
      <dgm:spPr/>
      <dgm:t>
        <a:bodyPr/>
        <a:lstStyle/>
        <a:p>
          <a:endParaRPr lang="en-US"/>
        </a:p>
      </dgm:t>
    </dgm:pt>
    <dgm:pt modelId="{E998436C-F35E-43BE-8598-89ADCFC644CB}" type="pres">
      <dgm:prSet presAssocID="{1365D883-80B8-40B5-8736-368F3880E52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C730928-C898-4C9A-8C94-410539101A4A}" type="pres">
      <dgm:prSet presAssocID="{1365D883-80B8-40B5-8736-368F3880E52D}" presName="rootComposite" presStyleCnt="0"/>
      <dgm:spPr/>
      <dgm:t>
        <a:bodyPr/>
        <a:lstStyle/>
        <a:p>
          <a:endParaRPr lang="en-US"/>
        </a:p>
      </dgm:t>
    </dgm:pt>
    <dgm:pt modelId="{E6CFEA82-D2B2-49B2-8529-E573AE7BC255}" type="pres">
      <dgm:prSet presAssocID="{1365D883-80B8-40B5-8736-368F3880E52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82D123-38A5-4174-B210-D2DF0B8EBDEB}" type="pres">
      <dgm:prSet presAssocID="{1365D883-80B8-40B5-8736-368F3880E52D}" presName="rootConnector" presStyleLbl="node2" presStyleIdx="3" presStyleCnt="4"/>
      <dgm:spPr/>
      <dgm:t>
        <a:bodyPr/>
        <a:lstStyle/>
        <a:p>
          <a:endParaRPr lang="en-US"/>
        </a:p>
      </dgm:t>
    </dgm:pt>
    <dgm:pt modelId="{0E87AF2C-1FAF-4DE2-B774-D12D7A12B9D3}" type="pres">
      <dgm:prSet presAssocID="{1365D883-80B8-40B5-8736-368F3880E52D}" presName="hierChild4" presStyleCnt="0"/>
      <dgm:spPr/>
      <dgm:t>
        <a:bodyPr/>
        <a:lstStyle/>
        <a:p>
          <a:endParaRPr lang="en-US"/>
        </a:p>
      </dgm:t>
    </dgm:pt>
    <dgm:pt modelId="{CD229529-2F70-4362-87C8-528CC3019B61}" type="pres">
      <dgm:prSet presAssocID="{1365D883-80B8-40B5-8736-368F3880E52D}" presName="hierChild5" presStyleCnt="0"/>
      <dgm:spPr/>
      <dgm:t>
        <a:bodyPr/>
        <a:lstStyle/>
        <a:p>
          <a:endParaRPr lang="en-US"/>
        </a:p>
      </dgm:t>
    </dgm:pt>
    <dgm:pt modelId="{C9888A1A-1322-4B6E-85C8-372B37DDF0A8}" type="pres">
      <dgm:prSet presAssocID="{1395979A-BC39-410C-88B1-8138B3B71EE8}" presName="hierChild3" presStyleCnt="0"/>
      <dgm:spPr/>
      <dgm:t>
        <a:bodyPr/>
        <a:lstStyle/>
        <a:p>
          <a:endParaRPr lang="en-US"/>
        </a:p>
      </dgm:t>
    </dgm:pt>
  </dgm:ptLst>
  <dgm:cxnLst>
    <dgm:cxn modelId="{43238A92-4653-45DB-A749-445EC618D1E7}" type="presOf" srcId="{1DBCCEE5-31B4-4475-B7FB-3DE39AB1D420}" destId="{653C82E1-D77A-47FE-BB65-4AB8F4CCDFC7}" srcOrd="0" destOrd="0" presId="urn:microsoft.com/office/officeart/2005/8/layout/orgChart1"/>
    <dgm:cxn modelId="{6CE6558E-85F4-41AD-A7D5-7CF51871A4F8}" srcId="{E9BF4C3F-9B05-4DDD-A0C6-7C1709C0065F}" destId="{1395979A-BC39-410C-88B1-8138B3B71EE8}" srcOrd="0" destOrd="0" parTransId="{7A495D57-51B9-428E-9A80-5AA7C17E071A}" sibTransId="{F0895BF1-AC4A-4402-9AD4-FDA95821F50A}"/>
    <dgm:cxn modelId="{625A8071-65CE-40DE-8B94-BF9422876DA7}" srcId="{1395979A-BC39-410C-88B1-8138B3B71EE8}" destId="{59B51C05-8D0D-4BFF-B756-26A18C90C1D3}" srcOrd="2" destOrd="0" parTransId="{9EAC0ADD-C6CB-4916-B392-858E61A4BB5F}" sibTransId="{717E946B-0560-42B5-9666-96955AFDCFFE}"/>
    <dgm:cxn modelId="{D66A204D-D0AF-4AAC-9B52-C5956F27B801}" type="presOf" srcId="{1516ED01-BF32-4E52-86D3-8601306565B8}" destId="{2C6166E6-E07B-459F-B41B-CB278FE7482B}" srcOrd="1" destOrd="0" presId="urn:microsoft.com/office/officeart/2005/8/layout/orgChart1"/>
    <dgm:cxn modelId="{3503A1B2-3933-49A5-8CB1-1444C01C3A51}" srcId="{1395979A-BC39-410C-88B1-8138B3B71EE8}" destId="{523EB347-BCE4-4247-970F-185D236D3853}" srcOrd="1" destOrd="0" parTransId="{1DBCCEE5-31B4-4475-B7FB-3DE39AB1D420}" sibTransId="{F781FCDB-0B22-4854-BDB3-E400C7C7288C}"/>
    <dgm:cxn modelId="{6E40F2A8-ADD4-48C6-8D3F-E7534966EE20}" type="presOf" srcId="{59B51C05-8D0D-4BFF-B756-26A18C90C1D3}" destId="{125BE9A8-AA38-4C71-95D6-2AFB2B61C663}" srcOrd="1" destOrd="0" presId="urn:microsoft.com/office/officeart/2005/8/layout/orgChart1"/>
    <dgm:cxn modelId="{9308DBAE-6A3B-45CC-B4DA-3B44201C8EE0}" type="presOf" srcId="{1516ED01-BF32-4E52-86D3-8601306565B8}" destId="{8DD5F7F4-44A2-487A-8044-A713CA5F2D25}" srcOrd="0" destOrd="0" presId="urn:microsoft.com/office/officeart/2005/8/layout/orgChart1"/>
    <dgm:cxn modelId="{553A71B0-5CC2-49A3-A4C2-6E3F03CEAD3A}" type="presOf" srcId="{1395979A-BC39-410C-88B1-8138B3B71EE8}" destId="{E59A06D7-C781-47E9-B5F6-626449102801}" srcOrd="1" destOrd="0" presId="urn:microsoft.com/office/officeart/2005/8/layout/orgChart1"/>
    <dgm:cxn modelId="{E1367B4F-8064-475A-9A92-2A84F845097A}" type="presOf" srcId="{1395979A-BC39-410C-88B1-8138B3B71EE8}" destId="{680E0C22-BE75-4BC4-9D14-36A6DCBCF242}" srcOrd="0" destOrd="0" presId="urn:microsoft.com/office/officeart/2005/8/layout/orgChart1"/>
    <dgm:cxn modelId="{54B07DAC-9FCF-49EC-B9EA-17988EAC946E}" type="presOf" srcId="{523EB347-BCE4-4247-970F-185D236D3853}" destId="{8DA26FAB-639E-4B1D-99B1-77242BAC67CC}" srcOrd="1" destOrd="0" presId="urn:microsoft.com/office/officeart/2005/8/layout/orgChart1"/>
    <dgm:cxn modelId="{0AC10203-6505-4DBB-A433-0CC554B3C7BC}" type="presOf" srcId="{523EB347-BCE4-4247-970F-185D236D3853}" destId="{D8BFE513-7E40-4C32-94DA-6AB70AB91961}" srcOrd="0" destOrd="0" presId="urn:microsoft.com/office/officeart/2005/8/layout/orgChart1"/>
    <dgm:cxn modelId="{42A05229-B1EC-4B84-95D5-175A18DF069C}" type="presOf" srcId="{1365D883-80B8-40B5-8736-368F3880E52D}" destId="{D682D123-38A5-4174-B210-D2DF0B8EBDEB}" srcOrd="1" destOrd="0" presId="urn:microsoft.com/office/officeart/2005/8/layout/orgChart1"/>
    <dgm:cxn modelId="{4C3FB676-BCE3-4FCB-86FA-4E8FDEB55EAD}" type="presOf" srcId="{59B51C05-8D0D-4BFF-B756-26A18C90C1D3}" destId="{BD843225-B10D-450E-B36E-4F421537A9EB}" srcOrd="0" destOrd="0" presId="urn:microsoft.com/office/officeart/2005/8/layout/orgChart1"/>
    <dgm:cxn modelId="{9990AE99-474B-4BC2-8E6C-AEC11BCD3CAD}" srcId="{1395979A-BC39-410C-88B1-8138B3B71EE8}" destId="{1516ED01-BF32-4E52-86D3-8601306565B8}" srcOrd="0" destOrd="0" parTransId="{15B0E198-AC49-4BBE-A780-5811EAEC12BD}" sibTransId="{AF26E082-0AFC-4ECC-A225-2F05D7CA6427}"/>
    <dgm:cxn modelId="{5DC9ADF4-BA5D-4B29-8233-C6FBF6654108}" type="presOf" srcId="{9EAC0ADD-C6CB-4916-B392-858E61A4BB5F}" destId="{123D3FB9-D8B2-4386-8DD6-CB94FBB80083}" srcOrd="0" destOrd="0" presId="urn:microsoft.com/office/officeart/2005/8/layout/orgChart1"/>
    <dgm:cxn modelId="{DA5AD995-CD3D-4403-834E-8EB6810992DC}" type="presOf" srcId="{1365D883-80B8-40B5-8736-368F3880E52D}" destId="{E6CFEA82-D2B2-49B2-8529-E573AE7BC255}" srcOrd="0" destOrd="0" presId="urn:microsoft.com/office/officeart/2005/8/layout/orgChart1"/>
    <dgm:cxn modelId="{A2572A3D-77E6-4359-AB06-0BB518A726DB}" type="presOf" srcId="{3F41BF50-9071-46E9-BA64-7D010B78FB26}" destId="{7F24D0B3-AD0F-4EE5-8F6D-E804F6199EFD}" srcOrd="0" destOrd="0" presId="urn:microsoft.com/office/officeart/2005/8/layout/orgChart1"/>
    <dgm:cxn modelId="{4F015D42-EABA-4F06-836E-49976F8C3E4C}" type="presOf" srcId="{15B0E198-AC49-4BBE-A780-5811EAEC12BD}" destId="{C9033C05-527E-4556-ADEC-2CDA5DC4C034}" srcOrd="0" destOrd="0" presId="urn:microsoft.com/office/officeart/2005/8/layout/orgChart1"/>
    <dgm:cxn modelId="{B11C8164-BC82-4F31-89D8-9DD2B612411A}" srcId="{1395979A-BC39-410C-88B1-8138B3B71EE8}" destId="{1365D883-80B8-40B5-8736-368F3880E52D}" srcOrd="3" destOrd="0" parTransId="{3F41BF50-9071-46E9-BA64-7D010B78FB26}" sibTransId="{7CD0972F-92C2-40F1-BB77-783F4F542554}"/>
    <dgm:cxn modelId="{2D88CC19-1497-42C4-A88D-9A323F7F1049}" type="presOf" srcId="{E9BF4C3F-9B05-4DDD-A0C6-7C1709C0065F}" destId="{6A8DFF86-FFA1-477B-87EF-0A18004BA1D2}" srcOrd="0" destOrd="0" presId="urn:microsoft.com/office/officeart/2005/8/layout/orgChart1"/>
    <dgm:cxn modelId="{0C1FC089-B30D-4B8C-810F-C5877D912B20}" type="presParOf" srcId="{6A8DFF86-FFA1-477B-87EF-0A18004BA1D2}" destId="{1458277E-943A-45A1-9732-75A3CF287C7E}" srcOrd="0" destOrd="0" presId="urn:microsoft.com/office/officeart/2005/8/layout/orgChart1"/>
    <dgm:cxn modelId="{7457AE3A-60B2-44B2-BA5D-349EA9590CF0}" type="presParOf" srcId="{1458277E-943A-45A1-9732-75A3CF287C7E}" destId="{54DE6D62-31A3-40BC-A348-6DA5D0C698BD}" srcOrd="0" destOrd="0" presId="urn:microsoft.com/office/officeart/2005/8/layout/orgChart1"/>
    <dgm:cxn modelId="{44346912-5466-4CD5-B1C3-5BA40EF77CD7}" type="presParOf" srcId="{54DE6D62-31A3-40BC-A348-6DA5D0C698BD}" destId="{680E0C22-BE75-4BC4-9D14-36A6DCBCF242}" srcOrd="0" destOrd="0" presId="urn:microsoft.com/office/officeart/2005/8/layout/orgChart1"/>
    <dgm:cxn modelId="{D1A6926E-9A67-464F-AAF3-3D708D8B1751}" type="presParOf" srcId="{54DE6D62-31A3-40BC-A348-6DA5D0C698BD}" destId="{E59A06D7-C781-47E9-B5F6-626449102801}" srcOrd="1" destOrd="0" presId="urn:microsoft.com/office/officeart/2005/8/layout/orgChart1"/>
    <dgm:cxn modelId="{0FF054C6-4F2A-46BF-83AB-3C7295150572}" type="presParOf" srcId="{1458277E-943A-45A1-9732-75A3CF287C7E}" destId="{EAB6E0A4-30B1-47B6-B7BC-0DB3FAE0E22C}" srcOrd="1" destOrd="0" presId="urn:microsoft.com/office/officeart/2005/8/layout/orgChart1"/>
    <dgm:cxn modelId="{E5D9A76B-F5E7-43CF-929C-FA4010C3CAB3}" type="presParOf" srcId="{EAB6E0A4-30B1-47B6-B7BC-0DB3FAE0E22C}" destId="{C9033C05-527E-4556-ADEC-2CDA5DC4C034}" srcOrd="0" destOrd="0" presId="urn:microsoft.com/office/officeart/2005/8/layout/orgChart1"/>
    <dgm:cxn modelId="{6A837A5B-62CD-466E-837E-FBD2AC6A0193}" type="presParOf" srcId="{EAB6E0A4-30B1-47B6-B7BC-0DB3FAE0E22C}" destId="{A3C319A8-A05E-4341-9BDD-C3E95D125AE0}" srcOrd="1" destOrd="0" presId="urn:microsoft.com/office/officeart/2005/8/layout/orgChart1"/>
    <dgm:cxn modelId="{B55E9D2F-6600-4FE1-BA14-85189CAFA680}" type="presParOf" srcId="{A3C319A8-A05E-4341-9BDD-C3E95D125AE0}" destId="{3B44DFE2-36D5-46FE-8448-B33F8E393827}" srcOrd="0" destOrd="0" presId="urn:microsoft.com/office/officeart/2005/8/layout/orgChart1"/>
    <dgm:cxn modelId="{767CA50F-87F8-44D0-879A-1108D586E160}" type="presParOf" srcId="{3B44DFE2-36D5-46FE-8448-B33F8E393827}" destId="{8DD5F7F4-44A2-487A-8044-A713CA5F2D25}" srcOrd="0" destOrd="0" presId="urn:microsoft.com/office/officeart/2005/8/layout/orgChart1"/>
    <dgm:cxn modelId="{5A3B2439-A152-4BD8-9A05-9C870724B1A1}" type="presParOf" srcId="{3B44DFE2-36D5-46FE-8448-B33F8E393827}" destId="{2C6166E6-E07B-459F-B41B-CB278FE7482B}" srcOrd="1" destOrd="0" presId="urn:microsoft.com/office/officeart/2005/8/layout/orgChart1"/>
    <dgm:cxn modelId="{2A47EEA9-05CA-447F-B0CF-8A0DF87D4E0A}" type="presParOf" srcId="{A3C319A8-A05E-4341-9BDD-C3E95D125AE0}" destId="{38C7F636-478C-4653-A45B-1B5B8DBDD420}" srcOrd="1" destOrd="0" presId="urn:microsoft.com/office/officeart/2005/8/layout/orgChart1"/>
    <dgm:cxn modelId="{6985809F-81BD-43A1-8488-3A891B87B07B}" type="presParOf" srcId="{A3C319A8-A05E-4341-9BDD-C3E95D125AE0}" destId="{A389ABCA-CA57-4B60-B454-14C2FDAE0516}" srcOrd="2" destOrd="0" presId="urn:microsoft.com/office/officeart/2005/8/layout/orgChart1"/>
    <dgm:cxn modelId="{5AAB98F9-6D2B-4C34-9C78-B803A972870E}" type="presParOf" srcId="{EAB6E0A4-30B1-47B6-B7BC-0DB3FAE0E22C}" destId="{653C82E1-D77A-47FE-BB65-4AB8F4CCDFC7}" srcOrd="2" destOrd="0" presId="urn:microsoft.com/office/officeart/2005/8/layout/orgChart1"/>
    <dgm:cxn modelId="{CD354CC5-67DC-4B20-8C3F-E416A2E96FD5}" type="presParOf" srcId="{EAB6E0A4-30B1-47B6-B7BC-0DB3FAE0E22C}" destId="{CA843C7A-A16E-4AE3-BD48-FBA92E79464F}" srcOrd="3" destOrd="0" presId="urn:microsoft.com/office/officeart/2005/8/layout/orgChart1"/>
    <dgm:cxn modelId="{8F7C5B50-4415-42D9-BC6C-E20C2F20362A}" type="presParOf" srcId="{CA843C7A-A16E-4AE3-BD48-FBA92E79464F}" destId="{BA75A2AC-FFAE-4E1C-8346-639BAB19A8A8}" srcOrd="0" destOrd="0" presId="urn:microsoft.com/office/officeart/2005/8/layout/orgChart1"/>
    <dgm:cxn modelId="{C5A387CF-3730-4DC1-8FD8-24C76B0BDE73}" type="presParOf" srcId="{BA75A2AC-FFAE-4E1C-8346-639BAB19A8A8}" destId="{D8BFE513-7E40-4C32-94DA-6AB70AB91961}" srcOrd="0" destOrd="0" presId="urn:microsoft.com/office/officeart/2005/8/layout/orgChart1"/>
    <dgm:cxn modelId="{70C99255-B5EA-401F-B01B-94C397357277}" type="presParOf" srcId="{BA75A2AC-FFAE-4E1C-8346-639BAB19A8A8}" destId="{8DA26FAB-639E-4B1D-99B1-77242BAC67CC}" srcOrd="1" destOrd="0" presId="urn:microsoft.com/office/officeart/2005/8/layout/orgChart1"/>
    <dgm:cxn modelId="{1B19C58B-E22A-4F06-8226-45267A5A919B}" type="presParOf" srcId="{CA843C7A-A16E-4AE3-BD48-FBA92E79464F}" destId="{70A866B0-3EA6-469B-87B0-77BCA1276154}" srcOrd="1" destOrd="0" presId="urn:microsoft.com/office/officeart/2005/8/layout/orgChart1"/>
    <dgm:cxn modelId="{81196DCF-5859-4F0A-8F50-73B72CF324A5}" type="presParOf" srcId="{CA843C7A-A16E-4AE3-BD48-FBA92E79464F}" destId="{F61A71CD-DB5A-4A2B-9A9E-9F957C10ECD1}" srcOrd="2" destOrd="0" presId="urn:microsoft.com/office/officeart/2005/8/layout/orgChart1"/>
    <dgm:cxn modelId="{2DE7097F-C4A4-42E5-8C11-450622F48001}" type="presParOf" srcId="{EAB6E0A4-30B1-47B6-B7BC-0DB3FAE0E22C}" destId="{123D3FB9-D8B2-4386-8DD6-CB94FBB80083}" srcOrd="4" destOrd="0" presId="urn:microsoft.com/office/officeart/2005/8/layout/orgChart1"/>
    <dgm:cxn modelId="{F1E57C25-F4DC-4CC5-B6D1-22A2F6C3D10E}" type="presParOf" srcId="{EAB6E0A4-30B1-47B6-B7BC-0DB3FAE0E22C}" destId="{5BD78032-76DB-45AE-B2BB-9D2CB2533642}" srcOrd="5" destOrd="0" presId="urn:microsoft.com/office/officeart/2005/8/layout/orgChart1"/>
    <dgm:cxn modelId="{C4EAD77E-BD0E-49F4-8DAE-C0C78FB2978D}" type="presParOf" srcId="{5BD78032-76DB-45AE-B2BB-9D2CB2533642}" destId="{8AA5CE9D-C1D6-456F-A654-7394EBC2B78F}" srcOrd="0" destOrd="0" presId="urn:microsoft.com/office/officeart/2005/8/layout/orgChart1"/>
    <dgm:cxn modelId="{9A4B9952-9707-44D0-80D2-CD26841F44AA}" type="presParOf" srcId="{8AA5CE9D-C1D6-456F-A654-7394EBC2B78F}" destId="{BD843225-B10D-450E-B36E-4F421537A9EB}" srcOrd="0" destOrd="0" presId="urn:microsoft.com/office/officeart/2005/8/layout/orgChart1"/>
    <dgm:cxn modelId="{10C985F2-DB48-4AB9-9963-76925AB97514}" type="presParOf" srcId="{8AA5CE9D-C1D6-456F-A654-7394EBC2B78F}" destId="{125BE9A8-AA38-4C71-95D6-2AFB2B61C663}" srcOrd="1" destOrd="0" presId="urn:microsoft.com/office/officeart/2005/8/layout/orgChart1"/>
    <dgm:cxn modelId="{6DA19D22-E63A-4B22-9529-DF1D621B9C11}" type="presParOf" srcId="{5BD78032-76DB-45AE-B2BB-9D2CB2533642}" destId="{C5A19557-467B-469C-A74C-BD638AA634A5}" srcOrd="1" destOrd="0" presId="urn:microsoft.com/office/officeart/2005/8/layout/orgChart1"/>
    <dgm:cxn modelId="{18BF938C-72FD-4176-95D1-C440B61BBBE5}" type="presParOf" srcId="{5BD78032-76DB-45AE-B2BB-9D2CB2533642}" destId="{9E40AE46-F643-4051-A3EB-580F2AD6585D}" srcOrd="2" destOrd="0" presId="urn:microsoft.com/office/officeart/2005/8/layout/orgChart1"/>
    <dgm:cxn modelId="{56620323-6E99-4E06-B6D9-5A19D55E7E95}" type="presParOf" srcId="{EAB6E0A4-30B1-47B6-B7BC-0DB3FAE0E22C}" destId="{7F24D0B3-AD0F-4EE5-8F6D-E804F6199EFD}" srcOrd="6" destOrd="0" presId="urn:microsoft.com/office/officeart/2005/8/layout/orgChart1"/>
    <dgm:cxn modelId="{02920FFA-F456-43CF-BB37-0072E3BA8094}" type="presParOf" srcId="{EAB6E0A4-30B1-47B6-B7BC-0DB3FAE0E22C}" destId="{E998436C-F35E-43BE-8598-89ADCFC644CB}" srcOrd="7" destOrd="0" presId="urn:microsoft.com/office/officeart/2005/8/layout/orgChart1"/>
    <dgm:cxn modelId="{F351E8A3-FFB8-4DAB-9515-B507F353FE49}" type="presParOf" srcId="{E998436C-F35E-43BE-8598-89ADCFC644CB}" destId="{DC730928-C898-4C9A-8C94-410539101A4A}" srcOrd="0" destOrd="0" presId="urn:microsoft.com/office/officeart/2005/8/layout/orgChart1"/>
    <dgm:cxn modelId="{8CA7C8AF-29F2-4C61-A985-9CDD5E57CB94}" type="presParOf" srcId="{DC730928-C898-4C9A-8C94-410539101A4A}" destId="{E6CFEA82-D2B2-49B2-8529-E573AE7BC255}" srcOrd="0" destOrd="0" presId="urn:microsoft.com/office/officeart/2005/8/layout/orgChart1"/>
    <dgm:cxn modelId="{80098090-0733-4AE4-A2EE-E5F541BE57B1}" type="presParOf" srcId="{DC730928-C898-4C9A-8C94-410539101A4A}" destId="{D682D123-38A5-4174-B210-D2DF0B8EBDEB}" srcOrd="1" destOrd="0" presId="urn:microsoft.com/office/officeart/2005/8/layout/orgChart1"/>
    <dgm:cxn modelId="{813A326D-5B7D-4E06-9B5C-AEBE2DA72996}" type="presParOf" srcId="{E998436C-F35E-43BE-8598-89ADCFC644CB}" destId="{0E87AF2C-1FAF-4DE2-B774-D12D7A12B9D3}" srcOrd="1" destOrd="0" presId="urn:microsoft.com/office/officeart/2005/8/layout/orgChart1"/>
    <dgm:cxn modelId="{A3AF57A4-D5EF-416A-B9DA-B4856D005BD3}" type="presParOf" srcId="{E998436C-F35E-43BE-8598-89ADCFC644CB}" destId="{CD229529-2F70-4362-87C8-528CC3019B61}" srcOrd="2" destOrd="0" presId="urn:microsoft.com/office/officeart/2005/8/layout/orgChart1"/>
    <dgm:cxn modelId="{3AE1E61C-3114-4D99-B48A-4308DC44B67A}" type="presParOf" srcId="{1458277E-943A-45A1-9732-75A3CF287C7E}" destId="{C9888A1A-1322-4B6E-85C8-372B37DDF0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8.xml><?xml version="1.0" encoding="utf-8"?>
<dgm:dataModel xmlns:dgm="http://schemas.openxmlformats.org/drawingml/2006/diagram" xmlns:a="http://schemas.openxmlformats.org/drawingml/2006/main">
  <dgm:ptLst>
    <dgm:pt modelId="{96B2B187-0E8B-473C-A1EB-0797F48214C1}" type="doc">
      <dgm:prSet loTypeId="urn:microsoft.com/office/officeart/2005/8/layout/hierarchy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A49DF46-5444-43A6-8011-57847BA0EE52}">
      <dgm:prSet/>
      <dgm:spPr/>
      <dgm:t>
        <a:bodyPr/>
        <a:lstStyle/>
        <a:p>
          <a:pPr rtl="0"/>
          <a:r>
            <a:rPr lang="en-US" b="1" dirty="0" smtClean="0"/>
            <a:t>STRESS RESISTANCED  BYSTANDER TRIGGERS: RECIPROCAL DRUGS: CANCER, HIV, ALZHIMERS, SHOCK, HEART ATTACK, NEUROLOGICAL DISEASES, AND DIABERTES, </a:t>
          </a:r>
          <a:endParaRPr lang="en-US" dirty="0"/>
        </a:p>
      </dgm:t>
    </dgm:pt>
    <dgm:pt modelId="{A2A614B0-AD17-4853-BB6F-4D61779F5864}" type="parTrans" cxnId="{0E724206-15DD-496B-B1E9-6A23146B1B4C}">
      <dgm:prSet/>
      <dgm:spPr/>
      <dgm:t>
        <a:bodyPr/>
        <a:lstStyle/>
        <a:p>
          <a:endParaRPr lang="en-US"/>
        </a:p>
      </dgm:t>
    </dgm:pt>
    <dgm:pt modelId="{D3CE9AF9-FF4A-48EE-814A-533288A89346}" type="sibTrans" cxnId="{0E724206-15DD-496B-B1E9-6A23146B1B4C}">
      <dgm:prSet/>
      <dgm:spPr/>
      <dgm:t>
        <a:bodyPr/>
        <a:lstStyle/>
        <a:p>
          <a:endParaRPr lang="en-US"/>
        </a:p>
      </dgm:t>
    </dgm:pt>
    <dgm:pt modelId="{CA1EF02E-5CF3-4EB3-BBD7-4437A219BA69}" type="pres">
      <dgm:prSet presAssocID="{96B2B187-0E8B-473C-A1EB-0797F48214C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E0F0F8-A1DB-4C71-996C-5383647E86BC}" type="pres">
      <dgm:prSet presAssocID="{9A49DF46-5444-43A6-8011-57847BA0EE52}" presName="vertOne" presStyleCnt="0"/>
      <dgm:spPr/>
      <dgm:t>
        <a:bodyPr/>
        <a:lstStyle/>
        <a:p>
          <a:endParaRPr lang="en-US"/>
        </a:p>
      </dgm:t>
    </dgm:pt>
    <dgm:pt modelId="{C9665D64-1F99-4CD0-BE89-5AAB0771CAA2}" type="pres">
      <dgm:prSet presAssocID="{9A49DF46-5444-43A6-8011-57847BA0EE5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56BB3E-6231-4B76-8311-85A1FF6203B5}" type="pres">
      <dgm:prSet presAssocID="{9A49DF46-5444-43A6-8011-57847BA0EE52}" presName="horzOne" presStyleCnt="0"/>
      <dgm:spPr/>
      <dgm:t>
        <a:bodyPr/>
        <a:lstStyle/>
        <a:p>
          <a:endParaRPr lang="en-US"/>
        </a:p>
      </dgm:t>
    </dgm:pt>
  </dgm:ptLst>
  <dgm:cxnLst>
    <dgm:cxn modelId="{0E724206-15DD-496B-B1E9-6A23146B1B4C}" srcId="{96B2B187-0E8B-473C-A1EB-0797F48214C1}" destId="{9A49DF46-5444-43A6-8011-57847BA0EE52}" srcOrd="0" destOrd="0" parTransId="{A2A614B0-AD17-4853-BB6F-4D61779F5864}" sibTransId="{D3CE9AF9-FF4A-48EE-814A-533288A89346}"/>
    <dgm:cxn modelId="{64C24AEF-8581-41A7-8A95-DD7C1E4D55DA}" type="presOf" srcId="{96B2B187-0E8B-473C-A1EB-0797F48214C1}" destId="{CA1EF02E-5CF3-4EB3-BBD7-4437A219BA69}" srcOrd="0" destOrd="0" presId="urn:microsoft.com/office/officeart/2005/8/layout/hierarchy4"/>
    <dgm:cxn modelId="{2B18BB50-C295-4240-89C7-7C4C65A2A328}" type="presOf" srcId="{9A49DF46-5444-43A6-8011-57847BA0EE52}" destId="{C9665D64-1F99-4CD0-BE89-5AAB0771CAA2}" srcOrd="0" destOrd="0" presId="urn:microsoft.com/office/officeart/2005/8/layout/hierarchy4"/>
    <dgm:cxn modelId="{2274FC60-35D6-45AD-9FCE-D5EBF67CF048}" type="presParOf" srcId="{CA1EF02E-5CF3-4EB3-BBD7-4437A219BA69}" destId="{23E0F0F8-A1DB-4C71-996C-5383647E86BC}" srcOrd="0" destOrd="0" presId="urn:microsoft.com/office/officeart/2005/8/layout/hierarchy4"/>
    <dgm:cxn modelId="{DF4B4706-0146-47DF-A4F9-C7894DCEF3CC}" type="presParOf" srcId="{23E0F0F8-A1DB-4C71-996C-5383647E86BC}" destId="{C9665D64-1F99-4CD0-BE89-5AAB0771CAA2}" srcOrd="0" destOrd="0" presId="urn:microsoft.com/office/officeart/2005/8/layout/hierarchy4"/>
    <dgm:cxn modelId="{DD488FA1-5C10-47D1-80B7-E0BFB7CC8930}" type="presParOf" srcId="{23E0F0F8-A1DB-4C71-996C-5383647E86BC}" destId="{0D56BB3E-6231-4B76-8311-85A1FF6203B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4C1901-3293-4A68-BC24-E96A9A1F3DB8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D298678-3714-4137-9F55-85FFF6DF2C72}">
      <dgm:prSet/>
      <dgm:spPr/>
      <dgm:t>
        <a:bodyPr/>
        <a:lstStyle/>
        <a:p>
          <a:pPr rtl="0"/>
          <a:r>
            <a:rPr lang="en-US" b="1" dirty="0" smtClean="0"/>
            <a:t>WHY MASTER SURVIVAL REGULATOR: TELOMERASE</a:t>
          </a:r>
          <a:endParaRPr lang="en-US" dirty="0"/>
        </a:p>
      </dgm:t>
    </dgm:pt>
    <dgm:pt modelId="{12BAD138-2072-4955-A592-96E4E8C0243C}" type="parTrans" cxnId="{0339C123-E32D-40C0-A60C-0FDCB272F74B}">
      <dgm:prSet/>
      <dgm:spPr/>
      <dgm:t>
        <a:bodyPr/>
        <a:lstStyle/>
        <a:p>
          <a:endParaRPr lang="en-US"/>
        </a:p>
      </dgm:t>
    </dgm:pt>
    <dgm:pt modelId="{781156D9-7BCC-4E90-9F2C-4771DE0494A4}" type="sibTrans" cxnId="{0339C123-E32D-40C0-A60C-0FDCB272F74B}">
      <dgm:prSet/>
      <dgm:spPr/>
      <dgm:t>
        <a:bodyPr/>
        <a:lstStyle/>
        <a:p>
          <a:endParaRPr lang="en-US"/>
        </a:p>
      </dgm:t>
    </dgm:pt>
    <dgm:pt modelId="{2242BFFC-065E-4497-80E5-90A8A826166A}" type="pres">
      <dgm:prSet presAssocID="{C44C1901-3293-4A68-BC24-E96A9A1F3D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837EB4E-4814-40C2-93A0-2135016A0245}" type="pres">
      <dgm:prSet presAssocID="{FD298678-3714-4137-9F55-85FFF6DF2C7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39C123-E32D-40C0-A60C-0FDCB272F74B}" srcId="{C44C1901-3293-4A68-BC24-E96A9A1F3DB8}" destId="{FD298678-3714-4137-9F55-85FFF6DF2C72}" srcOrd="0" destOrd="0" parTransId="{12BAD138-2072-4955-A592-96E4E8C0243C}" sibTransId="{781156D9-7BCC-4E90-9F2C-4771DE0494A4}"/>
    <dgm:cxn modelId="{A3F674DB-13BA-46B3-BF24-F7F7EB3EFF54}" type="presOf" srcId="{C44C1901-3293-4A68-BC24-E96A9A1F3DB8}" destId="{2242BFFC-065E-4497-80E5-90A8A826166A}" srcOrd="0" destOrd="0" presId="urn:microsoft.com/office/officeart/2005/8/layout/vList2"/>
    <dgm:cxn modelId="{1D1EAA12-77DD-4606-A631-5F527E1260D6}" type="presOf" srcId="{FD298678-3714-4137-9F55-85FFF6DF2C72}" destId="{3837EB4E-4814-40C2-93A0-2135016A0245}" srcOrd="0" destOrd="0" presId="urn:microsoft.com/office/officeart/2005/8/layout/vList2"/>
    <dgm:cxn modelId="{14566F92-ABC3-4DC7-8823-9C34923BE541}" type="presParOf" srcId="{2242BFFC-065E-4497-80E5-90A8A826166A}" destId="{3837EB4E-4814-40C2-93A0-2135016A02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1159178-57F4-4775-BFF5-4C2A81B9B823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03EC75-FFF7-4F7B-82EB-F0F0405444BB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MAINTAINS CHROMOSOME ENDS (TERT-TERC</a:t>
          </a:r>
          <a:r>
            <a:rPr lang="en-US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  <a:endParaRPr lang="en-US" sz="16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3062E9E-472C-4934-9BE3-214B8AE76A9D}" type="parTrans" cxnId="{6FBDC942-C2E7-4E26-A241-47BBC230ED57}">
      <dgm:prSet/>
      <dgm:spPr/>
      <dgm:t>
        <a:bodyPr/>
        <a:lstStyle/>
        <a:p>
          <a:endParaRPr lang="en-US"/>
        </a:p>
      </dgm:t>
    </dgm:pt>
    <dgm:pt modelId="{07F4528F-21B8-4BF3-9331-E1DA06D146AE}" type="sibTrans" cxnId="{6FBDC942-C2E7-4E26-A241-47BBC230ED57}">
      <dgm:prSet/>
      <dgm:spPr/>
      <dgm:t>
        <a:bodyPr/>
        <a:lstStyle/>
        <a:p>
          <a:endParaRPr lang="en-US"/>
        </a:p>
      </dgm:t>
    </dgm:pt>
    <dgm:pt modelId="{E0B6B41C-BD58-4466-A32C-B87BE892E962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MITOCHONDRIAL </a:t>
          </a:r>
        </a:p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TERT-RMRP</a:t>
          </a:r>
        </a:p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PROTECT</a:t>
          </a:r>
        </a:p>
        <a:p>
          <a:pPr rtl="0"/>
          <a:r>
            <a:rPr lang="en-US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endParaRPr lang="en-US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3B27BA6-1644-468D-944F-E82976AE1A2D}" type="parTrans" cxnId="{9BEFF295-86AF-4867-9302-8A97C59139DA}">
      <dgm:prSet/>
      <dgm:spPr/>
      <dgm:t>
        <a:bodyPr/>
        <a:lstStyle/>
        <a:p>
          <a:endParaRPr lang="en-US"/>
        </a:p>
      </dgm:t>
    </dgm:pt>
    <dgm:pt modelId="{E3E39CE3-2C3B-4F06-A8BC-C0FBD36190EF}" type="sibTrans" cxnId="{9BEFF295-86AF-4867-9302-8A97C59139DA}">
      <dgm:prSet/>
      <dgm:spPr/>
      <dgm:t>
        <a:bodyPr/>
        <a:lstStyle/>
        <a:p>
          <a:endParaRPr lang="en-US"/>
        </a:p>
      </dgm:t>
    </dgm:pt>
    <dgm:pt modelId="{D87719CE-5773-43EB-86F3-FA54EACC49EA}" type="pres">
      <dgm:prSet presAssocID="{91159178-57F4-4775-BFF5-4C2A81B9B823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0C520401-07C5-4868-90B6-7850CA5B4BAA}" type="pres">
      <dgm:prSet presAssocID="{91159178-57F4-4775-BFF5-4C2A81B9B823}" presName="pyramid" presStyleLbl="node1" presStyleIdx="0" presStyleCnt="1"/>
      <dgm:spPr/>
    </dgm:pt>
    <dgm:pt modelId="{1AC5BE53-2A0F-47FF-9DB5-36CE7472C89E}" type="pres">
      <dgm:prSet presAssocID="{91159178-57F4-4775-BFF5-4C2A81B9B823}" presName="theList" presStyleCnt="0"/>
      <dgm:spPr/>
    </dgm:pt>
    <dgm:pt modelId="{EC8DE458-F0BB-4D7C-8F9E-8C4C0D8DA205}" type="pres">
      <dgm:prSet presAssocID="{2703EC75-FFF7-4F7B-82EB-F0F0405444BB}" presName="aNode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8A326-57A2-48B8-904E-54B17D2E79B2}" type="pres">
      <dgm:prSet presAssocID="{2703EC75-FFF7-4F7B-82EB-F0F0405444BB}" presName="aSpace" presStyleCnt="0"/>
      <dgm:spPr/>
    </dgm:pt>
    <dgm:pt modelId="{AC228CE2-D8DF-4087-8D4C-10D1E54A3F01}" type="pres">
      <dgm:prSet presAssocID="{E0B6B41C-BD58-4466-A32C-B87BE892E962}" presName="aNode" presStyleLbl="fgAcc1" presStyleIdx="1" presStyleCnt="2" custLinFactNeighborX="1178" custLinFactNeighborY="119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AB82D-6BC6-4E00-A100-A29AD9C93CAC}" type="pres">
      <dgm:prSet presAssocID="{E0B6B41C-BD58-4466-A32C-B87BE892E962}" presName="aSpace" presStyleCnt="0"/>
      <dgm:spPr/>
    </dgm:pt>
  </dgm:ptLst>
  <dgm:cxnLst>
    <dgm:cxn modelId="{6FBDC942-C2E7-4E26-A241-47BBC230ED57}" srcId="{91159178-57F4-4775-BFF5-4C2A81B9B823}" destId="{2703EC75-FFF7-4F7B-82EB-F0F0405444BB}" srcOrd="0" destOrd="0" parTransId="{23062E9E-472C-4934-9BE3-214B8AE76A9D}" sibTransId="{07F4528F-21B8-4BF3-9331-E1DA06D146AE}"/>
    <dgm:cxn modelId="{70851AC3-8DC6-4FF2-92AA-5CD534C4C140}" type="presOf" srcId="{91159178-57F4-4775-BFF5-4C2A81B9B823}" destId="{D87719CE-5773-43EB-86F3-FA54EACC49EA}" srcOrd="0" destOrd="0" presId="urn:microsoft.com/office/officeart/2005/8/layout/pyramid2"/>
    <dgm:cxn modelId="{9BEFF295-86AF-4867-9302-8A97C59139DA}" srcId="{91159178-57F4-4775-BFF5-4C2A81B9B823}" destId="{E0B6B41C-BD58-4466-A32C-B87BE892E962}" srcOrd="1" destOrd="0" parTransId="{A3B27BA6-1644-468D-944F-E82976AE1A2D}" sibTransId="{E3E39CE3-2C3B-4F06-A8BC-C0FBD36190EF}"/>
    <dgm:cxn modelId="{6019A027-9CAC-40D6-89D2-B645D116C5F9}" type="presOf" srcId="{E0B6B41C-BD58-4466-A32C-B87BE892E962}" destId="{AC228CE2-D8DF-4087-8D4C-10D1E54A3F01}" srcOrd="0" destOrd="0" presId="urn:microsoft.com/office/officeart/2005/8/layout/pyramid2"/>
    <dgm:cxn modelId="{5A1F64B4-B6A9-449C-8155-B2DFA40A7628}" type="presOf" srcId="{2703EC75-FFF7-4F7B-82EB-F0F0405444BB}" destId="{EC8DE458-F0BB-4D7C-8F9E-8C4C0D8DA205}" srcOrd="0" destOrd="0" presId="urn:microsoft.com/office/officeart/2005/8/layout/pyramid2"/>
    <dgm:cxn modelId="{59079178-F432-4682-9A24-46ED386150D0}" type="presParOf" srcId="{D87719CE-5773-43EB-86F3-FA54EACC49EA}" destId="{0C520401-07C5-4868-90B6-7850CA5B4BAA}" srcOrd="0" destOrd="0" presId="urn:microsoft.com/office/officeart/2005/8/layout/pyramid2"/>
    <dgm:cxn modelId="{B0AF4E48-F611-4D01-BF21-20632C4B9FF8}" type="presParOf" srcId="{D87719CE-5773-43EB-86F3-FA54EACC49EA}" destId="{1AC5BE53-2A0F-47FF-9DB5-36CE7472C89E}" srcOrd="1" destOrd="0" presId="urn:microsoft.com/office/officeart/2005/8/layout/pyramid2"/>
    <dgm:cxn modelId="{080C9ADB-8690-4C68-8595-7457EA313D89}" type="presParOf" srcId="{1AC5BE53-2A0F-47FF-9DB5-36CE7472C89E}" destId="{EC8DE458-F0BB-4D7C-8F9E-8C4C0D8DA205}" srcOrd="0" destOrd="0" presId="urn:microsoft.com/office/officeart/2005/8/layout/pyramid2"/>
    <dgm:cxn modelId="{EDA14437-614C-4BD4-9B2D-99922A7D9777}" type="presParOf" srcId="{1AC5BE53-2A0F-47FF-9DB5-36CE7472C89E}" destId="{6868A326-57A2-48B8-904E-54B17D2E79B2}" srcOrd="1" destOrd="0" presId="urn:microsoft.com/office/officeart/2005/8/layout/pyramid2"/>
    <dgm:cxn modelId="{DB56569F-79EF-4639-ADD0-37EB88BEF9DA}" type="presParOf" srcId="{1AC5BE53-2A0F-47FF-9DB5-36CE7472C89E}" destId="{AC228CE2-D8DF-4087-8D4C-10D1E54A3F01}" srcOrd="2" destOrd="0" presId="urn:microsoft.com/office/officeart/2005/8/layout/pyramid2"/>
    <dgm:cxn modelId="{7D578A7A-C24D-4BC0-8CF6-2DB23D961B52}" type="presParOf" srcId="{1AC5BE53-2A0F-47FF-9DB5-36CE7472C89E}" destId="{C28AB82D-6BC6-4E00-A100-A29AD9C93CAC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884857B-653E-4DBC-AEEF-613F503DA3D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3885A6-30F2-4AF7-B20C-4C36A78BD795}">
      <dgm:prSet custT="1"/>
      <dgm:spPr/>
      <dgm:t>
        <a:bodyPr/>
        <a:lstStyle/>
        <a:p>
          <a:pPr rtl="0"/>
          <a:r>
            <a:rPr lang="en-US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TOUTED ANTI-AGING MIRACLE  TELOMERES</a:t>
          </a:r>
          <a:r>
            <a:rPr lang="en-US" sz="1500" dirty="0" smtClean="0"/>
            <a:t>. </a:t>
          </a:r>
          <a:endParaRPr lang="en-US" sz="1500" dirty="0"/>
        </a:p>
      </dgm:t>
    </dgm:pt>
    <dgm:pt modelId="{333B6DA4-094E-40CD-B5A2-A181BA196579}" type="parTrans" cxnId="{47CA4044-0885-4EF5-983F-E9E3FD61AFEE}">
      <dgm:prSet/>
      <dgm:spPr/>
      <dgm:t>
        <a:bodyPr/>
        <a:lstStyle/>
        <a:p>
          <a:endParaRPr lang="en-US"/>
        </a:p>
      </dgm:t>
    </dgm:pt>
    <dgm:pt modelId="{AB6ADC5A-236D-465B-8457-6622070EA203}" type="sibTrans" cxnId="{47CA4044-0885-4EF5-983F-E9E3FD61AFEE}">
      <dgm:prSet/>
      <dgm:spPr/>
      <dgm:t>
        <a:bodyPr/>
        <a:lstStyle/>
        <a:p>
          <a:endParaRPr lang="en-US"/>
        </a:p>
      </dgm:t>
    </dgm:pt>
    <dgm:pt modelId="{220372F5-00BD-4113-BD0F-09C364721560}">
      <dgm:prSet/>
      <dgm:spPr/>
      <dgm:t>
        <a:bodyPr/>
        <a:lstStyle/>
        <a:p>
          <a:pPr rtl="0"/>
          <a:r>
            <a: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MIRACLE WORKER:  RATHER, REVERSE TRANSCRIPTASE </a:t>
          </a:r>
          <a:endParaRPr lang="en-US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4CEA2C1-CEC7-437C-BC11-7CE288DA0E42}" type="parTrans" cxnId="{68AF7548-05B6-41DE-99F2-E86B886162BF}">
      <dgm:prSet/>
      <dgm:spPr/>
      <dgm:t>
        <a:bodyPr/>
        <a:lstStyle/>
        <a:p>
          <a:endParaRPr lang="en-US"/>
        </a:p>
      </dgm:t>
    </dgm:pt>
    <dgm:pt modelId="{45FE133F-6E81-4DFB-ABD9-5A609A7D32DC}" type="sibTrans" cxnId="{68AF7548-05B6-41DE-99F2-E86B886162BF}">
      <dgm:prSet/>
      <dgm:spPr/>
      <dgm:t>
        <a:bodyPr/>
        <a:lstStyle/>
        <a:p>
          <a:endParaRPr lang="en-US"/>
        </a:p>
      </dgm:t>
    </dgm:pt>
    <dgm:pt modelId="{616E9777-4B01-4523-A714-5CE7AA70CFD5}">
      <dgm:prSet custT="1"/>
      <dgm:spPr/>
      <dgm:t>
        <a:bodyPr/>
        <a:lstStyle/>
        <a:p>
          <a:pPr rtl="0"/>
          <a:r>
            <a:rPr lang="en-US" sz="4000" b="1" dirty="0" smtClean="0"/>
            <a:t>TERT</a:t>
          </a:r>
          <a:endParaRPr lang="en-US" sz="4000" b="1" dirty="0"/>
        </a:p>
      </dgm:t>
    </dgm:pt>
    <dgm:pt modelId="{0387BA43-40A0-4916-808A-7ADA66BB1BBC}" type="parTrans" cxnId="{C80AD1C3-FEAB-4D18-83F5-3656B629BB5B}">
      <dgm:prSet/>
      <dgm:spPr/>
      <dgm:t>
        <a:bodyPr/>
        <a:lstStyle/>
        <a:p>
          <a:endParaRPr lang="en-US"/>
        </a:p>
      </dgm:t>
    </dgm:pt>
    <dgm:pt modelId="{CFEFE2B5-A593-49A8-B92D-A96D23210CB0}" type="sibTrans" cxnId="{C80AD1C3-FEAB-4D18-83F5-3656B629BB5B}">
      <dgm:prSet/>
      <dgm:spPr/>
      <dgm:t>
        <a:bodyPr/>
        <a:lstStyle/>
        <a:p>
          <a:endParaRPr lang="en-US"/>
        </a:p>
      </dgm:t>
    </dgm:pt>
    <dgm:pt modelId="{3EC02DCF-FA8C-4BF4-9ACB-127A9250102C}" type="pres">
      <dgm:prSet presAssocID="{7884857B-653E-4DBC-AEEF-613F503DA3D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4B0A6F-A4EC-41BD-80DE-72C6120FC613}" type="pres">
      <dgm:prSet presAssocID="{7884857B-653E-4DBC-AEEF-613F503DA3D0}" presName="arrow" presStyleLbl="bgShp" presStyleIdx="0" presStyleCnt="1"/>
      <dgm:spPr/>
    </dgm:pt>
    <dgm:pt modelId="{C793D6A0-A6E5-4DA4-B973-F1AF109FDDD0}" type="pres">
      <dgm:prSet presAssocID="{7884857B-653E-4DBC-AEEF-613F503DA3D0}" presName="linearProcess" presStyleCnt="0"/>
      <dgm:spPr/>
    </dgm:pt>
    <dgm:pt modelId="{80B6D6DC-8FB0-4F5A-89C6-F66137B3EDAA}" type="pres">
      <dgm:prSet presAssocID="{0D3885A6-30F2-4AF7-B20C-4C36A78BD79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8C7F5-3AF7-4D59-A100-167BDB6B5DF0}" type="pres">
      <dgm:prSet presAssocID="{AB6ADC5A-236D-465B-8457-6622070EA203}" presName="sibTrans" presStyleCnt="0"/>
      <dgm:spPr/>
    </dgm:pt>
    <dgm:pt modelId="{BE56A2CF-E0FC-49F8-8CF7-CF49E0E04ADD}" type="pres">
      <dgm:prSet presAssocID="{220372F5-00BD-4113-BD0F-09C36472156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872DB-EAB5-4B60-807D-357C12B3577B}" type="pres">
      <dgm:prSet presAssocID="{45FE133F-6E81-4DFB-ABD9-5A609A7D32DC}" presName="sibTrans" presStyleCnt="0"/>
      <dgm:spPr/>
    </dgm:pt>
    <dgm:pt modelId="{D4E9FEEA-B52D-4EC4-BE69-359F75A8B1DB}" type="pres">
      <dgm:prSet presAssocID="{616E9777-4B01-4523-A714-5CE7AA70CFD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AF7548-05B6-41DE-99F2-E86B886162BF}" srcId="{7884857B-653E-4DBC-AEEF-613F503DA3D0}" destId="{220372F5-00BD-4113-BD0F-09C364721560}" srcOrd="1" destOrd="0" parTransId="{64CEA2C1-CEC7-437C-BC11-7CE288DA0E42}" sibTransId="{45FE133F-6E81-4DFB-ABD9-5A609A7D32DC}"/>
    <dgm:cxn modelId="{47CA4044-0885-4EF5-983F-E9E3FD61AFEE}" srcId="{7884857B-653E-4DBC-AEEF-613F503DA3D0}" destId="{0D3885A6-30F2-4AF7-B20C-4C36A78BD795}" srcOrd="0" destOrd="0" parTransId="{333B6DA4-094E-40CD-B5A2-A181BA196579}" sibTransId="{AB6ADC5A-236D-465B-8457-6622070EA203}"/>
    <dgm:cxn modelId="{40935F7C-5D3E-4D05-A6B5-C8A7C1EC0A94}" type="presOf" srcId="{220372F5-00BD-4113-BD0F-09C364721560}" destId="{BE56A2CF-E0FC-49F8-8CF7-CF49E0E04ADD}" srcOrd="0" destOrd="0" presId="urn:microsoft.com/office/officeart/2005/8/layout/hProcess9"/>
    <dgm:cxn modelId="{F7FFA3B2-4E22-4862-AFF7-BD9D66A2FEE4}" type="presOf" srcId="{0D3885A6-30F2-4AF7-B20C-4C36A78BD795}" destId="{80B6D6DC-8FB0-4F5A-89C6-F66137B3EDAA}" srcOrd="0" destOrd="0" presId="urn:microsoft.com/office/officeart/2005/8/layout/hProcess9"/>
    <dgm:cxn modelId="{3D215219-E393-48F8-BBE0-2F5820ADB2B4}" type="presOf" srcId="{7884857B-653E-4DBC-AEEF-613F503DA3D0}" destId="{3EC02DCF-FA8C-4BF4-9ACB-127A9250102C}" srcOrd="0" destOrd="0" presId="urn:microsoft.com/office/officeart/2005/8/layout/hProcess9"/>
    <dgm:cxn modelId="{C80AD1C3-FEAB-4D18-83F5-3656B629BB5B}" srcId="{7884857B-653E-4DBC-AEEF-613F503DA3D0}" destId="{616E9777-4B01-4523-A714-5CE7AA70CFD5}" srcOrd="2" destOrd="0" parTransId="{0387BA43-40A0-4916-808A-7ADA66BB1BBC}" sibTransId="{CFEFE2B5-A593-49A8-B92D-A96D23210CB0}"/>
    <dgm:cxn modelId="{6BB0586C-F28A-4A25-A0BF-F6A6F9B288AE}" type="presOf" srcId="{616E9777-4B01-4523-A714-5CE7AA70CFD5}" destId="{D4E9FEEA-B52D-4EC4-BE69-359F75A8B1DB}" srcOrd="0" destOrd="0" presId="urn:microsoft.com/office/officeart/2005/8/layout/hProcess9"/>
    <dgm:cxn modelId="{BEBDE38E-0BBC-49A4-95C1-4245E0FFEE37}" type="presParOf" srcId="{3EC02DCF-FA8C-4BF4-9ACB-127A9250102C}" destId="{084B0A6F-A4EC-41BD-80DE-72C6120FC613}" srcOrd="0" destOrd="0" presId="urn:microsoft.com/office/officeart/2005/8/layout/hProcess9"/>
    <dgm:cxn modelId="{85BF3C4E-5B46-4D57-81CD-9AF8E59C9CFE}" type="presParOf" srcId="{3EC02DCF-FA8C-4BF4-9ACB-127A9250102C}" destId="{C793D6A0-A6E5-4DA4-B973-F1AF109FDDD0}" srcOrd="1" destOrd="0" presId="urn:microsoft.com/office/officeart/2005/8/layout/hProcess9"/>
    <dgm:cxn modelId="{7BAD9BFA-7847-4FEC-B398-AC6A395784DF}" type="presParOf" srcId="{C793D6A0-A6E5-4DA4-B973-F1AF109FDDD0}" destId="{80B6D6DC-8FB0-4F5A-89C6-F66137B3EDAA}" srcOrd="0" destOrd="0" presId="urn:microsoft.com/office/officeart/2005/8/layout/hProcess9"/>
    <dgm:cxn modelId="{C5B17CA7-849C-4E7F-BA1C-5A8F127D3A7E}" type="presParOf" srcId="{C793D6A0-A6E5-4DA4-B973-F1AF109FDDD0}" destId="{D0E8C7F5-3AF7-4D59-A100-167BDB6B5DF0}" srcOrd="1" destOrd="0" presId="urn:microsoft.com/office/officeart/2005/8/layout/hProcess9"/>
    <dgm:cxn modelId="{6737DDB8-17B2-4F61-BE0E-8FFFD705979E}" type="presParOf" srcId="{C793D6A0-A6E5-4DA4-B973-F1AF109FDDD0}" destId="{BE56A2CF-E0FC-49F8-8CF7-CF49E0E04ADD}" srcOrd="2" destOrd="0" presId="urn:microsoft.com/office/officeart/2005/8/layout/hProcess9"/>
    <dgm:cxn modelId="{27F2845A-36AB-4CA5-A400-77C8BA6AC1D6}" type="presParOf" srcId="{C793D6A0-A6E5-4DA4-B973-F1AF109FDDD0}" destId="{1F4872DB-EAB5-4B60-807D-357C12B3577B}" srcOrd="3" destOrd="0" presId="urn:microsoft.com/office/officeart/2005/8/layout/hProcess9"/>
    <dgm:cxn modelId="{1474DE41-F4FC-4E8B-989E-215AB9DCDA1E}" type="presParOf" srcId="{C793D6A0-A6E5-4DA4-B973-F1AF109FDDD0}" destId="{D4E9FEEA-B52D-4EC4-BE69-359F75A8B1D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8D611-714A-4D7F-8BC9-DE09BC78EBA1}">
      <dsp:nvSpPr>
        <dsp:cNvPr id="0" name=""/>
        <dsp:cNvSpPr/>
      </dsp:nvSpPr>
      <dsp:spPr>
        <a:xfrm>
          <a:off x="0" y="139770"/>
          <a:ext cx="8229600" cy="8634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NOVEL  ANTI-RETROVIRAL DRUG TARGETS</a:t>
          </a:r>
          <a:endParaRPr lang="en-US" sz="3600" kern="1200" dirty="0"/>
        </a:p>
      </dsp:txBody>
      <dsp:txXfrm>
        <a:off x="42151" y="181921"/>
        <a:ext cx="8145298" cy="77915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9D8AA-3B0B-4C56-8341-96DA0559A399}">
      <dsp:nvSpPr>
        <dsp:cNvPr id="0" name=""/>
        <dsp:cNvSpPr/>
      </dsp:nvSpPr>
      <dsp:spPr>
        <a:xfrm rot="16200000">
          <a:off x="-277811" y="281930"/>
          <a:ext cx="4525963" cy="3962102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HIGH  RESOLUTION TERT STRUCTURE</a:t>
          </a: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:  </a:t>
          </a:r>
          <a:endParaRPr lang="en-US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5400000">
        <a:off x="4120" y="905192"/>
        <a:ext cx="3962102" cy="2715577"/>
      </dsp:txXfrm>
    </dsp:sp>
    <dsp:sp modelId="{C6E4BCD4-79B9-4186-BED8-260272E14B68}">
      <dsp:nvSpPr>
        <dsp:cNvPr id="0" name=""/>
        <dsp:cNvSpPr/>
      </dsp:nvSpPr>
      <dsp:spPr>
        <a:xfrm rot="16200000">
          <a:off x="3981448" y="281930"/>
          <a:ext cx="4525963" cy="3962102"/>
        </a:xfrm>
        <a:prstGeom prst="flowChartManualOperati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COMMON RNA-BINDING RING CONFIGURATION  DOMAIN OF FINGERS PALM AND THUMB ORGANIZATION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(retroviral reverse transcriptase, viral RNA polymerases, and bacteriophage B-family DNA polymerases) </a:t>
          </a:r>
          <a:endParaRPr lang="en-US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5400000">
        <a:off x="4263379" y="905192"/>
        <a:ext cx="3962102" cy="27155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435472-C084-41AA-8C03-27C7693BEDCD}">
      <dsp:nvSpPr>
        <dsp:cNvPr id="0" name=""/>
        <dsp:cNvSpPr/>
      </dsp:nvSpPr>
      <dsp:spPr>
        <a:xfrm>
          <a:off x="0" y="235710"/>
          <a:ext cx="8534400" cy="671580"/>
        </a:xfrm>
        <a:prstGeom prst="round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STRUCTURE TERT LIKE RETROVIRUS &amp; BACTERIOPHAGE</a:t>
          </a:r>
          <a:endParaRPr lang="en-US" sz="2800" kern="1200" dirty="0"/>
        </a:p>
      </dsp:txBody>
      <dsp:txXfrm>
        <a:off x="32784" y="268494"/>
        <a:ext cx="8468832" cy="6060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B6518-CF9B-473C-AC77-EB769E1FEE16}">
      <dsp:nvSpPr>
        <dsp:cNvPr id="0" name=""/>
        <dsp:cNvSpPr/>
      </dsp:nvSpPr>
      <dsp:spPr>
        <a:xfrm>
          <a:off x="0" y="291167"/>
          <a:ext cx="8229599" cy="67508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algn="di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REVERSE TRANSCRIPTASE </a:t>
          </a:r>
          <a:endParaRPr lang="en-US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542" y="291167"/>
        <a:ext cx="7554515" cy="675084"/>
      </dsp:txXfrm>
    </dsp:sp>
    <dsp:sp modelId="{A804C2A4-932B-46F0-9B09-D42BA5EB69BF}">
      <dsp:nvSpPr>
        <dsp:cNvPr id="0" name=""/>
        <dsp:cNvSpPr/>
      </dsp:nvSpPr>
      <dsp:spPr>
        <a:xfrm>
          <a:off x="0" y="1060763"/>
          <a:ext cx="8229599" cy="675084"/>
        </a:xfrm>
        <a:prstGeom prst="chevron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PROMICUOUS “PARTNERS”  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542" y="1060763"/>
        <a:ext cx="7554515" cy="675084"/>
      </dsp:txXfrm>
    </dsp:sp>
    <dsp:sp modelId="{9128BAAC-0D44-4005-8A46-6D6BAF3BFC8F}">
      <dsp:nvSpPr>
        <dsp:cNvPr id="0" name=""/>
        <dsp:cNvSpPr/>
      </dsp:nvSpPr>
      <dsp:spPr>
        <a:xfrm>
          <a:off x="0" y="1830359"/>
          <a:ext cx="8229599" cy="675084"/>
        </a:xfrm>
        <a:prstGeom prst="chevron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RNA DEPENDENT DNA </a:t>
          </a:r>
          <a:r>
            <a:rPr lang="en-US" sz="3200" b="1" kern="1200" dirty="0" smtClean="0"/>
            <a:t>POLYMERASE</a:t>
          </a:r>
          <a:endParaRPr lang="en-US" sz="3200" b="1" kern="1200" dirty="0"/>
        </a:p>
      </dsp:txBody>
      <dsp:txXfrm>
        <a:off x="337542" y="1830359"/>
        <a:ext cx="7554515" cy="675084"/>
      </dsp:txXfrm>
    </dsp:sp>
    <dsp:sp modelId="{88408EA9-8116-43AB-9DC9-402ECDCE7400}">
      <dsp:nvSpPr>
        <dsp:cNvPr id="0" name=""/>
        <dsp:cNvSpPr/>
      </dsp:nvSpPr>
      <dsp:spPr>
        <a:xfrm>
          <a:off x="0" y="2599955"/>
          <a:ext cx="8229599" cy="675084"/>
        </a:xfrm>
        <a:prstGeom prst="chevron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RNA DEPENDENT RNA P OLYMERASE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542" y="2599955"/>
        <a:ext cx="7554515" cy="675084"/>
      </dsp:txXfrm>
    </dsp:sp>
    <dsp:sp modelId="{8860EFF7-9CEA-4267-BFE6-D2D2C0E17A28}">
      <dsp:nvSpPr>
        <dsp:cNvPr id="0" name=""/>
        <dsp:cNvSpPr/>
      </dsp:nvSpPr>
      <dsp:spPr>
        <a:xfrm>
          <a:off x="0" y="3369552"/>
          <a:ext cx="8229599" cy="675084"/>
        </a:xfrm>
        <a:prstGeom prst="chevron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CONTROLS MASTER SWITCHES OF GENE EXPRESSION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542" y="3369552"/>
        <a:ext cx="7554515" cy="675084"/>
      </dsp:txXfrm>
    </dsp:sp>
    <dsp:sp modelId="{D46EBDC3-4599-4D1D-8D71-DC10E6399483}">
      <dsp:nvSpPr>
        <dsp:cNvPr id="0" name=""/>
        <dsp:cNvSpPr/>
      </dsp:nvSpPr>
      <dsp:spPr>
        <a:xfrm>
          <a:off x="0" y="4139148"/>
          <a:ext cx="8229599" cy="675084"/>
        </a:xfrm>
        <a:prstGeom prst="chevr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DETERMINES  CELL DEATH VS SURVIVAL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542" y="4139148"/>
        <a:ext cx="7554515" cy="675084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355B9-234A-405B-88B9-602B00069C5E}">
      <dsp:nvSpPr>
        <dsp:cNvPr id="0" name=""/>
        <dsp:cNvSpPr/>
      </dsp:nvSpPr>
      <dsp:spPr>
        <a:xfrm>
          <a:off x="0" y="33"/>
          <a:ext cx="5562600" cy="5655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</a:t>
          </a:r>
          <a:r>
            <a:rPr lang="en-US" sz="3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NON</a:t>
          </a:r>
          <a:r>
            <a:rPr lang="en-US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TELOMERE 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609" y="27642"/>
        <a:ext cx="5507382" cy="510358"/>
      </dsp:txXfrm>
    </dsp:sp>
    <dsp:sp modelId="{398727BE-3FE9-47E6-8909-054613C4FE01}">
      <dsp:nvSpPr>
        <dsp:cNvPr id="0" name=""/>
        <dsp:cNvSpPr/>
      </dsp:nvSpPr>
      <dsp:spPr>
        <a:xfrm>
          <a:off x="0" y="569957"/>
          <a:ext cx="5562600" cy="56557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PLAY TIME ACTIVITIES</a:t>
          </a:r>
          <a:endParaRPr lang="en-US" sz="2800" kern="1200" dirty="0"/>
        </a:p>
      </dsp:txBody>
      <dsp:txXfrm>
        <a:off x="27609" y="597566"/>
        <a:ext cx="5507382" cy="51035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AF841A-CFFF-4821-9329-98B49C9BE179}">
      <dsp:nvSpPr>
        <dsp:cNvPr id="0" name=""/>
        <dsp:cNvSpPr/>
      </dsp:nvSpPr>
      <dsp:spPr>
        <a:xfrm>
          <a:off x="0" y="103792"/>
          <a:ext cx="8229600" cy="93541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    PROMISCUOUS TERT INTERACTIONS</a:t>
          </a:r>
          <a:endParaRPr lang="en-US" sz="3900" kern="1200" dirty="0"/>
        </a:p>
      </dsp:txBody>
      <dsp:txXfrm>
        <a:off x="45663" y="149455"/>
        <a:ext cx="8138274" cy="8440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E73DD-AC8F-4E2C-AC2F-0691FD604DEA}">
      <dsp:nvSpPr>
        <dsp:cNvPr id="0" name=""/>
        <dsp:cNvSpPr/>
      </dsp:nvSpPr>
      <dsp:spPr>
        <a:xfrm>
          <a:off x="0" y="82101"/>
          <a:ext cx="8229600" cy="103428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GENERATES MITOCHONDRIA (siRNA), </a:t>
          </a:r>
          <a:r>
            <a:rPr lang="en-US" sz="2600" b="1" kern="1200" dirty="0" err="1" smtClean="0"/>
            <a:t>tRNA</a:t>
          </a:r>
          <a:r>
            <a:rPr lang="en-US" sz="2600" b="1" kern="1200" dirty="0" smtClean="0"/>
            <a:t>, double stranded RNA (TERT-RMRP)</a:t>
          </a:r>
          <a:endParaRPr lang="en-US" sz="2600" kern="1200" dirty="0"/>
        </a:p>
      </dsp:txBody>
      <dsp:txXfrm>
        <a:off x="50489" y="132590"/>
        <a:ext cx="8128622" cy="933302"/>
      </dsp:txXfrm>
    </dsp:sp>
    <dsp:sp modelId="{B809E9CC-06DE-4D6C-93B2-90E7528A718E}">
      <dsp:nvSpPr>
        <dsp:cNvPr id="0" name=""/>
        <dsp:cNvSpPr/>
      </dsp:nvSpPr>
      <dsp:spPr>
        <a:xfrm>
          <a:off x="0" y="1191261"/>
          <a:ext cx="8229600" cy="1034280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MASTER REGULATOR PATHWAYS CONTROLS</a:t>
          </a:r>
          <a:endParaRPr lang="en-US" sz="2600" kern="1200" dirty="0"/>
        </a:p>
      </dsp:txBody>
      <dsp:txXfrm>
        <a:off x="50489" y="1241750"/>
        <a:ext cx="8128622" cy="933302"/>
      </dsp:txXfrm>
    </dsp:sp>
    <dsp:sp modelId="{D85A74AB-C7C6-4F67-BA99-05A7291E1263}">
      <dsp:nvSpPr>
        <dsp:cNvPr id="0" name=""/>
        <dsp:cNvSpPr/>
      </dsp:nvSpPr>
      <dsp:spPr>
        <a:xfrm>
          <a:off x="0" y="2300421"/>
          <a:ext cx="8229600" cy="1034280"/>
        </a:xfrm>
        <a:prstGeom prst="roundRect">
          <a:avLst/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(I.E. WNT/CATENIN, NF</a:t>
          </a:r>
          <a:r>
            <a:rPr lang="el-GR" sz="2600" b="1" kern="1200" dirty="0" smtClean="0"/>
            <a:t>κ</a:t>
          </a:r>
          <a:r>
            <a:rPr lang="en-US" sz="2600" b="1" kern="1200" dirty="0" smtClean="0"/>
            <a:t>B, NOTCH, P53,  STRESS,    APOPOTOSIS, P15ink4b)</a:t>
          </a:r>
          <a:endParaRPr lang="en-US" sz="2600" kern="1200" dirty="0"/>
        </a:p>
      </dsp:txBody>
      <dsp:txXfrm>
        <a:off x="50489" y="2350910"/>
        <a:ext cx="8128622" cy="933302"/>
      </dsp:txXfrm>
    </dsp:sp>
    <dsp:sp modelId="{057BE90D-7313-44BE-9A79-A18B114D9BD1}">
      <dsp:nvSpPr>
        <dsp:cNvPr id="0" name=""/>
        <dsp:cNvSpPr/>
      </dsp:nvSpPr>
      <dsp:spPr>
        <a:xfrm>
          <a:off x="0" y="3409581"/>
          <a:ext cx="8229600" cy="1034280"/>
        </a:xfrm>
        <a:prstGeom prst="roundRect">
          <a:avLst/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smtClean="0"/>
            <a:t>TARGETS TO REGULATE TERT </a:t>
          </a:r>
          <a:endParaRPr lang="en-US" sz="2600" kern="1200"/>
        </a:p>
      </dsp:txBody>
      <dsp:txXfrm>
        <a:off x="50489" y="3460070"/>
        <a:ext cx="8128622" cy="93330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2D3E96-AE2B-4116-8A51-8570ED3ED421}">
      <dsp:nvSpPr>
        <dsp:cNvPr id="0" name=""/>
        <dsp:cNvSpPr/>
      </dsp:nvSpPr>
      <dsp:spPr>
        <a:xfrm>
          <a:off x="0" y="43829"/>
          <a:ext cx="82296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smtClean="0"/>
            <a:t>TERT LIKE RETRO-TRANSCRIPTASE</a:t>
          </a:r>
          <a:endParaRPr lang="en-US" sz="4400" kern="1200"/>
        </a:p>
      </dsp:txBody>
      <dsp:txXfrm>
        <a:off x="51517" y="95346"/>
        <a:ext cx="8126566" cy="952306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834F1-800D-4AFD-9EDC-EBA6037A47AC}">
      <dsp:nvSpPr>
        <dsp:cNvPr id="0" name=""/>
        <dsp:cNvSpPr/>
      </dsp:nvSpPr>
      <dsp:spPr>
        <a:xfrm rot="16200000">
          <a:off x="-909828" y="913564"/>
          <a:ext cx="4525963" cy="2698834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RNA DEPENDENT cDNA POLYMERASE</a:t>
          </a:r>
          <a:r>
            <a:rPr lang="en-US" sz="2300" kern="1200" dirty="0" smtClean="0"/>
            <a:t>:</a:t>
          </a:r>
          <a:endParaRPr lang="en-US" sz="2300" kern="1200" dirty="0"/>
        </a:p>
      </dsp:txBody>
      <dsp:txXfrm rot="5400000">
        <a:off x="3736" y="905193"/>
        <a:ext cx="2698834" cy="2715577"/>
      </dsp:txXfrm>
    </dsp:sp>
    <dsp:sp modelId="{BE2D645E-89F5-4F42-8C2D-D1682D83326F}">
      <dsp:nvSpPr>
        <dsp:cNvPr id="0" name=""/>
        <dsp:cNvSpPr/>
      </dsp:nvSpPr>
      <dsp:spPr>
        <a:xfrm rot="16200000">
          <a:off x="2009792" y="871494"/>
          <a:ext cx="4525963" cy="2782973"/>
        </a:xfrm>
        <a:prstGeom prst="flowChartManualOperation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MITOCHONDRIAL TERT</a:t>
          </a: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:</a:t>
          </a:r>
          <a:r>
            <a:rPr lang="en-US" sz="1800" b="1" kern="1200" dirty="0" smtClean="0"/>
            <a:t>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tRNA</a:t>
          </a: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FOR cDNA SYNTHESIS   (LIKE COMMERCIAL RETRO-TRANSCRIPTASE</a:t>
          </a:r>
          <a:r>
            <a:rPr lang="en-US" sz="1800" b="1" kern="1200" dirty="0" smtClean="0"/>
            <a:t>)</a:t>
          </a:r>
          <a:r>
            <a:rPr lang="en-US" sz="1800" kern="1200" dirty="0" smtClean="0"/>
            <a:t>.</a:t>
          </a:r>
          <a:endParaRPr lang="en-US" sz="1800" kern="1200" dirty="0"/>
        </a:p>
      </dsp:txBody>
      <dsp:txXfrm rot="5400000">
        <a:off x="2881287" y="905192"/>
        <a:ext cx="2782973" cy="2715577"/>
      </dsp:txXfrm>
    </dsp:sp>
    <dsp:sp modelId="{69309268-6853-414D-BD1A-7B0AA9A0EAD5}">
      <dsp:nvSpPr>
        <dsp:cNvPr id="0" name=""/>
        <dsp:cNvSpPr/>
      </dsp:nvSpPr>
      <dsp:spPr>
        <a:xfrm rot="16200000">
          <a:off x="4771439" y="1071537"/>
          <a:ext cx="4525963" cy="2382887"/>
        </a:xfrm>
        <a:prstGeom prst="flowChartManualOperation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NUCLEUS TERT: USES TERC FOR cDNA for TELOMERES</a:t>
          </a:r>
          <a:endParaRPr lang="en-U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5400000">
        <a:off x="5842977" y="905192"/>
        <a:ext cx="2382887" cy="271557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22B8B-C18D-45E5-98B6-C0D86AFD985A}">
      <dsp:nvSpPr>
        <dsp:cNvPr id="0" name=""/>
        <dsp:cNvSpPr/>
      </dsp:nvSpPr>
      <dsp:spPr>
        <a:xfrm>
          <a:off x="0" y="0"/>
          <a:ext cx="8229600" cy="114193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</a:t>
          </a:r>
          <a:r>
            <a:rPr lang="en-US" sz="3600" b="1" kern="1200" dirty="0" smtClean="0"/>
            <a:t>  </a:t>
          </a:r>
          <a:r>
            <a:rPr lang="en-US" sz="3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IS</a:t>
          </a:r>
          <a:r>
            <a:rPr lang="en-US" sz="3600" b="1" kern="1200" dirty="0" smtClean="0"/>
            <a:t>, </a:t>
          </a:r>
          <a:r>
            <a:rPr lang="en-US" sz="3600" b="1" kern="1200" dirty="0" smtClean="0">
              <a:solidFill>
                <a:schemeClr val="accent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NOT</a:t>
          </a:r>
          <a:r>
            <a:rPr lang="en-US" sz="3600" b="1" kern="1200" dirty="0" smtClean="0"/>
            <a:t> ONLY </a:t>
          </a:r>
          <a:r>
            <a:rPr lang="en-US" sz="3200" b="1" kern="1200" dirty="0" smtClean="0"/>
            <a:t>TELOMERES :   </a:t>
          </a:r>
          <a:r>
            <a:rPr lang="en-US" sz="3600" b="1" kern="1200" dirty="0" smtClean="0"/>
            <a:t> ALSO MITOCHONRIA DICTATOR</a:t>
          </a:r>
          <a:endParaRPr lang="en-US" sz="3600" kern="1200" dirty="0"/>
        </a:p>
      </dsp:txBody>
      <dsp:txXfrm>
        <a:off x="55745" y="55745"/>
        <a:ext cx="8118110" cy="103044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43E99-6E37-4A05-9F12-38A1344D538D}">
      <dsp:nvSpPr>
        <dsp:cNvPr id="0" name=""/>
        <dsp:cNvSpPr/>
      </dsp:nvSpPr>
      <dsp:spPr>
        <a:xfrm>
          <a:off x="159109" y="12310"/>
          <a:ext cx="4501341" cy="450134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/>
            <a:t>TERT FIVE PARTIALLY INDEPENDENT CONTROL FUNCTIONS: </a:t>
          </a:r>
          <a:endParaRPr lang="en-US" sz="23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TELOMERE ELONGATION,</a:t>
          </a:r>
          <a:endParaRPr lang="en-US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CELL DIVISION  </a:t>
          </a:r>
          <a:endParaRPr lang="en-US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CELL DEATH, </a:t>
          </a:r>
          <a:endParaRPr lang="en-US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DNA DAMAGE, </a:t>
          </a:r>
          <a:endParaRPr lang="en-US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LIFESPAN </a:t>
          </a:r>
          <a:endParaRPr lang="en-US" sz="1800" kern="1200" dirty="0"/>
        </a:p>
      </dsp:txBody>
      <dsp:txXfrm>
        <a:off x="787675" y="543115"/>
        <a:ext cx="2595368" cy="3439731"/>
      </dsp:txXfrm>
    </dsp:sp>
    <dsp:sp modelId="{43ED3814-1832-471E-9648-1AC6996E4BD2}">
      <dsp:nvSpPr>
        <dsp:cNvPr id="0" name=""/>
        <dsp:cNvSpPr/>
      </dsp:nvSpPr>
      <dsp:spPr>
        <a:xfrm>
          <a:off x="3237490" y="12310"/>
          <a:ext cx="4833000" cy="4501341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TELOMERE MAINTENACE ONLY </a:t>
          </a:r>
          <a:r>
            <a:rPr lang="en-US" sz="2800" b="1" kern="1200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ONE</a:t>
          </a: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OF TERT “PARTNERS”</a:t>
          </a:r>
          <a:endParaRPr lang="en-US" sz="2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609017" y="543115"/>
        <a:ext cx="2786594" cy="3439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EF18D-BF59-45B0-8FF3-38189D1269C3}">
      <dsp:nvSpPr>
        <dsp:cNvPr id="0" name=""/>
        <dsp:cNvSpPr/>
      </dsp:nvSpPr>
      <dsp:spPr>
        <a:xfrm>
          <a:off x="0" y="57865"/>
          <a:ext cx="8229600" cy="11123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       JOAN SMITH SONNEBORN, Ph.D. </a:t>
          </a:r>
          <a:endParaRPr lang="en-US" sz="2800" kern="1200" dirty="0"/>
        </a:p>
      </dsp:txBody>
      <dsp:txXfrm>
        <a:off x="54298" y="112163"/>
        <a:ext cx="8121004" cy="1003708"/>
      </dsp:txXfrm>
    </dsp:sp>
    <dsp:sp modelId="{5AC1D1D0-7F66-4E7A-89FC-C8E88EB211A6}">
      <dsp:nvSpPr>
        <dsp:cNvPr id="0" name=""/>
        <dsp:cNvSpPr/>
      </dsp:nvSpPr>
      <dsp:spPr>
        <a:xfrm>
          <a:off x="0" y="1250809"/>
          <a:ext cx="8229600" cy="111230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                 PROFESSOR EMERITUS</a:t>
          </a:r>
          <a:endParaRPr lang="en-US" sz="2800" kern="1200" dirty="0"/>
        </a:p>
      </dsp:txBody>
      <dsp:txXfrm>
        <a:off x="54298" y="1305107"/>
        <a:ext cx="8121004" cy="1003708"/>
      </dsp:txXfrm>
    </dsp:sp>
    <dsp:sp modelId="{1CE8EB4E-8BBE-4EB1-BF4C-301E91E3E1AA}">
      <dsp:nvSpPr>
        <dsp:cNvPr id="0" name=""/>
        <dsp:cNvSpPr/>
      </dsp:nvSpPr>
      <dsp:spPr>
        <a:xfrm>
          <a:off x="0" y="2443754"/>
          <a:ext cx="8229600" cy="1560663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ZOOLOGY &amp; PHYSIOLOGY, UNIVERSITY OF WYOMING     	     LARAMIE, WYOMING</a:t>
          </a:r>
          <a:endParaRPr lang="en-US" sz="2800" kern="1200" dirty="0"/>
        </a:p>
      </dsp:txBody>
      <dsp:txXfrm>
        <a:off x="76185" y="2519939"/>
        <a:ext cx="8077230" cy="1408293"/>
      </dsp:txXfrm>
    </dsp:sp>
    <dsp:sp modelId="{2D300522-E71C-4C90-906C-DE2520EF621F}">
      <dsp:nvSpPr>
        <dsp:cNvPr id="0" name=""/>
        <dsp:cNvSpPr/>
      </dsp:nvSpPr>
      <dsp:spPr>
        <a:xfrm>
          <a:off x="0" y="4004417"/>
          <a:ext cx="8229600" cy="463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200" kern="1200" dirty="0"/>
        </a:p>
      </dsp:txBody>
      <dsp:txXfrm>
        <a:off x="0" y="4004417"/>
        <a:ext cx="8229600" cy="46368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BF038-4861-4AB9-9E7C-D0A0C0BCE925}">
      <dsp:nvSpPr>
        <dsp:cNvPr id="0" name=""/>
        <dsp:cNvSpPr/>
      </dsp:nvSpPr>
      <dsp:spPr>
        <a:xfrm>
          <a:off x="0" y="79807"/>
          <a:ext cx="8229600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/>
            <a:t>TERT &amp; MITOCHODRIA RETROVIRUS</a:t>
          </a:r>
          <a:endParaRPr lang="en-US" sz="4100" kern="1200"/>
        </a:p>
      </dsp:txBody>
      <dsp:txXfrm>
        <a:off x="48005" y="127812"/>
        <a:ext cx="8133590" cy="88737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553088-C467-4FE4-9133-109534724775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96AE116-FCE2-4802-A0B2-6438DB8B14E9}">
      <dsp:nvSpPr>
        <dsp:cNvPr id="0" name=""/>
        <dsp:cNvSpPr/>
      </dsp:nvSpPr>
      <dsp:spPr>
        <a:xfrm>
          <a:off x="4163" y="1357788"/>
          <a:ext cx="1954236" cy="181038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LOOKS LIKE A DUCK</a:t>
          </a:r>
          <a:endParaRPr lang="en-US" sz="2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2539" y="1446164"/>
        <a:ext cx="1777484" cy="1633633"/>
      </dsp:txXfrm>
    </dsp:sp>
    <dsp:sp modelId="{3A3A510F-1264-4DB2-8A3A-6270823496D8}">
      <dsp:nvSpPr>
        <dsp:cNvPr id="0" name=""/>
        <dsp:cNvSpPr/>
      </dsp:nvSpPr>
      <dsp:spPr>
        <a:xfrm>
          <a:off x="2285999" y="1371602"/>
          <a:ext cx="1632257" cy="1810385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ACTS LIKE A DUCK</a:t>
          </a:r>
          <a:endParaRPr lang="en-US" sz="2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365679" y="1451282"/>
        <a:ext cx="1472897" cy="1651025"/>
      </dsp:txXfrm>
    </dsp:sp>
    <dsp:sp modelId="{54022414-0B54-478A-9B87-A0C7A647D0B4}">
      <dsp:nvSpPr>
        <dsp:cNvPr id="0" name=""/>
        <dsp:cNvSpPr/>
      </dsp:nvSpPr>
      <dsp:spPr>
        <a:xfrm>
          <a:off x="4134743" y="1357788"/>
          <a:ext cx="1632257" cy="1810385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TALKS LIKE A DUCK</a:t>
          </a:r>
          <a:endParaRPr lang="en-US" sz="2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214423" y="1437468"/>
        <a:ext cx="1472897" cy="1651025"/>
      </dsp:txXfrm>
    </dsp:sp>
    <dsp:sp modelId="{4EB9243B-2471-4FB1-8D2E-69757666EC95}">
      <dsp:nvSpPr>
        <dsp:cNvPr id="0" name=""/>
        <dsp:cNvSpPr/>
      </dsp:nvSpPr>
      <dsp:spPr>
        <a:xfrm>
          <a:off x="6043207" y="1371602"/>
          <a:ext cx="2186392" cy="1810385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IS  </a:t>
          </a: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VESTIGE RETROVIRUS </a:t>
          </a: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?  </a:t>
          </a:r>
          <a:endParaRPr lang="en-US" sz="1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131583" y="1459978"/>
        <a:ext cx="2009640" cy="163363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D909D-6D16-4520-9587-9BEDA2C2B634}">
      <dsp:nvSpPr>
        <dsp:cNvPr id="0" name=""/>
        <dsp:cNvSpPr/>
      </dsp:nvSpPr>
      <dsp:spPr>
        <a:xfrm>
          <a:off x="0" y="55822"/>
          <a:ext cx="8229600" cy="10313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TERT AS PROTECTIVE STRESS HERO</a:t>
          </a:r>
          <a:endParaRPr lang="en-US" sz="4300" kern="1200" dirty="0"/>
        </a:p>
      </dsp:txBody>
      <dsp:txXfrm>
        <a:off x="50347" y="106169"/>
        <a:ext cx="8128906" cy="93066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5CF47E-8444-4F67-9E31-BB30FFCA2F83}">
      <dsp:nvSpPr>
        <dsp:cNvPr id="0" name=""/>
        <dsp:cNvSpPr/>
      </dsp:nvSpPr>
      <dsp:spPr>
        <a:xfrm>
          <a:off x="1627666" y="1712"/>
          <a:ext cx="5001732" cy="14486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 ELICITS SURVIVAL MASTER PATHWAYS 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60153" y="213857"/>
        <a:ext cx="3536758" cy="1024328"/>
      </dsp:txXfrm>
    </dsp:sp>
    <dsp:sp modelId="{B03E1ED3-EE88-481D-AE2A-DFEB1BBEC2EA}">
      <dsp:nvSpPr>
        <dsp:cNvPr id="0" name=""/>
        <dsp:cNvSpPr/>
      </dsp:nvSpPr>
      <dsp:spPr>
        <a:xfrm rot="2636396">
          <a:off x="4868758" y="1256780"/>
          <a:ext cx="128434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4151" y="1341194"/>
        <a:ext cx="89904" cy="293344"/>
      </dsp:txXfrm>
    </dsp:sp>
    <dsp:sp modelId="{64C8000E-8480-45BF-80F0-8AA3DC8225D2}">
      <dsp:nvSpPr>
        <dsp:cNvPr id="0" name=""/>
        <dsp:cNvSpPr/>
      </dsp:nvSpPr>
      <dsp:spPr>
        <a:xfrm>
          <a:off x="4038593" y="1523994"/>
          <a:ext cx="3339239" cy="1448618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NUCLEUS  TELOMERE KEEPER  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27613" y="1736139"/>
        <a:ext cx="2361199" cy="1024328"/>
      </dsp:txXfrm>
    </dsp:sp>
    <dsp:sp modelId="{7E83AA43-76B0-4C63-84DD-4E3F9493F0F8}">
      <dsp:nvSpPr>
        <dsp:cNvPr id="0" name=""/>
        <dsp:cNvSpPr/>
      </dsp:nvSpPr>
      <dsp:spPr>
        <a:xfrm rot="8130787">
          <a:off x="4865643" y="2759879"/>
          <a:ext cx="145753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4903103" y="2842341"/>
        <a:ext cx="102027" cy="293344"/>
      </dsp:txXfrm>
    </dsp:sp>
    <dsp:sp modelId="{F14C857F-E2FD-44A7-B207-75CD363CA4A5}">
      <dsp:nvSpPr>
        <dsp:cNvPr id="0" name=""/>
        <dsp:cNvSpPr/>
      </dsp:nvSpPr>
      <dsp:spPr>
        <a:xfrm>
          <a:off x="1551462" y="3075632"/>
          <a:ext cx="5154141" cy="1448618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MITOCHONDRIA</a:t>
          </a:r>
        </a:p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INTEGRITY 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06268" y="3287777"/>
        <a:ext cx="3644529" cy="1024328"/>
      </dsp:txXfrm>
    </dsp:sp>
    <dsp:sp modelId="{D05EEF9D-C56E-4E47-B9A0-7C86191F0D14}">
      <dsp:nvSpPr>
        <dsp:cNvPr id="0" name=""/>
        <dsp:cNvSpPr/>
      </dsp:nvSpPr>
      <dsp:spPr>
        <a:xfrm rot="13500000">
          <a:off x="3282075" y="2774050"/>
          <a:ext cx="130040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315374" y="2885625"/>
        <a:ext cx="91028" cy="293344"/>
      </dsp:txXfrm>
    </dsp:sp>
    <dsp:sp modelId="{7359F5D9-416F-4452-84B7-123D09361275}">
      <dsp:nvSpPr>
        <dsp:cNvPr id="0" name=""/>
        <dsp:cNvSpPr/>
      </dsp:nvSpPr>
      <dsp:spPr>
        <a:xfrm>
          <a:off x="894487" y="1538672"/>
          <a:ext cx="3394171" cy="144861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INHIBITS CELL DEATH 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91552" y="1750817"/>
        <a:ext cx="2400041" cy="1024328"/>
      </dsp:txXfrm>
    </dsp:sp>
    <dsp:sp modelId="{086615DF-1F85-43D7-B552-12C093CEA968}">
      <dsp:nvSpPr>
        <dsp:cNvPr id="0" name=""/>
        <dsp:cNvSpPr/>
      </dsp:nvSpPr>
      <dsp:spPr>
        <a:xfrm rot="18900000">
          <a:off x="3277044" y="1267445"/>
          <a:ext cx="131220" cy="488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2809" y="1379145"/>
        <a:ext cx="91854" cy="293344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51E01-E561-4D73-92A3-5AED25F27EF6}">
      <dsp:nvSpPr>
        <dsp:cNvPr id="0" name=""/>
        <dsp:cNvSpPr/>
      </dsp:nvSpPr>
      <dsp:spPr>
        <a:xfrm>
          <a:off x="0" y="67815"/>
          <a:ext cx="8229600" cy="100737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TERT DARK SIDE  (0VEREXPRESSED)</a:t>
          </a:r>
          <a:endParaRPr lang="en-US" sz="4200" kern="1200" dirty="0"/>
        </a:p>
      </dsp:txBody>
      <dsp:txXfrm>
        <a:off x="49176" y="116991"/>
        <a:ext cx="8131248" cy="90901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BAEE3-A996-42EE-9209-5BE0CA1BF46D}">
      <dsp:nvSpPr>
        <dsp:cNvPr id="0" name=""/>
        <dsp:cNvSpPr/>
      </dsp:nvSpPr>
      <dsp:spPr>
        <a:xfrm>
          <a:off x="1311544" y="0"/>
          <a:ext cx="4525963" cy="4525963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ADC86-6392-4B0A-B39C-AD13CDC7CD16}">
      <dsp:nvSpPr>
        <dsp:cNvPr id="0" name=""/>
        <dsp:cNvSpPr/>
      </dsp:nvSpPr>
      <dsp:spPr>
        <a:xfrm>
          <a:off x="3205158" y="453038"/>
          <a:ext cx="3680610" cy="160883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b="1" kern="120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ANTI </a:t>
          </a:r>
          <a:r>
            <a:rPr lang="en-US" sz="2800" b="1" kern="1200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APOPTOSIS  HIV-INFECTED CELLS! HIV  HOSTAGE</a:t>
          </a:r>
          <a:r>
            <a:rPr lang="en-US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?</a:t>
          </a:r>
          <a:endParaRPr lang="en-US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3695" y="531575"/>
        <a:ext cx="3523536" cy="1451764"/>
      </dsp:txXfrm>
    </dsp:sp>
    <dsp:sp modelId="{49FEE80C-0259-4AC4-8A96-EBDDF8A940AE}">
      <dsp:nvSpPr>
        <dsp:cNvPr id="0" name=""/>
        <dsp:cNvSpPr/>
      </dsp:nvSpPr>
      <dsp:spPr>
        <a:xfrm>
          <a:off x="3172871" y="2262981"/>
          <a:ext cx="3745184" cy="160883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>
              <a:solidFill>
                <a:srgbClr val="7030A0"/>
              </a:solidFill>
            </a:rPr>
            <a:t>KNOWN PROTECTOR OF </a:t>
          </a:r>
          <a:r>
            <a:rPr lang="en-US" sz="2900" b="1" kern="12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CANCER</a:t>
          </a:r>
          <a:r>
            <a:rPr lang="en-US" sz="2900" b="1" kern="1200" dirty="0" smtClean="0">
              <a:solidFill>
                <a:srgbClr val="7030A0"/>
              </a:solidFill>
            </a:rPr>
            <a:t> CELLS</a:t>
          </a:r>
          <a:r>
            <a:rPr lang="en-US" sz="2900" kern="1200" dirty="0" smtClean="0"/>
            <a:t>.</a:t>
          </a:r>
          <a:endParaRPr lang="en-US" sz="2900" kern="1200" dirty="0"/>
        </a:p>
      </dsp:txBody>
      <dsp:txXfrm>
        <a:off x="3251408" y="2341518"/>
        <a:ext cx="3588110" cy="145176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B6709-B7B1-4911-BE78-CBACBCFF2019}">
      <dsp:nvSpPr>
        <dsp:cNvPr id="0" name=""/>
        <dsp:cNvSpPr/>
      </dsp:nvSpPr>
      <dsp:spPr>
        <a:xfrm>
          <a:off x="0" y="106132"/>
          <a:ext cx="8229600" cy="9307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</a:t>
          </a:r>
          <a:r>
            <a:rPr lang="en-US" sz="3700" kern="1200" dirty="0" smtClean="0"/>
            <a:t> ROLE IN MDM VIRAL RESERVOIRS</a:t>
          </a:r>
          <a:endParaRPr lang="en-US" sz="3700" kern="1200" dirty="0"/>
        </a:p>
      </dsp:txBody>
      <dsp:txXfrm>
        <a:off x="45435" y="151567"/>
        <a:ext cx="8138730" cy="839865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78C9A-6398-4DB7-BE07-560ACE48FD23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AB547B-E612-42CD-BF3B-05F14E66E2CE}">
      <dsp:nvSpPr>
        <dsp:cNvPr id="0" name=""/>
        <dsp:cNvSpPr/>
      </dsp:nvSpPr>
      <dsp:spPr>
        <a:xfrm>
          <a:off x="0" y="1295403"/>
          <a:ext cx="2103468" cy="181038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EXCESS IN MONOCYTE DERIVED </a:t>
          </a:r>
          <a:r>
            <a:rPr lang="en-US" sz="1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MACROPHAGES (MDM</a:t>
          </a:r>
          <a:r>
            <a:rPr lang="en-US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88376" y="1383779"/>
        <a:ext cx="1926716" cy="1633633"/>
      </dsp:txXfrm>
    </dsp:sp>
    <dsp:sp modelId="{BDC8CB10-DB9C-4296-B661-CCAA7EFDE99A}">
      <dsp:nvSpPr>
        <dsp:cNvPr id="0" name=""/>
        <dsp:cNvSpPr/>
      </dsp:nvSpPr>
      <dsp:spPr>
        <a:xfrm>
          <a:off x="2201080" y="1357788"/>
          <a:ext cx="1916757" cy="181038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PROMOTES  RESISTANCE TO APOPTOSIS</a:t>
          </a:r>
          <a:endParaRPr lang="en-US" sz="2400" kern="1200"/>
        </a:p>
      </dsp:txBody>
      <dsp:txXfrm>
        <a:off x="2289456" y="1446164"/>
        <a:ext cx="1740005" cy="1633633"/>
      </dsp:txXfrm>
    </dsp:sp>
    <dsp:sp modelId="{9A3BC248-3889-4988-8AFB-EA183FAA07C8}">
      <dsp:nvSpPr>
        <dsp:cNvPr id="0" name=""/>
        <dsp:cNvSpPr/>
      </dsp:nvSpPr>
      <dsp:spPr>
        <a:xfrm>
          <a:off x="4165756" y="1357788"/>
          <a:ext cx="1916757" cy="181038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THERAPY:</a:t>
          </a:r>
          <a:endParaRPr lang="en-US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254132" y="1446164"/>
        <a:ext cx="1740005" cy="1633633"/>
      </dsp:txXfrm>
    </dsp:sp>
    <dsp:sp modelId="{0E88E39F-D524-4D30-A00E-1878B8CAC6C7}">
      <dsp:nvSpPr>
        <dsp:cNvPr id="0" name=""/>
        <dsp:cNvSpPr/>
      </dsp:nvSpPr>
      <dsp:spPr>
        <a:xfrm>
          <a:off x="6226271" y="1357788"/>
          <a:ext cx="2001554" cy="181038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MDM TARGET FOR TERT INHIBITORS  NRTIs USED HIV &amp; CANCER </a:t>
          </a:r>
          <a:endParaRPr lang="en-US" sz="1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314647" y="1446164"/>
        <a:ext cx="1824802" cy="163363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F09AA-CAEB-4064-9281-AF1B984985EE}">
      <dsp:nvSpPr>
        <dsp:cNvPr id="0" name=""/>
        <dsp:cNvSpPr/>
      </dsp:nvSpPr>
      <dsp:spPr>
        <a:xfrm>
          <a:off x="0" y="14826"/>
          <a:ext cx="8229600" cy="44963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smtClean="0"/>
            <a:t>CD4+ CELL DEPLETION GREATLY EXCEEDS NUMBER OF INFECTED CELLS </a:t>
          </a:r>
          <a:endParaRPr lang="en-US" sz="6300" kern="1200" dirty="0"/>
        </a:p>
      </dsp:txBody>
      <dsp:txXfrm>
        <a:off x="219492" y="234318"/>
        <a:ext cx="7790616" cy="4057326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802F4-4A00-4349-9F25-5C0363A5A727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AQUIRED IMMUNE DEFICIENCY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BB59E-9A53-4D4D-A78A-E081A89DE081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b="1" kern="1200" dirty="0" smtClean="0"/>
            <a:t>GOAL: PROPOSAL        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78665-CB71-4F18-8779-6733630438B5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TERT IN CD4+ CELLS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B63A5-0C50-49BB-84D7-818A9D175C0F}">
      <dsp:nvSpPr>
        <dsp:cNvPr id="0" name=""/>
        <dsp:cNvSpPr/>
      </dsp:nvSpPr>
      <dsp:spPr>
        <a:xfrm>
          <a:off x="-5116992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F64B8-9AC9-4041-AC35-FBAC7DAF5D8C}">
      <dsp:nvSpPr>
        <dsp:cNvPr id="0" name=""/>
        <dsp:cNvSpPr/>
      </dsp:nvSpPr>
      <dsp:spPr>
        <a:xfrm>
          <a:off x="511409" y="347956"/>
          <a:ext cx="7655707" cy="6962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 IS DOWNREGULATE IN HELPER CELLS</a:t>
          </a:r>
          <a:endParaRPr lang="en-US" sz="20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1409" y="347956"/>
        <a:ext cx="7655707" cy="696274"/>
      </dsp:txXfrm>
    </dsp:sp>
    <dsp:sp modelId="{D18EC666-07CC-4BED-8AA6-2E62672F8534}">
      <dsp:nvSpPr>
        <dsp:cNvPr id="0" name=""/>
        <dsp:cNvSpPr/>
      </dsp:nvSpPr>
      <dsp:spPr>
        <a:xfrm>
          <a:off x="76237" y="260921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CE74A6-3A89-49C5-B4FC-CB64F4B9D63A}">
      <dsp:nvSpPr>
        <dsp:cNvPr id="0" name=""/>
        <dsp:cNvSpPr/>
      </dsp:nvSpPr>
      <dsp:spPr>
        <a:xfrm>
          <a:off x="910599" y="1392548"/>
          <a:ext cx="7256517" cy="696274"/>
        </a:xfrm>
        <a:prstGeom prst="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2668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THERAPY</a:t>
          </a:r>
          <a:endParaRPr lang="en-US" sz="28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10599" y="1392548"/>
        <a:ext cx="7256517" cy="696274"/>
      </dsp:txXfrm>
    </dsp:sp>
    <dsp:sp modelId="{FC8E5293-FB6B-4C9E-A39C-FECB1B5FA931}">
      <dsp:nvSpPr>
        <dsp:cNvPr id="0" name=""/>
        <dsp:cNvSpPr/>
      </dsp:nvSpPr>
      <dsp:spPr>
        <a:xfrm>
          <a:off x="475427" y="1305514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5AE7D6-7295-481D-BE35-1AE0D1964791}">
      <dsp:nvSpPr>
        <dsp:cNvPr id="0" name=""/>
        <dsp:cNvSpPr/>
      </dsp:nvSpPr>
      <dsp:spPr>
        <a:xfrm>
          <a:off x="910599" y="2362200"/>
          <a:ext cx="7256517" cy="846154"/>
        </a:xfrm>
        <a:prstGeom prst="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TARGETED UPREGULATION OF TERT AGS 499 (</a:t>
          </a:r>
          <a:r>
            <a:rPr lang="en-US" sz="2000" b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Eitan</a:t>
          </a: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et al 2012), siRNA of TAT  (TAT INHIBITS TERT) </a:t>
          </a:r>
          <a:endParaRPr lang="en-US" sz="20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10599" y="2362200"/>
        <a:ext cx="7256517" cy="846154"/>
      </dsp:txXfrm>
    </dsp:sp>
    <dsp:sp modelId="{E9666C2F-4EF7-4507-B7D6-6214EDE8E63E}">
      <dsp:nvSpPr>
        <dsp:cNvPr id="0" name=""/>
        <dsp:cNvSpPr/>
      </dsp:nvSpPr>
      <dsp:spPr>
        <a:xfrm>
          <a:off x="475427" y="2350106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5F758-5F69-4569-8493-CC1C8CAFFF16}">
      <dsp:nvSpPr>
        <dsp:cNvPr id="0" name=""/>
        <dsp:cNvSpPr/>
      </dsp:nvSpPr>
      <dsp:spPr>
        <a:xfrm>
          <a:off x="511409" y="3481732"/>
          <a:ext cx="7655707" cy="696274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2668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UNIVERSAL PEPTIDE FOR MDM SURFACE TO TRIGGER ACIVATION OF IMMUNE RESPONSE</a:t>
          </a:r>
          <a:endParaRPr lang="en-US" sz="20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1409" y="3481732"/>
        <a:ext cx="7655707" cy="696274"/>
      </dsp:txXfrm>
    </dsp:sp>
    <dsp:sp modelId="{C8CFBEF2-40F3-4133-B739-762EBF0AEDD4}">
      <dsp:nvSpPr>
        <dsp:cNvPr id="0" name=""/>
        <dsp:cNvSpPr/>
      </dsp:nvSpPr>
      <dsp:spPr>
        <a:xfrm>
          <a:off x="76237" y="3394698"/>
          <a:ext cx="870342" cy="8703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8ADC9-D56F-47A5-9F88-2773CB89E9F0}">
      <dsp:nvSpPr>
        <dsp:cNvPr id="0" name=""/>
        <dsp:cNvSpPr/>
      </dsp:nvSpPr>
      <dsp:spPr>
        <a:xfrm>
          <a:off x="0" y="31837"/>
          <a:ext cx="8229600" cy="1079325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CD4+ BYSTANDER TOXIC ATTACKS</a:t>
          </a:r>
          <a:endParaRPr lang="en-US" sz="4500" kern="1200" dirty="0"/>
        </a:p>
      </dsp:txBody>
      <dsp:txXfrm>
        <a:off x="52688" y="84525"/>
        <a:ext cx="8124224" cy="973949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04964-BE36-45A0-9DA9-766DBBE9794C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A9973-0943-48CB-9F44-7E7B4A3B8992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MDM : CD4 ASSOCIATION TOXIC</a:t>
          </a:r>
          <a:endParaRPr lang="en-US" sz="2000" kern="1200" dirty="0"/>
        </a:p>
      </dsp:txBody>
      <dsp:txXfrm>
        <a:off x="2367950" y="516132"/>
        <a:ext cx="1592793" cy="1592793"/>
      </dsp:txXfrm>
    </dsp:sp>
    <dsp:sp modelId="{971653BA-806C-4D8B-AD18-084325BB02BB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EXOSOMES FROM MDM TOXIC</a:t>
          </a:r>
          <a:endParaRPr lang="en-US" sz="2000" kern="1200"/>
        </a:p>
      </dsp:txBody>
      <dsp:txXfrm>
        <a:off x="4268855" y="516132"/>
        <a:ext cx="1592793" cy="1592793"/>
      </dsp:txXfrm>
    </dsp:sp>
    <dsp:sp modelId="{FF0DE155-A054-4C41-9317-33C86F658A27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ABORTIVE HIV INFECTION</a:t>
          </a:r>
          <a:endParaRPr lang="en-US" sz="2000" kern="1200"/>
        </a:p>
      </dsp:txBody>
      <dsp:txXfrm>
        <a:off x="2367950" y="2417036"/>
        <a:ext cx="1592793" cy="1592793"/>
      </dsp:txXfrm>
    </dsp:sp>
    <dsp:sp modelId="{167215B6-49D2-4233-AA29-AA135CEBBAE3}">
      <dsp:nvSpPr>
        <dsp:cNvPr id="0" name=""/>
        <dsp:cNvSpPr/>
      </dsp:nvSpPr>
      <dsp:spPr>
        <a:xfrm>
          <a:off x="4114802" y="2209800"/>
          <a:ext cx="2518692" cy="176512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APOPTOSIS OF  CD4</a:t>
          </a:r>
          <a:r>
            <a:rPr lang="en-US" sz="2000" b="1" kern="1200" dirty="0" smtClean="0"/>
            <a:t>+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4200968" y="2295966"/>
        <a:ext cx="2346360" cy="159279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B4EC4-602B-4CC3-BDD3-AE604AD3DA92}">
      <dsp:nvSpPr>
        <dsp:cNvPr id="0" name=""/>
        <dsp:cNvSpPr/>
      </dsp:nvSpPr>
      <dsp:spPr>
        <a:xfrm>
          <a:off x="0" y="151762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ANTIVIRAL THERAPY : ACCELERATED AGING</a:t>
          </a:r>
          <a:endParaRPr lang="en-US" sz="3500" kern="1200"/>
        </a:p>
      </dsp:txBody>
      <dsp:txXfrm>
        <a:off x="40980" y="192742"/>
        <a:ext cx="8147640" cy="757514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6BF0A-60ED-43A3-A8EB-2C3F0FB9811E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243806-F2D2-4B39-9A3C-591701281FBD}">
      <dsp:nvSpPr>
        <dsp:cNvPr id="0" name=""/>
        <dsp:cNvSpPr/>
      </dsp:nvSpPr>
      <dsp:spPr>
        <a:xfrm>
          <a:off x="278874" y="1357788"/>
          <a:ext cx="2468880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Side Effects: TERT DEFICIT </a:t>
          </a:r>
          <a:endParaRPr lang="en-US" sz="2500" kern="1200"/>
        </a:p>
      </dsp:txBody>
      <dsp:txXfrm>
        <a:off x="367250" y="1446164"/>
        <a:ext cx="2292128" cy="1633633"/>
      </dsp:txXfrm>
    </dsp:sp>
    <dsp:sp modelId="{9D60D237-385B-4195-9648-8CCF3D2BD3DC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Incidence of Age related symptoms with HIV therapy.</a:t>
          </a:r>
          <a:endParaRPr lang="en-US" sz="2500" kern="1200"/>
        </a:p>
      </dsp:txBody>
      <dsp:txXfrm>
        <a:off x="2968735" y="1446164"/>
        <a:ext cx="2292128" cy="1633633"/>
      </dsp:txXfrm>
    </dsp:sp>
    <dsp:sp modelId="{0FB53543-BEF8-4BBD-BD27-A3A8295BBFE2}">
      <dsp:nvSpPr>
        <dsp:cNvPr id="0" name=""/>
        <dsp:cNvSpPr/>
      </dsp:nvSpPr>
      <dsp:spPr>
        <a:xfrm>
          <a:off x="5481845" y="1357788"/>
          <a:ext cx="2468880" cy="18103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INTERVENTION: TERT ACTIVATION DRUGS</a:t>
          </a:r>
          <a:endParaRPr lang="en-US" sz="2500" kern="1200"/>
        </a:p>
      </dsp:txBody>
      <dsp:txXfrm>
        <a:off x="5570221" y="1446164"/>
        <a:ext cx="2292128" cy="163363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B9593-0F76-4F62-89A9-19E79A7E06F9}">
      <dsp:nvSpPr>
        <dsp:cNvPr id="0" name=""/>
        <dsp:cNvSpPr/>
      </dsp:nvSpPr>
      <dsp:spPr>
        <a:xfrm>
          <a:off x="0" y="450"/>
          <a:ext cx="8534400" cy="11420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HOW?</a:t>
          </a:r>
          <a:r>
            <a:rPr lang="en-US" sz="2200" kern="1200" dirty="0" smtClean="0"/>
            <a:t> </a:t>
          </a:r>
          <a:r>
            <a:rPr lang="en-US" sz="3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HIV SPECIFIC  DELIVERY VEHICLE SYSTEM: APTAMERS</a:t>
          </a:r>
          <a:endParaRPr lang="en-US" sz="3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753" y="56203"/>
        <a:ext cx="8422894" cy="1030592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32FFC8-A7FE-43A1-B272-E80006D7B649}">
      <dsp:nvSpPr>
        <dsp:cNvPr id="0" name=""/>
        <dsp:cNvSpPr/>
      </dsp:nvSpPr>
      <dsp:spPr>
        <a:xfrm>
          <a:off x="149635" y="1958534"/>
          <a:ext cx="2174623" cy="716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SiRNA (small interfering RNAs) Inhibit Complementary RNA transcripts . </a:t>
          </a:r>
          <a:endParaRPr lang="en-US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49635" y="1958534"/>
        <a:ext cx="2174623" cy="716637"/>
      </dsp:txXfrm>
    </dsp:sp>
    <dsp:sp modelId="{CE85150F-0ACC-4761-84F6-10F1584A9CE7}">
      <dsp:nvSpPr>
        <dsp:cNvPr id="0" name=""/>
        <dsp:cNvSpPr/>
      </dsp:nvSpPr>
      <dsp:spPr>
        <a:xfrm>
          <a:off x="147164" y="1740577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CACB18-8FD9-483F-A3BC-641DBF32240D}">
      <dsp:nvSpPr>
        <dsp:cNvPr id="0" name=""/>
        <dsp:cNvSpPr/>
      </dsp:nvSpPr>
      <dsp:spPr>
        <a:xfrm>
          <a:off x="268251" y="1498403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222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D4B04-8430-4092-B768-A211E8E70B7A}">
      <dsp:nvSpPr>
        <dsp:cNvPr id="0" name=""/>
        <dsp:cNvSpPr/>
      </dsp:nvSpPr>
      <dsp:spPr>
        <a:xfrm>
          <a:off x="558859" y="1546838"/>
          <a:ext cx="271827" cy="271827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44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CF7874-01B2-4BA8-8E08-9F8B46FF718E}">
      <dsp:nvSpPr>
        <dsp:cNvPr id="0" name=""/>
        <dsp:cNvSpPr/>
      </dsp:nvSpPr>
      <dsp:spPr>
        <a:xfrm>
          <a:off x="801033" y="1280447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BCB21-6E24-46D9-A4AE-09CFA4D7D895}">
      <dsp:nvSpPr>
        <dsp:cNvPr id="0" name=""/>
        <dsp:cNvSpPr/>
      </dsp:nvSpPr>
      <dsp:spPr>
        <a:xfrm>
          <a:off x="1115859" y="1183577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888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BF34F-166C-4128-A596-706B37DDC6E5}">
      <dsp:nvSpPr>
        <dsp:cNvPr id="0" name=""/>
        <dsp:cNvSpPr/>
      </dsp:nvSpPr>
      <dsp:spPr>
        <a:xfrm>
          <a:off x="1503338" y="1353099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111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EA423-C0C5-4A74-AFA5-849EBBFB082C}">
      <dsp:nvSpPr>
        <dsp:cNvPr id="0" name=""/>
        <dsp:cNvSpPr/>
      </dsp:nvSpPr>
      <dsp:spPr>
        <a:xfrm>
          <a:off x="1745512" y="1474186"/>
          <a:ext cx="271827" cy="271827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7FDC1F-6452-472B-A8F2-C8CC5B191F2B}">
      <dsp:nvSpPr>
        <dsp:cNvPr id="0" name=""/>
        <dsp:cNvSpPr/>
      </dsp:nvSpPr>
      <dsp:spPr>
        <a:xfrm>
          <a:off x="2084555" y="1740577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555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164695-F304-40A5-A50A-7D8C0F7373D6}">
      <dsp:nvSpPr>
        <dsp:cNvPr id="0" name=""/>
        <dsp:cNvSpPr/>
      </dsp:nvSpPr>
      <dsp:spPr>
        <a:xfrm>
          <a:off x="2229859" y="2006969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7778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88B65-2CC4-4E78-98EB-384464CC9F3B}">
      <dsp:nvSpPr>
        <dsp:cNvPr id="0" name=""/>
        <dsp:cNvSpPr/>
      </dsp:nvSpPr>
      <dsp:spPr>
        <a:xfrm>
          <a:off x="970555" y="1498403"/>
          <a:ext cx="444809" cy="444809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8400A-C721-4362-856B-CD5F53642A4C}">
      <dsp:nvSpPr>
        <dsp:cNvPr id="0" name=""/>
        <dsp:cNvSpPr/>
      </dsp:nvSpPr>
      <dsp:spPr>
        <a:xfrm>
          <a:off x="26077" y="2418664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2222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3CA662-E967-4F5C-9C44-AE2A08E89431}">
      <dsp:nvSpPr>
        <dsp:cNvPr id="0" name=""/>
        <dsp:cNvSpPr/>
      </dsp:nvSpPr>
      <dsp:spPr>
        <a:xfrm>
          <a:off x="171381" y="2636621"/>
          <a:ext cx="271827" cy="271827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4444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BC7DE-B160-4913-84AC-60B24A7DA1A7}">
      <dsp:nvSpPr>
        <dsp:cNvPr id="0" name=""/>
        <dsp:cNvSpPr/>
      </dsp:nvSpPr>
      <dsp:spPr>
        <a:xfrm>
          <a:off x="534642" y="2830360"/>
          <a:ext cx="395386" cy="39538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1271E5-99A8-445F-89CF-2129B4608CCE}">
      <dsp:nvSpPr>
        <dsp:cNvPr id="0" name=""/>
        <dsp:cNvSpPr/>
      </dsp:nvSpPr>
      <dsp:spPr>
        <a:xfrm>
          <a:off x="1043207" y="3145186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8889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42326-1864-482A-9D94-1B4AC3735730}">
      <dsp:nvSpPr>
        <dsp:cNvPr id="0" name=""/>
        <dsp:cNvSpPr/>
      </dsp:nvSpPr>
      <dsp:spPr>
        <a:xfrm>
          <a:off x="1140077" y="2830360"/>
          <a:ext cx="271827" cy="271827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1111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7C37C-36E2-4886-971D-E45F2B1E35F4}">
      <dsp:nvSpPr>
        <dsp:cNvPr id="0" name=""/>
        <dsp:cNvSpPr/>
      </dsp:nvSpPr>
      <dsp:spPr>
        <a:xfrm>
          <a:off x="1382251" y="3169403"/>
          <a:ext cx="172981" cy="172981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56A1D-753F-406F-A06A-376614BAC24D}">
      <dsp:nvSpPr>
        <dsp:cNvPr id="0" name=""/>
        <dsp:cNvSpPr/>
      </dsp:nvSpPr>
      <dsp:spPr>
        <a:xfrm>
          <a:off x="1600207" y="2781925"/>
          <a:ext cx="395386" cy="39538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5556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B0C5A-D8D7-4382-BB7A-7817C20BB87C}">
      <dsp:nvSpPr>
        <dsp:cNvPr id="0" name=""/>
        <dsp:cNvSpPr/>
      </dsp:nvSpPr>
      <dsp:spPr>
        <a:xfrm>
          <a:off x="2132990" y="2685056"/>
          <a:ext cx="271827" cy="271827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7778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DE9D19-9C14-4A34-9245-F2DFFA048BCE}">
      <dsp:nvSpPr>
        <dsp:cNvPr id="0" name=""/>
        <dsp:cNvSpPr/>
      </dsp:nvSpPr>
      <dsp:spPr>
        <a:xfrm>
          <a:off x="2404818" y="1546435"/>
          <a:ext cx="798319" cy="1524079"/>
        </a:xfrm>
        <a:prstGeom prst="chevron">
          <a:avLst>
            <a:gd name="adj" fmla="val 6231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D5014-A1A2-42DD-82A7-86E92C66822E}">
      <dsp:nvSpPr>
        <dsp:cNvPr id="0" name=""/>
        <dsp:cNvSpPr/>
      </dsp:nvSpPr>
      <dsp:spPr>
        <a:xfrm>
          <a:off x="3203138" y="1547176"/>
          <a:ext cx="2177235" cy="1524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Systematic enrichment of ligands </a:t>
          </a:r>
          <a:r>
            <a:rPr lang="en-US" sz="1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“SELEX</a:t>
          </a:r>
          <a:r>
            <a:rPr lang="en-US" sz="13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”, FOR small nucleic acids with desired selective binding  from nucleic acid libraries,  </a:t>
          </a:r>
          <a:endParaRPr lang="en-US" sz="13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203138" y="1547176"/>
        <a:ext cx="2177235" cy="1524065"/>
      </dsp:txXfrm>
    </dsp:sp>
    <dsp:sp modelId="{14FE687F-C1A1-450B-BE7E-A1419C78786E}">
      <dsp:nvSpPr>
        <dsp:cNvPr id="0" name=""/>
        <dsp:cNvSpPr/>
      </dsp:nvSpPr>
      <dsp:spPr>
        <a:xfrm>
          <a:off x="5380373" y="1546435"/>
          <a:ext cx="798319" cy="1524079"/>
        </a:xfrm>
        <a:prstGeom prst="chevron">
          <a:avLst>
            <a:gd name="adj" fmla="val 62310"/>
          </a:avLst>
        </a:prstGeom>
        <a:solidFill>
          <a:schemeClr val="accent2">
            <a:shade val="90000"/>
            <a:hueOff val="-41001"/>
            <a:satOff val="-6944"/>
            <a:lumOff val="3211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698F63-97AA-4566-989D-5E6CB12AD5CC}">
      <dsp:nvSpPr>
        <dsp:cNvPr id="0" name=""/>
        <dsp:cNvSpPr/>
      </dsp:nvSpPr>
      <dsp:spPr>
        <a:xfrm>
          <a:off x="6265782" y="1420482"/>
          <a:ext cx="1850650" cy="1850650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NOW: METAL IONS, AA, PEPTIDES &amp; VIRAL VECTORS </a:t>
          </a:r>
          <a:endParaRPr lang="en-US" sz="12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6536803" y="1691503"/>
        <a:ext cx="1308608" cy="1308608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D2FC2-68D4-4E24-A111-75C5DC993526}">
      <dsp:nvSpPr>
        <dsp:cNvPr id="0" name=""/>
        <dsp:cNvSpPr/>
      </dsp:nvSpPr>
      <dsp:spPr>
        <a:xfrm>
          <a:off x="0" y="0"/>
          <a:ext cx="8229600" cy="1127295"/>
        </a:xfrm>
        <a:prstGeom prst="round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AVAILABLE MAJIC BULLETS</a:t>
          </a:r>
          <a:endParaRPr lang="en-US" sz="4700" kern="1200" dirty="0"/>
        </a:p>
      </dsp:txBody>
      <dsp:txXfrm>
        <a:off x="55030" y="55030"/>
        <a:ext cx="8119540" cy="1017235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8DB3D-8269-4F56-8069-13A81A8C896C}">
      <dsp:nvSpPr>
        <dsp:cNvPr id="0" name=""/>
        <dsp:cNvSpPr/>
      </dsp:nvSpPr>
      <dsp:spPr>
        <a:xfrm>
          <a:off x="0" y="231501"/>
          <a:ext cx="8229600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smtClean="0"/>
            <a:t>Aptamers covalently linked with siRNA, micro RNA, DRUGS, toxins, SOS TRIGGERS. (“DRONES WITH BULLETS”) </a:t>
          </a:r>
          <a:endParaRPr lang="en-US" sz="3600" kern="1200"/>
        </a:p>
      </dsp:txBody>
      <dsp:txXfrm>
        <a:off x="96638" y="328139"/>
        <a:ext cx="8036324" cy="1786364"/>
      </dsp:txXfrm>
    </dsp:sp>
    <dsp:sp modelId="{8896EB28-9677-4B1C-B9AE-68A4C70D0F1B}">
      <dsp:nvSpPr>
        <dsp:cNvPr id="0" name=""/>
        <dsp:cNvSpPr/>
      </dsp:nvSpPr>
      <dsp:spPr>
        <a:xfrm>
          <a:off x="0" y="2314821"/>
          <a:ext cx="8229600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IMMUNOLIPOSOMES ATTACHED TO DUAL ANTI VIRAL DRUGS AS STEALTH “TROJAN HORSE”(</a:t>
          </a:r>
          <a:r>
            <a:rPr lang="en-US" sz="3600" kern="1200" dirty="0" err="1" smtClean="0"/>
            <a:t>Ramana</a:t>
          </a:r>
          <a:r>
            <a:rPr lang="en-US" sz="3600" kern="1200" dirty="0" smtClean="0"/>
            <a:t> et al 2015)	</a:t>
          </a:r>
          <a:endParaRPr lang="en-US" sz="3600" kern="1200" dirty="0"/>
        </a:p>
      </dsp:txBody>
      <dsp:txXfrm>
        <a:off x="96638" y="2411459"/>
        <a:ext cx="8036324" cy="17863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DF6B8F-3E21-465D-97A6-4F2CC614E926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2C5E6-F053-46B8-83DD-777C71C7B913}">
      <dsp:nvSpPr>
        <dsp:cNvPr id="0" name=""/>
        <dsp:cNvSpPr/>
      </dsp:nvSpPr>
      <dsp:spPr>
        <a:xfrm>
          <a:off x="341661" y="1357788"/>
          <a:ext cx="36727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ACCESS ANCIENT ANTISTRESS PATHWAYS  FOR  HIV THERAPEUTIC</a:t>
          </a:r>
          <a:r>
            <a:rPr lang="en-US" sz="2000" b="1" kern="1200" dirty="0" smtClean="0"/>
            <a:t>S</a:t>
          </a:r>
          <a:endParaRPr lang="en-US" sz="2000" kern="1200" dirty="0"/>
        </a:p>
      </dsp:txBody>
      <dsp:txXfrm>
        <a:off x="430037" y="1446164"/>
        <a:ext cx="3496028" cy="1633633"/>
      </dsp:txXfrm>
    </dsp:sp>
    <dsp:sp modelId="{C6E47E32-6267-4529-8848-CD0F2FC64F16}">
      <dsp:nvSpPr>
        <dsp:cNvPr id="0" name=""/>
        <dsp:cNvSpPr/>
      </dsp:nvSpPr>
      <dsp:spPr>
        <a:xfrm>
          <a:off x="4343400" y="1371602"/>
          <a:ext cx="36727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UTILIZE ANTI-STRESS DRUGS USED FOR CANCER, ALZHEIMERS, STROKE, HEART ATTACK, NEUROLOGICAL DISEASES, WOUND HEALING</a:t>
          </a:r>
          <a:endParaRPr lang="en-US" sz="17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4431776" y="1459978"/>
        <a:ext cx="3496028" cy="163363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37B58-D437-4070-A47E-846D2E31BBCF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Dual antiretroviral drugs--modern Trojan horses to combat HIV</a:t>
          </a:r>
          <a:endParaRPr lang="en-US" sz="2800" kern="1200"/>
        </a:p>
      </dsp:txBody>
      <dsp:txXfrm>
        <a:off x="54373" y="68953"/>
        <a:ext cx="8120854" cy="1005094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AECF9-2034-49C2-8188-708826D73253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8261A0-F042-44C2-A042-59E4505DBE26}">
      <dsp:nvSpPr>
        <dsp:cNvPr id="0" name=""/>
        <dsp:cNvSpPr/>
      </dsp:nvSpPr>
      <dsp:spPr>
        <a:xfrm>
          <a:off x="825471" y="1357788"/>
          <a:ext cx="3188970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Ramana</a:t>
          </a:r>
          <a:r>
            <a:rPr lang="en-US" sz="21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et al., 2015  Stealth anti-CD4 conjugated </a:t>
          </a:r>
          <a:r>
            <a:rPr lang="en-US" sz="2100" b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immunoliposomes</a:t>
          </a:r>
          <a:r>
            <a:rPr lang="en-US" sz="21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</a:t>
          </a:r>
          <a:r>
            <a:rPr lang="en-US" sz="2100" b="1" kern="1200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invitro</a:t>
          </a:r>
          <a:endParaRPr lang="en-US" sz="21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13847" y="1446164"/>
        <a:ext cx="3012218" cy="1633633"/>
      </dsp:txXfrm>
    </dsp:sp>
    <dsp:sp modelId="{32142198-A8E3-4899-B2BC-167242ACDA93}">
      <dsp:nvSpPr>
        <dsp:cNvPr id="0" name=""/>
        <dsp:cNvSpPr/>
      </dsp:nvSpPr>
      <dsp:spPr>
        <a:xfrm>
          <a:off x="4215158" y="1357788"/>
          <a:ext cx="3188970" cy="18103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Blocked viral proliferation:   co-delivery  </a:t>
          </a:r>
          <a:endParaRPr lang="en-US" sz="2800" kern="1200" dirty="0"/>
        </a:p>
      </dsp:txBody>
      <dsp:txXfrm>
        <a:off x="4303534" y="1446164"/>
        <a:ext cx="3012218" cy="163363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239B2-EEC4-4D3F-AC71-BE3B0DC298A0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TAR siRNA DECOY VEHICLE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19833-C279-4B7A-B6C2-42D74DBC1289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DFA451-ED18-423A-9110-41873BF1DD70}">
      <dsp:nvSpPr>
        <dsp:cNvPr id="0" name=""/>
        <dsp:cNvSpPr/>
      </dsp:nvSpPr>
      <dsp:spPr>
        <a:xfrm>
          <a:off x="3495" y="1357788"/>
          <a:ext cx="3934295" cy="18103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TAR microRNA is ANTI APOPTOSIS: PROTECTS VIRAL RESERVOIR.</a:t>
          </a:r>
          <a:endParaRPr lang="en-US" sz="2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1871" y="1446164"/>
        <a:ext cx="3757543" cy="1633633"/>
      </dsp:txXfrm>
    </dsp:sp>
    <dsp:sp modelId="{1FFC9B80-F4DB-42EB-99A8-F42B01688320}">
      <dsp:nvSpPr>
        <dsp:cNvPr id="0" name=""/>
        <dsp:cNvSpPr/>
      </dsp:nvSpPr>
      <dsp:spPr>
        <a:xfrm>
          <a:off x="4291808" y="1357788"/>
          <a:ext cx="3934295" cy="1810385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ENGINEERED TAR RNA siRNA of HIV.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TAR DECOY  INHIBITED HIV EXPRESSION IN CHALLENGE </a:t>
          </a:r>
          <a:r>
            <a:rPr lang="en-US" sz="1400" b="1" kern="120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 (TROJAN HORSE</a:t>
          </a:r>
          <a:r>
            <a:rPr lang="en-US" sz="1500" kern="1200" smtClean="0"/>
            <a:t>)</a:t>
          </a:r>
          <a:endParaRPr lang="en-US" sz="1500" kern="1200" dirty="0"/>
        </a:p>
      </dsp:txBody>
      <dsp:txXfrm>
        <a:off x="4380184" y="1446164"/>
        <a:ext cx="3757543" cy="163363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B7E37-F8AF-4386-8907-1AAEF5AD04F4}">
      <dsp:nvSpPr>
        <dsp:cNvPr id="0" name=""/>
        <dsp:cNvSpPr/>
      </dsp:nvSpPr>
      <dsp:spPr>
        <a:xfrm>
          <a:off x="0" y="115785"/>
          <a:ext cx="82296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CELL-SPECIFIC OPPOSITE TERT THERAPY</a:t>
          </a:r>
          <a:endParaRPr lang="en-US" sz="3800" kern="1200" dirty="0"/>
        </a:p>
      </dsp:txBody>
      <dsp:txXfrm>
        <a:off x="44492" y="160277"/>
        <a:ext cx="8140616" cy="822446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90B459-D431-49AD-AE25-7BD7FD70A815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E8CCE5-0745-4E9B-B14A-98C178E1FB3D}">
      <dsp:nvSpPr>
        <dsp:cNvPr id="0" name=""/>
        <dsp:cNvSpPr/>
      </dsp:nvSpPr>
      <dsp:spPr>
        <a:xfrm>
          <a:off x="465426" y="1357788"/>
          <a:ext cx="3549015" cy="18103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ACTIVATE TERT ↑  CD4 BYSTANDER CELLS</a:t>
          </a:r>
          <a:endParaRPr lang="en-US" sz="3300" kern="1200"/>
        </a:p>
      </dsp:txBody>
      <dsp:txXfrm>
        <a:off x="553802" y="1446164"/>
        <a:ext cx="3372263" cy="1633633"/>
      </dsp:txXfrm>
    </dsp:sp>
    <dsp:sp modelId="{CFA2C367-8629-4C95-B24A-18C12927F680}">
      <dsp:nvSpPr>
        <dsp:cNvPr id="0" name=""/>
        <dsp:cNvSpPr/>
      </dsp:nvSpPr>
      <dsp:spPr>
        <a:xfrm>
          <a:off x="4215158" y="1357788"/>
          <a:ext cx="3549015" cy="1810385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smtClean="0"/>
            <a:t>INHIBIT TERT↓ MDM INFECTED RESERVOIR</a:t>
          </a:r>
          <a:endParaRPr lang="en-US" sz="3300" kern="1200"/>
        </a:p>
      </dsp:txBody>
      <dsp:txXfrm>
        <a:off x="4303534" y="1446164"/>
        <a:ext cx="3372263" cy="163363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819A0-1346-464A-B412-4378F8BB8BA7}">
      <dsp:nvSpPr>
        <dsp:cNvPr id="0" name=""/>
        <dsp:cNvSpPr/>
      </dsp:nvSpPr>
      <dsp:spPr>
        <a:xfrm>
          <a:off x="0" y="211725"/>
          <a:ext cx="8229600" cy="71954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 CD4+ THERAPY </a:t>
          </a:r>
          <a:r>
            <a:rPr lang="en-US" sz="3000" kern="1200" dirty="0" smtClean="0">
              <a:latin typeface="Arial"/>
              <a:cs typeface="Arial"/>
            </a:rPr>
            <a:t>↑TERT; siRNA ↓TAT, ↓ NOTCH</a:t>
          </a:r>
          <a:endParaRPr lang="en-US" sz="3000" kern="1200" dirty="0"/>
        </a:p>
      </dsp:txBody>
      <dsp:txXfrm>
        <a:off x="35125" y="246850"/>
        <a:ext cx="8159350" cy="649299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CC616-362D-4F78-BA0D-A4F37BE3F3A9}">
      <dsp:nvSpPr>
        <dsp:cNvPr id="0" name=""/>
        <dsp:cNvSpPr/>
      </dsp:nvSpPr>
      <dsp:spPr>
        <a:xfrm>
          <a:off x="0" y="184139"/>
          <a:ext cx="8229599" cy="2007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UPREGULATE TERT </a:t>
          </a:r>
          <a:r>
            <a:rPr lang="en-US" sz="3300" kern="1200" dirty="0" smtClean="0">
              <a:latin typeface="Arial"/>
              <a:cs typeface="Arial"/>
            </a:rPr>
            <a:t>↑(AGS 499,</a:t>
          </a:r>
          <a:endParaRPr lang="en-US" sz="3300" kern="1200" dirty="0" smtClean="0"/>
        </a:p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 DOWNREGULATE TAT</a:t>
          </a:r>
          <a:r>
            <a:rPr lang="en-US" sz="3300" kern="1200" dirty="0" smtClean="0">
              <a:latin typeface="Arial"/>
              <a:cs typeface="Arial"/>
            </a:rPr>
            <a:t>↓</a:t>
          </a:r>
          <a:r>
            <a:rPr lang="en-US" sz="3300" kern="1200" dirty="0" smtClean="0"/>
            <a:t> (siRNA): 1.Saquinavir ( protease inhibitor);</a:t>
          </a:r>
          <a:r>
            <a:rPr lang="en-US" sz="3300" kern="1200" dirty="0" smtClean="0">
              <a:latin typeface="Arial"/>
              <a:cs typeface="Arial"/>
            </a:rPr>
            <a:t> 2.S</a:t>
          </a:r>
          <a:r>
            <a:rPr lang="en-US" sz="3300" kern="1200" dirty="0" smtClean="0"/>
            <a:t>iRNA for TAT </a:t>
          </a:r>
          <a:endParaRPr lang="en-US" sz="3300" kern="1200" dirty="0"/>
        </a:p>
      </dsp:txBody>
      <dsp:txXfrm>
        <a:off x="98009" y="282148"/>
        <a:ext cx="8033581" cy="1811702"/>
      </dsp:txXfrm>
    </dsp:sp>
    <dsp:sp modelId="{708124F6-13F9-4B52-BEBD-73361924AB91}">
      <dsp:nvSpPr>
        <dsp:cNvPr id="0" name=""/>
        <dsp:cNvSpPr/>
      </dsp:nvSpPr>
      <dsp:spPr>
        <a:xfrm>
          <a:off x="0" y="2286900"/>
          <a:ext cx="8229599" cy="20077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NOTCH EXPRESSION </a:t>
          </a:r>
          <a:r>
            <a:rPr lang="en-US" sz="3300" kern="1200" dirty="0" smtClean="0">
              <a:latin typeface="Arial"/>
              <a:cs typeface="Arial"/>
            </a:rPr>
            <a:t>↓</a:t>
          </a:r>
          <a:r>
            <a:rPr lang="en-US" sz="3300" kern="1200" dirty="0" smtClean="0"/>
            <a:t>: GSIXX, (gamma secretase inhibitor) blocks Notch signaling (notch signal  </a:t>
          </a:r>
          <a:r>
            <a:rPr lang="en-US" sz="3300" kern="1200" dirty="0" smtClean="0">
              <a:latin typeface="Arial"/>
              <a:cs typeface="Arial"/>
            </a:rPr>
            <a:t>↑ in kidney HIV &amp; disease</a:t>
          </a:r>
          <a:r>
            <a:rPr lang="en-US" sz="3300" kern="1200" dirty="0" smtClean="0"/>
            <a:t>.) </a:t>
          </a:r>
          <a:endParaRPr lang="en-US" sz="3300" kern="1200" dirty="0"/>
        </a:p>
      </dsp:txBody>
      <dsp:txXfrm>
        <a:off x="98009" y="2384909"/>
        <a:ext cx="8033581" cy="1811702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6DD39-5B4E-409B-9735-A7B58D3FA645}">
      <dsp:nvSpPr>
        <dsp:cNvPr id="0" name=""/>
        <dsp:cNvSpPr/>
      </dsp:nvSpPr>
      <dsp:spPr>
        <a:xfrm>
          <a:off x="0" y="5512"/>
          <a:ext cx="8229600" cy="11319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</a:t>
          </a:r>
          <a:r>
            <a:rPr lang="en-US" sz="4500" kern="1200" dirty="0" smtClean="0"/>
            <a:t>  </a:t>
          </a:r>
          <a:r>
            <a:rPr lang="en-US" sz="4500" b="1" kern="1200" dirty="0" smtClean="0"/>
            <a:t>OUT OF BALANCE </a:t>
          </a:r>
          <a:endParaRPr lang="en-US" sz="4500" b="1" kern="1200" dirty="0"/>
        </a:p>
      </dsp:txBody>
      <dsp:txXfrm>
        <a:off x="55258" y="60770"/>
        <a:ext cx="8119084" cy="1021459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AD034D-B114-4617-A1D8-DEAC3814447C}">
      <dsp:nvSpPr>
        <dsp:cNvPr id="0" name=""/>
        <dsp:cNvSpPr/>
      </dsp:nvSpPr>
      <dsp:spPr>
        <a:xfrm>
          <a:off x="0" y="25137"/>
          <a:ext cx="8229600" cy="21816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OVEREXPRESSION: PERMISSIVE TO HIV INFECTED AND CANCER CELLS, </a:t>
          </a:r>
          <a:endParaRPr lang="en-US" sz="3900" kern="1200"/>
        </a:p>
      </dsp:txBody>
      <dsp:txXfrm>
        <a:off x="106501" y="131638"/>
        <a:ext cx="8016598" cy="1968682"/>
      </dsp:txXfrm>
    </dsp:sp>
    <dsp:sp modelId="{E00472C7-9D08-4C47-9494-C7203E290A10}">
      <dsp:nvSpPr>
        <dsp:cNvPr id="0" name=""/>
        <dsp:cNvSpPr/>
      </dsp:nvSpPr>
      <dsp:spPr>
        <a:xfrm>
          <a:off x="0" y="2319141"/>
          <a:ext cx="8229600" cy="218168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NORMAL  EXPRESSION:  REGERERATIVE AND PROTECTIVE AGAINST TOXIC STRESSES IN CD4+.</a:t>
          </a:r>
          <a:endParaRPr lang="en-US" sz="3900" kern="1200"/>
        </a:p>
      </dsp:txBody>
      <dsp:txXfrm>
        <a:off x="106501" y="2425642"/>
        <a:ext cx="8016598" cy="19686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C119E-3EBD-47C3-8265-E06BE50EA906}">
      <dsp:nvSpPr>
        <dsp:cNvPr id="0" name=""/>
        <dsp:cNvSpPr/>
      </dsp:nvSpPr>
      <dsp:spPr>
        <a:xfrm>
          <a:off x="0" y="1458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/>
            <a:t>STRATEGY: ACCESS CONSERVED STRESS RESISTANCE FOR HIV THERAPY</a:t>
          </a:r>
          <a:endParaRPr lang="en-US" sz="2800" kern="1200"/>
        </a:p>
      </dsp:txBody>
      <dsp:txXfrm>
        <a:off x="54373" y="68953"/>
        <a:ext cx="8120854" cy="1005094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17609E-848D-4EF2-9F6D-A821A16EB004}">
      <dsp:nvSpPr>
        <dsp:cNvPr id="0" name=""/>
        <dsp:cNvSpPr/>
      </dsp:nvSpPr>
      <dsp:spPr>
        <a:xfrm>
          <a:off x="0" y="411"/>
          <a:ext cx="8229600" cy="56511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DISEASES WITH COMMON STRESS</a:t>
          </a:r>
          <a:endParaRPr lang="en-US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586" y="27997"/>
        <a:ext cx="8174428" cy="509939"/>
      </dsp:txXfrm>
    </dsp:sp>
    <dsp:sp modelId="{A053B029-9057-4387-9F85-D9636BF40637}">
      <dsp:nvSpPr>
        <dsp:cNvPr id="0" name=""/>
        <dsp:cNvSpPr/>
      </dsp:nvSpPr>
      <dsp:spPr>
        <a:xfrm>
          <a:off x="0" y="577476"/>
          <a:ext cx="8229600" cy="56511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CAN USE COMMON DRUGS!!</a:t>
          </a:r>
          <a:endParaRPr lang="en-US" sz="28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7586" y="605062"/>
        <a:ext cx="8174428" cy="509939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D1DCB-95E4-4AF6-83E3-8F1B3AF3852A}">
      <dsp:nvSpPr>
        <dsp:cNvPr id="0" name=""/>
        <dsp:cNvSpPr/>
      </dsp:nvSpPr>
      <dsp:spPr>
        <a:xfrm>
          <a:off x="0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E0718-56DB-4B97-ADED-9FABF5982C02}">
      <dsp:nvSpPr>
        <dsp:cNvPr id="0" name=""/>
        <dsp:cNvSpPr/>
      </dsp:nvSpPr>
      <dsp:spPr>
        <a:xfrm>
          <a:off x="257174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DESPITE SYMPTOMS DIVERSITY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-ROS &amp; ENERGY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DEPLETIONS </a:t>
          </a:r>
          <a:endParaRPr lang="en-US" sz="1700" kern="1200" dirty="0"/>
        </a:p>
      </dsp:txBody>
      <dsp:txXfrm>
        <a:off x="300222" y="1693310"/>
        <a:ext cx="2228479" cy="1383659"/>
      </dsp:txXfrm>
    </dsp:sp>
    <dsp:sp modelId="{238B4580-412F-46B5-A9DB-D0A2C58DABC5}">
      <dsp:nvSpPr>
        <dsp:cNvPr id="0" name=""/>
        <dsp:cNvSpPr/>
      </dsp:nvSpPr>
      <dsp:spPr>
        <a:xfrm>
          <a:off x="2828924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48C5B-FFE8-4992-A4EF-C8AA569C076C}">
      <dsp:nvSpPr>
        <dsp:cNvPr id="0" name=""/>
        <dsp:cNvSpPr/>
      </dsp:nvSpPr>
      <dsp:spPr>
        <a:xfrm>
          <a:off x="3086099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 HIV,CANCER, ALHEIMERS, STROKE , HEART ATTACK, NEUROLOGICAL DISEASES</a:t>
          </a:r>
          <a:endParaRPr lang="en-US" sz="1700" kern="1200" dirty="0"/>
        </a:p>
      </dsp:txBody>
      <dsp:txXfrm>
        <a:off x="3129147" y="1693310"/>
        <a:ext cx="2228479" cy="1383659"/>
      </dsp:txXfrm>
    </dsp:sp>
    <dsp:sp modelId="{32026CA5-2278-427D-B240-70E915BD8234}">
      <dsp:nvSpPr>
        <dsp:cNvPr id="0" name=""/>
        <dsp:cNvSpPr/>
      </dsp:nvSpPr>
      <dsp:spPr>
        <a:xfrm>
          <a:off x="5657850" y="1405945"/>
          <a:ext cx="2314575" cy="1469755"/>
        </a:xfrm>
        <a:prstGeom prst="roundRect">
          <a:avLst>
            <a:gd name="adj" fmla="val 10000"/>
          </a:avLst>
        </a:prstGeom>
        <a:solidFill>
          <a:schemeClr val="accent4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046C2-EDEC-4E85-BB31-F1619A677228}">
      <dsp:nvSpPr>
        <dsp:cNvPr id="0" name=""/>
        <dsp:cNvSpPr/>
      </dsp:nvSpPr>
      <dsp:spPr>
        <a:xfrm>
          <a:off x="5915024" y="1650262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TARGETED THERAPEUTIC DRUGS RESERVOIR FOR EACH OTHER</a:t>
          </a:r>
          <a:endParaRPr lang="en-US" sz="1700" kern="1200"/>
        </a:p>
      </dsp:txBody>
      <dsp:txXfrm>
        <a:off x="5958072" y="1693310"/>
        <a:ext cx="2228479" cy="1383659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0C2FC-E919-4B66-A326-5D68A19E58C9}">
      <dsp:nvSpPr>
        <dsp:cNvPr id="0" name=""/>
        <dsp:cNvSpPr/>
      </dsp:nvSpPr>
      <dsp:spPr>
        <a:xfrm>
          <a:off x="0" y="19844"/>
          <a:ext cx="8229600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smtClean="0"/>
            <a:t>HORMESIS A LITLE BAD IS GOOD</a:t>
          </a:r>
          <a:endParaRPr lang="en-US" sz="4600" kern="1200"/>
        </a:p>
      </dsp:txBody>
      <dsp:txXfrm>
        <a:off x="53859" y="73703"/>
        <a:ext cx="8121882" cy="995592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8854C-91B0-4877-B193-9F2A5CBCF8B5}">
      <dsp:nvSpPr>
        <dsp:cNvPr id="0" name=""/>
        <dsp:cNvSpPr/>
      </dsp:nvSpPr>
      <dsp:spPr>
        <a:xfrm>
          <a:off x="0" y="326481"/>
          <a:ext cx="8229600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LOW DOSES OF OTHERWISE HARMFUL AGENTS, </a:t>
          </a:r>
          <a:endParaRPr lang="en-US" sz="3100" kern="1200"/>
        </a:p>
      </dsp:txBody>
      <dsp:txXfrm>
        <a:off x="60116" y="386597"/>
        <a:ext cx="8109368" cy="1111247"/>
      </dsp:txXfrm>
    </dsp:sp>
    <dsp:sp modelId="{66E2DE09-E0AF-4AC7-8D21-427FACE4542A}">
      <dsp:nvSpPr>
        <dsp:cNvPr id="0" name=""/>
        <dsp:cNvSpPr/>
      </dsp:nvSpPr>
      <dsp:spPr>
        <a:xfrm>
          <a:off x="0" y="1647241"/>
          <a:ext cx="8229600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ACTIVATE STRESS RESPONSES.</a:t>
          </a:r>
          <a:endParaRPr lang="en-US" sz="3100" kern="1200"/>
        </a:p>
      </dsp:txBody>
      <dsp:txXfrm>
        <a:off x="60116" y="1707357"/>
        <a:ext cx="8109368" cy="1111247"/>
      </dsp:txXfrm>
    </dsp:sp>
    <dsp:sp modelId="{F308D8EA-867B-4906-B77D-CFFC41C0AFA3}">
      <dsp:nvSpPr>
        <dsp:cNvPr id="0" name=""/>
        <dsp:cNvSpPr/>
      </dsp:nvSpPr>
      <dsp:spPr>
        <a:xfrm>
          <a:off x="0" y="2968001"/>
          <a:ext cx="8229600" cy="1231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smtClean="0"/>
            <a:t>MIMETICS OF THE NATURAL STRESSES :SERVE TO ACTIVATE SURVIVAL &amp; LONGEVITY PATHWAYS</a:t>
          </a:r>
          <a:endParaRPr lang="en-US" sz="3100" kern="1200"/>
        </a:p>
      </dsp:txBody>
      <dsp:txXfrm>
        <a:off x="60116" y="3028117"/>
        <a:ext cx="8109368" cy="1111247"/>
      </dsp:txXfrm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38ED1A-C620-4BB0-B01F-F011E25EA93F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STRESS RESPONSE TRIGGERS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DCAB3-0919-415D-B53F-D6FE0B52CBEC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5C82A2-4ED6-47F0-B09E-0AEF6E4C6F46}">
      <dsp:nvSpPr>
        <dsp:cNvPr id="0" name=""/>
        <dsp:cNvSpPr/>
      </dsp:nvSpPr>
      <dsp:spPr>
        <a:xfrm>
          <a:off x="278874" y="1357788"/>
          <a:ext cx="2468880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CONSERVED THROUGHOUT EVOLUTION</a:t>
          </a:r>
          <a:endParaRPr lang="en-US" sz="17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67250" y="1446164"/>
        <a:ext cx="2292128" cy="1633633"/>
      </dsp:txXfrm>
    </dsp:sp>
    <dsp:sp modelId="{0BE46334-7D7F-45C6-9514-565C913388F4}">
      <dsp:nvSpPr>
        <dsp:cNvPr id="0" name=""/>
        <dsp:cNvSpPr/>
      </dsp:nvSpPr>
      <dsp:spPr>
        <a:xfrm>
          <a:off x="2880359" y="1357788"/>
          <a:ext cx="2468880" cy="181038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STRESSES: COLD, HUNGER, UV,OXIDATIVE STRESS, ENERGY DEPLETION,</a:t>
          </a:r>
          <a:endParaRPr lang="en-US" sz="17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68735" y="1446164"/>
        <a:ext cx="2292128" cy="1633633"/>
      </dsp:txXfrm>
    </dsp:sp>
    <dsp:sp modelId="{5F9B065F-B3A9-43D5-B7AF-7F9794FE3E89}">
      <dsp:nvSpPr>
        <dsp:cNvPr id="0" name=""/>
        <dsp:cNvSpPr/>
      </dsp:nvSpPr>
      <dsp:spPr>
        <a:xfrm>
          <a:off x="5414487" y="1447801"/>
          <a:ext cx="2468880" cy="18103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MIMETIC TRIGGERS: HIBERNATION (DELTORPHIN) EXERCISE (AICAR</a:t>
          </a:r>
          <a:r>
            <a:rPr lang="en-US" sz="1700" kern="1200" dirty="0" smtClean="0"/>
            <a:t>)</a:t>
          </a:r>
          <a:endParaRPr lang="en-US" sz="1700" kern="1200" dirty="0"/>
        </a:p>
      </dsp:txBody>
      <dsp:txXfrm>
        <a:off x="5502863" y="1536177"/>
        <a:ext cx="2292128" cy="1633633"/>
      </dsp:txXfrm>
    </dsp:sp>
  </dsp:spTree>
</dsp:drawing>
</file>

<file path=ppt/diagrams/drawing5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0795D-218C-40DD-9DBF-F94A6B0B5A1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E81147-976F-40FF-8CEC-F110A1A32039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DELTA OPIOIDS AGONIST  TRIGGER</a:t>
          </a:r>
          <a:endParaRPr lang="en-US" sz="15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97216" y="1446164"/>
        <a:ext cx="2472150" cy="1633633"/>
      </dsp:txXfrm>
    </dsp:sp>
    <dsp:sp modelId="{CE31E313-CC62-4D54-AE55-4B3DBDD18803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DELTORPHIN:∂ OPIOID IN FROG SPECIES ( ANDES (INDUCES COURAGE</a:t>
          </a:r>
          <a:r>
            <a:rPr lang="en-US" sz="1500" kern="1200" dirty="0" smtClean="0"/>
            <a:t>)</a:t>
          </a:r>
          <a:endParaRPr lang="en-US" sz="1500" kern="1200" dirty="0"/>
        </a:p>
      </dsp:txBody>
      <dsp:txXfrm>
        <a:off x="2878724" y="1446164"/>
        <a:ext cx="2472150" cy="1633633"/>
      </dsp:txXfrm>
    </dsp:sp>
    <dsp:sp modelId="{17DB31C9-CBB4-4DE8-A9CA-1FA67344DA48}">
      <dsp:nvSpPr>
        <dsp:cNvPr id="0" name=""/>
        <dsp:cNvSpPr/>
      </dsp:nvSpPr>
      <dsp:spPr>
        <a:xfrm>
          <a:off x="5562599" y="1295403"/>
          <a:ext cx="2648902" cy="18103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BENEFICIAL: ISCHEMIC SHOCK,HEMORRAGE, STROKE</a:t>
          </a:r>
          <a:r>
            <a:rPr lang="en-US" sz="1500" kern="1200" dirty="0" smtClean="0"/>
            <a:t>,</a:t>
          </a:r>
          <a:endParaRPr lang="en-US" sz="1500" kern="1200" dirty="0"/>
        </a:p>
      </dsp:txBody>
      <dsp:txXfrm>
        <a:off x="5650975" y="1383779"/>
        <a:ext cx="2472150" cy="1633633"/>
      </dsp:txXfrm>
    </dsp:sp>
  </dsp:spTree>
</dsp:drawing>
</file>

<file path=ppt/diagrams/drawing5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195639-C92E-4B6C-ADDB-67D12E8E0433}">
      <dsp:nvSpPr>
        <dsp:cNvPr id="0" name=""/>
        <dsp:cNvSpPr/>
      </dsp:nvSpPr>
      <dsp:spPr>
        <a:xfrm>
          <a:off x="0" y="1125"/>
          <a:ext cx="8229600" cy="114075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HIBERNATION INDUCTION </a:t>
          </a:r>
        </a:p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(BEARS, WOOCHUCKS, FROG ) TRIGGER </a:t>
          </a:r>
          <a:endParaRPr lang="en-US" sz="25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5687" y="56812"/>
        <a:ext cx="8118226" cy="1029376"/>
      </dsp:txXfrm>
    </dsp:sp>
  </dsp:spTree>
</dsp:drawing>
</file>

<file path=ppt/diagrams/drawing5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3CAF9-0B08-488D-9EFB-11D840A1DB08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1CAF0-DDD0-4184-AEE9-8DDAC420FBA6}">
      <dsp:nvSpPr>
        <dsp:cNvPr id="0" name=""/>
        <dsp:cNvSpPr/>
      </dsp:nvSpPr>
      <dsp:spPr>
        <a:xfrm>
          <a:off x="465426" y="1357788"/>
          <a:ext cx="3549015" cy="181038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T-oligo, </a:t>
          </a:r>
          <a:r>
            <a:rPr lang="en-US" sz="2100" kern="1200" dirty="0" smtClean="0"/>
            <a:t>TELOMERE DAMAGE MIMETIC: CANCER therapeutic. ↑ p53 DIFFERENTIATION &amp; caspase-mediated apoptotic cascade. </a:t>
          </a:r>
          <a:endParaRPr lang="en-US" sz="2100" kern="1200" dirty="0"/>
        </a:p>
      </dsp:txBody>
      <dsp:txXfrm>
        <a:off x="553802" y="1446164"/>
        <a:ext cx="3372263" cy="1633633"/>
      </dsp:txXfrm>
    </dsp:sp>
    <dsp:sp modelId="{5C65F899-B345-4066-B058-657ABBA2E63C}">
      <dsp:nvSpPr>
        <dsp:cNvPr id="0" name=""/>
        <dsp:cNvSpPr/>
      </dsp:nvSpPr>
      <dsp:spPr>
        <a:xfrm>
          <a:off x="4215158" y="1357788"/>
          <a:ext cx="3549015" cy="181038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T-oligo ↑ antioxidant enzymes superoxide dismutase 1 and 2, protects cells from oxidative damage; </a:t>
          </a:r>
          <a:endParaRPr lang="en-US" sz="2100" kern="1200"/>
        </a:p>
      </dsp:txBody>
      <dsp:txXfrm>
        <a:off x="4303534" y="1446164"/>
        <a:ext cx="3372263" cy="1633633"/>
      </dsp:txXfrm>
    </dsp:sp>
  </dsp:spTree>
</dsp:drawing>
</file>

<file path=ppt/diagrams/drawing5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C543A-2F45-4652-9745-E4B8C62779EB}">
      <dsp:nvSpPr>
        <dsp:cNvPr id="0" name=""/>
        <dsp:cNvSpPr/>
      </dsp:nvSpPr>
      <dsp:spPr>
        <a:xfrm>
          <a:off x="0" y="67815"/>
          <a:ext cx="8229600" cy="10073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COLD SHOCK RBM3: HIV THERAPY?</a:t>
          </a:r>
          <a:endParaRPr lang="en-US" sz="4200" kern="1200" dirty="0"/>
        </a:p>
      </dsp:txBody>
      <dsp:txXfrm>
        <a:off x="49176" y="116991"/>
        <a:ext cx="8131248" cy="9090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8EA90-8477-467C-9579-3CBCE8427B68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657E7-B56B-4F2D-89FA-B89C67F6886F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B9B89-4B4E-4937-BAAE-5F1114C8790E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181A598-63AF-4DF0-9AB1-30ABC25E5A15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CAN ACCESS ANCIENT STRESS RESPONSES</a:t>
          </a:r>
          <a:endParaRPr lang="en-US" sz="2500" kern="1200"/>
        </a:p>
      </dsp:txBody>
      <dsp:txXfrm>
        <a:off x="2958198" y="337221"/>
        <a:ext cx="2614981" cy="1623637"/>
      </dsp:txXfrm>
    </dsp:sp>
    <dsp:sp modelId="{0635B369-BAF4-4C13-8658-2813FBFBB6FE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BC8AD7-5BC7-421A-9288-9384E4D93EEB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REGULATE MASTER MOLECULES :TERT</a:t>
          </a:r>
          <a:endParaRPr lang="en-US" sz="2500" kern="1200" dirty="0"/>
        </a:p>
      </dsp:txBody>
      <dsp:txXfrm>
        <a:off x="1298415" y="2851793"/>
        <a:ext cx="2614981" cy="1623637"/>
      </dsp:txXfrm>
    </dsp:sp>
    <dsp:sp modelId="{201912D6-3740-4BBF-8861-DEBE8EBD61C0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43CEC83-6F3C-44A4-93E9-D3F43D04AC5C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TRIGGER  STRESS RESPONSE: MIMETICS</a:t>
          </a:r>
          <a:endParaRPr lang="en-US" sz="2500" kern="1200" dirty="0"/>
        </a:p>
      </dsp:txBody>
      <dsp:txXfrm>
        <a:off x="4617982" y="2851793"/>
        <a:ext cx="2614981" cy="1623637"/>
      </dsp:txXfrm>
    </dsp:sp>
  </dsp:spTree>
</dsp:drawing>
</file>

<file path=ppt/diagrams/drawing6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648CD-B6F5-4E5E-922D-EC35AA2F91B0}">
      <dsp:nvSpPr>
        <dsp:cNvPr id="0" name=""/>
        <dsp:cNvSpPr/>
      </dsp:nvSpPr>
      <dsp:spPr>
        <a:xfrm>
          <a:off x="2633471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MEDIATES STRUCTURAL PLASTICISITY</a:t>
          </a:r>
          <a:endParaRPr lang="en-US" sz="2100" kern="1200"/>
        </a:p>
      </dsp:txBody>
      <dsp:txXfrm>
        <a:off x="2704672" y="73410"/>
        <a:ext cx="2820254" cy="1316160"/>
      </dsp:txXfrm>
    </dsp:sp>
    <dsp:sp modelId="{BA329247-C114-4E66-A278-4B7E0560286D}">
      <dsp:nvSpPr>
        <dsp:cNvPr id="0" name=""/>
        <dsp:cNvSpPr/>
      </dsp:nvSpPr>
      <dsp:spPr>
        <a:xfrm>
          <a:off x="2633471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PROTECTIVE: NEURODEGENERATION </a:t>
          </a:r>
          <a:endParaRPr lang="en-US" sz="2100" kern="1200"/>
        </a:p>
      </dsp:txBody>
      <dsp:txXfrm>
        <a:off x="2704672" y="1604901"/>
        <a:ext cx="2820254" cy="1316160"/>
      </dsp:txXfrm>
    </dsp:sp>
    <dsp:sp modelId="{C4B51634-C0CB-4D5D-B7F0-372942F4009F}">
      <dsp:nvSpPr>
        <dsp:cNvPr id="0" name=""/>
        <dsp:cNvSpPr/>
      </dsp:nvSpPr>
      <dsp:spPr>
        <a:xfrm>
          <a:off x="2633471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HIV BRAIN INJURY ?</a:t>
          </a:r>
          <a:endParaRPr lang="en-US" sz="2100" kern="1200" dirty="0"/>
        </a:p>
      </dsp:txBody>
      <dsp:txXfrm>
        <a:off x="2704672" y="3136391"/>
        <a:ext cx="2820254" cy="1316160"/>
      </dsp:txXfrm>
    </dsp:sp>
  </dsp:spTree>
</dsp:drawing>
</file>

<file path=ppt/diagrams/drawing6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DAE6A-FC01-4FA6-B5DA-36322742E7A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dirty="0" smtClean="0"/>
            <a:t>Hibernation and HIV RESPONSE</a:t>
          </a:r>
          <a:endParaRPr lang="en-US" sz="4700" kern="1200" dirty="0"/>
        </a:p>
      </dsp:txBody>
      <dsp:txXfrm>
        <a:off x="55030" y="62882"/>
        <a:ext cx="8119540" cy="1017235"/>
      </dsp:txXfrm>
    </dsp:sp>
  </dsp:spTree>
</dsp:drawing>
</file>

<file path=ppt/diagrams/drawing6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B167CE-8B22-443C-9358-4152F54D074B}">
      <dsp:nvSpPr>
        <dsp:cNvPr id="0" name=""/>
        <dsp:cNvSpPr/>
      </dsp:nvSpPr>
      <dsp:spPr>
        <a:xfrm>
          <a:off x="0" y="261381"/>
          <a:ext cx="822960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OPIOID RECEPTORS STIMULATION ACTIVATED CD4+ T cells  SUPPRESSED HIV-1 EXPRESSION. </a:t>
          </a:r>
          <a:endParaRPr lang="en-US" sz="3200" b="1" kern="1200"/>
        </a:p>
      </dsp:txBody>
      <dsp:txXfrm>
        <a:off x="62141" y="323522"/>
        <a:ext cx="8105318" cy="1148678"/>
      </dsp:txXfrm>
    </dsp:sp>
    <dsp:sp modelId="{280C6F2F-C008-41EE-B663-C4E7929399CF}">
      <dsp:nvSpPr>
        <dsp:cNvPr id="0" name=""/>
        <dsp:cNvSpPr/>
      </dsp:nvSpPr>
      <dsp:spPr>
        <a:xfrm>
          <a:off x="0" y="1626501"/>
          <a:ext cx="8229600" cy="12729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/>
            <a:t>DELTORPHIN ↓ MARK 38 IN MACROPHAGES</a:t>
          </a:r>
          <a:endParaRPr lang="en-US" sz="3200" kern="1200"/>
        </a:p>
      </dsp:txBody>
      <dsp:txXfrm>
        <a:off x="62141" y="1688642"/>
        <a:ext cx="8105318" cy="1148678"/>
      </dsp:txXfrm>
    </dsp:sp>
    <dsp:sp modelId="{2EADFB8A-CA2E-471E-8910-026410ACFB06}">
      <dsp:nvSpPr>
        <dsp:cNvPr id="0" name=""/>
        <dsp:cNvSpPr/>
      </dsp:nvSpPr>
      <dsp:spPr>
        <a:xfrm>
          <a:off x="0" y="2991621"/>
          <a:ext cx="8229600" cy="1272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MARK38 ↑ HIV BRAIN INJURY: </a:t>
          </a:r>
          <a:r>
            <a:rPr lang="en-US" sz="3200" b="1" kern="1200" dirty="0" err="1" smtClean="0"/>
            <a:t>deltorphin</a:t>
          </a:r>
          <a:r>
            <a:rPr lang="en-US" sz="3200" b="1" kern="1200" dirty="0" smtClean="0"/>
            <a:t> ?</a:t>
          </a:r>
          <a:endParaRPr lang="en-US" sz="3200" kern="1200" dirty="0"/>
        </a:p>
      </dsp:txBody>
      <dsp:txXfrm>
        <a:off x="62141" y="3053762"/>
        <a:ext cx="8105318" cy="1148678"/>
      </dsp:txXfrm>
    </dsp:sp>
  </dsp:spTree>
</dsp:drawing>
</file>

<file path=ppt/diagrams/drawing6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302B9B-5561-4E76-B674-146268BFC96E}">
      <dsp:nvSpPr>
        <dsp:cNvPr id="0" name=""/>
        <dsp:cNvSpPr/>
      </dsp:nvSpPr>
      <dsp:spPr>
        <a:xfrm>
          <a:off x="0" y="19844"/>
          <a:ext cx="8229600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smtClean="0"/>
            <a:t>EXERCISE MIMETIC AICAR &amp; HIV</a:t>
          </a:r>
          <a:endParaRPr lang="en-US" sz="4600" kern="1200"/>
        </a:p>
      </dsp:txBody>
      <dsp:txXfrm>
        <a:off x="53859" y="73703"/>
        <a:ext cx="8121882" cy="995592"/>
      </dsp:txXfrm>
    </dsp:sp>
  </dsp:spTree>
</dsp:drawing>
</file>

<file path=ppt/diagrams/drawing6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321571-E57C-4F58-BD2E-D382255D072D}">
      <dsp:nvSpPr>
        <dsp:cNvPr id="0" name=""/>
        <dsp:cNvSpPr/>
      </dsp:nvSpPr>
      <dsp:spPr>
        <a:xfrm>
          <a:off x="133651" y="1982637"/>
          <a:ext cx="2002454" cy="659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AICAR SUBSTITUTES FOR EXERCISE</a:t>
          </a:r>
          <a:endParaRPr lang="en-US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133651" y="1982637"/>
        <a:ext cx="2002454" cy="659899"/>
      </dsp:txXfrm>
    </dsp:sp>
    <dsp:sp modelId="{A0AEA02D-2BB6-4CB3-8682-35195B7737BB}">
      <dsp:nvSpPr>
        <dsp:cNvPr id="0" name=""/>
        <dsp:cNvSpPr/>
      </dsp:nvSpPr>
      <dsp:spPr>
        <a:xfrm>
          <a:off x="131375" y="1781937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8D23B2B-32B0-495D-A7AD-AE501FDA4C84}">
      <dsp:nvSpPr>
        <dsp:cNvPr id="0" name=""/>
        <dsp:cNvSpPr/>
      </dsp:nvSpPr>
      <dsp:spPr>
        <a:xfrm>
          <a:off x="242875" y="1558936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551882"/>
                <a:satOff val="2212"/>
                <a:lumOff val="479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"/>
                <a:satOff val="2212"/>
                <a:lumOff val="479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"/>
                <a:satOff val="2212"/>
                <a:lumOff val="47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BC5F6B9-83D2-440C-8B9B-54721C9857C5}">
      <dsp:nvSpPr>
        <dsp:cNvPr id="0" name=""/>
        <dsp:cNvSpPr/>
      </dsp:nvSpPr>
      <dsp:spPr>
        <a:xfrm>
          <a:off x="510476" y="1603536"/>
          <a:ext cx="250306" cy="250306"/>
        </a:xfrm>
        <a:prstGeom prst="ellipse">
          <a:avLst/>
        </a:prstGeom>
        <a:gradFill rotWithShape="0">
          <a:gsLst>
            <a:gs pos="0">
              <a:schemeClr val="accent5">
                <a:hueOff val="-1103764"/>
                <a:satOff val="4423"/>
                <a:lumOff val="959"/>
                <a:alphaOff val="0"/>
                <a:tint val="50000"/>
                <a:satMod val="300000"/>
              </a:schemeClr>
            </a:gs>
            <a:gs pos="35000">
              <a:schemeClr val="accent5">
                <a:hueOff val="-1103764"/>
                <a:satOff val="4423"/>
                <a:lumOff val="959"/>
                <a:alphaOff val="0"/>
                <a:tint val="37000"/>
                <a:satMod val="300000"/>
              </a:schemeClr>
            </a:gs>
            <a:gs pos="100000">
              <a:schemeClr val="accent5">
                <a:hueOff val="-1103764"/>
                <a:satOff val="4423"/>
                <a:lumOff val="95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A2646C-EF22-45A5-80F1-89EE01419302}">
      <dsp:nvSpPr>
        <dsp:cNvPr id="0" name=""/>
        <dsp:cNvSpPr/>
      </dsp:nvSpPr>
      <dsp:spPr>
        <a:xfrm>
          <a:off x="733477" y="1358236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1655646"/>
                <a:satOff val="6635"/>
                <a:lumOff val="1438"/>
                <a:alphaOff val="0"/>
                <a:tint val="50000"/>
                <a:satMod val="300000"/>
              </a:schemeClr>
            </a:gs>
            <a:gs pos="35000">
              <a:schemeClr val="accent5">
                <a:hueOff val="-1655646"/>
                <a:satOff val="6635"/>
                <a:lumOff val="1438"/>
                <a:alphaOff val="0"/>
                <a:tint val="37000"/>
                <a:satMod val="300000"/>
              </a:schemeClr>
            </a:gs>
            <a:gs pos="100000">
              <a:schemeClr val="accent5">
                <a:hueOff val="-1655646"/>
                <a:satOff val="6635"/>
                <a:lumOff val="143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8940FD-8BDB-44F7-8433-012A81FCEF31}">
      <dsp:nvSpPr>
        <dsp:cNvPr id="0" name=""/>
        <dsp:cNvSpPr/>
      </dsp:nvSpPr>
      <dsp:spPr>
        <a:xfrm>
          <a:off x="1023377" y="1269035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2207528"/>
                <a:satOff val="8847"/>
                <a:lumOff val="1917"/>
                <a:alphaOff val="0"/>
                <a:tint val="50000"/>
                <a:satMod val="300000"/>
              </a:schemeClr>
            </a:gs>
            <a:gs pos="35000">
              <a:schemeClr val="accent5">
                <a:hueOff val="-2207528"/>
                <a:satOff val="8847"/>
                <a:lumOff val="1917"/>
                <a:alphaOff val="0"/>
                <a:tint val="37000"/>
                <a:satMod val="300000"/>
              </a:schemeClr>
            </a:gs>
            <a:gs pos="100000">
              <a:schemeClr val="accent5">
                <a:hueOff val="-2207528"/>
                <a:satOff val="8847"/>
                <a:lumOff val="191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FDE5EEF-01D0-45B0-B772-0B65D2D86D25}">
      <dsp:nvSpPr>
        <dsp:cNvPr id="0" name=""/>
        <dsp:cNvSpPr/>
      </dsp:nvSpPr>
      <dsp:spPr>
        <a:xfrm>
          <a:off x="1380178" y="1425136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2759410"/>
                <a:satOff val="11059"/>
                <a:lumOff val="2397"/>
                <a:alphaOff val="0"/>
                <a:tint val="50000"/>
                <a:satMod val="300000"/>
              </a:schemeClr>
            </a:gs>
            <a:gs pos="35000">
              <a:schemeClr val="accent5">
                <a:hueOff val="-2759410"/>
                <a:satOff val="11059"/>
                <a:lumOff val="2397"/>
                <a:alphaOff val="0"/>
                <a:tint val="37000"/>
                <a:satMod val="300000"/>
              </a:schemeClr>
            </a:gs>
            <a:gs pos="100000">
              <a:schemeClr val="accent5">
                <a:hueOff val="-2759410"/>
                <a:satOff val="11059"/>
                <a:lumOff val="239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8B1836-8C4D-450A-9505-9C50852C0996}">
      <dsp:nvSpPr>
        <dsp:cNvPr id="0" name=""/>
        <dsp:cNvSpPr/>
      </dsp:nvSpPr>
      <dsp:spPr>
        <a:xfrm>
          <a:off x="1603179" y="1536636"/>
          <a:ext cx="250306" cy="250306"/>
        </a:xfrm>
        <a:prstGeom prst="ellipse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50000"/>
                <a:satMod val="300000"/>
              </a:schemeClr>
            </a:gs>
            <a:gs pos="35000">
              <a:schemeClr val="accent5">
                <a:hueOff val="-3311292"/>
                <a:satOff val="13270"/>
                <a:lumOff val="2876"/>
                <a:alphaOff val="0"/>
                <a:tint val="37000"/>
                <a:satMod val="30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C9A170-FC61-44B5-8444-71284B7B1D6E}">
      <dsp:nvSpPr>
        <dsp:cNvPr id="0" name=""/>
        <dsp:cNvSpPr/>
      </dsp:nvSpPr>
      <dsp:spPr>
        <a:xfrm>
          <a:off x="1915380" y="1781937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3863174"/>
                <a:satOff val="15482"/>
                <a:lumOff val="3355"/>
                <a:alphaOff val="0"/>
                <a:tint val="50000"/>
                <a:satMod val="300000"/>
              </a:schemeClr>
            </a:gs>
            <a:gs pos="35000">
              <a:schemeClr val="accent5">
                <a:hueOff val="-3863174"/>
                <a:satOff val="15482"/>
                <a:lumOff val="3355"/>
                <a:alphaOff val="0"/>
                <a:tint val="37000"/>
                <a:satMod val="300000"/>
              </a:schemeClr>
            </a:gs>
            <a:gs pos="100000">
              <a:schemeClr val="accent5">
                <a:hueOff val="-3863174"/>
                <a:satOff val="15482"/>
                <a:lumOff val="335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B4E891C-1301-4C3A-B279-C1D4E238E8EB}">
      <dsp:nvSpPr>
        <dsp:cNvPr id="0" name=""/>
        <dsp:cNvSpPr/>
      </dsp:nvSpPr>
      <dsp:spPr>
        <a:xfrm>
          <a:off x="2049180" y="2027238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4415056"/>
                <a:satOff val="17694"/>
                <a:lumOff val="3835"/>
                <a:alphaOff val="0"/>
                <a:tint val="50000"/>
                <a:satMod val="300000"/>
              </a:schemeClr>
            </a:gs>
            <a:gs pos="35000">
              <a:schemeClr val="accent5">
                <a:hueOff val="-4415056"/>
                <a:satOff val="17694"/>
                <a:lumOff val="3835"/>
                <a:alphaOff val="0"/>
                <a:tint val="37000"/>
                <a:satMod val="300000"/>
              </a:schemeClr>
            </a:gs>
            <a:gs pos="100000">
              <a:schemeClr val="accent5">
                <a:hueOff val="-4415056"/>
                <a:satOff val="17694"/>
                <a:lumOff val="38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224EC8A-BE7D-4909-9D94-A7D075A9E484}">
      <dsp:nvSpPr>
        <dsp:cNvPr id="0" name=""/>
        <dsp:cNvSpPr/>
      </dsp:nvSpPr>
      <dsp:spPr>
        <a:xfrm>
          <a:off x="889577" y="1558936"/>
          <a:ext cx="409592" cy="409592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0C9C589-C739-49EE-A41A-14405C33D96B}">
      <dsp:nvSpPr>
        <dsp:cNvPr id="0" name=""/>
        <dsp:cNvSpPr/>
      </dsp:nvSpPr>
      <dsp:spPr>
        <a:xfrm>
          <a:off x="19875" y="2406339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5518820"/>
                <a:satOff val="22117"/>
                <a:lumOff val="4793"/>
                <a:alphaOff val="0"/>
                <a:tint val="50000"/>
                <a:satMod val="300000"/>
              </a:schemeClr>
            </a:gs>
            <a:gs pos="35000">
              <a:schemeClr val="accent5">
                <a:hueOff val="-5518820"/>
                <a:satOff val="22117"/>
                <a:lumOff val="4793"/>
                <a:alphaOff val="0"/>
                <a:tint val="37000"/>
                <a:satMod val="300000"/>
              </a:schemeClr>
            </a:gs>
            <a:gs pos="100000">
              <a:schemeClr val="accent5">
                <a:hueOff val="-5518820"/>
                <a:satOff val="22117"/>
                <a:lumOff val="479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EAE8937-78C9-4C78-A7C6-5393C9B9559E}">
      <dsp:nvSpPr>
        <dsp:cNvPr id="0" name=""/>
        <dsp:cNvSpPr/>
      </dsp:nvSpPr>
      <dsp:spPr>
        <a:xfrm>
          <a:off x="153675" y="2607039"/>
          <a:ext cx="250306" cy="250306"/>
        </a:xfrm>
        <a:prstGeom prst="ellipse">
          <a:avLst/>
        </a:prstGeom>
        <a:gradFill rotWithShape="0">
          <a:gsLst>
            <a:gs pos="0">
              <a:schemeClr val="accent5">
                <a:hueOff val="-6070702"/>
                <a:satOff val="24329"/>
                <a:lumOff val="5273"/>
                <a:alphaOff val="0"/>
                <a:tint val="50000"/>
                <a:satMod val="300000"/>
              </a:schemeClr>
            </a:gs>
            <a:gs pos="35000">
              <a:schemeClr val="accent5">
                <a:hueOff val="-6070702"/>
                <a:satOff val="24329"/>
                <a:lumOff val="5273"/>
                <a:alphaOff val="0"/>
                <a:tint val="37000"/>
                <a:satMod val="300000"/>
              </a:schemeClr>
            </a:gs>
            <a:gs pos="100000">
              <a:schemeClr val="accent5">
                <a:hueOff val="-6070702"/>
                <a:satOff val="24329"/>
                <a:lumOff val="52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E78150D-3913-404E-BAAB-0B9B5F3F8AF9}">
      <dsp:nvSpPr>
        <dsp:cNvPr id="0" name=""/>
        <dsp:cNvSpPr/>
      </dsp:nvSpPr>
      <dsp:spPr>
        <a:xfrm>
          <a:off x="488176" y="2785440"/>
          <a:ext cx="364082" cy="364082"/>
        </a:xfrm>
        <a:prstGeom prst="ellipse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50000"/>
                <a:satMod val="300000"/>
              </a:schemeClr>
            </a:gs>
            <a:gs pos="35000">
              <a:schemeClr val="accent5">
                <a:hueOff val="-6622584"/>
                <a:satOff val="26541"/>
                <a:lumOff val="5752"/>
                <a:alphaOff val="0"/>
                <a:tint val="37000"/>
                <a:satMod val="30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7C8135-99AA-4E02-8825-FC6DB789E100}">
      <dsp:nvSpPr>
        <dsp:cNvPr id="0" name=""/>
        <dsp:cNvSpPr/>
      </dsp:nvSpPr>
      <dsp:spPr>
        <a:xfrm>
          <a:off x="956477" y="3075340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7174466"/>
                <a:satOff val="28752"/>
                <a:lumOff val="6231"/>
                <a:alphaOff val="0"/>
                <a:tint val="50000"/>
                <a:satMod val="300000"/>
              </a:schemeClr>
            </a:gs>
            <a:gs pos="35000">
              <a:schemeClr val="accent5">
                <a:hueOff val="-7174466"/>
                <a:satOff val="28752"/>
                <a:lumOff val="6231"/>
                <a:alphaOff val="0"/>
                <a:tint val="37000"/>
                <a:satMod val="300000"/>
              </a:schemeClr>
            </a:gs>
            <a:gs pos="100000">
              <a:schemeClr val="accent5">
                <a:hueOff val="-7174466"/>
                <a:satOff val="28752"/>
                <a:lumOff val="62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F351045-17F6-45E4-B609-C6167D0D00C3}">
      <dsp:nvSpPr>
        <dsp:cNvPr id="0" name=""/>
        <dsp:cNvSpPr/>
      </dsp:nvSpPr>
      <dsp:spPr>
        <a:xfrm>
          <a:off x="1045678" y="2785440"/>
          <a:ext cx="250306" cy="250306"/>
        </a:xfrm>
        <a:prstGeom prst="ellipse">
          <a:avLst/>
        </a:prstGeom>
        <a:gradFill rotWithShape="0">
          <a:gsLst>
            <a:gs pos="0">
              <a:schemeClr val="accent5">
                <a:hueOff val="-7726349"/>
                <a:satOff val="30964"/>
                <a:lumOff val="6711"/>
                <a:alphaOff val="0"/>
                <a:tint val="50000"/>
                <a:satMod val="300000"/>
              </a:schemeClr>
            </a:gs>
            <a:gs pos="35000">
              <a:schemeClr val="accent5">
                <a:hueOff val="-7726349"/>
                <a:satOff val="30964"/>
                <a:lumOff val="6711"/>
                <a:alphaOff val="0"/>
                <a:tint val="37000"/>
                <a:satMod val="300000"/>
              </a:schemeClr>
            </a:gs>
            <a:gs pos="100000">
              <a:schemeClr val="accent5">
                <a:hueOff val="-7726349"/>
                <a:satOff val="30964"/>
                <a:lumOff val="671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B1A1C08-8B2B-4F0C-A7C4-704F018FA4AE}">
      <dsp:nvSpPr>
        <dsp:cNvPr id="0" name=""/>
        <dsp:cNvSpPr/>
      </dsp:nvSpPr>
      <dsp:spPr>
        <a:xfrm>
          <a:off x="1268678" y="3097640"/>
          <a:ext cx="159286" cy="159286"/>
        </a:xfrm>
        <a:prstGeom prst="ellipse">
          <a:avLst/>
        </a:prstGeom>
        <a:gradFill rotWithShape="0">
          <a:gsLst>
            <a:gs pos="0">
              <a:schemeClr val="accent5">
                <a:hueOff val="-8278230"/>
                <a:satOff val="33176"/>
                <a:lumOff val="7190"/>
                <a:alphaOff val="0"/>
                <a:tint val="50000"/>
                <a:satMod val="300000"/>
              </a:schemeClr>
            </a:gs>
            <a:gs pos="35000">
              <a:schemeClr val="accent5">
                <a:hueOff val="-8278230"/>
                <a:satOff val="33176"/>
                <a:lumOff val="7190"/>
                <a:alphaOff val="0"/>
                <a:tint val="37000"/>
                <a:satMod val="300000"/>
              </a:schemeClr>
            </a:gs>
            <a:gs pos="100000">
              <a:schemeClr val="accent5">
                <a:hueOff val="-8278230"/>
                <a:satOff val="33176"/>
                <a:lumOff val="719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2E4761B-E1CC-4BF6-8CCC-4359CC8E8CB1}">
      <dsp:nvSpPr>
        <dsp:cNvPr id="0" name=""/>
        <dsp:cNvSpPr/>
      </dsp:nvSpPr>
      <dsp:spPr>
        <a:xfrm>
          <a:off x="1469379" y="2740839"/>
          <a:ext cx="364082" cy="364082"/>
        </a:xfrm>
        <a:prstGeom prst="ellipse">
          <a:avLst/>
        </a:prstGeom>
        <a:gradFill rotWithShape="0">
          <a:gsLst>
            <a:gs pos="0">
              <a:schemeClr val="accent5">
                <a:hueOff val="-8830112"/>
                <a:satOff val="35388"/>
                <a:lumOff val="7669"/>
                <a:alphaOff val="0"/>
                <a:tint val="50000"/>
                <a:satMod val="300000"/>
              </a:schemeClr>
            </a:gs>
            <a:gs pos="35000">
              <a:schemeClr val="accent5">
                <a:hueOff val="-8830112"/>
                <a:satOff val="35388"/>
                <a:lumOff val="7669"/>
                <a:alphaOff val="0"/>
                <a:tint val="37000"/>
                <a:satMod val="300000"/>
              </a:schemeClr>
            </a:gs>
            <a:gs pos="100000">
              <a:schemeClr val="accent5">
                <a:hueOff val="-8830112"/>
                <a:satOff val="35388"/>
                <a:lumOff val="76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A73436-67A1-46DD-8863-739404AE73A2}">
      <dsp:nvSpPr>
        <dsp:cNvPr id="0" name=""/>
        <dsp:cNvSpPr/>
      </dsp:nvSpPr>
      <dsp:spPr>
        <a:xfrm>
          <a:off x="1959980" y="2651639"/>
          <a:ext cx="250306" cy="250306"/>
        </a:xfrm>
        <a:prstGeom prst="ellipse">
          <a:avLst/>
        </a:prstGeom>
        <a:gradFill rotWithShape="0">
          <a:gsLst>
            <a:gs pos="0">
              <a:schemeClr val="accent5">
                <a:hueOff val="-9381994"/>
                <a:satOff val="37599"/>
                <a:lumOff val="8149"/>
                <a:alphaOff val="0"/>
                <a:tint val="50000"/>
                <a:satMod val="300000"/>
              </a:schemeClr>
            </a:gs>
            <a:gs pos="35000">
              <a:schemeClr val="accent5">
                <a:hueOff val="-9381994"/>
                <a:satOff val="37599"/>
                <a:lumOff val="8149"/>
                <a:alphaOff val="0"/>
                <a:tint val="37000"/>
                <a:satMod val="300000"/>
              </a:schemeClr>
            </a:gs>
            <a:gs pos="100000">
              <a:schemeClr val="accent5">
                <a:hueOff val="-9381994"/>
                <a:satOff val="37599"/>
                <a:lumOff val="814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811DA2-81C5-49CD-991B-B6D5D4514C37}">
      <dsp:nvSpPr>
        <dsp:cNvPr id="0" name=""/>
        <dsp:cNvSpPr/>
      </dsp:nvSpPr>
      <dsp:spPr>
        <a:xfrm>
          <a:off x="2210287" y="1603165"/>
          <a:ext cx="735115" cy="1403415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35F077B-8A04-46D9-883D-46DEA6F3EB96}">
      <dsp:nvSpPr>
        <dsp:cNvPr id="0" name=""/>
        <dsp:cNvSpPr/>
      </dsp:nvSpPr>
      <dsp:spPr>
        <a:xfrm>
          <a:off x="2945402" y="1603847"/>
          <a:ext cx="2004860" cy="1403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AICAR EXTENDS GOLDEN HOUR AFTER HEMORRAGIC SHOCK</a:t>
          </a:r>
          <a:endParaRPr lang="en-US" sz="14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945402" y="1603847"/>
        <a:ext cx="2004860" cy="1403402"/>
      </dsp:txXfrm>
    </dsp:sp>
    <dsp:sp modelId="{41F06E49-3920-4A46-A49C-F42A6F7AA99E}">
      <dsp:nvSpPr>
        <dsp:cNvPr id="0" name=""/>
        <dsp:cNvSpPr/>
      </dsp:nvSpPr>
      <dsp:spPr>
        <a:xfrm>
          <a:off x="4950262" y="1603165"/>
          <a:ext cx="735115" cy="1403415"/>
        </a:xfrm>
        <a:prstGeom prst="chevron">
          <a:avLst>
            <a:gd name="adj" fmla="val 6231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92894D4-C3D5-46C0-89E8-4F4FDC97CAE2}">
      <dsp:nvSpPr>
        <dsp:cNvPr id="0" name=""/>
        <dsp:cNvSpPr/>
      </dsp:nvSpPr>
      <dsp:spPr>
        <a:xfrm>
          <a:off x="5599200" y="1487184"/>
          <a:ext cx="2524346" cy="1704131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</a:t>
          </a:r>
          <a:r>
            <a:rPr lang="en-US" sz="20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AICAR</a:t>
          </a:r>
          <a:r>
            <a:rPr lang="en-US" sz="1600" kern="1200" dirty="0" smtClean="0"/>
            <a:t> </a:t>
          </a:r>
          <a:r>
            <a:rPr lang="en-US" sz="1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inhibited Tat-induced HIV-transactivation</a:t>
          </a:r>
          <a:r>
            <a:rPr lang="en-US" sz="1600" kern="1200" dirty="0" smtClean="0"/>
            <a:t>. </a:t>
          </a:r>
          <a:endParaRPr lang="en-US" sz="1600" kern="1200" dirty="0"/>
        </a:p>
      </dsp:txBody>
      <dsp:txXfrm>
        <a:off x="5968882" y="1736748"/>
        <a:ext cx="1784982" cy="1205003"/>
      </dsp:txXfrm>
    </dsp:sp>
  </dsp:spTree>
</dsp:drawing>
</file>

<file path=ppt/diagrams/drawing6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C7A804-EB8C-42DF-8711-A9B86EC7640B}">
      <dsp:nvSpPr>
        <dsp:cNvPr id="0" name=""/>
        <dsp:cNvSpPr/>
      </dsp:nvSpPr>
      <dsp:spPr>
        <a:xfrm>
          <a:off x="0" y="139770"/>
          <a:ext cx="8229600" cy="8634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DRUG RESERVOIRS: MIMETICS OF STRESS </a:t>
          </a:r>
          <a:endParaRPr lang="en-US" sz="3600" kern="1200" dirty="0"/>
        </a:p>
      </dsp:txBody>
      <dsp:txXfrm>
        <a:off x="42151" y="181921"/>
        <a:ext cx="8145298" cy="779158"/>
      </dsp:txXfrm>
    </dsp:sp>
  </dsp:spTree>
</dsp:drawing>
</file>

<file path=ppt/diagrams/drawing6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C4854-F1A7-4EE5-8B76-8F24C251E26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E3051-82FD-4E55-A939-9F8C2B4F9EBA}">
      <dsp:nvSpPr>
        <dsp:cNvPr id="0" name=""/>
        <dsp:cNvSpPr/>
      </dsp:nvSpPr>
      <dsp:spPr>
        <a:xfrm>
          <a:off x="4018" y="1357788"/>
          <a:ext cx="2652117" cy="18103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UNIVERSAL STRESS REPSONSE TRIGGERS </a:t>
          </a:r>
          <a:endParaRPr lang="en-US" sz="2000" kern="1200"/>
        </a:p>
      </dsp:txBody>
      <dsp:txXfrm>
        <a:off x="92394" y="1446164"/>
        <a:ext cx="2475365" cy="1633633"/>
      </dsp:txXfrm>
    </dsp:sp>
    <dsp:sp modelId="{C0E16687-11BF-4159-88A7-9DA6379636DC}">
      <dsp:nvSpPr>
        <dsp:cNvPr id="0" name=""/>
        <dsp:cNvSpPr/>
      </dsp:nvSpPr>
      <dsp:spPr>
        <a:xfrm>
          <a:off x="2788741" y="1357788"/>
          <a:ext cx="2652117" cy="1810385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DISEASE CELLS: ↓ STRESS PATHWAYS</a:t>
          </a:r>
          <a:endParaRPr lang="en-US" sz="2000" kern="1200"/>
        </a:p>
      </dsp:txBody>
      <dsp:txXfrm>
        <a:off x="2877117" y="1446164"/>
        <a:ext cx="2475365" cy="1633633"/>
      </dsp:txXfrm>
    </dsp:sp>
    <dsp:sp modelId="{B6B441C6-072C-44F1-B42D-4A2EC9670E61}">
      <dsp:nvSpPr>
        <dsp:cNvPr id="0" name=""/>
        <dsp:cNvSpPr/>
      </dsp:nvSpPr>
      <dsp:spPr>
        <a:xfrm>
          <a:off x="5573464" y="1357788"/>
          <a:ext cx="2652117" cy="181038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BYSTANDERS↑ STRESS RESPONSE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b="1" kern="1200" smtClean="0"/>
            <a:t>ALZHEIMERS, STROKE,  SHOCK, NEUROLOGICAL DISORDERS, CANCER, HIV </a:t>
          </a:r>
          <a:endParaRPr lang="en-US" sz="1600" kern="1200"/>
        </a:p>
      </dsp:txBody>
      <dsp:txXfrm>
        <a:off x="5661840" y="1446164"/>
        <a:ext cx="2475365" cy="1633633"/>
      </dsp:txXfrm>
    </dsp:sp>
  </dsp:spTree>
</dsp:drawing>
</file>

<file path=ppt/diagrams/drawing6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4D0B3-AD0F-4EE5-8F6D-E804F6199EFD}">
      <dsp:nvSpPr>
        <dsp:cNvPr id="0" name=""/>
        <dsp:cNvSpPr/>
      </dsp:nvSpPr>
      <dsp:spPr>
        <a:xfrm>
          <a:off x="4114800" y="1447802"/>
          <a:ext cx="3222736" cy="982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042"/>
              </a:lnTo>
              <a:lnTo>
                <a:pt x="3222736" y="796042"/>
              </a:lnTo>
              <a:lnTo>
                <a:pt x="3222736" y="9824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D3FB9-D8B2-4386-8DD6-CB94FBB80083}">
      <dsp:nvSpPr>
        <dsp:cNvPr id="0" name=""/>
        <dsp:cNvSpPr/>
      </dsp:nvSpPr>
      <dsp:spPr>
        <a:xfrm>
          <a:off x="4114800" y="1447802"/>
          <a:ext cx="1074245" cy="9824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6042"/>
              </a:lnTo>
              <a:lnTo>
                <a:pt x="1074245" y="796042"/>
              </a:lnTo>
              <a:lnTo>
                <a:pt x="1074245" y="9824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C82E1-D77A-47FE-BB65-4AB8F4CCDFC7}">
      <dsp:nvSpPr>
        <dsp:cNvPr id="0" name=""/>
        <dsp:cNvSpPr/>
      </dsp:nvSpPr>
      <dsp:spPr>
        <a:xfrm>
          <a:off x="3040554" y="1447802"/>
          <a:ext cx="1074245" cy="982481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796042"/>
              </a:lnTo>
              <a:lnTo>
                <a:pt x="0" y="796042"/>
              </a:lnTo>
              <a:lnTo>
                <a:pt x="0" y="9824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33C05-527E-4556-ADEC-2CDA5DC4C034}">
      <dsp:nvSpPr>
        <dsp:cNvPr id="0" name=""/>
        <dsp:cNvSpPr/>
      </dsp:nvSpPr>
      <dsp:spPr>
        <a:xfrm>
          <a:off x="892063" y="1447802"/>
          <a:ext cx="3222736" cy="982481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796042"/>
              </a:lnTo>
              <a:lnTo>
                <a:pt x="0" y="796042"/>
              </a:lnTo>
              <a:lnTo>
                <a:pt x="0" y="982481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E0C22-BE75-4BC4-9D14-36A6DCBCF242}">
      <dsp:nvSpPr>
        <dsp:cNvPr id="0" name=""/>
        <dsp:cNvSpPr/>
      </dsp:nvSpPr>
      <dsp:spPr>
        <a:xfrm>
          <a:off x="1219202" y="598269"/>
          <a:ext cx="5791195" cy="84953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TARGETED STRESS RESISTANCE</a:t>
          </a:r>
          <a:endParaRPr lang="en-US" sz="2800" b="1" kern="1200" dirty="0"/>
        </a:p>
      </dsp:txBody>
      <dsp:txXfrm>
        <a:off x="1219202" y="598269"/>
        <a:ext cx="5791195" cy="849532"/>
      </dsp:txXfrm>
    </dsp:sp>
    <dsp:sp modelId="{8DD5F7F4-44A2-487A-8044-A713CA5F2D25}">
      <dsp:nvSpPr>
        <dsp:cNvPr id="0" name=""/>
        <dsp:cNvSpPr/>
      </dsp:nvSpPr>
      <dsp:spPr>
        <a:xfrm>
          <a:off x="4256" y="2430284"/>
          <a:ext cx="1775612" cy="887806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STIMULATE CELL-SPECIFIC BENEFIT</a:t>
          </a:r>
          <a:endParaRPr lang="en-US" sz="1900" kern="1200" dirty="0"/>
        </a:p>
      </dsp:txBody>
      <dsp:txXfrm>
        <a:off x="4256" y="2430284"/>
        <a:ext cx="1775612" cy="887806"/>
      </dsp:txXfrm>
    </dsp:sp>
    <dsp:sp modelId="{D8BFE513-7E40-4C32-94DA-6AB70AB91961}">
      <dsp:nvSpPr>
        <dsp:cNvPr id="0" name=""/>
        <dsp:cNvSpPr/>
      </dsp:nvSpPr>
      <dsp:spPr>
        <a:xfrm>
          <a:off x="2152748" y="2430284"/>
          <a:ext cx="1775612" cy="887806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/>
            <a:t>PREVENT INFECTION</a:t>
          </a:r>
          <a:endParaRPr lang="en-US" sz="1900" kern="1200" dirty="0"/>
        </a:p>
      </dsp:txBody>
      <dsp:txXfrm>
        <a:off x="2152748" y="2430284"/>
        <a:ext cx="1775612" cy="887806"/>
      </dsp:txXfrm>
    </dsp:sp>
    <dsp:sp modelId="{BD843225-B10D-450E-B36E-4F421537A9EB}">
      <dsp:nvSpPr>
        <dsp:cNvPr id="0" name=""/>
        <dsp:cNvSpPr/>
      </dsp:nvSpPr>
      <dsp:spPr>
        <a:xfrm>
          <a:off x="4301239" y="2430284"/>
          <a:ext cx="1775612" cy="887806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MODIFY CANCER UNIVERSAL PEPTIDE</a:t>
          </a:r>
          <a:endParaRPr lang="en-US" sz="1900" kern="1200"/>
        </a:p>
      </dsp:txBody>
      <dsp:txXfrm>
        <a:off x="4301239" y="2430284"/>
        <a:ext cx="1775612" cy="887806"/>
      </dsp:txXfrm>
    </dsp:sp>
    <dsp:sp modelId="{E6CFEA82-D2B2-49B2-8529-E573AE7BC255}">
      <dsp:nvSpPr>
        <dsp:cNvPr id="0" name=""/>
        <dsp:cNvSpPr/>
      </dsp:nvSpPr>
      <dsp:spPr>
        <a:xfrm>
          <a:off x="6449730" y="2430284"/>
          <a:ext cx="1775612" cy="887806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smtClean="0"/>
            <a:t>USE MIMETICS OF CONSERVED RESISTANCE</a:t>
          </a:r>
          <a:endParaRPr lang="en-US" sz="1900" kern="1200"/>
        </a:p>
      </dsp:txBody>
      <dsp:txXfrm>
        <a:off x="6449730" y="2430284"/>
        <a:ext cx="1775612" cy="887806"/>
      </dsp:txXfrm>
    </dsp:sp>
  </dsp:spTree>
</dsp:drawing>
</file>

<file path=ppt/diagrams/drawing6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65D64-1F99-4CD0-BE89-5AAB0771CAA2}">
      <dsp:nvSpPr>
        <dsp:cNvPr id="0" name=""/>
        <dsp:cNvSpPr/>
      </dsp:nvSpPr>
      <dsp:spPr>
        <a:xfrm>
          <a:off x="0" y="0"/>
          <a:ext cx="8229600" cy="1143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STRESS RESISTANCED  BYSTANDER TRIGGERS: RECIPROCAL DRUGS: CANCER, HIV, ALZHIMERS, SHOCK, HEART ATTACK, NEUROLOGICAL DISEASES, AND DIABERTES, </a:t>
          </a:r>
          <a:endParaRPr lang="en-US" sz="2100" kern="1200" dirty="0"/>
        </a:p>
      </dsp:txBody>
      <dsp:txXfrm>
        <a:off x="33477" y="33477"/>
        <a:ext cx="8162646" cy="10760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37EB4E-4814-40C2-93A0-2135016A0245}">
      <dsp:nvSpPr>
        <dsp:cNvPr id="0" name=""/>
        <dsp:cNvSpPr/>
      </dsp:nvSpPr>
      <dsp:spPr>
        <a:xfrm>
          <a:off x="0" y="223717"/>
          <a:ext cx="8229600" cy="69556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WHY MASTER SURVIVAL REGULATOR: TELOMERASE</a:t>
          </a:r>
          <a:endParaRPr lang="en-US" sz="2900" kern="1200" dirty="0"/>
        </a:p>
      </dsp:txBody>
      <dsp:txXfrm>
        <a:off x="33955" y="257672"/>
        <a:ext cx="8161690" cy="6276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20401-07C5-4868-90B6-7850CA5B4BAA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8DE458-F0BB-4D7C-8F9E-8C4C0D8DA205}">
      <dsp:nvSpPr>
        <dsp:cNvPr id="0" name=""/>
        <dsp:cNvSpPr/>
      </dsp:nvSpPr>
      <dsp:spPr>
        <a:xfrm>
          <a:off x="3775352" y="453038"/>
          <a:ext cx="2941875" cy="1608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MAINTAINS CHROMOSOME ENDS (TERT-TERC</a:t>
          </a:r>
          <a:r>
            <a:rPr lang="en-US" sz="16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)</a:t>
          </a:r>
          <a:endParaRPr lang="en-US" sz="16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853889" y="531575"/>
        <a:ext cx="2784801" cy="1451764"/>
      </dsp:txXfrm>
    </dsp:sp>
    <dsp:sp modelId="{AC228CE2-D8DF-4087-8D4C-10D1E54A3F01}">
      <dsp:nvSpPr>
        <dsp:cNvPr id="0" name=""/>
        <dsp:cNvSpPr/>
      </dsp:nvSpPr>
      <dsp:spPr>
        <a:xfrm>
          <a:off x="3810008" y="2287112"/>
          <a:ext cx="2941875" cy="160883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MITOCHONDRIAL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TERT-RMRP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PROTECT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endParaRPr lang="en-US" sz="1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3888545" y="2365649"/>
        <a:ext cx="2784801" cy="14517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B0A6F-A4EC-41BD-80DE-72C6120FC613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B6D6DC-8FB0-4F5A-89C6-F66137B3EDAA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TOUTED ANTI-AGING MIRACLE  TELOMERES</a:t>
          </a:r>
          <a:r>
            <a:rPr lang="en-US" sz="1500" kern="1200" dirty="0" smtClean="0"/>
            <a:t>. </a:t>
          </a:r>
          <a:endParaRPr lang="en-US" sz="1500" kern="1200" dirty="0"/>
        </a:p>
      </dsp:txBody>
      <dsp:txXfrm>
        <a:off x="97216" y="1446164"/>
        <a:ext cx="2472150" cy="1633633"/>
      </dsp:txXfrm>
    </dsp:sp>
    <dsp:sp modelId="{BE56A2CF-E0FC-49F8-8CF7-CF49E0E04ADD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THE MIRACLE WORKER:  RATHER, REVERSE TRANSCRIPTASE </a:t>
          </a:r>
          <a:endParaRPr lang="en-US" sz="1900" b="1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878724" y="1446164"/>
        <a:ext cx="2472150" cy="1633633"/>
      </dsp:txXfrm>
    </dsp:sp>
    <dsp:sp modelId="{D4E9FEEA-B52D-4EC4-BE69-359F75A8B1DB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TERT</a:t>
          </a:r>
          <a:endParaRPr lang="en-US" sz="4000" b="1" kern="1200" dirty="0"/>
        </a:p>
      </dsp:txBody>
      <dsp:txXfrm>
        <a:off x="5660233" y="1446164"/>
        <a:ext cx="247215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6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67ACB-04A5-43F5-9825-07F5E2477812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5C623-E227-4BE5-A69A-6F5D18DBE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9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EC17A-8A46-42BE-A904-D0A3B1097A3F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4B817-743B-4D50-8C63-834D09B4F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6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2586632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Bolcic%20F%5bAuthor%5d&amp;cauthor=true&amp;cauthor_uid=22787205" TargetMode="External"/><Relationship Id="rId3" Type="http://schemas.openxmlformats.org/officeDocument/2006/relationships/hyperlink" Target="http://www.ncbi.nlm.nih.gov/pubmed/?term=Reynoso%20R%5bAuthor%5d&amp;cauthor=true&amp;cauthor_uid=22787205" TargetMode="External"/><Relationship Id="rId7" Type="http://schemas.openxmlformats.org/officeDocument/2006/relationships/hyperlink" Target="http://www.ncbi.nlm.nih.gov/pubmed/?term=K%C3%BChnel%20H%5bAuthor%5d&amp;cauthor=true&amp;cauthor_uid=22787205" TargetMode="External"/><Relationship Id="rId12" Type="http://schemas.openxmlformats.org/officeDocument/2006/relationships/hyperlink" Target="http://www.ncbi.nlm.nih.gov/pubmed/?term=Quarleri%20J%5bAuthor%5d&amp;cauthor=true&amp;cauthor_uid=22787205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B%C3%B6nisch%20M%5bAuthor%5d&amp;cauthor=true&amp;cauthor_uid=22787205" TargetMode="External"/><Relationship Id="rId11" Type="http://schemas.openxmlformats.org/officeDocument/2006/relationships/hyperlink" Target="http://www.ncbi.nlm.nih.gov/pubmed/?term=Grillari-Voglauer%20R%5bAuthor%5d&amp;cauthor=true&amp;cauthor_uid=22787205" TargetMode="External"/><Relationship Id="rId5" Type="http://schemas.openxmlformats.org/officeDocument/2006/relationships/hyperlink" Target="http://www.ncbi.nlm.nih.gov/pubmed/?term=Ojeda%20D%5bAuthor%5d&amp;cauthor=true&amp;cauthor_uid=22787205" TargetMode="External"/><Relationship Id="rId10" Type="http://schemas.openxmlformats.org/officeDocument/2006/relationships/hyperlink" Target="http://www.ncbi.nlm.nih.gov/pubmed/?term=Grillari%20J%5bAuthor%5d&amp;cauthor=true&amp;cauthor_uid=22787205" TargetMode="External"/><Relationship Id="rId4" Type="http://schemas.openxmlformats.org/officeDocument/2006/relationships/hyperlink" Target="http://www.ncbi.nlm.nih.gov/pubmed/?term=Wieser%20M%5bAuthor%5d&amp;cauthor=true&amp;cauthor_uid=22787205" TargetMode="External"/><Relationship Id="rId9" Type="http://schemas.openxmlformats.org/officeDocument/2006/relationships/hyperlink" Target="http://www.ncbi.nlm.nih.gov/pubmed/?term=Quendler%20H%5bAuthor%5d&amp;cauthor=true&amp;cauthor_uid=22787205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?term=Ahr%20B%5bAuthor%5d&amp;cauthor=true&amp;cauthor_uid=15214962" TargetMode="External"/><Relationship Id="rId7" Type="http://schemas.openxmlformats.org/officeDocument/2006/relationships/hyperlink" Target="http://www.ncbi.nlm.nih.gov/pubmed/15214962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Biard-Piechaczyk%20M%5bAuthor%5d&amp;cauthor=true&amp;cauthor_uid=15214962" TargetMode="External"/><Relationship Id="rId5" Type="http://schemas.openxmlformats.org/officeDocument/2006/relationships/hyperlink" Target="http://www.ncbi.nlm.nih.gov/pubmed/?term=Devaux%20C%5bAuthor%5d&amp;cauthor=true&amp;cauthor_uid=15214962" TargetMode="External"/><Relationship Id="rId4" Type="http://schemas.openxmlformats.org/officeDocument/2006/relationships/hyperlink" Target="http://www.ncbi.nlm.nih.gov/pubmed/?term=Robert-Hebmann%20V%5bAuthor%5d&amp;cauthor=true&amp;cauthor_uid=15214962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?term=Comandini%20A%5bAuthor%5d&amp;cauthor=true&amp;cauthor_uid=23287597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cbi.nlm.nih.gov/pubmed/23287597" TargetMode="External"/></Relationships>
</file>

<file path=ppt/notesSlides/_rels/notes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23202514" TargetMode="External"/><Relationship Id="rId3" Type="http://schemas.openxmlformats.org/officeDocument/2006/relationships/hyperlink" Target="http://www.ncbi.nlm.nih.gov/pubmed/?term=Gabuzda%20D%5bAuthor%5d&amp;cauthor=true&amp;cauthor_uid=15858014" TargetMode="External"/><Relationship Id="rId7" Type="http://schemas.openxmlformats.org/officeDocument/2006/relationships/hyperlink" Target="http://www.ncbi.nlm.nih.gov/pubmed/?term=Joshi%20A%5bAuthor%5d&amp;cauthor=true&amp;cauthor_uid=23202514" TargetMode="External"/><Relationship Id="rId12" Type="http://schemas.openxmlformats.org/officeDocument/2006/relationships/hyperlink" Target="http://www.ncbi.nlm.nih.gov/pubmed/?term=PMC3185763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Mohl%20J%5bAuthor%5d&amp;cauthor=true&amp;cauthor_uid=23202514" TargetMode="External"/><Relationship Id="rId11" Type="http://schemas.openxmlformats.org/officeDocument/2006/relationships/hyperlink" Target="http://www.ncbi.nlm.nih.gov/pubmed/?term=Rebollo%20A%5bAuthor%5d&amp;cauthor=true&amp;cauthor_uid=21994747" TargetMode="External"/><Relationship Id="rId5" Type="http://schemas.openxmlformats.org/officeDocument/2006/relationships/hyperlink" Target="http://www.ncbi.nlm.nih.gov/pubmed/?term=Garg%20H%5bAuthor%5d&amp;cauthor=true&amp;cauthor_uid=23202514" TargetMode="External"/><Relationship Id="rId10" Type="http://schemas.openxmlformats.org/officeDocument/2006/relationships/hyperlink" Target="http://www.ncbi.nlm.nih.gov/pubmed/?term=Dorgham%20K%5bAuthor%5d&amp;cauthor=true&amp;cauthor_uid=21994747" TargetMode="External"/><Relationship Id="rId4" Type="http://schemas.openxmlformats.org/officeDocument/2006/relationships/hyperlink" Target="http://www.ncbi.nlm.nih.gov/pubmed/15858014" TargetMode="External"/><Relationship Id="rId9" Type="http://schemas.openxmlformats.org/officeDocument/2006/relationships/hyperlink" Target="http://www.ncbi.nlm.nih.gov/pubmed/?term=F%C3%A9vrier%20M%5bAuthor%5d&amp;cauthor=true&amp;cauthor_uid=21994747" TargetMode="External"/></Relationships>
</file>

<file path=ppt/notesSlides/_rels/notes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Gouillou%20M%5bAuthor%5d&amp;cauthor=true&amp;cauthor_uid=23303810" TargetMode="External"/><Relationship Id="rId13" Type="http://schemas.openxmlformats.org/officeDocument/2006/relationships/hyperlink" Target="http://www.ncbi.nlm.nih.gov/pubmed/?term=Pierce%20AB%5bAuthor%5d&amp;cauthor=true&amp;cauthor_uid=23303810" TargetMode="External"/><Relationship Id="rId18" Type="http://schemas.openxmlformats.org/officeDocument/2006/relationships/hyperlink" Target="http://www.ncbi.nlm.nih.gov/pubmed/?term=Liu%20JP%5bAuthor%5d&amp;cauthor=true&amp;cauthor_uid=23303810" TargetMode="External"/><Relationship Id="rId3" Type="http://schemas.openxmlformats.org/officeDocument/2006/relationships/hyperlink" Target="http://www.ncbi.nlm.nih.gov/pubmed/?term=Leeansyah%20E%5bAuthor%5d&amp;cauthor=true&amp;cauthor_uid=23303810" TargetMode="External"/><Relationship Id="rId21" Type="http://schemas.openxmlformats.org/officeDocument/2006/relationships/hyperlink" Target="http://www.ncbi.nlm.nih.gov/pubmed/?term=Leeansyah+E,+Cameron+PU+Inhibition+of" TargetMode="External"/><Relationship Id="rId7" Type="http://schemas.openxmlformats.org/officeDocument/2006/relationships/hyperlink" Target="http://www.ncbi.nlm.nih.gov/pubmed/?term=Velayudham%20P%5bAuthor%5d&amp;cauthor=true&amp;cauthor_uid=23303810" TargetMode="External"/><Relationship Id="rId12" Type="http://schemas.openxmlformats.org/officeDocument/2006/relationships/hyperlink" Target="http://www.ncbi.nlm.nih.gov/pubmed/?term=Smit%20de%20V%5bAuthor%5d&amp;cauthor=true&amp;cauthor_uid=23303810" TargetMode="External"/><Relationship Id="rId17" Type="http://schemas.openxmlformats.org/officeDocument/2006/relationships/hyperlink" Target="http://www.ncbi.nlm.nih.gov/pubmed/?term=Koelsch%20KK%5bAuthor%5d&amp;cauthor=true&amp;cauthor_uid=23303810" TargetMode="External"/><Relationship Id="rId2" Type="http://schemas.openxmlformats.org/officeDocument/2006/relationships/slide" Target="../slides/slide18.xml"/><Relationship Id="rId16" Type="http://schemas.openxmlformats.org/officeDocument/2006/relationships/hyperlink" Target="http://www.ncbi.nlm.nih.gov/pubmed/?term=Cooper%20DA%5bAuthor%5d&amp;cauthor=true&amp;cauthor_uid=23303810" TargetMode="External"/><Relationship Id="rId20" Type="http://schemas.openxmlformats.org/officeDocument/2006/relationships/hyperlink" Target="http://www.ncbi.nlm.nih.gov/pubmed/?term=Lewin%20SR%5bAuthor%5d&amp;cauthor=true&amp;cauthor_uid=23303810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Tennakoon%20S%5bAuthor%5d&amp;cauthor=true&amp;cauthor_uid=23303810" TargetMode="External"/><Relationship Id="rId11" Type="http://schemas.openxmlformats.org/officeDocument/2006/relationships/hyperlink" Target="http://www.ncbi.nlm.nih.gov/pubmed/?term=Fairley%20C%5bAuthor%5d&amp;cauthor=true&amp;cauthor_uid=23303810" TargetMode="External"/><Relationship Id="rId24" Type="http://schemas.openxmlformats.org/officeDocument/2006/relationships/hyperlink" Target="http://www.ncbi.nlm.nih.gov/pubmed/?term=Torres+RA,+Lewis+W++Aging" TargetMode="External"/><Relationship Id="rId5" Type="http://schemas.openxmlformats.org/officeDocument/2006/relationships/hyperlink" Target="http://www.ncbi.nlm.nih.gov/pubmed/?term=Solomon%20A%5bAuthor%5d&amp;cauthor=true&amp;cauthor_uid=23303810" TargetMode="External"/><Relationship Id="rId15" Type="http://schemas.openxmlformats.org/officeDocument/2006/relationships/hyperlink" Target="http://www.ncbi.nlm.nih.gov/pubmed/?term=Crowe%20SM%5bAuthor%5d&amp;cauthor=true&amp;cauthor_uid=23303810" TargetMode="External"/><Relationship Id="rId23" Type="http://schemas.openxmlformats.org/officeDocument/2006/relationships/hyperlink" Target="http://www.ncbi.nlm.nih.gov/pubmed/?term=Lewis%20W%5bAuthor%5d&amp;cauthor=true&amp;cauthor_uid=24336070" TargetMode="External"/><Relationship Id="rId10" Type="http://schemas.openxmlformats.org/officeDocument/2006/relationships/hyperlink" Target="http://www.ncbi.nlm.nih.gov/pubmed/?term=Hearps%20A%5bAuthor%5d&amp;cauthor=true&amp;cauthor_uid=23303810" TargetMode="External"/><Relationship Id="rId19" Type="http://schemas.openxmlformats.org/officeDocument/2006/relationships/hyperlink" Target="http://www.ncbi.nlm.nih.gov/pubmed/?term=Chuah%20J%5bAuthor%5d&amp;cauthor=true&amp;cauthor_uid=23303810" TargetMode="External"/><Relationship Id="rId4" Type="http://schemas.openxmlformats.org/officeDocument/2006/relationships/hyperlink" Target="http://www.ncbi.nlm.nih.gov/pubmed/?term=Cameron%20PU%5bAuthor%5d&amp;cauthor=true&amp;cauthor_uid=23303810" TargetMode="External"/><Relationship Id="rId9" Type="http://schemas.openxmlformats.org/officeDocument/2006/relationships/hyperlink" Target="http://www.ncbi.nlm.nih.gov/pubmed/?term=Spelman%20T%5bAuthor%5d&amp;cauthor=true&amp;cauthor_uid=23303810" TargetMode="External"/><Relationship Id="rId14" Type="http://schemas.openxmlformats.org/officeDocument/2006/relationships/hyperlink" Target="http://www.ncbi.nlm.nih.gov/pubmed/?term=Armishaw%20J%5bAuthor%5d&amp;cauthor=true&amp;cauthor_uid=23303810" TargetMode="External"/><Relationship Id="rId22" Type="http://schemas.openxmlformats.org/officeDocument/2006/relationships/hyperlink" Target="http://www.ncbi.nlm.nih.gov/pubmed/?term=Torres%20RA%5bAuthor%5d&amp;cauthor=true&amp;cauthor_uid=24336070" TargetMode="External"/></Relationships>
</file>

<file path=ppt/notesSlides/_rels/notes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Hyodo%20M%5bAuthor%5d&amp;cauthor=true&amp;cauthor_uid=25087963" TargetMode="External"/><Relationship Id="rId13" Type="http://schemas.openxmlformats.org/officeDocument/2006/relationships/hyperlink" Target="http://www.ncbi.nlm.nih.gov/pubmed/24336070" TargetMode="External"/><Relationship Id="rId3" Type="http://schemas.openxmlformats.org/officeDocument/2006/relationships/hyperlink" Target="http://www.ncbi.nlm.nih.gov/pubmed/?term=Takahashi%20M%5bAuthor%5d&amp;cauthor=true&amp;cauthor_uid=25757623" TargetMode="External"/><Relationship Id="rId7" Type="http://schemas.openxmlformats.org/officeDocument/2006/relationships/hyperlink" Target="http://www.ncbi.nlm.nih.gov/pubmed/?term=Tawaraya%20Y%5bAuthor%5d&amp;cauthor=true&amp;cauthor_uid=25087963" TargetMode="External"/><Relationship Id="rId12" Type="http://schemas.openxmlformats.org/officeDocument/2006/relationships/hyperlink" Target="http://www.ncbi.nlm.nih.gov/pubmed/25087963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25757623" TargetMode="External"/><Relationship Id="rId11" Type="http://schemas.openxmlformats.org/officeDocument/2006/relationships/hyperlink" Target="http://www.ncbi.nlm.nih.gov/pubmed/?term=Harashima%20H%5bAuthor%5d&amp;cauthor=true&amp;cauthor_uid=25087963" TargetMode="External"/><Relationship Id="rId5" Type="http://schemas.openxmlformats.org/officeDocument/2006/relationships/hyperlink" Target="http://www.ncbi.nlm.nih.gov/pubmed/?term=Rossi%20JJ%5bAuthor%5d&amp;cauthor=true&amp;cauthor_uid=25757623" TargetMode="External"/><Relationship Id="rId10" Type="http://schemas.openxmlformats.org/officeDocument/2006/relationships/hyperlink" Target="http://www.ncbi.nlm.nih.gov/pubmed/?term=Yamada%20Y%5bAuthor%5d&amp;cauthor=true&amp;cauthor_uid=25087963" TargetMode="External"/><Relationship Id="rId4" Type="http://schemas.openxmlformats.org/officeDocument/2006/relationships/hyperlink" Target="http://www.ncbi.nlm.nih.gov/pubmed/?term=Burnett%20JC%5bAuthor%5d&amp;cauthor=true&amp;cauthor_uid=25757623" TargetMode="External"/><Relationship Id="rId9" Type="http://schemas.openxmlformats.org/officeDocument/2006/relationships/hyperlink" Target="http://www.ncbi.nlm.nih.gov/pubmed/?term=Ara%20MN%5bAuthor%5d&amp;cauthor=true&amp;cauthor_uid=25087963" TargetMode="External"/></Relationships>
</file>

<file path=ppt/notesSlides/_rels/notes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Sethuraman%20S%5bAuthor%5d&amp;cauthor=true&amp;cauthor_uid=25500283" TargetMode="External"/><Relationship Id="rId3" Type="http://schemas.openxmlformats.org/officeDocument/2006/relationships/hyperlink" Target="http://www.ncbi.nlm.nih.gov/pubmed/?term=Zhou%20J%5bAuthor%5d&amp;cauthor=true&amp;cauthor_uid=24936916" TargetMode="External"/><Relationship Id="rId7" Type="http://schemas.openxmlformats.org/officeDocument/2006/relationships/hyperlink" Target="http://www.ncbi.nlm.nih.gov/pubmed/?term=Sharma%20S%5bAuthor%5d&amp;cauthor=true&amp;cauthor_uid=25500283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Ramana%20LN%5bAuthor%5d&amp;cauthor=true&amp;cauthor_uid=25500283" TargetMode="External"/><Relationship Id="rId11" Type="http://schemas.openxmlformats.org/officeDocument/2006/relationships/hyperlink" Target="http://www.ncbi.nlm.nih.gov/pubmed/25500283" TargetMode="External"/><Relationship Id="rId5" Type="http://schemas.openxmlformats.org/officeDocument/2006/relationships/hyperlink" Target="http://www.ncbi.nlm.nih.gov/pubmed/24936916" TargetMode="External"/><Relationship Id="rId10" Type="http://schemas.openxmlformats.org/officeDocument/2006/relationships/hyperlink" Target="http://www.ncbi.nlm.nih.gov/pubmed/?term=Krishnan%20UM%5bAuthor%5d&amp;cauthor=true&amp;cauthor_uid=25500283" TargetMode="External"/><Relationship Id="rId4" Type="http://schemas.openxmlformats.org/officeDocument/2006/relationships/hyperlink" Target="http://www.ncbi.nlm.nih.gov/pubmed/?term=Rossi%20JJ%5bAuthor%5d&amp;cauthor=true&amp;cauthor_uid=24936916" TargetMode="External"/><Relationship Id="rId9" Type="http://schemas.openxmlformats.org/officeDocument/2006/relationships/hyperlink" Target="http://www.ncbi.nlm.nih.gov/pubmed/?term=Ranga%20U%5bAuthor%5d&amp;cauthor=true&amp;cauthor_uid=25500283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25500283" TargetMode="External"/><Relationship Id="rId3" Type="http://schemas.openxmlformats.org/officeDocument/2006/relationships/hyperlink" Target="http://www.ncbi.nlm.nih.gov/pubmed/?term=Ramana%20LN%5bAuthor%5d&amp;cauthor=true&amp;cauthor_uid=25500283" TargetMode="External"/><Relationship Id="rId7" Type="http://schemas.openxmlformats.org/officeDocument/2006/relationships/hyperlink" Target="http://www.ncbi.nlm.nih.gov/pubmed/?term=Krishnan%20UM%5bAuthor%5d&amp;cauthor=true&amp;cauthor_uid=25500283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Ranga%20U%5bAuthor%5d&amp;cauthor=true&amp;cauthor_uid=25500283" TargetMode="External"/><Relationship Id="rId5" Type="http://schemas.openxmlformats.org/officeDocument/2006/relationships/hyperlink" Target="http://www.ncbi.nlm.nih.gov/pubmed/?term=Sethuraman%20S%5bAuthor%5d&amp;cauthor=true&amp;cauthor_uid=25500283" TargetMode="External"/><Relationship Id="rId4" Type="http://schemas.openxmlformats.org/officeDocument/2006/relationships/hyperlink" Target="http://www.ncbi.nlm.nih.gov/pubmed/?term=Sharma%20S%5bAuthor%5d&amp;cauthor=true&amp;cauthor_uid=25500283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?term=Unwalla%20HJ%5bAuthor%5d&amp;cauthor=true&amp;cauthor_uid=20144240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ncbi.nlm.nih.gov/pubmed/20144240" TargetMode="External"/><Relationship Id="rId4" Type="http://schemas.openxmlformats.org/officeDocument/2006/relationships/hyperlink" Target="http://www.ncbi.nlm.nih.gov/pubmed/?term=Rossi%20JJ%5bAuthor%5d&amp;cauthor=true&amp;cauthor_uid=20144240" TargetMode="External"/></Relationships>
</file>

<file path=ppt/notesSlides/_rels/notes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Li%20H%5bAuthor%5d&amp;cauthor=true&amp;cauthor_uid=21730942" TargetMode="External"/><Relationship Id="rId3" Type="http://schemas.openxmlformats.org/officeDocument/2006/relationships/hyperlink" Target="http://www.ncbi.nlm.nih.gov/pubmed/?term=Takahashi%20M%5bAuthor%5d&amp;cauthor=true&amp;cauthor_uid=25757623" TargetMode="External"/><Relationship Id="rId7" Type="http://schemas.openxmlformats.org/officeDocument/2006/relationships/hyperlink" Target="http://www.ncbi.nlm.nih.gov/pubmed/?term=Zhou%20J%5bAuthor%5d&amp;cauthor=true&amp;cauthor_uid=21730942" TargetMode="External"/><Relationship Id="rId12" Type="http://schemas.openxmlformats.org/officeDocument/2006/relationships/hyperlink" Target="http://www.ncbi.nlm.nih.gov/pubmed/21730942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25757623" TargetMode="External"/><Relationship Id="rId11" Type="http://schemas.openxmlformats.org/officeDocument/2006/relationships/hyperlink" Target="http://www.ncbi.nlm.nih.gov/pubmed/?term=Rossi%20J%5bAuthor%5d&amp;cauthor=true&amp;cauthor_uid=21730942" TargetMode="External"/><Relationship Id="rId5" Type="http://schemas.openxmlformats.org/officeDocument/2006/relationships/hyperlink" Target="http://www.ncbi.nlm.nih.gov/pubmed/?term=Rossi%20JJ%5bAuthor%5d&amp;cauthor=true&amp;cauthor_uid=25757623" TargetMode="External"/><Relationship Id="rId10" Type="http://schemas.openxmlformats.org/officeDocument/2006/relationships/hyperlink" Target="http://www.ncbi.nlm.nih.gov/pubmed/?term=Piotr%20S%5bAuthor%5d&amp;cauthor=true&amp;cauthor_uid=21730942" TargetMode="External"/><Relationship Id="rId4" Type="http://schemas.openxmlformats.org/officeDocument/2006/relationships/hyperlink" Target="http://www.ncbi.nlm.nih.gov/pubmed/?term=Burnett%20JC%5bAuthor%5d&amp;cauthor=true&amp;cauthor_uid=25757623" TargetMode="External"/><Relationship Id="rId9" Type="http://schemas.openxmlformats.org/officeDocument/2006/relationships/hyperlink" Target="http://www.ncbi.nlm.nih.gov/pubmed/?term=Zhang%20J%5bAuthor%5d&amp;cauthor=true&amp;cauthor_uid=21730942" TargetMode="External"/></Relationships>
</file>

<file path=ppt/notesSlides/_rels/notes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Abelardo%20MC%5bAuthor%5d&amp;cauthor=true&amp;cauthor_uid=25742730" TargetMode="External"/><Relationship Id="rId13" Type="http://schemas.openxmlformats.org/officeDocument/2006/relationships/hyperlink" Target="http://www.ncbi.nlm.nih.gov/pubmed/?term=Adamo%20R%5bAuthor%5d&amp;cauthor=true&amp;cauthor_uid=17387751" TargetMode="External"/><Relationship Id="rId18" Type="http://schemas.openxmlformats.org/officeDocument/2006/relationships/hyperlink" Target="http://www.ncbi.nlm.nih.gov/pubmed/?term=Aquaro%20S%5bAuthor%5d&amp;cauthor=true&amp;cauthor_uid=17387751" TargetMode="External"/><Relationship Id="rId26" Type="http://schemas.openxmlformats.org/officeDocument/2006/relationships/hyperlink" Target="http://www.ncbi.nlm.nih.gov/pubmed/?term=Hyink%20DP%5bAuthor%5d&amp;cauthor=true&amp;cauthor_uid=23389453" TargetMode="External"/><Relationship Id="rId3" Type="http://schemas.openxmlformats.org/officeDocument/2006/relationships/hyperlink" Target="http://www.ncbi.nlm.nih.gov/pubmed/?term=Boffito%20M%5bAuthor%5d&amp;cauthor=true&amp;cauthor_uid=25742730" TargetMode="External"/><Relationship Id="rId21" Type="http://schemas.openxmlformats.org/officeDocument/2006/relationships/hyperlink" Target="http://www.ncbi.nlm.nih.gov/pubmed/?term=Sharma%20M%5bAuthor%5d&amp;cauthor=true&amp;cauthor_uid=23389453" TargetMode="External"/><Relationship Id="rId7" Type="http://schemas.openxmlformats.org/officeDocument/2006/relationships/hyperlink" Target="http://www.ncbi.nlm.nih.gov/pubmed/?term=Kulkarni%20R%5bAuthor%5d&amp;cauthor=true&amp;cauthor_uid=25742730" TargetMode="External"/><Relationship Id="rId12" Type="http://schemas.openxmlformats.org/officeDocument/2006/relationships/hyperlink" Target="http://www.ncbi.nlm.nih.gov/pubmed/?term=Franzese%20O%5bAuthor%5d&amp;cauthor=true&amp;cauthor_uid=17387751" TargetMode="External"/><Relationship Id="rId17" Type="http://schemas.openxmlformats.org/officeDocument/2006/relationships/hyperlink" Target="http://www.ncbi.nlm.nih.gov/pubmed/?term=Perno%20CF%5bAuthor%5d&amp;cauthor=true&amp;cauthor_uid=17387751" TargetMode="External"/><Relationship Id="rId25" Type="http://schemas.openxmlformats.org/officeDocument/2006/relationships/hyperlink" Target="http://www.ncbi.nlm.nih.gov/pubmed/?term=Singhal%20PC%5bAuthor%5d&amp;cauthor=true&amp;cauthor_uid=23389453" TargetMode="External"/><Relationship Id="rId2" Type="http://schemas.openxmlformats.org/officeDocument/2006/relationships/slide" Target="../slides/slide24.xml"/><Relationship Id="rId16" Type="http://schemas.openxmlformats.org/officeDocument/2006/relationships/hyperlink" Target="http://www.ncbi.nlm.nih.gov/pubmed/?term=Laudisi%20A%5bAuthor%5d&amp;cauthor=true&amp;cauthor_uid=17387751" TargetMode="External"/><Relationship Id="rId20" Type="http://schemas.openxmlformats.org/officeDocument/2006/relationships/hyperlink" Target="http://www.ncbi.nlm.nih.gov/pubmed/17387751" TargetMode="External"/><Relationship Id="rId29" Type="http://schemas.openxmlformats.org/officeDocument/2006/relationships/hyperlink" Target="http://www.ncbi.nlm.nih.gov/pubmed/?term=Fields%20TA%5bAuthor%5d&amp;cauthor=true&amp;cauthor_uid=23389453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Giraudon%20M%5bAuthor%5d&amp;cauthor=true&amp;cauthor_uid=25742730" TargetMode="External"/><Relationship Id="rId11" Type="http://schemas.openxmlformats.org/officeDocument/2006/relationships/hyperlink" Target="http://www.ncbi.nlm.nih.gov/pubmed/25742730" TargetMode="External"/><Relationship Id="rId24" Type="http://schemas.openxmlformats.org/officeDocument/2006/relationships/hyperlink" Target="http://www.ncbi.nlm.nih.gov/pubmed/?term=Tamano%20KN%5bAuthor%5d&amp;cauthor=true&amp;cauthor_uid=23389453" TargetMode="External"/><Relationship Id="rId5" Type="http://schemas.openxmlformats.org/officeDocument/2006/relationships/hyperlink" Target="http://www.ncbi.nlm.nih.gov/pubmed/?term=Pozniak%20A%5bAuthor%5d&amp;cauthor=true&amp;cauthor_uid=25742730" TargetMode="External"/><Relationship Id="rId15" Type="http://schemas.openxmlformats.org/officeDocument/2006/relationships/hyperlink" Target="http://www.ncbi.nlm.nih.gov/pubmed/?term=Comandini%20A%5bAuthor%5d&amp;cauthor=true&amp;cauthor_uid=17387751" TargetMode="External"/><Relationship Id="rId23" Type="http://schemas.openxmlformats.org/officeDocument/2006/relationships/hyperlink" Target="http://www.ncbi.nlm.nih.gov/pubmed/?term=Home%20T%5bAuthor%5d&amp;cauthor=true&amp;cauthor_uid=23389453" TargetMode="External"/><Relationship Id="rId28" Type="http://schemas.openxmlformats.org/officeDocument/2006/relationships/hyperlink" Target="http://www.ncbi.nlm.nih.gov/pubmed/?term=Vanden%20Heuvel%20GB%5bAuthor%5d&amp;cauthor=true&amp;cauthor_uid=23389453" TargetMode="External"/><Relationship Id="rId10" Type="http://schemas.openxmlformats.org/officeDocument/2006/relationships/hyperlink" Target="http://www.ncbi.nlm.nih.gov/pubmed/?term=Morcos%20PN%5bAuthor%5d&amp;cauthor=true&amp;cauthor_uid=25742730" TargetMode="External"/><Relationship Id="rId19" Type="http://schemas.openxmlformats.org/officeDocument/2006/relationships/hyperlink" Target="http://www.ncbi.nlm.nih.gov/pubmed/?term=Bonmassar%20E%5bAuthor%5d&amp;cauthor=true&amp;cauthor_uid=17387751" TargetMode="External"/><Relationship Id="rId4" Type="http://schemas.openxmlformats.org/officeDocument/2006/relationships/hyperlink" Target="http://www.ncbi.nlm.nih.gov/pubmed/?term=Jackson%20A%5bAuthor%5d&amp;cauthor=true&amp;cauthor_uid=25742730" TargetMode="External"/><Relationship Id="rId9" Type="http://schemas.openxmlformats.org/officeDocument/2006/relationships/hyperlink" Target="http://www.ncbi.nlm.nih.gov/pubmed/?term=Patel%20IH%5bAuthor%5d&amp;cauthor=true&amp;cauthor_uid=25742730" TargetMode="External"/><Relationship Id="rId14" Type="http://schemas.openxmlformats.org/officeDocument/2006/relationships/hyperlink" Target="http://www.ncbi.nlm.nih.gov/pubmed/?term=Pollicita%20M%5bAuthor%5d&amp;cauthor=true&amp;cauthor_uid=17387751" TargetMode="External"/><Relationship Id="rId22" Type="http://schemas.openxmlformats.org/officeDocument/2006/relationships/hyperlink" Target="http://www.ncbi.nlm.nih.gov/pubmed/?term=Magenheimer%20LK%5bAuthor%5d&amp;cauthor=true&amp;cauthor_uid=23389453" TargetMode="External"/><Relationship Id="rId27" Type="http://schemas.openxmlformats.org/officeDocument/2006/relationships/hyperlink" Target="http://www.ncbi.nlm.nih.gov/pubmed/?term=Klotman%20PE%5bAuthor%5d&amp;cauthor=true&amp;cauthor_uid=23389453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5861940" TargetMode="External"/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Smith%20Sonneborn%20J%5bAuthor%5d&amp;cauthor=true&amp;cauthor_uid=22655213" TargetMode="External"/><Relationship Id="rId13" Type="http://schemas.openxmlformats.org/officeDocument/2006/relationships/hyperlink" Target="http://www.ncbi.nlm.nih.gov/pubmed/?term=Puri%20N%5bAuthor%5d&amp;cauthor=true&amp;cauthor_uid=23800953" TargetMode="External"/><Relationship Id="rId18" Type="http://schemas.openxmlformats.org/officeDocument/2006/relationships/hyperlink" Target="http://www.ncbi.nlm.nih.gov/pubmed/?term=Sonneborn%20JS%5bAuthor%5d&amp;cauthor=true&amp;cauthor_uid=17621254" TargetMode="External"/><Relationship Id="rId26" Type="http://schemas.openxmlformats.org/officeDocument/2006/relationships/hyperlink" Target="http://www.ncbi.nlm.nih.gov/pubmed/?term=Oeltgen%20P%5bAuthor%5d&amp;cauthor=true&amp;cauthor_uid=15123752" TargetMode="External"/><Relationship Id="rId3" Type="http://schemas.openxmlformats.org/officeDocument/2006/relationships/hyperlink" Target="http://www.ncbi.nlm.nih.gov/pubmed/?term=Reuter%20S%5bAuthor%5d&amp;cauthor=true&amp;cauthor_uid=20840865" TargetMode="External"/><Relationship Id="rId21" Type="http://schemas.openxmlformats.org/officeDocument/2006/relationships/hyperlink" Target="http://www.ncbi.nlm.nih.gov/pubmed/?term=Barbee%20SA%5bAuthor%5d&amp;cauthor=true&amp;cauthor_uid=9539026" TargetMode="External"/><Relationship Id="rId34" Type="http://schemas.openxmlformats.org/officeDocument/2006/relationships/hyperlink" Target="http://www.ncbi.nlm.nih.gov/pubmed/?term=Kindy%20MS%5bAuthor%5d&amp;cauthor=true&amp;cauthor_uid=18304055" TargetMode="External"/><Relationship Id="rId7" Type="http://schemas.openxmlformats.org/officeDocument/2006/relationships/hyperlink" Target="http://www.ncbi.nlm.nih.gov/pubmed/20840865" TargetMode="External"/><Relationship Id="rId12" Type="http://schemas.openxmlformats.org/officeDocument/2006/relationships/hyperlink" Target="http://www.ncbi.nlm.nih.gov/pubmed/?term=Wojdyla%20L%5bAuthor%5d&amp;cauthor=true&amp;cauthor_uid=23800953" TargetMode="External"/><Relationship Id="rId17" Type="http://schemas.openxmlformats.org/officeDocument/2006/relationships/hyperlink" Target="http://www.ncbi.nlm.nih.gov/pubmed/?term=Oeltgen%20P%5bAuthor%5d&amp;cauthor=true&amp;cauthor_uid=17621254" TargetMode="External"/><Relationship Id="rId25" Type="http://schemas.openxmlformats.org/officeDocument/2006/relationships/hyperlink" Target="http://www.ncbi.nlm.nih.gov/pubmed/?term=Cubin%20E%5bAuthor%5d&amp;cauthor=true&amp;cauthor_uid=15123752" TargetMode="External"/><Relationship Id="rId33" Type="http://schemas.openxmlformats.org/officeDocument/2006/relationships/hyperlink" Target="http://www.ncbi.nlm.nih.gov/pubmed/?term=Bishop%20PD%5bAuthor%5d&amp;cauthor=true&amp;cauthor_uid=18304055" TargetMode="External"/><Relationship Id="rId2" Type="http://schemas.openxmlformats.org/officeDocument/2006/relationships/slide" Target="../slides/slide26.xml"/><Relationship Id="rId16" Type="http://schemas.openxmlformats.org/officeDocument/2006/relationships/hyperlink" Target="http://www.ncbi.nlm.nih.gov/pubmed/?term=Govindaswami%20M%5bAuthor%5d&amp;cauthor=true&amp;cauthor_uid=17621254" TargetMode="External"/><Relationship Id="rId20" Type="http://schemas.openxmlformats.org/officeDocument/2006/relationships/hyperlink" Target="http://www.ncbi.nlm.nih.gov/pubmed/?term=Sonneborn%20JS%5bAuthor%5d&amp;cauthor=true&amp;cauthor_uid=9539026" TargetMode="External"/><Relationship Id="rId29" Type="http://schemas.openxmlformats.org/officeDocument/2006/relationships/hyperlink" Target="http://www.ncbi.nlm.nih.gov/pubmed/?term=Govindaswami%20M%5bAuthor%5d&amp;cauthor=true&amp;cauthor_uid=18304055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Aggarwal%20BB%5bAuthor%5d&amp;cauthor=true&amp;cauthor_uid=20840865" TargetMode="External"/><Relationship Id="rId11" Type="http://schemas.openxmlformats.org/officeDocument/2006/relationships/hyperlink" Target="http://www.ncbi.nlm.nih.gov/pubmed/?term=Pitman%20RT%5bAuthor%5d&amp;cauthor=true&amp;cauthor_uid=23800953" TargetMode="External"/><Relationship Id="rId24" Type="http://schemas.openxmlformats.org/officeDocument/2006/relationships/hyperlink" Target="http://www.ncbi.nlm.nih.gov/pubmed/?term=Gottsch%20H%5bAuthor%5d&amp;cauthor=true&amp;cauthor_uid=15123752" TargetMode="External"/><Relationship Id="rId32" Type="http://schemas.openxmlformats.org/officeDocument/2006/relationships/hyperlink" Target="http://www.ncbi.nlm.nih.gov/pubmed/?term=Zhu%20H%5bAuthor%5d&amp;cauthor=true&amp;cauthor_uid=18304055" TargetMode="External"/><Relationship Id="rId5" Type="http://schemas.openxmlformats.org/officeDocument/2006/relationships/hyperlink" Target="http://www.ncbi.nlm.nih.gov/pubmed/?term=Chaturvedi%20MM%5bAuthor%5d&amp;cauthor=true&amp;cauthor_uid=20840865" TargetMode="External"/><Relationship Id="rId15" Type="http://schemas.openxmlformats.org/officeDocument/2006/relationships/hyperlink" Target="http://www.ncbi.nlm.nih.gov/pubmed/?term=Rutten%20M%5bAuthor%5d&amp;cauthor=true&amp;cauthor_uid=17621254" TargetMode="External"/><Relationship Id="rId23" Type="http://schemas.openxmlformats.org/officeDocument/2006/relationships/hyperlink" Target="http://www.ncbi.nlm.nih.gov/pubmed/?term=Sonneborn%20JS%5bAuthor%5d&amp;cauthor=true&amp;cauthor_uid=15123752" TargetMode="External"/><Relationship Id="rId28" Type="http://schemas.openxmlformats.org/officeDocument/2006/relationships/hyperlink" Target="http://www.ncbi.nlm.nih.gov/pubmed/15123752" TargetMode="External"/><Relationship Id="rId36" Type="http://schemas.openxmlformats.org/officeDocument/2006/relationships/hyperlink" Target="http://www.ncbi.nlm.nih.gov/pubmed/?term=DELTORPHIN+AND+NEUROPROTECTION" TargetMode="External"/><Relationship Id="rId10" Type="http://schemas.openxmlformats.org/officeDocument/2006/relationships/hyperlink" Target="http://www.ncbi.nlm.nih.gov/pubmed/25861940" TargetMode="External"/><Relationship Id="rId19" Type="http://schemas.openxmlformats.org/officeDocument/2006/relationships/hyperlink" Target="http://www.ncbi.nlm.nih.gov/pubmed/17621254" TargetMode="External"/><Relationship Id="rId31" Type="http://schemas.openxmlformats.org/officeDocument/2006/relationships/hyperlink" Target="http://www.ncbi.nlm.nih.gov/pubmed/?term=Yu%20J%5bAuthor%5d&amp;cauthor=true&amp;cauthor_uid=18304055" TargetMode="External"/><Relationship Id="rId4" Type="http://schemas.openxmlformats.org/officeDocument/2006/relationships/hyperlink" Target="http://www.ncbi.nlm.nih.gov/pubmed/?term=Gupta%20SC%5bAuthor%5d&amp;cauthor=true&amp;cauthor_uid=20840865" TargetMode="External"/><Relationship Id="rId9" Type="http://schemas.openxmlformats.org/officeDocument/2006/relationships/hyperlink" Target="http://www.ncbi.nlm.nih.gov/pubmed/?term=smith+sonneborn+and+alzheimers" TargetMode="External"/><Relationship Id="rId14" Type="http://schemas.openxmlformats.org/officeDocument/2006/relationships/hyperlink" Target="http://www.ncbi.nlm.nih.gov/pubmed/23800953" TargetMode="External"/><Relationship Id="rId22" Type="http://schemas.openxmlformats.org/officeDocument/2006/relationships/hyperlink" Target="http://www.ncbi.nlm.nih.gov/pubmed/9539026" TargetMode="External"/><Relationship Id="rId27" Type="http://schemas.openxmlformats.org/officeDocument/2006/relationships/hyperlink" Target="http://www.ncbi.nlm.nih.gov/pubmed/?term=Thomas%20P%5bAuthor%5d&amp;cauthor=true&amp;cauthor_uid=15123752" TargetMode="External"/><Relationship Id="rId30" Type="http://schemas.openxmlformats.org/officeDocument/2006/relationships/hyperlink" Target="http://www.ncbi.nlm.nih.gov/pubmed/?term=Brown%20SA%5bAuthor%5d&amp;cauthor=true&amp;cauthor_uid=18304055" TargetMode="External"/><Relationship Id="rId35" Type="http://schemas.openxmlformats.org/officeDocument/2006/relationships/hyperlink" Target="http://www.ncbi.nlm.nih.gov/pubmed/?term=Oeltgen%20PR%5bAuthor%5d&amp;cauthor=true&amp;cauthor_uid=18304055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25861940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Oeltgen%20P%5bAuthor%5d&amp;cauthor=true&amp;cauthor_uid=15123752" TargetMode="External"/><Relationship Id="rId13" Type="http://schemas.openxmlformats.org/officeDocument/2006/relationships/hyperlink" Target="http://www.ncbi.nlm.nih.gov/pubmed/?term=Rodriguez%20KA%5bAuthor%5d&amp;cauthor=true&amp;cauthor_uid=25841340" TargetMode="External"/><Relationship Id="rId18" Type="http://schemas.openxmlformats.org/officeDocument/2006/relationships/hyperlink" Target="http://www.ncbi.nlm.nih.gov/pubmed/?term=Oeltgen%20P%5bAuthor%5d&amp;cauthor=true&amp;cauthor_uid=17621254" TargetMode="External"/><Relationship Id="rId26" Type="http://schemas.openxmlformats.org/officeDocument/2006/relationships/hyperlink" Target="http://www.ncbi.nlm.nih.gov/pubmed/?term=Kindy%20MS%5bAuthor%5d&amp;cauthor=true&amp;cauthor_uid=18304055" TargetMode="External"/><Relationship Id="rId3" Type="http://schemas.openxmlformats.org/officeDocument/2006/relationships/hyperlink" Target="http://www.ncbi.nlm.nih.gov/pubmed/?term=Smith-Sonneborn%20J%5bAuthor%5d&amp;cauthor=true&amp;cauthor_uid=424739" TargetMode="External"/><Relationship Id="rId21" Type="http://schemas.openxmlformats.org/officeDocument/2006/relationships/hyperlink" Target="http://www.ncbi.nlm.nih.gov/pubmed/?term=Govindaswami%20M%5bAuthor%5d&amp;cauthor=true&amp;cauthor_uid=18304055" TargetMode="External"/><Relationship Id="rId7" Type="http://schemas.openxmlformats.org/officeDocument/2006/relationships/hyperlink" Target="http://www.ncbi.nlm.nih.gov/pubmed/?term=Cubin%20E%5bAuthor%5d&amp;cauthor=true&amp;cauthor_uid=15123752" TargetMode="External"/><Relationship Id="rId12" Type="http://schemas.openxmlformats.org/officeDocument/2006/relationships/hyperlink" Target="http://www.ncbi.nlm.nih.gov/pubmed/?term=Orr%20ME%5bAuthor%5d&amp;cauthor=true&amp;cauthor_uid=25841340" TargetMode="External"/><Relationship Id="rId17" Type="http://schemas.openxmlformats.org/officeDocument/2006/relationships/hyperlink" Target="http://www.ncbi.nlm.nih.gov/pubmed/?term=Govindaswami%20M%5bAuthor%5d&amp;cauthor=true&amp;cauthor_uid=17621254" TargetMode="External"/><Relationship Id="rId25" Type="http://schemas.openxmlformats.org/officeDocument/2006/relationships/hyperlink" Target="http://www.ncbi.nlm.nih.gov/pubmed/?term=Bishop%20PD%5bAuthor%5d&amp;cauthor=true&amp;cauthor_uid=18304055" TargetMode="External"/><Relationship Id="rId2" Type="http://schemas.openxmlformats.org/officeDocument/2006/relationships/slide" Target="../slides/slide28.xml"/><Relationship Id="rId16" Type="http://schemas.openxmlformats.org/officeDocument/2006/relationships/hyperlink" Target="http://www.ncbi.nlm.nih.gov/pubmed/?term=Rutten%20M%5bAuthor%5d&amp;cauthor=true&amp;cauthor_uid=17621254" TargetMode="External"/><Relationship Id="rId20" Type="http://schemas.openxmlformats.org/officeDocument/2006/relationships/hyperlink" Target="http://www.ncbi.nlm.nih.gov/pubmed/17621254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Gottsch%20H%5bAuthor%5d&amp;cauthor=true&amp;cauthor_uid=15123752" TargetMode="External"/><Relationship Id="rId11" Type="http://schemas.openxmlformats.org/officeDocument/2006/relationships/hyperlink" Target="http://www.ncbi.nlm.nih.gov/pubmed/?term=Garbarino%20VR%5bAuthor%5d&amp;cauthor=true&amp;cauthor_uid=25841340" TargetMode="External"/><Relationship Id="rId24" Type="http://schemas.openxmlformats.org/officeDocument/2006/relationships/hyperlink" Target="http://www.ncbi.nlm.nih.gov/pubmed/?term=Zhu%20H%5bAuthor%5d&amp;cauthor=true&amp;cauthor_uid=18304055" TargetMode="External"/><Relationship Id="rId5" Type="http://schemas.openxmlformats.org/officeDocument/2006/relationships/hyperlink" Target="http://www.ncbi.nlm.nih.gov/pubmed/?term=Sonneborn%20JS%5bAuthor%5d&amp;cauthor=true&amp;cauthor_uid=15123752" TargetMode="External"/><Relationship Id="rId15" Type="http://schemas.openxmlformats.org/officeDocument/2006/relationships/hyperlink" Target="http://www.ncbi.nlm.nih.gov/pubmed/25841340" TargetMode="External"/><Relationship Id="rId23" Type="http://schemas.openxmlformats.org/officeDocument/2006/relationships/hyperlink" Target="http://www.ncbi.nlm.nih.gov/pubmed/?term=Yu%20J%5bAuthor%5d&amp;cauthor=true&amp;cauthor_uid=18304055" TargetMode="External"/><Relationship Id="rId28" Type="http://schemas.openxmlformats.org/officeDocument/2006/relationships/hyperlink" Target="http://www.ncbi.nlm.nih.gov/pubmed/?term=DELTORPHIN+AND+NEUROPROTECTION" TargetMode="External"/><Relationship Id="rId10" Type="http://schemas.openxmlformats.org/officeDocument/2006/relationships/hyperlink" Target="http://www.ncbi.nlm.nih.gov/pubmed/15123752" TargetMode="External"/><Relationship Id="rId19" Type="http://schemas.openxmlformats.org/officeDocument/2006/relationships/hyperlink" Target="http://www.ncbi.nlm.nih.gov/pubmed/?term=Sonneborn%20JS%5bAuthor%5d&amp;cauthor=true&amp;cauthor_uid=17621254" TargetMode="External"/><Relationship Id="rId4" Type="http://schemas.openxmlformats.org/officeDocument/2006/relationships/hyperlink" Target="http://www.ncbi.nlm.nih.gov/pubmed/424739" TargetMode="External"/><Relationship Id="rId9" Type="http://schemas.openxmlformats.org/officeDocument/2006/relationships/hyperlink" Target="http://www.ncbi.nlm.nih.gov/pubmed/?term=Thomas%20P%5bAuthor%5d&amp;cauthor=true&amp;cauthor_uid=15123752" TargetMode="External"/><Relationship Id="rId14" Type="http://schemas.openxmlformats.org/officeDocument/2006/relationships/hyperlink" Target="http://www.ncbi.nlm.nih.gov/pubmed/?term=Buffenstein%20R%5bAuthor%5d&amp;cauthor=true&amp;cauthor_uid=25841340" TargetMode="External"/><Relationship Id="rId22" Type="http://schemas.openxmlformats.org/officeDocument/2006/relationships/hyperlink" Target="http://www.ncbi.nlm.nih.gov/pubmed/?term=Brown%20SA%5bAuthor%5d&amp;cauthor=true&amp;cauthor_uid=18304055" TargetMode="External"/><Relationship Id="rId27" Type="http://schemas.openxmlformats.org/officeDocument/2006/relationships/hyperlink" Target="http://www.ncbi.nlm.nih.gov/pubmed/?term=Oeltgen%20PR%5bAuthor%5d&amp;cauthor=true&amp;cauthor_uid=18304055" TargetMode="External"/></Relationships>
</file>

<file path=ppt/notesSlides/_rels/notes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Kindy%20MS%5bAuthor%5d&amp;cauthor=true&amp;cauthor_uid=18304055" TargetMode="External"/><Relationship Id="rId13" Type="http://schemas.openxmlformats.org/officeDocument/2006/relationships/hyperlink" Target="http://www.ncbi.nlm.nih.gov/pubmed/?term=Cubin%20E%5bAuthor%5d&amp;cauthor=true&amp;cauthor_uid=15123752" TargetMode="External"/><Relationship Id="rId18" Type="http://schemas.openxmlformats.org/officeDocument/2006/relationships/hyperlink" Target="http://www.ncbi.nlm.nih.gov/pubmed/?term=Govindaswami%20M%5bAuthor%5d&amp;cauthor=true&amp;cauthor_uid=17621254" TargetMode="External"/><Relationship Id="rId3" Type="http://schemas.openxmlformats.org/officeDocument/2006/relationships/hyperlink" Target="http://www.ncbi.nlm.nih.gov/pubmed/?term=Govindaswami%20M%5bAuthor%5d&amp;cauthor=true&amp;cauthor_uid=18304055" TargetMode="External"/><Relationship Id="rId21" Type="http://schemas.openxmlformats.org/officeDocument/2006/relationships/hyperlink" Target="http://www.ncbi.nlm.nih.gov/pubmed/17621254" TargetMode="External"/><Relationship Id="rId7" Type="http://schemas.openxmlformats.org/officeDocument/2006/relationships/hyperlink" Target="http://www.ncbi.nlm.nih.gov/pubmed/?term=Bishop%20PD%5bAuthor%5d&amp;cauthor=true&amp;cauthor_uid=18304055" TargetMode="External"/><Relationship Id="rId12" Type="http://schemas.openxmlformats.org/officeDocument/2006/relationships/hyperlink" Target="http://www.ncbi.nlm.nih.gov/pubmed/?term=Gottsch%20H%5bAuthor%5d&amp;cauthor=true&amp;cauthor_uid=15123752" TargetMode="External"/><Relationship Id="rId17" Type="http://schemas.openxmlformats.org/officeDocument/2006/relationships/hyperlink" Target="http://www.ncbi.nlm.nih.gov/pubmed/?term=Rutten%20M%5bAuthor%5d&amp;cauthor=true&amp;cauthor_uid=17621254" TargetMode="External"/><Relationship Id="rId2" Type="http://schemas.openxmlformats.org/officeDocument/2006/relationships/slide" Target="../slides/slide29.xml"/><Relationship Id="rId16" Type="http://schemas.openxmlformats.org/officeDocument/2006/relationships/hyperlink" Target="http://www.ncbi.nlm.nih.gov/pubmed/15123752" TargetMode="External"/><Relationship Id="rId20" Type="http://schemas.openxmlformats.org/officeDocument/2006/relationships/hyperlink" Target="http://www.ncbi.nlm.nih.gov/pubmed/?term=Sonneborn%20JS%5bAuthor%5d&amp;cauthor=true&amp;cauthor_uid=17621254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Zhu%20H%5bAuthor%5d&amp;cauthor=true&amp;cauthor_uid=18304055" TargetMode="External"/><Relationship Id="rId11" Type="http://schemas.openxmlformats.org/officeDocument/2006/relationships/hyperlink" Target="http://www.ncbi.nlm.nih.gov/pubmed/?term=Sonneborn%20JS%5bAuthor%5d&amp;cauthor=true&amp;cauthor_uid=15123752" TargetMode="External"/><Relationship Id="rId5" Type="http://schemas.openxmlformats.org/officeDocument/2006/relationships/hyperlink" Target="http://www.ncbi.nlm.nih.gov/pubmed/?term=Yu%20J%5bAuthor%5d&amp;cauthor=true&amp;cauthor_uid=18304055" TargetMode="External"/><Relationship Id="rId15" Type="http://schemas.openxmlformats.org/officeDocument/2006/relationships/hyperlink" Target="http://www.ncbi.nlm.nih.gov/pubmed/?term=Thomas%20P%5bAuthor%5d&amp;cauthor=true&amp;cauthor_uid=15123752" TargetMode="External"/><Relationship Id="rId10" Type="http://schemas.openxmlformats.org/officeDocument/2006/relationships/hyperlink" Target="http://www.ncbi.nlm.nih.gov/pubmed/?term=DELTORPHIN+AND+NEUROPROTECTION" TargetMode="External"/><Relationship Id="rId19" Type="http://schemas.openxmlformats.org/officeDocument/2006/relationships/hyperlink" Target="http://www.ncbi.nlm.nih.gov/pubmed/?term=Oeltgen%20P%5bAuthor%5d&amp;cauthor=true&amp;cauthor_uid=17621254" TargetMode="External"/><Relationship Id="rId4" Type="http://schemas.openxmlformats.org/officeDocument/2006/relationships/hyperlink" Target="http://www.ncbi.nlm.nih.gov/pubmed/?term=Brown%20SA%5bAuthor%5d&amp;cauthor=true&amp;cauthor_uid=18304055" TargetMode="External"/><Relationship Id="rId9" Type="http://schemas.openxmlformats.org/officeDocument/2006/relationships/hyperlink" Target="http://www.ncbi.nlm.nih.gov/pubmed/?term=Oeltgen%20PR%5bAuthor%5d&amp;cauthor=true&amp;cauthor_uid=18304055" TargetMode="External"/><Relationship Id="rId14" Type="http://schemas.openxmlformats.org/officeDocument/2006/relationships/hyperlink" Target="http://www.ncbi.nlm.nih.gov/pubmed/?term=Oeltgen%20P%5bAuthor%5d&amp;cauthor=true&amp;cauthor_uid=15123752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?term=Pitman%20RT%5bAuthor%5d&amp;cauthor=true&amp;cauthor_uid=23800953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23800953" TargetMode="External"/><Relationship Id="rId5" Type="http://schemas.openxmlformats.org/officeDocument/2006/relationships/hyperlink" Target="http://www.ncbi.nlm.nih.gov/pubmed/?term=Puri%20N%5bAuthor%5d&amp;cauthor=true&amp;cauthor_uid=23800953" TargetMode="External"/><Relationship Id="rId4" Type="http://schemas.openxmlformats.org/officeDocument/2006/relationships/hyperlink" Target="http://www.ncbi.nlm.nih.gov/pubmed/?term=Wojdyla%20L%5bAuthor%5d&amp;cauthor=true&amp;cauthor_uid=23800953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Martin%20MG%5bAuthor%5d&amp;cauthor=true&amp;cauthor_uid=25607368" TargetMode="External"/><Relationship Id="rId13" Type="http://schemas.openxmlformats.org/officeDocument/2006/relationships/hyperlink" Target="http://www.ncbi.nlm.nih.gov/pubmed/?term=Willis%20AE%5bAuthor%5d&amp;cauthor=true&amp;cauthor_uid=25607368" TargetMode="External"/><Relationship Id="rId18" Type="http://schemas.openxmlformats.org/officeDocument/2006/relationships/hyperlink" Target="http://www.ncbi.nlm.nih.gov/pubmed/21286833" TargetMode="External"/><Relationship Id="rId3" Type="http://schemas.openxmlformats.org/officeDocument/2006/relationships/hyperlink" Target="http://www.ncbi.nlm.nih.gov/pubmed/?term=Peretti%20D%5bAuthor%5d&amp;cauthor=true&amp;cauthor_uid=25607368" TargetMode="External"/><Relationship Id="rId7" Type="http://schemas.openxmlformats.org/officeDocument/2006/relationships/hyperlink" Target="http://www.ncbi.nlm.nih.gov/pubmed/?term=Molloy%20C%5bAuthor%5d&amp;cauthor=true&amp;cauthor_uid=25607368" TargetMode="External"/><Relationship Id="rId12" Type="http://schemas.openxmlformats.org/officeDocument/2006/relationships/hyperlink" Target="http://www.ncbi.nlm.nih.gov/pubmed/?term=Dinsdale%20D%5bAuthor%5d&amp;cauthor=true&amp;cauthor_uid=25607368" TargetMode="External"/><Relationship Id="rId17" Type="http://schemas.openxmlformats.org/officeDocument/2006/relationships/hyperlink" Target="http://www.ncbi.nlm.nih.gov/pubmed/?term=Kaul%20M%5bAuthor%5d&amp;cauthor=true&amp;cauthor_uid=21286833" TargetMode="External"/><Relationship Id="rId2" Type="http://schemas.openxmlformats.org/officeDocument/2006/relationships/slide" Target="../slides/slide31.xml"/><Relationship Id="rId16" Type="http://schemas.openxmlformats.org/officeDocument/2006/relationships/hyperlink" Target="http://www.ncbi.nlm.nih.gov/pubmed/?term=Medders%20KE%5bAuthor%5d&amp;cauthor=true&amp;cauthor_uid=21286833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Verity%20N%5bAuthor%5d&amp;cauthor=true&amp;cauthor_uid=25607368" TargetMode="External"/><Relationship Id="rId11" Type="http://schemas.openxmlformats.org/officeDocument/2006/relationships/hyperlink" Target="http://www.ncbi.nlm.nih.gov/pubmed/?term=Smith%20T%5bAuthor%5d&amp;cauthor=true&amp;cauthor_uid=25607368" TargetMode="External"/><Relationship Id="rId5" Type="http://schemas.openxmlformats.org/officeDocument/2006/relationships/hyperlink" Target="http://www.ncbi.nlm.nih.gov/pubmed/?term=Radford%20H%5bAuthor%5d&amp;cauthor=true&amp;cauthor_uid=25607368" TargetMode="External"/><Relationship Id="rId15" Type="http://schemas.openxmlformats.org/officeDocument/2006/relationships/hyperlink" Target="http://www.ncbi.nlm.nih.gov/pubmed/25607368" TargetMode="External"/><Relationship Id="rId10" Type="http://schemas.openxmlformats.org/officeDocument/2006/relationships/hyperlink" Target="http://www.ncbi.nlm.nih.gov/pubmed/?term=Steinert%20JR%5bAuthor%5d&amp;cauthor=true&amp;cauthor_uid=25607368" TargetMode="External"/><Relationship Id="rId4" Type="http://schemas.openxmlformats.org/officeDocument/2006/relationships/hyperlink" Target="http://www.ncbi.nlm.nih.gov/pubmed/?term=Bastide%20A%5bAuthor%5d&amp;cauthor=true&amp;cauthor_uid=25607368" TargetMode="External"/><Relationship Id="rId9" Type="http://schemas.openxmlformats.org/officeDocument/2006/relationships/hyperlink" Target="http://www.ncbi.nlm.nih.gov/pubmed/?term=Moreno%20JA%5bAuthor%5d&amp;cauthor=true&amp;cauthor_uid=25607368" TargetMode="External"/><Relationship Id="rId14" Type="http://schemas.openxmlformats.org/officeDocument/2006/relationships/hyperlink" Target="http://www.ncbi.nlm.nih.gov/pubmed/?term=Mallucci%20GR%5bAuthor%5d&amp;cauthor=true&amp;cauthor_uid=25607368" TargetMode="External"/></Relationships>
</file>

<file path=ppt/notesSlides/_rels/notes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Lentsch%20AB%5bAuthor%5d&amp;cauthor=true&amp;cauthor_uid=15921696" TargetMode="External"/><Relationship Id="rId3" Type="http://schemas.openxmlformats.org/officeDocument/2006/relationships/hyperlink" Target="http://www.ncbi.nlm.nih.gov/pubmed/11441121" TargetMode="External"/><Relationship Id="rId7" Type="http://schemas.openxmlformats.org/officeDocument/2006/relationships/hyperlink" Target="http://www.ncbi.nlm.nih.gov/pubmed/?term=Rudich%20SM%5bAuthor%5d&amp;cauthor=true&amp;cauthor_uid=15921696" TargetMode="External"/><Relationship Id="rId12" Type="http://schemas.openxmlformats.org/officeDocument/2006/relationships/hyperlink" Target="http://www.ncbi.nlm.nih.gov/pubmed/21286833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Oeltgen%20PR%5bAuthor%5d&amp;cauthor=true&amp;cauthor_uid=15921696" TargetMode="External"/><Relationship Id="rId11" Type="http://schemas.openxmlformats.org/officeDocument/2006/relationships/hyperlink" Target="http://www.ncbi.nlm.nih.gov/pubmed/?term=Kaul%20M%5bAuthor%5d&amp;cauthor=true&amp;cauthor_uid=21286833" TargetMode="External"/><Relationship Id="rId5" Type="http://schemas.openxmlformats.org/officeDocument/2006/relationships/hyperlink" Target="http://www.ncbi.nlm.nih.gov/pubmed/?term=Govindaswami%20M%5bAuthor%5d&amp;cauthor=true&amp;cauthor_uid=15921696" TargetMode="External"/><Relationship Id="rId10" Type="http://schemas.openxmlformats.org/officeDocument/2006/relationships/hyperlink" Target="http://www.ncbi.nlm.nih.gov/pubmed/?term=Medders%20KE%5bAuthor%5d&amp;cauthor=true&amp;cauthor_uid=21286833" TargetMode="External"/><Relationship Id="rId4" Type="http://schemas.openxmlformats.org/officeDocument/2006/relationships/hyperlink" Target="http://www.ncbi.nlm.nih.gov/pubmed/?term=Husted%20TL%5bAuthor%5d&amp;cauthor=true&amp;cauthor_uid=15921696" TargetMode="External"/><Relationship Id="rId9" Type="http://schemas.openxmlformats.org/officeDocument/2006/relationships/hyperlink" Target="http://www.ncbi.nlm.nih.gov/pubmed/15921696" TargetMode="External"/></Relationships>
</file>

<file path=ppt/notesSlides/_rels/notes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Banayo%20E%5bAuthor%5d&amp;cauthor=true&amp;cauthor_uid=18674809" TargetMode="External"/><Relationship Id="rId13" Type="http://schemas.openxmlformats.org/officeDocument/2006/relationships/hyperlink" Target="http://www.ncbi.nlm.nih.gov/pubmed/?term=Kang%20H%5bAuthor%5d&amp;cauthor=true&amp;cauthor_uid=18674809" TargetMode="External"/><Relationship Id="rId18" Type="http://schemas.openxmlformats.org/officeDocument/2006/relationships/hyperlink" Target="http://www.ncbi.nlm.nih.gov/pubmed/21765342" TargetMode="External"/><Relationship Id="rId3" Type="http://schemas.openxmlformats.org/officeDocument/2006/relationships/hyperlink" Target="http://www.ncbi.nlm.nih.gov/pubmed/?term=Narkar%20VA%5bAuthor%5d&amp;cauthor=true&amp;cauthor_uid=18674809" TargetMode="External"/><Relationship Id="rId7" Type="http://schemas.openxmlformats.org/officeDocument/2006/relationships/hyperlink" Target="http://www.ncbi.nlm.nih.gov/pubmed/?term=Wang%20YX%5bAuthor%5d&amp;cauthor=true&amp;cauthor_uid=18674809" TargetMode="External"/><Relationship Id="rId12" Type="http://schemas.openxmlformats.org/officeDocument/2006/relationships/hyperlink" Target="http://www.ncbi.nlm.nih.gov/pubmed/?term=Juguilon%20H%5bAuthor%5d&amp;cauthor=true&amp;cauthor_uid=18674809" TargetMode="External"/><Relationship Id="rId17" Type="http://schemas.openxmlformats.org/officeDocument/2006/relationships/hyperlink" Target="http://www.ncbi.nlm.nih.gov/pubmed/19720090" TargetMode="External"/><Relationship Id="rId2" Type="http://schemas.openxmlformats.org/officeDocument/2006/relationships/slide" Target="../slides/slide33.xml"/><Relationship Id="rId16" Type="http://schemas.openxmlformats.org/officeDocument/2006/relationships/hyperlink" Target="http://www.ncbi.nlm.nih.gov/pubmed/18674809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Embler%20E%5bAuthor%5d&amp;cauthor=true&amp;cauthor_uid=18674809" TargetMode="External"/><Relationship Id="rId11" Type="http://schemas.openxmlformats.org/officeDocument/2006/relationships/hyperlink" Target="http://www.ncbi.nlm.nih.gov/pubmed/?term=Zou%20Y%5bAuthor%5d&amp;cauthor=true&amp;cauthor_uid=18674809" TargetMode="External"/><Relationship Id="rId5" Type="http://schemas.openxmlformats.org/officeDocument/2006/relationships/hyperlink" Target="http://www.ncbi.nlm.nih.gov/pubmed/?term=Yu%20RT%5bAuthor%5d&amp;cauthor=true&amp;cauthor_uid=18674809" TargetMode="External"/><Relationship Id="rId15" Type="http://schemas.openxmlformats.org/officeDocument/2006/relationships/hyperlink" Target="http://www.ncbi.nlm.nih.gov/pubmed/?term=Evans%20RM%5bAuthor%5d&amp;cauthor=true&amp;cauthor_uid=18674809" TargetMode="External"/><Relationship Id="rId10" Type="http://schemas.openxmlformats.org/officeDocument/2006/relationships/hyperlink" Target="http://www.ncbi.nlm.nih.gov/pubmed/?term=Nelson%20MC%5bAuthor%5d&amp;cauthor=true&amp;cauthor_uid=18674809" TargetMode="External"/><Relationship Id="rId4" Type="http://schemas.openxmlformats.org/officeDocument/2006/relationships/hyperlink" Target="http://www.ncbi.nlm.nih.gov/pubmed/?term=Downes%20M%5bAuthor%5d&amp;cauthor=true&amp;cauthor_uid=18674809" TargetMode="External"/><Relationship Id="rId9" Type="http://schemas.openxmlformats.org/officeDocument/2006/relationships/hyperlink" Target="http://www.ncbi.nlm.nih.gov/pubmed/?term=Mihaylova%20MM%5bAuthor%5d&amp;cauthor=true&amp;cauthor_uid=18674809" TargetMode="External"/><Relationship Id="rId14" Type="http://schemas.openxmlformats.org/officeDocument/2006/relationships/hyperlink" Target="http://www.ncbi.nlm.nih.gov/pubmed/?term=Shaw%20RJ%5bAuthor%5d&amp;cauthor=true&amp;cauthor_uid=18674809" TargetMode="Externa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Possemato%20R%5bAuthor%5d&amp;cauthor=true&amp;cauthor_uid=19701182" TargetMode="External"/><Relationship Id="rId13" Type="http://schemas.openxmlformats.org/officeDocument/2006/relationships/hyperlink" Target="http://www.ncbi.nlm.nih.gov/pubmed/?term=Masutomi%20K%5bAuthor%5d&amp;cauthor=true&amp;cauthor_uid=19701182" TargetMode="External"/><Relationship Id="rId3" Type="http://schemas.openxmlformats.org/officeDocument/2006/relationships/hyperlink" Target="http://www.ncbi.nlm.nih.gov/pubmed/?term=Maida+Y+Furuuchi+M" TargetMode="External"/><Relationship Id="rId7" Type="http://schemas.openxmlformats.org/officeDocument/2006/relationships/hyperlink" Target="http://www.ncbi.nlm.nih.gov/pubmed/?term=Lassmann%20T%5bAuthor%5d&amp;cauthor=true&amp;cauthor_uid=19701182" TargetMode="External"/><Relationship Id="rId12" Type="http://schemas.openxmlformats.org/officeDocument/2006/relationships/hyperlink" Target="http://www.ncbi.nlm.nih.gov/pubmed/?term=Hahn%20WC%5bAuthor%5d&amp;cauthor=true&amp;cauthor_uid=19701182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Furuuchi%20M%5bAuthor%5d&amp;cauthor=true&amp;cauthor_uid=19701182" TargetMode="External"/><Relationship Id="rId11" Type="http://schemas.openxmlformats.org/officeDocument/2006/relationships/hyperlink" Target="http://www.ncbi.nlm.nih.gov/pubmed/?term=Hayashizaki%20Y%5bAuthor%5d&amp;cauthor=true&amp;cauthor_uid=19701182" TargetMode="External"/><Relationship Id="rId5" Type="http://schemas.openxmlformats.org/officeDocument/2006/relationships/hyperlink" Target="http://www.ncbi.nlm.nih.gov/pubmed/?term=Yasukawa%20M%5bAuthor%5d&amp;cauthor=true&amp;cauthor_uid=19701182" TargetMode="External"/><Relationship Id="rId10" Type="http://schemas.openxmlformats.org/officeDocument/2006/relationships/hyperlink" Target="http://www.ncbi.nlm.nih.gov/pubmed/?term=Kasim%20V%5bAuthor%5d&amp;cauthor=true&amp;cauthor_uid=19701182" TargetMode="External"/><Relationship Id="rId4" Type="http://schemas.openxmlformats.org/officeDocument/2006/relationships/hyperlink" Target="http://www.ncbi.nlm.nih.gov/pubmed/?term=Maida%20Y%5bAuthor%5d&amp;cauthor=true&amp;cauthor_uid=19701182" TargetMode="External"/><Relationship Id="rId9" Type="http://schemas.openxmlformats.org/officeDocument/2006/relationships/hyperlink" Target="http://www.ncbi.nlm.nih.gov/pubmed/?term=Okamoto%20N%5bAuthor%5d&amp;cauthor=true&amp;cauthor_uid=19701182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9389643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cbi.nlm.nih.gov/pubmed/?term=InTERTpreting+telomerase+structure+and+function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?term=Maida+Y+Furuuchi+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?term=Maida+Y+Furuuchi+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cbi.nlm.nih.gov/pubmed/15994230" TargetMode="Externa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pubmed/?term=Gordon%20DM%5bAuthor%5d&amp;cauthor=true&amp;cauthor_uid=21937513" TargetMode="External"/><Relationship Id="rId3" Type="http://schemas.openxmlformats.org/officeDocument/2006/relationships/hyperlink" Target="http://www.ncbi.nlm.nih.gov/pubmed/?term=Sharma%20NK%5bAuthor%5d&amp;cauthor=true&amp;cauthor_uid=21937513" TargetMode="External"/><Relationship Id="rId7" Type="http://schemas.openxmlformats.org/officeDocument/2006/relationships/hyperlink" Target="http://www.ncbi.nlm.nih.gov/pubmed/?term=Bonini%20MG%5bAuthor%5d&amp;cauthor=true&amp;cauthor_uid=21937513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ncbi.nlm.nih.gov/pubmed/?term=Caron%20MJ%5bAuthor%5d&amp;cauthor=true&amp;cauthor_uid=21937513" TargetMode="External"/><Relationship Id="rId11" Type="http://schemas.openxmlformats.org/officeDocument/2006/relationships/hyperlink" Target="http://www.ncbi.nlm.nih.gov/pubmed/?term=Human+telomerase+acts+as+hTR-independent+in+mitochondria" TargetMode="External"/><Relationship Id="rId5" Type="http://schemas.openxmlformats.org/officeDocument/2006/relationships/hyperlink" Target="http://www.ncbi.nlm.nih.gov/pubmed/?term=Green%20P%5bAuthor%5d&amp;cauthor=true&amp;cauthor_uid=21937513" TargetMode="External"/><Relationship Id="rId10" Type="http://schemas.openxmlformats.org/officeDocument/2006/relationships/hyperlink" Target="http://www.ncbi.nlm.nih.gov/pubmed/?term=Santos%20JH%5bAuthor%5d&amp;cauthor=true&amp;cauthor_uid=21937513" TargetMode="External"/><Relationship Id="rId4" Type="http://schemas.openxmlformats.org/officeDocument/2006/relationships/hyperlink" Target="http://www.ncbi.nlm.nih.gov/pubmed/?term=Reyes%20A%5bAuthor%5d&amp;cauthor=true&amp;cauthor_uid=21937513" TargetMode="External"/><Relationship Id="rId9" Type="http://schemas.openxmlformats.org/officeDocument/2006/relationships/hyperlink" Target="http://www.ncbi.nlm.nih.gov/pubmed/?term=Holt%20IJ%5bAuthor%5d&amp;cauthor=true&amp;cauthor_uid=21937513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2586632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3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Del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Bufalo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D, et al. Involvement of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hTERT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in apoptosis induced by interference with Bcl-2 expression and function. Cell Death Differ. 2005;12:1429–1438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Lu C, et al., Fu W, Mattson MP. Telomerase protects developing neurons against DNA damage-induced cell death. Dev Brain Res. 2001;131:167–171. Ahmed et al., 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Telomerase does not counteract telomere shortening but protects mitochondrial function under oxidative stress. J Cell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Sci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2008 Apr 1;121(Pt 7):1046-53.</a:t>
            </a:r>
          </a:p>
          <a:p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Haendeler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J.,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Drose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S., Buchner N.,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Jakob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S.,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Altschmied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J., Goy C.,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Spyridopoulos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I.,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Zeiher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A. M., Brandt U.,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Dimmeler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S. Mitochondrial telomerase reverse transcriptase binds to and protects mitochondrial DNA and function from damage. </a:t>
            </a:r>
            <a:r>
              <a:rPr lang="en-US" sz="1200" b="0" i="1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Arterioscler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. </a:t>
            </a:r>
            <a:r>
              <a:rPr lang="en-US" sz="1200" b="0" i="1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Thromb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. </a:t>
            </a:r>
            <a:r>
              <a:rPr lang="en-US" sz="1200" b="0" i="1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Vasc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. Biol.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(2009);29:929–935.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Luiten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, 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hTERT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expression extends the life span of human CD4+ helper and regulatory T-cell clones and confers resistance to oxidative stress-induced apoptosis Blood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  <a:hlinkClick r:id="rId3" tooltip="Blood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2003 Jun 1;101(11):4512-9</a:t>
            </a:r>
            <a:endParaRPr lang="en-US" sz="1200" b="0" u="none" strike="noStrike" kern="120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Blackburn E. H,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Greider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C. W, Henderson E, Lee M. S.,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Shampay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J., 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Shippen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-Lentz D. Recognition and elongation of telomeres by telomerase. 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Genome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. (1989);31:553–560.Ahmed et al.,</a:t>
            </a:r>
            <a:r>
              <a:rPr lang="en-US" sz="1200" b="0" u="sng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 Telomerase does not counteract telomere shortening but protects mitochondrial function under oxidative stress. J Cell </a:t>
            </a:r>
            <a:r>
              <a:rPr lang="en-US" sz="1200" b="0" u="sng" kern="1200" dirty="0" err="1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Sci</a:t>
            </a:r>
            <a:r>
              <a:rPr lang="en-US" sz="1200" b="0" u="sng" kern="1200" dirty="0" smtClean="0">
                <a:solidFill>
                  <a:schemeClr val="tx1"/>
                </a:solidFill>
                <a:effectLst/>
                <a:latin typeface="Georgia" panose="02040502050405020303" pitchFamily="18" charset="0"/>
                <a:ea typeface="+mn-ea"/>
                <a:cs typeface="Times New Roman" panose="02020603050405020304" pitchFamily="18" charset="0"/>
              </a:rPr>
              <a:t> 2008 Apr 1;121(Pt 7):1046-53.</a:t>
            </a:r>
            <a:endParaRPr lang="en-US" sz="1200" b="0" u="sng" strike="noStrike" kern="1200" dirty="0" smtClean="0">
              <a:solidFill>
                <a:schemeClr val="tx1"/>
              </a:solidFill>
              <a:effectLst/>
              <a:latin typeface="Georgia" panose="02040502050405020303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u="sng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217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Reynoso 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Wieser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Ojeda 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Bönisch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Kühnel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Bolcic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 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Quendler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Grillari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Grillari-Voglauer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 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Quarleri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HIV-1 induces telomerase activity in monocyte-derived macrophages, possibly safeguarding one of its reservoirs. J Viol. 2012 Oct;86(19):10327-37</a:t>
            </a:r>
          </a:p>
          <a:p>
            <a:r>
              <a:rPr lang="en-US" dirty="0" smtClean="0"/>
              <a:t>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26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Reynoso </a:t>
            </a:r>
            <a:r>
              <a:rPr lang="en-US" sz="120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al.,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HIV-1 induces telomerase activity in monocyte-derived macrophages, possibly safeguarding one of its reservoirs. J Viol. 2012 Oct;86(19):10327-37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23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Ahr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Robert-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Hebmann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 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Devaux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Biard-Piechaczyk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Apoptosis of uninfected cells induced by HIV envelope glycoproteins.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Retrovirology."/>
              </a:rPr>
              <a:t>Retrovirology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Retrovirology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2004 Jun 23;1:12.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25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Eitan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E,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Tichon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Gazit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Gitler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D,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Slavin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S, et al. (2012) Novel telomerase-increasing compound in mouse brain delays the onset of amyotrophic lateral sclerosis. EMBO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4: 313–329.</a:t>
            </a:r>
            <a:endParaRPr lang="en-US" sz="1200" b="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Comandini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A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 Molecular mechanisms involved in HIV-1-Tat mediated inhibition of telomerase activity in human CD4(+) T lymphocytes.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olecular immunology."/>
              </a:rPr>
              <a:t>Mol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olecular immunology."/>
              </a:rPr>
              <a:t>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olecular immunology."/>
              </a:rPr>
              <a:t>Immunol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Molecular immunology."/>
              </a:rPr>
              <a:t>.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2013 Jun;54(2):181-92.</a:t>
            </a:r>
          </a:p>
          <a:p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Adotevi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al.,Targeting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antitumor CD4 helper T cells with universal tumor-reactive helper peptides derived from telomerase for cancer vaccine. Hum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Vaccin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Immunother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2013 May;9(5):1073-7</a:t>
            </a:r>
          </a:p>
          <a:p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Luiten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</a:t>
            </a:r>
            <a:r>
              <a:rPr lang="en-US" sz="1200" b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al.,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Ectopic </a:t>
            </a:r>
            <a:r>
              <a:rPr lang="en-US" sz="1200" b="0" u="non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hTERT</a:t>
            </a:r>
            <a:r>
              <a:rPr lang="en-US" sz="1200" b="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expression extends the life span of human CD4+ helper and regulatory T-cell clones and confers resistance to oxidative stress-induced apoptosis Blood 2003 Jun 1;101(11):4512-9.</a:t>
            </a:r>
          </a:p>
          <a:p>
            <a:endParaRPr lang="en-US" sz="1200" b="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87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Reynoso R. et al.,HIV-1 </a:t>
            </a:r>
            <a:r>
              <a:rPr lang="en-US" dirty="0"/>
              <a:t>induces telomerase activity in monocyte-derived macrophages, possibly safeguarding one of its reservoirs. J Viol. 2012 Oct;86(19):</a:t>
            </a:r>
            <a:r>
              <a:rPr lang="en-US" dirty="0" smtClean="0"/>
              <a:t>10327-37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 err="1" smtClean="0"/>
              <a:t>Lenassi</a:t>
            </a:r>
            <a:r>
              <a:rPr lang="en-US" dirty="0" smtClean="0"/>
              <a:t> et al.,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HIV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secreted in exosomes and triggers apoptosis in bystander CD4+ T cells. Traffic. 2010 Jan;11(1):110-22. </a:t>
            </a:r>
          </a:p>
          <a:p>
            <a:pPr>
              <a:defRPr/>
            </a:pPr>
            <a:r>
              <a:rPr lang="en-US" dirty="0" smtClean="0"/>
              <a:t>de </a:t>
            </a:r>
            <a:r>
              <a:rPr lang="en-US" dirty="0" err="1" smtClean="0"/>
              <a:t>Carvalho</a:t>
            </a:r>
            <a:r>
              <a:rPr lang="en-US" dirty="0" smtClean="0"/>
              <a:t> JV et al.,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neutralizes the ability of exosomes from CD4+ T cells to act as decoys during HIV-1 infection.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 2014 Nov 25;9(11):e113691.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Gabuzda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Distinct mechanisms of CD4+ and CD8+ T-cell activation and bystander apoptosis induced by human immunodeficiency virus type 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virions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Journal of virology."/>
              </a:rPr>
              <a:t>J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Journal of virology."/>
              </a:rPr>
              <a:t>Virol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Journal of virology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2005 May;79(10):6299-311.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Garg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Mohl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Joshi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HIV-1 induced bystander apoptosis.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Viruses."/>
              </a:rPr>
              <a:t>Viruses.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2012 Nov 9;4(11):3020-43</a:t>
            </a:r>
          </a:p>
          <a:p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Février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Dorgham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Rebollo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CD4+ T cell depletion in human immunodeficiency virus (HIV) infection: role of apoptosis.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Viruses."/>
              </a:rPr>
              <a:t>Viruses.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 May;3(5):586-612.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/>
              <a:t>Doitsh</a:t>
            </a:r>
            <a:r>
              <a:rPr lang="en-US" dirty="0" smtClean="0"/>
              <a:t> et al., </a:t>
            </a:r>
            <a:r>
              <a:rPr lang="en-US" dirty="0" err="1" smtClean="0"/>
              <a:t>Abot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HIV infection mediates CD4 T cell depletion and inflammation in human lymphoid tissue. </a:t>
            </a:r>
            <a:r>
              <a:rPr lang="en-US" dirty="0" smtClean="0"/>
              <a:t>Cell.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2010 Nov 24;143(5):789-8.</a:t>
            </a:r>
          </a:p>
          <a:p>
            <a:pPr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Husted et al., </a:t>
            </a:r>
            <a:r>
              <a:rPr lang="en-US" dirty="0" smtClean="0"/>
              <a:t> </a:t>
            </a:r>
            <a:r>
              <a:rPr lang="en-US" dirty="0"/>
              <a:t>A delta2-opioid agonist inhibits p38 MAPK and suppresses activation of murine macrophages</a:t>
            </a:r>
            <a:r>
              <a:rPr lang="en-US" dirty="0" smtClean="0"/>
              <a:t>. J Surg. 2005 </a:t>
            </a:r>
            <a:r>
              <a:rPr lang="en-US" dirty="0"/>
              <a:t>Sep;128(1):45-9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err="1" smtClean="0"/>
              <a:t>Ahr</a:t>
            </a:r>
            <a:r>
              <a:rPr lang="en-US" dirty="0" smtClean="0"/>
              <a:t> et al.,  </a:t>
            </a:r>
            <a:r>
              <a:rPr lang="en-US" dirty="0"/>
              <a:t>Apoptosis of uninfected cells induced by HIV envelope </a:t>
            </a:r>
            <a:r>
              <a:rPr lang="en-US" dirty="0" smtClean="0"/>
              <a:t>glycoproteins. </a:t>
            </a:r>
            <a:r>
              <a:rPr lang="en-US" dirty="0" err="1" smtClean="0"/>
              <a:t>Retrovirology</a:t>
            </a:r>
            <a:r>
              <a:rPr lang="en-US" dirty="0" smtClean="0"/>
              <a:t> </a:t>
            </a:r>
            <a:r>
              <a:rPr lang="en-US" dirty="0"/>
              <a:t>2004 Jun 23;1:12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err="1" smtClean="0"/>
              <a:t>Muthumani</a:t>
            </a:r>
            <a:r>
              <a:rPr lang="en-US" dirty="0" smtClean="0"/>
              <a:t> et al.,HIV-1 </a:t>
            </a:r>
            <a:r>
              <a:rPr lang="en-US" dirty="0" err="1"/>
              <a:t>Nef</a:t>
            </a:r>
            <a:r>
              <a:rPr lang="en-US" dirty="0"/>
              <a:t>-induced </a:t>
            </a:r>
            <a:r>
              <a:rPr lang="en-US" dirty="0" err="1"/>
              <a:t>FasL</a:t>
            </a:r>
            <a:r>
              <a:rPr lang="en-US" dirty="0"/>
              <a:t> induction and bystander killing requires p38 MAPK activation</a:t>
            </a:r>
            <a:r>
              <a:rPr lang="en-US" dirty="0" smtClean="0"/>
              <a:t>. Blood </a:t>
            </a:r>
            <a:r>
              <a:rPr lang="en-US" dirty="0"/>
              <a:t>2005 Sep 15;106(6):2059-68</a:t>
            </a:r>
          </a:p>
          <a:p>
            <a:pPr>
              <a:defRPr/>
            </a:pPr>
            <a:endParaRPr lang="en-US" dirty="0"/>
          </a:p>
          <a:p>
            <a:r>
              <a:rPr lang="en-US" dirty="0"/>
              <a:t> 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5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Leeansyah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Cameron PU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Solomon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Tennakoon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Velayudham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Gouillou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Spelman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Hearps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Fairley 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Smit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 de 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Pierce 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Armishaw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/>
              </a:rPr>
              <a:t>Crowe SM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/>
              </a:rPr>
              <a:t>Cooper 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Koelsch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 KK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/>
              </a:rPr>
              <a:t>Liu JP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/>
              </a:rPr>
              <a:t>Chuah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/>
              </a:rPr>
              <a:t>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/>
              </a:rPr>
              <a:t>Lewin SR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Inhibition of telomerase activity by human immunodeficiency virus (HIV)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nucleos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(t)ide reverse transcriptase inhibitors: a potential factor contributing to HIV-associated accelerated aging. J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The Journal of infectious diseases."/>
              </a:rPr>
              <a:t>Infect Dis.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2013 Apr;207(7):1157-65.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/>
              </a:rPr>
              <a:t>Torres RA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/>
              </a:rPr>
              <a:t>Lewis W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Aging and HIV/AIDS: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pathogenetic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role of therapeutic side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effects.</a:t>
            </a:r>
            <a:r>
              <a:rPr lang="en-US" sz="1200" b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 tooltip="Laboratory investigation; a journal of technical methods and pathology."/>
              </a:rPr>
              <a:t>Lab</a:t>
            </a:r>
            <a:r>
              <a:rPr lang="en-US" sz="1200" b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 tooltip="Laboratory investigation; a journal of technical methods and pathology."/>
              </a:rPr>
              <a:t> Invest.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 Feb;94(2):120-8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74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Ellington A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Szostak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JWSelection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vitro of single-stranded DNA molecules that fold into specific ligand-binding structures. Nature 1992 Feb 27;355(6363):850-2.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Zhou J and Rossi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JJ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Cell-type-specific,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-functionalized Agents for Targeted Disease Therapy.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Nucleic Acids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Jun 17;3:e169. 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Takahashi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Burnett JC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Rossi JJ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-siRNA Chimeras for HIV.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Adv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Exp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 Med Biol.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2015;848:211-34</a:t>
            </a:r>
          </a:p>
          <a:p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Tawaraya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 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Hyodo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Ara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 MN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Yamada 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Harashima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RNA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targeting mitochondria using a mitochondria-based SELEX method.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Biological &amp; pharmaceutical bulletin."/>
              </a:rPr>
              <a:t>Biol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Biological &amp; pharmaceutical bulletin."/>
              </a:rPr>
              <a:t> Pharm Bull.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2014;37(8):1411-5.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Zhou J. Rossi JJ.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-targeted cell-specific RNA interference. Silence. 2010. 1(1).4</a:t>
            </a:r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Tawaraya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et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al.,RNA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targeting mitochondria using a mitochondria-based SELEX method.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Pharm Bull. 2014;37(8):1411-5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targeting delivery of siRNAs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Torres RA and Lewis W. Aging and HIV/AIDS: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pathogenetic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role of therapeutic side effects. Lab Invest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Laboratory investigation; a journal of technical methods and pathology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 Feb;94(2):120-8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Takahashi M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-siRNA Chimeras for HIV.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 Biol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2015;848:211-34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19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Zhou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Rossi JJ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Cell-type-specific,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-functionalized Agents for Targeted Disease Therapy.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Molecular therapy. Nucleic acids."/>
              </a:rPr>
              <a:t>Mol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Molecular therapy. Nucleic acids."/>
              </a:rPr>
              <a:t>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Molecular therapy. Nucleic acids."/>
              </a:rPr>
              <a:t>Ther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Molecular therapy. Nucleic acids."/>
              </a:rPr>
              <a:t> Nucleic Acids.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 Jun 17;3:e169.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Ramana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LN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Sharma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Sethuraman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Ranga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Krishnan 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Stealth anti-CD4 conjugated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immunoliposomes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dual antiretroviral drugs--modern Trojan horses to combat HIV.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European journal of pharmaceutics and biopharmaceutics : official journal of Arbeitsgemeinschaft für Pharmazeutische Verfahrenstechnik e.V."/>
              </a:rPr>
              <a:t>Eur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European journal of pharmaceutics and biopharmaceutics : official journal of Arbeitsgemeinschaft für Pharmazeutische Verfahrenstechnik e.V."/>
              </a:rPr>
              <a:t> J Pharm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European journal of pharmaceutics and biopharmaceutics : official journal of Arbeitsgemeinschaft für Pharmazeutische Verfahrenstechnik e.V."/>
              </a:rPr>
              <a:t>Biopharm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European journal of pharmaceutics and biopharmaceutics : official journal of Arbeitsgemeinschaft für Pharmazeutische Verfahrenstechnik e.V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Jan;89:300-11.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7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55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Ramana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LN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Sharma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Sethuraman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Ranga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Krishnan 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Stealth anti-CD4 conjugated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immunoliposomes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dual antiretroviral drugs--modern Trojan horses to combat HIV.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European journal of pharmaceutics and biopharmaceutics : official journal of Arbeitsgemeinschaft für Pharmazeutische Verfahrenstechnik e.V."/>
              </a:rPr>
              <a:t>Eur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European journal of pharmaceutics and biopharmaceutics : official journal of Arbeitsgemeinschaft für Pharmazeutische Verfahrenstechnik e.V."/>
              </a:rPr>
              <a:t> J Pharm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European journal of pharmaceutics and biopharmaceutics : official journal of Arbeitsgemeinschaft für Pharmazeutische Verfahrenstechnik e.V."/>
              </a:rPr>
              <a:t>Biopharm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European journal of pharmaceutics and biopharmaceutics : official journal of Arbeitsgemeinschaft für Pharmazeutische Verfahrenstechnik e.V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Jan;89:300-11.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944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Unwalla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HJ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Rossi JJ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dual function TAR Decoy serves as an anti-HIV siRNA delivery vehicle.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Virology journal."/>
              </a:rPr>
              <a:t>Virol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Virology journal."/>
              </a:rPr>
              <a:t> J.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2010 Feb 10;7:33.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08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Takahashi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Burnett JC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Rossi JJ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-siRNA Chimeras for HIV.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Adv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Exp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Advances in experimental medicine and biology."/>
              </a:rPr>
              <a:t> Med Biol.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2015;848:211-34	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7"/>
            </a:endParaRP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Zhou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Li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Zhang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Piotr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Rossi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Development of cell-type specific anti-HIV gp120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aptamers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siRNA delivery. 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visualized experiments : JoVE."/>
              </a:rPr>
              <a:t>J Vis Exp.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 Jun 23;(52).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2954.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462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Eitan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Tichon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Gazit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Gitler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Slavin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S, et al. (2012) Novel telomerase-increasing compound in mouse brain delays the onset of amyotrophic lateral sclerosis. EMBO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4: 313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Boffito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Jackson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Pozniak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Giraudon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Kulkarni 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Abelardo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 MC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Patel IH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Morcos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PN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Effect of a modified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saquinavir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/ritonavir dosing regimen with lower dose lead-in phase 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QTc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interval, pharmacokinetics, antiviral activity and safety in treatment-naïve HIV-1-infected patients.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Drugs in R&amp;D."/>
              </a:rPr>
              <a:t>Drugs R D.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Mar;15(1):141-53.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dirty="0" smtClean="0">
              <a:hlinkClick r:id="rId12"/>
            </a:endParaRPr>
          </a:p>
          <a:p>
            <a:r>
              <a:rPr lang="en-US" sz="1200" dirty="0" smtClean="0">
                <a:hlinkClick r:id="rId12"/>
              </a:rPr>
              <a:t>Franzese O</a:t>
            </a:r>
            <a:r>
              <a:rPr lang="en-US" sz="1200" baseline="30000" dirty="0" smtClean="0"/>
              <a:t>1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13"/>
              </a:rPr>
              <a:t>Adamo</a:t>
            </a:r>
            <a:r>
              <a:rPr lang="en-US" sz="1200" dirty="0" smtClean="0">
                <a:hlinkClick r:id="rId13"/>
              </a:rPr>
              <a:t> R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14"/>
              </a:rPr>
              <a:t>Pollicita</a:t>
            </a:r>
            <a:r>
              <a:rPr lang="en-US" sz="1200" dirty="0" smtClean="0">
                <a:hlinkClick r:id="rId14"/>
              </a:rPr>
              <a:t> M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15"/>
              </a:rPr>
              <a:t>Comandini</a:t>
            </a:r>
            <a:r>
              <a:rPr lang="en-US" sz="1200" dirty="0" smtClean="0">
                <a:hlinkClick r:id="rId15"/>
              </a:rPr>
              <a:t> A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16"/>
              </a:rPr>
              <a:t>Laudisi</a:t>
            </a:r>
            <a:r>
              <a:rPr lang="en-US" sz="1200" dirty="0" smtClean="0">
                <a:hlinkClick r:id="rId16"/>
              </a:rPr>
              <a:t> A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17"/>
              </a:rPr>
              <a:t>Perno</a:t>
            </a:r>
            <a:r>
              <a:rPr lang="en-US" sz="1200" dirty="0" smtClean="0">
                <a:hlinkClick r:id="rId17"/>
              </a:rPr>
              <a:t> CF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18"/>
              </a:rPr>
              <a:t>Aquaro</a:t>
            </a:r>
            <a:r>
              <a:rPr lang="en-US" sz="1200" dirty="0" smtClean="0">
                <a:hlinkClick r:id="rId18"/>
              </a:rPr>
              <a:t> S</a:t>
            </a:r>
            <a:r>
              <a:rPr lang="en-US" sz="1200" dirty="0" smtClean="0"/>
              <a:t>, </a:t>
            </a:r>
            <a:r>
              <a:rPr lang="en-US" sz="1200" dirty="0" err="1" smtClean="0">
                <a:hlinkClick r:id="rId19"/>
              </a:rPr>
              <a:t>Bonmassar</a:t>
            </a:r>
            <a:r>
              <a:rPr lang="en-US" sz="1200" dirty="0" smtClean="0">
                <a:hlinkClick r:id="rId19"/>
              </a:rPr>
              <a:t> E</a:t>
            </a:r>
            <a:r>
              <a:rPr lang="en-US" sz="1200" dirty="0" smtClean="0"/>
              <a:t>. Telomerase activity, </a:t>
            </a:r>
            <a:r>
              <a:rPr lang="en-US" sz="1200" dirty="0" err="1" smtClean="0"/>
              <a:t>hTERT</a:t>
            </a:r>
            <a:r>
              <a:rPr lang="en-US" sz="1200" dirty="0" smtClean="0"/>
              <a:t> expression, and phosphorylation are </a:t>
            </a:r>
            <a:r>
              <a:rPr lang="en-US" sz="1200" dirty="0" err="1" smtClean="0"/>
              <a:t>downregulated</a:t>
            </a:r>
            <a:r>
              <a:rPr lang="en-US" sz="1200" dirty="0" smtClean="0"/>
              <a:t> in CD4(+) T lymphocytes infected with human immunodeficiency virus type 1 (HIV-1). </a:t>
            </a:r>
            <a:r>
              <a:rPr lang="en-US" sz="1200" dirty="0" smtClean="0">
                <a:hlinkClick r:id="rId20" tooltip="Journal of medical virology."/>
              </a:rPr>
              <a:t>J Med </a:t>
            </a:r>
            <a:r>
              <a:rPr lang="en-US" sz="1200" dirty="0" err="1" smtClean="0">
                <a:hlinkClick r:id="rId20" tooltip="Journal of medical virology."/>
              </a:rPr>
              <a:t>Virol</a:t>
            </a:r>
            <a:r>
              <a:rPr lang="en-US" sz="1200" dirty="0" smtClean="0">
                <a:hlinkClick r:id="rId20" tooltip="Journal of medical virology."/>
              </a:rPr>
              <a:t>.</a:t>
            </a:r>
            <a:r>
              <a:rPr lang="en-US" sz="1200" dirty="0" smtClean="0"/>
              <a:t> 2007 May;79(5):639-46.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/>
              </a:rPr>
              <a:t>Sharma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/>
              </a:rPr>
              <a:t>Magenheimer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/>
              </a:rPr>
              <a:t> LK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/>
              </a:rPr>
              <a:t>Home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/>
              </a:rPr>
              <a:t>Tamano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/>
              </a:rPr>
              <a:t> KN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5"/>
              </a:rPr>
              <a:t>Singhal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5"/>
              </a:rPr>
              <a:t> PC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6"/>
              </a:rPr>
              <a:t>Hyink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6"/>
              </a:rPr>
              <a:t> DP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7"/>
              </a:rPr>
              <a:t>Klotman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7"/>
              </a:rPr>
              <a:t> PE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/>
              </a:rPr>
              <a:t>Vanden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/>
              </a:rPr>
              <a:t>Heuvel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/>
              </a:rPr>
              <a:t> GB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9"/>
              </a:rPr>
              <a:t>Fields 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Inhibition of Notch pathway attenuates the progression of human immunodeficiency virus-associated nephropathy. 2013 Apr 15;304(8):F1127-36.</a:t>
            </a:r>
          </a:p>
          <a:p>
            <a:endParaRPr lang="en-US" sz="1200" dirty="0" smtClean="0"/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212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JS. Mimetics of hormetic agents: stress-resistance triggers. Dose-Response. 2010;8(1):97–121.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Murugalyah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Mattson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Neurohormeticphytochemicals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An evolutionary-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bioenergetic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perspective.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Neurohem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eurochemistry international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Apr 7.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S0197-0186(15)00060-1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 MS,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Eller MS,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Rünger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TM, Gao Y, Gilchrest BA.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Telomeric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DNA induces p53-dependent reactive oxygen species and protects against oxidative damage. Journal of Dermatological Science. 2009;56(3):154–162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58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/>
              </a:rPr>
              <a:t>Reuter S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sng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4"/>
              </a:rPr>
              <a:t>Gupta SC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sng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5"/>
              </a:rPr>
              <a:t>Chaturvedi</a:t>
            </a:r>
            <a:r>
              <a:rPr lang="en-US" sz="1200" u="sng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5"/>
              </a:rPr>
              <a:t> MM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sng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6"/>
              </a:rPr>
              <a:t>Aggarwal BB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Oxidative stress, inflammation, and cancer: how are they linked? </a:t>
            </a:r>
            <a:r>
              <a:rPr lang="en-US" sz="1200" u="sng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7" tooltip="Free radical biology &amp; medicine."/>
              </a:rPr>
              <a:t>Free </a:t>
            </a:r>
            <a:r>
              <a:rPr lang="en-US" sz="1200" u="sng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7" tooltip="Free radical biology &amp; medicine."/>
              </a:rPr>
              <a:t>Radic</a:t>
            </a:r>
            <a:r>
              <a:rPr lang="en-US" sz="1200" u="sng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7" tooltip="Free radical biology &amp; medicine."/>
              </a:rPr>
              <a:t> </a:t>
            </a:r>
            <a:r>
              <a:rPr lang="en-US" sz="1200" u="sng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7" tooltip="Free radical biology &amp; medicine."/>
              </a:rPr>
              <a:t>Biol</a:t>
            </a:r>
            <a:r>
              <a:rPr lang="en-US" sz="1200" u="sng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7" tooltip="Free radical biology &amp; medicine."/>
              </a:rPr>
              <a:t> Med.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2010 Dec 1;49(11):1603-16.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Smith Sonneborn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Alternative strategy for Alzheimer's disease: stress response triggers.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ternational journal of Alzheimer's disease."/>
              </a:rPr>
              <a:t>Int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ternational journal of Alzheimer's disease."/>
              </a:rPr>
              <a:t> J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ternational journal of Alzheimer's disease."/>
              </a:rPr>
              <a:t>Alzheimers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ternational journal of Alzheimer's disease."/>
              </a:rPr>
              <a:t> Dis.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2012;2012:684283.</a:t>
            </a:r>
            <a:endParaRPr lang="en-US" sz="1200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JS. Mimetics of hormetic agents: stress-resistance triggers. Dose-Response. 2010;8(1):97–121.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Murugalyah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Mattson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Neurohormeticphytochemicals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An evolutionary-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bioenergetic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perspective.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Neurohem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Neurochemistry international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Apr 7.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S0197-0186(15)00060-1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 MS,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Eller MS,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Rünger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TM, Gao Y, Gilchrest BA.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Telomeric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DNA induces p53-dependent reactive oxygen species and protects against oxidative damage. Journal of Dermatological Science. 2009;56(3):154–162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Pitman 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Wojdyla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 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Puri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 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Mechanism of DNA damage responses induced by exposure to an oligonucleotide homologous to the telomere overhang in melanoma.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Oncotarget."/>
              </a:rPr>
              <a:t>Oncotarget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Oncotarget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2013 May;4(5):761-71.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/>
              </a:rPr>
              <a:t>Rutten M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/>
              </a:rPr>
              <a:t>Govindaswami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/>
              </a:rPr>
              <a:t>Sonneborn 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Post-treatment with the novel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deltorphin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E, a delta2-opioid receptor agonist, increases recovery and survival after severe hemorrhagic shock in behaving rats.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 tooltip="Shock (Augusta, Ga.)."/>
              </a:rPr>
              <a:t>Shock.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2008 Jan;29(1):42-8.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Smith Sonneborn J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Alternative strategy for Alzheimer's disease: stress response triggers.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ternational journal of Alzheimer's disease."/>
              </a:rPr>
              <a:t>Int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ternational journal of Alzheimer's disease."/>
              </a:rPr>
              <a:t> J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ternational journal of Alzheimer's disease."/>
              </a:rPr>
              <a:t>Alzheimers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International journal of Alzheimer's disease."/>
              </a:rPr>
              <a:t> Dis.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2012;2012:684283.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JS. Mimetics of hormetic agents: stress-resistance triggers.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Dose-Response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2010;8(1):97–121.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JS. Hormetic triggers for intervention in aging, disease and trauma.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American Journal of Pharmacology and Toxicology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2008;3(1):1–10.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JS. The myth and reality of reversal of aging by hormesis.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Annals of the New York Academy of Sciences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2005;1057:165–176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/>
              </a:rPr>
              <a:t>Sonneborn JS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/>
              </a:rPr>
              <a:t>Barbee 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Exercise-induced stress response as an adaptive tolerance strategy.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 tooltip="Environmental health perspectives."/>
              </a:rPr>
              <a:t>Environ Health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 tooltip="Environmental health perspectives."/>
              </a:rPr>
              <a:t>Perspect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 tooltip="Environmental health perspectives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1998 Feb;106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1:325-30.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/>
              </a:rPr>
              <a:t>Sonneborn 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/>
              </a:rPr>
              <a:t>Gottsch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/>
              </a:rPr>
              <a:t>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5"/>
              </a:rPr>
              <a:t>Cubin 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6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6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7"/>
              </a:rPr>
              <a:t>Thomas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Alternative strategy for stress tolerance: opioids.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The journals of gerontology. Series A, Biological sciences and medical sciences."/>
              </a:rPr>
              <a:t>J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The journals of gerontology. Series A, Biological sciences and medical sciences."/>
              </a:rPr>
              <a:t>Gerontol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The journals of gerontology. Series A, Biological sciences and medical sciences."/>
              </a:rPr>
              <a:t> A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The journals of gerontology. Series A, Biological sciences and medical sciences."/>
              </a:rPr>
              <a:t>Biol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The journals of gerontology. Series A, Biological sciences and medical sciences.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The journals of gerontology. Series A, Biological sciences and medical sciences."/>
              </a:rPr>
              <a:t>Sci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The journals of gerontology. Series A, Biological sciences and medical sciences."/>
              </a:rPr>
              <a:t> Med Sci.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2004 May;59(5):433-40.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9"/>
              </a:rPr>
              <a:t>Govindaswami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9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0"/>
              </a:rPr>
              <a:t>Brown 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1"/>
              </a:rPr>
              <a:t>Yu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2"/>
              </a:rPr>
              <a:t>Zhu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3"/>
              </a:rPr>
              <a:t>Bishop PD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4"/>
              </a:rPr>
              <a:t>Kindy 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5"/>
              </a:rPr>
              <a:t>Oeltgen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5"/>
              </a:rPr>
              <a:t> PR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Delta 2-specific opioid receptor agonist and hibernating woodchuck plasma fraction provide ischemic neuroprotection.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6" tooltip="Academic emergency medicine : official journal of the Society for Academic Emergency Medicine."/>
              </a:rPr>
              <a:t>Acad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6" tooltip="Academic emergency medicine : official journal of the Society for Academic Emergency Medicine.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6" tooltip="Academic emergency medicine : official journal of the Society for Academic Emergency Medicine."/>
              </a:rPr>
              <a:t>Emerg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6" tooltip="Academic emergency medicine : official journal of the Society for Academic Emergency Medicine."/>
              </a:rPr>
              <a:t> Med.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2008 Mar;15(3):250-7.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sng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89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Calabrese EJ, Baldwin LA. Radiation hormesis: its historical foundations as a biological hypothesis. Human and Experimental Toxicology. 2000;19(1):41–75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Murugalyah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Mattson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Neurohormeticphytochemicals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An evolutionary-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bioenergetic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perspective.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Neurohem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Apr 7.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S0197-0186(15)00060-1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JS. Mimetics of hormetic agents: stress-resistance triggers. Dose-Response. 2010;8(1):97–121.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Murugalyah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Mattson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Neurohormeticphytochemicals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An evolutionary-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bioenergetic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perspective.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Neurohem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Apr 7.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S0197-0186(15)00060-1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37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Smith-Sonneborn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DNA repair and longevity assurance in Paramecium tetraurelia.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Science (New York, N.Y.)."/>
              </a:rPr>
              <a:t>Science.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1979 Mar 16;203(4385):1115-7.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Sonneborn 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Gottsch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Cubin 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Thomas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Alternative strategy for stress tolerance: opioids.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The journals of gerontology. Series A, Biological sciences and medical sciences."/>
              </a:rPr>
              <a:t>J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The journals of gerontology. Series A, Biological sciences and medical sciences."/>
              </a:rPr>
              <a:t>Gerontol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The journals of gerontology. Series A, Biological sciences and medical sciences."/>
              </a:rPr>
              <a:t> A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The journals of gerontology. Series A, Biological sciences and medical sciences."/>
              </a:rPr>
              <a:t>Biol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The journals of gerontology. Series A, Biological sciences and medical sciences.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The journals of gerontology. Series A, Biological sciences and medical sciences."/>
              </a:rPr>
              <a:t>Sci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The journals of gerontology. Series A, Biological sciences and medical sciences."/>
              </a:rPr>
              <a:t> Med Sci.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2004 May;59(5):433-40.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JS. The myth and reality of reversal of aging by hormesis. Annals of the New York Academy of Sciences. 2005;1057:165–176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JS. Mimetics of hormetic agents: stress-resistance triggers. Dose-Response. 2010;8(1):97–121.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Garbarino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 VR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Orr 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Rodriguez 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Buffenstein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 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Mechanisms of oxidative stress resistance in the brain: Lessons learned from hypoxia tolerant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extremophilic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vertebrates.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Archives of biochemistry and biophysics."/>
              </a:rPr>
              <a:t>Arch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Archives of biochemistry and biophysics."/>
              </a:rPr>
              <a:t>Biochem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Archives of biochemistry and biophysics.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Archives of biochemistry and biophysics."/>
              </a:rPr>
              <a:t>Biophys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Archives of biochemistry and biophysics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Apr 1.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S0003-9861(15)00136-8.</a:t>
            </a:r>
            <a:endParaRPr lang="en-U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16"/>
            </a:endParaRP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/>
              </a:rPr>
              <a:t>Rutten M</a:t>
            </a:r>
            <a:r>
              <a:rPr lang="en-US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Govindaswami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/>
              </a:rPr>
              <a:t>Sonneborn 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Post-treatment with the novel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deltorphin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E, a delta2-opioid receptor agonist, increases recovery and survival after severe hemorrhagic shock in behaving rats.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Shock (Augusta, Ga.)."/>
              </a:rPr>
              <a:t>Shock.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2008 Jan;29(1):42-8.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/>
              </a:rPr>
              <a:t>Govindaswami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/>
              </a:rPr>
              <a:t>Brown 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/>
              </a:rPr>
              <a:t>Yu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/>
              </a:rPr>
              <a:t>Zhu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5"/>
              </a:rPr>
              <a:t>Bishop PD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6"/>
              </a:rPr>
              <a:t>Kindy 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7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7"/>
              </a:rPr>
              <a:t> PR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Delta 2-specific opioid receptor agonist and hibernating woodchuck plasma fraction provide ischemic neuroprotection.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Academic emergency medicine : official journal of the Society for Academic Emergency Medicine."/>
              </a:rPr>
              <a:t>Acad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Academic emergency medicine : official journal of the Society for Academic Emergency Medicine.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Academic emergency medicine : official journal of the Society for Academic Emergency Medicine."/>
              </a:rPr>
              <a:t>Emerg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Academic emergency medicine : official journal of the Society for Academic Emergency Medicine."/>
              </a:rPr>
              <a:t> Med.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2008 Mar;15(3):250-7.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895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Govindaswami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Brown SA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Yu 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Zhu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Bishop PD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Kindy 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 PR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Delta 2-specific opioid receptor agonist and hibernating woodchuck plasma fraction provide ischemic neuroprotection.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Academic emergency medicine : official journal of the Society for Academic Emergency Medicine."/>
              </a:rPr>
              <a:t>Acad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Academic emergency medicine : official journal of the Society for Academic Emergency Medicine.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Academic emergency medicine : official journal of the Society for Academic Emergency Medicine."/>
              </a:rPr>
              <a:t>Emerg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Academic emergency medicine : official journal of the Society for Academic Emergency Medicine."/>
              </a:rPr>
              <a:t> Med.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2008 Mar;15(3):250-7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Sonneborn 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Gottsch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Cubin 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/>
              </a:rPr>
              <a:t>Thomas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Alternative strategy for stress tolerance: opioids.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The journals of gerontology. Series A, Biological sciences and medical sciences."/>
              </a:rPr>
              <a:t>J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The journals of gerontology. Series A, Biological sciences and medical sciences."/>
              </a:rPr>
              <a:t>Gerontol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The journals of gerontology. Series A, Biological sciences and medical sciences."/>
              </a:rPr>
              <a:t> A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The journals of gerontology. Series A, Biological sciences and medical sciences."/>
              </a:rPr>
              <a:t>Biol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The journals of gerontology. Series A, Biological sciences and medical sciences."/>
              </a:rPr>
              <a:t>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The journals of gerontology. Series A, Biological sciences and medical sciences."/>
              </a:rPr>
              <a:t>Sci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The journals of gerontology. Series A, Biological sciences and medical sciences."/>
              </a:rPr>
              <a:t> Med Sci.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2004 May;59(5):433-40.</a:t>
            </a: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Rutten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/>
              </a:rPr>
              <a:t>Govindaswami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/>
              </a:rPr>
              <a:t>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/>
              </a:rPr>
              <a:t>Sonneborn JS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Post-treatment with the novel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deltorphin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E, a delta2-opioid receptor agonist, increases recovery and survival after severe hemorrhagic shock in behaving rats.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Shock (Augusta, Ga.)."/>
              </a:rPr>
              <a:t>Shock.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2008 Jan;29(1):42-8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170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Pitman 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Wojdyla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 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Puri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Mechanism of DNA damage responses induced by exposure to an oligonucleotide homologous to the telomere overhang in melanoma.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ncotarget."/>
              </a:rPr>
              <a:t>Oncotarget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Oncotarget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2013 May;4(5):761-71.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 MS,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M, Eller MS,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Rünger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TM, Gao Y, Gilchrest BA.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Telomeric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DNA induces p53-dependent reactive oxygen species and protects against oxidative damage.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Dermatological Science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2009;56(3):154–162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68D01-13D5-48FB-BA5C-965C151E0B3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04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Sonneborn JS. DNA repair and longevity assurance in paramecium tetraurelia. Science. 1979;203(4385):1115–1117</a:t>
            </a:r>
          </a:p>
          <a:p>
            <a:r>
              <a:rPr lang="en-US" dirty="0" smtClean="0"/>
              <a:t>Sonneborn </a:t>
            </a:r>
            <a:r>
              <a:rPr lang="en-US" dirty="0"/>
              <a:t>JS. Mimetics of hormetic agents: stress-resistance triggers. Dose-Response. 2010;8(1):97–121.</a:t>
            </a:r>
          </a:p>
          <a:p>
            <a:r>
              <a:rPr lang="en-US" dirty="0"/>
              <a:t> </a:t>
            </a:r>
            <a:r>
              <a:rPr lang="en-US" dirty="0" smtClean="0"/>
              <a:t>Sonneborn </a:t>
            </a:r>
            <a:r>
              <a:rPr lang="en-US" dirty="0"/>
              <a:t>JS. Hormetic triggers for intervention in aging, disease and trauma. American Journal of Pharmacology and Toxicology. 2008;3(1):1–10.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Sonneborn JS. The myth and reality of reversal of aging by hormesis. Annals of the New York Academy of Sciences. 2005;1057:165–176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Smith-Sonneborn J. Alternative strategy for Alzheimer’s disease stress response triggers. </a:t>
            </a:r>
            <a:r>
              <a:rPr lang="en-US" dirty="0" err="1" smtClean="0"/>
              <a:t>Int</a:t>
            </a:r>
            <a:r>
              <a:rPr lang="en-US" dirty="0" smtClean="0"/>
              <a:t> J </a:t>
            </a:r>
            <a:r>
              <a:rPr lang="en-US" dirty="0" err="1" smtClean="0"/>
              <a:t>Alzheimers</a:t>
            </a:r>
            <a:r>
              <a:rPr lang="en-US" dirty="0" smtClean="0"/>
              <a:t> Dis 2012;684283.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sz="1200" kern="1200" dirty="0"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774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Peretti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 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Bastide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Radford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Verity 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Molloy 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Martin MG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Moreno 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Steinert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JR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Smith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Dinsdale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 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Willis AE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Mallucci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/>
              </a:rPr>
              <a:t> GR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RBM3 mediates structural plasticity and protective effects of cooling in neurodegeneration.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Nature."/>
              </a:rPr>
              <a:t>Nature.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Feb 12;518(7538):236-9.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/>
              </a:rPr>
              <a:t>Medders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/>
              </a:rPr>
              <a:t> 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Kaul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Mitogen-activated protein kinase p38 in HIV infection and associated brain injury.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Journal of neuroimmune pharmacology : the official journal of the Society on NeuroImmune Pharmacology."/>
              </a:rPr>
              <a:t>J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Journal of neuroimmune pharmacology : the official journal of the Society on NeuroImmune Pharmacology."/>
              </a:rPr>
              <a:t>Neuroimmune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Journal of neuroimmune pharmacology : the official journal of the Society on NeuroImmune Pharmacology.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Journal of neuroimmune pharmacology : the official journal of the Society on NeuroImmune Pharmacology."/>
              </a:rPr>
              <a:t>Pharmacol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Journal of neuroimmune pharmacology : the official journal of the Society on NeuroImmune Pharmacology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 Jun;6(2):202-15.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119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Sharp BM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Immunofluorescence detection of delta opioid receptors (DOR) on human peripheral blood CD4+ T cells and DOR-dependent suppression of HIV-1 expression. J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Immunol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Journal of immunology (Baltimore, Md. : 1950)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2001 Jul 15;167(2):1097-102.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Husted TL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Govindaswami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Oeltgen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 PR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Rudich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 SM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Lentsch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 AB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 delta2-opioid agonist inhibits p38 MAPK and suppresses activation of murine macrophages.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The Journal of surgical research."/>
              </a:rPr>
              <a:t>J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The Journal of surgical research."/>
              </a:rPr>
              <a:t>Surg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The Journal of surgical research."/>
              </a:rPr>
              <a:t> Res.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2005 Sep;128(1):45-9.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Medders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Kaul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Mitogen-activated protein kinase p38 in HIV infection and associated brain injury.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J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Neuroimmune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Pharmacol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 Jun;6(2):202-15.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Review:Medders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KE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Kaul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Mitogen-activated protein kinase p38 in HIV infection and associated brain injury.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J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Neuroimmune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Pharmacol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Journal of neuroimmune pharmacology : the official journal of the Society on NeuroImmune Pharmacology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2011 Jun;6(2):202-15.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Sonneborn JS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al.,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Alternative strategy for stress tolerance: opioids. J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Gerontol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2004 May;59(5):433-40.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2318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/>
              </a:rPr>
              <a:t>Narkar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3"/>
              </a:rPr>
              <a:t> VA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4"/>
              </a:rPr>
              <a:t>Downes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4"/>
              </a:rPr>
              <a:t>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5"/>
              </a:rPr>
              <a:t>Yu 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6"/>
              </a:rPr>
              <a:t>Embler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6"/>
              </a:rPr>
              <a:t> 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7"/>
              </a:rPr>
              <a:t>Wang YX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8"/>
              </a:rPr>
              <a:t>Banayo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8"/>
              </a:rPr>
              <a:t> 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9"/>
              </a:rPr>
              <a:t>Mihaylova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9"/>
              </a:rPr>
              <a:t> MM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0"/>
              </a:rPr>
              <a:t>Nelson MC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1"/>
              </a:rPr>
              <a:t>Zou 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2"/>
              </a:rPr>
              <a:t>Juguilon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2"/>
              </a:rPr>
              <a:t>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3"/>
              </a:rPr>
              <a:t>Kang 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4"/>
              </a:rPr>
              <a:t>Shaw RJ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5"/>
              </a:rPr>
              <a:t>Evans RM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AMPK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PPARdelta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agonists are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6" tooltip="Cell."/>
              </a:rPr>
              <a:t>Cell.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2008 Aug 8;134(3):405-15.</a:t>
            </a:r>
            <a:endParaRPr lang="en-US" sz="1200" u="none" strike="noStrike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Zhang HS &amp;  Wu MR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regulates Tat-induced HIV-1 transactivation through activating AMP-activated protein kinase.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7" tooltip="Virus research."/>
              </a:rPr>
              <a:t>Virus Res.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2009 Dec;146(1-2):51-7.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Smith Sonneborn J and Rutten M. Acute therapeutic use of 5-aminoimidazole-4-carboxamide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ribonucleoside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extends survival interval in response to severe hemorrhagic shock. Shock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8" tooltip="Shock (Augusta, Ga.)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2011 Aug;36(2):191-5.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Narkar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et al., AMPK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PPARdelta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agonists are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exercie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mimetics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16" tooltip="Cell."/>
              </a:rPr>
              <a:t>Cell.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2008 Aug 8;134(3):405-15.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14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1377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517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6CA20A-E5C8-4453-A975-00529FE3E1F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Blackburn E. H,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Greider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C. W, Henderson E, Lee M. S.,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Shampay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Shippen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-Lentz D. Recognition and elongation of telomeres by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telomerase. Genome.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(1989);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31:553–56.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Maida Y, Yasukawa M, Furuuchi M.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Lassmann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Possemato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R. Okamoto N.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Kasim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Hayashizaki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Y, Hahn WC,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Masutomi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RNA-dependent RNA polymerase formed by TERT and the RMRP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 Nature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Nature.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2009 Sep 10;461(7261):230-5.</a:t>
            </a:r>
          </a:p>
          <a:p>
            <a:endParaRPr lang="en-US" sz="12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Jaskelioff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M., Muller F. L., Paik J. H., Thomas E., Jiang S., Adams A. C.,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Sahin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Kost-Alimova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Protopopov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Cadinanos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J., Horner J. W.,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Maratos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-Flier E.,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Depinho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R. A. Telomerase reactivation reverses tissue degeneration in aged telomerase-deficient mice.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(2011);469:102–106. </a:t>
            </a:r>
          </a:p>
          <a:p>
            <a:endParaRPr lang="en-US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4"/>
            </a:endParaRPr>
          </a:p>
          <a:p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Maida 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Yasukawa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Furuuchi 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Lassmann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Possemato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 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Okamoto 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Kasim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 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Hayashizaki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/>
              </a:rPr>
              <a:t> 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/>
              </a:rPr>
              <a:t>Hahn WC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Masutomi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/>
              </a:rPr>
              <a:t> 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An RNA-dependent RNA polymerase formed by TERT and the RMRP RNA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ature."/>
              </a:rPr>
              <a:t>Nature.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2009 Sep 10;461(7261):230-5.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5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Autexier</a:t>
            </a:r>
            <a:r>
              <a:rPr lang="en-US" dirty="0"/>
              <a:t> C, </a:t>
            </a:r>
            <a:r>
              <a:rPr lang="en-US" dirty="0" err="1"/>
              <a:t>Pruzan</a:t>
            </a:r>
            <a:r>
              <a:rPr lang="en-US" dirty="0"/>
              <a:t> R, Funk WD, </a:t>
            </a:r>
            <a:r>
              <a:rPr lang="en-US" dirty="0" err="1"/>
              <a:t>Greider</a:t>
            </a:r>
            <a:r>
              <a:rPr lang="en-US" dirty="0"/>
              <a:t> CW. Reconstitution of human telomerase activity and identification of a minimal functional region of the human telomerase RNA. EMBO J. </a:t>
            </a:r>
            <a:r>
              <a:rPr lang="en-US" dirty="0" smtClean="0"/>
              <a:t>1996;15:5928–5935.</a:t>
            </a:r>
          </a:p>
          <a:p>
            <a:r>
              <a:rPr lang="en-US" dirty="0" smtClean="0"/>
              <a:t>Gillis </a:t>
            </a:r>
            <a:r>
              <a:rPr lang="en-US" dirty="0"/>
              <a:t>AJ, Schuller AP, </a:t>
            </a:r>
            <a:r>
              <a:rPr lang="en-US" dirty="0" err="1"/>
              <a:t>Skordalakes</a:t>
            </a:r>
            <a:r>
              <a:rPr lang="en-US" dirty="0"/>
              <a:t> E (October 2008). "Structure of the </a:t>
            </a:r>
            <a:r>
              <a:rPr lang="en-US" dirty="0" err="1"/>
              <a:t>Tribolium</a:t>
            </a:r>
            <a:r>
              <a:rPr lang="en-US" dirty="0"/>
              <a:t> </a:t>
            </a:r>
            <a:r>
              <a:rPr lang="en-US" dirty="0" err="1"/>
              <a:t>castaneum</a:t>
            </a:r>
            <a:r>
              <a:rPr lang="en-US" dirty="0"/>
              <a:t> telomerase catalytic subunit TERT". Nature 455 (7213): 633–7.</a:t>
            </a:r>
          </a:p>
          <a:p>
            <a:endParaRPr lang="en-US" dirty="0"/>
          </a:p>
          <a:p>
            <a:r>
              <a:rPr lang="en-US" dirty="0" smtClean="0"/>
              <a:t>Harrington L et al.,</a:t>
            </a:r>
            <a:r>
              <a:rPr lang="en-US" dirty="0"/>
              <a:t> Human telomerase contains evolutionarily conserved catalytic and structural subunits</a:t>
            </a:r>
            <a:r>
              <a:rPr lang="en-US" dirty="0" smtClean="0"/>
              <a:t>. Genes Dev</a:t>
            </a:r>
            <a:r>
              <a:rPr lang="en-US" dirty="0" smtClean="0">
                <a:hlinkClick r:id="rId3"/>
              </a:rPr>
              <a:t>.</a:t>
            </a:r>
            <a:r>
              <a:rPr lang="en-US" dirty="0" smtClean="0"/>
              <a:t> </a:t>
            </a:r>
            <a:r>
              <a:rPr lang="en-US" dirty="0"/>
              <a:t>1997 Dec 1;11(23):</a:t>
            </a:r>
            <a:r>
              <a:rPr lang="en-US" dirty="0" smtClean="0"/>
              <a:t>3109-15. </a:t>
            </a:r>
          </a:p>
          <a:p>
            <a:r>
              <a:rPr lang="en-US" dirty="0" smtClean="0"/>
              <a:t>Harrington et al., </a:t>
            </a:r>
            <a:r>
              <a:rPr lang="en-US" dirty="0" err="1"/>
              <a:t>InTERTpreting</a:t>
            </a:r>
            <a:r>
              <a:rPr lang="en-US" dirty="0"/>
              <a:t> telomerase structure and function </a:t>
            </a:r>
            <a:r>
              <a:rPr lang="en-US" dirty="0" smtClean="0"/>
              <a:t>Nucleic Acids Res. 2010 Sep;38(17</a:t>
            </a:r>
            <a:r>
              <a:rPr lang="en-US" dirty="0"/>
              <a:t>):</a:t>
            </a:r>
            <a:r>
              <a:rPr lang="en-US" dirty="0" smtClean="0"/>
              <a:t>5609-22. </a:t>
            </a:r>
            <a:endParaRPr lang="en-US" dirty="0"/>
          </a:p>
          <a:p>
            <a:r>
              <a:rPr lang="en-US" dirty="0" smtClean="0"/>
              <a:t>Wyatt et al.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InTERTpreting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telomerase structure and function Nucleic Acids Res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Nucleic acids research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2010 Sep;38(17):5609-22.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41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Saretzki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G. Extra-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telomeric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functions of human telomerase: cancer, mitochondria and oxidative stress.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Curr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Pharm Des. 2014;20:6386–6403.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 J. 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et al.,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Telomerase modulates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signalling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association with target gene chromatin. Nature. (2009);460:66–72.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Maida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al.,.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RNA-dependent RNA polymerase formed by TERT and the RMRP RNA Nature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Nature.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2009 Sep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10;461-465.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et al.,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promotes epithelial proliferation through transcriptional control of 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-related developmental program.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Plos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Genet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(2008);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4:0124–380138.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Koczor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Mitochondrial matrix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P53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sensitizes cells to oxidative stress.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Mitohindrion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Jul;13(4):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277-81.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Sharma G.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hTERT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associates with human telomeres and enhances genomic stability and DNA repair. Oncogene 22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131–146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Sharma M  et al.,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 of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Notch pathway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attenuates the progression of human immunodeficiency virus-associated nephropathy.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 J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Renal Physiol.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2013 Apr 15;304(8):F1127-36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Sharma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NK. et al.,2012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Human telomerase acts as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-independent reverse transcriptase in mitochondria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Nucleic Acids Res. 40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712–725.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Sharma G. G., Gupta A., Wang H.,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Scherthan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S., Gandhi V., et al. (2003).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hTERT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associates with human telomeres and enhances genomic stability and DNA repair. Oncogene 22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131–146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804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Saretzki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G. Extra-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telomeric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functions of human telomerase: cancer, mitochondria and oxidative stress.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Pharm Des. 2014;20:6386–6403.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Iannilli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F, et al., Cytoplasmic TERT associates to RNA granules in fully mature neurons: role in the translational control of the cell cycle inhibitor p15INK4B.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PLoS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One. 2013;8:e66602. </a:t>
            </a:r>
          </a:p>
          <a:p>
            <a:r>
              <a:rPr lang="en-US" dirty="0" err="1"/>
              <a:t>Hoffmeyer</a:t>
            </a:r>
            <a:r>
              <a:rPr lang="en-US" dirty="0"/>
              <a:t> K., </a:t>
            </a:r>
            <a:r>
              <a:rPr lang="en-US" dirty="0" smtClean="0"/>
              <a:t>e al., </a:t>
            </a:r>
            <a:r>
              <a:rPr lang="en-US" dirty="0" err="1"/>
              <a:t>Wnt</a:t>
            </a:r>
            <a:r>
              <a:rPr lang="en-US" dirty="0"/>
              <a:t>/beta-catenin signaling regulates telomerase in stem cells and cancer cells. Science. (2012);</a:t>
            </a:r>
            <a:r>
              <a:rPr lang="en-US" dirty="0" smtClean="0"/>
              <a:t>336:1549–1554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Behrens J. et al., Functional interaction of beta-catenin with the transcription factor LEF-1. Nature. (1996);382:638–642.</a:t>
            </a:r>
          </a:p>
          <a:p>
            <a:r>
              <a:rPr lang="en-US" dirty="0" err="1" smtClean="0"/>
              <a:t>Maidia</a:t>
            </a:r>
            <a:r>
              <a:rPr lang="en-US" dirty="0" smtClean="0"/>
              <a:t>  et al.,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 RNA-dependent RNA polymerase formed by TERT and the RMRP RNA Nature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Nature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2009 Sep 10;461(7261):230-5.  </a:t>
            </a:r>
          </a:p>
          <a:p>
            <a:endParaRPr lang="en-US" dirty="0" smtClean="0"/>
          </a:p>
          <a:p>
            <a:r>
              <a:rPr lang="en-US" dirty="0" err="1" smtClean="0"/>
              <a:t>Lue</a:t>
            </a:r>
            <a:r>
              <a:rPr lang="en-US" dirty="0" smtClean="0"/>
              <a:t> et al.,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Telomerase can act as a template- and RNA-independent terminal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transferase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Natl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S A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Proceedings of the National Academy of Sciences of the United States of America."/>
              </a:rPr>
              <a:t>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2005 Jul 12;102(28):9778-83.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342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Sharma NK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Reyes 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Green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Caron MJ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Bonini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/>
              </a:rPr>
              <a:t> MG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/>
              </a:rPr>
              <a:t>Gordon DM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Holt IJ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/>
              </a:rPr>
              <a:t>Santos JH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Human telomerase acts as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-independent reverse transcriptase in mitochondria.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Nucleic acids research."/>
              </a:rPr>
              <a:t>Nucleic Acids Res.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2012 Jan;40(2):712-25.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71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Mukherjee E 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Firpo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EJ, Wang Y, Robert JM. Separation of telomerase functions by reverse genetics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Natl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Acad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USA 2011;108 E11363-71.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Lauri et al., The mitochondrial genome in aging and senescence. Aging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 Rev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2014 Nov;18:1-15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Ahmed S et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al.,Telomerase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does not counteract telomere shortening but protects mitochondrial function under oxidative stress. J Cell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2008 Apr 1;121(Pt 7):1046-53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Lee J, Sung YH, Cheong C, Choi YS, Jeon HK, Sun W, Hahn WC, Ishikawa F, Lee HW. TERT promotes cellular and organismal survival independently of telomerase activity. Oncogene. 2008;27:3754–3760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Lindvall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C. et al., Molecular characterization of human telomerase reverse transcriptase-immortalized human fibroblasts by gene expression profiling: activation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epiregulin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gene. Cancer Res. (2003);63:1743–1747.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Luiten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al</a:t>
            </a:r>
            <a:r>
              <a:rPr lang="en-US" sz="120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.,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Ectopic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expression extends the life span of human CD4+ helper and regulatory T-cell clones and confers resistance to oxidative stress-induced apoptosis </a:t>
            </a:r>
            <a:r>
              <a:rPr 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Blood."/>
              </a:rPr>
              <a:t>Blood.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2003 Jun 1;101(11):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4B817-743B-4D50-8C63-834D09B4F8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0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1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3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6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05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9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9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3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0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1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2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A7B9-0D8D-44A5-94CF-44247E4D7AC9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E9E6-61E0-4FCD-AFEF-E73913064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3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9.xml"/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12" Type="http://schemas.microsoft.com/office/2007/relationships/diagramDrawing" Target="../diagrams/drawing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11" Type="http://schemas.openxmlformats.org/officeDocument/2006/relationships/diagramColors" Target="../diagrams/colors19.xml"/><Relationship Id="rId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9.xml"/><Relationship Id="rId4" Type="http://schemas.openxmlformats.org/officeDocument/2006/relationships/diagramLayout" Target="../diagrams/layout18.xml"/><Relationship Id="rId9" Type="http://schemas.openxmlformats.org/officeDocument/2006/relationships/diagramLayout" Target="../diagrams/layout1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1.xml"/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12" Type="http://schemas.microsoft.com/office/2007/relationships/diagramDrawing" Target="../diagrams/drawing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11" Type="http://schemas.openxmlformats.org/officeDocument/2006/relationships/diagramColors" Target="../diagrams/colors21.xml"/><Relationship Id="rId5" Type="http://schemas.openxmlformats.org/officeDocument/2006/relationships/diagramQuickStyle" Target="../diagrams/quickStyle20.xml"/><Relationship Id="rId10" Type="http://schemas.openxmlformats.org/officeDocument/2006/relationships/diagramQuickStyle" Target="../diagrams/quickStyle21.xml"/><Relationship Id="rId4" Type="http://schemas.openxmlformats.org/officeDocument/2006/relationships/diagramLayout" Target="../diagrams/layout20.xml"/><Relationship Id="rId9" Type="http://schemas.openxmlformats.org/officeDocument/2006/relationships/diagramLayout" Target="../diagrams/layout2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5" Type="http://schemas.openxmlformats.org/officeDocument/2006/relationships/diagramQuickStyle" Target="../diagrams/quickStyle22.xml"/><Relationship Id="rId10" Type="http://schemas.openxmlformats.org/officeDocument/2006/relationships/diagramQuickStyle" Target="../diagrams/quickStyle23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5.xml"/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12" Type="http://schemas.microsoft.com/office/2007/relationships/diagramDrawing" Target="../diagrams/drawing2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11" Type="http://schemas.openxmlformats.org/officeDocument/2006/relationships/diagramColors" Target="../diagrams/colors25.xml"/><Relationship Id="rId5" Type="http://schemas.openxmlformats.org/officeDocument/2006/relationships/diagramQuickStyle" Target="../diagrams/quickStyle24.xml"/><Relationship Id="rId10" Type="http://schemas.openxmlformats.org/officeDocument/2006/relationships/diagramQuickStyle" Target="../diagrams/quickStyle25.xml"/><Relationship Id="rId4" Type="http://schemas.openxmlformats.org/officeDocument/2006/relationships/diagramLayout" Target="../diagrams/layout24.xml"/><Relationship Id="rId9" Type="http://schemas.openxmlformats.org/officeDocument/2006/relationships/diagramLayout" Target="../diagrams/layout2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7.xml"/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12" Type="http://schemas.microsoft.com/office/2007/relationships/diagramDrawing" Target="../diagrams/drawing2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11" Type="http://schemas.openxmlformats.org/officeDocument/2006/relationships/diagramColors" Target="../diagrams/colors27.xml"/><Relationship Id="rId5" Type="http://schemas.openxmlformats.org/officeDocument/2006/relationships/diagramQuickStyle" Target="../diagrams/quickStyle26.xml"/><Relationship Id="rId10" Type="http://schemas.openxmlformats.org/officeDocument/2006/relationships/diagramQuickStyle" Target="../diagrams/quickStyle27.xml"/><Relationship Id="rId4" Type="http://schemas.openxmlformats.org/officeDocument/2006/relationships/diagramLayout" Target="../diagrams/layout26.xml"/><Relationship Id="rId9" Type="http://schemas.openxmlformats.org/officeDocument/2006/relationships/diagramLayout" Target="../diagrams/layout2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9.xml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12" Type="http://schemas.microsoft.com/office/2007/relationships/diagramDrawing" Target="../diagrams/drawing2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11" Type="http://schemas.openxmlformats.org/officeDocument/2006/relationships/diagramColors" Target="../diagrams/colors29.xml"/><Relationship Id="rId5" Type="http://schemas.openxmlformats.org/officeDocument/2006/relationships/diagramQuickStyle" Target="../diagrams/quickStyle28.xml"/><Relationship Id="rId10" Type="http://schemas.openxmlformats.org/officeDocument/2006/relationships/diagramQuickStyle" Target="../diagrams/quickStyle29.xml"/><Relationship Id="rId4" Type="http://schemas.openxmlformats.org/officeDocument/2006/relationships/diagramLayout" Target="../diagrams/layout28.xml"/><Relationship Id="rId9" Type="http://schemas.openxmlformats.org/officeDocument/2006/relationships/diagramLayout" Target="../diagrams/layout2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1.xml"/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12" Type="http://schemas.microsoft.com/office/2007/relationships/diagramDrawing" Target="../diagrams/drawing3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11" Type="http://schemas.openxmlformats.org/officeDocument/2006/relationships/diagramColors" Target="../diagrams/colors31.xml"/><Relationship Id="rId5" Type="http://schemas.openxmlformats.org/officeDocument/2006/relationships/diagramQuickStyle" Target="../diagrams/quickStyle30.xml"/><Relationship Id="rId10" Type="http://schemas.openxmlformats.org/officeDocument/2006/relationships/diagramQuickStyle" Target="../diagrams/quickStyle31.xml"/><Relationship Id="rId4" Type="http://schemas.openxmlformats.org/officeDocument/2006/relationships/diagramLayout" Target="../diagrams/layout30.xml"/><Relationship Id="rId9" Type="http://schemas.openxmlformats.org/officeDocument/2006/relationships/diagramLayout" Target="../diagrams/layout3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3.xml"/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12" Type="http://schemas.microsoft.com/office/2007/relationships/diagramDrawing" Target="../diagrams/drawing3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11" Type="http://schemas.openxmlformats.org/officeDocument/2006/relationships/diagramColors" Target="../diagrams/colors33.xml"/><Relationship Id="rId5" Type="http://schemas.openxmlformats.org/officeDocument/2006/relationships/diagramQuickStyle" Target="../diagrams/quickStyle32.xml"/><Relationship Id="rId10" Type="http://schemas.openxmlformats.org/officeDocument/2006/relationships/diagramQuickStyle" Target="../diagrams/quickStyle33.xml"/><Relationship Id="rId4" Type="http://schemas.openxmlformats.org/officeDocument/2006/relationships/diagramLayout" Target="../diagrams/layout32.xml"/><Relationship Id="rId9" Type="http://schemas.openxmlformats.org/officeDocument/2006/relationships/diagramLayout" Target="../diagrams/layout3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5.xml"/><Relationship Id="rId3" Type="http://schemas.openxmlformats.org/officeDocument/2006/relationships/diagramData" Target="../diagrams/data34.xml"/><Relationship Id="rId7" Type="http://schemas.microsoft.com/office/2007/relationships/diagramDrawing" Target="../diagrams/drawing34.xml"/><Relationship Id="rId12" Type="http://schemas.microsoft.com/office/2007/relationships/diagramDrawing" Target="../diagrams/drawing3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4.xml"/><Relationship Id="rId11" Type="http://schemas.openxmlformats.org/officeDocument/2006/relationships/diagramColors" Target="../diagrams/colors35.xml"/><Relationship Id="rId5" Type="http://schemas.openxmlformats.org/officeDocument/2006/relationships/diagramQuickStyle" Target="../diagrams/quickStyle34.xml"/><Relationship Id="rId10" Type="http://schemas.openxmlformats.org/officeDocument/2006/relationships/diagramQuickStyle" Target="../diagrams/quickStyle35.xml"/><Relationship Id="rId4" Type="http://schemas.openxmlformats.org/officeDocument/2006/relationships/diagramLayout" Target="../diagrams/layout34.xml"/><Relationship Id="rId9" Type="http://schemas.openxmlformats.org/officeDocument/2006/relationships/diagramLayout" Target="../diagrams/layout3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7.xml"/><Relationship Id="rId3" Type="http://schemas.openxmlformats.org/officeDocument/2006/relationships/diagramData" Target="../diagrams/data36.xml"/><Relationship Id="rId7" Type="http://schemas.microsoft.com/office/2007/relationships/diagramDrawing" Target="../diagrams/drawing36.xml"/><Relationship Id="rId12" Type="http://schemas.microsoft.com/office/2007/relationships/diagramDrawing" Target="../diagrams/drawing3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6.xml"/><Relationship Id="rId11" Type="http://schemas.openxmlformats.org/officeDocument/2006/relationships/diagramColors" Target="../diagrams/colors37.xml"/><Relationship Id="rId5" Type="http://schemas.openxmlformats.org/officeDocument/2006/relationships/diagramQuickStyle" Target="../diagrams/quickStyle36.xml"/><Relationship Id="rId10" Type="http://schemas.openxmlformats.org/officeDocument/2006/relationships/diagramQuickStyle" Target="../diagrams/quickStyle37.xml"/><Relationship Id="rId4" Type="http://schemas.openxmlformats.org/officeDocument/2006/relationships/diagramLayout" Target="../diagrams/layout36.xml"/><Relationship Id="rId9" Type="http://schemas.openxmlformats.org/officeDocument/2006/relationships/diagramLayout" Target="../diagrams/layout3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9.xml"/><Relationship Id="rId3" Type="http://schemas.openxmlformats.org/officeDocument/2006/relationships/diagramData" Target="../diagrams/data38.xml"/><Relationship Id="rId7" Type="http://schemas.microsoft.com/office/2007/relationships/diagramDrawing" Target="../diagrams/drawing38.xml"/><Relationship Id="rId12" Type="http://schemas.microsoft.com/office/2007/relationships/diagramDrawing" Target="../diagrams/drawing3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8.xml"/><Relationship Id="rId11" Type="http://schemas.openxmlformats.org/officeDocument/2006/relationships/diagramColors" Target="../diagrams/colors39.xml"/><Relationship Id="rId5" Type="http://schemas.openxmlformats.org/officeDocument/2006/relationships/diagramQuickStyle" Target="../diagrams/quickStyle38.xml"/><Relationship Id="rId10" Type="http://schemas.openxmlformats.org/officeDocument/2006/relationships/diagramQuickStyle" Target="../diagrams/quickStyle39.xml"/><Relationship Id="rId4" Type="http://schemas.openxmlformats.org/officeDocument/2006/relationships/diagramLayout" Target="../diagrams/layout38.xml"/><Relationship Id="rId9" Type="http://schemas.openxmlformats.org/officeDocument/2006/relationships/diagramLayout" Target="../diagrams/layout39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1.xml"/><Relationship Id="rId3" Type="http://schemas.openxmlformats.org/officeDocument/2006/relationships/diagramData" Target="../diagrams/data40.xml"/><Relationship Id="rId7" Type="http://schemas.microsoft.com/office/2007/relationships/diagramDrawing" Target="../diagrams/drawing40.xml"/><Relationship Id="rId12" Type="http://schemas.microsoft.com/office/2007/relationships/diagramDrawing" Target="../diagrams/drawing4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0.xml"/><Relationship Id="rId11" Type="http://schemas.openxmlformats.org/officeDocument/2006/relationships/diagramColors" Target="../diagrams/colors41.xml"/><Relationship Id="rId5" Type="http://schemas.openxmlformats.org/officeDocument/2006/relationships/diagramQuickStyle" Target="../diagrams/quickStyle40.xml"/><Relationship Id="rId10" Type="http://schemas.openxmlformats.org/officeDocument/2006/relationships/diagramQuickStyle" Target="../diagrams/quickStyle41.xml"/><Relationship Id="rId4" Type="http://schemas.openxmlformats.org/officeDocument/2006/relationships/diagramLayout" Target="../diagrams/layout40.xml"/><Relationship Id="rId9" Type="http://schemas.openxmlformats.org/officeDocument/2006/relationships/diagramLayout" Target="../diagrams/layout4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3.xml"/><Relationship Id="rId3" Type="http://schemas.openxmlformats.org/officeDocument/2006/relationships/diagramData" Target="../diagrams/data42.xml"/><Relationship Id="rId7" Type="http://schemas.microsoft.com/office/2007/relationships/diagramDrawing" Target="../diagrams/drawing42.xml"/><Relationship Id="rId12" Type="http://schemas.microsoft.com/office/2007/relationships/diagramDrawing" Target="../diagrams/drawing4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2.xml"/><Relationship Id="rId11" Type="http://schemas.openxmlformats.org/officeDocument/2006/relationships/diagramColors" Target="../diagrams/colors43.xml"/><Relationship Id="rId5" Type="http://schemas.openxmlformats.org/officeDocument/2006/relationships/diagramQuickStyle" Target="../diagrams/quickStyle42.xml"/><Relationship Id="rId10" Type="http://schemas.openxmlformats.org/officeDocument/2006/relationships/diagramQuickStyle" Target="../diagrams/quickStyle43.xml"/><Relationship Id="rId4" Type="http://schemas.openxmlformats.org/officeDocument/2006/relationships/diagramLayout" Target="../diagrams/layout42.xml"/><Relationship Id="rId9" Type="http://schemas.openxmlformats.org/officeDocument/2006/relationships/diagramLayout" Target="../diagrams/layout4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5.xml"/><Relationship Id="rId3" Type="http://schemas.openxmlformats.org/officeDocument/2006/relationships/diagramData" Target="../diagrams/data44.xml"/><Relationship Id="rId7" Type="http://schemas.microsoft.com/office/2007/relationships/diagramDrawing" Target="../diagrams/drawing44.xml"/><Relationship Id="rId12" Type="http://schemas.microsoft.com/office/2007/relationships/diagramDrawing" Target="../diagrams/drawing4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4.xml"/><Relationship Id="rId11" Type="http://schemas.openxmlformats.org/officeDocument/2006/relationships/diagramColors" Target="../diagrams/colors45.xml"/><Relationship Id="rId5" Type="http://schemas.openxmlformats.org/officeDocument/2006/relationships/diagramQuickStyle" Target="../diagrams/quickStyle44.xml"/><Relationship Id="rId10" Type="http://schemas.openxmlformats.org/officeDocument/2006/relationships/diagramQuickStyle" Target="../diagrams/quickStyle45.xml"/><Relationship Id="rId4" Type="http://schemas.openxmlformats.org/officeDocument/2006/relationships/diagramLayout" Target="../diagrams/layout44.xml"/><Relationship Id="rId9" Type="http://schemas.openxmlformats.org/officeDocument/2006/relationships/diagramLayout" Target="../diagrams/layout45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7.xml"/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12" Type="http://schemas.microsoft.com/office/2007/relationships/diagramDrawing" Target="../diagrams/drawing4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6.xml"/><Relationship Id="rId11" Type="http://schemas.openxmlformats.org/officeDocument/2006/relationships/diagramColors" Target="../diagrams/colors47.xml"/><Relationship Id="rId5" Type="http://schemas.openxmlformats.org/officeDocument/2006/relationships/diagramQuickStyle" Target="../diagrams/quickStyle46.xml"/><Relationship Id="rId10" Type="http://schemas.openxmlformats.org/officeDocument/2006/relationships/diagramQuickStyle" Target="../diagrams/quickStyle47.xml"/><Relationship Id="rId4" Type="http://schemas.openxmlformats.org/officeDocument/2006/relationships/diagramLayout" Target="../diagrams/layout46.xml"/><Relationship Id="rId9" Type="http://schemas.openxmlformats.org/officeDocument/2006/relationships/diagramLayout" Target="../diagrams/layout4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9.xml"/><Relationship Id="rId3" Type="http://schemas.openxmlformats.org/officeDocument/2006/relationships/diagramData" Target="../diagrams/data48.xml"/><Relationship Id="rId7" Type="http://schemas.microsoft.com/office/2007/relationships/diagramDrawing" Target="../diagrams/drawing48.xml"/><Relationship Id="rId12" Type="http://schemas.microsoft.com/office/2007/relationships/diagramDrawing" Target="../diagrams/drawing4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8.xml"/><Relationship Id="rId11" Type="http://schemas.openxmlformats.org/officeDocument/2006/relationships/diagramColors" Target="../diagrams/colors49.xml"/><Relationship Id="rId5" Type="http://schemas.openxmlformats.org/officeDocument/2006/relationships/diagramQuickStyle" Target="../diagrams/quickStyle48.xml"/><Relationship Id="rId10" Type="http://schemas.openxmlformats.org/officeDocument/2006/relationships/diagramQuickStyle" Target="../diagrams/quickStyle49.xml"/><Relationship Id="rId4" Type="http://schemas.openxmlformats.org/officeDocument/2006/relationships/diagramLayout" Target="../diagrams/layout48.xml"/><Relationship Id="rId9" Type="http://schemas.openxmlformats.org/officeDocument/2006/relationships/diagramLayout" Target="../diagrams/layout4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1.xml"/><Relationship Id="rId3" Type="http://schemas.openxmlformats.org/officeDocument/2006/relationships/diagramData" Target="../diagrams/data50.xml"/><Relationship Id="rId7" Type="http://schemas.microsoft.com/office/2007/relationships/diagramDrawing" Target="../diagrams/drawing50.xml"/><Relationship Id="rId12" Type="http://schemas.microsoft.com/office/2007/relationships/diagramDrawing" Target="../diagrams/drawing5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0.xml"/><Relationship Id="rId11" Type="http://schemas.openxmlformats.org/officeDocument/2006/relationships/diagramColors" Target="../diagrams/colors51.xml"/><Relationship Id="rId5" Type="http://schemas.openxmlformats.org/officeDocument/2006/relationships/diagramQuickStyle" Target="../diagrams/quickStyle50.xml"/><Relationship Id="rId10" Type="http://schemas.openxmlformats.org/officeDocument/2006/relationships/diagramQuickStyle" Target="../diagrams/quickStyle51.xml"/><Relationship Id="rId4" Type="http://schemas.openxmlformats.org/officeDocument/2006/relationships/diagramLayout" Target="../diagrams/layout50.xml"/><Relationship Id="rId9" Type="http://schemas.openxmlformats.org/officeDocument/2006/relationships/diagramLayout" Target="../diagrams/layout5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3.xml"/><Relationship Id="rId3" Type="http://schemas.openxmlformats.org/officeDocument/2006/relationships/diagramData" Target="../diagrams/data52.xml"/><Relationship Id="rId7" Type="http://schemas.microsoft.com/office/2007/relationships/diagramDrawing" Target="../diagrams/drawing52.xml"/><Relationship Id="rId12" Type="http://schemas.microsoft.com/office/2007/relationships/diagramDrawing" Target="../diagrams/drawing5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2.xml"/><Relationship Id="rId11" Type="http://schemas.openxmlformats.org/officeDocument/2006/relationships/diagramColors" Target="../diagrams/colors53.xml"/><Relationship Id="rId5" Type="http://schemas.openxmlformats.org/officeDocument/2006/relationships/diagramQuickStyle" Target="../diagrams/quickStyle52.xml"/><Relationship Id="rId10" Type="http://schemas.openxmlformats.org/officeDocument/2006/relationships/diagramQuickStyle" Target="../diagrams/quickStyle53.xml"/><Relationship Id="rId4" Type="http://schemas.openxmlformats.org/officeDocument/2006/relationships/diagramLayout" Target="../diagrams/layout52.xml"/><Relationship Id="rId9" Type="http://schemas.openxmlformats.org/officeDocument/2006/relationships/diagramLayout" Target="../diagrams/layout5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5.xml"/><Relationship Id="rId3" Type="http://schemas.openxmlformats.org/officeDocument/2006/relationships/diagramData" Target="../diagrams/data54.xml"/><Relationship Id="rId7" Type="http://schemas.microsoft.com/office/2007/relationships/diagramDrawing" Target="../diagrams/drawing54.xml"/><Relationship Id="rId12" Type="http://schemas.microsoft.com/office/2007/relationships/diagramDrawing" Target="../diagrams/drawing5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4.xml"/><Relationship Id="rId11" Type="http://schemas.openxmlformats.org/officeDocument/2006/relationships/diagramColors" Target="../diagrams/colors55.xml"/><Relationship Id="rId5" Type="http://schemas.openxmlformats.org/officeDocument/2006/relationships/diagramQuickStyle" Target="../diagrams/quickStyle54.xml"/><Relationship Id="rId10" Type="http://schemas.openxmlformats.org/officeDocument/2006/relationships/diagramQuickStyle" Target="../diagrams/quickStyle55.xml"/><Relationship Id="rId4" Type="http://schemas.openxmlformats.org/officeDocument/2006/relationships/diagramLayout" Target="../diagrams/layout54.xml"/><Relationship Id="rId9" Type="http://schemas.openxmlformats.org/officeDocument/2006/relationships/diagramLayout" Target="../diagrams/layout55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7.xml"/><Relationship Id="rId3" Type="http://schemas.openxmlformats.org/officeDocument/2006/relationships/diagramData" Target="../diagrams/data56.xml"/><Relationship Id="rId7" Type="http://schemas.microsoft.com/office/2007/relationships/diagramDrawing" Target="../diagrams/drawing56.xml"/><Relationship Id="rId12" Type="http://schemas.microsoft.com/office/2007/relationships/diagramDrawing" Target="../diagrams/drawing57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6.xml"/><Relationship Id="rId11" Type="http://schemas.openxmlformats.org/officeDocument/2006/relationships/diagramColors" Target="../diagrams/colors57.xml"/><Relationship Id="rId5" Type="http://schemas.openxmlformats.org/officeDocument/2006/relationships/diagramQuickStyle" Target="../diagrams/quickStyle56.xml"/><Relationship Id="rId10" Type="http://schemas.openxmlformats.org/officeDocument/2006/relationships/diagramQuickStyle" Target="../diagrams/quickStyle57.xml"/><Relationship Id="rId4" Type="http://schemas.openxmlformats.org/officeDocument/2006/relationships/diagramLayout" Target="../diagrams/layout56.xml"/><Relationship Id="rId9" Type="http://schemas.openxmlformats.org/officeDocument/2006/relationships/diagramLayout" Target="../diagrams/layout5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8.xml"/><Relationship Id="rId7" Type="http://schemas.microsoft.com/office/2007/relationships/diagramDrawing" Target="../diagrams/drawing5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8.xml"/><Relationship Id="rId5" Type="http://schemas.openxmlformats.org/officeDocument/2006/relationships/diagramQuickStyle" Target="../diagrams/quickStyle58.xml"/><Relationship Id="rId4" Type="http://schemas.openxmlformats.org/officeDocument/2006/relationships/diagramLayout" Target="../diagrams/layout5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0.xml"/><Relationship Id="rId3" Type="http://schemas.openxmlformats.org/officeDocument/2006/relationships/diagramData" Target="../diagrams/data59.xml"/><Relationship Id="rId7" Type="http://schemas.microsoft.com/office/2007/relationships/diagramDrawing" Target="../diagrams/drawing59.xml"/><Relationship Id="rId12" Type="http://schemas.microsoft.com/office/2007/relationships/diagramDrawing" Target="../diagrams/drawing6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9.xml"/><Relationship Id="rId11" Type="http://schemas.openxmlformats.org/officeDocument/2006/relationships/diagramColors" Target="../diagrams/colors60.xml"/><Relationship Id="rId5" Type="http://schemas.openxmlformats.org/officeDocument/2006/relationships/diagramQuickStyle" Target="../diagrams/quickStyle59.xml"/><Relationship Id="rId10" Type="http://schemas.openxmlformats.org/officeDocument/2006/relationships/diagramQuickStyle" Target="../diagrams/quickStyle60.xml"/><Relationship Id="rId4" Type="http://schemas.openxmlformats.org/officeDocument/2006/relationships/diagramLayout" Target="../diagrams/layout59.xml"/><Relationship Id="rId9" Type="http://schemas.openxmlformats.org/officeDocument/2006/relationships/diagramLayout" Target="../diagrams/layout60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2.xml"/><Relationship Id="rId3" Type="http://schemas.openxmlformats.org/officeDocument/2006/relationships/diagramData" Target="../diagrams/data61.xml"/><Relationship Id="rId7" Type="http://schemas.microsoft.com/office/2007/relationships/diagramDrawing" Target="../diagrams/drawing61.xml"/><Relationship Id="rId12" Type="http://schemas.microsoft.com/office/2007/relationships/diagramDrawing" Target="../diagrams/drawing6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1.xml"/><Relationship Id="rId11" Type="http://schemas.openxmlformats.org/officeDocument/2006/relationships/diagramColors" Target="../diagrams/colors62.xml"/><Relationship Id="rId5" Type="http://schemas.openxmlformats.org/officeDocument/2006/relationships/diagramQuickStyle" Target="../diagrams/quickStyle61.xml"/><Relationship Id="rId10" Type="http://schemas.openxmlformats.org/officeDocument/2006/relationships/diagramQuickStyle" Target="../diagrams/quickStyle62.xml"/><Relationship Id="rId4" Type="http://schemas.openxmlformats.org/officeDocument/2006/relationships/diagramLayout" Target="../diagrams/layout61.xml"/><Relationship Id="rId9" Type="http://schemas.openxmlformats.org/officeDocument/2006/relationships/diagramLayout" Target="../diagrams/layout6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4.xml"/><Relationship Id="rId3" Type="http://schemas.openxmlformats.org/officeDocument/2006/relationships/diagramData" Target="../diagrams/data63.xml"/><Relationship Id="rId7" Type="http://schemas.microsoft.com/office/2007/relationships/diagramDrawing" Target="../diagrams/drawing63.xml"/><Relationship Id="rId12" Type="http://schemas.microsoft.com/office/2007/relationships/diagramDrawing" Target="../diagrams/drawing64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3.xml"/><Relationship Id="rId11" Type="http://schemas.openxmlformats.org/officeDocument/2006/relationships/diagramColors" Target="../diagrams/colors64.xml"/><Relationship Id="rId5" Type="http://schemas.openxmlformats.org/officeDocument/2006/relationships/diagramQuickStyle" Target="../diagrams/quickStyle63.xml"/><Relationship Id="rId10" Type="http://schemas.openxmlformats.org/officeDocument/2006/relationships/diagramQuickStyle" Target="../diagrams/quickStyle64.xml"/><Relationship Id="rId4" Type="http://schemas.openxmlformats.org/officeDocument/2006/relationships/diagramLayout" Target="../diagrams/layout63.xml"/><Relationship Id="rId9" Type="http://schemas.openxmlformats.org/officeDocument/2006/relationships/diagramLayout" Target="../diagrams/layout64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6.xml"/><Relationship Id="rId3" Type="http://schemas.openxmlformats.org/officeDocument/2006/relationships/diagramData" Target="../diagrams/data65.xml"/><Relationship Id="rId7" Type="http://schemas.microsoft.com/office/2007/relationships/diagramDrawing" Target="../diagrams/drawing65.xml"/><Relationship Id="rId12" Type="http://schemas.microsoft.com/office/2007/relationships/diagramDrawing" Target="../diagrams/drawing66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5.xml"/><Relationship Id="rId11" Type="http://schemas.openxmlformats.org/officeDocument/2006/relationships/diagramColors" Target="../diagrams/colors66.xml"/><Relationship Id="rId5" Type="http://schemas.openxmlformats.org/officeDocument/2006/relationships/diagramQuickStyle" Target="../diagrams/quickStyle65.xml"/><Relationship Id="rId10" Type="http://schemas.openxmlformats.org/officeDocument/2006/relationships/diagramQuickStyle" Target="../diagrams/quickStyle66.xml"/><Relationship Id="rId4" Type="http://schemas.openxmlformats.org/officeDocument/2006/relationships/diagramLayout" Target="../diagrams/layout65.xml"/><Relationship Id="rId9" Type="http://schemas.openxmlformats.org/officeDocument/2006/relationships/diagramLayout" Target="../diagrams/layout66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8.xml"/><Relationship Id="rId3" Type="http://schemas.openxmlformats.org/officeDocument/2006/relationships/diagramData" Target="../diagrams/data67.xml"/><Relationship Id="rId7" Type="http://schemas.microsoft.com/office/2007/relationships/diagramDrawing" Target="../diagrams/drawing67.xml"/><Relationship Id="rId12" Type="http://schemas.microsoft.com/office/2007/relationships/diagramDrawing" Target="../diagrams/drawing6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7.xml"/><Relationship Id="rId11" Type="http://schemas.openxmlformats.org/officeDocument/2006/relationships/diagramColors" Target="../diagrams/colors68.xml"/><Relationship Id="rId5" Type="http://schemas.openxmlformats.org/officeDocument/2006/relationships/diagramQuickStyle" Target="../diagrams/quickStyle67.xml"/><Relationship Id="rId10" Type="http://schemas.openxmlformats.org/officeDocument/2006/relationships/diagramQuickStyle" Target="../diagrams/quickStyle68.xml"/><Relationship Id="rId4" Type="http://schemas.openxmlformats.org/officeDocument/2006/relationships/diagramLayout" Target="../diagrams/layout67.xml"/><Relationship Id="rId9" Type="http://schemas.openxmlformats.org/officeDocument/2006/relationships/diagramLayout" Target="../diagrams/layout68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ncbi.nlm.nih.gov/pubmed/?term=PMC3185763" TargetMode="External"/><Relationship Id="rId18" Type="http://schemas.openxmlformats.org/officeDocument/2006/relationships/hyperlink" Target="http://www.ncbi.nlm.nih.gov/pubmed/?term=Garbarino%20VR%5bAuthor%5d&amp;cauthor=true&amp;cauthor_uid=25841340" TargetMode="External"/><Relationship Id="rId26" Type="http://schemas.openxmlformats.org/officeDocument/2006/relationships/hyperlink" Target="http://www.ncbi.nlm.nih.gov/pubmed/?term=Leeansyah%20E%5bAuthor%5d&amp;cauthor=true&amp;cauthor_uid=23303810" TargetMode="External"/><Relationship Id="rId39" Type="http://schemas.openxmlformats.org/officeDocument/2006/relationships/hyperlink" Target="http://www.ncbi.nlm.nih.gov/pubmed/18674809" TargetMode="External"/><Relationship Id="rId21" Type="http://schemas.openxmlformats.org/officeDocument/2006/relationships/hyperlink" Target="http://www.ncbi.nlm.nih.gov/pubmed/?term=DELTORPHIN+AND+NEUROPROTECTION" TargetMode="External"/><Relationship Id="rId34" Type="http://schemas.openxmlformats.org/officeDocument/2006/relationships/hyperlink" Target="http://www.ncbi.nlm.nih.gov/pubmed/?term=Murugaiyah%20V%5bAuthor%5d&amp;cauthor=true&amp;cauthor_uid=25861940" TargetMode="External"/><Relationship Id="rId42" Type="http://schemas.openxmlformats.org/officeDocument/2006/relationships/hyperlink" Target="http://www.ncbi.nlm.nih.gov/pubmed/?term=Peretti%20D%5bAuthor%5d&amp;cauthor=true&amp;cauthor_uid=25607368" TargetMode="External"/><Relationship Id="rId47" Type="http://schemas.openxmlformats.org/officeDocument/2006/relationships/hyperlink" Target="http://www.ncbi.nlm.nih.gov/pubmed/17621254" TargetMode="External"/><Relationship Id="rId50" Type="http://schemas.openxmlformats.org/officeDocument/2006/relationships/hyperlink" Target="http://www.ncbi.nlm.nih.gov/pubmed/?term=Sharma%20M%5bAuthor%5d&amp;cauthor=true&amp;cauthor_uid=23389453" TargetMode="External"/><Relationship Id="rId55" Type="http://schemas.openxmlformats.org/officeDocument/2006/relationships/hyperlink" Target="http://www.ncbi.nlm.nih.gov/pubmed/424739" TargetMode="External"/><Relationship Id="rId63" Type="http://schemas.openxmlformats.org/officeDocument/2006/relationships/hyperlink" Target="http://www.ncbi.nlm.nih.gov/pubmed/?term=Spilsbury%20A%5bAuthor%5d&amp;cauthor=true&amp;cauthor_uid=25632141" TargetMode="External"/><Relationship Id="rId68" Type="http://schemas.openxmlformats.org/officeDocument/2006/relationships/hyperlink" Target="http://www.ncbi.nlm.nih.gov/pubmed/25757623" TargetMode="External"/><Relationship Id="rId76" Type="http://schemas.openxmlformats.org/officeDocument/2006/relationships/hyperlink" Target="http://www.ncbi.nlm.nih.gov/pubmed/20144240" TargetMode="External"/><Relationship Id="rId84" Type="http://schemas.openxmlformats.org/officeDocument/2006/relationships/hyperlink" Target="http://www.ncbi.nlm.nih.gov/pubmed/19720090" TargetMode="External"/><Relationship Id="rId7" Type="http://schemas.openxmlformats.org/officeDocument/2006/relationships/hyperlink" Target="http://www.ncbi.nlm.nih.gov/pubmed/23287597" TargetMode="External"/><Relationship Id="rId71" Type="http://schemas.openxmlformats.org/officeDocument/2006/relationships/hyperlink" Target="http://www.ncbi.nlm.nih.gov/pubmed/?term=Torres%20RA%5bAuthor%5d&amp;cauthor=true&amp;cauthor_uid=24336070" TargetMode="External"/><Relationship Id="rId2" Type="http://schemas.openxmlformats.org/officeDocument/2006/relationships/notesSlide" Target="../notesSlides/notesSlide35.xml"/><Relationship Id="rId16" Type="http://schemas.openxmlformats.org/officeDocument/2006/relationships/hyperlink" Target="http://www.ncbi.nlm.nih.gov/pubmed/?term=Garg%20H%5bAuthor%5d&amp;cauthor=true&amp;cauthor_uid=23202514" TargetMode="External"/><Relationship Id="rId29" Type="http://schemas.openxmlformats.org/officeDocument/2006/relationships/hyperlink" Target="http://www.ncbi.nlm.nih.gov/pubmed/15994230" TargetMode="External"/><Relationship Id="rId11" Type="http://schemas.openxmlformats.org/officeDocument/2006/relationships/hyperlink" Target="http://www.ncbi.nlm.nih.gov/pubmed/?term=Abortive+HIV+infection+mediates+CD4+T+cell+depletion" TargetMode="External"/><Relationship Id="rId24" Type="http://schemas.openxmlformats.org/officeDocument/2006/relationships/hyperlink" Target="http://www.ncbi.nlm.nih.gov/pubmed/?term=Kovalenko%20OA%5bAuthor%5d&amp;cauthor=true&amp;cauthor_uid=20520826" TargetMode="External"/><Relationship Id="rId32" Type="http://schemas.openxmlformats.org/officeDocument/2006/relationships/hyperlink" Target="http://www.ncbi.nlm.nih.gov/pubmed/?term=Medders%20KE%5bAuthor%5d&amp;cauthor=true&amp;cauthor_uid=21286833" TargetMode="External"/><Relationship Id="rId37" Type="http://schemas.openxmlformats.org/officeDocument/2006/relationships/hyperlink" Target="http://www.ncbi.nlm.nih.gov/pubmed/?term=HIV-1+Nef-induced+FasL+induction+and+bystander+killing+requires+p38+MAPK+activation" TargetMode="External"/><Relationship Id="rId40" Type="http://schemas.openxmlformats.org/officeDocument/2006/relationships/hyperlink" Target="http://www.ncbi.nlm.nih.gov/pubmed/?term=Overhoff%20MG%5bAuthor%5d&amp;cauthor=true&amp;cauthor_uid=24217920" TargetMode="External"/><Relationship Id="rId45" Type="http://schemas.openxmlformats.org/officeDocument/2006/relationships/hyperlink" Target="http://www.ncbi.nlm.nih.gov/pubmed/25500283" TargetMode="External"/><Relationship Id="rId53" Type="http://schemas.openxmlformats.org/officeDocument/2006/relationships/hyperlink" Target="http://www.ncbi.nlm.nih.gov/pubmed/22138751" TargetMode="External"/><Relationship Id="rId58" Type="http://schemas.openxmlformats.org/officeDocument/2006/relationships/hyperlink" Target="http://www.ncbi.nlm.nih.gov/pubmed/?term=Smith%20Sonneborn%20J%5bAuthor%5d&amp;cauthor=true&amp;cauthor_uid=21765342" TargetMode="External"/><Relationship Id="rId66" Type="http://schemas.openxmlformats.org/officeDocument/2006/relationships/hyperlink" Target="http://www.ncbi.nlm.nih.gov/pubmed/11287649" TargetMode="External"/><Relationship Id="rId74" Type="http://schemas.openxmlformats.org/officeDocument/2006/relationships/hyperlink" Target="http://www.ncbi.nlm.nih.gov/pubmed/?term=Unwalla%20HJ%5bAuthor%5d&amp;cauthor=true&amp;cauthor_uid=20144240" TargetMode="External"/><Relationship Id="rId79" Type="http://schemas.openxmlformats.org/officeDocument/2006/relationships/hyperlink" Target="http://www.ncbi.nlm.nih.gov/pubmed/?term=Wang%20X%5bAuthor%5d&amp;cauthor=true&amp;cauthor_uid=23612978" TargetMode="External"/><Relationship Id="rId87" Type="http://schemas.openxmlformats.org/officeDocument/2006/relationships/hyperlink" Target="http://www.ncbi.nlm.nih.gov/pubmed/24936916" TargetMode="External"/><Relationship Id="rId5" Type="http://schemas.openxmlformats.org/officeDocument/2006/relationships/hyperlink" Target="http://www.ncbi.nlm.nih.gov/pubmed/?term=Ahr%20B%5bAuthor%5d&amp;cauthor=true&amp;cauthor_uid=15214962" TargetMode="External"/><Relationship Id="rId61" Type="http://schemas.openxmlformats.org/officeDocument/2006/relationships/hyperlink" Target="http://www.ncbi.nlm.nih.gov/pubmed/?term=Sonneborn%20JS%5bAuthor%5d&amp;cauthor=true&amp;cauthor_uid=15123752" TargetMode="External"/><Relationship Id="rId82" Type="http://schemas.openxmlformats.org/officeDocument/2006/relationships/hyperlink" Target="http://www.ncbi.nlm.nih.gov/pubmed/?term=Zhang%20HS%5bAuthor%5d&amp;cauthor=true&amp;cauthor_uid=19720090" TargetMode="External"/><Relationship Id="rId19" Type="http://schemas.openxmlformats.org/officeDocument/2006/relationships/hyperlink" Target="http://www.ncbi.nlm.nih.gov/pubmed/25841340" TargetMode="External"/><Relationship Id="rId4" Type="http://schemas.openxmlformats.org/officeDocument/2006/relationships/hyperlink" Target="http://www.ncbi.nlm.nih.gov/pubmed/23357860" TargetMode="External"/><Relationship Id="rId9" Type="http://schemas.openxmlformats.org/officeDocument/2006/relationships/hyperlink" Target="http://www.ncbi.nlm.nih.gov/pubmed/25423108" TargetMode="External"/><Relationship Id="rId14" Type="http://schemas.openxmlformats.org/officeDocument/2006/relationships/hyperlink" Target="http://www.ncbi.nlm.nih.gov/pubmed/?term=Franzese%20O%5bAuthor%5d&amp;cauthor=true&amp;cauthor_uid=17387751" TargetMode="External"/><Relationship Id="rId22" Type="http://schemas.openxmlformats.org/officeDocument/2006/relationships/hyperlink" Target="http://www.ncbi.nlm.nih.gov/pubmed/?term=Husted%20TL%5bAuthor%5d&amp;cauthor=true&amp;cauthor_uid=15921696" TargetMode="External"/><Relationship Id="rId27" Type="http://schemas.openxmlformats.org/officeDocument/2006/relationships/hyperlink" Target="http://www.ncbi.nlm.nih.gov/pubmed/?term=Leeansyah+E,+Cameron+PU+Inhibition+of" TargetMode="External"/><Relationship Id="rId30" Type="http://schemas.openxmlformats.org/officeDocument/2006/relationships/hyperlink" Target="http://www.ncbi.nlm.nih.gov/pubmed/?term=Maida%20Y%5bAuthor%5d&amp;cauthor=true&amp;cauthor_uid=19701182" TargetMode="External"/><Relationship Id="rId35" Type="http://schemas.openxmlformats.org/officeDocument/2006/relationships/hyperlink" Target="http://www.ncbi.nlm.nih.gov/pubmed/25861940" TargetMode="External"/><Relationship Id="rId43" Type="http://schemas.openxmlformats.org/officeDocument/2006/relationships/hyperlink" Target="http://www.ncbi.nlm.nih.gov/pubmed/25607368" TargetMode="External"/><Relationship Id="rId48" Type="http://schemas.openxmlformats.org/officeDocument/2006/relationships/hyperlink" Target="http://www.ncbi.nlm.nih.gov/pubmed/?term=Sharp%20BM%5bAuthor%5d&amp;cauthor=true&amp;cauthor_uid=11441121" TargetMode="External"/><Relationship Id="rId56" Type="http://schemas.openxmlformats.org/officeDocument/2006/relationships/hyperlink" Target="http://www.ncbi.nlm.nih.gov/pubmed/?term=Smith%20Sonneborn%20J%5bAuthor%5d&amp;cauthor=true&amp;cauthor_uid=22655213" TargetMode="External"/><Relationship Id="rId64" Type="http://schemas.openxmlformats.org/officeDocument/2006/relationships/hyperlink" Target="http://www.ncbi.nlm.nih.gov/pubmed/25632141" TargetMode="External"/><Relationship Id="rId69" Type="http://schemas.openxmlformats.org/officeDocument/2006/relationships/hyperlink" Target="http://www.ncbi.nlm.nih.gov/pubmed/?term=Tawaraya%20Y%5bAuthor%5d&amp;cauthor=true&amp;cauthor_uid=25087963" TargetMode="External"/><Relationship Id="rId77" Type="http://schemas.openxmlformats.org/officeDocument/2006/relationships/hyperlink" Target="http://www.ncbi.nlm.nih.gov/pubmed/?term=Xiang%20T%5bAuthor%5d&amp;cauthor=true&amp;cauthor_uid=25937300" TargetMode="External"/><Relationship Id="rId8" Type="http://schemas.openxmlformats.org/officeDocument/2006/relationships/hyperlink" Target="http://www.ncbi.nlm.nih.gov/pubmed/?term=de%20Carvalho%20JV%5bAuthor%5d&amp;cauthor=true&amp;cauthor_uid=25423108" TargetMode="External"/><Relationship Id="rId51" Type="http://schemas.openxmlformats.org/officeDocument/2006/relationships/hyperlink" Target="http://www.ncbi.nlm.nih.gov/pubmed/23389453" TargetMode="External"/><Relationship Id="rId72" Type="http://schemas.openxmlformats.org/officeDocument/2006/relationships/hyperlink" Target="http://www.ncbi.nlm.nih.gov/pubmed/?term=Lewis%20W%5bAuthor%5d&amp;cauthor=true&amp;cauthor_uid=24336070" TargetMode="External"/><Relationship Id="rId80" Type="http://schemas.openxmlformats.org/officeDocument/2006/relationships/hyperlink" Target="http://www.ncbi.nlm.nih.gov/pubmed/?term=Yin%20L%5bAuthor%5d&amp;cauthor=true&amp;cauthor_uid=10970902" TargetMode="External"/><Relationship Id="rId85" Type="http://schemas.openxmlformats.org/officeDocument/2006/relationships/hyperlink" Target="http://www.ncbi.nlm.nih.gov/pubmed/?term=Zhou%20J%5bAuthor%5d&amp;cauthor=true&amp;cauthor_uid=24936916" TargetMode="External"/><Relationship Id="rId3" Type="http://schemas.openxmlformats.org/officeDocument/2006/relationships/hyperlink" Target="http://www.ncbi.nlm.nih.gov/pubmed/?term=Adot%C3%A9vi%20O%5bAuthor%5d&amp;cauthor=true&amp;cauthor_uid=23357860" TargetMode="External"/><Relationship Id="rId12" Type="http://schemas.openxmlformats.org/officeDocument/2006/relationships/hyperlink" Target="http://www.ncbi.nlm.nih.gov/pubmed/?term=F%C3%A9vrier%20M%5bAuthor%5d&amp;cauthor=true&amp;cauthor_uid=21994747" TargetMode="External"/><Relationship Id="rId17" Type="http://schemas.openxmlformats.org/officeDocument/2006/relationships/hyperlink" Target="http://www.ncbi.nlm.nih.gov/pubmed/23202514" TargetMode="External"/><Relationship Id="rId25" Type="http://schemas.openxmlformats.org/officeDocument/2006/relationships/hyperlink" Target="http://www.ncbi.nlm.nih.gov/pubmed/20520826" TargetMode="External"/><Relationship Id="rId33" Type="http://schemas.openxmlformats.org/officeDocument/2006/relationships/hyperlink" Target="http://www.ncbi.nlm.nih.gov/pubmed/21286833" TargetMode="External"/><Relationship Id="rId38" Type="http://schemas.openxmlformats.org/officeDocument/2006/relationships/hyperlink" Target="http://www.ncbi.nlm.nih.gov/pubmed/?term=Narkar%20VA%5bAuthor%5d&amp;cauthor=true&amp;cauthor_uid=18674809" TargetMode="External"/><Relationship Id="rId46" Type="http://schemas.openxmlformats.org/officeDocument/2006/relationships/hyperlink" Target="http://www.ncbi.nlm.nih.gov/pubmed/?term=Rutten%20M%5bAuthor%5d&amp;cauthor=true&amp;cauthor_uid=17621254" TargetMode="External"/><Relationship Id="rId59" Type="http://schemas.openxmlformats.org/officeDocument/2006/relationships/hyperlink" Target="http://www.ncbi.nlm.nih.gov/pubmed/21765342" TargetMode="External"/><Relationship Id="rId67" Type="http://schemas.openxmlformats.org/officeDocument/2006/relationships/hyperlink" Target="http://www.ncbi.nlm.nih.gov/pubmed/?term=Takahashi%20M%5bAuthor%5d&amp;cauthor=true&amp;cauthor_uid=25757623" TargetMode="External"/><Relationship Id="rId20" Type="http://schemas.openxmlformats.org/officeDocument/2006/relationships/hyperlink" Target="http://www.ncbi.nlm.nih.gov/pubmed/?term=Govindaswami%20M%5bAuthor%5d&amp;cauthor=true&amp;cauthor_uid=18304055" TargetMode="External"/><Relationship Id="rId41" Type="http://schemas.openxmlformats.org/officeDocument/2006/relationships/hyperlink" Target="http://www.ncbi.nlm.nih.gov/pubmed/24217920" TargetMode="External"/><Relationship Id="rId54" Type="http://schemas.openxmlformats.org/officeDocument/2006/relationships/hyperlink" Target="http://www.ncbi.nlm.nih.gov/pubmed/?term=Smith-Sonneborn%20J%5bAuthor%5d&amp;cauthor=true&amp;cauthor_uid=424739" TargetMode="External"/><Relationship Id="rId62" Type="http://schemas.openxmlformats.org/officeDocument/2006/relationships/hyperlink" Target="http://www.ncbi.nlm.nih.gov/pubmed/15123752" TargetMode="External"/><Relationship Id="rId70" Type="http://schemas.openxmlformats.org/officeDocument/2006/relationships/hyperlink" Target="http://www.ncbi.nlm.nih.gov/pubmed/25087963" TargetMode="External"/><Relationship Id="rId75" Type="http://schemas.openxmlformats.org/officeDocument/2006/relationships/hyperlink" Target="http://www.ncbi.nlm.nih.gov/pubmed/?term=Rossi%20JJ%5bAuthor%5d&amp;cauthor=true&amp;cauthor_uid=20144240" TargetMode="External"/><Relationship Id="rId83" Type="http://schemas.openxmlformats.org/officeDocument/2006/relationships/hyperlink" Target="http://www.ncbi.nlm.nih.gov/pubmed/?term=Wu%20MR%5bAuthor%5d&amp;cauthor=true&amp;cauthor_uid=19720090" TargetMode="External"/><Relationship Id="rId88" Type="http://schemas.openxmlformats.org/officeDocument/2006/relationships/hyperlink" Target="http://www.ncbi.nlm.nih.gov/pubmed/?term=Zhou%20J%5bAuthor%5d&amp;cauthor=true&amp;cauthor_uid=24388106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ncbi.nlm.nih.gov/pubmed/?term=Comandini%20FA%5bAuthor%5d&amp;cauthor=true&amp;cauthor_uid=11589480" TargetMode="External"/><Relationship Id="rId15" Type="http://schemas.openxmlformats.org/officeDocument/2006/relationships/hyperlink" Target="http://www.ncbi.nlm.nih.gov/pubmed/17387751" TargetMode="External"/><Relationship Id="rId23" Type="http://schemas.openxmlformats.org/officeDocument/2006/relationships/hyperlink" Target="http://www.ncbi.nlm.nih.gov/pubmed/15921696" TargetMode="External"/><Relationship Id="rId28" Type="http://schemas.openxmlformats.org/officeDocument/2006/relationships/hyperlink" Target="http://www.ncbi.nlm.nih.gov/pubmed/?term=Lue%20NF%5bAuthor%5d&amp;cauthor=true&amp;cauthor_uid=15994230" TargetMode="External"/><Relationship Id="rId36" Type="http://schemas.openxmlformats.org/officeDocument/2006/relationships/hyperlink" Target="http://www.ncbi.nlm.nih.gov/pubmed/?term=Muthumani%20K%5bAuthor%5d&amp;cauthor=true&amp;cauthor_uid=15928037" TargetMode="External"/><Relationship Id="rId49" Type="http://schemas.openxmlformats.org/officeDocument/2006/relationships/hyperlink" Target="http://www.ncbi.nlm.nih.gov/pubmed/11441121" TargetMode="External"/><Relationship Id="rId57" Type="http://schemas.openxmlformats.org/officeDocument/2006/relationships/hyperlink" Target="http://www.ncbi.nlm.nih.gov/pubmed/?term=smith+sonneborn+and+alzheimers" TargetMode="External"/><Relationship Id="rId10" Type="http://schemas.openxmlformats.org/officeDocument/2006/relationships/hyperlink" Target="http://www.ncbi.nlm.nih.gov/pubmed/?term=Doitsh%20G%5bAuthor%5d&amp;cauthor=true&amp;cauthor_uid=21111238" TargetMode="External"/><Relationship Id="rId31" Type="http://schemas.openxmlformats.org/officeDocument/2006/relationships/hyperlink" Target="http://www.ncbi.nlm.nih.gov/pubmed/?term=Maida+Y+Furuuchi+M" TargetMode="External"/><Relationship Id="rId44" Type="http://schemas.openxmlformats.org/officeDocument/2006/relationships/hyperlink" Target="http://www.ncbi.nlm.nih.gov/pubmed/?term=Ramana%20LN%5bAuthor%5d&amp;cauthor=true&amp;cauthor_uid=25500283" TargetMode="External"/><Relationship Id="rId52" Type="http://schemas.openxmlformats.org/officeDocument/2006/relationships/hyperlink" Target="http://www.ncbi.nlm.nih.gov/pubmed/?term=Shkreli%20M%5bAuthor%5d&amp;cauthor=true&amp;cauthor_uid=22138751" TargetMode="External"/><Relationship Id="rId60" Type="http://schemas.openxmlformats.org/officeDocument/2006/relationships/hyperlink" Target="http://www.ncbi.nlm.nih.gov/pubmed/?term=Reynoso%20R%5bAuthor%5d&amp;cauthor=true&amp;cauthor_uid=22787205" TargetMode="External"/><Relationship Id="rId65" Type="http://schemas.openxmlformats.org/officeDocument/2006/relationships/hyperlink" Target="http://www.ncbi.nlm.nih.gov/pubmed/?term=Stampfer%20MR%5bAuthor%5d&amp;cauthor=true&amp;cauthor_uid=11287649" TargetMode="External"/><Relationship Id="rId73" Type="http://schemas.openxmlformats.org/officeDocument/2006/relationships/hyperlink" Target="http://www.ncbi.nlm.nih.gov/pubmed/?term=Torres+RA,+Lewis+W++Aging" TargetMode="External"/><Relationship Id="rId78" Type="http://schemas.openxmlformats.org/officeDocument/2006/relationships/hyperlink" Target="http://www.ncbi.nlm.nih.gov/pubmed/25937300" TargetMode="External"/><Relationship Id="rId81" Type="http://schemas.openxmlformats.org/officeDocument/2006/relationships/hyperlink" Target="http://www.ncbi.nlm.nih.gov/pubmed/?term=NF+kappa+B+regulates+transcription+on+the+mouse+catalytic+TERT" TargetMode="External"/><Relationship Id="rId86" Type="http://schemas.openxmlformats.org/officeDocument/2006/relationships/hyperlink" Target="http://www.ncbi.nlm.nih.gov/pubmed/?term=Rossi%20JJ%5bAuthor%5d&amp;cauthor=true&amp;cauthor_uid=24936916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1933212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6556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57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028593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770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39273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5744222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4553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13010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017966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252556"/>
              </p:ext>
            </p:extLst>
          </p:nvPr>
        </p:nvGraphicFramePr>
        <p:xfrm>
          <a:off x="1524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3533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249565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016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2942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0471644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8075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095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0232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0084616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6258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5246175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387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346405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5359400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0548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777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9307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51875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4692973"/>
              </p:ext>
            </p:extLst>
          </p:nvPr>
        </p:nvGraphicFramePr>
        <p:xfrm>
          <a:off x="457200" y="274638"/>
          <a:ext cx="8534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975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432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5732436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302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065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283696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576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215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351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02896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8607298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5440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465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7292717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5" name="Content Placeholder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5764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2060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5820061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68068154"/>
              </p:ext>
            </p:extLst>
          </p:nvPr>
        </p:nvGraphicFramePr>
        <p:xfrm>
          <a:off x="457200" y="1623801"/>
          <a:ext cx="8229599" cy="447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8272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9205462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212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6995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37684287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40747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5410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3300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60638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7864133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4342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3754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5782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9037272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356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4811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7774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T-OLIGOS DAMAGE MIMETIC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39255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5166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181207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5153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8685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491073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0021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974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4838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040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2972919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1850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1060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8707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7456535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9577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RETROVIRUS 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n-US" dirty="0" err="1">
                <a:hlinkClick r:id="rId3"/>
              </a:rPr>
              <a:t>Adotévi</a:t>
            </a:r>
            <a:r>
              <a:rPr lang="en-US" dirty="0">
                <a:hlinkClick r:id="rId3"/>
              </a:rPr>
              <a:t> O</a:t>
            </a:r>
            <a:r>
              <a:rPr lang="en-US" dirty="0"/>
              <a:t> et al. </a:t>
            </a:r>
            <a:r>
              <a:rPr lang="en-US" dirty="0">
                <a:hlinkClick r:id="rId4" tooltip="Human vaccines &amp; immunotherapeutics."/>
              </a:rPr>
              <a:t>Hum </a:t>
            </a:r>
            <a:r>
              <a:rPr lang="en-US" dirty="0" err="1">
                <a:hlinkClick r:id="rId4" tooltip="Human vaccines &amp; immunotherapeutics."/>
              </a:rPr>
              <a:t>Vaccin</a:t>
            </a:r>
            <a:r>
              <a:rPr lang="en-US" dirty="0">
                <a:hlinkClick r:id="rId4" tooltip="Human vaccines &amp; immunotherapeutics."/>
              </a:rPr>
              <a:t> </a:t>
            </a:r>
            <a:r>
              <a:rPr lang="en-US" dirty="0" err="1">
                <a:hlinkClick r:id="rId4" tooltip="Human vaccines &amp; immunotherapeutics."/>
              </a:rPr>
              <a:t>Immunother</a:t>
            </a:r>
            <a:r>
              <a:rPr lang="en-US" dirty="0">
                <a:hlinkClick r:id="rId4" tooltip="Human vaccines &amp; immunotherapeutics."/>
              </a:rPr>
              <a:t>.</a:t>
            </a:r>
            <a:r>
              <a:rPr lang="en-US" dirty="0"/>
              <a:t> 2013 May;9(5):1073-7</a:t>
            </a:r>
          </a:p>
          <a:p>
            <a:pPr lvl="0"/>
            <a:r>
              <a:rPr lang="en-US" dirty="0" err="1">
                <a:hlinkClick r:id="rId5"/>
              </a:rPr>
              <a:t>Ahr</a:t>
            </a:r>
            <a:r>
              <a:rPr lang="en-US" dirty="0">
                <a:hlinkClick r:id="rId5"/>
              </a:rPr>
              <a:t> B</a:t>
            </a:r>
            <a:r>
              <a:rPr lang="en-US" dirty="0"/>
              <a:t> et al., J Cell </a:t>
            </a:r>
            <a:r>
              <a:rPr lang="en-US" dirty="0" err="1"/>
              <a:t>Sci</a:t>
            </a:r>
            <a:r>
              <a:rPr lang="en-US" dirty="0"/>
              <a:t> 2008 Apr 1;121(Pt 7):1046-53</a:t>
            </a:r>
          </a:p>
          <a:p>
            <a:pPr lvl="0"/>
            <a:r>
              <a:rPr lang="en-US" dirty="0" err="1"/>
              <a:t>Autexier</a:t>
            </a:r>
            <a:r>
              <a:rPr lang="en-US" dirty="0"/>
              <a:t> C et al., EMBO J. 1996;15:5928–5935</a:t>
            </a:r>
          </a:p>
          <a:p>
            <a:pPr lvl="0"/>
            <a:r>
              <a:rPr lang="en-US" dirty="0"/>
              <a:t>Blackburn E H et al. Genome. (1989);31:553–560</a:t>
            </a:r>
          </a:p>
          <a:p>
            <a:pPr lvl="0"/>
            <a:r>
              <a:rPr lang="en-US" dirty="0"/>
              <a:t>Calabrese EJ et al., Hum and </a:t>
            </a:r>
            <a:r>
              <a:rPr lang="en-US" dirty="0" err="1"/>
              <a:t>Exper</a:t>
            </a:r>
            <a:r>
              <a:rPr lang="en-US" dirty="0"/>
              <a:t> Toxic. 2000;19(1):41–75</a:t>
            </a:r>
          </a:p>
          <a:p>
            <a:pPr lvl="0"/>
            <a:r>
              <a:rPr lang="en-US" dirty="0" err="1">
                <a:hlinkClick r:id="rId6"/>
              </a:rPr>
              <a:t>Comandini</a:t>
            </a:r>
            <a:r>
              <a:rPr lang="en-US" dirty="0">
                <a:hlinkClick r:id="rId6"/>
              </a:rPr>
              <a:t> FA</a:t>
            </a:r>
            <a:r>
              <a:rPr lang="en-US" dirty="0"/>
              <a:t> et al., </a:t>
            </a:r>
            <a:r>
              <a:rPr lang="en-US" dirty="0" err="1">
                <a:hlinkClick r:id="rId7" tooltip="Molecular immunology."/>
              </a:rPr>
              <a:t>Mol</a:t>
            </a:r>
            <a:r>
              <a:rPr lang="en-US" dirty="0">
                <a:hlinkClick r:id="rId7" tooltip="Molecular immunology."/>
              </a:rPr>
              <a:t> </a:t>
            </a:r>
            <a:r>
              <a:rPr lang="en-US" dirty="0" err="1">
                <a:hlinkClick r:id="rId7" tooltip="Molecular immunology."/>
              </a:rPr>
              <a:t>Immunol</a:t>
            </a:r>
            <a:r>
              <a:rPr lang="en-US" dirty="0">
                <a:hlinkClick r:id="rId7" tooltip="Molecular immunology."/>
              </a:rPr>
              <a:t>.</a:t>
            </a:r>
            <a:r>
              <a:rPr lang="en-US" dirty="0"/>
              <a:t> 2013 Jun;54(2):181-92.</a:t>
            </a:r>
          </a:p>
          <a:p>
            <a:pPr lvl="0"/>
            <a:r>
              <a:rPr lang="en-US" dirty="0"/>
              <a:t>Del </a:t>
            </a:r>
            <a:r>
              <a:rPr lang="en-US" dirty="0" err="1"/>
              <a:t>Bufalo</a:t>
            </a:r>
            <a:r>
              <a:rPr lang="en-US" dirty="0"/>
              <a:t> D, et al., Cell Death Differ. 2005;12:1429–1438</a:t>
            </a:r>
          </a:p>
          <a:p>
            <a:pPr lvl="0"/>
            <a:r>
              <a:rPr lang="en-US" dirty="0">
                <a:hlinkClick r:id="rId8"/>
              </a:rPr>
              <a:t>de </a:t>
            </a:r>
            <a:r>
              <a:rPr lang="en-US" dirty="0" err="1">
                <a:hlinkClick r:id="rId8"/>
              </a:rPr>
              <a:t>Carvalho</a:t>
            </a:r>
            <a:r>
              <a:rPr lang="en-US" dirty="0">
                <a:hlinkClick r:id="rId8"/>
              </a:rPr>
              <a:t> JV</a:t>
            </a:r>
            <a:r>
              <a:rPr lang="en-US" dirty="0"/>
              <a:t> et al. </a:t>
            </a:r>
            <a:r>
              <a:rPr lang="en-US" dirty="0" err="1">
                <a:hlinkClick r:id="rId9" tooltip="PloS one."/>
              </a:rPr>
              <a:t>PLoS</a:t>
            </a:r>
            <a:r>
              <a:rPr lang="en-US" dirty="0">
                <a:hlinkClick r:id="rId9" tooltip="PloS one."/>
              </a:rPr>
              <a:t> One.</a:t>
            </a:r>
            <a:r>
              <a:rPr lang="en-US" dirty="0"/>
              <a:t> 2014 Nov 25;9(11):e1136.</a:t>
            </a:r>
          </a:p>
          <a:p>
            <a:pPr lvl="0"/>
            <a:r>
              <a:rPr lang="en-US" dirty="0" err="1">
                <a:hlinkClick r:id="rId10"/>
              </a:rPr>
              <a:t>Doitsh</a:t>
            </a:r>
            <a:r>
              <a:rPr lang="en-US" dirty="0">
                <a:hlinkClick r:id="rId10"/>
              </a:rPr>
              <a:t> G</a:t>
            </a:r>
            <a:r>
              <a:rPr lang="en-US" dirty="0"/>
              <a:t> et al., </a:t>
            </a:r>
            <a:r>
              <a:rPr lang="en-US" dirty="0">
                <a:hlinkClick r:id="rId11" tooltip="Cell."/>
              </a:rPr>
              <a:t>Cell.</a:t>
            </a:r>
            <a:r>
              <a:rPr lang="en-US" dirty="0"/>
              <a:t> 2010 Nov 24;143(5):789-801</a:t>
            </a:r>
          </a:p>
          <a:p>
            <a:pPr lvl="0"/>
            <a:r>
              <a:rPr lang="en-US" dirty="0" err="1"/>
              <a:t>Edrey</a:t>
            </a:r>
            <a:r>
              <a:rPr lang="en-US" dirty="0"/>
              <a:t> YH et al., Aging Cell. 2012;11(2):213–222</a:t>
            </a:r>
          </a:p>
          <a:p>
            <a:pPr lvl="0"/>
            <a:r>
              <a:rPr lang="en-US" dirty="0" err="1"/>
              <a:t>Eitan</a:t>
            </a:r>
            <a:r>
              <a:rPr lang="en-US" dirty="0"/>
              <a:t> E et al.,,. EMBO </a:t>
            </a:r>
            <a:r>
              <a:rPr lang="en-US" dirty="0" err="1"/>
              <a:t>Mol</a:t>
            </a:r>
            <a:r>
              <a:rPr lang="en-US" dirty="0"/>
              <a:t> Med 4: 313</a:t>
            </a:r>
          </a:p>
          <a:p>
            <a:pPr lvl="0"/>
            <a:r>
              <a:rPr lang="en-US" dirty="0" err="1">
                <a:hlinkClick r:id="rId12"/>
              </a:rPr>
              <a:t>Février</a:t>
            </a:r>
            <a:r>
              <a:rPr lang="en-US" dirty="0">
                <a:hlinkClick r:id="rId12"/>
              </a:rPr>
              <a:t> M</a:t>
            </a:r>
            <a:r>
              <a:rPr lang="en-US" dirty="0"/>
              <a:t> et al.. </a:t>
            </a:r>
            <a:r>
              <a:rPr lang="en-US" dirty="0">
                <a:hlinkClick r:id="rId13" tooltip="Viruses."/>
              </a:rPr>
              <a:t>Viruses.</a:t>
            </a:r>
            <a:r>
              <a:rPr lang="en-US" dirty="0"/>
              <a:t> 2011 May;3(5):586-612. </a:t>
            </a:r>
          </a:p>
          <a:p>
            <a:pPr lvl="0"/>
            <a:r>
              <a:rPr lang="en-US" dirty="0">
                <a:hlinkClick r:id="rId14"/>
              </a:rPr>
              <a:t>Franzese O</a:t>
            </a:r>
            <a:r>
              <a:rPr lang="en-US" dirty="0"/>
              <a:t> et al., </a:t>
            </a:r>
            <a:r>
              <a:rPr lang="en-US" dirty="0">
                <a:hlinkClick r:id="rId15" tooltip="Journal of medical virology."/>
              </a:rPr>
              <a:t>J Med </a:t>
            </a:r>
            <a:r>
              <a:rPr lang="en-US" dirty="0" err="1">
                <a:hlinkClick r:id="rId15" tooltip="Journal of medical virology."/>
              </a:rPr>
              <a:t>Virol</a:t>
            </a:r>
            <a:r>
              <a:rPr lang="en-US" dirty="0">
                <a:hlinkClick r:id="rId15" tooltip="Journal of medical virology."/>
              </a:rPr>
              <a:t>.</a:t>
            </a:r>
            <a:r>
              <a:rPr lang="en-US" dirty="0"/>
              <a:t> 2007 May;79(5):639-46.</a:t>
            </a:r>
          </a:p>
          <a:p>
            <a:pPr lvl="0"/>
            <a:r>
              <a:rPr lang="en-US" dirty="0">
                <a:hlinkClick r:id="rId16"/>
              </a:rPr>
              <a:t>Garg H</a:t>
            </a:r>
            <a:r>
              <a:rPr lang="en-US" dirty="0"/>
              <a:t> et al.,. </a:t>
            </a:r>
            <a:r>
              <a:rPr lang="en-US" dirty="0">
                <a:hlinkClick r:id="rId17" tooltip="Viruses."/>
              </a:rPr>
              <a:t>Viruses.</a:t>
            </a:r>
            <a:r>
              <a:rPr lang="en-US" dirty="0"/>
              <a:t> 2012 Nov 9;4(11):3020-43</a:t>
            </a:r>
          </a:p>
          <a:p>
            <a:pPr lvl="0"/>
            <a:r>
              <a:rPr lang="en-US" dirty="0" err="1">
                <a:hlinkClick r:id="rId18"/>
              </a:rPr>
              <a:t>Garbarino</a:t>
            </a:r>
            <a:r>
              <a:rPr lang="en-US" dirty="0">
                <a:hlinkClick r:id="rId18"/>
              </a:rPr>
              <a:t> VR</a:t>
            </a:r>
            <a:r>
              <a:rPr lang="en-US" dirty="0"/>
              <a:t> et al., </a:t>
            </a:r>
            <a:r>
              <a:rPr lang="en-US" dirty="0">
                <a:hlinkClick r:id="rId19" tooltip="Archives of biochemistry and biophysics."/>
              </a:rPr>
              <a:t>Arch </a:t>
            </a:r>
            <a:r>
              <a:rPr lang="en-US" dirty="0" err="1">
                <a:hlinkClick r:id="rId19" tooltip="Archives of biochemistry and biophysics."/>
              </a:rPr>
              <a:t>Biochem</a:t>
            </a:r>
            <a:r>
              <a:rPr lang="en-US" dirty="0">
                <a:hlinkClick r:id="rId19" tooltip="Archives of biochemistry and biophysics."/>
              </a:rPr>
              <a:t> </a:t>
            </a:r>
            <a:r>
              <a:rPr lang="en-US" dirty="0" err="1">
                <a:hlinkClick r:id="rId19" tooltip="Archives of biochemistry and biophysics."/>
              </a:rPr>
              <a:t>Biophys</a:t>
            </a:r>
            <a:r>
              <a:rPr lang="en-US" dirty="0">
                <a:hlinkClick r:id="rId19" tooltip="Archives of biochemistry and biophysics."/>
              </a:rPr>
              <a:t>.</a:t>
            </a:r>
            <a:r>
              <a:rPr lang="en-US" dirty="0"/>
              <a:t> 2015 1. </a:t>
            </a:r>
            <a:r>
              <a:rPr lang="en-US" dirty="0" err="1"/>
              <a:t>pii</a:t>
            </a:r>
            <a:r>
              <a:rPr lang="en-US" dirty="0"/>
              <a:t>: S0003-986136-8.</a:t>
            </a:r>
          </a:p>
          <a:p>
            <a:pPr lvl="0"/>
            <a:r>
              <a:rPr lang="en-US" dirty="0"/>
              <a:t>Ghosh A et al., Nat. Cell Biol. (2012);14:1270–1281</a:t>
            </a:r>
          </a:p>
          <a:p>
            <a:pPr lvl="0"/>
            <a:r>
              <a:rPr lang="en-US" dirty="0"/>
              <a:t>Gillis AJ et al., Nature 455 (7213): 633–7</a:t>
            </a:r>
          </a:p>
          <a:p>
            <a:pPr lvl="0"/>
            <a:r>
              <a:rPr lang="en-US" dirty="0" err="1">
                <a:hlinkClick r:id="rId20"/>
              </a:rPr>
              <a:t>Govindaswami</a:t>
            </a:r>
            <a:r>
              <a:rPr lang="en-US" dirty="0">
                <a:hlinkClick r:id="rId20"/>
              </a:rPr>
              <a:t> M</a:t>
            </a:r>
            <a:r>
              <a:rPr lang="en-US" dirty="0"/>
              <a:t> et al., </a:t>
            </a:r>
            <a:r>
              <a:rPr lang="en-US" dirty="0" err="1">
                <a:hlinkClick r:id="rId21" tooltip="Academic emergency medicine : official journal of the Society for Academic Emergency Medicine."/>
              </a:rPr>
              <a:t>Acad</a:t>
            </a:r>
            <a:r>
              <a:rPr lang="en-US" dirty="0">
                <a:hlinkClick r:id="rId21" tooltip="Academic emergency medicine : official journal of the Society for Academic Emergency Medicine."/>
              </a:rPr>
              <a:t> </a:t>
            </a:r>
            <a:r>
              <a:rPr lang="en-US" dirty="0" err="1">
                <a:hlinkClick r:id="rId21" tooltip="Academic emergency medicine : official journal of the Society for Academic Emergency Medicine."/>
              </a:rPr>
              <a:t>Emerg</a:t>
            </a:r>
            <a:r>
              <a:rPr lang="en-US" dirty="0">
                <a:hlinkClick r:id="rId21" tooltip="Academic emergency medicine : official journal of the Society for Academic Emergency Medicine."/>
              </a:rPr>
              <a:t> Med.</a:t>
            </a:r>
            <a:r>
              <a:rPr lang="en-US" dirty="0"/>
              <a:t> 2008 Mar;15(3):250-7.</a:t>
            </a:r>
          </a:p>
          <a:p>
            <a:pPr lvl="0"/>
            <a:r>
              <a:rPr lang="en-US" dirty="0">
                <a:hlinkClick r:id="rId22"/>
              </a:rPr>
              <a:t>Husted TL</a:t>
            </a:r>
            <a:r>
              <a:rPr lang="en-US" dirty="0"/>
              <a:t> et al., </a:t>
            </a:r>
            <a:r>
              <a:rPr lang="en-US" dirty="0">
                <a:hlinkClick r:id="rId23" tooltip="The Journal of surgical research."/>
              </a:rPr>
              <a:t>J </a:t>
            </a:r>
            <a:r>
              <a:rPr lang="en-US" dirty="0" err="1">
                <a:hlinkClick r:id="rId23" tooltip="The Journal of surgical research."/>
              </a:rPr>
              <a:t>Surg</a:t>
            </a:r>
            <a:r>
              <a:rPr lang="en-US" dirty="0">
                <a:hlinkClick r:id="rId23" tooltip="The Journal of surgical research."/>
              </a:rPr>
              <a:t> Res.</a:t>
            </a:r>
            <a:r>
              <a:rPr lang="en-US" dirty="0"/>
              <a:t> 2005 Sep;128(1):45-9.</a:t>
            </a:r>
          </a:p>
          <a:p>
            <a:pPr lvl="0"/>
            <a:r>
              <a:rPr lang="en-US" dirty="0" err="1">
                <a:hlinkClick r:id="rId24"/>
              </a:rPr>
              <a:t>Kovalenko</a:t>
            </a:r>
            <a:r>
              <a:rPr lang="en-US" dirty="0">
                <a:hlinkClick r:id="rId24"/>
              </a:rPr>
              <a:t> OA</a:t>
            </a:r>
            <a:r>
              <a:rPr lang="en-US" dirty="0"/>
              <a:t> et al., </a:t>
            </a:r>
            <a:r>
              <a:rPr lang="en-US" dirty="0" err="1">
                <a:hlinkClick r:id="rId25" tooltip="PloS one."/>
              </a:rPr>
              <a:t>PLoS</a:t>
            </a:r>
            <a:r>
              <a:rPr lang="en-US" dirty="0">
                <a:hlinkClick r:id="rId25" tooltip="PloS one."/>
              </a:rPr>
              <a:t> One.</a:t>
            </a:r>
            <a:r>
              <a:rPr lang="en-US" dirty="0"/>
              <a:t> 2010 May 25;5(5):e10812</a:t>
            </a:r>
          </a:p>
          <a:p>
            <a:pPr lvl="0"/>
            <a:r>
              <a:rPr lang="en-US" dirty="0" err="1">
                <a:hlinkClick r:id="rId26"/>
              </a:rPr>
              <a:t>Leeansyah</a:t>
            </a:r>
            <a:r>
              <a:rPr lang="en-US" dirty="0">
                <a:hlinkClick r:id="rId26"/>
              </a:rPr>
              <a:t> E</a:t>
            </a:r>
            <a:r>
              <a:rPr lang="en-US" dirty="0"/>
              <a:t> et al., J </a:t>
            </a:r>
            <a:r>
              <a:rPr lang="en-US" dirty="0">
                <a:hlinkClick r:id="rId27" tooltip="The Journal of infectious diseases."/>
              </a:rPr>
              <a:t>Infect Dis.</a:t>
            </a:r>
            <a:r>
              <a:rPr lang="en-US" dirty="0"/>
              <a:t> 2013 Apr;207(7):1157-65.</a:t>
            </a:r>
          </a:p>
          <a:p>
            <a:pPr lvl="0"/>
            <a:r>
              <a:rPr lang="en-US" dirty="0" err="1">
                <a:hlinkClick r:id="rId28"/>
              </a:rPr>
              <a:t>Lue</a:t>
            </a:r>
            <a:r>
              <a:rPr lang="en-US" dirty="0">
                <a:hlinkClick r:id="rId28"/>
              </a:rPr>
              <a:t> NF</a:t>
            </a:r>
            <a:r>
              <a:rPr lang="en-US" dirty="0"/>
              <a:t> et al., </a:t>
            </a:r>
            <a:r>
              <a:rPr lang="en-US" dirty="0" err="1">
                <a:hlinkClick r:id="rId29" tooltip="Proceedings of the National Academy of Sciences of the United States of America."/>
              </a:rPr>
              <a:t>Proc</a:t>
            </a:r>
            <a:r>
              <a:rPr lang="en-US" dirty="0">
                <a:hlinkClick r:id="rId29" tooltip="Proceedings of the National Academy of Sciences of the United States of America."/>
              </a:rPr>
              <a:t> Natl </a:t>
            </a:r>
            <a:r>
              <a:rPr lang="en-US" dirty="0" err="1">
                <a:hlinkClick r:id="rId29" tooltip="Proceedings of the National Academy of Sciences of the United States of America."/>
              </a:rPr>
              <a:t>Acad</a:t>
            </a:r>
            <a:r>
              <a:rPr lang="en-US" dirty="0">
                <a:hlinkClick r:id="rId29" tooltip="Proceedings of the National Academy of Sciences of the United States of America."/>
              </a:rPr>
              <a:t> </a:t>
            </a:r>
            <a:r>
              <a:rPr lang="en-US" dirty="0" err="1">
                <a:hlinkClick r:id="rId29" tooltip="Proceedings of the National Academy of Sciences of the United States of America."/>
              </a:rPr>
              <a:t>Sci</a:t>
            </a:r>
            <a:r>
              <a:rPr lang="en-US" dirty="0">
                <a:hlinkClick r:id="rId29" tooltip="Proceedings of the National Academy of Sciences of the United States of America."/>
              </a:rPr>
              <a:t> U S A.</a:t>
            </a:r>
            <a:r>
              <a:rPr lang="en-US" dirty="0"/>
              <a:t> 2005 Jul 12;102(28):9778-83.</a:t>
            </a:r>
          </a:p>
          <a:p>
            <a:pPr lvl="0"/>
            <a:r>
              <a:rPr lang="en-US" dirty="0">
                <a:hlinkClick r:id="rId16"/>
              </a:rPr>
              <a:t>Garg H</a:t>
            </a:r>
            <a:r>
              <a:rPr lang="en-US" baseline="30000" dirty="0"/>
              <a:t> </a:t>
            </a:r>
            <a:r>
              <a:rPr lang="en-US" dirty="0"/>
              <a:t>et al., </a:t>
            </a:r>
            <a:r>
              <a:rPr lang="en-US" dirty="0">
                <a:hlinkClick r:id="rId17" tooltip="Viruses."/>
              </a:rPr>
              <a:t>Viruses.</a:t>
            </a:r>
            <a:r>
              <a:rPr lang="en-US" dirty="0"/>
              <a:t> 2012 Nov 9;4(11):3020-43</a:t>
            </a:r>
          </a:p>
          <a:p>
            <a:pPr lvl="0"/>
            <a:r>
              <a:rPr lang="en-US" u="sng" dirty="0">
                <a:hlinkClick r:id="rId30"/>
              </a:rPr>
              <a:t>Maida Y</a:t>
            </a:r>
            <a:r>
              <a:rPr lang="en-US" u="sng" dirty="0"/>
              <a:t> et al.</a:t>
            </a:r>
            <a:r>
              <a:rPr lang="en-US" dirty="0"/>
              <a:t>, </a:t>
            </a:r>
            <a:r>
              <a:rPr lang="en-US" u="sng" dirty="0">
                <a:hlinkClick r:id="rId31" tooltip="Nature."/>
              </a:rPr>
              <a:t>Nature.</a:t>
            </a:r>
            <a:r>
              <a:rPr lang="en-US" dirty="0"/>
              <a:t> 2009 Sep 10;461(7261):230-5. </a:t>
            </a:r>
          </a:p>
          <a:p>
            <a:pPr lvl="0"/>
            <a:r>
              <a:rPr lang="en-US" dirty="0" err="1">
                <a:hlinkClick r:id="rId32"/>
              </a:rPr>
              <a:t>Medders</a:t>
            </a:r>
            <a:r>
              <a:rPr lang="en-US" dirty="0">
                <a:hlinkClick r:id="rId32"/>
              </a:rPr>
              <a:t> KE</a:t>
            </a:r>
            <a:r>
              <a:rPr lang="en-US" dirty="0"/>
              <a:t> et al </a:t>
            </a:r>
            <a:r>
              <a:rPr lang="en-US" dirty="0">
                <a:hlinkClick r:id="rId33" tooltip="Journal of neuroimmune pharmacology : the official journal of the Society on NeuroImmune Pharmacology."/>
              </a:rPr>
              <a:t>J </a:t>
            </a:r>
            <a:r>
              <a:rPr lang="en-US" dirty="0" err="1">
                <a:hlinkClick r:id="rId33" tooltip="Journal of neuroimmune pharmacology : the official journal of the Society on NeuroImmune Pharmacology."/>
              </a:rPr>
              <a:t>Neuroimmune</a:t>
            </a:r>
            <a:r>
              <a:rPr lang="en-US" dirty="0">
                <a:hlinkClick r:id="rId33" tooltip="Journal of neuroimmune pharmacology : the official journal of the Society on NeuroImmune Pharmacology."/>
              </a:rPr>
              <a:t> </a:t>
            </a:r>
            <a:r>
              <a:rPr lang="en-US" dirty="0" err="1">
                <a:hlinkClick r:id="rId33" tooltip="Journal of neuroimmune pharmacology : the official journal of the Society on NeuroImmune Pharmacology."/>
              </a:rPr>
              <a:t>Pharmacol</a:t>
            </a:r>
            <a:r>
              <a:rPr lang="en-US" dirty="0">
                <a:hlinkClick r:id="rId33" tooltip="Journal of neuroimmune pharmacology : the official journal of the Society on NeuroImmune Pharmacology."/>
              </a:rPr>
              <a:t>.</a:t>
            </a:r>
            <a:r>
              <a:rPr lang="en-US" dirty="0"/>
              <a:t> 2011 Jun;6(2):202-15.</a:t>
            </a:r>
          </a:p>
          <a:p>
            <a:pPr lvl="0"/>
            <a:r>
              <a:rPr lang="en-US" dirty="0" err="1">
                <a:hlinkClick r:id="rId34"/>
              </a:rPr>
              <a:t>Murugaiyah</a:t>
            </a:r>
            <a:r>
              <a:rPr lang="en-US" dirty="0">
                <a:hlinkClick r:id="rId34"/>
              </a:rPr>
              <a:t> V</a:t>
            </a:r>
            <a:r>
              <a:rPr lang="en-US" dirty="0"/>
              <a:t> et al., </a:t>
            </a:r>
            <a:r>
              <a:rPr lang="en-US" dirty="0" err="1">
                <a:hlinkClick r:id="rId35" tooltip="Neurochemistry international."/>
              </a:rPr>
              <a:t>Neurochem</a:t>
            </a:r>
            <a:r>
              <a:rPr lang="en-US" dirty="0">
                <a:hlinkClick r:id="rId35" tooltip="Neurochemistry international."/>
              </a:rPr>
              <a:t> Int.</a:t>
            </a:r>
            <a:r>
              <a:rPr lang="en-US" dirty="0"/>
              <a:t> 2015 Apr 7. </a:t>
            </a:r>
            <a:r>
              <a:rPr lang="en-US" dirty="0" err="1"/>
              <a:t>pii</a:t>
            </a:r>
            <a:r>
              <a:rPr lang="en-US" dirty="0"/>
              <a:t>: S0197-0186(15)00060-1</a:t>
            </a:r>
          </a:p>
          <a:p>
            <a:pPr lvl="0"/>
            <a:r>
              <a:rPr lang="en-US" dirty="0" err="1">
                <a:hlinkClick r:id="rId36"/>
              </a:rPr>
              <a:t>Muthumani</a:t>
            </a:r>
            <a:r>
              <a:rPr lang="en-US" dirty="0">
                <a:hlinkClick r:id="rId36"/>
              </a:rPr>
              <a:t> K</a:t>
            </a:r>
            <a:r>
              <a:rPr lang="en-US" dirty="0"/>
              <a:t> et al., </a:t>
            </a:r>
            <a:r>
              <a:rPr lang="en-US" dirty="0">
                <a:hlinkClick r:id="rId37" tooltip="Blood."/>
              </a:rPr>
              <a:t>Blood.</a:t>
            </a:r>
            <a:r>
              <a:rPr lang="en-US" dirty="0"/>
              <a:t> 2005 Sep 15;106(6):2059-68</a:t>
            </a:r>
          </a:p>
          <a:p>
            <a:r>
              <a:rPr lang="en-US" dirty="0"/>
              <a:t>Mukherjee E et al., </a:t>
            </a:r>
            <a:r>
              <a:rPr lang="en-US" dirty="0" err="1"/>
              <a:t>Proc</a:t>
            </a:r>
            <a:r>
              <a:rPr lang="en-US" dirty="0"/>
              <a:t> Natl </a:t>
            </a:r>
            <a:r>
              <a:rPr lang="en-US" dirty="0" err="1"/>
              <a:t>Acad</a:t>
            </a:r>
            <a:r>
              <a:rPr lang="en-US" dirty="0"/>
              <a:t> </a:t>
            </a:r>
            <a:r>
              <a:rPr lang="en-US" dirty="0" err="1"/>
              <a:t>Sci</a:t>
            </a:r>
            <a:r>
              <a:rPr lang="en-US" dirty="0"/>
              <a:t> USA 2011;108 E11363-7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lvl="0"/>
            <a:r>
              <a:rPr lang="en-US" dirty="0" err="1">
                <a:hlinkClick r:id="rId38"/>
              </a:rPr>
              <a:t>Narkar</a:t>
            </a:r>
            <a:r>
              <a:rPr lang="en-US" dirty="0">
                <a:hlinkClick r:id="rId38"/>
              </a:rPr>
              <a:t> VA</a:t>
            </a:r>
            <a:r>
              <a:rPr lang="en-US" dirty="0"/>
              <a:t> et al., </a:t>
            </a:r>
            <a:r>
              <a:rPr lang="en-US" dirty="0">
                <a:hlinkClick r:id="rId39" tooltip="Cell."/>
              </a:rPr>
              <a:t>Cell.</a:t>
            </a:r>
            <a:r>
              <a:rPr lang="en-US" dirty="0"/>
              <a:t> 2008 Aug 8;134(3):405-15.</a:t>
            </a:r>
          </a:p>
          <a:p>
            <a:pPr lvl="0"/>
            <a:r>
              <a:rPr lang="en-US" dirty="0" err="1">
                <a:hlinkClick r:id="rId40"/>
              </a:rPr>
              <a:t>Overhoff</a:t>
            </a:r>
            <a:r>
              <a:rPr lang="en-US" dirty="0">
                <a:hlinkClick r:id="rId40"/>
              </a:rPr>
              <a:t> MG</a:t>
            </a:r>
            <a:r>
              <a:rPr lang="en-US" dirty="0"/>
              <a:t> et al., </a:t>
            </a:r>
            <a:r>
              <a:rPr lang="en-US" dirty="0">
                <a:hlinkClick r:id="rId41" tooltip="Nucleic acids research."/>
              </a:rPr>
              <a:t>Nucleic Acids Res.</a:t>
            </a:r>
            <a:r>
              <a:rPr lang="en-US" dirty="0"/>
              <a:t> 2014 Feb;42(3):1606-18.</a:t>
            </a:r>
          </a:p>
          <a:p>
            <a:pPr lvl="0"/>
            <a:r>
              <a:rPr lang="en-US" dirty="0" err="1">
                <a:hlinkClick r:id="rId42"/>
              </a:rPr>
              <a:t>Peretti</a:t>
            </a:r>
            <a:r>
              <a:rPr lang="en-US" dirty="0">
                <a:hlinkClick r:id="rId42"/>
              </a:rPr>
              <a:t> D</a:t>
            </a:r>
            <a:r>
              <a:rPr lang="en-US" dirty="0"/>
              <a:t> et al., </a:t>
            </a:r>
            <a:r>
              <a:rPr lang="en-US" dirty="0">
                <a:hlinkClick r:id="rId43" tooltip="Nature."/>
              </a:rPr>
              <a:t>Nature.</a:t>
            </a:r>
            <a:r>
              <a:rPr lang="en-US" dirty="0"/>
              <a:t> 2015 Feb 12;518(7538):236-9.</a:t>
            </a:r>
          </a:p>
          <a:p>
            <a:pPr lvl="0"/>
            <a:r>
              <a:rPr lang="en-US" dirty="0" err="1">
                <a:hlinkClick r:id="rId44"/>
              </a:rPr>
              <a:t>Ramana</a:t>
            </a:r>
            <a:r>
              <a:rPr lang="en-US" dirty="0">
                <a:hlinkClick r:id="rId44"/>
              </a:rPr>
              <a:t> LN</a:t>
            </a:r>
            <a:r>
              <a:rPr lang="en-US" dirty="0"/>
              <a:t> et al., </a:t>
            </a:r>
            <a:r>
              <a:rPr lang="en-US" dirty="0" err="1">
                <a:hlinkClick r:id="rId45" tooltip="European journal of pharmaceutics and biopharmaceutics : official journal of Arbeitsgemeinschaft für Pharmazeutische Verfahrenstechnik e.V."/>
              </a:rPr>
              <a:t>Eur</a:t>
            </a:r>
            <a:r>
              <a:rPr lang="en-US" dirty="0">
                <a:hlinkClick r:id="rId45" tooltip="European journal of pharmaceutics and biopharmaceutics : official journal of Arbeitsgemeinschaft für Pharmazeutische Verfahrenstechnik e.V."/>
              </a:rPr>
              <a:t> J Pharm </a:t>
            </a:r>
            <a:r>
              <a:rPr lang="en-US" dirty="0" err="1">
                <a:hlinkClick r:id="rId45" tooltip="European journal of pharmaceutics and biopharmaceutics : official journal of Arbeitsgemeinschaft für Pharmazeutische Verfahrenstechnik e.V."/>
              </a:rPr>
              <a:t>Biopharm</a:t>
            </a:r>
            <a:r>
              <a:rPr lang="en-US" dirty="0">
                <a:hlinkClick r:id="rId45" tooltip="European journal of pharmaceutics and biopharmaceutics : official journal of Arbeitsgemeinschaft für Pharmazeutische Verfahrenstechnik e.V."/>
              </a:rPr>
              <a:t>.</a:t>
            </a:r>
            <a:r>
              <a:rPr lang="en-US" dirty="0"/>
              <a:t> 2015 Jan;89:300-11.</a:t>
            </a:r>
          </a:p>
          <a:p>
            <a:pPr lvl="0"/>
            <a:r>
              <a:rPr lang="en-US" dirty="0">
                <a:hlinkClick r:id="rId46"/>
              </a:rPr>
              <a:t>Rutten M</a:t>
            </a:r>
            <a:r>
              <a:rPr lang="en-US" dirty="0"/>
              <a:t> et al., </a:t>
            </a:r>
            <a:r>
              <a:rPr lang="en-US" dirty="0">
                <a:hlinkClick r:id="rId47" tooltip="Shock (Augusta, Ga.)."/>
              </a:rPr>
              <a:t>Shock.</a:t>
            </a:r>
            <a:r>
              <a:rPr lang="en-US" dirty="0"/>
              <a:t> 2008 Jan;29(1):42-8</a:t>
            </a:r>
          </a:p>
          <a:p>
            <a:pPr lvl="0"/>
            <a:r>
              <a:rPr lang="en-US" dirty="0">
                <a:hlinkClick r:id="rId48"/>
              </a:rPr>
              <a:t>Sharp BM</a:t>
            </a:r>
            <a:r>
              <a:rPr lang="en-US" dirty="0"/>
              <a:t> et al., </a:t>
            </a:r>
            <a:r>
              <a:rPr lang="en-US" dirty="0">
                <a:hlinkClick r:id="rId49" tooltip="Journal of immunology (Baltimore, Md. : 1950)."/>
              </a:rPr>
              <a:t>J </a:t>
            </a:r>
            <a:r>
              <a:rPr lang="en-US" dirty="0" err="1">
                <a:hlinkClick r:id="rId49" tooltip="Journal of immunology (Baltimore, Md. : 1950)."/>
              </a:rPr>
              <a:t>Immunol</a:t>
            </a:r>
            <a:r>
              <a:rPr lang="en-US" dirty="0">
                <a:hlinkClick r:id="rId49" tooltip="Journal of immunology (Baltimore, Md. : 1950)."/>
              </a:rPr>
              <a:t>.</a:t>
            </a:r>
            <a:r>
              <a:rPr lang="en-US" dirty="0"/>
              <a:t> 2001 Jul 15;167(2):1097-102.</a:t>
            </a:r>
          </a:p>
          <a:p>
            <a:pPr lvl="0"/>
            <a:r>
              <a:rPr lang="en-US" dirty="0" err="1"/>
              <a:t>Saretzki</a:t>
            </a:r>
            <a:r>
              <a:rPr lang="en-US" dirty="0"/>
              <a:t> G</a:t>
            </a:r>
            <a:r>
              <a:rPr lang="en-US"/>
              <a:t>. </a:t>
            </a:r>
            <a:r>
              <a:rPr lang="en-US" smtClean="0"/>
              <a:t> </a:t>
            </a:r>
            <a:r>
              <a:rPr lang="en-US" dirty="0" err="1"/>
              <a:t>Curr</a:t>
            </a:r>
            <a:r>
              <a:rPr lang="en-US" dirty="0"/>
              <a:t> Pharm Des. 2014;20:6386–6403</a:t>
            </a:r>
          </a:p>
          <a:p>
            <a:pPr lvl="0"/>
            <a:r>
              <a:rPr lang="en-US" dirty="0">
                <a:hlinkClick r:id="rId50"/>
              </a:rPr>
              <a:t>Sharma M</a:t>
            </a:r>
            <a:r>
              <a:rPr lang="en-US" dirty="0"/>
              <a:t> et al., </a:t>
            </a:r>
            <a:r>
              <a:rPr lang="en-US" dirty="0">
                <a:hlinkClick r:id="rId51" tooltip="American journal of physiology. Renal physiology."/>
              </a:rPr>
              <a:t>Am J </a:t>
            </a:r>
            <a:r>
              <a:rPr lang="en-US" dirty="0" err="1">
                <a:hlinkClick r:id="rId51" tooltip="American journal of physiology. Renal physiology."/>
              </a:rPr>
              <a:t>Physiol</a:t>
            </a:r>
            <a:r>
              <a:rPr lang="en-US" dirty="0">
                <a:hlinkClick r:id="rId51" tooltip="American journal of physiology. Renal physiology."/>
              </a:rPr>
              <a:t> Renal Physiol.</a:t>
            </a:r>
            <a:r>
              <a:rPr lang="en-US" dirty="0"/>
              <a:t> 2013 Apr 15;304(8):F1127-36.</a:t>
            </a:r>
          </a:p>
          <a:p>
            <a:pPr lvl="0"/>
            <a:r>
              <a:rPr lang="en-US" dirty="0" err="1">
                <a:hlinkClick r:id="rId52"/>
              </a:rPr>
              <a:t>Shkreli</a:t>
            </a:r>
            <a:r>
              <a:rPr lang="en-US" dirty="0">
                <a:hlinkClick r:id="rId52"/>
              </a:rPr>
              <a:t> M</a:t>
            </a:r>
            <a:r>
              <a:rPr lang="en-US" dirty="0"/>
              <a:t> et al., </a:t>
            </a:r>
            <a:r>
              <a:rPr lang="en-US" dirty="0">
                <a:hlinkClick r:id="rId53" tooltip="Nature medicine."/>
              </a:rPr>
              <a:t>Nat Med.</a:t>
            </a:r>
            <a:r>
              <a:rPr lang="en-US" dirty="0"/>
              <a:t> 201118(1):1</a:t>
            </a:r>
          </a:p>
          <a:p>
            <a:pPr lvl="0"/>
            <a:r>
              <a:rPr lang="en-US" dirty="0">
                <a:hlinkClick r:id="rId54"/>
              </a:rPr>
              <a:t>Smith-Sonneborn J</a:t>
            </a:r>
            <a:r>
              <a:rPr lang="en-US" dirty="0"/>
              <a:t>. </a:t>
            </a:r>
            <a:r>
              <a:rPr lang="en-US" dirty="0">
                <a:hlinkClick r:id="rId55" tooltip="Science (New York, N.Y.)."/>
              </a:rPr>
              <a:t>Science.</a:t>
            </a:r>
            <a:r>
              <a:rPr lang="en-US" dirty="0"/>
              <a:t> 1979:203(4385):1115-7.</a:t>
            </a:r>
          </a:p>
          <a:p>
            <a:pPr lvl="0"/>
            <a:r>
              <a:rPr lang="en-US" dirty="0">
                <a:hlinkClick r:id="rId56"/>
              </a:rPr>
              <a:t>Smith Sonneborn J</a:t>
            </a:r>
            <a:r>
              <a:rPr lang="en-US" dirty="0"/>
              <a:t>. </a:t>
            </a:r>
            <a:r>
              <a:rPr lang="en-US" dirty="0" err="1">
                <a:hlinkClick r:id="rId57" tooltip="International journal of Alzheimer's disease."/>
              </a:rPr>
              <a:t>Int</a:t>
            </a:r>
            <a:r>
              <a:rPr lang="en-US" dirty="0">
                <a:hlinkClick r:id="rId57" tooltip="International journal of Alzheimer's disease."/>
              </a:rPr>
              <a:t> J </a:t>
            </a:r>
            <a:r>
              <a:rPr lang="en-US" dirty="0" err="1">
                <a:hlinkClick r:id="rId57" tooltip="International journal of Alzheimer's disease."/>
              </a:rPr>
              <a:t>Alzheimers</a:t>
            </a:r>
            <a:r>
              <a:rPr lang="en-US" dirty="0">
                <a:hlinkClick r:id="rId57" tooltip="International journal of Alzheimer's disease."/>
              </a:rPr>
              <a:t> Dis.</a:t>
            </a:r>
            <a:r>
              <a:rPr lang="en-US" dirty="0"/>
              <a:t> 2012;2012:684283.</a:t>
            </a:r>
          </a:p>
          <a:p>
            <a:pPr lvl="0"/>
            <a:r>
              <a:rPr lang="en-US" dirty="0">
                <a:hlinkClick r:id="rId58"/>
              </a:rPr>
              <a:t>Smith Sonneborn J</a:t>
            </a:r>
            <a:r>
              <a:rPr lang="en-US" dirty="0"/>
              <a:t> et al., </a:t>
            </a:r>
            <a:r>
              <a:rPr lang="en-US" dirty="0">
                <a:hlinkClick r:id="rId59" tooltip="Shock (Augusta, Ga.)."/>
              </a:rPr>
              <a:t>Shock.</a:t>
            </a:r>
            <a:r>
              <a:rPr lang="en-US" dirty="0"/>
              <a:t> 2011;36(2):191-5</a:t>
            </a:r>
          </a:p>
          <a:p>
            <a:pPr lvl="0"/>
            <a:r>
              <a:rPr lang="en-US" dirty="0">
                <a:hlinkClick r:id="rId60"/>
              </a:rPr>
              <a:t>Reynoso R</a:t>
            </a:r>
            <a:r>
              <a:rPr lang="en-US" dirty="0"/>
              <a:t> et al., J Viol. 2012 ;86(19):10327-37</a:t>
            </a:r>
          </a:p>
          <a:p>
            <a:pPr lvl="0"/>
            <a:r>
              <a:rPr lang="en-US" dirty="0">
                <a:hlinkClick r:id="rId46"/>
              </a:rPr>
              <a:t>Rutten M</a:t>
            </a:r>
            <a:r>
              <a:rPr lang="en-US" dirty="0"/>
              <a:t> et al., </a:t>
            </a:r>
            <a:r>
              <a:rPr lang="en-US" dirty="0">
                <a:hlinkClick r:id="rId47" tooltip="Shock (Augusta, Ga.)."/>
              </a:rPr>
              <a:t>Shock.</a:t>
            </a:r>
            <a:r>
              <a:rPr lang="en-US" dirty="0"/>
              <a:t> 2008:42-8.</a:t>
            </a:r>
          </a:p>
          <a:p>
            <a:pPr lvl="0"/>
            <a:r>
              <a:rPr lang="en-US" dirty="0"/>
              <a:t>Sonneborn JS. Dose-Response. 2010;97–121</a:t>
            </a:r>
          </a:p>
          <a:p>
            <a:pPr lvl="0"/>
            <a:r>
              <a:rPr lang="en-US" dirty="0"/>
              <a:t>Sonneborn JS. Annals of the New York Academy of Sciences.  2005;1057:165–176</a:t>
            </a:r>
          </a:p>
          <a:p>
            <a:pPr lvl="0"/>
            <a:r>
              <a:rPr lang="en-US" dirty="0">
                <a:hlinkClick r:id="rId61"/>
              </a:rPr>
              <a:t>Sonneborn JS</a:t>
            </a:r>
            <a:r>
              <a:rPr lang="en-US" dirty="0"/>
              <a:t> et al., </a:t>
            </a:r>
            <a:r>
              <a:rPr lang="en-US" dirty="0">
                <a:hlinkClick r:id="rId62" tooltip="The journals of gerontology. Series A, Biological sciences and medical sciences."/>
              </a:rPr>
              <a:t>J </a:t>
            </a:r>
            <a:r>
              <a:rPr lang="en-US" dirty="0" err="1">
                <a:hlinkClick r:id="rId62" tooltip="The journals of gerontology. Series A, Biological sciences and medical sciences."/>
              </a:rPr>
              <a:t>Gerontol</a:t>
            </a:r>
            <a:r>
              <a:rPr lang="en-US" dirty="0">
                <a:hlinkClick r:id="rId62" tooltip="The journals of gerontology. Series A, Biological sciences and medical sciences."/>
              </a:rPr>
              <a:t> A </a:t>
            </a:r>
            <a:r>
              <a:rPr lang="en-US" dirty="0" err="1">
                <a:hlinkClick r:id="rId62" tooltip="The journals of gerontology. Series A, Biological sciences and medical sciences."/>
              </a:rPr>
              <a:t>Biol</a:t>
            </a:r>
            <a:r>
              <a:rPr lang="en-US" dirty="0">
                <a:hlinkClick r:id="rId62" tooltip="The journals of gerontology. Series A, Biological sciences and medical sciences."/>
              </a:rPr>
              <a:t> </a:t>
            </a:r>
            <a:r>
              <a:rPr lang="en-US" dirty="0" err="1">
                <a:hlinkClick r:id="rId62" tooltip="The journals of gerontology. Series A, Biological sciences and medical sciences."/>
              </a:rPr>
              <a:t>Sci</a:t>
            </a:r>
            <a:r>
              <a:rPr lang="en-US" dirty="0">
                <a:hlinkClick r:id="rId62" tooltip="The journals of gerontology. Series A, Biological sciences and medical sciences."/>
              </a:rPr>
              <a:t> Med Sci.</a:t>
            </a:r>
            <a:r>
              <a:rPr lang="en-US" dirty="0"/>
              <a:t> 2004 May;59(5):433-40.</a:t>
            </a:r>
          </a:p>
          <a:p>
            <a:pPr lvl="0"/>
            <a:r>
              <a:rPr lang="en-US" dirty="0" err="1">
                <a:hlinkClick r:id="rId63"/>
              </a:rPr>
              <a:t>Spilsbury</a:t>
            </a:r>
            <a:r>
              <a:rPr lang="en-US" dirty="0">
                <a:hlinkClick r:id="rId63"/>
              </a:rPr>
              <a:t> A</a:t>
            </a:r>
            <a:r>
              <a:rPr lang="en-US" dirty="0"/>
              <a:t>, </a:t>
            </a:r>
            <a:r>
              <a:rPr lang="en-US" dirty="0">
                <a:hlinkClick r:id="rId64" tooltip="The Journal of neuroscience : the official journal of the Society for Neuroscience."/>
              </a:rPr>
              <a:t>J </a:t>
            </a:r>
            <a:r>
              <a:rPr lang="en-US" dirty="0" err="1">
                <a:hlinkClick r:id="rId64" tooltip="The Journal of neuroscience : the official journal of the Society for Neuroscience."/>
              </a:rPr>
              <a:t>Neurosci</a:t>
            </a:r>
            <a:r>
              <a:rPr lang="en-US" dirty="0">
                <a:hlinkClick r:id="rId64" tooltip="The Journal of neuroscience : the official journal of the Society for Neuroscience."/>
              </a:rPr>
              <a:t>.</a:t>
            </a:r>
            <a:r>
              <a:rPr lang="en-US" dirty="0"/>
              <a:t> 2015 Jan 28;35(4):1659-74</a:t>
            </a:r>
          </a:p>
          <a:p>
            <a:pPr lvl="0"/>
            <a:r>
              <a:rPr lang="en-US" dirty="0" err="1">
                <a:hlinkClick r:id="rId65"/>
              </a:rPr>
              <a:t>Stampfer</a:t>
            </a:r>
            <a:r>
              <a:rPr lang="en-US" dirty="0">
                <a:hlinkClick r:id="rId65"/>
              </a:rPr>
              <a:t> MR</a:t>
            </a:r>
            <a:r>
              <a:rPr lang="en-US" dirty="0"/>
              <a:t> et al., </a:t>
            </a:r>
            <a:r>
              <a:rPr lang="en-US" dirty="0" err="1">
                <a:hlinkClick r:id="rId66" tooltip="Proceedings of the National Academy of Sciences of the United States of America."/>
              </a:rPr>
              <a:t>Proc</a:t>
            </a:r>
            <a:r>
              <a:rPr lang="en-US" dirty="0">
                <a:hlinkClick r:id="rId66" tooltip="Proceedings of the National Academy of Sciences of the United States of America."/>
              </a:rPr>
              <a:t> Natl </a:t>
            </a:r>
            <a:r>
              <a:rPr lang="en-US" dirty="0" err="1">
                <a:hlinkClick r:id="rId66" tooltip="Proceedings of the National Academy of Sciences of the United States of America."/>
              </a:rPr>
              <a:t>Acad</a:t>
            </a:r>
            <a:r>
              <a:rPr lang="en-US" dirty="0">
                <a:hlinkClick r:id="rId66" tooltip="Proceedings of the National Academy of Sciences of the United States of America."/>
              </a:rPr>
              <a:t> </a:t>
            </a:r>
            <a:r>
              <a:rPr lang="en-US" dirty="0" err="1">
                <a:hlinkClick r:id="rId66" tooltip="Proceedings of the National Academy of Sciences of the United States of America."/>
              </a:rPr>
              <a:t>Sci</a:t>
            </a:r>
            <a:r>
              <a:rPr lang="en-US" dirty="0">
                <a:hlinkClick r:id="rId66" tooltip="Proceedings of the National Academy of Sciences of the United States of America."/>
              </a:rPr>
              <a:t> U S A.</a:t>
            </a:r>
            <a:r>
              <a:rPr lang="en-US" dirty="0"/>
              <a:t> 2001 Apr 10;98(8):4498-503.</a:t>
            </a:r>
          </a:p>
          <a:p>
            <a:pPr lvl="0"/>
            <a:r>
              <a:rPr lang="en-US" dirty="0">
                <a:hlinkClick r:id="rId67"/>
              </a:rPr>
              <a:t>Takahashi M</a:t>
            </a:r>
            <a:r>
              <a:rPr lang="en-US" dirty="0"/>
              <a:t> et al.,. </a:t>
            </a:r>
            <a:r>
              <a:rPr lang="en-US" dirty="0" err="1">
                <a:hlinkClick r:id="rId68" tooltip="Advances in experimental medicine and biology."/>
              </a:rPr>
              <a:t>Adv</a:t>
            </a:r>
            <a:r>
              <a:rPr lang="en-US" dirty="0">
                <a:hlinkClick r:id="rId68" tooltip="Advances in experimental medicine and biology."/>
              </a:rPr>
              <a:t> </a:t>
            </a:r>
            <a:r>
              <a:rPr lang="en-US" dirty="0" err="1">
                <a:hlinkClick r:id="rId68" tooltip="Advances in experimental medicine and biology."/>
              </a:rPr>
              <a:t>Exp</a:t>
            </a:r>
            <a:r>
              <a:rPr lang="en-US" dirty="0">
                <a:hlinkClick r:id="rId68" tooltip="Advances in experimental medicine and biology."/>
              </a:rPr>
              <a:t> Med Biol.</a:t>
            </a:r>
            <a:r>
              <a:rPr lang="en-US" dirty="0"/>
              <a:t> 2015;848:211-34</a:t>
            </a:r>
          </a:p>
          <a:p>
            <a:pPr lvl="0"/>
            <a:r>
              <a:rPr lang="en-US" u="sng" dirty="0" err="1">
                <a:hlinkClick r:id="rId69"/>
              </a:rPr>
              <a:t>Tawaraya</a:t>
            </a:r>
            <a:r>
              <a:rPr lang="en-US" u="sng" dirty="0">
                <a:hlinkClick r:id="rId69"/>
              </a:rPr>
              <a:t> Y</a:t>
            </a:r>
            <a:r>
              <a:rPr lang="en-US" u="sng" dirty="0"/>
              <a:t> </a:t>
            </a:r>
            <a:r>
              <a:rPr lang="en-US" u="sng" dirty="0" err="1"/>
              <a:t>etal</a:t>
            </a:r>
            <a:r>
              <a:rPr lang="en-US" u="sng" dirty="0"/>
              <a:t>.</a:t>
            </a:r>
            <a:r>
              <a:rPr lang="en-US" dirty="0"/>
              <a:t>, </a:t>
            </a:r>
            <a:r>
              <a:rPr lang="en-US" u="sng" dirty="0" err="1">
                <a:hlinkClick r:id="rId70" tooltip="Biological &amp; pharmaceutical bulletin."/>
              </a:rPr>
              <a:t>Biol</a:t>
            </a:r>
            <a:r>
              <a:rPr lang="en-US" u="sng" dirty="0">
                <a:hlinkClick r:id="rId70" tooltip="Biological &amp; pharmaceutical bulletin."/>
              </a:rPr>
              <a:t> Pharm Bull.</a:t>
            </a:r>
            <a:r>
              <a:rPr lang="en-US" dirty="0"/>
              <a:t> 2014;37(8):1411-5.</a:t>
            </a:r>
          </a:p>
          <a:p>
            <a:pPr lvl="0"/>
            <a:r>
              <a:rPr lang="en-US" dirty="0">
                <a:hlinkClick r:id="rId71"/>
              </a:rPr>
              <a:t>Torres RA</a:t>
            </a:r>
            <a:r>
              <a:rPr lang="en-US" dirty="0"/>
              <a:t> &amp;, </a:t>
            </a:r>
            <a:r>
              <a:rPr lang="en-US" dirty="0">
                <a:hlinkClick r:id="rId72"/>
              </a:rPr>
              <a:t>Lewis W</a:t>
            </a:r>
            <a:r>
              <a:rPr lang="en-US" dirty="0"/>
              <a:t>. </a:t>
            </a:r>
            <a:r>
              <a:rPr lang="en-US" dirty="0">
                <a:hlinkClick r:id="rId73" tooltip="Laboratory investigation; a journal of technical methods and pathology."/>
              </a:rPr>
              <a:t>Lab Invest.</a:t>
            </a:r>
            <a:r>
              <a:rPr lang="en-US" dirty="0"/>
              <a:t> 2014 Feb;94(2):120-8</a:t>
            </a:r>
          </a:p>
          <a:p>
            <a:pPr lvl="0"/>
            <a:r>
              <a:rPr lang="en-US" dirty="0" err="1">
                <a:hlinkClick r:id="rId65"/>
              </a:rPr>
              <a:t>Stampfer</a:t>
            </a:r>
            <a:r>
              <a:rPr lang="en-US" dirty="0">
                <a:hlinkClick r:id="rId65"/>
              </a:rPr>
              <a:t> MR</a:t>
            </a:r>
            <a:r>
              <a:rPr lang="en-US" dirty="0"/>
              <a:t> et al., </a:t>
            </a:r>
            <a:r>
              <a:rPr lang="en-US" dirty="0" err="1">
                <a:hlinkClick r:id="rId66" tooltip="Proceedings of the National Academy of Sciences of the United States of America."/>
              </a:rPr>
              <a:t>Proc</a:t>
            </a:r>
            <a:r>
              <a:rPr lang="en-US" dirty="0">
                <a:hlinkClick r:id="rId66" tooltip="Proceedings of the National Academy of Sciences of the United States of America."/>
              </a:rPr>
              <a:t> Natl </a:t>
            </a:r>
            <a:r>
              <a:rPr lang="en-US" dirty="0" err="1">
                <a:hlinkClick r:id="rId66" tooltip="Proceedings of the National Academy of Sciences of the United States of America."/>
              </a:rPr>
              <a:t>Acad</a:t>
            </a:r>
            <a:r>
              <a:rPr lang="en-US" dirty="0">
                <a:hlinkClick r:id="rId66" tooltip="Proceedings of the National Academy of Sciences of the United States of America."/>
              </a:rPr>
              <a:t> </a:t>
            </a:r>
            <a:r>
              <a:rPr lang="en-US" dirty="0" err="1">
                <a:hlinkClick r:id="rId66" tooltip="Proceedings of the National Academy of Sciences of the United States of America."/>
              </a:rPr>
              <a:t>Sci</a:t>
            </a:r>
            <a:r>
              <a:rPr lang="en-US" dirty="0">
                <a:hlinkClick r:id="rId66" tooltip="Proceedings of the National Academy of Sciences of the United States of America."/>
              </a:rPr>
              <a:t> U S A.</a:t>
            </a:r>
            <a:r>
              <a:rPr lang="en-US" dirty="0"/>
              <a:t> 2001 10;98(8):4498-503..</a:t>
            </a:r>
          </a:p>
          <a:p>
            <a:pPr lvl="0"/>
            <a:r>
              <a:rPr lang="en-US" dirty="0" err="1">
                <a:hlinkClick r:id="rId74"/>
              </a:rPr>
              <a:t>Unwalla</a:t>
            </a:r>
            <a:r>
              <a:rPr lang="en-US" dirty="0">
                <a:hlinkClick r:id="rId74"/>
              </a:rPr>
              <a:t> HJ</a:t>
            </a:r>
            <a:r>
              <a:rPr lang="en-US" dirty="0"/>
              <a:t> &amp;, </a:t>
            </a:r>
            <a:r>
              <a:rPr lang="en-US" dirty="0">
                <a:hlinkClick r:id="rId75"/>
              </a:rPr>
              <a:t>Rossi JJ</a:t>
            </a:r>
            <a:r>
              <a:rPr lang="en-US" dirty="0"/>
              <a:t>. </a:t>
            </a:r>
            <a:r>
              <a:rPr lang="en-US" dirty="0" err="1">
                <a:hlinkClick r:id="rId76" tooltip="Virology journal."/>
              </a:rPr>
              <a:t>Virol</a:t>
            </a:r>
            <a:r>
              <a:rPr lang="en-US" dirty="0">
                <a:hlinkClick r:id="rId76" tooltip="Virology journal."/>
              </a:rPr>
              <a:t> J.</a:t>
            </a:r>
            <a:r>
              <a:rPr lang="en-US" dirty="0"/>
              <a:t> 2010 Feb 10;7:33</a:t>
            </a:r>
          </a:p>
          <a:p>
            <a:pPr lvl="0"/>
            <a:r>
              <a:rPr lang="en-US" dirty="0">
                <a:hlinkClick r:id="rId77"/>
              </a:rPr>
              <a:t>Xiang T</a:t>
            </a:r>
            <a:r>
              <a:rPr lang="en-US" dirty="0"/>
              <a:t> et al., </a:t>
            </a:r>
            <a:r>
              <a:rPr lang="en-US" dirty="0">
                <a:hlinkClick r:id="rId78" tooltip="Cancer letters."/>
              </a:rPr>
              <a:t>Cancer Lett.</a:t>
            </a:r>
            <a:r>
              <a:rPr lang="en-US" dirty="0"/>
              <a:t> 2015 Apr 29. </a:t>
            </a:r>
            <a:r>
              <a:rPr lang="en-US" dirty="0" err="1"/>
              <a:t>pii</a:t>
            </a:r>
            <a:r>
              <a:rPr lang="en-US" dirty="0"/>
              <a:t>: S0304-3835(15)00306-7</a:t>
            </a:r>
          </a:p>
          <a:p>
            <a:pPr lvl="0"/>
            <a:r>
              <a:rPr lang="en-US" u="sng" dirty="0">
                <a:hlinkClick r:id="rId79"/>
              </a:rPr>
              <a:t>Wang X</a:t>
            </a:r>
            <a:r>
              <a:rPr lang="en-US" u="sng" dirty="0"/>
              <a:t> et </a:t>
            </a:r>
            <a:r>
              <a:rPr lang="en-US" u="sng" dirty="0" err="1"/>
              <a:t>al</a:t>
            </a:r>
            <a:r>
              <a:rPr lang="en-US" dirty="0" err="1"/>
              <a:t>J</a:t>
            </a:r>
            <a:r>
              <a:rPr lang="en-US" dirty="0"/>
              <a:t> </a:t>
            </a:r>
            <a:r>
              <a:rPr lang="en-US" dirty="0" err="1"/>
              <a:t>Biol</a:t>
            </a:r>
            <a:r>
              <a:rPr lang="en-US" dirty="0"/>
              <a:t> Chem. 2013;288(22):15474-80. </a:t>
            </a:r>
          </a:p>
          <a:p>
            <a:pPr lvl="0"/>
            <a:r>
              <a:rPr lang="en-US" dirty="0">
                <a:hlinkClick r:id="rId80"/>
              </a:rPr>
              <a:t>Yin L</a:t>
            </a:r>
            <a:r>
              <a:rPr lang="en-US" dirty="0"/>
              <a:t>  et al., </a:t>
            </a:r>
            <a:r>
              <a:rPr lang="en-US" dirty="0">
                <a:hlinkClick r:id="rId81" tooltip="The Journal of biological chemistry."/>
              </a:rPr>
              <a:t>J </a:t>
            </a:r>
            <a:r>
              <a:rPr lang="en-US" dirty="0" err="1">
                <a:hlinkClick r:id="rId81" tooltip="The Journal of biological chemistry."/>
              </a:rPr>
              <a:t>Biol</a:t>
            </a:r>
            <a:r>
              <a:rPr lang="en-US" dirty="0">
                <a:hlinkClick r:id="rId81" tooltip="The Journal of biological chemistry."/>
              </a:rPr>
              <a:t> Chem.</a:t>
            </a:r>
            <a:r>
              <a:rPr lang="en-US" dirty="0"/>
              <a:t> 2000 Nov 24;275(47):36671-5.</a:t>
            </a:r>
          </a:p>
          <a:p>
            <a:pPr lvl="0"/>
            <a:r>
              <a:rPr lang="en-US" dirty="0">
                <a:hlinkClick r:id="rId82"/>
              </a:rPr>
              <a:t>Zhang HS</a:t>
            </a:r>
            <a:r>
              <a:rPr lang="en-US" dirty="0"/>
              <a:t> et al., </a:t>
            </a:r>
            <a:r>
              <a:rPr lang="en-US" dirty="0">
                <a:hlinkClick r:id="rId83"/>
              </a:rPr>
              <a:t>Wu MR</a:t>
            </a:r>
            <a:r>
              <a:rPr lang="en-US" dirty="0"/>
              <a:t>. </a:t>
            </a:r>
            <a:r>
              <a:rPr lang="en-US" dirty="0">
                <a:hlinkClick r:id="rId84" tooltip="Virus research."/>
              </a:rPr>
              <a:t>Virus Res.</a:t>
            </a:r>
            <a:r>
              <a:rPr lang="en-US" dirty="0"/>
              <a:t> 2009 Dec;146(1-2):51-7</a:t>
            </a:r>
          </a:p>
          <a:p>
            <a:pPr lvl="0"/>
            <a:r>
              <a:rPr lang="en-US" u="sng" dirty="0">
                <a:hlinkClick r:id="rId85"/>
              </a:rPr>
              <a:t>Zhou J</a:t>
            </a:r>
            <a:r>
              <a:rPr lang="en-US" u="sng" dirty="0"/>
              <a:t> &amp;</a:t>
            </a:r>
            <a:r>
              <a:rPr lang="en-US" dirty="0"/>
              <a:t> </a:t>
            </a:r>
            <a:r>
              <a:rPr lang="en-US" u="sng" dirty="0">
                <a:hlinkClick r:id="rId86"/>
              </a:rPr>
              <a:t>Rossi JJ</a:t>
            </a:r>
            <a:r>
              <a:rPr lang="en-US" dirty="0"/>
              <a:t>. </a:t>
            </a:r>
            <a:r>
              <a:rPr lang="en-US" u="sng" dirty="0" err="1">
                <a:hlinkClick r:id="rId87" tooltip="Molecular therapy. Nucleic acids."/>
              </a:rPr>
              <a:t>Mol</a:t>
            </a:r>
            <a:r>
              <a:rPr lang="en-US" u="sng" dirty="0">
                <a:hlinkClick r:id="rId87" tooltip="Molecular therapy. Nucleic acids."/>
              </a:rPr>
              <a:t> </a:t>
            </a:r>
            <a:r>
              <a:rPr lang="en-US" u="sng" dirty="0" err="1">
                <a:hlinkClick r:id="rId87" tooltip="Molecular therapy. Nucleic acids."/>
              </a:rPr>
              <a:t>Ther</a:t>
            </a:r>
            <a:r>
              <a:rPr lang="en-US" u="sng" dirty="0">
                <a:hlinkClick r:id="rId87" tooltip="Molecular therapy. Nucleic acids."/>
              </a:rPr>
              <a:t> Nucleic Acids.</a:t>
            </a:r>
            <a:r>
              <a:rPr lang="en-US" dirty="0"/>
              <a:t>2014 Jun 17;3:e169. </a:t>
            </a:r>
          </a:p>
          <a:p>
            <a:r>
              <a:rPr lang="en-US" dirty="0">
                <a:hlinkClick r:id="rId88"/>
              </a:rPr>
              <a:t>Zhou J</a:t>
            </a:r>
            <a:r>
              <a:rPr lang="en-US" dirty="0"/>
              <a:t>. et al., BMB REP.2014 Jan 47 (1):</a:t>
            </a:r>
          </a:p>
        </p:txBody>
      </p:sp>
    </p:spTree>
    <p:extLst>
      <p:ext uri="{BB962C8B-B14F-4D97-AF65-F5344CB8AC3E}">
        <p14:creationId xmlns:p14="http://schemas.microsoft.com/office/powerpoint/2010/main" val="163637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8279924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2024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898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TELOMERASE: SUBUNIT FOR HIV?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98154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327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2934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872900645"/>
              </p:ext>
            </p:extLst>
          </p:nvPr>
        </p:nvGraphicFramePr>
        <p:xfrm>
          <a:off x="457200" y="274638"/>
          <a:ext cx="85344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7757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120816"/>
              </p:ext>
            </p:extLst>
          </p:nvPr>
        </p:nvGraphicFramePr>
        <p:xfrm>
          <a:off x="457200" y="16002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176078556"/>
              </p:ext>
            </p:extLst>
          </p:nvPr>
        </p:nvGraphicFramePr>
        <p:xfrm>
          <a:off x="1524000" y="274727"/>
          <a:ext cx="5562600" cy="1142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7512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04952513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4" name="Content Placeholder 6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719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963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20267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62237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5055</TotalTime>
  <Words>4912</Words>
  <Application>Microsoft Office PowerPoint</Application>
  <PresentationFormat>On-screen Show (4:3)</PresentationFormat>
  <Paragraphs>445</Paragraphs>
  <Slides>36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TELOMERASE: SUBUNIT FOR HIV?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T-OLIGOS DAMAGE MIMETIC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Bibliography RETROVIRUS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NOVEL DRUG TARGETS</dc:title>
  <dc:creator>cancun</dc:creator>
  <cp:lastModifiedBy>cancun </cp:lastModifiedBy>
  <cp:revision>134</cp:revision>
  <cp:lastPrinted>2015-05-17T18:26:29Z</cp:lastPrinted>
  <dcterms:created xsi:type="dcterms:W3CDTF">2015-04-28T18:03:55Z</dcterms:created>
  <dcterms:modified xsi:type="dcterms:W3CDTF">2015-06-04T14:20:48Z</dcterms:modified>
</cp:coreProperties>
</file>