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notesSlides/notesSlide16.xml" ContentType="application/vnd.openxmlformats-officedocument.presentationml.notesSlid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quickStyle31.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diagrams/colors3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15.xml" ContentType="application/vnd.ms-office.drawingml.diagramDrawing+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25.xml" ContentType="application/vnd.openxmlformats-officedocument.drawingml.diagramLayout+xml"/>
  <Override PartName="/ppt/diagrams/colors28.xml" ContentType="application/vnd.openxmlformats-officedocument.drawingml.diagramColors+xml"/>
  <Default Extension="gif" ContentType="image/gif"/>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11.xml" ContentType="application/vnd.ms-office.drawingml.diagramDrawing+xml"/>
  <Override PartName="/ppt/diagrams/drawing22.xml" ContentType="application/vnd.ms-office.drawingml.diagramDrawing+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3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notesSlides/notesSlide14.xml" ContentType="application/vnd.openxmlformats-officedocument.presentationml.notesSlid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drawing23.xml" ContentType="application/vnd.ms-office.drawingml.diagramDrawing+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diagrams/drawing12.xml" ContentType="application/vnd.ms-office.drawingml.diagramDrawing+xml"/>
  <Override PartName="/ppt/diagrams/drawing30.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diagrams/data30.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13.xml" ContentType="application/vnd.ms-office.drawingml.diagramDrawing+xml"/>
  <Override PartName="/ppt/diagrams/drawing24.xml" ContentType="application/vnd.ms-office.drawingml.diagramDrawing+xml"/>
  <Override PartName="/ppt/notesSlides/notesSlide6.xml" ContentType="application/vnd.openxmlformats-officedocument.presentationml.notesSlide+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rawing20.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diagrams/data31.xml" ContentType="application/vnd.openxmlformats-officedocument.drawingml.diagramData+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drawing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8" r:id="rId2"/>
    <p:sldId id="257" r:id="rId3"/>
    <p:sldId id="318" r:id="rId4"/>
    <p:sldId id="307" r:id="rId5"/>
    <p:sldId id="312" r:id="rId6"/>
    <p:sldId id="265" r:id="rId7"/>
    <p:sldId id="309" r:id="rId8"/>
    <p:sldId id="287" r:id="rId9"/>
    <p:sldId id="311" r:id="rId10"/>
    <p:sldId id="264" r:id="rId11"/>
    <p:sldId id="320" r:id="rId12"/>
    <p:sldId id="263" r:id="rId13"/>
    <p:sldId id="262" r:id="rId14"/>
    <p:sldId id="297" r:id="rId15"/>
    <p:sldId id="321" r:id="rId16"/>
    <p:sldId id="288" r:id="rId17"/>
    <p:sldId id="293" r:id="rId18"/>
    <p:sldId id="296" r:id="rId19"/>
    <p:sldId id="306" r:id="rId20"/>
    <p:sldId id="261" r:id="rId21"/>
    <p:sldId id="295" r:id="rId22"/>
    <p:sldId id="322" r:id="rId23"/>
    <p:sldId id="266" r:id="rId24"/>
    <p:sldId id="283" r:id="rId25"/>
    <p:sldId id="289" r:id="rId26"/>
    <p:sldId id="277" r:id="rId27"/>
    <p:sldId id="324" r:id="rId28"/>
    <p:sldId id="290" r:id="rId29"/>
    <p:sldId id="323" r:id="rId30"/>
    <p:sldId id="32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66"/>
    <a:srgbClr val="FFCCFF"/>
    <a:srgbClr val="7088D6"/>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60387" autoAdjust="0"/>
  </p:normalViewPr>
  <p:slideViewPr>
    <p:cSldViewPr>
      <p:cViewPr varScale="1">
        <p:scale>
          <a:sx n="41" d="100"/>
          <a:sy n="41" d="100"/>
        </p:scale>
        <p:origin x="-136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245"/>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9.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600E7-30D9-4463-BBC9-006B1C7847BB}"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E17E1981-CB83-4E22-889B-95F20B1171E4}">
      <dgm:prSet phldrT="[Text]" custT="1"/>
      <dgm:spPr>
        <a:solidFill>
          <a:srgbClr val="FFC000"/>
        </a:solidFill>
      </dgm:spPr>
      <dgm:t>
        <a:bodyPr/>
        <a:lstStyle/>
        <a:p>
          <a:r>
            <a:rPr lang="en-US" sz="1800" b="1" dirty="0" smtClean="0">
              <a:latin typeface="Footlight MT Light" pitchFamily="18" charset="0"/>
            </a:rPr>
            <a:t>INTRODUCTION</a:t>
          </a:r>
          <a:endParaRPr lang="en-US" sz="1800" b="1" dirty="0">
            <a:latin typeface="Footlight MT Light" pitchFamily="18" charset="0"/>
          </a:endParaRPr>
        </a:p>
      </dgm:t>
    </dgm:pt>
    <dgm:pt modelId="{1626A066-164B-4C62-846C-FF7F0BAC22E5}" type="parTrans" cxnId="{941D8758-8466-4966-A174-39E1311426B4}">
      <dgm:prSet/>
      <dgm:spPr/>
      <dgm:t>
        <a:bodyPr/>
        <a:lstStyle/>
        <a:p>
          <a:endParaRPr lang="en-US"/>
        </a:p>
      </dgm:t>
    </dgm:pt>
    <dgm:pt modelId="{629EB998-153D-438C-9625-B1812F267DB6}" type="sibTrans" cxnId="{941D8758-8466-4966-A174-39E1311426B4}">
      <dgm:prSet/>
      <dgm:spPr/>
      <dgm:t>
        <a:bodyPr/>
        <a:lstStyle/>
        <a:p>
          <a:endParaRPr lang="en-US"/>
        </a:p>
      </dgm:t>
    </dgm:pt>
    <dgm:pt modelId="{BE5EB19E-1F18-47A5-A563-17CA17975690}">
      <dgm:prSet phldrT="[Text]" custT="1"/>
      <dgm:spPr>
        <a:solidFill>
          <a:schemeClr val="accent5">
            <a:lumMod val="75000"/>
          </a:schemeClr>
        </a:solidFill>
      </dgm:spPr>
      <dgm:t>
        <a:bodyPr/>
        <a:lstStyle/>
        <a:p>
          <a:r>
            <a:rPr lang="en-US" sz="1800" b="1" dirty="0" smtClean="0">
              <a:latin typeface="Footlight MT Light" pitchFamily="18" charset="0"/>
            </a:rPr>
            <a:t>OBJECTIVES</a:t>
          </a:r>
          <a:endParaRPr lang="en-US" sz="1800" b="1" dirty="0">
            <a:latin typeface="Footlight MT Light" pitchFamily="18" charset="0"/>
          </a:endParaRPr>
        </a:p>
      </dgm:t>
    </dgm:pt>
    <dgm:pt modelId="{E58598A5-96B0-4503-8106-60BE9221F0CC}" type="parTrans" cxnId="{23ED402E-8B0F-4BAA-BABC-818FDF19F13F}">
      <dgm:prSet/>
      <dgm:spPr/>
      <dgm:t>
        <a:bodyPr/>
        <a:lstStyle/>
        <a:p>
          <a:endParaRPr lang="en-US"/>
        </a:p>
      </dgm:t>
    </dgm:pt>
    <dgm:pt modelId="{4D55CDE1-C6AD-40B4-9E7F-50982CA3728C}" type="sibTrans" cxnId="{23ED402E-8B0F-4BAA-BABC-818FDF19F13F}">
      <dgm:prSet/>
      <dgm:spPr/>
      <dgm:t>
        <a:bodyPr/>
        <a:lstStyle/>
        <a:p>
          <a:endParaRPr lang="en-US"/>
        </a:p>
      </dgm:t>
    </dgm:pt>
    <dgm:pt modelId="{7A792037-B04F-41F6-B6E3-D16061947AF2}">
      <dgm:prSet phldrT="[Text]" custT="1"/>
      <dgm:spPr>
        <a:solidFill>
          <a:schemeClr val="accent5">
            <a:lumMod val="75000"/>
          </a:schemeClr>
        </a:solidFill>
      </dgm:spPr>
      <dgm:t>
        <a:bodyPr/>
        <a:lstStyle/>
        <a:p>
          <a:r>
            <a:rPr lang="en-US" sz="1800" b="1" dirty="0" smtClean="0">
              <a:latin typeface="Footlight MT Light" pitchFamily="18" charset="0"/>
            </a:rPr>
            <a:t>SIGNIFICANCE OF THE STUDY</a:t>
          </a:r>
          <a:endParaRPr lang="en-US" sz="1800" b="1" dirty="0">
            <a:latin typeface="Footlight MT Light" pitchFamily="18" charset="0"/>
          </a:endParaRPr>
        </a:p>
      </dgm:t>
    </dgm:pt>
    <dgm:pt modelId="{D739791E-514B-4675-AD1C-F63C763A8879}" type="parTrans" cxnId="{44E61FF5-B7CB-4B05-B454-636A9A78BF16}">
      <dgm:prSet/>
      <dgm:spPr/>
      <dgm:t>
        <a:bodyPr/>
        <a:lstStyle/>
        <a:p>
          <a:endParaRPr lang="en-US"/>
        </a:p>
      </dgm:t>
    </dgm:pt>
    <dgm:pt modelId="{6D09EBDD-FDD9-4259-924E-E24880CAB3EB}" type="sibTrans" cxnId="{44E61FF5-B7CB-4B05-B454-636A9A78BF16}">
      <dgm:prSet/>
      <dgm:spPr/>
      <dgm:t>
        <a:bodyPr/>
        <a:lstStyle/>
        <a:p>
          <a:endParaRPr lang="en-US"/>
        </a:p>
      </dgm:t>
    </dgm:pt>
    <dgm:pt modelId="{5665EAB9-DE45-4BED-BCDD-DCA11611CF77}">
      <dgm:prSet phldrT="[Text]" custT="1"/>
      <dgm:spPr>
        <a:solidFill>
          <a:schemeClr val="accent5">
            <a:lumMod val="75000"/>
          </a:schemeClr>
        </a:solidFill>
      </dgm:spPr>
      <dgm:t>
        <a:bodyPr/>
        <a:lstStyle/>
        <a:p>
          <a:r>
            <a:rPr lang="en-US" sz="1800" b="1" dirty="0" smtClean="0">
              <a:latin typeface="Footlight MT Light" pitchFamily="18" charset="0"/>
            </a:rPr>
            <a:t>CONCEPTUAL FRAMEWORK</a:t>
          </a:r>
          <a:endParaRPr lang="en-US" sz="1800" b="1" dirty="0">
            <a:latin typeface="Footlight MT Light" pitchFamily="18" charset="0"/>
          </a:endParaRPr>
        </a:p>
      </dgm:t>
    </dgm:pt>
    <dgm:pt modelId="{970DE596-6D72-460F-8BCB-414CB09BF788}" type="parTrans" cxnId="{5B55ADD6-814F-4A90-A668-089F6179ACC7}">
      <dgm:prSet/>
      <dgm:spPr/>
      <dgm:t>
        <a:bodyPr/>
        <a:lstStyle/>
        <a:p>
          <a:endParaRPr lang="en-US"/>
        </a:p>
      </dgm:t>
    </dgm:pt>
    <dgm:pt modelId="{7D2FE727-1443-4FF7-A337-0449D71D156A}" type="sibTrans" cxnId="{5B55ADD6-814F-4A90-A668-089F6179ACC7}">
      <dgm:prSet/>
      <dgm:spPr/>
      <dgm:t>
        <a:bodyPr/>
        <a:lstStyle/>
        <a:p>
          <a:endParaRPr lang="en-US"/>
        </a:p>
      </dgm:t>
    </dgm:pt>
    <dgm:pt modelId="{DAC72390-4225-4D31-817A-EAB7CD6690AD}" type="pres">
      <dgm:prSet presAssocID="{84C600E7-30D9-4463-BBC9-006B1C7847BB}" presName="Name0" presStyleCnt="0">
        <dgm:presLayoutVars>
          <dgm:dir/>
          <dgm:resizeHandles val="exact"/>
        </dgm:presLayoutVars>
      </dgm:prSet>
      <dgm:spPr/>
      <dgm:t>
        <a:bodyPr/>
        <a:lstStyle/>
        <a:p>
          <a:endParaRPr lang="en-US"/>
        </a:p>
      </dgm:t>
    </dgm:pt>
    <dgm:pt modelId="{2CA9151E-5662-4BDB-8A44-2BE9DF651B6D}" type="pres">
      <dgm:prSet presAssocID="{E17E1981-CB83-4E22-889B-95F20B1171E4}" presName="parTxOnly" presStyleLbl="node1" presStyleIdx="0" presStyleCnt="4">
        <dgm:presLayoutVars>
          <dgm:bulletEnabled val="1"/>
        </dgm:presLayoutVars>
      </dgm:prSet>
      <dgm:spPr/>
      <dgm:t>
        <a:bodyPr/>
        <a:lstStyle/>
        <a:p>
          <a:endParaRPr lang="en-US"/>
        </a:p>
      </dgm:t>
    </dgm:pt>
    <dgm:pt modelId="{07347185-D43A-42B3-B9AA-EAB2B8ECF29F}" type="pres">
      <dgm:prSet presAssocID="{629EB998-153D-438C-9625-B1812F267DB6}" presName="parSpace" presStyleCnt="0"/>
      <dgm:spPr/>
    </dgm:pt>
    <dgm:pt modelId="{E52C33F7-13E7-4D89-B7AD-04011979A80F}" type="pres">
      <dgm:prSet presAssocID="{BE5EB19E-1F18-47A5-A563-17CA17975690}" presName="parTxOnly" presStyleLbl="node1" presStyleIdx="1" presStyleCnt="4">
        <dgm:presLayoutVars>
          <dgm:bulletEnabled val="1"/>
        </dgm:presLayoutVars>
      </dgm:prSet>
      <dgm:spPr/>
      <dgm:t>
        <a:bodyPr/>
        <a:lstStyle/>
        <a:p>
          <a:endParaRPr lang="en-US"/>
        </a:p>
      </dgm:t>
    </dgm:pt>
    <dgm:pt modelId="{79E63AB3-BB6F-4440-91A4-F93E1108A145}" type="pres">
      <dgm:prSet presAssocID="{4D55CDE1-C6AD-40B4-9E7F-50982CA3728C}" presName="parSpace" presStyleCnt="0"/>
      <dgm:spPr/>
    </dgm:pt>
    <dgm:pt modelId="{39118FAB-443B-4DAB-98BA-584E8736002D}" type="pres">
      <dgm:prSet presAssocID="{7A792037-B04F-41F6-B6E3-D16061947AF2}" presName="parTxOnly" presStyleLbl="node1" presStyleIdx="2" presStyleCnt="4">
        <dgm:presLayoutVars>
          <dgm:bulletEnabled val="1"/>
        </dgm:presLayoutVars>
      </dgm:prSet>
      <dgm:spPr/>
      <dgm:t>
        <a:bodyPr/>
        <a:lstStyle/>
        <a:p>
          <a:endParaRPr lang="en-US"/>
        </a:p>
      </dgm:t>
    </dgm:pt>
    <dgm:pt modelId="{F695024D-69C4-4B65-B7A4-57B24192E7E0}" type="pres">
      <dgm:prSet presAssocID="{6D09EBDD-FDD9-4259-924E-E24880CAB3EB}" presName="parSpace" presStyleCnt="0"/>
      <dgm:spPr/>
    </dgm:pt>
    <dgm:pt modelId="{041CD674-D5CA-490B-9F2A-F44474348E40}" type="pres">
      <dgm:prSet presAssocID="{5665EAB9-DE45-4BED-BCDD-DCA11611CF77}" presName="parTxOnly" presStyleLbl="node1" presStyleIdx="3" presStyleCnt="4">
        <dgm:presLayoutVars>
          <dgm:bulletEnabled val="1"/>
        </dgm:presLayoutVars>
      </dgm:prSet>
      <dgm:spPr/>
      <dgm:t>
        <a:bodyPr/>
        <a:lstStyle/>
        <a:p>
          <a:endParaRPr lang="en-US"/>
        </a:p>
      </dgm:t>
    </dgm:pt>
  </dgm:ptLst>
  <dgm:cxnLst>
    <dgm:cxn modelId="{029D593C-6C14-45D2-B321-DDB0F50A6324}" type="presOf" srcId="{5665EAB9-DE45-4BED-BCDD-DCA11611CF77}" destId="{041CD674-D5CA-490B-9F2A-F44474348E40}" srcOrd="0" destOrd="0" presId="urn:microsoft.com/office/officeart/2005/8/layout/hChevron3"/>
    <dgm:cxn modelId="{23ED402E-8B0F-4BAA-BABC-818FDF19F13F}" srcId="{84C600E7-30D9-4463-BBC9-006B1C7847BB}" destId="{BE5EB19E-1F18-47A5-A563-17CA17975690}" srcOrd="1" destOrd="0" parTransId="{E58598A5-96B0-4503-8106-60BE9221F0CC}" sibTransId="{4D55CDE1-C6AD-40B4-9E7F-50982CA3728C}"/>
    <dgm:cxn modelId="{66FA2EB0-B97D-4E60-A490-0CEE0AD065B9}" type="presOf" srcId="{7A792037-B04F-41F6-B6E3-D16061947AF2}" destId="{39118FAB-443B-4DAB-98BA-584E8736002D}" srcOrd="0" destOrd="0" presId="urn:microsoft.com/office/officeart/2005/8/layout/hChevron3"/>
    <dgm:cxn modelId="{8A315996-41E4-44A9-BF32-94642B8120A2}" type="presOf" srcId="{84C600E7-30D9-4463-BBC9-006B1C7847BB}" destId="{DAC72390-4225-4D31-817A-EAB7CD6690AD}" srcOrd="0" destOrd="0" presId="urn:microsoft.com/office/officeart/2005/8/layout/hChevron3"/>
    <dgm:cxn modelId="{44E61FF5-B7CB-4B05-B454-636A9A78BF16}" srcId="{84C600E7-30D9-4463-BBC9-006B1C7847BB}" destId="{7A792037-B04F-41F6-B6E3-D16061947AF2}" srcOrd="2" destOrd="0" parTransId="{D739791E-514B-4675-AD1C-F63C763A8879}" sibTransId="{6D09EBDD-FDD9-4259-924E-E24880CAB3EB}"/>
    <dgm:cxn modelId="{6D6120F0-90F0-4354-A082-B2FC9530BFCD}" type="presOf" srcId="{E17E1981-CB83-4E22-889B-95F20B1171E4}" destId="{2CA9151E-5662-4BDB-8A44-2BE9DF651B6D}" srcOrd="0" destOrd="0" presId="urn:microsoft.com/office/officeart/2005/8/layout/hChevron3"/>
    <dgm:cxn modelId="{941D8758-8466-4966-A174-39E1311426B4}" srcId="{84C600E7-30D9-4463-BBC9-006B1C7847BB}" destId="{E17E1981-CB83-4E22-889B-95F20B1171E4}" srcOrd="0" destOrd="0" parTransId="{1626A066-164B-4C62-846C-FF7F0BAC22E5}" sibTransId="{629EB998-153D-438C-9625-B1812F267DB6}"/>
    <dgm:cxn modelId="{BD81C203-1FAA-4CDB-BE52-1117BE18FB5B}" type="presOf" srcId="{BE5EB19E-1F18-47A5-A563-17CA17975690}" destId="{E52C33F7-13E7-4D89-B7AD-04011979A80F}" srcOrd="0" destOrd="0" presId="urn:microsoft.com/office/officeart/2005/8/layout/hChevron3"/>
    <dgm:cxn modelId="{5B55ADD6-814F-4A90-A668-089F6179ACC7}" srcId="{84C600E7-30D9-4463-BBC9-006B1C7847BB}" destId="{5665EAB9-DE45-4BED-BCDD-DCA11611CF77}" srcOrd="3" destOrd="0" parTransId="{970DE596-6D72-460F-8BCB-414CB09BF788}" sibTransId="{7D2FE727-1443-4FF7-A337-0449D71D156A}"/>
    <dgm:cxn modelId="{FB469FFB-E732-4207-8567-9F21B046B91F}" type="presParOf" srcId="{DAC72390-4225-4D31-817A-EAB7CD6690AD}" destId="{2CA9151E-5662-4BDB-8A44-2BE9DF651B6D}" srcOrd="0" destOrd="0" presId="urn:microsoft.com/office/officeart/2005/8/layout/hChevron3"/>
    <dgm:cxn modelId="{90870F78-8C65-4430-A93B-E4F0780B5C01}" type="presParOf" srcId="{DAC72390-4225-4D31-817A-EAB7CD6690AD}" destId="{07347185-D43A-42B3-B9AA-EAB2B8ECF29F}" srcOrd="1" destOrd="0" presId="urn:microsoft.com/office/officeart/2005/8/layout/hChevron3"/>
    <dgm:cxn modelId="{2BEB4B22-5E2F-4DA4-955C-5C44E3B75AAC}" type="presParOf" srcId="{DAC72390-4225-4D31-817A-EAB7CD6690AD}" destId="{E52C33F7-13E7-4D89-B7AD-04011979A80F}" srcOrd="2" destOrd="0" presId="urn:microsoft.com/office/officeart/2005/8/layout/hChevron3"/>
    <dgm:cxn modelId="{83DA98CE-211C-4550-B79E-7DB4671FD540}" type="presParOf" srcId="{DAC72390-4225-4D31-817A-EAB7CD6690AD}" destId="{79E63AB3-BB6F-4440-91A4-F93E1108A145}" srcOrd="3" destOrd="0" presId="urn:microsoft.com/office/officeart/2005/8/layout/hChevron3"/>
    <dgm:cxn modelId="{7453279A-75D9-4E87-982A-4FF88187F3D0}" type="presParOf" srcId="{DAC72390-4225-4D31-817A-EAB7CD6690AD}" destId="{39118FAB-443B-4DAB-98BA-584E8736002D}" srcOrd="4" destOrd="0" presId="urn:microsoft.com/office/officeart/2005/8/layout/hChevron3"/>
    <dgm:cxn modelId="{0C6DDAA9-FA6E-46B9-9C3A-D3AEAE8F2506}" type="presParOf" srcId="{DAC72390-4225-4D31-817A-EAB7CD6690AD}" destId="{F695024D-69C4-4B65-B7A4-57B24192E7E0}" srcOrd="5" destOrd="0" presId="urn:microsoft.com/office/officeart/2005/8/layout/hChevron3"/>
    <dgm:cxn modelId="{3D1DE696-699F-4556-9053-6DF8CFE17068}" type="presParOf" srcId="{DAC72390-4225-4D31-817A-EAB7CD6690AD}" destId="{041CD674-D5CA-490B-9F2A-F44474348E40}" srcOrd="6" destOrd="0" presId="urn:microsoft.com/office/officeart/2005/8/layout/hChevron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custT="1"/>
      <dgm:spPr>
        <a:solidFill>
          <a:srgbClr val="FFC000"/>
        </a:solidFill>
      </dgm:spPr>
      <dgm:t>
        <a:bodyPr/>
        <a:lstStyle/>
        <a:p>
          <a:r>
            <a:rPr lang="en-US" sz="1800" b="1" dirty="0" smtClean="0">
              <a:latin typeface="Footlight MT Light" pitchFamily="18" charset="0"/>
            </a:rPr>
            <a:t>DESIGN</a:t>
          </a:r>
          <a:endParaRPr lang="en-US" sz="1800" b="1" dirty="0">
            <a:latin typeface="Footlight MT Light" pitchFamily="18" charset="0"/>
          </a:endParaRPr>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602E0B70-E6F3-44D8-84BB-3743147E0F6D}">
      <dgm:prSet phldrT="[Text]" custT="1"/>
      <dgm:spPr>
        <a:solidFill>
          <a:schemeClr val="accent5">
            <a:lumMod val="75000"/>
          </a:schemeClr>
        </a:solidFill>
      </dgm:spPr>
      <dgm:t>
        <a:bodyPr/>
        <a:lstStyle/>
        <a:p>
          <a:r>
            <a:rPr lang="en-US" sz="1800" b="1" dirty="0" smtClean="0">
              <a:latin typeface="Footlight MT Light" pitchFamily="18" charset="0"/>
            </a:rPr>
            <a:t>PARTICIPANTS</a:t>
          </a:r>
          <a:endParaRPr lang="en-US" sz="1800" b="1" dirty="0">
            <a:latin typeface="Footlight MT Light" pitchFamily="18" charset="0"/>
          </a:endParaRPr>
        </a:p>
      </dgm:t>
    </dgm:pt>
    <dgm:pt modelId="{40A8F3C4-F5B1-4B9F-8FF5-D12EDA936FA7}" type="parTrans" cxnId="{B7A61FBB-0F99-44C0-94CC-AFEFB54CF276}">
      <dgm:prSet/>
      <dgm:spPr/>
      <dgm:t>
        <a:bodyPr/>
        <a:lstStyle/>
        <a:p>
          <a:endParaRPr lang="en-US"/>
        </a:p>
      </dgm:t>
    </dgm:pt>
    <dgm:pt modelId="{D3213BCA-2E45-4C0F-9954-7F08DD345333}" type="sibTrans" cxnId="{B7A61FBB-0F99-44C0-94CC-AFEFB54CF276}">
      <dgm:prSet/>
      <dgm:spPr/>
      <dgm:t>
        <a:bodyPr/>
        <a:lstStyle/>
        <a:p>
          <a:endParaRPr lang="en-US"/>
        </a:p>
      </dgm:t>
    </dgm:pt>
    <dgm:pt modelId="{0086C9A8-FF0D-4391-B931-AE2F3B28EE67}">
      <dgm:prSet phldrT="[Text]" custT="1"/>
      <dgm:spPr>
        <a:solidFill>
          <a:schemeClr val="accent5">
            <a:lumMod val="75000"/>
          </a:schemeClr>
        </a:solidFill>
      </dgm:spPr>
      <dgm:t>
        <a:bodyPr/>
        <a:lstStyle/>
        <a:p>
          <a:r>
            <a:rPr lang="en-US" sz="1800" b="1" dirty="0" smtClean="0">
              <a:latin typeface="Footlight MT Light" pitchFamily="18" charset="0"/>
            </a:rPr>
            <a:t>PROCEDURE</a:t>
          </a:r>
          <a:endParaRPr lang="en-US" sz="1800" b="1" dirty="0">
            <a:latin typeface="Footlight MT Light" pitchFamily="18" charset="0"/>
          </a:endParaRPr>
        </a:p>
      </dgm:t>
    </dgm:pt>
    <dgm:pt modelId="{73050F2C-97D3-4295-B05A-C2C9C92DF6AE}" type="parTrans" cxnId="{8444C610-1C69-456E-9624-3ECDF10CD678}">
      <dgm:prSet/>
      <dgm:spPr/>
      <dgm:t>
        <a:bodyPr/>
        <a:lstStyle/>
        <a:p>
          <a:endParaRPr lang="en-US"/>
        </a:p>
      </dgm:t>
    </dgm:pt>
    <dgm:pt modelId="{2CC422D3-65BD-4861-90E8-B453373CBB01}" type="sibTrans" cxnId="{8444C610-1C69-456E-9624-3ECDF10CD678}">
      <dgm:prSet/>
      <dgm:spPr/>
      <dgm:t>
        <a:bodyPr/>
        <a:lstStyle/>
        <a:p>
          <a:endParaRPr lang="en-US"/>
        </a:p>
      </dgm:t>
    </dgm:pt>
    <dgm:pt modelId="{BEDE6F12-5D1B-4817-B290-07DB445CA443}">
      <dgm:prSet phldrT="[Text]" custT="1"/>
      <dgm:spPr>
        <a:solidFill>
          <a:schemeClr val="accent5">
            <a:lumMod val="75000"/>
          </a:schemeClr>
        </a:solidFill>
      </dgm:spPr>
      <dgm:t>
        <a:bodyPr/>
        <a:lstStyle/>
        <a:p>
          <a:r>
            <a:rPr lang="en-US" sz="1400" b="1" dirty="0" smtClean="0">
              <a:latin typeface="Footlight MT Light" pitchFamily="18" charset="0"/>
            </a:rPr>
            <a:t>ETHICAL CONSIDERATION</a:t>
          </a:r>
          <a:endParaRPr lang="en-US" sz="1400" b="1" dirty="0">
            <a:latin typeface="Footlight MT Light" pitchFamily="18" charset="0"/>
          </a:endParaRPr>
        </a:p>
      </dgm:t>
    </dgm:pt>
    <dgm:pt modelId="{562E3BE3-8AB7-4EA0-996E-7124A214D8DE}" type="parTrans" cxnId="{0603A49B-F136-4D34-9110-411A063C739D}">
      <dgm:prSet/>
      <dgm:spPr/>
      <dgm:t>
        <a:bodyPr/>
        <a:lstStyle/>
        <a:p>
          <a:endParaRPr lang="en-US"/>
        </a:p>
      </dgm:t>
    </dgm:pt>
    <dgm:pt modelId="{8C2AE822-9179-458F-981C-E6A9D1078DD7}" type="sibTrans" cxnId="{0603A49B-F136-4D34-9110-411A063C739D}">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9726EAEC-B33B-4CD7-9DA3-6D6CB267D3A7}" type="pres">
      <dgm:prSet presAssocID="{602E0B70-E6F3-44D8-84BB-3743147E0F6D}" presName="parTxOnly" presStyleLbl="node1" presStyleIdx="1" presStyleCnt="4">
        <dgm:presLayoutVars>
          <dgm:bulletEnabled val="1"/>
        </dgm:presLayoutVars>
      </dgm:prSet>
      <dgm:spPr/>
      <dgm:t>
        <a:bodyPr/>
        <a:lstStyle/>
        <a:p>
          <a:endParaRPr lang="en-US"/>
        </a:p>
      </dgm:t>
    </dgm:pt>
    <dgm:pt modelId="{65893EF2-B591-42AC-B116-66DDCF4F2342}" type="pres">
      <dgm:prSet presAssocID="{D3213BCA-2E45-4C0F-9954-7F08DD345333}" presName="parSpace" presStyleCnt="0"/>
      <dgm:spPr/>
    </dgm:pt>
    <dgm:pt modelId="{71316644-45A7-456D-9E33-30B1FB3AE4E5}" type="pres">
      <dgm:prSet presAssocID="{0086C9A8-FF0D-4391-B931-AE2F3B28EE67}" presName="parTxOnly" presStyleLbl="node1" presStyleIdx="2" presStyleCnt="4">
        <dgm:presLayoutVars>
          <dgm:bulletEnabled val="1"/>
        </dgm:presLayoutVars>
      </dgm:prSet>
      <dgm:spPr/>
      <dgm:t>
        <a:bodyPr/>
        <a:lstStyle/>
        <a:p>
          <a:endParaRPr lang="en-US"/>
        </a:p>
      </dgm:t>
    </dgm:pt>
    <dgm:pt modelId="{A3E1C4B8-DE00-4D92-805E-DDD5D1C3A21E}" type="pres">
      <dgm:prSet presAssocID="{2CC422D3-65BD-4861-90E8-B453373CBB01}" presName="parSpace" presStyleCnt="0"/>
      <dgm:spPr/>
    </dgm:pt>
    <dgm:pt modelId="{54FF1934-06C6-48AD-922E-62167D143EC5}" type="pres">
      <dgm:prSet presAssocID="{BEDE6F12-5D1B-4817-B290-07DB445CA443}" presName="parTxOnly" presStyleLbl="node1" presStyleIdx="3" presStyleCnt="4">
        <dgm:presLayoutVars>
          <dgm:bulletEnabled val="1"/>
        </dgm:presLayoutVars>
      </dgm:prSet>
      <dgm:spPr/>
      <dgm:t>
        <a:bodyPr/>
        <a:lstStyle/>
        <a:p>
          <a:endParaRPr lang="en-US"/>
        </a:p>
      </dgm:t>
    </dgm:pt>
  </dgm:ptLst>
  <dgm:cxnLst>
    <dgm:cxn modelId="{8444C610-1C69-456E-9624-3ECDF10CD678}" srcId="{F3AC2511-602A-4B25-874D-6CDB91F24B74}" destId="{0086C9A8-FF0D-4391-B931-AE2F3B28EE67}" srcOrd="2" destOrd="0" parTransId="{73050F2C-97D3-4295-B05A-C2C9C92DF6AE}" sibTransId="{2CC422D3-65BD-4861-90E8-B453373CBB01}"/>
    <dgm:cxn modelId="{8BB7A136-9AFC-479C-BA9B-6388D91D7B62}" srcId="{F3AC2511-602A-4B25-874D-6CDB91F24B74}" destId="{911CD7F4-5577-4E00-9D27-8B565F9193B1}" srcOrd="0" destOrd="0" parTransId="{7310CBB3-A95E-454B-808E-E571BFE57FFE}" sibTransId="{ACFE763F-D1ED-461D-BEDA-CA14348EEACA}"/>
    <dgm:cxn modelId="{AA5CFD0E-CBAE-44E0-A7EE-C254F197ECE5}" type="presOf" srcId="{F3AC2511-602A-4B25-874D-6CDB91F24B74}" destId="{F35A8610-EA9D-43B9-9C33-92728D7E40B8}" srcOrd="0" destOrd="0" presId="urn:microsoft.com/office/officeart/2005/8/layout/hChevron3"/>
    <dgm:cxn modelId="{0603A49B-F136-4D34-9110-411A063C739D}" srcId="{F3AC2511-602A-4B25-874D-6CDB91F24B74}" destId="{BEDE6F12-5D1B-4817-B290-07DB445CA443}" srcOrd="3" destOrd="0" parTransId="{562E3BE3-8AB7-4EA0-996E-7124A214D8DE}" sibTransId="{8C2AE822-9179-458F-981C-E6A9D1078DD7}"/>
    <dgm:cxn modelId="{5553D000-2555-4EA8-A1D8-32B569B02C50}" type="presOf" srcId="{BEDE6F12-5D1B-4817-B290-07DB445CA443}" destId="{54FF1934-06C6-48AD-922E-62167D143EC5}" srcOrd="0" destOrd="0" presId="urn:microsoft.com/office/officeart/2005/8/layout/hChevron3"/>
    <dgm:cxn modelId="{5AA8607E-398D-446F-AD59-C53448E1E164}" type="presOf" srcId="{602E0B70-E6F3-44D8-84BB-3743147E0F6D}" destId="{9726EAEC-B33B-4CD7-9DA3-6D6CB267D3A7}" srcOrd="0" destOrd="0" presId="urn:microsoft.com/office/officeart/2005/8/layout/hChevron3"/>
    <dgm:cxn modelId="{A56189A4-C642-49FB-86A7-205760A31372}" type="presOf" srcId="{0086C9A8-FF0D-4391-B931-AE2F3B28EE67}" destId="{71316644-45A7-456D-9E33-30B1FB3AE4E5}" srcOrd="0" destOrd="0" presId="urn:microsoft.com/office/officeart/2005/8/layout/hChevron3"/>
    <dgm:cxn modelId="{C7BB68AB-A5C0-4DB6-A052-9FBE7F51FE67}" type="presOf" srcId="{911CD7F4-5577-4E00-9D27-8B565F9193B1}" destId="{A66921D6-3D85-4B27-8F0C-AF4A2C3251F9}" srcOrd="0" destOrd="0" presId="urn:microsoft.com/office/officeart/2005/8/layout/hChevron3"/>
    <dgm:cxn modelId="{B7A61FBB-0F99-44C0-94CC-AFEFB54CF276}" srcId="{F3AC2511-602A-4B25-874D-6CDB91F24B74}" destId="{602E0B70-E6F3-44D8-84BB-3743147E0F6D}" srcOrd="1" destOrd="0" parTransId="{40A8F3C4-F5B1-4B9F-8FF5-D12EDA936FA7}" sibTransId="{D3213BCA-2E45-4C0F-9954-7F08DD345333}"/>
    <dgm:cxn modelId="{AB62184A-00CA-4B37-8775-50F9C6E5BD37}" type="presParOf" srcId="{F35A8610-EA9D-43B9-9C33-92728D7E40B8}" destId="{A66921D6-3D85-4B27-8F0C-AF4A2C3251F9}" srcOrd="0" destOrd="0" presId="urn:microsoft.com/office/officeart/2005/8/layout/hChevron3"/>
    <dgm:cxn modelId="{CBF4284D-09D4-419C-A9E7-FA75C6F61584}" type="presParOf" srcId="{F35A8610-EA9D-43B9-9C33-92728D7E40B8}" destId="{6CDFE2FF-F925-4299-8A8C-5B0FDDC67544}" srcOrd="1" destOrd="0" presId="urn:microsoft.com/office/officeart/2005/8/layout/hChevron3"/>
    <dgm:cxn modelId="{A56CB77A-21E4-475A-8E26-1DB8115EE072}" type="presParOf" srcId="{F35A8610-EA9D-43B9-9C33-92728D7E40B8}" destId="{9726EAEC-B33B-4CD7-9DA3-6D6CB267D3A7}" srcOrd="2" destOrd="0" presId="urn:microsoft.com/office/officeart/2005/8/layout/hChevron3"/>
    <dgm:cxn modelId="{DF6B116B-89F5-4393-A914-7B220EDD9CA6}" type="presParOf" srcId="{F35A8610-EA9D-43B9-9C33-92728D7E40B8}" destId="{65893EF2-B591-42AC-B116-66DDCF4F2342}" srcOrd="3" destOrd="0" presId="urn:microsoft.com/office/officeart/2005/8/layout/hChevron3"/>
    <dgm:cxn modelId="{C535EEEF-7EA8-4ABE-8043-9041C162A032}" type="presParOf" srcId="{F35A8610-EA9D-43B9-9C33-92728D7E40B8}" destId="{71316644-45A7-456D-9E33-30B1FB3AE4E5}" srcOrd="4" destOrd="0" presId="urn:microsoft.com/office/officeart/2005/8/layout/hChevron3"/>
    <dgm:cxn modelId="{E42B067A-8178-45BC-BC40-3E7E8E4DEC92}" type="presParOf" srcId="{F35A8610-EA9D-43B9-9C33-92728D7E40B8}" destId="{A3E1C4B8-DE00-4D92-805E-DDD5D1C3A21E}" srcOrd="5" destOrd="0" presId="urn:microsoft.com/office/officeart/2005/8/layout/hChevron3"/>
    <dgm:cxn modelId="{50FD7342-F094-4EFD-9622-3F6197136509}" type="presParOf" srcId="{F35A8610-EA9D-43B9-9C33-92728D7E40B8}" destId="{54FF1934-06C6-48AD-922E-62167D143EC5}" srcOrd="6" destOrd="0" presId="urn:microsoft.com/office/officeart/2005/8/layout/hChevron3"/>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dgm:spPr>
        <a:solidFill>
          <a:schemeClr val="accent5">
            <a:lumMod val="75000"/>
          </a:schemeClr>
        </a:solidFill>
      </dgm:spPr>
      <dgm:t>
        <a:bodyPr/>
        <a:lstStyle/>
        <a:p>
          <a:r>
            <a:rPr lang="en-US" b="1" dirty="0" smtClean="0">
              <a:latin typeface="Footlight MT Light" pitchFamily="18" charset="0"/>
            </a:rPr>
            <a:t>DESIGN</a:t>
          </a:r>
          <a:endParaRPr lang="en-US"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D6C6E585-97CE-4E38-8D6B-EDA6E367674F}">
      <dgm:prSet phldrT="[Text]"/>
      <dgm:spPr>
        <a:solidFill>
          <a:srgbClr val="FFC000"/>
        </a:solidFill>
      </dgm:spPr>
      <dgm:t>
        <a:bodyPr/>
        <a:lstStyle/>
        <a:p>
          <a:r>
            <a:rPr lang="en-US" b="1" dirty="0" smtClean="0">
              <a:latin typeface="Footlight MT Light" pitchFamily="18" charset="0"/>
            </a:rPr>
            <a:t>PARTICIPANTS</a:t>
          </a:r>
          <a:endParaRPr lang="en-US" b="1" dirty="0">
            <a:latin typeface="Footlight MT Light" pitchFamily="18" charset="0"/>
          </a:endParaRPr>
        </a:p>
      </dgm:t>
    </dgm:pt>
    <dgm:pt modelId="{3B07481C-C86C-4FEC-AD4D-64DCAAF75E0E}" type="parTrans" cxnId="{0F2CC5E9-2934-464F-BDEB-D9BDA0422F4B}">
      <dgm:prSet/>
      <dgm:spPr/>
      <dgm:t>
        <a:bodyPr/>
        <a:lstStyle/>
        <a:p>
          <a:endParaRPr lang="en-US"/>
        </a:p>
      </dgm:t>
    </dgm:pt>
    <dgm:pt modelId="{EC79321F-B99E-41ED-B502-D4040A9043ED}" type="sibTrans" cxnId="{0F2CC5E9-2934-464F-BDEB-D9BDA0422F4B}">
      <dgm:prSet/>
      <dgm:spPr/>
      <dgm:t>
        <a:bodyPr/>
        <a:lstStyle/>
        <a:p>
          <a:endParaRPr lang="en-US"/>
        </a:p>
      </dgm:t>
    </dgm:pt>
    <dgm:pt modelId="{F56B8E99-3FD5-4946-B39A-37C3387C8CFC}">
      <dgm:prSet phldrT="[Text]"/>
      <dgm:spPr>
        <a:solidFill>
          <a:schemeClr val="accent5">
            <a:lumMod val="75000"/>
          </a:schemeClr>
        </a:solidFill>
      </dgm:spPr>
      <dgm:t>
        <a:bodyPr/>
        <a:lstStyle/>
        <a:p>
          <a:r>
            <a:rPr lang="en-US" b="1" dirty="0" smtClean="0">
              <a:latin typeface="Footlight MT Light" pitchFamily="18" charset="0"/>
            </a:rPr>
            <a:t>PROCEDURE</a:t>
          </a:r>
          <a:endParaRPr lang="en-US" b="1" dirty="0">
            <a:latin typeface="Footlight MT Light" pitchFamily="18" charset="0"/>
          </a:endParaRPr>
        </a:p>
      </dgm:t>
    </dgm:pt>
    <dgm:pt modelId="{03508D67-671C-4ABE-BC02-90ACF0D9BDAE}" type="parTrans" cxnId="{49375453-83CB-47E0-B139-D0509FCE2ACD}">
      <dgm:prSet/>
      <dgm:spPr/>
      <dgm:t>
        <a:bodyPr/>
        <a:lstStyle/>
        <a:p>
          <a:endParaRPr lang="en-US"/>
        </a:p>
      </dgm:t>
    </dgm:pt>
    <dgm:pt modelId="{0E64A3C5-0CDF-4951-9E68-F00F07C9C071}" type="sibTrans" cxnId="{49375453-83CB-47E0-B139-D0509FCE2ACD}">
      <dgm:prSet/>
      <dgm:spPr/>
      <dgm:t>
        <a:bodyPr/>
        <a:lstStyle/>
        <a:p>
          <a:endParaRPr lang="en-US"/>
        </a:p>
      </dgm:t>
    </dgm:pt>
    <dgm:pt modelId="{B1946AE8-BF61-4BC9-BA4F-AE276834D1A9}">
      <dgm:prSet phldrT="[Text]"/>
      <dgm:spPr>
        <a:solidFill>
          <a:schemeClr val="accent5">
            <a:lumMod val="75000"/>
          </a:schemeClr>
        </a:solidFill>
      </dgm:spPr>
      <dgm:t>
        <a:bodyPr/>
        <a:lstStyle/>
        <a:p>
          <a:r>
            <a:rPr lang="en-US" b="1" dirty="0" smtClean="0">
              <a:latin typeface="Footlight MT Light" pitchFamily="18" charset="0"/>
            </a:rPr>
            <a:t>ETHICAL CONSIDERATION</a:t>
          </a:r>
          <a:endParaRPr lang="en-US" b="1" dirty="0">
            <a:latin typeface="Footlight MT Light" pitchFamily="18" charset="0"/>
          </a:endParaRPr>
        </a:p>
      </dgm:t>
    </dgm:pt>
    <dgm:pt modelId="{A0C12BE6-7791-4CFF-87CE-BA8AA84BE0CB}" type="parTrans" cxnId="{8F0EC922-4863-4AE6-870A-9483E9F62246}">
      <dgm:prSet/>
      <dgm:spPr/>
      <dgm:t>
        <a:bodyPr/>
        <a:lstStyle/>
        <a:p>
          <a:endParaRPr lang="en-US"/>
        </a:p>
      </dgm:t>
    </dgm:pt>
    <dgm:pt modelId="{72697ED9-0759-4DAE-84C2-5EE9C70918BE}" type="sibTrans" cxnId="{8F0EC922-4863-4AE6-870A-9483E9F62246}">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90CAD65C-5BA2-4B30-90FC-3D3C6D0CB2E6}" type="pres">
      <dgm:prSet presAssocID="{D6C6E585-97CE-4E38-8D6B-EDA6E367674F}" presName="parTxOnly" presStyleLbl="node1" presStyleIdx="1" presStyleCnt="4">
        <dgm:presLayoutVars>
          <dgm:bulletEnabled val="1"/>
        </dgm:presLayoutVars>
      </dgm:prSet>
      <dgm:spPr/>
      <dgm:t>
        <a:bodyPr/>
        <a:lstStyle/>
        <a:p>
          <a:endParaRPr lang="en-US"/>
        </a:p>
      </dgm:t>
    </dgm:pt>
    <dgm:pt modelId="{D8C2BEB5-4031-437D-9B74-68715253DC8C}" type="pres">
      <dgm:prSet presAssocID="{EC79321F-B99E-41ED-B502-D4040A9043ED}" presName="parSpace" presStyleCnt="0"/>
      <dgm:spPr/>
    </dgm:pt>
    <dgm:pt modelId="{66783030-AF00-4FB9-ABEF-C9CE47E9A8F8}" type="pres">
      <dgm:prSet presAssocID="{F56B8E99-3FD5-4946-B39A-37C3387C8CFC}" presName="parTxOnly" presStyleLbl="node1" presStyleIdx="2" presStyleCnt="4">
        <dgm:presLayoutVars>
          <dgm:bulletEnabled val="1"/>
        </dgm:presLayoutVars>
      </dgm:prSet>
      <dgm:spPr/>
      <dgm:t>
        <a:bodyPr/>
        <a:lstStyle/>
        <a:p>
          <a:endParaRPr lang="en-US"/>
        </a:p>
      </dgm:t>
    </dgm:pt>
    <dgm:pt modelId="{47AEF521-9012-43F1-8537-A23B9ACDDD11}" type="pres">
      <dgm:prSet presAssocID="{0E64A3C5-0CDF-4951-9E68-F00F07C9C071}" presName="parSpace" presStyleCnt="0"/>
      <dgm:spPr/>
    </dgm:pt>
    <dgm:pt modelId="{DDCE807C-DE2E-4F92-BCED-8550B9A4AC64}" type="pres">
      <dgm:prSet presAssocID="{B1946AE8-BF61-4BC9-BA4F-AE276834D1A9}" presName="parTxOnly" presStyleLbl="node1" presStyleIdx="3" presStyleCnt="4">
        <dgm:presLayoutVars>
          <dgm:bulletEnabled val="1"/>
        </dgm:presLayoutVars>
      </dgm:prSet>
      <dgm:spPr/>
      <dgm:t>
        <a:bodyPr/>
        <a:lstStyle/>
        <a:p>
          <a:endParaRPr lang="en-US"/>
        </a:p>
      </dgm:t>
    </dgm:pt>
  </dgm:ptLst>
  <dgm:cxnLst>
    <dgm:cxn modelId="{8F0EC922-4863-4AE6-870A-9483E9F62246}" srcId="{F3AC2511-602A-4B25-874D-6CDB91F24B74}" destId="{B1946AE8-BF61-4BC9-BA4F-AE276834D1A9}" srcOrd="3" destOrd="0" parTransId="{A0C12BE6-7791-4CFF-87CE-BA8AA84BE0CB}" sibTransId="{72697ED9-0759-4DAE-84C2-5EE9C70918BE}"/>
    <dgm:cxn modelId="{8BB7A136-9AFC-479C-BA9B-6388D91D7B62}" srcId="{F3AC2511-602A-4B25-874D-6CDB91F24B74}" destId="{911CD7F4-5577-4E00-9D27-8B565F9193B1}" srcOrd="0" destOrd="0" parTransId="{7310CBB3-A95E-454B-808E-E571BFE57FFE}" sibTransId="{ACFE763F-D1ED-461D-BEDA-CA14348EEACA}"/>
    <dgm:cxn modelId="{EA82B321-48AD-40A5-BDB4-71E045D48DE6}" type="presOf" srcId="{D6C6E585-97CE-4E38-8D6B-EDA6E367674F}" destId="{90CAD65C-5BA2-4B30-90FC-3D3C6D0CB2E6}" srcOrd="0" destOrd="0" presId="urn:microsoft.com/office/officeart/2005/8/layout/hChevron3"/>
    <dgm:cxn modelId="{CCDA5EEF-4170-415D-83DE-A7C2CBF290D5}" type="presOf" srcId="{F3AC2511-602A-4B25-874D-6CDB91F24B74}" destId="{F35A8610-EA9D-43B9-9C33-92728D7E40B8}" srcOrd="0" destOrd="0" presId="urn:microsoft.com/office/officeart/2005/8/layout/hChevron3"/>
    <dgm:cxn modelId="{63755B0F-B873-435A-9A20-9AA8A952DCF9}" type="presOf" srcId="{911CD7F4-5577-4E00-9D27-8B565F9193B1}" destId="{A66921D6-3D85-4B27-8F0C-AF4A2C3251F9}" srcOrd="0" destOrd="0" presId="urn:microsoft.com/office/officeart/2005/8/layout/hChevron3"/>
    <dgm:cxn modelId="{1148BE10-739D-4FF7-B70A-53C1FE987B03}" type="presOf" srcId="{B1946AE8-BF61-4BC9-BA4F-AE276834D1A9}" destId="{DDCE807C-DE2E-4F92-BCED-8550B9A4AC64}" srcOrd="0" destOrd="0" presId="urn:microsoft.com/office/officeart/2005/8/layout/hChevron3"/>
    <dgm:cxn modelId="{0F2CC5E9-2934-464F-BDEB-D9BDA0422F4B}" srcId="{F3AC2511-602A-4B25-874D-6CDB91F24B74}" destId="{D6C6E585-97CE-4E38-8D6B-EDA6E367674F}" srcOrd="1" destOrd="0" parTransId="{3B07481C-C86C-4FEC-AD4D-64DCAAF75E0E}" sibTransId="{EC79321F-B99E-41ED-B502-D4040A9043ED}"/>
    <dgm:cxn modelId="{EDB94D75-59DF-4933-AB45-95B983F36C69}" type="presOf" srcId="{F56B8E99-3FD5-4946-B39A-37C3387C8CFC}" destId="{66783030-AF00-4FB9-ABEF-C9CE47E9A8F8}" srcOrd="0" destOrd="0" presId="urn:microsoft.com/office/officeart/2005/8/layout/hChevron3"/>
    <dgm:cxn modelId="{49375453-83CB-47E0-B139-D0509FCE2ACD}" srcId="{F3AC2511-602A-4B25-874D-6CDB91F24B74}" destId="{F56B8E99-3FD5-4946-B39A-37C3387C8CFC}" srcOrd="2" destOrd="0" parTransId="{03508D67-671C-4ABE-BC02-90ACF0D9BDAE}" sibTransId="{0E64A3C5-0CDF-4951-9E68-F00F07C9C071}"/>
    <dgm:cxn modelId="{9150B5DC-22B7-4AA6-9596-CB745547C88F}" type="presParOf" srcId="{F35A8610-EA9D-43B9-9C33-92728D7E40B8}" destId="{A66921D6-3D85-4B27-8F0C-AF4A2C3251F9}" srcOrd="0" destOrd="0" presId="urn:microsoft.com/office/officeart/2005/8/layout/hChevron3"/>
    <dgm:cxn modelId="{C5E52B82-4CEC-4FB4-BDB3-28C624AA2CB4}" type="presParOf" srcId="{F35A8610-EA9D-43B9-9C33-92728D7E40B8}" destId="{6CDFE2FF-F925-4299-8A8C-5B0FDDC67544}" srcOrd="1" destOrd="0" presId="urn:microsoft.com/office/officeart/2005/8/layout/hChevron3"/>
    <dgm:cxn modelId="{88ABD70E-825E-41AE-B550-9F0A42795A3D}" type="presParOf" srcId="{F35A8610-EA9D-43B9-9C33-92728D7E40B8}" destId="{90CAD65C-5BA2-4B30-90FC-3D3C6D0CB2E6}" srcOrd="2" destOrd="0" presId="urn:microsoft.com/office/officeart/2005/8/layout/hChevron3"/>
    <dgm:cxn modelId="{026CBA6F-B9B4-4335-82AB-0D9CB1052D1B}" type="presParOf" srcId="{F35A8610-EA9D-43B9-9C33-92728D7E40B8}" destId="{D8C2BEB5-4031-437D-9B74-68715253DC8C}" srcOrd="3" destOrd="0" presId="urn:microsoft.com/office/officeart/2005/8/layout/hChevron3"/>
    <dgm:cxn modelId="{BE8D2C6D-5829-43FD-A33C-8FFC81D6F13E}" type="presParOf" srcId="{F35A8610-EA9D-43B9-9C33-92728D7E40B8}" destId="{66783030-AF00-4FB9-ABEF-C9CE47E9A8F8}" srcOrd="4" destOrd="0" presId="urn:microsoft.com/office/officeart/2005/8/layout/hChevron3"/>
    <dgm:cxn modelId="{CED7061C-1041-46D6-B1F1-4D5897D6B093}" type="presParOf" srcId="{F35A8610-EA9D-43B9-9C33-92728D7E40B8}" destId="{47AEF521-9012-43F1-8537-A23B9ACDDD11}" srcOrd="5" destOrd="0" presId="urn:microsoft.com/office/officeart/2005/8/layout/hChevron3"/>
    <dgm:cxn modelId="{CA988A1B-2B14-4C56-8136-38CE377AB7B0}" type="presParOf" srcId="{F35A8610-EA9D-43B9-9C33-92728D7E40B8}" destId="{DDCE807C-DE2E-4F92-BCED-8550B9A4AC64}" srcOrd="6" destOrd="0" presId="urn:microsoft.com/office/officeart/2005/8/layout/hChevron3"/>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dgm:spPr>
        <a:solidFill>
          <a:schemeClr val="accent5">
            <a:lumMod val="75000"/>
          </a:schemeClr>
        </a:solidFill>
      </dgm:spPr>
      <dgm:t>
        <a:bodyPr/>
        <a:lstStyle/>
        <a:p>
          <a:r>
            <a:rPr lang="en-US" b="1" dirty="0" smtClean="0">
              <a:latin typeface="Footlight MT Light" pitchFamily="18" charset="0"/>
            </a:rPr>
            <a:t>DESIGN</a:t>
          </a:r>
          <a:endParaRPr lang="en-US"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D6C6E585-97CE-4E38-8D6B-EDA6E367674F}">
      <dgm:prSet phldrT="[Text]"/>
      <dgm:spPr>
        <a:solidFill>
          <a:srgbClr val="FFC000"/>
        </a:solidFill>
      </dgm:spPr>
      <dgm:t>
        <a:bodyPr/>
        <a:lstStyle/>
        <a:p>
          <a:r>
            <a:rPr lang="en-US" b="1" dirty="0" smtClean="0">
              <a:latin typeface="Footlight MT Light" pitchFamily="18" charset="0"/>
            </a:rPr>
            <a:t>PARTICIPANTS</a:t>
          </a:r>
          <a:endParaRPr lang="en-US" b="1" dirty="0">
            <a:latin typeface="Footlight MT Light" pitchFamily="18" charset="0"/>
          </a:endParaRPr>
        </a:p>
      </dgm:t>
    </dgm:pt>
    <dgm:pt modelId="{3B07481C-C86C-4FEC-AD4D-64DCAAF75E0E}" type="parTrans" cxnId="{0F2CC5E9-2934-464F-BDEB-D9BDA0422F4B}">
      <dgm:prSet/>
      <dgm:spPr/>
      <dgm:t>
        <a:bodyPr/>
        <a:lstStyle/>
        <a:p>
          <a:endParaRPr lang="en-US"/>
        </a:p>
      </dgm:t>
    </dgm:pt>
    <dgm:pt modelId="{EC79321F-B99E-41ED-B502-D4040A9043ED}" type="sibTrans" cxnId="{0F2CC5E9-2934-464F-BDEB-D9BDA0422F4B}">
      <dgm:prSet/>
      <dgm:spPr/>
      <dgm:t>
        <a:bodyPr/>
        <a:lstStyle/>
        <a:p>
          <a:endParaRPr lang="en-US"/>
        </a:p>
      </dgm:t>
    </dgm:pt>
    <dgm:pt modelId="{F56B8E99-3FD5-4946-B39A-37C3387C8CFC}">
      <dgm:prSet phldrT="[Text]"/>
      <dgm:spPr>
        <a:solidFill>
          <a:schemeClr val="accent5">
            <a:lumMod val="75000"/>
          </a:schemeClr>
        </a:solidFill>
      </dgm:spPr>
      <dgm:t>
        <a:bodyPr/>
        <a:lstStyle/>
        <a:p>
          <a:r>
            <a:rPr lang="en-US" b="1" dirty="0" smtClean="0">
              <a:latin typeface="Footlight MT Light" pitchFamily="18" charset="0"/>
            </a:rPr>
            <a:t>PROCEDURE</a:t>
          </a:r>
          <a:endParaRPr lang="en-US" b="1" dirty="0">
            <a:latin typeface="Footlight MT Light" pitchFamily="18" charset="0"/>
          </a:endParaRPr>
        </a:p>
      </dgm:t>
    </dgm:pt>
    <dgm:pt modelId="{03508D67-671C-4ABE-BC02-90ACF0D9BDAE}" type="parTrans" cxnId="{49375453-83CB-47E0-B139-D0509FCE2ACD}">
      <dgm:prSet/>
      <dgm:spPr/>
      <dgm:t>
        <a:bodyPr/>
        <a:lstStyle/>
        <a:p>
          <a:endParaRPr lang="en-US"/>
        </a:p>
      </dgm:t>
    </dgm:pt>
    <dgm:pt modelId="{0E64A3C5-0CDF-4951-9E68-F00F07C9C071}" type="sibTrans" cxnId="{49375453-83CB-47E0-B139-D0509FCE2ACD}">
      <dgm:prSet/>
      <dgm:spPr/>
      <dgm:t>
        <a:bodyPr/>
        <a:lstStyle/>
        <a:p>
          <a:endParaRPr lang="en-US"/>
        </a:p>
      </dgm:t>
    </dgm:pt>
    <dgm:pt modelId="{B1946AE8-BF61-4BC9-BA4F-AE276834D1A9}">
      <dgm:prSet phldrT="[Text]"/>
      <dgm:spPr>
        <a:solidFill>
          <a:schemeClr val="accent5">
            <a:lumMod val="75000"/>
          </a:schemeClr>
        </a:solidFill>
      </dgm:spPr>
      <dgm:t>
        <a:bodyPr/>
        <a:lstStyle/>
        <a:p>
          <a:r>
            <a:rPr lang="en-US" b="1" dirty="0" smtClean="0">
              <a:latin typeface="Footlight MT Light" pitchFamily="18" charset="0"/>
            </a:rPr>
            <a:t>ETHICAL CONSIDERATION</a:t>
          </a:r>
          <a:endParaRPr lang="en-US" b="1" dirty="0">
            <a:latin typeface="Footlight MT Light" pitchFamily="18" charset="0"/>
          </a:endParaRPr>
        </a:p>
      </dgm:t>
    </dgm:pt>
    <dgm:pt modelId="{A0C12BE6-7791-4CFF-87CE-BA8AA84BE0CB}" type="parTrans" cxnId="{8F0EC922-4863-4AE6-870A-9483E9F62246}">
      <dgm:prSet/>
      <dgm:spPr/>
      <dgm:t>
        <a:bodyPr/>
        <a:lstStyle/>
        <a:p>
          <a:endParaRPr lang="en-US"/>
        </a:p>
      </dgm:t>
    </dgm:pt>
    <dgm:pt modelId="{72697ED9-0759-4DAE-84C2-5EE9C70918BE}" type="sibTrans" cxnId="{8F0EC922-4863-4AE6-870A-9483E9F62246}">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90CAD65C-5BA2-4B30-90FC-3D3C6D0CB2E6}" type="pres">
      <dgm:prSet presAssocID="{D6C6E585-97CE-4E38-8D6B-EDA6E367674F}" presName="parTxOnly" presStyleLbl="node1" presStyleIdx="1" presStyleCnt="4">
        <dgm:presLayoutVars>
          <dgm:bulletEnabled val="1"/>
        </dgm:presLayoutVars>
      </dgm:prSet>
      <dgm:spPr/>
      <dgm:t>
        <a:bodyPr/>
        <a:lstStyle/>
        <a:p>
          <a:endParaRPr lang="en-US"/>
        </a:p>
      </dgm:t>
    </dgm:pt>
    <dgm:pt modelId="{D8C2BEB5-4031-437D-9B74-68715253DC8C}" type="pres">
      <dgm:prSet presAssocID="{EC79321F-B99E-41ED-B502-D4040A9043ED}" presName="parSpace" presStyleCnt="0"/>
      <dgm:spPr/>
    </dgm:pt>
    <dgm:pt modelId="{66783030-AF00-4FB9-ABEF-C9CE47E9A8F8}" type="pres">
      <dgm:prSet presAssocID="{F56B8E99-3FD5-4946-B39A-37C3387C8CFC}" presName="parTxOnly" presStyleLbl="node1" presStyleIdx="2" presStyleCnt="4">
        <dgm:presLayoutVars>
          <dgm:bulletEnabled val="1"/>
        </dgm:presLayoutVars>
      </dgm:prSet>
      <dgm:spPr/>
      <dgm:t>
        <a:bodyPr/>
        <a:lstStyle/>
        <a:p>
          <a:endParaRPr lang="en-US"/>
        </a:p>
      </dgm:t>
    </dgm:pt>
    <dgm:pt modelId="{47AEF521-9012-43F1-8537-A23B9ACDDD11}" type="pres">
      <dgm:prSet presAssocID="{0E64A3C5-0CDF-4951-9E68-F00F07C9C071}" presName="parSpace" presStyleCnt="0"/>
      <dgm:spPr/>
    </dgm:pt>
    <dgm:pt modelId="{DDCE807C-DE2E-4F92-BCED-8550B9A4AC64}" type="pres">
      <dgm:prSet presAssocID="{B1946AE8-BF61-4BC9-BA4F-AE276834D1A9}" presName="parTxOnly" presStyleLbl="node1" presStyleIdx="3" presStyleCnt="4">
        <dgm:presLayoutVars>
          <dgm:bulletEnabled val="1"/>
        </dgm:presLayoutVars>
      </dgm:prSet>
      <dgm:spPr/>
      <dgm:t>
        <a:bodyPr/>
        <a:lstStyle/>
        <a:p>
          <a:endParaRPr lang="en-US"/>
        </a:p>
      </dgm:t>
    </dgm:pt>
  </dgm:ptLst>
  <dgm:cxnLst>
    <dgm:cxn modelId="{8F0EC922-4863-4AE6-870A-9483E9F62246}" srcId="{F3AC2511-602A-4B25-874D-6CDB91F24B74}" destId="{B1946AE8-BF61-4BC9-BA4F-AE276834D1A9}" srcOrd="3" destOrd="0" parTransId="{A0C12BE6-7791-4CFF-87CE-BA8AA84BE0CB}" sibTransId="{72697ED9-0759-4DAE-84C2-5EE9C70918BE}"/>
    <dgm:cxn modelId="{8BB7A136-9AFC-479C-BA9B-6388D91D7B62}" srcId="{F3AC2511-602A-4B25-874D-6CDB91F24B74}" destId="{911CD7F4-5577-4E00-9D27-8B565F9193B1}" srcOrd="0" destOrd="0" parTransId="{7310CBB3-A95E-454B-808E-E571BFE57FFE}" sibTransId="{ACFE763F-D1ED-461D-BEDA-CA14348EEACA}"/>
    <dgm:cxn modelId="{C459D7A5-FD62-4DA9-B057-681E993DDC4C}" type="presOf" srcId="{911CD7F4-5577-4E00-9D27-8B565F9193B1}" destId="{A66921D6-3D85-4B27-8F0C-AF4A2C3251F9}" srcOrd="0" destOrd="0" presId="urn:microsoft.com/office/officeart/2005/8/layout/hChevron3"/>
    <dgm:cxn modelId="{E7F058DE-8E05-4873-8DB6-CEF735F1E4A5}" type="presOf" srcId="{B1946AE8-BF61-4BC9-BA4F-AE276834D1A9}" destId="{DDCE807C-DE2E-4F92-BCED-8550B9A4AC64}" srcOrd="0" destOrd="0" presId="urn:microsoft.com/office/officeart/2005/8/layout/hChevron3"/>
    <dgm:cxn modelId="{65E7D3F7-606E-4591-AE54-50D00F22AA5F}" type="presOf" srcId="{F56B8E99-3FD5-4946-B39A-37C3387C8CFC}" destId="{66783030-AF00-4FB9-ABEF-C9CE47E9A8F8}" srcOrd="0" destOrd="0" presId="urn:microsoft.com/office/officeart/2005/8/layout/hChevron3"/>
    <dgm:cxn modelId="{C2FD8170-824F-4331-A83A-AB77FCE0B586}" type="presOf" srcId="{F3AC2511-602A-4B25-874D-6CDB91F24B74}" destId="{F35A8610-EA9D-43B9-9C33-92728D7E40B8}" srcOrd="0" destOrd="0" presId="urn:microsoft.com/office/officeart/2005/8/layout/hChevron3"/>
    <dgm:cxn modelId="{0F2CC5E9-2934-464F-BDEB-D9BDA0422F4B}" srcId="{F3AC2511-602A-4B25-874D-6CDB91F24B74}" destId="{D6C6E585-97CE-4E38-8D6B-EDA6E367674F}" srcOrd="1" destOrd="0" parTransId="{3B07481C-C86C-4FEC-AD4D-64DCAAF75E0E}" sibTransId="{EC79321F-B99E-41ED-B502-D4040A9043ED}"/>
    <dgm:cxn modelId="{49375453-83CB-47E0-B139-D0509FCE2ACD}" srcId="{F3AC2511-602A-4B25-874D-6CDB91F24B74}" destId="{F56B8E99-3FD5-4946-B39A-37C3387C8CFC}" srcOrd="2" destOrd="0" parTransId="{03508D67-671C-4ABE-BC02-90ACF0D9BDAE}" sibTransId="{0E64A3C5-0CDF-4951-9E68-F00F07C9C071}"/>
    <dgm:cxn modelId="{11146C5B-116E-4473-B256-57E544867930}" type="presOf" srcId="{D6C6E585-97CE-4E38-8D6B-EDA6E367674F}" destId="{90CAD65C-5BA2-4B30-90FC-3D3C6D0CB2E6}" srcOrd="0" destOrd="0" presId="urn:microsoft.com/office/officeart/2005/8/layout/hChevron3"/>
    <dgm:cxn modelId="{7EFBCA15-256A-4D50-93B8-1D80F6CA219E}" type="presParOf" srcId="{F35A8610-EA9D-43B9-9C33-92728D7E40B8}" destId="{A66921D6-3D85-4B27-8F0C-AF4A2C3251F9}" srcOrd="0" destOrd="0" presId="urn:microsoft.com/office/officeart/2005/8/layout/hChevron3"/>
    <dgm:cxn modelId="{E28F38C8-B13A-4830-BF3E-04E338FA9BEC}" type="presParOf" srcId="{F35A8610-EA9D-43B9-9C33-92728D7E40B8}" destId="{6CDFE2FF-F925-4299-8A8C-5B0FDDC67544}" srcOrd="1" destOrd="0" presId="urn:microsoft.com/office/officeart/2005/8/layout/hChevron3"/>
    <dgm:cxn modelId="{8F1F450D-2FE5-47AD-9AD8-5DC390B2A818}" type="presParOf" srcId="{F35A8610-EA9D-43B9-9C33-92728D7E40B8}" destId="{90CAD65C-5BA2-4B30-90FC-3D3C6D0CB2E6}" srcOrd="2" destOrd="0" presId="urn:microsoft.com/office/officeart/2005/8/layout/hChevron3"/>
    <dgm:cxn modelId="{06D629BC-00FD-4AE2-935E-93A2E669F88A}" type="presParOf" srcId="{F35A8610-EA9D-43B9-9C33-92728D7E40B8}" destId="{D8C2BEB5-4031-437D-9B74-68715253DC8C}" srcOrd="3" destOrd="0" presId="urn:microsoft.com/office/officeart/2005/8/layout/hChevron3"/>
    <dgm:cxn modelId="{D88BBE52-4718-4DDB-8BD9-A020ACC8D2C7}" type="presParOf" srcId="{F35A8610-EA9D-43B9-9C33-92728D7E40B8}" destId="{66783030-AF00-4FB9-ABEF-C9CE47E9A8F8}" srcOrd="4" destOrd="0" presId="urn:microsoft.com/office/officeart/2005/8/layout/hChevron3"/>
    <dgm:cxn modelId="{C4EA383B-7E3F-439C-B8E1-965B7B8957DB}" type="presParOf" srcId="{F35A8610-EA9D-43B9-9C33-92728D7E40B8}" destId="{47AEF521-9012-43F1-8537-A23B9ACDDD11}" srcOrd="5" destOrd="0" presId="urn:microsoft.com/office/officeart/2005/8/layout/hChevron3"/>
    <dgm:cxn modelId="{9AD0F514-7369-4D1C-96C5-7355076BAA79}" type="presParOf" srcId="{F35A8610-EA9D-43B9-9C33-92728D7E40B8}" destId="{DDCE807C-DE2E-4F92-BCED-8550B9A4AC64}" srcOrd="6" destOrd="0" presId="urn:microsoft.com/office/officeart/2005/8/layout/hChevron3"/>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558030-EAD9-4FD6-AE84-4F203AA0BA68}"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US"/>
        </a:p>
      </dgm:t>
    </dgm:pt>
    <dgm:pt modelId="{D1B05009-D946-4D2B-8402-B2A0C71A9A4F}">
      <dgm:prSet phldrT="[Text]" custT="1"/>
      <dgm:spPr>
        <a:solidFill>
          <a:schemeClr val="accent3">
            <a:lumMod val="60000"/>
            <a:lumOff val="40000"/>
          </a:schemeClr>
        </a:solidFill>
      </dgm:spPr>
      <dgm:t>
        <a:bodyPr/>
        <a:lstStyle/>
        <a:p>
          <a:r>
            <a:rPr lang="en-US" sz="2000" dirty="0" smtClean="0">
              <a:latin typeface="Footlight MT Light" pitchFamily="18" charset="0"/>
            </a:rPr>
            <a:t>210 Level II</a:t>
          </a:r>
          <a:endParaRPr lang="en-US" sz="2000" dirty="0">
            <a:latin typeface="Footlight MT Light" pitchFamily="18" charset="0"/>
          </a:endParaRPr>
        </a:p>
      </dgm:t>
    </dgm:pt>
    <dgm:pt modelId="{3D564DD1-36A7-4BD6-B169-2F1F745C399B}" type="parTrans" cxnId="{2CB07769-ED41-46A4-B37E-8DB854E64120}">
      <dgm:prSet/>
      <dgm:spPr/>
      <dgm:t>
        <a:bodyPr/>
        <a:lstStyle/>
        <a:p>
          <a:endParaRPr lang="en-US"/>
        </a:p>
      </dgm:t>
    </dgm:pt>
    <dgm:pt modelId="{29F60E9E-63FD-45EC-ADF7-E6E5559DF367}" type="sibTrans" cxnId="{2CB07769-ED41-46A4-B37E-8DB854E64120}">
      <dgm:prSet/>
      <dgm:spPr/>
      <dgm:t>
        <a:bodyPr/>
        <a:lstStyle/>
        <a:p>
          <a:endParaRPr lang="en-US"/>
        </a:p>
      </dgm:t>
    </dgm:pt>
    <dgm:pt modelId="{2B31472B-6CAE-48D0-8C00-C1A6132A32F7}">
      <dgm:prSet phldrT="[Text]" custT="1"/>
      <dgm:spPr>
        <a:solidFill>
          <a:srgbClr val="FFCCFF"/>
        </a:solidFill>
      </dgm:spPr>
      <dgm:t>
        <a:bodyPr/>
        <a:lstStyle/>
        <a:p>
          <a:r>
            <a:rPr lang="en-US" sz="2000" dirty="0" smtClean="0">
              <a:latin typeface="Footlight MT Light" pitchFamily="18" charset="0"/>
            </a:rPr>
            <a:t>289 Level III</a:t>
          </a:r>
          <a:endParaRPr lang="en-US" sz="2000" dirty="0">
            <a:latin typeface="Footlight MT Light" pitchFamily="18" charset="0"/>
          </a:endParaRPr>
        </a:p>
      </dgm:t>
    </dgm:pt>
    <dgm:pt modelId="{759E9A1A-1514-4F40-BD71-E689CD55B956}" type="parTrans" cxnId="{273A073A-08D4-4ABF-9A1D-BD7F916D5003}">
      <dgm:prSet/>
      <dgm:spPr/>
      <dgm:t>
        <a:bodyPr/>
        <a:lstStyle/>
        <a:p>
          <a:endParaRPr lang="en-US"/>
        </a:p>
      </dgm:t>
    </dgm:pt>
    <dgm:pt modelId="{B6672B06-7B9D-4986-A2F0-36055CEEC316}" type="sibTrans" cxnId="{273A073A-08D4-4ABF-9A1D-BD7F916D5003}">
      <dgm:prSet/>
      <dgm:spPr/>
      <dgm:t>
        <a:bodyPr/>
        <a:lstStyle/>
        <a:p>
          <a:endParaRPr lang="en-US"/>
        </a:p>
      </dgm:t>
    </dgm:pt>
    <dgm:pt modelId="{639D8980-5B2B-474C-85EE-51100B52B748}">
      <dgm:prSet phldrT="[Text]" custT="1"/>
      <dgm:spPr>
        <a:solidFill>
          <a:schemeClr val="accent5">
            <a:lumMod val="40000"/>
            <a:lumOff val="60000"/>
          </a:schemeClr>
        </a:solidFill>
      </dgm:spPr>
      <dgm:t>
        <a:bodyPr/>
        <a:lstStyle/>
        <a:p>
          <a:r>
            <a:rPr lang="en-US" sz="2000" dirty="0" smtClean="0">
              <a:latin typeface="Footlight MT Light" pitchFamily="18" charset="0"/>
            </a:rPr>
            <a:t>583 Level IV</a:t>
          </a:r>
          <a:endParaRPr lang="en-US" sz="2000" dirty="0">
            <a:latin typeface="Footlight MT Light" pitchFamily="18" charset="0"/>
          </a:endParaRPr>
        </a:p>
      </dgm:t>
    </dgm:pt>
    <dgm:pt modelId="{83E53D6E-1625-423E-82A9-3309484E46B3}" type="parTrans" cxnId="{BEF65F70-B83D-4552-87A5-7757FFA02371}">
      <dgm:prSet/>
      <dgm:spPr/>
      <dgm:t>
        <a:bodyPr/>
        <a:lstStyle/>
        <a:p>
          <a:endParaRPr lang="en-US"/>
        </a:p>
      </dgm:t>
    </dgm:pt>
    <dgm:pt modelId="{BA2DEC56-9B99-4CA2-8F75-2182FBE33981}" type="sibTrans" cxnId="{BEF65F70-B83D-4552-87A5-7757FFA02371}">
      <dgm:prSet/>
      <dgm:spPr/>
      <dgm:t>
        <a:bodyPr/>
        <a:lstStyle/>
        <a:p>
          <a:endParaRPr lang="en-US"/>
        </a:p>
      </dgm:t>
    </dgm:pt>
    <dgm:pt modelId="{6F6FF47C-F9A3-4168-BB39-8B7E556ACC04}">
      <dgm:prSet phldrT="[Text]" custT="1"/>
      <dgm:spPr>
        <a:solidFill>
          <a:srgbClr val="FFFF00"/>
        </a:solidFill>
      </dgm:spPr>
      <dgm:t>
        <a:bodyPr/>
        <a:lstStyle/>
        <a:p>
          <a:r>
            <a:rPr lang="en-US" sz="2000" dirty="0" smtClean="0">
              <a:latin typeface="Footlight MT Light" pitchFamily="18" charset="0"/>
            </a:rPr>
            <a:t>1082</a:t>
          </a:r>
          <a:endParaRPr lang="en-US" sz="2000" dirty="0">
            <a:latin typeface="Footlight MT Light" pitchFamily="18" charset="0"/>
          </a:endParaRPr>
        </a:p>
      </dgm:t>
    </dgm:pt>
    <dgm:pt modelId="{16652A2C-CF7C-47BA-90B9-E802A6492414}" type="sibTrans" cxnId="{C79FE0FD-4FBA-4374-BE63-0DB2110C8B29}">
      <dgm:prSet/>
      <dgm:spPr/>
      <dgm:t>
        <a:bodyPr/>
        <a:lstStyle/>
        <a:p>
          <a:endParaRPr lang="en-US"/>
        </a:p>
      </dgm:t>
    </dgm:pt>
    <dgm:pt modelId="{3D8042FD-929A-458E-BA08-00AE5EE0B0AF}" type="parTrans" cxnId="{C79FE0FD-4FBA-4374-BE63-0DB2110C8B29}">
      <dgm:prSet/>
      <dgm:spPr/>
      <dgm:t>
        <a:bodyPr/>
        <a:lstStyle/>
        <a:p>
          <a:endParaRPr lang="en-US"/>
        </a:p>
      </dgm:t>
    </dgm:pt>
    <dgm:pt modelId="{48C5BC28-AC9D-44B8-BA40-D9427461B91C}" type="pres">
      <dgm:prSet presAssocID="{A1558030-EAD9-4FD6-AE84-4F203AA0BA68}" presName="hierChild1" presStyleCnt="0">
        <dgm:presLayoutVars>
          <dgm:orgChart val="1"/>
          <dgm:chPref val="1"/>
          <dgm:dir/>
          <dgm:animOne val="branch"/>
          <dgm:animLvl val="lvl"/>
          <dgm:resizeHandles/>
        </dgm:presLayoutVars>
      </dgm:prSet>
      <dgm:spPr/>
      <dgm:t>
        <a:bodyPr/>
        <a:lstStyle/>
        <a:p>
          <a:endParaRPr lang="en-US"/>
        </a:p>
      </dgm:t>
    </dgm:pt>
    <dgm:pt modelId="{081BF272-39D3-4DFC-B1ED-FB6E56DCAA95}" type="pres">
      <dgm:prSet presAssocID="{6F6FF47C-F9A3-4168-BB39-8B7E556ACC04}" presName="hierRoot1" presStyleCnt="0">
        <dgm:presLayoutVars>
          <dgm:hierBranch val="init"/>
        </dgm:presLayoutVars>
      </dgm:prSet>
      <dgm:spPr/>
    </dgm:pt>
    <dgm:pt modelId="{849B635D-6093-4210-8015-6DC0BB8EE317}" type="pres">
      <dgm:prSet presAssocID="{6F6FF47C-F9A3-4168-BB39-8B7E556ACC04}" presName="rootComposite1" presStyleCnt="0"/>
      <dgm:spPr/>
    </dgm:pt>
    <dgm:pt modelId="{4A2C0062-4FD7-4AEE-BD3A-BBA2B1F6F4BC}" type="pres">
      <dgm:prSet presAssocID="{6F6FF47C-F9A3-4168-BB39-8B7E556ACC04}" presName="rootText1" presStyleLbl="node0" presStyleIdx="0" presStyleCnt="1" custScaleX="9301" custScaleY="15070" custLinFactNeighborX="-28148" custLinFactNeighborY="1772">
        <dgm:presLayoutVars>
          <dgm:chPref val="3"/>
        </dgm:presLayoutVars>
      </dgm:prSet>
      <dgm:spPr/>
      <dgm:t>
        <a:bodyPr/>
        <a:lstStyle/>
        <a:p>
          <a:endParaRPr lang="en-US"/>
        </a:p>
      </dgm:t>
    </dgm:pt>
    <dgm:pt modelId="{01DF991B-E17F-4D92-A410-FE9424F95C25}" type="pres">
      <dgm:prSet presAssocID="{6F6FF47C-F9A3-4168-BB39-8B7E556ACC04}" presName="rootConnector1" presStyleLbl="node1" presStyleIdx="0" presStyleCnt="0"/>
      <dgm:spPr/>
      <dgm:t>
        <a:bodyPr/>
        <a:lstStyle/>
        <a:p>
          <a:endParaRPr lang="en-US"/>
        </a:p>
      </dgm:t>
    </dgm:pt>
    <dgm:pt modelId="{FAD696EF-55D7-4531-B1C3-AF955A7384B0}" type="pres">
      <dgm:prSet presAssocID="{6F6FF47C-F9A3-4168-BB39-8B7E556ACC04}" presName="hierChild2" presStyleCnt="0"/>
      <dgm:spPr/>
    </dgm:pt>
    <dgm:pt modelId="{E0510E38-518B-4EB5-8B17-A99DF284DE40}" type="pres">
      <dgm:prSet presAssocID="{3D564DD1-36A7-4BD6-B169-2F1F745C399B}" presName="Name64" presStyleLbl="parChTrans1D2" presStyleIdx="0" presStyleCnt="3"/>
      <dgm:spPr/>
      <dgm:t>
        <a:bodyPr/>
        <a:lstStyle/>
        <a:p>
          <a:endParaRPr lang="en-US"/>
        </a:p>
      </dgm:t>
    </dgm:pt>
    <dgm:pt modelId="{28F695CA-7876-406C-A53E-9CF728EA080C}" type="pres">
      <dgm:prSet presAssocID="{D1B05009-D946-4D2B-8402-B2A0C71A9A4F}" presName="hierRoot2" presStyleCnt="0">
        <dgm:presLayoutVars>
          <dgm:hierBranch val="init"/>
        </dgm:presLayoutVars>
      </dgm:prSet>
      <dgm:spPr/>
    </dgm:pt>
    <dgm:pt modelId="{23B39ABC-E37A-4F13-A127-338E23A07C8F}" type="pres">
      <dgm:prSet presAssocID="{D1B05009-D946-4D2B-8402-B2A0C71A9A4F}" presName="rootComposite" presStyleCnt="0"/>
      <dgm:spPr/>
    </dgm:pt>
    <dgm:pt modelId="{FFAF544E-63D1-458F-88E4-2BE8148A95A5}" type="pres">
      <dgm:prSet presAssocID="{D1B05009-D946-4D2B-8402-B2A0C71A9A4F}" presName="rootText" presStyleLbl="node2" presStyleIdx="0" presStyleCnt="3" custScaleX="9047" custScaleY="16579" custLinFactNeighborX="-41136" custLinFactNeighborY="15591">
        <dgm:presLayoutVars>
          <dgm:chPref val="3"/>
        </dgm:presLayoutVars>
      </dgm:prSet>
      <dgm:spPr/>
      <dgm:t>
        <a:bodyPr/>
        <a:lstStyle/>
        <a:p>
          <a:endParaRPr lang="en-US"/>
        </a:p>
      </dgm:t>
    </dgm:pt>
    <dgm:pt modelId="{F1FD1810-8AE7-4DC9-82FD-3ACFC15C2116}" type="pres">
      <dgm:prSet presAssocID="{D1B05009-D946-4D2B-8402-B2A0C71A9A4F}" presName="rootConnector" presStyleLbl="node2" presStyleIdx="0" presStyleCnt="3"/>
      <dgm:spPr/>
      <dgm:t>
        <a:bodyPr/>
        <a:lstStyle/>
        <a:p>
          <a:endParaRPr lang="en-US"/>
        </a:p>
      </dgm:t>
    </dgm:pt>
    <dgm:pt modelId="{C5E85F46-0BA4-459B-A5E4-8914AE63D7ED}" type="pres">
      <dgm:prSet presAssocID="{D1B05009-D946-4D2B-8402-B2A0C71A9A4F}" presName="hierChild4" presStyleCnt="0"/>
      <dgm:spPr/>
    </dgm:pt>
    <dgm:pt modelId="{4F24C3F2-349D-4988-91D6-7C779CAF643D}" type="pres">
      <dgm:prSet presAssocID="{D1B05009-D946-4D2B-8402-B2A0C71A9A4F}" presName="hierChild5" presStyleCnt="0"/>
      <dgm:spPr/>
    </dgm:pt>
    <dgm:pt modelId="{36323D71-0147-42EF-9133-E3DA16286620}" type="pres">
      <dgm:prSet presAssocID="{759E9A1A-1514-4F40-BD71-E689CD55B956}" presName="Name64" presStyleLbl="parChTrans1D2" presStyleIdx="1" presStyleCnt="3"/>
      <dgm:spPr/>
      <dgm:t>
        <a:bodyPr/>
        <a:lstStyle/>
        <a:p>
          <a:endParaRPr lang="en-US"/>
        </a:p>
      </dgm:t>
    </dgm:pt>
    <dgm:pt modelId="{9F88C7A5-9254-4041-BC84-231FCA3FC983}" type="pres">
      <dgm:prSet presAssocID="{2B31472B-6CAE-48D0-8C00-C1A6132A32F7}" presName="hierRoot2" presStyleCnt="0">
        <dgm:presLayoutVars>
          <dgm:hierBranch val="init"/>
        </dgm:presLayoutVars>
      </dgm:prSet>
      <dgm:spPr/>
    </dgm:pt>
    <dgm:pt modelId="{0E0A2F12-62D5-4FAD-AFBC-AFCA8B1D7564}" type="pres">
      <dgm:prSet presAssocID="{2B31472B-6CAE-48D0-8C00-C1A6132A32F7}" presName="rootComposite" presStyleCnt="0"/>
      <dgm:spPr/>
    </dgm:pt>
    <dgm:pt modelId="{077E75D6-8B13-4FFA-88F7-57D6D6676F17}" type="pres">
      <dgm:prSet presAssocID="{2B31472B-6CAE-48D0-8C00-C1A6132A32F7}" presName="rootText" presStyleLbl="node2" presStyleIdx="1" presStyleCnt="3" custScaleX="9047" custScaleY="16579" custLinFactNeighborX="-41136" custLinFactNeighborY="1771">
        <dgm:presLayoutVars>
          <dgm:chPref val="3"/>
        </dgm:presLayoutVars>
      </dgm:prSet>
      <dgm:spPr/>
      <dgm:t>
        <a:bodyPr/>
        <a:lstStyle/>
        <a:p>
          <a:endParaRPr lang="en-US"/>
        </a:p>
      </dgm:t>
    </dgm:pt>
    <dgm:pt modelId="{C04A41BF-B801-40BB-B274-83CBC6F2CE35}" type="pres">
      <dgm:prSet presAssocID="{2B31472B-6CAE-48D0-8C00-C1A6132A32F7}" presName="rootConnector" presStyleLbl="node2" presStyleIdx="1" presStyleCnt="3"/>
      <dgm:spPr/>
      <dgm:t>
        <a:bodyPr/>
        <a:lstStyle/>
        <a:p>
          <a:endParaRPr lang="en-US"/>
        </a:p>
      </dgm:t>
    </dgm:pt>
    <dgm:pt modelId="{59FA7F36-9B8B-485C-AFE3-EF2C61E50400}" type="pres">
      <dgm:prSet presAssocID="{2B31472B-6CAE-48D0-8C00-C1A6132A32F7}" presName="hierChild4" presStyleCnt="0"/>
      <dgm:spPr/>
    </dgm:pt>
    <dgm:pt modelId="{5E7B105A-59E3-4941-A116-AC8E364DD50E}" type="pres">
      <dgm:prSet presAssocID="{2B31472B-6CAE-48D0-8C00-C1A6132A32F7}" presName="hierChild5" presStyleCnt="0"/>
      <dgm:spPr/>
    </dgm:pt>
    <dgm:pt modelId="{7798B20F-A670-4F50-B3AF-CAAC536AE1D4}" type="pres">
      <dgm:prSet presAssocID="{83E53D6E-1625-423E-82A9-3309484E46B3}" presName="Name64" presStyleLbl="parChTrans1D2" presStyleIdx="2" presStyleCnt="3"/>
      <dgm:spPr/>
      <dgm:t>
        <a:bodyPr/>
        <a:lstStyle/>
        <a:p>
          <a:endParaRPr lang="en-US"/>
        </a:p>
      </dgm:t>
    </dgm:pt>
    <dgm:pt modelId="{889F6019-8AE3-4032-88D7-682138B41D51}" type="pres">
      <dgm:prSet presAssocID="{639D8980-5B2B-474C-85EE-51100B52B748}" presName="hierRoot2" presStyleCnt="0">
        <dgm:presLayoutVars>
          <dgm:hierBranch val="init"/>
        </dgm:presLayoutVars>
      </dgm:prSet>
      <dgm:spPr/>
    </dgm:pt>
    <dgm:pt modelId="{F622B705-B01B-4DB9-BD58-31D0ECC6D1CE}" type="pres">
      <dgm:prSet presAssocID="{639D8980-5B2B-474C-85EE-51100B52B748}" presName="rootComposite" presStyleCnt="0"/>
      <dgm:spPr/>
    </dgm:pt>
    <dgm:pt modelId="{EC845790-DB23-40B4-B268-B2321AA3CB10}" type="pres">
      <dgm:prSet presAssocID="{639D8980-5B2B-474C-85EE-51100B52B748}" presName="rootText" presStyleLbl="node2" presStyleIdx="2" presStyleCnt="3" custScaleX="9047" custScaleY="16579" custLinFactNeighborX="-41136" custLinFactNeighborY="-20435">
        <dgm:presLayoutVars>
          <dgm:chPref val="3"/>
        </dgm:presLayoutVars>
      </dgm:prSet>
      <dgm:spPr/>
      <dgm:t>
        <a:bodyPr/>
        <a:lstStyle/>
        <a:p>
          <a:endParaRPr lang="en-US"/>
        </a:p>
      </dgm:t>
    </dgm:pt>
    <dgm:pt modelId="{865F10AA-49D6-4BE6-B2CE-F82FA051A3D1}" type="pres">
      <dgm:prSet presAssocID="{639D8980-5B2B-474C-85EE-51100B52B748}" presName="rootConnector" presStyleLbl="node2" presStyleIdx="2" presStyleCnt="3"/>
      <dgm:spPr/>
      <dgm:t>
        <a:bodyPr/>
        <a:lstStyle/>
        <a:p>
          <a:endParaRPr lang="en-US"/>
        </a:p>
      </dgm:t>
    </dgm:pt>
    <dgm:pt modelId="{6DF9AC77-5E12-4694-A819-94CBA627036E}" type="pres">
      <dgm:prSet presAssocID="{639D8980-5B2B-474C-85EE-51100B52B748}" presName="hierChild4" presStyleCnt="0"/>
      <dgm:spPr/>
    </dgm:pt>
    <dgm:pt modelId="{EE076166-B8E8-4599-89CF-2153FAA83D76}" type="pres">
      <dgm:prSet presAssocID="{639D8980-5B2B-474C-85EE-51100B52B748}" presName="hierChild5" presStyleCnt="0"/>
      <dgm:spPr/>
    </dgm:pt>
    <dgm:pt modelId="{715D2EFB-C94F-49C3-8622-F6BD7CF44A9D}" type="pres">
      <dgm:prSet presAssocID="{6F6FF47C-F9A3-4168-BB39-8B7E556ACC04}" presName="hierChild3" presStyleCnt="0"/>
      <dgm:spPr/>
    </dgm:pt>
  </dgm:ptLst>
  <dgm:cxnLst>
    <dgm:cxn modelId="{2CB07769-ED41-46A4-B37E-8DB854E64120}" srcId="{6F6FF47C-F9A3-4168-BB39-8B7E556ACC04}" destId="{D1B05009-D946-4D2B-8402-B2A0C71A9A4F}" srcOrd="0" destOrd="0" parTransId="{3D564DD1-36A7-4BD6-B169-2F1F745C399B}" sibTransId="{29F60E9E-63FD-45EC-ADF7-E6E5559DF367}"/>
    <dgm:cxn modelId="{BEF65F70-B83D-4552-87A5-7757FFA02371}" srcId="{6F6FF47C-F9A3-4168-BB39-8B7E556ACC04}" destId="{639D8980-5B2B-474C-85EE-51100B52B748}" srcOrd="2" destOrd="0" parTransId="{83E53D6E-1625-423E-82A9-3309484E46B3}" sibTransId="{BA2DEC56-9B99-4CA2-8F75-2182FBE33981}"/>
    <dgm:cxn modelId="{25D22D8E-D8E7-4AD4-8F0A-157BFBE5AA80}" type="presOf" srcId="{3D564DD1-36A7-4BD6-B169-2F1F745C399B}" destId="{E0510E38-518B-4EB5-8B17-A99DF284DE40}" srcOrd="0" destOrd="0" presId="urn:microsoft.com/office/officeart/2009/3/layout/HorizontalOrganizationChart"/>
    <dgm:cxn modelId="{44F4015E-03FA-4944-9A35-8912187C6D08}" type="presOf" srcId="{639D8980-5B2B-474C-85EE-51100B52B748}" destId="{865F10AA-49D6-4BE6-B2CE-F82FA051A3D1}" srcOrd="1" destOrd="0" presId="urn:microsoft.com/office/officeart/2009/3/layout/HorizontalOrganizationChart"/>
    <dgm:cxn modelId="{C79FE0FD-4FBA-4374-BE63-0DB2110C8B29}" srcId="{A1558030-EAD9-4FD6-AE84-4F203AA0BA68}" destId="{6F6FF47C-F9A3-4168-BB39-8B7E556ACC04}" srcOrd="0" destOrd="0" parTransId="{3D8042FD-929A-458E-BA08-00AE5EE0B0AF}" sibTransId="{16652A2C-CF7C-47BA-90B9-E802A6492414}"/>
    <dgm:cxn modelId="{57505874-BE01-4E0E-819B-F1455BEEFD43}" type="presOf" srcId="{D1B05009-D946-4D2B-8402-B2A0C71A9A4F}" destId="{FFAF544E-63D1-458F-88E4-2BE8148A95A5}" srcOrd="0" destOrd="0" presId="urn:microsoft.com/office/officeart/2009/3/layout/HorizontalOrganizationChart"/>
    <dgm:cxn modelId="{CCD3E1B1-8EEF-4C7E-AA8D-94631A673BCA}" type="presOf" srcId="{A1558030-EAD9-4FD6-AE84-4F203AA0BA68}" destId="{48C5BC28-AC9D-44B8-BA40-D9427461B91C}" srcOrd="0" destOrd="0" presId="urn:microsoft.com/office/officeart/2009/3/layout/HorizontalOrganizationChart"/>
    <dgm:cxn modelId="{482D788C-C90C-4936-9E9E-3BA7250C3FA6}" type="presOf" srcId="{759E9A1A-1514-4F40-BD71-E689CD55B956}" destId="{36323D71-0147-42EF-9133-E3DA16286620}" srcOrd="0" destOrd="0" presId="urn:microsoft.com/office/officeart/2009/3/layout/HorizontalOrganizationChart"/>
    <dgm:cxn modelId="{30B18D99-B397-4823-B517-ABD4671F91E6}" type="presOf" srcId="{6F6FF47C-F9A3-4168-BB39-8B7E556ACC04}" destId="{4A2C0062-4FD7-4AEE-BD3A-BBA2B1F6F4BC}" srcOrd="0" destOrd="0" presId="urn:microsoft.com/office/officeart/2009/3/layout/HorizontalOrganizationChart"/>
    <dgm:cxn modelId="{98770C58-5B7B-49A5-BF9C-9B2F2B38C7B8}" type="presOf" srcId="{83E53D6E-1625-423E-82A9-3309484E46B3}" destId="{7798B20F-A670-4F50-B3AF-CAAC536AE1D4}" srcOrd="0" destOrd="0" presId="urn:microsoft.com/office/officeart/2009/3/layout/HorizontalOrganizationChart"/>
    <dgm:cxn modelId="{C54F3627-A266-4462-B219-AB7C7695F07B}" type="presOf" srcId="{639D8980-5B2B-474C-85EE-51100B52B748}" destId="{EC845790-DB23-40B4-B268-B2321AA3CB10}" srcOrd="0" destOrd="0" presId="urn:microsoft.com/office/officeart/2009/3/layout/HorizontalOrganizationChart"/>
    <dgm:cxn modelId="{273A073A-08D4-4ABF-9A1D-BD7F916D5003}" srcId="{6F6FF47C-F9A3-4168-BB39-8B7E556ACC04}" destId="{2B31472B-6CAE-48D0-8C00-C1A6132A32F7}" srcOrd="1" destOrd="0" parTransId="{759E9A1A-1514-4F40-BD71-E689CD55B956}" sibTransId="{B6672B06-7B9D-4986-A2F0-36055CEEC316}"/>
    <dgm:cxn modelId="{37478D22-194E-4F41-B5B2-F2D8D5695D0D}" type="presOf" srcId="{D1B05009-D946-4D2B-8402-B2A0C71A9A4F}" destId="{F1FD1810-8AE7-4DC9-82FD-3ACFC15C2116}" srcOrd="1" destOrd="0" presId="urn:microsoft.com/office/officeart/2009/3/layout/HorizontalOrganizationChart"/>
    <dgm:cxn modelId="{D591F094-D792-4FB4-A41B-BA6727EEDE29}" type="presOf" srcId="{2B31472B-6CAE-48D0-8C00-C1A6132A32F7}" destId="{077E75D6-8B13-4FFA-88F7-57D6D6676F17}" srcOrd="0" destOrd="0" presId="urn:microsoft.com/office/officeart/2009/3/layout/HorizontalOrganizationChart"/>
    <dgm:cxn modelId="{E14E397B-490D-439E-93E9-EDA34E972E46}" type="presOf" srcId="{6F6FF47C-F9A3-4168-BB39-8B7E556ACC04}" destId="{01DF991B-E17F-4D92-A410-FE9424F95C25}" srcOrd="1" destOrd="0" presId="urn:microsoft.com/office/officeart/2009/3/layout/HorizontalOrganizationChart"/>
    <dgm:cxn modelId="{91A7601B-36FC-4C93-9BF0-628E1B28090E}" type="presOf" srcId="{2B31472B-6CAE-48D0-8C00-C1A6132A32F7}" destId="{C04A41BF-B801-40BB-B274-83CBC6F2CE35}" srcOrd="1" destOrd="0" presId="urn:microsoft.com/office/officeart/2009/3/layout/HorizontalOrganizationChart"/>
    <dgm:cxn modelId="{E97FF67E-901F-4DBB-B9A7-5DCEF3899B59}" type="presParOf" srcId="{48C5BC28-AC9D-44B8-BA40-D9427461B91C}" destId="{081BF272-39D3-4DFC-B1ED-FB6E56DCAA95}" srcOrd="0" destOrd="0" presId="urn:microsoft.com/office/officeart/2009/3/layout/HorizontalOrganizationChart"/>
    <dgm:cxn modelId="{11E086A5-5BC4-44C8-A79C-901CEDDCE285}" type="presParOf" srcId="{081BF272-39D3-4DFC-B1ED-FB6E56DCAA95}" destId="{849B635D-6093-4210-8015-6DC0BB8EE317}" srcOrd="0" destOrd="0" presId="urn:microsoft.com/office/officeart/2009/3/layout/HorizontalOrganizationChart"/>
    <dgm:cxn modelId="{51855AA2-AD64-4624-8920-CB02B534EA11}" type="presParOf" srcId="{849B635D-6093-4210-8015-6DC0BB8EE317}" destId="{4A2C0062-4FD7-4AEE-BD3A-BBA2B1F6F4BC}" srcOrd="0" destOrd="0" presId="urn:microsoft.com/office/officeart/2009/3/layout/HorizontalOrganizationChart"/>
    <dgm:cxn modelId="{BB6C476E-DE8B-4FF4-A4EA-D93884F5C37F}" type="presParOf" srcId="{849B635D-6093-4210-8015-6DC0BB8EE317}" destId="{01DF991B-E17F-4D92-A410-FE9424F95C25}" srcOrd="1" destOrd="0" presId="urn:microsoft.com/office/officeart/2009/3/layout/HorizontalOrganizationChart"/>
    <dgm:cxn modelId="{012B69EF-47C6-4C85-87DA-038A474C8E00}" type="presParOf" srcId="{081BF272-39D3-4DFC-B1ED-FB6E56DCAA95}" destId="{FAD696EF-55D7-4531-B1C3-AF955A7384B0}" srcOrd="1" destOrd="0" presId="urn:microsoft.com/office/officeart/2009/3/layout/HorizontalOrganizationChart"/>
    <dgm:cxn modelId="{F153A9DF-F01B-4E63-B5C4-BF88D0B48914}" type="presParOf" srcId="{FAD696EF-55D7-4531-B1C3-AF955A7384B0}" destId="{E0510E38-518B-4EB5-8B17-A99DF284DE40}" srcOrd="0" destOrd="0" presId="urn:microsoft.com/office/officeart/2009/3/layout/HorizontalOrganizationChart"/>
    <dgm:cxn modelId="{726DC90D-7694-402A-B12B-DE7397DF6393}" type="presParOf" srcId="{FAD696EF-55D7-4531-B1C3-AF955A7384B0}" destId="{28F695CA-7876-406C-A53E-9CF728EA080C}" srcOrd="1" destOrd="0" presId="urn:microsoft.com/office/officeart/2009/3/layout/HorizontalOrganizationChart"/>
    <dgm:cxn modelId="{C2062893-766D-4BBE-82F1-83D3092A144F}" type="presParOf" srcId="{28F695CA-7876-406C-A53E-9CF728EA080C}" destId="{23B39ABC-E37A-4F13-A127-338E23A07C8F}" srcOrd="0" destOrd="0" presId="urn:microsoft.com/office/officeart/2009/3/layout/HorizontalOrganizationChart"/>
    <dgm:cxn modelId="{5556A760-D4A6-4C66-A202-46027894C9B4}" type="presParOf" srcId="{23B39ABC-E37A-4F13-A127-338E23A07C8F}" destId="{FFAF544E-63D1-458F-88E4-2BE8148A95A5}" srcOrd="0" destOrd="0" presId="urn:microsoft.com/office/officeart/2009/3/layout/HorizontalOrganizationChart"/>
    <dgm:cxn modelId="{1DA1748A-9739-4ADD-A2FF-E6193DEF0D20}" type="presParOf" srcId="{23B39ABC-E37A-4F13-A127-338E23A07C8F}" destId="{F1FD1810-8AE7-4DC9-82FD-3ACFC15C2116}" srcOrd="1" destOrd="0" presId="urn:microsoft.com/office/officeart/2009/3/layout/HorizontalOrganizationChart"/>
    <dgm:cxn modelId="{CCB0C716-CC91-4D0C-9AA1-0958497C1471}" type="presParOf" srcId="{28F695CA-7876-406C-A53E-9CF728EA080C}" destId="{C5E85F46-0BA4-459B-A5E4-8914AE63D7ED}" srcOrd="1" destOrd="0" presId="urn:microsoft.com/office/officeart/2009/3/layout/HorizontalOrganizationChart"/>
    <dgm:cxn modelId="{2A7B916E-48F9-4566-8B7F-DB9128DF8F4F}" type="presParOf" srcId="{28F695CA-7876-406C-A53E-9CF728EA080C}" destId="{4F24C3F2-349D-4988-91D6-7C779CAF643D}" srcOrd="2" destOrd="0" presId="urn:microsoft.com/office/officeart/2009/3/layout/HorizontalOrganizationChart"/>
    <dgm:cxn modelId="{E2621237-1991-4D9D-83BB-1F2996502DF7}" type="presParOf" srcId="{FAD696EF-55D7-4531-B1C3-AF955A7384B0}" destId="{36323D71-0147-42EF-9133-E3DA16286620}" srcOrd="2" destOrd="0" presId="urn:microsoft.com/office/officeart/2009/3/layout/HorizontalOrganizationChart"/>
    <dgm:cxn modelId="{594DE055-9227-4B35-B3A9-151F0F6689ED}" type="presParOf" srcId="{FAD696EF-55D7-4531-B1C3-AF955A7384B0}" destId="{9F88C7A5-9254-4041-BC84-231FCA3FC983}" srcOrd="3" destOrd="0" presId="urn:microsoft.com/office/officeart/2009/3/layout/HorizontalOrganizationChart"/>
    <dgm:cxn modelId="{C3F53A42-AB0B-4B46-A6A9-3BD945100028}" type="presParOf" srcId="{9F88C7A5-9254-4041-BC84-231FCA3FC983}" destId="{0E0A2F12-62D5-4FAD-AFBC-AFCA8B1D7564}" srcOrd="0" destOrd="0" presId="urn:microsoft.com/office/officeart/2009/3/layout/HorizontalOrganizationChart"/>
    <dgm:cxn modelId="{2C03E73E-1623-4EF8-97D9-7B30F4385251}" type="presParOf" srcId="{0E0A2F12-62D5-4FAD-AFBC-AFCA8B1D7564}" destId="{077E75D6-8B13-4FFA-88F7-57D6D6676F17}" srcOrd="0" destOrd="0" presId="urn:microsoft.com/office/officeart/2009/3/layout/HorizontalOrganizationChart"/>
    <dgm:cxn modelId="{8009BBEB-F9AE-4F2F-A5D9-325E5D5F710E}" type="presParOf" srcId="{0E0A2F12-62D5-4FAD-AFBC-AFCA8B1D7564}" destId="{C04A41BF-B801-40BB-B274-83CBC6F2CE35}" srcOrd="1" destOrd="0" presId="urn:microsoft.com/office/officeart/2009/3/layout/HorizontalOrganizationChart"/>
    <dgm:cxn modelId="{B10B3F53-53BF-4C3A-B8DF-0345ACDF0B49}" type="presParOf" srcId="{9F88C7A5-9254-4041-BC84-231FCA3FC983}" destId="{59FA7F36-9B8B-485C-AFE3-EF2C61E50400}" srcOrd="1" destOrd="0" presId="urn:microsoft.com/office/officeart/2009/3/layout/HorizontalOrganizationChart"/>
    <dgm:cxn modelId="{8F816F56-682E-41CE-AC57-FD556968DB43}" type="presParOf" srcId="{9F88C7A5-9254-4041-BC84-231FCA3FC983}" destId="{5E7B105A-59E3-4941-A116-AC8E364DD50E}" srcOrd="2" destOrd="0" presId="urn:microsoft.com/office/officeart/2009/3/layout/HorizontalOrganizationChart"/>
    <dgm:cxn modelId="{A0C65524-54D9-46B0-8999-45799A8766DC}" type="presParOf" srcId="{FAD696EF-55D7-4531-B1C3-AF955A7384B0}" destId="{7798B20F-A670-4F50-B3AF-CAAC536AE1D4}" srcOrd="4" destOrd="0" presId="urn:microsoft.com/office/officeart/2009/3/layout/HorizontalOrganizationChart"/>
    <dgm:cxn modelId="{AFA4E5EE-6023-4F91-9EA3-3DAD801D1957}" type="presParOf" srcId="{FAD696EF-55D7-4531-B1C3-AF955A7384B0}" destId="{889F6019-8AE3-4032-88D7-682138B41D51}" srcOrd="5" destOrd="0" presId="urn:microsoft.com/office/officeart/2009/3/layout/HorizontalOrganizationChart"/>
    <dgm:cxn modelId="{BE5E2BCB-EC32-4557-AD84-0855FF8F314A}" type="presParOf" srcId="{889F6019-8AE3-4032-88D7-682138B41D51}" destId="{F622B705-B01B-4DB9-BD58-31D0ECC6D1CE}" srcOrd="0" destOrd="0" presId="urn:microsoft.com/office/officeart/2009/3/layout/HorizontalOrganizationChart"/>
    <dgm:cxn modelId="{C5E0F6F3-B01A-4486-9FB6-E5225479D71A}" type="presParOf" srcId="{F622B705-B01B-4DB9-BD58-31D0ECC6D1CE}" destId="{EC845790-DB23-40B4-B268-B2321AA3CB10}" srcOrd="0" destOrd="0" presId="urn:microsoft.com/office/officeart/2009/3/layout/HorizontalOrganizationChart"/>
    <dgm:cxn modelId="{DD8995D5-EA52-4965-A314-E003FF5ADCF3}" type="presParOf" srcId="{F622B705-B01B-4DB9-BD58-31D0ECC6D1CE}" destId="{865F10AA-49D6-4BE6-B2CE-F82FA051A3D1}" srcOrd="1" destOrd="0" presId="urn:microsoft.com/office/officeart/2009/3/layout/HorizontalOrganizationChart"/>
    <dgm:cxn modelId="{35DC60BD-3109-4BE5-8F60-AF7F05763A05}" type="presParOf" srcId="{889F6019-8AE3-4032-88D7-682138B41D51}" destId="{6DF9AC77-5E12-4694-A819-94CBA627036E}" srcOrd="1" destOrd="0" presId="urn:microsoft.com/office/officeart/2009/3/layout/HorizontalOrganizationChart"/>
    <dgm:cxn modelId="{16952652-4C97-439A-853C-B0041CE28B7E}" type="presParOf" srcId="{889F6019-8AE3-4032-88D7-682138B41D51}" destId="{EE076166-B8E8-4599-89CF-2153FAA83D76}" srcOrd="2" destOrd="0" presId="urn:microsoft.com/office/officeart/2009/3/layout/HorizontalOrganizationChart"/>
    <dgm:cxn modelId="{17ED25FD-4126-45D7-9F02-21E850F6BFE3}" type="presParOf" srcId="{081BF272-39D3-4DFC-B1ED-FB6E56DCAA95}" destId="{715D2EFB-C94F-49C3-8622-F6BD7CF44A9D}" srcOrd="2" destOrd="0" presId="urn:microsoft.com/office/officeart/2009/3/layout/HorizontalOrganizationChart"/>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16ACAE-E97F-4AF5-995C-2A437F99E4AC}"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en-US"/>
        </a:p>
      </dgm:t>
    </dgm:pt>
    <dgm:pt modelId="{DDB869D4-E822-4374-B236-FDF28DC2822F}">
      <dgm:prSet phldrT="[Text]" custT="1"/>
      <dgm:spPr>
        <a:solidFill>
          <a:srgbClr val="FFFF00"/>
        </a:solidFill>
      </dgm:spPr>
      <dgm:t>
        <a:bodyPr/>
        <a:lstStyle/>
        <a:p>
          <a:r>
            <a:rPr lang="en-US" sz="2000" dirty="0" smtClean="0">
              <a:latin typeface="Footlight MT Light" pitchFamily="18" charset="0"/>
            </a:rPr>
            <a:t>312</a:t>
          </a:r>
          <a:endParaRPr lang="en-US" sz="2000" dirty="0">
            <a:latin typeface="Footlight MT Light" pitchFamily="18" charset="0"/>
          </a:endParaRPr>
        </a:p>
      </dgm:t>
    </dgm:pt>
    <dgm:pt modelId="{631E689B-2E11-424D-A4CE-2F55DD7E8026}" type="parTrans" cxnId="{EC0946A1-B668-4F47-915C-19FB9D4FD316}">
      <dgm:prSet/>
      <dgm:spPr/>
      <dgm:t>
        <a:bodyPr/>
        <a:lstStyle/>
        <a:p>
          <a:endParaRPr lang="en-US"/>
        </a:p>
      </dgm:t>
    </dgm:pt>
    <dgm:pt modelId="{663C3D24-3E7B-4AA2-B885-41DD0F275957}" type="sibTrans" cxnId="{EC0946A1-B668-4F47-915C-19FB9D4FD316}">
      <dgm:prSet/>
      <dgm:spPr/>
      <dgm:t>
        <a:bodyPr/>
        <a:lstStyle/>
        <a:p>
          <a:endParaRPr lang="en-US"/>
        </a:p>
      </dgm:t>
    </dgm:pt>
    <dgm:pt modelId="{15421947-3BEF-4519-8B36-4D4B99434C37}">
      <dgm:prSet phldrT="[Text]" custT="1"/>
      <dgm:spPr>
        <a:solidFill>
          <a:schemeClr val="accent3">
            <a:lumMod val="40000"/>
            <a:lumOff val="60000"/>
          </a:schemeClr>
        </a:solidFill>
      </dgm:spPr>
      <dgm:t>
        <a:bodyPr/>
        <a:lstStyle/>
        <a:p>
          <a:r>
            <a:rPr lang="en-US" sz="2000" dirty="0" smtClean="0">
              <a:latin typeface="Footlight MT Light" pitchFamily="18" charset="0"/>
            </a:rPr>
            <a:t>60 Level II</a:t>
          </a:r>
          <a:endParaRPr lang="en-US" sz="2000" dirty="0">
            <a:latin typeface="Footlight MT Light" pitchFamily="18" charset="0"/>
          </a:endParaRPr>
        </a:p>
      </dgm:t>
    </dgm:pt>
    <dgm:pt modelId="{D9232B89-6828-4B34-B4F3-0421073D6E1A}" type="parTrans" cxnId="{2A42237D-B0E3-4434-9CBB-BF28D67919D6}">
      <dgm:prSet/>
      <dgm:spPr/>
      <dgm:t>
        <a:bodyPr/>
        <a:lstStyle/>
        <a:p>
          <a:endParaRPr lang="en-US"/>
        </a:p>
      </dgm:t>
    </dgm:pt>
    <dgm:pt modelId="{46261302-4EE0-4323-879B-E5BD99A1DEEC}" type="sibTrans" cxnId="{2A42237D-B0E3-4434-9CBB-BF28D67919D6}">
      <dgm:prSet/>
      <dgm:spPr/>
      <dgm:t>
        <a:bodyPr/>
        <a:lstStyle/>
        <a:p>
          <a:endParaRPr lang="en-US"/>
        </a:p>
      </dgm:t>
    </dgm:pt>
    <dgm:pt modelId="{037FBF50-AFD0-4726-8B7A-4AEBADED3F5A}">
      <dgm:prSet phldrT="[Text]" custT="1"/>
      <dgm:spPr>
        <a:solidFill>
          <a:srgbClr val="FFCCFF"/>
        </a:solidFill>
      </dgm:spPr>
      <dgm:t>
        <a:bodyPr/>
        <a:lstStyle/>
        <a:p>
          <a:r>
            <a:rPr lang="en-US" sz="2000" dirty="0" smtClean="0">
              <a:latin typeface="Footlight MT Light" pitchFamily="18" charset="0"/>
            </a:rPr>
            <a:t>84 Level III</a:t>
          </a:r>
          <a:endParaRPr lang="en-US" sz="2000" dirty="0">
            <a:latin typeface="Footlight MT Light" pitchFamily="18" charset="0"/>
          </a:endParaRPr>
        </a:p>
      </dgm:t>
    </dgm:pt>
    <dgm:pt modelId="{3DBF9D89-32DB-4871-9532-97456A8BFBBE}" type="parTrans" cxnId="{96A17306-968C-4C89-A302-52A6B9B5EE30}">
      <dgm:prSet/>
      <dgm:spPr/>
      <dgm:t>
        <a:bodyPr/>
        <a:lstStyle/>
        <a:p>
          <a:endParaRPr lang="en-US"/>
        </a:p>
      </dgm:t>
    </dgm:pt>
    <dgm:pt modelId="{495D9FDD-3631-4EF1-9A1E-9A4E3B6F7C2A}" type="sibTrans" cxnId="{96A17306-968C-4C89-A302-52A6B9B5EE30}">
      <dgm:prSet/>
      <dgm:spPr/>
      <dgm:t>
        <a:bodyPr/>
        <a:lstStyle/>
        <a:p>
          <a:endParaRPr lang="en-US"/>
        </a:p>
      </dgm:t>
    </dgm:pt>
    <dgm:pt modelId="{3981F38F-7318-4664-9E7A-23BBD7BE7B6A}">
      <dgm:prSet phldrT="[Text]" custT="1"/>
      <dgm:spPr>
        <a:solidFill>
          <a:schemeClr val="accent5">
            <a:lumMod val="40000"/>
            <a:lumOff val="60000"/>
          </a:schemeClr>
        </a:solidFill>
      </dgm:spPr>
      <dgm:t>
        <a:bodyPr/>
        <a:lstStyle/>
        <a:p>
          <a:r>
            <a:rPr lang="en-US" sz="2000" dirty="0" smtClean="0">
              <a:latin typeface="Footlight MT Light" pitchFamily="18" charset="0"/>
            </a:rPr>
            <a:t>168 Level IV</a:t>
          </a:r>
          <a:endParaRPr lang="en-US" sz="2000" dirty="0">
            <a:latin typeface="Footlight MT Light" pitchFamily="18" charset="0"/>
          </a:endParaRPr>
        </a:p>
      </dgm:t>
    </dgm:pt>
    <dgm:pt modelId="{3A2109C0-1F25-4D4D-A290-AB581852D0F6}" type="parTrans" cxnId="{8251C96B-9446-43EB-B9F4-22953258A7D6}">
      <dgm:prSet/>
      <dgm:spPr/>
      <dgm:t>
        <a:bodyPr/>
        <a:lstStyle/>
        <a:p>
          <a:endParaRPr lang="en-US"/>
        </a:p>
      </dgm:t>
    </dgm:pt>
    <dgm:pt modelId="{D8306BA4-763D-4BC4-90BA-A0C649DB28CB}" type="sibTrans" cxnId="{8251C96B-9446-43EB-B9F4-22953258A7D6}">
      <dgm:prSet/>
      <dgm:spPr/>
      <dgm:t>
        <a:bodyPr/>
        <a:lstStyle/>
        <a:p>
          <a:endParaRPr lang="en-US"/>
        </a:p>
      </dgm:t>
    </dgm:pt>
    <dgm:pt modelId="{1B72CC8D-66A9-4093-A0DC-3DEEAD555788}">
      <dgm:prSet custT="1"/>
      <dgm:spPr>
        <a:solidFill>
          <a:schemeClr val="accent5">
            <a:lumMod val="60000"/>
            <a:lumOff val="40000"/>
          </a:schemeClr>
        </a:solidFill>
      </dgm:spPr>
      <dgm:t>
        <a:bodyPr/>
        <a:lstStyle/>
        <a:p>
          <a:r>
            <a:rPr lang="en-US" sz="2000" dirty="0" smtClean="0">
              <a:latin typeface="Footlight MT Light" pitchFamily="18" charset="0"/>
            </a:rPr>
            <a:t>20 Males</a:t>
          </a:r>
          <a:endParaRPr lang="en-US" sz="2000" dirty="0">
            <a:latin typeface="Footlight MT Light" pitchFamily="18" charset="0"/>
          </a:endParaRPr>
        </a:p>
      </dgm:t>
    </dgm:pt>
    <dgm:pt modelId="{10E43182-4AFA-44AD-8380-0BC381763A63}" type="parTrans" cxnId="{4AE927AB-FF59-4791-8C8F-2FC69F04AEA6}">
      <dgm:prSet/>
      <dgm:spPr/>
      <dgm:t>
        <a:bodyPr/>
        <a:lstStyle/>
        <a:p>
          <a:endParaRPr lang="en-US"/>
        </a:p>
      </dgm:t>
    </dgm:pt>
    <dgm:pt modelId="{FA89B6D6-70CB-46AC-9198-63E30F772AA6}" type="sibTrans" cxnId="{4AE927AB-FF59-4791-8C8F-2FC69F04AEA6}">
      <dgm:prSet/>
      <dgm:spPr/>
      <dgm:t>
        <a:bodyPr/>
        <a:lstStyle/>
        <a:p>
          <a:endParaRPr lang="en-US"/>
        </a:p>
      </dgm:t>
    </dgm:pt>
    <dgm:pt modelId="{42A85B80-6F7D-422A-AA3B-9AED70D087BC}">
      <dgm:prSet custT="1"/>
      <dgm:spPr>
        <a:solidFill>
          <a:srgbClr val="FF6699"/>
        </a:solidFill>
      </dgm:spPr>
      <dgm:t>
        <a:bodyPr/>
        <a:lstStyle/>
        <a:p>
          <a:r>
            <a:rPr lang="en-US" sz="2000" dirty="0" smtClean="0">
              <a:latin typeface="Footlight MT Light" pitchFamily="18" charset="0"/>
            </a:rPr>
            <a:t>40 Females</a:t>
          </a:r>
          <a:endParaRPr lang="en-US" sz="2000" dirty="0">
            <a:latin typeface="Footlight MT Light" pitchFamily="18" charset="0"/>
          </a:endParaRPr>
        </a:p>
      </dgm:t>
    </dgm:pt>
    <dgm:pt modelId="{D47B89A3-8C94-4398-B930-23FE4CD34FFF}" type="parTrans" cxnId="{880C2477-6876-4731-988E-2D61D5D9AF38}">
      <dgm:prSet/>
      <dgm:spPr/>
      <dgm:t>
        <a:bodyPr/>
        <a:lstStyle/>
        <a:p>
          <a:endParaRPr lang="en-US"/>
        </a:p>
      </dgm:t>
    </dgm:pt>
    <dgm:pt modelId="{83FA32D5-9623-49F4-A615-9DD8800FC5D0}" type="sibTrans" cxnId="{880C2477-6876-4731-988E-2D61D5D9AF38}">
      <dgm:prSet/>
      <dgm:spPr/>
      <dgm:t>
        <a:bodyPr/>
        <a:lstStyle/>
        <a:p>
          <a:endParaRPr lang="en-US"/>
        </a:p>
      </dgm:t>
    </dgm:pt>
    <dgm:pt modelId="{620CB27D-C449-4791-A59C-C7BB8776BF39}">
      <dgm:prSet custT="1"/>
      <dgm:spPr>
        <a:solidFill>
          <a:schemeClr val="accent5">
            <a:lumMod val="60000"/>
            <a:lumOff val="40000"/>
          </a:schemeClr>
        </a:solidFill>
      </dgm:spPr>
      <dgm:t>
        <a:bodyPr/>
        <a:lstStyle/>
        <a:p>
          <a:r>
            <a:rPr lang="en-US" sz="2000" dirty="0" smtClean="0">
              <a:latin typeface="Footlight MT Light" pitchFamily="18" charset="0"/>
            </a:rPr>
            <a:t>29 Males</a:t>
          </a:r>
          <a:endParaRPr lang="en-US" sz="2000" dirty="0">
            <a:latin typeface="Footlight MT Light" pitchFamily="18" charset="0"/>
          </a:endParaRPr>
        </a:p>
      </dgm:t>
    </dgm:pt>
    <dgm:pt modelId="{D87C0D85-EB2D-45CB-A55C-148C0CFBFF9F}" type="parTrans" cxnId="{8B65D7E2-7389-4D86-A837-8A29051FE941}">
      <dgm:prSet/>
      <dgm:spPr/>
      <dgm:t>
        <a:bodyPr/>
        <a:lstStyle/>
        <a:p>
          <a:endParaRPr lang="en-US"/>
        </a:p>
      </dgm:t>
    </dgm:pt>
    <dgm:pt modelId="{FA9CC6A8-71CB-45E6-AEDA-45C56AFCD586}" type="sibTrans" cxnId="{8B65D7E2-7389-4D86-A837-8A29051FE941}">
      <dgm:prSet/>
      <dgm:spPr/>
      <dgm:t>
        <a:bodyPr/>
        <a:lstStyle/>
        <a:p>
          <a:endParaRPr lang="en-US"/>
        </a:p>
      </dgm:t>
    </dgm:pt>
    <dgm:pt modelId="{993F53C2-AC4A-428B-95BB-BEBEDD5B00BB}">
      <dgm:prSet custT="1"/>
      <dgm:spPr>
        <a:solidFill>
          <a:srgbClr val="FF6699"/>
        </a:solidFill>
      </dgm:spPr>
      <dgm:t>
        <a:bodyPr/>
        <a:lstStyle/>
        <a:p>
          <a:r>
            <a:rPr lang="en-US" sz="2000" dirty="0" smtClean="0">
              <a:latin typeface="Footlight MT Light" pitchFamily="18" charset="0"/>
            </a:rPr>
            <a:t>55 Females</a:t>
          </a:r>
          <a:endParaRPr lang="en-US" sz="2000" dirty="0">
            <a:latin typeface="Footlight MT Light" pitchFamily="18" charset="0"/>
          </a:endParaRPr>
        </a:p>
      </dgm:t>
    </dgm:pt>
    <dgm:pt modelId="{13F6EDF0-3174-4891-97CB-8B6C6949F79F}" type="parTrans" cxnId="{2F3DA159-F199-4B26-9A97-DFA68B91472C}">
      <dgm:prSet/>
      <dgm:spPr/>
      <dgm:t>
        <a:bodyPr/>
        <a:lstStyle/>
        <a:p>
          <a:endParaRPr lang="en-US"/>
        </a:p>
      </dgm:t>
    </dgm:pt>
    <dgm:pt modelId="{7AD93B5D-AAAA-4FC1-A2B7-6B8424155E32}" type="sibTrans" cxnId="{2F3DA159-F199-4B26-9A97-DFA68B91472C}">
      <dgm:prSet/>
      <dgm:spPr/>
      <dgm:t>
        <a:bodyPr/>
        <a:lstStyle/>
        <a:p>
          <a:endParaRPr lang="en-US"/>
        </a:p>
      </dgm:t>
    </dgm:pt>
    <dgm:pt modelId="{3EA5CBB0-F0DA-461F-B492-11479AE37996}">
      <dgm:prSet custT="1"/>
      <dgm:spPr>
        <a:solidFill>
          <a:schemeClr val="accent5">
            <a:lumMod val="60000"/>
            <a:lumOff val="40000"/>
          </a:schemeClr>
        </a:solidFill>
      </dgm:spPr>
      <dgm:t>
        <a:bodyPr/>
        <a:lstStyle/>
        <a:p>
          <a:r>
            <a:rPr lang="en-US" sz="2000" dirty="0" smtClean="0">
              <a:latin typeface="Footlight MT Light" pitchFamily="18" charset="0"/>
            </a:rPr>
            <a:t>53 Males</a:t>
          </a:r>
          <a:endParaRPr lang="en-US" sz="2000" dirty="0">
            <a:latin typeface="Footlight MT Light" pitchFamily="18" charset="0"/>
          </a:endParaRPr>
        </a:p>
      </dgm:t>
    </dgm:pt>
    <dgm:pt modelId="{ABDEB949-9211-40EA-8F28-9BBF1B6E5F1B}" type="parTrans" cxnId="{A72323FA-7548-41C6-8DEC-99174519C345}">
      <dgm:prSet/>
      <dgm:spPr/>
      <dgm:t>
        <a:bodyPr/>
        <a:lstStyle/>
        <a:p>
          <a:endParaRPr lang="en-US"/>
        </a:p>
      </dgm:t>
    </dgm:pt>
    <dgm:pt modelId="{46B4471A-A1C3-4B2F-B2D5-BE5F47332D9B}" type="sibTrans" cxnId="{A72323FA-7548-41C6-8DEC-99174519C345}">
      <dgm:prSet/>
      <dgm:spPr/>
      <dgm:t>
        <a:bodyPr/>
        <a:lstStyle/>
        <a:p>
          <a:endParaRPr lang="en-US"/>
        </a:p>
      </dgm:t>
    </dgm:pt>
    <dgm:pt modelId="{346DB607-6EAC-4F01-BFF0-EE125B9150D5}">
      <dgm:prSet custT="1"/>
      <dgm:spPr>
        <a:solidFill>
          <a:srgbClr val="FF6699"/>
        </a:solidFill>
      </dgm:spPr>
      <dgm:t>
        <a:bodyPr/>
        <a:lstStyle/>
        <a:p>
          <a:r>
            <a:rPr lang="en-US" sz="2000" dirty="0" smtClean="0">
              <a:latin typeface="Footlight MT Light" pitchFamily="18" charset="0"/>
            </a:rPr>
            <a:t>110 Females</a:t>
          </a:r>
          <a:endParaRPr lang="en-US" sz="2000" dirty="0">
            <a:latin typeface="Footlight MT Light" pitchFamily="18" charset="0"/>
          </a:endParaRPr>
        </a:p>
      </dgm:t>
    </dgm:pt>
    <dgm:pt modelId="{E424E4E3-DC6A-444A-9AE6-653867B4EF8E}" type="parTrans" cxnId="{77CBAA99-0F1F-47CC-A404-0F01EA9B3C70}">
      <dgm:prSet/>
      <dgm:spPr/>
      <dgm:t>
        <a:bodyPr/>
        <a:lstStyle/>
        <a:p>
          <a:endParaRPr lang="en-US"/>
        </a:p>
      </dgm:t>
    </dgm:pt>
    <dgm:pt modelId="{65961454-8513-44D2-AFF1-CFB10BE663E2}" type="sibTrans" cxnId="{77CBAA99-0F1F-47CC-A404-0F01EA9B3C70}">
      <dgm:prSet/>
      <dgm:spPr/>
      <dgm:t>
        <a:bodyPr/>
        <a:lstStyle/>
        <a:p>
          <a:endParaRPr lang="en-US"/>
        </a:p>
      </dgm:t>
    </dgm:pt>
    <dgm:pt modelId="{49DE01F7-BF4F-42A5-B368-930745489849}" type="pres">
      <dgm:prSet presAssocID="{F316ACAE-E97F-4AF5-995C-2A437F99E4AC}" presName="hierChild1" presStyleCnt="0">
        <dgm:presLayoutVars>
          <dgm:orgChart val="1"/>
          <dgm:chPref val="1"/>
          <dgm:dir/>
          <dgm:animOne val="branch"/>
          <dgm:animLvl val="lvl"/>
          <dgm:resizeHandles/>
        </dgm:presLayoutVars>
      </dgm:prSet>
      <dgm:spPr/>
      <dgm:t>
        <a:bodyPr/>
        <a:lstStyle/>
        <a:p>
          <a:endParaRPr lang="en-US"/>
        </a:p>
      </dgm:t>
    </dgm:pt>
    <dgm:pt modelId="{AA1B7A89-719E-481B-B73F-A3F74AD67EB9}" type="pres">
      <dgm:prSet presAssocID="{DDB869D4-E822-4374-B236-FDF28DC2822F}" presName="hierRoot1" presStyleCnt="0">
        <dgm:presLayoutVars>
          <dgm:hierBranch val="init"/>
        </dgm:presLayoutVars>
      </dgm:prSet>
      <dgm:spPr/>
    </dgm:pt>
    <dgm:pt modelId="{4F45A503-2E03-4320-8A1E-C47B7ACC0CCF}" type="pres">
      <dgm:prSet presAssocID="{DDB869D4-E822-4374-B236-FDF28DC2822F}" presName="rootComposite1" presStyleCnt="0"/>
      <dgm:spPr/>
    </dgm:pt>
    <dgm:pt modelId="{6629118F-CF21-4213-A9DC-D10D140FF202}" type="pres">
      <dgm:prSet presAssocID="{DDB869D4-E822-4374-B236-FDF28DC2822F}" presName="rootText1" presStyleLbl="node0" presStyleIdx="0" presStyleCnt="1" custScaleX="54952" custScaleY="100896" custLinFactNeighborX="-18925" custLinFactNeighborY="-5460">
        <dgm:presLayoutVars>
          <dgm:chPref val="3"/>
        </dgm:presLayoutVars>
      </dgm:prSet>
      <dgm:spPr/>
      <dgm:t>
        <a:bodyPr/>
        <a:lstStyle/>
        <a:p>
          <a:endParaRPr lang="en-US"/>
        </a:p>
      </dgm:t>
    </dgm:pt>
    <dgm:pt modelId="{61A3594C-5875-40B3-8838-D746AFD2EDCE}" type="pres">
      <dgm:prSet presAssocID="{DDB869D4-E822-4374-B236-FDF28DC2822F}" presName="rootConnector1" presStyleLbl="node1" presStyleIdx="0" presStyleCnt="0"/>
      <dgm:spPr/>
      <dgm:t>
        <a:bodyPr/>
        <a:lstStyle/>
        <a:p>
          <a:endParaRPr lang="en-US"/>
        </a:p>
      </dgm:t>
    </dgm:pt>
    <dgm:pt modelId="{413D74DC-7FF8-478D-8916-18A648B5B3DC}" type="pres">
      <dgm:prSet presAssocID="{DDB869D4-E822-4374-B236-FDF28DC2822F}" presName="hierChild2" presStyleCnt="0"/>
      <dgm:spPr/>
    </dgm:pt>
    <dgm:pt modelId="{8E476EC5-88CA-4C4E-9E4D-355D579B8EFB}" type="pres">
      <dgm:prSet presAssocID="{D9232B89-6828-4B34-B4F3-0421073D6E1A}" presName="Name64" presStyleLbl="parChTrans1D2" presStyleIdx="0" presStyleCnt="3"/>
      <dgm:spPr/>
      <dgm:t>
        <a:bodyPr/>
        <a:lstStyle/>
        <a:p>
          <a:endParaRPr lang="en-US"/>
        </a:p>
      </dgm:t>
    </dgm:pt>
    <dgm:pt modelId="{052D0078-9F73-4F2D-9735-51A5D2AC0C31}" type="pres">
      <dgm:prSet presAssocID="{15421947-3BEF-4519-8B36-4D4B99434C37}" presName="hierRoot2" presStyleCnt="0">
        <dgm:presLayoutVars>
          <dgm:hierBranch val="init"/>
        </dgm:presLayoutVars>
      </dgm:prSet>
      <dgm:spPr/>
    </dgm:pt>
    <dgm:pt modelId="{5FFF3171-9B28-4FE6-B8EB-5E15B677A38E}" type="pres">
      <dgm:prSet presAssocID="{15421947-3BEF-4519-8B36-4D4B99434C37}" presName="rootComposite" presStyleCnt="0"/>
      <dgm:spPr/>
    </dgm:pt>
    <dgm:pt modelId="{32B52EF1-FD63-4037-BC4A-E3875BC0EA38}" type="pres">
      <dgm:prSet presAssocID="{15421947-3BEF-4519-8B36-4D4B99434C37}" presName="rootText" presStyleLbl="node2" presStyleIdx="0" presStyleCnt="3" custScaleX="54952" custScaleY="100896" custLinFactNeighborX="-17299" custLinFactNeighborY="17759">
        <dgm:presLayoutVars>
          <dgm:chPref val="3"/>
        </dgm:presLayoutVars>
      </dgm:prSet>
      <dgm:spPr/>
      <dgm:t>
        <a:bodyPr/>
        <a:lstStyle/>
        <a:p>
          <a:endParaRPr lang="en-US"/>
        </a:p>
      </dgm:t>
    </dgm:pt>
    <dgm:pt modelId="{4D6D3FEA-B2C5-4E61-ABE1-48843CFAAB10}" type="pres">
      <dgm:prSet presAssocID="{15421947-3BEF-4519-8B36-4D4B99434C37}" presName="rootConnector" presStyleLbl="node2" presStyleIdx="0" presStyleCnt="3"/>
      <dgm:spPr/>
      <dgm:t>
        <a:bodyPr/>
        <a:lstStyle/>
        <a:p>
          <a:endParaRPr lang="en-US"/>
        </a:p>
      </dgm:t>
    </dgm:pt>
    <dgm:pt modelId="{AB3C2979-410A-43D8-AF30-54E8EBF07824}" type="pres">
      <dgm:prSet presAssocID="{15421947-3BEF-4519-8B36-4D4B99434C37}" presName="hierChild4" presStyleCnt="0"/>
      <dgm:spPr/>
    </dgm:pt>
    <dgm:pt modelId="{D6B20D20-AB5D-4596-857E-55F68A9CCAB0}" type="pres">
      <dgm:prSet presAssocID="{10E43182-4AFA-44AD-8380-0BC381763A63}" presName="Name64" presStyleLbl="parChTrans1D3" presStyleIdx="0" presStyleCnt="6"/>
      <dgm:spPr/>
      <dgm:t>
        <a:bodyPr/>
        <a:lstStyle/>
        <a:p>
          <a:endParaRPr lang="en-US"/>
        </a:p>
      </dgm:t>
    </dgm:pt>
    <dgm:pt modelId="{FD65BFFB-F559-474F-8355-0D4B2ABE1D79}" type="pres">
      <dgm:prSet presAssocID="{1B72CC8D-66A9-4093-A0DC-3DEEAD555788}" presName="hierRoot2" presStyleCnt="0">
        <dgm:presLayoutVars>
          <dgm:hierBranch val="init"/>
        </dgm:presLayoutVars>
      </dgm:prSet>
      <dgm:spPr/>
    </dgm:pt>
    <dgm:pt modelId="{95B2CD0A-799C-43D7-B7C1-01982DB7F467}" type="pres">
      <dgm:prSet presAssocID="{1B72CC8D-66A9-4093-A0DC-3DEEAD555788}" presName="rootComposite" presStyleCnt="0"/>
      <dgm:spPr/>
    </dgm:pt>
    <dgm:pt modelId="{9DA900A3-3CB4-4426-9D49-A8A83794EA79}" type="pres">
      <dgm:prSet presAssocID="{1B72CC8D-66A9-4093-A0DC-3DEEAD555788}" presName="rootText" presStyleLbl="node3" presStyleIdx="0" presStyleCnt="6" custScaleX="54952">
        <dgm:presLayoutVars>
          <dgm:chPref val="3"/>
        </dgm:presLayoutVars>
      </dgm:prSet>
      <dgm:spPr/>
      <dgm:t>
        <a:bodyPr/>
        <a:lstStyle/>
        <a:p>
          <a:endParaRPr lang="en-US"/>
        </a:p>
      </dgm:t>
    </dgm:pt>
    <dgm:pt modelId="{99C1EC51-37A7-4122-859A-7638993CA8DB}" type="pres">
      <dgm:prSet presAssocID="{1B72CC8D-66A9-4093-A0DC-3DEEAD555788}" presName="rootConnector" presStyleLbl="node3" presStyleIdx="0" presStyleCnt="6"/>
      <dgm:spPr/>
      <dgm:t>
        <a:bodyPr/>
        <a:lstStyle/>
        <a:p>
          <a:endParaRPr lang="en-US"/>
        </a:p>
      </dgm:t>
    </dgm:pt>
    <dgm:pt modelId="{409DE580-7A37-4240-B59D-89EAD9580977}" type="pres">
      <dgm:prSet presAssocID="{1B72CC8D-66A9-4093-A0DC-3DEEAD555788}" presName="hierChild4" presStyleCnt="0"/>
      <dgm:spPr/>
    </dgm:pt>
    <dgm:pt modelId="{AE8B3C40-498D-4FCC-AA00-411B9886FDFF}" type="pres">
      <dgm:prSet presAssocID="{1B72CC8D-66A9-4093-A0DC-3DEEAD555788}" presName="hierChild5" presStyleCnt="0"/>
      <dgm:spPr/>
    </dgm:pt>
    <dgm:pt modelId="{5CD44F94-0998-495E-832B-2FBAF61AD49B}" type="pres">
      <dgm:prSet presAssocID="{D47B89A3-8C94-4398-B930-23FE4CD34FFF}" presName="Name64" presStyleLbl="parChTrans1D3" presStyleIdx="1" presStyleCnt="6"/>
      <dgm:spPr/>
      <dgm:t>
        <a:bodyPr/>
        <a:lstStyle/>
        <a:p>
          <a:endParaRPr lang="en-US"/>
        </a:p>
      </dgm:t>
    </dgm:pt>
    <dgm:pt modelId="{EE6B5EBF-126F-47F5-9739-1D4A770662A0}" type="pres">
      <dgm:prSet presAssocID="{42A85B80-6F7D-422A-AA3B-9AED70D087BC}" presName="hierRoot2" presStyleCnt="0">
        <dgm:presLayoutVars>
          <dgm:hierBranch val="init"/>
        </dgm:presLayoutVars>
      </dgm:prSet>
      <dgm:spPr/>
    </dgm:pt>
    <dgm:pt modelId="{C0AAFF24-A287-437F-A2F8-39F5B1FC1281}" type="pres">
      <dgm:prSet presAssocID="{42A85B80-6F7D-422A-AA3B-9AED70D087BC}" presName="rootComposite" presStyleCnt="0"/>
      <dgm:spPr/>
    </dgm:pt>
    <dgm:pt modelId="{81A25602-A379-4673-B844-4AF8F3AB0236}" type="pres">
      <dgm:prSet presAssocID="{42A85B80-6F7D-422A-AA3B-9AED70D087BC}" presName="rootText" presStyleLbl="node3" presStyleIdx="1" presStyleCnt="6" custScaleX="54952">
        <dgm:presLayoutVars>
          <dgm:chPref val="3"/>
        </dgm:presLayoutVars>
      </dgm:prSet>
      <dgm:spPr/>
      <dgm:t>
        <a:bodyPr/>
        <a:lstStyle/>
        <a:p>
          <a:endParaRPr lang="en-US"/>
        </a:p>
      </dgm:t>
    </dgm:pt>
    <dgm:pt modelId="{96C2E63C-A799-47F1-8213-B827FD5946C6}" type="pres">
      <dgm:prSet presAssocID="{42A85B80-6F7D-422A-AA3B-9AED70D087BC}" presName="rootConnector" presStyleLbl="node3" presStyleIdx="1" presStyleCnt="6"/>
      <dgm:spPr/>
      <dgm:t>
        <a:bodyPr/>
        <a:lstStyle/>
        <a:p>
          <a:endParaRPr lang="en-US"/>
        </a:p>
      </dgm:t>
    </dgm:pt>
    <dgm:pt modelId="{FA443368-51F8-47E5-BED0-D4D4129D4381}" type="pres">
      <dgm:prSet presAssocID="{42A85B80-6F7D-422A-AA3B-9AED70D087BC}" presName="hierChild4" presStyleCnt="0"/>
      <dgm:spPr/>
    </dgm:pt>
    <dgm:pt modelId="{D3AF22DF-4004-4D16-8022-1D2F3D778244}" type="pres">
      <dgm:prSet presAssocID="{42A85B80-6F7D-422A-AA3B-9AED70D087BC}" presName="hierChild5" presStyleCnt="0"/>
      <dgm:spPr/>
    </dgm:pt>
    <dgm:pt modelId="{A1A94B08-B27F-4288-B618-3D1FC9D6769A}" type="pres">
      <dgm:prSet presAssocID="{15421947-3BEF-4519-8B36-4D4B99434C37}" presName="hierChild5" presStyleCnt="0"/>
      <dgm:spPr/>
    </dgm:pt>
    <dgm:pt modelId="{836E9F26-FF67-4E08-AFDB-16E573D59469}" type="pres">
      <dgm:prSet presAssocID="{3DBF9D89-32DB-4871-9532-97456A8BFBBE}" presName="Name64" presStyleLbl="parChTrans1D2" presStyleIdx="1" presStyleCnt="3"/>
      <dgm:spPr/>
      <dgm:t>
        <a:bodyPr/>
        <a:lstStyle/>
        <a:p>
          <a:endParaRPr lang="en-US"/>
        </a:p>
      </dgm:t>
    </dgm:pt>
    <dgm:pt modelId="{9AA795AF-AA91-491F-B83C-23A2502F7DF5}" type="pres">
      <dgm:prSet presAssocID="{037FBF50-AFD0-4726-8B7A-4AEBADED3F5A}" presName="hierRoot2" presStyleCnt="0">
        <dgm:presLayoutVars>
          <dgm:hierBranch val="init"/>
        </dgm:presLayoutVars>
      </dgm:prSet>
      <dgm:spPr/>
    </dgm:pt>
    <dgm:pt modelId="{D745D332-94D1-4989-BD79-C990AF38AC07}" type="pres">
      <dgm:prSet presAssocID="{037FBF50-AFD0-4726-8B7A-4AEBADED3F5A}" presName="rootComposite" presStyleCnt="0"/>
      <dgm:spPr/>
    </dgm:pt>
    <dgm:pt modelId="{7DE6A8EC-7C95-4B35-85DC-F4B67497AE05}" type="pres">
      <dgm:prSet presAssocID="{037FBF50-AFD0-4726-8B7A-4AEBADED3F5A}" presName="rootText" presStyleLbl="node2" presStyleIdx="1" presStyleCnt="3" custScaleX="54952" custScaleY="100896" custLinFactNeighborX="-16028" custLinFactNeighborY="-5460">
        <dgm:presLayoutVars>
          <dgm:chPref val="3"/>
        </dgm:presLayoutVars>
      </dgm:prSet>
      <dgm:spPr/>
      <dgm:t>
        <a:bodyPr/>
        <a:lstStyle/>
        <a:p>
          <a:endParaRPr lang="en-US"/>
        </a:p>
      </dgm:t>
    </dgm:pt>
    <dgm:pt modelId="{AE2071F2-80EF-4650-A2C2-BD11C5A56C27}" type="pres">
      <dgm:prSet presAssocID="{037FBF50-AFD0-4726-8B7A-4AEBADED3F5A}" presName="rootConnector" presStyleLbl="node2" presStyleIdx="1" presStyleCnt="3"/>
      <dgm:spPr/>
      <dgm:t>
        <a:bodyPr/>
        <a:lstStyle/>
        <a:p>
          <a:endParaRPr lang="en-US"/>
        </a:p>
      </dgm:t>
    </dgm:pt>
    <dgm:pt modelId="{1EE1ED94-6E10-401E-B879-F41241493403}" type="pres">
      <dgm:prSet presAssocID="{037FBF50-AFD0-4726-8B7A-4AEBADED3F5A}" presName="hierChild4" presStyleCnt="0"/>
      <dgm:spPr/>
    </dgm:pt>
    <dgm:pt modelId="{13615592-1B5F-439D-ACEE-CA26B1B72CFF}" type="pres">
      <dgm:prSet presAssocID="{D87C0D85-EB2D-45CB-A55C-148C0CFBFF9F}" presName="Name64" presStyleLbl="parChTrans1D3" presStyleIdx="2" presStyleCnt="6"/>
      <dgm:spPr/>
      <dgm:t>
        <a:bodyPr/>
        <a:lstStyle/>
        <a:p>
          <a:endParaRPr lang="en-US"/>
        </a:p>
      </dgm:t>
    </dgm:pt>
    <dgm:pt modelId="{41C71D36-9EE8-40BF-9027-C8B55717F47E}" type="pres">
      <dgm:prSet presAssocID="{620CB27D-C449-4791-A59C-C7BB8776BF39}" presName="hierRoot2" presStyleCnt="0">
        <dgm:presLayoutVars>
          <dgm:hierBranch val="init"/>
        </dgm:presLayoutVars>
      </dgm:prSet>
      <dgm:spPr/>
    </dgm:pt>
    <dgm:pt modelId="{C8A75863-6FA8-4EBF-9DC5-905B2275AEB4}" type="pres">
      <dgm:prSet presAssocID="{620CB27D-C449-4791-A59C-C7BB8776BF39}" presName="rootComposite" presStyleCnt="0"/>
      <dgm:spPr/>
    </dgm:pt>
    <dgm:pt modelId="{F8305D61-DFB7-4E09-AB4C-B9BC2F144051}" type="pres">
      <dgm:prSet presAssocID="{620CB27D-C449-4791-A59C-C7BB8776BF39}" presName="rootText" presStyleLbl="node3" presStyleIdx="2" presStyleCnt="6" custScaleX="54952">
        <dgm:presLayoutVars>
          <dgm:chPref val="3"/>
        </dgm:presLayoutVars>
      </dgm:prSet>
      <dgm:spPr/>
      <dgm:t>
        <a:bodyPr/>
        <a:lstStyle/>
        <a:p>
          <a:endParaRPr lang="en-US"/>
        </a:p>
      </dgm:t>
    </dgm:pt>
    <dgm:pt modelId="{F68C8BC2-D016-4006-89D9-475E72C47719}" type="pres">
      <dgm:prSet presAssocID="{620CB27D-C449-4791-A59C-C7BB8776BF39}" presName="rootConnector" presStyleLbl="node3" presStyleIdx="2" presStyleCnt="6"/>
      <dgm:spPr/>
      <dgm:t>
        <a:bodyPr/>
        <a:lstStyle/>
        <a:p>
          <a:endParaRPr lang="en-US"/>
        </a:p>
      </dgm:t>
    </dgm:pt>
    <dgm:pt modelId="{BEAD4380-322A-4F78-9FEC-745285359778}" type="pres">
      <dgm:prSet presAssocID="{620CB27D-C449-4791-A59C-C7BB8776BF39}" presName="hierChild4" presStyleCnt="0"/>
      <dgm:spPr/>
    </dgm:pt>
    <dgm:pt modelId="{A4CDCDEB-A491-46AB-A103-4EE8447D3708}" type="pres">
      <dgm:prSet presAssocID="{620CB27D-C449-4791-A59C-C7BB8776BF39}" presName="hierChild5" presStyleCnt="0"/>
      <dgm:spPr/>
    </dgm:pt>
    <dgm:pt modelId="{A09D2690-0F85-433F-9531-9B5924E61248}" type="pres">
      <dgm:prSet presAssocID="{13F6EDF0-3174-4891-97CB-8B6C6949F79F}" presName="Name64" presStyleLbl="parChTrans1D3" presStyleIdx="3" presStyleCnt="6"/>
      <dgm:spPr/>
      <dgm:t>
        <a:bodyPr/>
        <a:lstStyle/>
        <a:p>
          <a:endParaRPr lang="en-US"/>
        </a:p>
      </dgm:t>
    </dgm:pt>
    <dgm:pt modelId="{63D860A3-6CE4-4AD2-B72F-4DE43E1A0776}" type="pres">
      <dgm:prSet presAssocID="{993F53C2-AC4A-428B-95BB-BEBEDD5B00BB}" presName="hierRoot2" presStyleCnt="0">
        <dgm:presLayoutVars>
          <dgm:hierBranch val="init"/>
        </dgm:presLayoutVars>
      </dgm:prSet>
      <dgm:spPr/>
    </dgm:pt>
    <dgm:pt modelId="{58C72B94-1593-4BB2-BAEC-2889EDC9CFC4}" type="pres">
      <dgm:prSet presAssocID="{993F53C2-AC4A-428B-95BB-BEBEDD5B00BB}" presName="rootComposite" presStyleCnt="0"/>
      <dgm:spPr/>
    </dgm:pt>
    <dgm:pt modelId="{A8E2E1EC-3D0C-40A1-A074-620F9DB8BD48}" type="pres">
      <dgm:prSet presAssocID="{993F53C2-AC4A-428B-95BB-BEBEDD5B00BB}" presName="rootText" presStyleLbl="node3" presStyleIdx="3" presStyleCnt="6" custScaleX="54952">
        <dgm:presLayoutVars>
          <dgm:chPref val="3"/>
        </dgm:presLayoutVars>
      </dgm:prSet>
      <dgm:spPr/>
      <dgm:t>
        <a:bodyPr/>
        <a:lstStyle/>
        <a:p>
          <a:endParaRPr lang="en-US"/>
        </a:p>
      </dgm:t>
    </dgm:pt>
    <dgm:pt modelId="{F013F897-F056-4323-BAD4-BBDB6C63BC7F}" type="pres">
      <dgm:prSet presAssocID="{993F53C2-AC4A-428B-95BB-BEBEDD5B00BB}" presName="rootConnector" presStyleLbl="node3" presStyleIdx="3" presStyleCnt="6"/>
      <dgm:spPr/>
      <dgm:t>
        <a:bodyPr/>
        <a:lstStyle/>
        <a:p>
          <a:endParaRPr lang="en-US"/>
        </a:p>
      </dgm:t>
    </dgm:pt>
    <dgm:pt modelId="{4A20A416-ACEF-4E67-9659-056AF65E86EF}" type="pres">
      <dgm:prSet presAssocID="{993F53C2-AC4A-428B-95BB-BEBEDD5B00BB}" presName="hierChild4" presStyleCnt="0"/>
      <dgm:spPr/>
    </dgm:pt>
    <dgm:pt modelId="{8F0D6645-A111-4422-90E2-C8EDF066C6A5}" type="pres">
      <dgm:prSet presAssocID="{993F53C2-AC4A-428B-95BB-BEBEDD5B00BB}" presName="hierChild5" presStyleCnt="0"/>
      <dgm:spPr/>
    </dgm:pt>
    <dgm:pt modelId="{07051B2D-4D9F-47A2-90A9-84DB415DA388}" type="pres">
      <dgm:prSet presAssocID="{037FBF50-AFD0-4726-8B7A-4AEBADED3F5A}" presName="hierChild5" presStyleCnt="0"/>
      <dgm:spPr/>
    </dgm:pt>
    <dgm:pt modelId="{A2678365-C613-4AF5-9F69-7DD981F8070E}" type="pres">
      <dgm:prSet presAssocID="{3A2109C0-1F25-4D4D-A290-AB581852D0F6}" presName="Name64" presStyleLbl="parChTrans1D2" presStyleIdx="2" presStyleCnt="3"/>
      <dgm:spPr/>
      <dgm:t>
        <a:bodyPr/>
        <a:lstStyle/>
        <a:p>
          <a:endParaRPr lang="en-US"/>
        </a:p>
      </dgm:t>
    </dgm:pt>
    <dgm:pt modelId="{9D0C9CB0-CAC9-4E97-ADDC-41E92E36F375}" type="pres">
      <dgm:prSet presAssocID="{3981F38F-7318-4664-9E7A-23BBD7BE7B6A}" presName="hierRoot2" presStyleCnt="0">
        <dgm:presLayoutVars>
          <dgm:hierBranch val="init"/>
        </dgm:presLayoutVars>
      </dgm:prSet>
      <dgm:spPr/>
    </dgm:pt>
    <dgm:pt modelId="{B9F94291-E818-4EBB-8D6C-4A56D0A95803}" type="pres">
      <dgm:prSet presAssocID="{3981F38F-7318-4664-9E7A-23BBD7BE7B6A}" presName="rootComposite" presStyleCnt="0"/>
      <dgm:spPr/>
    </dgm:pt>
    <dgm:pt modelId="{4B1BC9F4-9486-4C19-BE17-43BD6814228D}" type="pres">
      <dgm:prSet presAssocID="{3981F38F-7318-4664-9E7A-23BBD7BE7B6A}" presName="rootText" presStyleLbl="node2" presStyleIdx="2" presStyleCnt="3" custScaleX="54952" custScaleY="100896" custLinFactNeighborX="-16757" custLinFactNeighborY="-20432">
        <dgm:presLayoutVars>
          <dgm:chPref val="3"/>
        </dgm:presLayoutVars>
      </dgm:prSet>
      <dgm:spPr/>
      <dgm:t>
        <a:bodyPr/>
        <a:lstStyle/>
        <a:p>
          <a:endParaRPr lang="en-US"/>
        </a:p>
      </dgm:t>
    </dgm:pt>
    <dgm:pt modelId="{D14256A7-50C4-4805-BDD4-13CE922351C9}" type="pres">
      <dgm:prSet presAssocID="{3981F38F-7318-4664-9E7A-23BBD7BE7B6A}" presName="rootConnector" presStyleLbl="node2" presStyleIdx="2" presStyleCnt="3"/>
      <dgm:spPr/>
      <dgm:t>
        <a:bodyPr/>
        <a:lstStyle/>
        <a:p>
          <a:endParaRPr lang="en-US"/>
        </a:p>
      </dgm:t>
    </dgm:pt>
    <dgm:pt modelId="{BD733645-3B7D-4D7E-B5FC-0DB601FC1146}" type="pres">
      <dgm:prSet presAssocID="{3981F38F-7318-4664-9E7A-23BBD7BE7B6A}" presName="hierChild4" presStyleCnt="0"/>
      <dgm:spPr/>
    </dgm:pt>
    <dgm:pt modelId="{B29F606E-E328-4587-88FD-D985E0799B41}" type="pres">
      <dgm:prSet presAssocID="{ABDEB949-9211-40EA-8F28-9BBF1B6E5F1B}" presName="Name64" presStyleLbl="parChTrans1D3" presStyleIdx="4" presStyleCnt="6"/>
      <dgm:spPr/>
      <dgm:t>
        <a:bodyPr/>
        <a:lstStyle/>
        <a:p>
          <a:endParaRPr lang="en-US"/>
        </a:p>
      </dgm:t>
    </dgm:pt>
    <dgm:pt modelId="{3009B7EF-89F4-48C4-973C-4A16BF6DF3EC}" type="pres">
      <dgm:prSet presAssocID="{3EA5CBB0-F0DA-461F-B492-11479AE37996}" presName="hierRoot2" presStyleCnt="0">
        <dgm:presLayoutVars>
          <dgm:hierBranch val="init"/>
        </dgm:presLayoutVars>
      </dgm:prSet>
      <dgm:spPr/>
    </dgm:pt>
    <dgm:pt modelId="{54DF9743-2BE9-4499-B440-E97FB430245A}" type="pres">
      <dgm:prSet presAssocID="{3EA5CBB0-F0DA-461F-B492-11479AE37996}" presName="rootComposite" presStyleCnt="0"/>
      <dgm:spPr/>
    </dgm:pt>
    <dgm:pt modelId="{9C868548-8F3E-4A9C-A7B7-649D72063A30}" type="pres">
      <dgm:prSet presAssocID="{3EA5CBB0-F0DA-461F-B492-11479AE37996}" presName="rootText" presStyleLbl="node3" presStyleIdx="4" presStyleCnt="6" custScaleX="54952">
        <dgm:presLayoutVars>
          <dgm:chPref val="3"/>
        </dgm:presLayoutVars>
      </dgm:prSet>
      <dgm:spPr/>
      <dgm:t>
        <a:bodyPr/>
        <a:lstStyle/>
        <a:p>
          <a:endParaRPr lang="en-US"/>
        </a:p>
      </dgm:t>
    </dgm:pt>
    <dgm:pt modelId="{EBB4ADA4-2E56-4A14-B6DD-B7EF5BDEE2A0}" type="pres">
      <dgm:prSet presAssocID="{3EA5CBB0-F0DA-461F-B492-11479AE37996}" presName="rootConnector" presStyleLbl="node3" presStyleIdx="4" presStyleCnt="6"/>
      <dgm:spPr/>
      <dgm:t>
        <a:bodyPr/>
        <a:lstStyle/>
        <a:p>
          <a:endParaRPr lang="en-US"/>
        </a:p>
      </dgm:t>
    </dgm:pt>
    <dgm:pt modelId="{5092345C-17C4-487A-BF34-D60CC97873FD}" type="pres">
      <dgm:prSet presAssocID="{3EA5CBB0-F0DA-461F-B492-11479AE37996}" presName="hierChild4" presStyleCnt="0"/>
      <dgm:spPr/>
    </dgm:pt>
    <dgm:pt modelId="{40D13318-E2DD-4710-8FF1-0E7E01726B1E}" type="pres">
      <dgm:prSet presAssocID="{3EA5CBB0-F0DA-461F-B492-11479AE37996}" presName="hierChild5" presStyleCnt="0"/>
      <dgm:spPr/>
    </dgm:pt>
    <dgm:pt modelId="{0109F66D-3BD6-4AF4-AE2F-C8E72161455F}" type="pres">
      <dgm:prSet presAssocID="{E424E4E3-DC6A-444A-9AE6-653867B4EF8E}" presName="Name64" presStyleLbl="parChTrans1D3" presStyleIdx="5" presStyleCnt="6"/>
      <dgm:spPr/>
      <dgm:t>
        <a:bodyPr/>
        <a:lstStyle/>
        <a:p>
          <a:endParaRPr lang="en-US"/>
        </a:p>
      </dgm:t>
    </dgm:pt>
    <dgm:pt modelId="{F1A3E1AE-9AB4-4DCB-986B-355530261580}" type="pres">
      <dgm:prSet presAssocID="{346DB607-6EAC-4F01-BFF0-EE125B9150D5}" presName="hierRoot2" presStyleCnt="0">
        <dgm:presLayoutVars>
          <dgm:hierBranch val="init"/>
        </dgm:presLayoutVars>
      </dgm:prSet>
      <dgm:spPr/>
    </dgm:pt>
    <dgm:pt modelId="{36E82C72-E75D-4C00-8B74-4E2A0DE2BAEE}" type="pres">
      <dgm:prSet presAssocID="{346DB607-6EAC-4F01-BFF0-EE125B9150D5}" presName="rootComposite" presStyleCnt="0"/>
      <dgm:spPr/>
    </dgm:pt>
    <dgm:pt modelId="{4D2D7F9D-A2A4-4632-BF03-E00B4A04A479}" type="pres">
      <dgm:prSet presAssocID="{346DB607-6EAC-4F01-BFF0-EE125B9150D5}" presName="rootText" presStyleLbl="node3" presStyleIdx="5" presStyleCnt="6" custScaleX="54952">
        <dgm:presLayoutVars>
          <dgm:chPref val="3"/>
        </dgm:presLayoutVars>
      </dgm:prSet>
      <dgm:spPr/>
      <dgm:t>
        <a:bodyPr/>
        <a:lstStyle/>
        <a:p>
          <a:endParaRPr lang="en-US"/>
        </a:p>
      </dgm:t>
    </dgm:pt>
    <dgm:pt modelId="{810C8712-8747-432B-AC09-4412A79A6428}" type="pres">
      <dgm:prSet presAssocID="{346DB607-6EAC-4F01-BFF0-EE125B9150D5}" presName="rootConnector" presStyleLbl="node3" presStyleIdx="5" presStyleCnt="6"/>
      <dgm:spPr/>
      <dgm:t>
        <a:bodyPr/>
        <a:lstStyle/>
        <a:p>
          <a:endParaRPr lang="en-US"/>
        </a:p>
      </dgm:t>
    </dgm:pt>
    <dgm:pt modelId="{03993E33-F53F-4119-8F4E-ADCC4AA2B59F}" type="pres">
      <dgm:prSet presAssocID="{346DB607-6EAC-4F01-BFF0-EE125B9150D5}" presName="hierChild4" presStyleCnt="0"/>
      <dgm:spPr/>
    </dgm:pt>
    <dgm:pt modelId="{EADEFD31-4780-4EA2-837D-CC8CE92125F3}" type="pres">
      <dgm:prSet presAssocID="{346DB607-6EAC-4F01-BFF0-EE125B9150D5}" presName="hierChild5" presStyleCnt="0"/>
      <dgm:spPr/>
    </dgm:pt>
    <dgm:pt modelId="{64BA558A-6A1B-4E99-A84A-198315B90F05}" type="pres">
      <dgm:prSet presAssocID="{3981F38F-7318-4664-9E7A-23BBD7BE7B6A}" presName="hierChild5" presStyleCnt="0"/>
      <dgm:spPr/>
    </dgm:pt>
    <dgm:pt modelId="{00268AC5-92C7-4994-9642-5F53942120FE}" type="pres">
      <dgm:prSet presAssocID="{DDB869D4-E822-4374-B236-FDF28DC2822F}" presName="hierChild3" presStyleCnt="0"/>
      <dgm:spPr/>
    </dgm:pt>
  </dgm:ptLst>
  <dgm:cxnLst>
    <dgm:cxn modelId="{249175A9-F258-4DC7-8A4A-AF10A4B09D42}" type="presOf" srcId="{993F53C2-AC4A-428B-95BB-BEBEDD5B00BB}" destId="{A8E2E1EC-3D0C-40A1-A074-620F9DB8BD48}" srcOrd="0" destOrd="0" presId="urn:microsoft.com/office/officeart/2009/3/layout/HorizontalOrganizationChart"/>
    <dgm:cxn modelId="{F2955FCD-9630-4C99-AE6F-FB39A15397BE}" type="presOf" srcId="{037FBF50-AFD0-4726-8B7A-4AEBADED3F5A}" destId="{AE2071F2-80EF-4650-A2C2-BD11C5A56C27}" srcOrd="1" destOrd="0" presId="urn:microsoft.com/office/officeart/2009/3/layout/HorizontalOrganizationChart"/>
    <dgm:cxn modelId="{8B65D7E2-7389-4D86-A837-8A29051FE941}" srcId="{037FBF50-AFD0-4726-8B7A-4AEBADED3F5A}" destId="{620CB27D-C449-4791-A59C-C7BB8776BF39}" srcOrd="0" destOrd="0" parTransId="{D87C0D85-EB2D-45CB-A55C-148C0CFBFF9F}" sibTransId="{FA9CC6A8-71CB-45E6-AEDA-45C56AFCD586}"/>
    <dgm:cxn modelId="{AD9C7834-77EE-4C25-B4BF-9831DA335399}" type="presOf" srcId="{3981F38F-7318-4664-9E7A-23BBD7BE7B6A}" destId="{D14256A7-50C4-4805-BDD4-13CE922351C9}" srcOrd="1" destOrd="0" presId="urn:microsoft.com/office/officeart/2009/3/layout/HorizontalOrganizationChart"/>
    <dgm:cxn modelId="{2F3DA159-F199-4B26-9A97-DFA68B91472C}" srcId="{037FBF50-AFD0-4726-8B7A-4AEBADED3F5A}" destId="{993F53C2-AC4A-428B-95BB-BEBEDD5B00BB}" srcOrd="1" destOrd="0" parTransId="{13F6EDF0-3174-4891-97CB-8B6C6949F79F}" sibTransId="{7AD93B5D-AAAA-4FC1-A2B7-6B8424155E32}"/>
    <dgm:cxn modelId="{61106D65-CF02-4323-B583-649C4307E08B}" type="presOf" srcId="{1B72CC8D-66A9-4093-A0DC-3DEEAD555788}" destId="{9DA900A3-3CB4-4426-9D49-A8A83794EA79}" srcOrd="0" destOrd="0" presId="urn:microsoft.com/office/officeart/2009/3/layout/HorizontalOrganizationChart"/>
    <dgm:cxn modelId="{457BE821-FFB3-4390-BEF5-D31160B5E3D8}" type="presOf" srcId="{E424E4E3-DC6A-444A-9AE6-653867B4EF8E}" destId="{0109F66D-3BD6-4AF4-AE2F-C8E72161455F}" srcOrd="0" destOrd="0" presId="urn:microsoft.com/office/officeart/2009/3/layout/HorizontalOrganizationChart"/>
    <dgm:cxn modelId="{A72323FA-7548-41C6-8DEC-99174519C345}" srcId="{3981F38F-7318-4664-9E7A-23BBD7BE7B6A}" destId="{3EA5CBB0-F0DA-461F-B492-11479AE37996}" srcOrd="0" destOrd="0" parTransId="{ABDEB949-9211-40EA-8F28-9BBF1B6E5F1B}" sibTransId="{46B4471A-A1C3-4B2F-B2D5-BE5F47332D9B}"/>
    <dgm:cxn modelId="{AF302AFC-3F4A-4B78-88D2-D0701AF98819}" type="presOf" srcId="{42A85B80-6F7D-422A-AA3B-9AED70D087BC}" destId="{96C2E63C-A799-47F1-8213-B827FD5946C6}" srcOrd="1" destOrd="0" presId="urn:microsoft.com/office/officeart/2009/3/layout/HorizontalOrganizationChart"/>
    <dgm:cxn modelId="{84FF1A3B-352A-410C-B8AE-AB98C68B12D5}" type="presOf" srcId="{F316ACAE-E97F-4AF5-995C-2A437F99E4AC}" destId="{49DE01F7-BF4F-42A5-B368-930745489849}" srcOrd="0" destOrd="0" presId="urn:microsoft.com/office/officeart/2009/3/layout/HorizontalOrganizationChart"/>
    <dgm:cxn modelId="{0AFEA00A-ADA1-41A7-B036-31D9517D34AB}" type="presOf" srcId="{42A85B80-6F7D-422A-AA3B-9AED70D087BC}" destId="{81A25602-A379-4673-B844-4AF8F3AB0236}" srcOrd="0" destOrd="0" presId="urn:microsoft.com/office/officeart/2009/3/layout/HorizontalOrganizationChart"/>
    <dgm:cxn modelId="{5E114B4B-1F85-4B11-81B0-78A5EF7DAF36}" type="presOf" srcId="{037FBF50-AFD0-4726-8B7A-4AEBADED3F5A}" destId="{7DE6A8EC-7C95-4B35-85DC-F4B67497AE05}" srcOrd="0" destOrd="0" presId="urn:microsoft.com/office/officeart/2009/3/layout/HorizontalOrganizationChart"/>
    <dgm:cxn modelId="{4B856C4F-81C3-4004-98DE-A3F3D487E2F8}" type="presOf" srcId="{346DB607-6EAC-4F01-BFF0-EE125B9150D5}" destId="{810C8712-8747-432B-AC09-4412A79A6428}" srcOrd="1" destOrd="0" presId="urn:microsoft.com/office/officeart/2009/3/layout/HorizontalOrganizationChart"/>
    <dgm:cxn modelId="{2A42237D-B0E3-4434-9CBB-BF28D67919D6}" srcId="{DDB869D4-E822-4374-B236-FDF28DC2822F}" destId="{15421947-3BEF-4519-8B36-4D4B99434C37}" srcOrd="0" destOrd="0" parTransId="{D9232B89-6828-4B34-B4F3-0421073D6E1A}" sibTransId="{46261302-4EE0-4323-879B-E5BD99A1DEEC}"/>
    <dgm:cxn modelId="{96A17306-968C-4C89-A302-52A6B9B5EE30}" srcId="{DDB869D4-E822-4374-B236-FDF28DC2822F}" destId="{037FBF50-AFD0-4726-8B7A-4AEBADED3F5A}" srcOrd="1" destOrd="0" parTransId="{3DBF9D89-32DB-4871-9532-97456A8BFBBE}" sibTransId="{495D9FDD-3631-4EF1-9A1E-9A4E3B6F7C2A}"/>
    <dgm:cxn modelId="{169CF915-8F8D-46BE-97CE-1A1A89F71E37}" type="presOf" srcId="{3A2109C0-1F25-4D4D-A290-AB581852D0F6}" destId="{A2678365-C613-4AF5-9F69-7DD981F8070E}" srcOrd="0" destOrd="0" presId="urn:microsoft.com/office/officeart/2009/3/layout/HorizontalOrganizationChart"/>
    <dgm:cxn modelId="{39549D58-D8C3-49FC-A42F-C36E34D5E4ED}" type="presOf" srcId="{DDB869D4-E822-4374-B236-FDF28DC2822F}" destId="{61A3594C-5875-40B3-8838-D746AFD2EDCE}" srcOrd="1" destOrd="0" presId="urn:microsoft.com/office/officeart/2009/3/layout/HorizontalOrganizationChart"/>
    <dgm:cxn modelId="{9852BC28-77AA-43BF-B362-4B0DB0E31FAC}" type="presOf" srcId="{15421947-3BEF-4519-8B36-4D4B99434C37}" destId="{32B52EF1-FD63-4037-BC4A-E3875BC0EA38}" srcOrd="0" destOrd="0" presId="urn:microsoft.com/office/officeart/2009/3/layout/HorizontalOrganizationChart"/>
    <dgm:cxn modelId="{CFF0D7BA-36A7-4813-AF74-D03261B43BB9}" type="presOf" srcId="{3981F38F-7318-4664-9E7A-23BBD7BE7B6A}" destId="{4B1BC9F4-9486-4C19-BE17-43BD6814228D}" srcOrd="0" destOrd="0" presId="urn:microsoft.com/office/officeart/2009/3/layout/HorizontalOrganizationChart"/>
    <dgm:cxn modelId="{880C2477-6876-4731-988E-2D61D5D9AF38}" srcId="{15421947-3BEF-4519-8B36-4D4B99434C37}" destId="{42A85B80-6F7D-422A-AA3B-9AED70D087BC}" srcOrd="1" destOrd="0" parTransId="{D47B89A3-8C94-4398-B930-23FE4CD34FFF}" sibTransId="{83FA32D5-9623-49F4-A615-9DD8800FC5D0}"/>
    <dgm:cxn modelId="{A6D0003C-ED06-4F8F-A9A9-F95D924253D2}" type="presOf" srcId="{D9232B89-6828-4B34-B4F3-0421073D6E1A}" destId="{8E476EC5-88CA-4C4E-9E4D-355D579B8EFB}" srcOrd="0" destOrd="0" presId="urn:microsoft.com/office/officeart/2009/3/layout/HorizontalOrganizationChart"/>
    <dgm:cxn modelId="{B81E9AC2-D98E-4D49-9871-6FDB6AF66CC3}" type="presOf" srcId="{346DB607-6EAC-4F01-BFF0-EE125B9150D5}" destId="{4D2D7F9D-A2A4-4632-BF03-E00B4A04A479}" srcOrd="0" destOrd="0" presId="urn:microsoft.com/office/officeart/2009/3/layout/HorizontalOrganizationChart"/>
    <dgm:cxn modelId="{F62CA486-0C25-4623-8CDF-3E88A9352A89}" type="presOf" srcId="{D47B89A3-8C94-4398-B930-23FE4CD34FFF}" destId="{5CD44F94-0998-495E-832B-2FBAF61AD49B}" srcOrd="0" destOrd="0" presId="urn:microsoft.com/office/officeart/2009/3/layout/HorizontalOrganizationChart"/>
    <dgm:cxn modelId="{EC0946A1-B668-4F47-915C-19FB9D4FD316}" srcId="{F316ACAE-E97F-4AF5-995C-2A437F99E4AC}" destId="{DDB869D4-E822-4374-B236-FDF28DC2822F}" srcOrd="0" destOrd="0" parTransId="{631E689B-2E11-424D-A4CE-2F55DD7E8026}" sibTransId="{663C3D24-3E7B-4AA2-B885-41DD0F275957}"/>
    <dgm:cxn modelId="{66A0D3E8-8C94-4DC4-8012-2414C5E8BA56}" type="presOf" srcId="{ABDEB949-9211-40EA-8F28-9BBF1B6E5F1B}" destId="{B29F606E-E328-4587-88FD-D985E0799B41}" srcOrd="0" destOrd="0" presId="urn:microsoft.com/office/officeart/2009/3/layout/HorizontalOrganizationChart"/>
    <dgm:cxn modelId="{0F6E3630-E9F0-4714-96DE-2A572C8FEEC1}" type="presOf" srcId="{D87C0D85-EB2D-45CB-A55C-148C0CFBFF9F}" destId="{13615592-1B5F-439D-ACEE-CA26B1B72CFF}" srcOrd="0" destOrd="0" presId="urn:microsoft.com/office/officeart/2009/3/layout/HorizontalOrganizationChart"/>
    <dgm:cxn modelId="{5B49EB77-44A8-474B-BB1C-2FD2744C467F}" type="presOf" srcId="{10E43182-4AFA-44AD-8380-0BC381763A63}" destId="{D6B20D20-AB5D-4596-857E-55F68A9CCAB0}" srcOrd="0" destOrd="0" presId="urn:microsoft.com/office/officeart/2009/3/layout/HorizontalOrganizationChart"/>
    <dgm:cxn modelId="{28FF1D56-E688-4095-A1F8-166A86C48AD1}" type="presOf" srcId="{620CB27D-C449-4791-A59C-C7BB8776BF39}" destId="{F8305D61-DFB7-4E09-AB4C-B9BC2F144051}" srcOrd="0" destOrd="0" presId="urn:microsoft.com/office/officeart/2009/3/layout/HorizontalOrganizationChart"/>
    <dgm:cxn modelId="{01D16342-0090-452E-ACD4-37D09D59DD8D}" type="presOf" srcId="{620CB27D-C449-4791-A59C-C7BB8776BF39}" destId="{F68C8BC2-D016-4006-89D9-475E72C47719}" srcOrd="1" destOrd="0" presId="urn:microsoft.com/office/officeart/2009/3/layout/HorizontalOrganizationChart"/>
    <dgm:cxn modelId="{1F2AB9C5-6CAD-48BD-B3AB-FC03CD1A3203}" type="presOf" srcId="{13F6EDF0-3174-4891-97CB-8B6C6949F79F}" destId="{A09D2690-0F85-433F-9531-9B5924E61248}" srcOrd="0" destOrd="0" presId="urn:microsoft.com/office/officeart/2009/3/layout/HorizontalOrganizationChart"/>
    <dgm:cxn modelId="{8251C96B-9446-43EB-B9F4-22953258A7D6}" srcId="{DDB869D4-E822-4374-B236-FDF28DC2822F}" destId="{3981F38F-7318-4664-9E7A-23BBD7BE7B6A}" srcOrd="2" destOrd="0" parTransId="{3A2109C0-1F25-4D4D-A290-AB581852D0F6}" sibTransId="{D8306BA4-763D-4BC4-90BA-A0C649DB28CB}"/>
    <dgm:cxn modelId="{2C4E5A0D-E76E-4A1B-A4C8-95E077F1B91E}" type="presOf" srcId="{3EA5CBB0-F0DA-461F-B492-11479AE37996}" destId="{EBB4ADA4-2E56-4A14-B6DD-B7EF5BDEE2A0}" srcOrd="1" destOrd="0" presId="urn:microsoft.com/office/officeart/2009/3/layout/HorizontalOrganizationChart"/>
    <dgm:cxn modelId="{FA770715-6D5F-48E7-8301-752ED60B1E73}" type="presOf" srcId="{3EA5CBB0-F0DA-461F-B492-11479AE37996}" destId="{9C868548-8F3E-4A9C-A7B7-649D72063A30}" srcOrd="0" destOrd="0" presId="urn:microsoft.com/office/officeart/2009/3/layout/HorizontalOrganizationChart"/>
    <dgm:cxn modelId="{77CBAA99-0F1F-47CC-A404-0F01EA9B3C70}" srcId="{3981F38F-7318-4664-9E7A-23BBD7BE7B6A}" destId="{346DB607-6EAC-4F01-BFF0-EE125B9150D5}" srcOrd="1" destOrd="0" parTransId="{E424E4E3-DC6A-444A-9AE6-653867B4EF8E}" sibTransId="{65961454-8513-44D2-AFF1-CFB10BE663E2}"/>
    <dgm:cxn modelId="{F30D585C-3A6C-48ED-80F6-36054843C224}" type="presOf" srcId="{3DBF9D89-32DB-4871-9532-97456A8BFBBE}" destId="{836E9F26-FF67-4E08-AFDB-16E573D59469}" srcOrd="0" destOrd="0" presId="urn:microsoft.com/office/officeart/2009/3/layout/HorizontalOrganizationChart"/>
    <dgm:cxn modelId="{92373D7A-2C7C-4121-8DA5-1C8F8575EE6B}" type="presOf" srcId="{15421947-3BEF-4519-8B36-4D4B99434C37}" destId="{4D6D3FEA-B2C5-4E61-ABE1-48843CFAAB10}" srcOrd="1" destOrd="0" presId="urn:microsoft.com/office/officeart/2009/3/layout/HorizontalOrganizationChart"/>
    <dgm:cxn modelId="{C7035677-D770-4C4C-AB16-297ECD64E3DF}" type="presOf" srcId="{DDB869D4-E822-4374-B236-FDF28DC2822F}" destId="{6629118F-CF21-4213-A9DC-D10D140FF202}" srcOrd="0" destOrd="0" presId="urn:microsoft.com/office/officeart/2009/3/layout/HorizontalOrganizationChart"/>
    <dgm:cxn modelId="{4AE927AB-FF59-4791-8C8F-2FC69F04AEA6}" srcId="{15421947-3BEF-4519-8B36-4D4B99434C37}" destId="{1B72CC8D-66A9-4093-A0DC-3DEEAD555788}" srcOrd="0" destOrd="0" parTransId="{10E43182-4AFA-44AD-8380-0BC381763A63}" sibTransId="{FA89B6D6-70CB-46AC-9198-63E30F772AA6}"/>
    <dgm:cxn modelId="{66313A0A-F404-41B8-AFAF-5DCA5F488D8E}" type="presOf" srcId="{1B72CC8D-66A9-4093-A0DC-3DEEAD555788}" destId="{99C1EC51-37A7-4122-859A-7638993CA8DB}" srcOrd="1" destOrd="0" presId="urn:microsoft.com/office/officeart/2009/3/layout/HorizontalOrganizationChart"/>
    <dgm:cxn modelId="{614FDD72-E24C-47FC-BBFE-16F1B6449851}" type="presOf" srcId="{993F53C2-AC4A-428B-95BB-BEBEDD5B00BB}" destId="{F013F897-F056-4323-BAD4-BBDB6C63BC7F}" srcOrd="1" destOrd="0" presId="urn:microsoft.com/office/officeart/2009/3/layout/HorizontalOrganizationChart"/>
    <dgm:cxn modelId="{A72DB34F-A889-4FE1-B12A-F96067DF609A}" type="presParOf" srcId="{49DE01F7-BF4F-42A5-B368-930745489849}" destId="{AA1B7A89-719E-481B-B73F-A3F74AD67EB9}" srcOrd="0" destOrd="0" presId="urn:microsoft.com/office/officeart/2009/3/layout/HorizontalOrganizationChart"/>
    <dgm:cxn modelId="{F8A77F9C-0CEE-47C0-BB45-247FBBD1851F}" type="presParOf" srcId="{AA1B7A89-719E-481B-B73F-A3F74AD67EB9}" destId="{4F45A503-2E03-4320-8A1E-C47B7ACC0CCF}" srcOrd="0" destOrd="0" presId="urn:microsoft.com/office/officeart/2009/3/layout/HorizontalOrganizationChart"/>
    <dgm:cxn modelId="{5E93DED1-58E3-4E62-8F07-977EC79CA039}" type="presParOf" srcId="{4F45A503-2E03-4320-8A1E-C47B7ACC0CCF}" destId="{6629118F-CF21-4213-A9DC-D10D140FF202}" srcOrd="0" destOrd="0" presId="urn:microsoft.com/office/officeart/2009/3/layout/HorizontalOrganizationChart"/>
    <dgm:cxn modelId="{CAAC6D3E-4F10-4F30-AD70-9E713637B6D9}" type="presParOf" srcId="{4F45A503-2E03-4320-8A1E-C47B7ACC0CCF}" destId="{61A3594C-5875-40B3-8838-D746AFD2EDCE}" srcOrd="1" destOrd="0" presId="urn:microsoft.com/office/officeart/2009/3/layout/HorizontalOrganizationChart"/>
    <dgm:cxn modelId="{75444945-0121-4B11-92AB-31ADC46A778F}" type="presParOf" srcId="{AA1B7A89-719E-481B-B73F-A3F74AD67EB9}" destId="{413D74DC-7FF8-478D-8916-18A648B5B3DC}" srcOrd="1" destOrd="0" presId="urn:microsoft.com/office/officeart/2009/3/layout/HorizontalOrganizationChart"/>
    <dgm:cxn modelId="{A220268E-9780-487F-A0FA-8CEBC5E894A1}" type="presParOf" srcId="{413D74DC-7FF8-478D-8916-18A648B5B3DC}" destId="{8E476EC5-88CA-4C4E-9E4D-355D579B8EFB}" srcOrd="0" destOrd="0" presId="urn:microsoft.com/office/officeart/2009/3/layout/HorizontalOrganizationChart"/>
    <dgm:cxn modelId="{A5CB8EEC-8CB9-4C5C-86C7-EDD2F69B8209}" type="presParOf" srcId="{413D74DC-7FF8-478D-8916-18A648B5B3DC}" destId="{052D0078-9F73-4F2D-9735-51A5D2AC0C31}" srcOrd="1" destOrd="0" presId="urn:microsoft.com/office/officeart/2009/3/layout/HorizontalOrganizationChart"/>
    <dgm:cxn modelId="{84EAEB31-EE0B-4DC1-A409-972D7F9B3EC1}" type="presParOf" srcId="{052D0078-9F73-4F2D-9735-51A5D2AC0C31}" destId="{5FFF3171-9B28-4FE6-B8EB-5E15B677A38E}" srcOrd="0" destOrd="0" presId="urn:microsoft.com/office/officeart/2009/3/layout/HorizontalOrganizationChart"/>
    <dgm:cxn modelId="{FD3D0965-FE62-4794-9269-4C7005518AC1}" type="presParOf" srcId="{5FFF3171-9B28-4FE6-B8EB-5E15B677A38E}" destId="{32B52EF1-FD63-4037-BC4A-E3875BC0EA38}" srcOrd="0" destOrd="0" presId="urn:microsoft.com/office/officeart/2009/3/layout/HorizontalOrganizationChart"/>
    <dgm:cxn modelId="{1E7F0D3C-B8C9-4799-82D6-E7F3D848646C}" type="presParOf" srcId="{5FFF3171-9B28-4FE6-B8EB-5E15B677A38E}" destId="{4D6D3FEA-B2C5-4E61-ABE1-48843CFAAB10}" srcOrd="1" destOrd="0" presId="urn:microsoft.com/office/officeart/2009/3/layout/HorizontalOrganizationChart"/>
    <dgm:cxn modelId="{7A3EBB0D-13DD-4E03-9C58-DD4CFFD21514}" type="presParOf" srcId="{052D0078-9F73-4F2D-9735-51A5D2AC0C31}" destId="{AB3C2979-410A-43D8-AF30-54E8EBF07824}" srcOrd="1" destOrd="0" presId="urn:microsoft.com/office/officeart/2009/3/layout/HorizontalOrganizationChart"/>
    <dgm:cxn modelId="{3D7F22BC-EB29-4AAE-B2E2-B1A007650C34}" type="presParOf" srcId="{AB3C2979-410A-43D8-AF30-54E8EBF07824}" destId="{D6B20D20-AB5D-4596-857E-55F68A9CCAB0}" srcOrd="0" destOrd="0" presId="urn:microsoft.com/office/officeart/2009/3/layout/HorizontalOrganizationChart"/>
    <dgm:cxn modelId="{A0C5C1A5-094D-46E8-B399-A340BC0A4D95}" type="presParOf" srcId="{AB3C2979-410A-43D8-AF30-54E8EBF07824}" destId="{FD65BFFB-F559-474F-8355-0D4B2ABE1D79}" srcOrd="1" destOrd="0" presId="urn:microsoft.com/office/officeart/2009/3/layout/HorizontalOrganizationChart"/>
    <dgm:cxn modelId="{445ACE90-9827-4BC4-90A4-6C50B058D090}" type="presParOf" srcId="{FD65BFFB-F559-474F-8355-0D4B2ABE1D79}" destId="{95B2CD0A-799C-43D7-B7C1-01982DB7F467}" srcOrd="0" destOrd="0" presId="urn:microsoft.com/office/officeart/2009/3/layout/HorizontalOrganizationChart"/>
    <dgm:cxn modelId="{44D6980E-450E-4964-9449-48844831B56B}" type="presParOf" srcId="{95B2CD0A-799C-43D7-B7C1-01982DB7F467}" destId="{9DA900A3-3CB4-4426-9D49-A8A83794EA79}" srcOrd="0" destOrd="0" presId="urn:microsoft.com/office/officeart/2009/3/layout/HorizontalOrganizationChart"/>
    <dgm:cxn modelId="{9CF4FB98-1609-472A-A6ED-A415B0AE7A45}" type="presParOf" srcId="{95B2CD0A-799C-43D7-B7C1-01982DB7F467}" destId="{99C1EC51-37A7-4122-859A-7638993CA8DB}" srcOrd="1" destOrd="0" presId="urn:microsoft.com/office/officeart/2009/3/layout/HorizontalOrganizationChart"/>
    <dgm:cxn modelId="{74A648EB-88DF-42A5-98E8-A91651E95A5F}" type="presParOf" srcId="{FD65BFFB-F559-474F-8355-0D4B2ABE1D79}" destId="{409DE580-7A37-4240-B59D-89EAD9580977}" srcOrd="1" destOrd="0" presId="urn:microsoft.com/office/officeart/2009/3/layout/HorizontalOrganizationChart"/>
    <dgm:cxn modelId="{834890F1-15FD-45C2-903D-41A105E1488E}" type="presParOf" srcId="{FD65BFFB-F559-474F-8355-0D4B2ABE1D79}" destId="{AE8B3C40-498D-4FCC-AA00-411B9886FDFF}" srcOrd="2" destOrd="0" presId="urn:microsoft.com/office/officeart/2009/3/layout/HorizontalOrganizationChart"/>
    <dgm:cxn modelId="{36B87501-B250-481D-937C-1E7C67B02343}" type="presParOf" srcId="{AB3C2979-410A-43D8-AF30-54E8EBF07824}" destId="{5CD44F94-0998-495E-832B-2FBAF61AD49B}" srcOrd="2" destOrd="0" presId="urn:microsoft.com/office/officeart/2009/3/layout/HorizontalOrganizationChart"/>
    <dgm:cxn modelId="{7FD0A084-5DD9-4CF1-8670-CBBE0A78FEE3}" type="presParOf" srcId="{AB3C2979-410A-43D8-AF30-54E8EBF07824}" destId="{EE6B5EBF-126F-47F5-9739-1D4A770662A0}" srcOrd="3" destOrd="0" presId="urn:microsoft.com/office/officeart/2009/3/layout/HorizontalOrganizationChart"/>
    <dgm:cxn modelId="{599BB270-2D10-4CB6-8E21-F8577927AD21}" type="presParOf" srcId="{EE6B5EBF-126F-47F5-9739-1D4A770662A0}" destId="{C0AAFF24-A287-437F-A2F8-39F5B1FC1281}" srcOrd="0" destOrd="0" presId="urn:microsoft.com/office/officeart/2009/3/layout/HorizontalOrganizationChart"/>
    <dgm:cxn modelId="{14CD746F-6A77-4CB4-805C-A087D19C75C7}" type="presParOf" srcId="{C0AAFF24-A287-437F-A2F8-39F5B1FC1281}" destId="{81A25602-A379-4673-B844-4AF8F3AB0236}" srcOrd="0" destOrd="0" presId="urn:microsoft.com/office/officeart/2009/3/layout/HorizontalOrganizationChart"/>
    <dgm:cxn modelId="{56597CA7-3C35-4E6F-AD19-DD6F1EEF6269}" type="presParOf" srcId="{C0AAFF24-A287-437F-A2F8-39F5B1FC1281}" destId="{96C2E63C-A799-47F1-8213-B827FD5946C6}" srcOrd="1" destOrd="0" presId="urn:microsoft.com/office/officeart/2009/3/layout/HorizontalOrganizationChart"/>
    <dgm:cxn modelId="{211A04C3-4515-426D-965A-E4DC9D87CC08}" type="presParOf" srcId="{EE6B5EBF-126F-47F5-9739-1D4A770662A0}" destId="{FA443368-51F8-47E5-BED0-D4D4129D4381}" srcOrd="1" destOrd="0" presId="urn:microsoft.com/office/officeart/2009/3/layout/HorizontalOrganizationChart"/>
    <dgm:cxn modelId="{88D01E06-CF64-4362-8D87-3E4C3ABC47C0}" type="presParOf" srcId="{EE6B5EBF-126F-47F5-9739-1D4A770662A0}" destId="{D3AF22DF-4004-4D16-8022-1D2F3D778244}" srcOrd="2" destOrd="0" presId="urn:microsoft.com/office/officeart/2009/3/layout/HorizontalOrganizationChart"/>
    <dgm:cxn modelId="{7E88D9F0-3D15-40E6-9E01-3E738812C395}" type="presParOf" srcId="{052D0078-9F73-4F2D-9735-51A5D2AC0C31}" destId="{A1A94B08-B27F-4288-B618-3D1FC9D6769A}" srcOrd="2" destOrd="0" presId="urn:microsoft.com/office/officeart/2009/3/layout/HorizontalOrganizationChart"/>
    <dgm:cxn modelId="{B6F4D9CD-2DEC-4D1D-9047-3753BA3D5DAA}" type="presParOf" srcId="{413D74DC-7FF8-478D-8916-18A648B5B3DC}" destId="{836E9F26-FF67-4E08-AFDB-16E573D59469}" srcOrd="2" destOrd="0" presId="urn:microsoft.com/office/officeart/2009/3/layout/HorizontalOrganizationChart"/>
    <dgm:cxn modelId="{C4EEFD8F-4197-4E16-BBF5-5C3C4CB60B87}" type="presParOf" srcId="{413D74DC-7FF8-478D-8916-18A648B5B3DC}" destId="{9AA795AF-AA91-491F-B83C-23A2502F7DF5}" srcOrd="3" destOrd="0" presId="urn:microsoft.com/office/officeart/2009/3/layout/HorizontalOrganizationChart"/>
    <dgm:cxn modelId="{0FCBA4B8-83C1-40AD-BA3B-1548C0C79E7E}" type="presParOf" srcId="{9AA795AF-AA91-491F-B83C-23A2502F7DF5}" destId="{D745D332-94D1-4989-BD79-C990AF38AC07}" srcOrd="0" destOrd="0" presId="urn:microsoft.com/office/officeart/2009/3/layout/HorizontalOrganizationChart"/>
    <dgm:cxn modelId="{2924D8FC-5F51-4F0D-8263-9B72E10B5602}" type="presParOf" srcId="{D745D332-94D1-4989-BD79-C990AF38AC07}" destId="{7DE6A8EC-7C95-4B35-85DC-F4B67497AE05}" srcOrd="0" destOrd="0" presId="urn:microsoft.com/office/officeart/2009/3/layout/HorizontalOrganizationChart"/>
    <dgm:cxn modelId="{06326586-E5B2-49FA-9B06-B1E571353FA7}" type="presParOf" srcId="{D745D332-94D1-4989-BD79-C990AF38AC07}" destId="{AE2071F2-80EF-4650-A2C2-BD11C5A56C27}" srcOrd="1" destOrd="0" presId="urn:microsoft.com/office/officeart/2009/3/layout/HorizontalOrganizationChart"/>
    <dgm:cxn modelId="{68A2513C-BEEF-4B32-BBA9-388B0D9B1661}" type="presParOf" srcId="{9AA795AF-AA91-491F-B83C-23A2502F7DF5}" destId="{1EE1ED94-6E10-401E-B879-F41241493403}" srcOrd="1" destOrd="0" presId="urn:microsoft.com/office/officeart/2009/3/layout/HorizontalOrganizationChart"/>
    <dgm:cxn modelId="{21BCD8D5-343B-49C3-9D56-F867F1F2B51D}" type="presParOf" srcId="{1EE1ED94-6E10-401E-B879-F41241493403}" destId="{13615592-1B5F-439D-ACEE-CA26B1B72CFF}" srcOrd="0" destOrd="0" presId="urn:microsoft.com/office/officeart/2009/3/layout/HorizontalOrganizationChart"/>
    <dgm:cxn modelId="{309B28B4-056D-4DF7-89E2-C4C90D8AB6A5}" type="presParOf" srcId="{1EE1ED94-6E10-401E-B879-F41241493403}" destId="{41C71D36-9EE8-40BF-9027-C8B55717F47E}" srcOrd="1" destOrd="0" presId="urn:microsoft.com/office/officeart/2009/3/layout/HorizontalOrganizationChart"/>
    <dgm:cxn modelId="{FA7E403B-9E63-4D32-9778-033B816D781A}" type="presParOf" srcId="{41C71D36-9EE8-40BF-9027-C8B55717F47E}" destId="{C8A75863-6FA8-4EBF-9DC5-905B2275AEB4}" srcOrd="0" destOrd="0" presId="urn:microsoft.com/office/officeart/2009/3/layout/HorizontalOrganizationChart"/>
    <dgm:cxn modelId="{A526D769-FDEF-4745-AD17-E7B81A8443B3}" type="presParOf" srcId="{C8A75863-6FA8-4EBF-9DC5-905B2275AEB4}" destId="{F8305D61-DFB7-4E09-AB4C-B9BC2F144051}" srcOrd="0" destOrd="0" presId="urn:microsoft.com/office/officeart/2009/3/layout/HorizontalOrganizationChart"/>
    <dgm:cxn modelId="{58B37DF9-8720-459B-BB53-D564B7E68B87}" type="presParOf" srcId="{C8A75863-6FA8-4EBF-9DC5-905B2275AEB4}" destId="{F68C8BC2-D016-4006-89D9-475E72C47719}" srcOrd="1" destOrd="0" presId="urn:microsoft.com/office/officeart/2009/3/layout/HorizontalOrganizationChart"/>
    <dgm:cxn modelId="{0819573D-B7FD-4C7D-A483-C47E15B0C182}" type="presParOf" srcId="{41C71D36-9EE8-40BF-9027-C8B55717F47E}" destId="{BEAD4380-322A-4F78-9FEC-745285359778}" srcOrd="1" destOrd="0" presId="urn:microsoft.com/office/officeart/2009/3/layout/HorizontalOrganizationChart"/>
    <dgm:cxn modelId="{6097F99C-1102-4B43-8E82-13A08F4463EB}" type="presParOf" srcId="{41C71D36-9EE8-40BF-9027-C8B55717F47E}" destId="{A4CDCDEB-A491-46AB-A103-4EE8447D3708}" srcOrd="2" destOrd="0" presId="urn:microsoft.com/office/officeart/2009/3/layout/HorizontalOrganizationChart"/>
    <dgm:cxn modelId="{50524BA6-A54C-4173-9D60-E78FBC64E0A7}" type="presParOf" srcId="{1EE1ED94-6E10-401E-B879-F41241493403}" destId="{A09D2690-0F85-433F-9531-9B5924E61248}" srcOrd="2" destOrd="0" presId="urn:microsoft.com/office/officeart/2009/3/layout/HorizontalOrganizationChart"/>
    <dgm:cxn modelId="{DC8AD88D-BCE1-4774-8207-B2F71E6C802A}" type="presParOf" srcId="{1EE1ED94-6E10-401E-B879-F41241493403}" destId="{63D860A3-6CE4-4AD2-B72F-4DE43E1A0776}" srcOrd="3" destOrd="0" presId="urn:microsoft.com/office/officeart/2009/3/layout/HorizontalOrganizationChart"/>
    <dgm:cxn modelId="{28592D2A-100C-43B6-8595-0D50D5C6807F}" type="presParOf" srcId="{63D860A3-6CE4-4AD2-B72F-4DE43E1A0776}" destId="{58C72B94-1593-4BB2-BAEC-2889EDC9CFC4}" srcOrd="0" destOrd="0" presId="urn:microsoft.com/office/officeart/2009/3/layout/HorizontalOrganizationChart"/>
    <dgm:cxn modelId="{1C1EC44A-E181-4D3B-9E50-FA02962A278A}" type="presParOf" srcId="{58C72B94-1593-4BB2-BAEC-2889EDC9CFC4}" destId="{A8E2E1EC-3D0C-40A1-A074-620F9DB8BD48}" srcOrd="0" destOrd="0" presId="urn:microsoft.com/office/officeart/2009/3/layout/HorizontalOrganizationChart"/>
    <dgm:cxn modelId="{95C879E7-FF2B-4E70-84C5-1FDB6802BE2B}" type="presParOf" srcId="{58C72B94-1593-4BB2-BAEC-2889EDC9CFC4}" destId="{F013F897-F056-4323-BAD4-BBDB6C63BC7F}" srcOrd="1" destOrd="0" presId="urn:microsoft.com/office/officeart/2009/3/layout/HorizontalOrganizationChart"/>
    <dgm:cxn modelId="{E012AE21-BC25-4514-8687-EA88287B6EDE}" type="presParOf" srcId="{63D860A3-6CE4-4AD2-B72F-4DE43E1A0776}" destId="{4A20A416-ACEF-4E67-9659-056AF65E86EF}" srcOrd="1" destOrd="0" presId="urn:microsoft.com/office/officeart/2009/3/layout/HorizontalOrganizationChart"/>
    <dgm:cxn modelId="{2D2E372E-5FBC-44CD-A67E-C14609614AB2}" type="presParOf" srcId="{63D860A3-6CE4-4AD2-B72F-4DE43E1A0776}" destId="{8F0D6645-A111-4422-90E2-C8EDF066C6A5}" srcOrd="2" destOrd="0" presId="urn:microsoft.com/office/officeart/2009/3/layout/HorizontalOrganizationChart"/>
    <dgm:cxn modelId="{A4B1F9E9-B5A7-4C08-A0DF-23CDB566474E}" type="presParOf" srcId="{9AA795AF-AA91-491F-B83C-23A2502F7DF5}" destId="{07051B2D-4D9F-47A2-90A9-84DB415DA388}" srcOrd="2" destOrd="0" presId="urn:microsoft.com/office/officeart/2009/3/layout/HorizontalOrganizationChart"/>
    <dgm:cxn modelId="{7D1FD726-E0EC-4305-A2AA-0966B282AC02}" type="presParOf" srcId="{413D74DC-7FF8-478D-8916-18A648B5B3DC}" destId="{A2678365-C613-4AF5-9F69-7DD981F8070E}" srcOrd="4" destOrd="0" presId="urn:microsoft.com/office/officeart/2009/3/layout/HorizontalOrganizationChart"/>
    <dgm:cxn modelId="{5BA79AD0-E24C-4C9D-8ED5-642F352D36CE}" type="presParOf" srcId="{413D74DC-7FF8-478D-8916-18A648B5B3DC}" destId="{9D0C9CB0-CAC9-4E97-ADDC-41E92E36F375}" srcOrd="5" destOrd="0" presId="urn:microsoft.com/office/officeart/2009/3/layout/HorizontalOrganizationChart"/>
    <dgm:cxn modelId="{5511FA82-EA43-48F4-B1A6-65936E8495CA}" type="presParOf" srcId="{9D0C9CB0-CAC9-4E97-ADDC-41E92E36F375}" destId="{B9F94291-E818-4EBB-8D6C-4A56D0A95803}" srcOrd="0" destOrd="0" presId="urn:microsoft.com/office/officeart/2009/3/layout/HorizontalOrganizationChart"/>
    <dgm:cxn modelId="{D81BC506-DE15-4587-B1BB-4BAC7C9E3415}" type="presParOf" srcId="{B9F94291-E818-4EBB-8D6C-4A56D0A95803}" destId="{4B1BC9F4-9486-4C19-BE17-43BD6814228D}" srcOrd="0" destOrd="0" presId="urn:microsoft.com/office/officeart/2009/3/layout/HorizontalOrganizationChart"/>
    <dgm:cxn modelId="{177D601A-A23D-4473-ACB6-564579104859}" type="presParOf" srcId="{B9F94291-E818-4EBB-8D6C-4A56D0A95803}" destId="{D14256A7-50C4-4805-BDD4-13CE922351C9}" srcOrd="1" destOrd="0" presId="urn:microsoft.com/office/officeart/2009/3/layout/HorizontalOrganizationChart"/>
    <dgm:cxn modelId="{FF41B033-E4F0-4F3A-AF33-A0B6E56E7540}" type="presParOf" srcId="{9D0C9CB0-CAC9-4E97-ADDC-41E92E36F375}" destId="{BD733645-3B7D-4D7E-B5FC-0DB601FC1146}" srcOrd="1" destOrd="0" presId="urn:microsoft.com/office/officeart/2009/3/layout/HorizontalOrganizationChart"/>
    <dgm:cxn modelId="{0E54CF53-CFF6-4F4C-97F5-F364743EDF3C}" type="presParOf" srcId="{BD733645-3B7D-4D7E-B5FC-0DB601FC1146}" destId="{B29F606E-E328-4587-88FD-D985E0799B41}" srcOrd="0" destOrd="0" presId="urn:microsoft.com/office/officeart/2009/3/layout/HorizontalOrganizationChart"/>
    <dgm:cxn modelId="{5EF0452D-6227-49EB-AF4B-513F3657918D}" type="presParOf" srcId="{BD733645-3B7D-4D7E-B5FC-0DB601FC1146}" destId="{3009B7EF-89F4-48C4-973C-4A16BF6DF3EC}" srcOrd="1" destOrd="0" presId="urn:microsoft.com/office/officeart/2009/3/layout/HorizontalOrganizationChart"/>
    <dgm:cxn modelId="{7D712661-33DE-443D-A22E-8683C07CD35C}" type="presParOf" srcId="{3009B7EF-89F4-48C4-973C-4A16BF6DF3EC}" destId="{54DF9743-2BE9-4499-B440-E97FB430245A}" srcOrd="0" destOrd="0" presId="urn:microsoft.com/office/officeart/2009/3/layout/HorizontalOrganizationChart"/>
    <dgm:cxn modelId="{44A18EC0-B585-4AC3-97D6-BD9DC9E2873D}" type="presParOf" srcId="{54DF9743-2BE9-4499-B440-E97FB430245A}" destId="{9C868548-8F3E-4A9C-A7B7-649D72063A30}" srcOrd="0" destOrd="0" presId="urn:microsoft.com/office/officeart/2009/3/layout/HorizontalOrganizationChart"/>
    <dgm:cxn modelId="{4E6C2C3D-C311-4915-8B27-C3E61D94476C}" type="presParOf" srcId="{54DF9743-2BE9-4499-B440-E97FB430245A}" destId="{EBB4ADA4-2E56-4A14-B6DD-B7EF5BDEE2A0}" srcOrd="1" destOrd="0" presId="urn:microsoft.com/office/officeart/2009/3/layout/HorizontalOrganizationChart"/>
    <dgm:cxn modelId="{AFEB0F05-D0E6-4D50-85FE-29740A5A63A5}" type="presParOf" srcId="{3009B7EF-89F4-48C4-973C-4A16BF6DF3EC}" destId="{5092345C-17C4-487A-BF34-D60CC97873FD}" srcOrd="1" destOrd="0" presId="urn:microsoft.com/office/officeart/2009/3/layout/HorizontalOrganizationChart"/>
    <dgm:cxn modelId="{A044AF09-9B6C-4333-875A-E02BD1CC2A7E}" type="presParOf" srcId="{3009B7EF-89F4-48C4-973C-4A16BF6DF3EC}" destId="{40D13318-E2DD-4710-8FF1-0E7E01726B1E}" srcOrd="2" destOrd="0" presId="urn:microsoft.com/office/officeart/2009/3/layout/HorizontalOrganizationChart"/>
    <dgm:cxn modelId="{E55B5AB1-BCF1-4118-8D32-6312A7B62587}" type="presParOf" srcId="{BD733645-3B7D-4D7E-B5FC-0DB601FC1146}" destId="{0109F66D-3BD6-4AF4-AE2F-C8E72161455F}" srcOrd="2" destOrd="0" presId="urn:microsoft.com/office/officeart/2009/3/layout/HorizontalOrganizationChart"/>
    <dgm:cxn modelId="{FA01134A-C806-4B1C-83C7-55BE9E9D85B8}" type="presParOf" srcId="{BD733645-3B7D-4D7E-B5FC-0DB601FC1146}" destId="{F1A3E1AE-9AB4-4DCB-986B-355530261580}" srcOrd="3" destOrd="0" presId="urn:microsoft.com/office/officeart/2009/3/layout/HorizontalOrganizationChart"/>
    <dgm:cxn modelId="{530275CB-0F4B-46A1-A98B-6564C242E679}" type="presParOf" srcId="{F1A3E1AE-9AB4-4DCB-986B-355530261580}" destId="{36E82C72-E75D-4C00-8B74-4E2A0DE2BAEE}" srcOrd="0" destOrd="0" presId="urn:microsoft.com/office/officeart/2009/3/layout/HorizontalOrganizationChart"/>
    <dgm:cxn modelId="{B7C7450F-B644-4DEA-97D0-18BE8867F796}" type="presParOf" srcId="{36E82C72-E75D-4C00-8B74-4E2A0DE2BAEE}" destId="{4D2D7F9D-A2A4-4632-BF03-E00B4A04A479}" srcOrd="0" destOrd="0" presId="urn:microsoft.com/office/officeart/2009/3/layout/HorizontalOrganizationChart"/>
    <dgm:cxn modelId="{09DBF8D1-77EE-4FBE-B57D-FE3B9DB98912}" type="presParOf" srcId="{36E82C72-E75D-4C00-8B74-4E2A0DE2BAEE}" destId="{810C8712-8747-432B-AC09-4412A79A6428}" srcOrd="1" destOrd="0" presId="urn:microsoft.com/office/officeart/2009/3/layout/HorizontalOrganizationChart"/>
    <dgm:cxn modelId="{B38A2AA6-8BBC-48EA-A325-0D3989E4F135}" type="presParOf" srcId="{F1A3E1AE-9AB4-4DCB-986B-355530261580}" destId="{03993E33-F53F-4119-8F4E-ADCC4AA2B59F}" srcOrd="1" destOrd="0" presId="urn:microsoft.com/office/officeart/2009/3/layout/HorizontalOrganizationChart"/>
    <dgm:cxn modelId="{F93FD62F-2FD4-4096-89A3-BC0178766D78}" type="presParOf" srcId="{F1A3E1AE-9AB4-4DCB-986B-355530261580}" destId="{EADEFD31-4780-4EA2-837D-CC8CE92125F3}" srcOrd="2" destOrd="0" presId="urn:microsoft.com/office/officeart/2009/3/layout/HorizontalOrganizationChart"/>
    <dgm:cxn modelId="{DA1984C2-4358-4915-A64D-BAE057FF08C5}" type="presParOf" srcId="{9D0C9CB0-CAC9-4E97-ADDC-41E92E36F375}" destId="{64BA558A-6A1B-4E99-A84A-198315B90F05}" srcOrd="2" destOrd="0" presId="urn:microsoft.com/office/officeart/2009/3/layout/HorizontalOrganizationChart"/>
    <dgm:cxn modelId="{5324A4DA-7F64-4584-83AC-759A09D8A668}" type="presParOf" srcId="{AA1B7A89-719E-481B-B73F-A3F74AD67EB9}" destId="{00268AC5-92C7-4994-9642-5F53942120FE}" srcOrd="2" destOrd="0" presId="urn:microsoft.com/office/officeart/2009/3/layout/HorizontalOrganizationChart"/>
  </dgm:cxnLst>
  <dgm:bg/>
  <dgm:whole/>
  <dgm:extLst>
    <a:ext uri="http://schemas.microsoft.com/office/drawing/2008/diagram">
      <dsp:dataModelExt xmlns:dsp="http://schemas.microsoft.com/office/drawing/2008/diagram" xmlns="" relId="rId20"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602E0B70-E6F3-44D8-84BB-3743147E0F6D}">
      <dgm:prSet phldrT="[Text]" custT="1"/>
      <dgm:spPr>
        <a:solidFill>
          <a:srgbClr val="FFC000"/>
        </a:solidFill>
      </dgm:spPr>
      <dgm:t>
        <a:bodyPr/>
        <a:lstStyle/>
        <a:p>
          <a:r>
            <a:rPr lang="en-US" sz="1800" b="1" dirty="0" smtClean="0">
              <a:latin typeface="Footlight MT Light" pitchFamily="18" charset="0"/>
            </a:rPr>
            <a:t>DEMOGRAPHIC DATA</a:t>
          </a:r>
          <a:endParaRPr lang="en-US" sz="1800" b="1" dirty="0">
            <a:latin typeface="Footlight MT Light" pitchFamily="18" charset="0"/>
          </a:endParaRPr>
        </a:p>
      </dgm:t>
    </dgm:pt>
    <dgm:pt modelId="{40A8F3C4-F5B1-4B9F-8FF5-D12EDA936FA7}" type="parTrans" cxnId="{B7A61FBB-0F99-44C0-94CC-AFEFB54CF276}">
      <dgm:prSet/>
      <dgm:spPr/>
      <dgm:t>
        <a:bodyPr/>
        <a:lstStyle/>
        <a:p>
          <a:endParaRPr lang="en-US"/>
        </a:p>
      </dgm:t>
    </dgm:pt>
    <dgm:pt modelId="{D3213BCA-2E45-4C0F-9954-7F08DD345333}" type="sibTrans" cxnId="{B7A61FBB-0F99-44C0-94CC-AFEFB54CF276}">
      <dgm:prSet/>
      <dgm:spPr/>
      <dgm:t>
        <a:bodyPr/>
        <a:lstStyle/>
        <a:p>
          <a:endParaRPr lang="en-US"/>
        </a:p>
      </dgm:t>
    </dgm:pt>
    <dgm:pt modelId="{0086C9A8-FF0D-4391-B931-AE2F3B28EE67}">
      <dgm:prSet phldrT="[Text]" custT="1"/>
      <dgm:spPr>
        <a:solidFill>
          <a:schemeClr val="accent5">
            <a:lumMod val="75000"/>
          </a:schemeClr>
        </a:solidFill>
      </dgm:spPr>
      <dgm:t>
        <a:bodyPr/>
        <a:lstStyle/>
        <a:p>
          <a:r>
            <a:rPr lang="en-US" sz="1800" b="1" dirty="0" smtClean="0">
              <a:latin typeface="Footlight MT Light" pitchFamily="18" charset="0"/>
            </a:rPr>
            <a:t>RESULTS and DISCUSSION</a:t>
          </a:r>
          <a:endParaRPr lang="en-US" sz="1800" b="1" dirty="0">
            <a:latin typeface="Footlight MT Light" pitchFamily="18" charset="0"/>
          </a:endParaRPr>
        </a:p>
      </dgm:t>
    </dgm:pt>
    <dgm:pt modelId="{73050F2C-97D3-4295-B05A-C2C9C92DF6AE}" type="parTrans" cxnId="{8444C610-1C69-456E-9624-3ECDF10CD678}">
      <dgm:prSet/>
      <dgm:spPr/>
      <dgm:t>
        <a:bodyPr/>
        <a:lstStyle/>
        <a:p>
          <a:endParaRPr lang="en-US"/>
        </a:p>
      </dgm:t>
    </dgm:pt>
    <dgm:pt modelId="{2CC422D3-65BD-4861-90E8-B453373CBB01}" type="sibTrans" cxnId="{8444C610-1C69-456E-9624-3ECDF10CD678}">
      <dgm:prSet/>
      <dgm:spPr/>
      <dgm:t>
        <a:bodyPr/>
        <a:lstStyle/>
        <a:p>
          <a:endParaRPr lang="en-US"/>
        </a:p>
      </dgm:t>
    </dgm:pt>
    <dgm:pt modelId="{BEDE6F12-5D1B-4817-B290-07DB445CA443}">
      <dgm:prSet phldrT="[Text]" custT="1"/>
      <dgm:spPr>
        <a:solidFill>
          <a:schemeClr val="accent5">
            <a:lumMod val="75000"/>
          </a:schemeClr>
        </a:solidFill>
      </dgm:spPr>
      <dgm:t>
        <a:bodyPr/>
        <a:lstStyle/>
        <a:p>
          <a:r>
            <a:rPr lang="en-US" sz="1800" b="1" dirty="0" smtClean="0">
              <a:latin typeface="Footlight MT Light" pitchFamily="18" charset="0"/>
            </a:rPr>
            <a:t>CONCLUSION</a:t>
          </a:r>
          <a:endParaRPr lang="en-US" sz="1800" b="1" dirty="0">
            <a:latin typeface="Footlight MT Light" pitchFamily="18" charset="0"/>
          </a:endParaRPr>
        </a:p>
      </dgm:t>
    </dgm:pt>
    <dgm:pt modelId="{562E3BE3-8AB7-4EA0-996E-7124A214D8DE}" type="parTrans" cxnId="{0603A49B-F136-4D34-9110-411A063C739D}">
      <dgm:prSet/>
      <dgm:spPr/>
      <dgm:t>
        <a:bodyPr/>
        <a:lstStyle/>
        <a:p>
          <a:endParaRPr lang="en-US"/>
        </a:p>
      </dgm:t>
    </dgm:pt>
    <dgm:pt modelId="{8C2AE822-9179-458F-981C-E6A9D1078DD7}" type="sibTrans" cxnId="{0603A49B-F136-4D34-9110-411A063C739D}">
      <dgm:prSet/>
      <dgm:spPr/>
      <dgm:t>
        <a:bodyPr/>
        <a:lstStyle/>
        <a:p>
          <a:endParaRPr lang="en-US"/>
        </a:p>
      </dgm:t>
    </dgm:pt>
    <dgm:pt modelId="{8E597DD3-3761-4C85-AB28-D98D96CDD96F}">
      <dgm:prSet phldrT="[Text]" custT="1"/>
      <dgm:spPr>
        <a:solidFill>
          <a:schemeClr val="accent5">
            <a:lumMod val="75000"/>
          </a:schemeClr>
        </a:solidFill>
      </dgm:spPr>
      <dgm:t>
        <a:bodyPr/>
        <a:lstStyle/>
        <a:p>
          <a:r>
            <a:rPr lang="en-US" sz="1300" b="1" dirty="0" smtClean="0">
              <a:latin typeface="Footlight MT Light" pitchFamily="18" charset="0"/>
            </a:rPr>
            <a:t>RECOMMENDATION</a:t>
          </a:r>
          <a:endParaRPr lang="en-US" sz="1300" b="1" dirty="0">
            <a:latin typeface="Footlight MT Light" pitchFamily="18" charset="0"/>
          </a:endParaRPr>
        </a:p>
      </dgm:t>
    </dgm:pt>
    <dgm:pt modelId="{431737C9-1BD9-4FE8-8110-130EB6FAFD68}" type="parTrans" cxnId="{AF151B34-7C4E-4E52-8B6E-E33342F18871}">
      <dgm:prSet/>
      <dgm:spPr/>
      <dgm:t>
        <a:bodyPr/>
        <a:lstStyle/>
        <a:p>
          <a:endParaRPr lang="en-US"/>
        </a:p>
      </dgm:t>
    </dgm:pt>
    <dgm:pt modelId="{994E9A90-C1D2-4EF1-902D-0F3EE9256ABB}" type="sibTrans" cxnId="{AF151B34-7C4E-4E52-8B6E-E33342F18871}">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9726EAEC-B33B-4CD7-9DA3-6D6CB267D3A7}" type="pres">
      <dgm:prSet presAssocID="{602E0B70-E6F3-44D8-84BB-3743147E0F6D}" presName="parTxOnly" presStyleLbl="node1" presStyleIdx="0" presStyleCnt="4" custLinFactNeighborX="-10429" custLinFactNeighborY="2479">
        <dgm:presLayoutVars>
          <dgm:bulletEnabled val="1"/>
        </dgm:presLayoutVars>
      </dgm:prSet>
      <dgm:spPr/>
      <dgm:t>
        <a:bodyPr/>
        <a:lstStyle/>
        <a:p>
          <a:endParaRPr lang="en-US"/>
        </a:p>
      </dgm:t>
    </dgm:pt>
    <dgm:pt modelId="{65893EF2-B591-42AC-B116-66DDCF4F2342}" type="pres">
      <dgm:prSet presAssocID="{D3213BCA-2E45-4C0F-9954-7F08DD345333}" presName="parSpace" presStyleCnt="0"/>
      <dgm:spPr/>
    </dgm:pt>
    <dgm:pt modelId="{71316644-45A7-456D-9E33-30B1FB3AE4E5}" type="pres">
      <dgm:prSet presAssocID="{0086C9A8-FF0D-4391-B931-AE2F3B28EE67}" presName="parTxOnly" presStyleLbl="node1" presStyleIdx="1" presStyleCnt="4">
        <dgm:presLayoutVars>
          <dgm:bulletEnabled val="1"/>
        </dgm:presLayoutVars>
      </dgm:prSet>
      <dgm:spPr/>
      <dgm:t>
        <a:bodyPr/>
        <a:lstStyle/>
        <a:p>
          <a:endParaRPr lang="en-US"/>
        </a:p>
      </dgm:t>
    </dgm:pt>
    <dgm:pt modelId="{A3E1C4B8-DE00-4D92-805E-DDD5D1C3A21E}" type="pres">
      <dgm:prSet presAssocID="{2CC422D3-65BD-4861-90E8-B453373CBB01}" presName="parSpace" presStyleCnt="0"/>
      <dgm:spPr/>
    </dgm:pt>
    <dgm:pt modelId="{54FF1934-06C6-48AD-922E-62167D143EC5}" type="pres">
      <dgm:prSet presAssocID="{BEDE6F12-5D1B-4817-B290-07DB445CA443}" presName="parTxOnly" presStyleLbl="node1" presStyleIdx="2" presStyleCnt="4">
        <dgm:presLayoutVars>
          <dgm:bulletEnabled val="1"/>
        </dgm:presLayoutVars>
      </dgm:prSet>
      <dgm:spPr/>
      <dgm:t>
        <a:bodyPr/>
        <a:lstStyle/>
        <a:p>
          <a:endParaRPr lang="en-US"/>
        </a:p>
      </dgm:t>
    </dgm:pt>
    <dgm:pt modelId="{BD94EE05-75DD-4216-B324-6C2324CED37E}" type="pres">
      <dgm:prSet presAssocID="{8C2AE822-9179-458F-981C-E6A9D1078DD7}" presName="parSpace" presStyleCnt="0"/>
      <dgm:spPr/>
    </dgm:pt>
    <dgm:pt modelId="{955636E1-0194-4CA5-BBD4-E05350211307}" type="pres">
      <dgm:prSet presAssocID="{8E597DD3-3761-4C85-AB28-D98D96CDD96F}" presName="parTxOnly" presStyleLbl="node1" presStyleIdx="3" presStyleCnt="4">
        <dgm:presLayoutVars>
          <dgm:bulletEnabled val="1"/>
        </dgm:presLayoutVars>
      </dgm:prSet>
      <dgm:spPr/>
      <dgm:t>
        <a:bodyPr/>
        <a:lstStyle/>
        <a:p>
          <a:endParaRPr lang="en-US"/>
        </a:p>
      </dgm:t>
    </dgm:pt>
  </dgm:ptLst>
  <dgm:cxnLst>
    <dgm:cxn modelId="{D065FE78-6690-4958-ACF6-368BFE409930}" type="presOf" srcId="{0086C9A8-FF0D-4391-B931-AE2F3B28EE67}" destId="{71316644-45A7-456D-9E33-30B1FB3AE4E5}" srcOrd="0" destOrd="0" presId="urn:microsoft.com/office/officeart/2005/8/layout/hChevron3"/>
    <dgm:cxn modelId="{8444C610-1C69-456E-9624-3ECDF10CD678}" srcId="{F3AC2511-602A-4B25-874D-6CDB91F24B74}" destId="{0086C9A8-FF0D-4391-B931-AE2F3B28EE67}" srcOrd="1" destOrd="0" parTransId="{73050F2C-97D3-4295-B05A-C2C9C92DF6AE}" sibTransId="{2CC422D3-65BD-4861-90E8-B453373CBB01}"/>
    <dgm:cxn modelId="{EE9026C6-8B5B-497B-AF0B-7F2545940286}" type="presOf" srcId="{8E597DD3-3761-4C85-AB28-D98D96CDD96F}" destId="{955636E1-0194-4CA5-BBD4-E05350211307}" srcOrd="0" destOrd="0" presId="urn:microsoft.com/office/officeart/2005/8/layout/hChevron3"/>
    <dgm:cxn modelId="{3154144D-20A5-41D0-A441-A520383910E2}" type="presOf" srcId="{BEDE6F12-5D1B-4817-B290-07DB445CA443}" destId="{54FF1934-06C6-48AD-922E-62167D143EC5}" srcOrd="0" destOrd="0" presId="urn:microsoft.com/office/officeart/2005/8/layout/hChevron3"/>
    <dgm:cxn modelId="{0603A49B-F136-4D34-9110-411A063C739D}" srcId="{F3AC2511-602A-4B25-874D-6CDB91F24B74}" destId="{BEDE6F12-5D1B-4817-B290-07DB445CA443}" srcOrd="2" destOrd="0" parTransId="{562E3BE3-8AB7-4EA0-996E-7124A214D8DE}" sibTransId="{8C2AE822-9179-458F-981C-E6A9D1078DD7}"/>
    <dgm:cxn modelId="{AF151B34-7C4E-4E52-8B6E-E33342F18871}" srcId="{F3AC2511-602A-4B25-874D-6CDB91F24B74}" destId="{8E597DD3-3761-4C85-AB28-D98D96CDD96F}" srcOrd="3" destOrd="0" parTransId="{431737C9-1BD9-4FE8-8110-130EB6FAFD68}" sibTransId="{994E9A90-C1D2-4EF1-902D-0F3EE9256ABB}"/>
    <dgm:cxn modelId="{3D886C25-96EC-4A7B-8D4A-9BCF2E5E3ADC}" type="presOf" srcId="{602E0B70-E6F3-44D8-84BB-3743147E0F6D}" destId="{9726EAEC-B33B-4CD7-9DA3-6D6CB267D3A7}" srcOrd="0" destOrd="0" presId="urn:microsoft.com/office/officeart/2005/8/layout/hChevron3"/>
    <dgm:cxn modelId="{DBECCF03-D392-458C-AF57-09D3EA630547}" type="presOf" srcId="{F3AC2511-602A-4B25-874D-6CDB91F24B74}" destId="{F35A8610-EA9D-43B9-9C33-92728D7E40B8}" srcOrd="0" destOrd="0" presId="urn:microsoft.com/office/officeart/2005/8/layout/hChevron3"/>
    <dgm:cxn modelId="{B7A61FBB-0F99-44C0-94CC-AFEFB54CF276}" srcId="{F3AC2511-602A-4B25-874D-6CDB91F24B74}" destId="{602E0B70-E6F3-44D8-84BB-3743147E0F6D}" srcOrd="0" destOrd="0" parTransId="{40A8F3C4-F5B1-4B9F-8FF5-D12EDA936FA7}" sibTransId="{D3213BCA-2E45-4C0F-9954-7F08DD345333}"/>
    <dgm:cxn modelId="{8EEB3881-3145-4FE4-8E01-4D0F4BD9D634}" type="presParOf" srcId="{F35A8610-EA9D-43B9-9C33-92728D7E40B8}" destId="{9726EAEC-B33B-4CD7-9DA3-6D6CB267D3A7}" srcOrd="0" destOrd="0" presId="urn:microsoft.com/office/officeart/2005/8/layout/hChevron3"/>
    <dgm:cxn modelId="{33BB0121-769A-4177-A80F-61BC774D91D6}" type="presParOf" srcId="{F35A8610-EA9D-43B9-9C33-92728D7E40B8}" destId="{65893EF2-B591-42AC-B116-66DDCF4F2342}" srcOrd="1" destOrd="0" presId="urn:microsoft.com/office/officeart/2005/8/layout/hChevron3"/>
    <dgm:cxn modelId="{900A63AA-11A7-4216-AD80-629B96EA8D57}" type="presParOf" srcId="{F35A8610-EA9D-43B9-9C33-92728D7E40B8}" destId="{71316644-45A7-456D-9E33-30B1FB3AE4E5}" srcOrd="2" destOrd="0" presId="urn:microsoft.com/office/officeart/2005/8/layout/hChevron3"/>
    <dgm:cxn modelId="{84255BA1-6998-419B-8B32-E5927231E605}" type="presParOf" srcId="{F35A8610-EA9D-43B9-9C33-92728D7E40B8}" destId="{A3E1C4B8-DE00-4D92-805E-DDD5D1C3A21E}" srcOrd="3" destOrd="0" presId="urn:microsoft.com/office/officeart/2005/8/layout/hChevron3"/>
    <dgm:cxn modelId="{E8EC59F9-7AD1-44D3-AE55-C4D14682A45B}" type="presParOf" srcId="{F35A8610-EA9D-43B9-9C33-92728D7E40B8}" destId="{54FF1934-06C6-48AD-922E-62167D143EC5}" srcOrd="4" destOrd="0" presId="urn:microsoft.com/office/officeart/2005/8/layout/hChevron3"/>
    <dgm:cxn modelId="{A89D5745-52E1-4ED1-B53F-5544BA99924F}" type="presParOf" srcId="{F35A8610-EA9D-43B9-9C33-92728D7E40B8}" destId="{BD94EE05-75DD-4216-B324-6C2324CED37E}" srcOrd="5" destOrd="0" presId="urn:microsoft.com/office/officeart/2005/8/layout/hChevron3"/>
    <dgm:cxn modelId="{093B2031-AD78-4973-BEA6-7FAC01441AC5}" type="presParOf" srcId="{F35A8610-EA9D-43B9-9C33-92728D7E40B8}" destId="{955636E1-0194-4CA5-BBD4-E05350211307}" srcOrd="6" destOrd="0" presId="urn:microsoft.com/office/officeart/2005/8/layout/hChevron3"/>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dgm:spPr>
        <a:solidFill>
          <a:schemeClr val="accent5">
            <a:lumMod val="75000"/>
          </a:schemeClr>
        </a:solidFill>
      </dgm:spPr>
      <dgm:t>
        <a:bodyPr/>
        <a:lstStyle/>
        <a:p>
          <a:r>
            <a:rPr lang="en-US" b="1" dirty="0" smtClean="0">
              <a:latin typeface="Footlight MT Light" pitchFamily="18" charset="0"/>
            </a:rPr>
            <a:t>DESIGN</a:t>
          </a:r>
          <a:endParaRPr lang="en-US"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09127A1A-5509-488A-9A82-3297A7CA8FA8}">
      <dgm:prSet phldrT="[Text]"/>
      <dgm:spPr>
        <a:solidFill>
          <a:schemeClr val="accent5">
            <a:lumMod val="75000"/>
          </a:schemeClr>
        </a:solidFill>
      </dgm:spPr>
      <dgm:t>
        <a:bodyPr/>
        <a:lstStyle/>
        <a:p>
          <a:r>
            <a:rPr lang="en-US" b="1" dirty="0" smtClean="0">
              <a:latin typeface="Footlight MT Light" pitchFamily="18" charset="0"/>
            </a:rPr>
            <a:t>PARTICIPANTS</a:t>
          </a:r>
          <a:endParaRPr lang="en-US" b="1" dirty="0">
            <a:latin typeface="Footlight MT Light" pitchFamily="18" charset="0"/>
          </a:endParaRPr>
        </a:p>
      </dgm:t>
    </dgm:pt>
    <dgm:pt modelId="{082D5A56-1C03-4788-88E8-9119624C7D12}" type="parTrans" cxnId="{7ED32332-EF28-4F1F-8608-2B679760DAF8}">
      <dgm:prSet/>
      <dgm:spPr/>
      <dgm:t>
        <a:bodyPr/>
        <a:lstStyle/>
        <a:p>
          <a:endParaRPr lang="en-US"/>
        </a:p>
      </dgm:t>
    </dgm:pt>
    <dgm:pt modelId="{66ACD4F5-E952-4AF4-B2D0-49C5E95D03ED}" type="sibTrans" cxnId="{7ED32332-EF28-4F1F-8608-2B679760DAF8}">
      <dgm:prSet/>
      <dgm:spPr/>
      <dgm:t>
        <a:bodyPr/>
        <a:lstStyle/>
        <a:p>
          <a:endParaRPr lang="en-US"/>
        </a:p>
      </dgm:t>
    </dgm:pt>
    <dgm:pt modelId="{BD8ABBD8-DD2C-44F4-9479-F581B50FB604}">
      <dgm:prSet phldrT="[Text]" custT="1"/>
      <dgm:spPr>
        <a:solidFill>
          <a:srgbClr val="FFC000"/>
        </a:solidFill>
      </dgm:spPr>
      <dgm:t>
        <a:bodyPr/>
        <a:lstStyle/>
        <a:p>
          <a:r>
            <a:rPr lang="en-US" sz="3600" b="1" dirty="0" smtClean="0">
              <a:latin typeface="Footlight MT Light" pitchFamily="18" charset="0"/>
            </a:rPr>
            <a:t>TOOL</a:t>
          </a:r>
          <a:endParaRPr lang="en-US" sz="3600" b="1" dirty="0">
            <a:latin typeface="Footlight MT Light" pitchFamily="18" charset="0"/>
          </a:endParaRPr>
        </a:p>
      </dgm:t>
    </dgm:pt>
    <dgm:pt modelId="{F67C7A7D-97BC-4EF1-86FF-CEF860504470}" type="parTrans" cxnId="{3789E810-546A-4C4D-A18D-5519B767A8F6}">
      <dgm:prSet/>
      <dgm:spPr/>
      <dgm:t>
        <a:bodyPr/>
        <a:lstStyle/>
        <a:p>
          <a:endParaRPr lang="en-US"/>
        </a:p>
      </dgm:t>
    </dgm:pt>
    <dgm:pt modelId="{C2627E3F-D2E3-4947-B3C5-605C358B9DCB}" type="sibTrans" cxnId="{3789E810-546A-4C4D-A18D-5519B767A8F6}">
      <dgm:prSet/>
      <dgm:spPr/>
      <dgm:t>
        <a:bodyPr/>
        <a:lstStyle/>
        <a:p>
          <a:endParaRPr lang="en-US"/>
        </a:p>
      </dgm:t>
    </dgm:pt>
    <dgm:pt modelId="{2CF90A42-CB88-4225-B681-034D44E1ED8E}">
      <dgm:prSet phldrT="[Text]"/>
      <dgm:spPr>
        <a:solidFill>
          <a:schemeClr val="accent5">
            <a:lumMod val="75000"/>
          </a:schemeClr>
        </a:solidFill>
      </dgm:spPr>
      <dgm:t>
        <a:bodyPr/>
        <a:lstStyle/>
        <a:p>
          <a:r>
            <a:rPr lang="en-US" b="1" dirty="0" smtClean="0">
              <a:latin typeface="Footlight MT Light" pitchFamily="18" charset="0"/>
            </a:rPr>
            <a:t>ETHICAL CONSIDERATION</a:t>
          </a:r>
          <a:endParaRPr lang="en-US" b="1" dirty="0">
            <a:latin typeface="Footlight MT Light" pitchFamily="18" charset="0"/>
          </a:endParaRPr>
        </a:p>
      </dgm:t>
    </dgm:pt>
    <dgm:pt modelId="{96ACFC98-F5BB-49B3-8DC2-0E7DD9617BC5}" type="parTrans" cxnId="{60648DBB-1377-41C2-BD8B-11B4686BFA94}">
      <dgm:prSet/>
      <dgm:spPr/>
      <dgm:t>
        <a:bodyPr/>
        <a:lstStyle/>
        <a:p>
          <a:endParaRPr lang="en-US"/>
        </a:p>
      </dgm:t>
    </dgm:pt>
    <dgm:pt modelId="{ABD09E90-2BFC-4594-8C19-C151581A9BA1}" type="sibTrans" cxnId="{60648DBB-1377-41C2-BD8B-11B4686BFA94}">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506A6129-9120-49F1-9A0A-B719053A4666}" type="pres">
      <dgm:prSet presAssocID="{09127A1A-5509-488A-9A82-3297A7CA8FA8}" presName="parTxOnly" presStyleLbl="node1" presStyleIdx="1" presStyleCnt="4">
        <dgm:presLayoutVars>
          <dgm:bulletEnabled val="1"/>
        </dgm:presLayoutVars>
      </dgm:prSet>
      <dgm:spPr/>
      <dgm:t>
        <a:bodyPr/>
        <a:lstStyle/>
        <a:p>
          <a:endParaRPr lang="en-US"/>
        </a:p>
      </dgm:t>
    </dgm:pt>
    <dgm:pt modelId="{09A4CB0A-84CA-4B91-970C-9001D9F2C7FD}" type="pres">
      <dgm:prSet presAssocID="{66ACD4F5-E952-4AF4-B2D0-49C5E95D03ED}" presName="parSpace" presStyleCnt="0"/>
      <dgm:spPr/>
    </dgm:pt>
    <dgm:pt modelId="{AB84D8CE-4B83-41CC-8C4D-B4E663D085E7}" type="pres">
      <dgm:prSet presAssocID="{BD8ABBD8-DD2C-44F4-9479-F581B50FB604}" presName="parTxOnly" presStyleLbl="node1" presStyleIdx="2" presStyleCnt="4">
        <dgm:presLayoutVars>
          <dgm:bulletEnabled val="1"/>
        </dgm:presLayoutVars>
      </dgm:prSet>
      <dgm:spPr/>
      <dgm:t>
        <a:bodyPr/>
        <a:lstStyle/>
        <a:p>
          <a:endParaRPr lang="en-US"/>
        </a:p>
      </dgm:t>
    </dgm:pt>
    <dgm:pt modelId="{9115B4DD-22B8-4822-970C-4C33533E4441}" type="pres">
      <dgm:prSet presAssocID="{C2627E3F-D2E3-4947-B3C5-605C358B9DCB}" presName="parSpace" presStyleCnt="0"/>
      <dgm:spPr/>
    </dgm:pt>
    <dgm:pt modelId="{E153E72E-DE97-4216-91C6-F58B6BA2ED28}" type="pres">
      <dgm:prSet presAssocID="{2CF90A42-CB88-4225-B681-034D44E1ED8E}" presName="parTxOnly" presStyleLbl="node1" presStyleIdx="3" presStyleCnt="4">
        <dgm:presLayoutVars>
          <dgm:bulletEnabled val="1"/>
        </dgm:presLayoutVars>
      </dgm:prSet>
      <dgm:spPr/>
      <dgm:t>
        <a:bodyPr/>
        <a:lstStyle/>
        <a:p>
          <a:endParaRPr lang="en-US"/>
        </a:p>
      </dgm:t>
    </dgm:pt>
  </dgm:ptLst>
  <dgm:cxnLst>
    <dgm:cxn modelId="{35819822-4D03-4C9A-BB0F-4B19424E07B2}" type="presOf" srcId="{F3AC2511-602A-4B25-874D-6CDB91F24B74}" destId="{F35A8610-EA9D-43B9-9C33-92728D7E40B8}" srcOrd="0" destOrd="0" presId="urn:microsoft.com/office/officeart/2005/8/layout/hChevron3"/>
    <dgm:cxn modelId="{6E2A2201-9714-4D81-839D-00779D64FD45}" type="presOf" srcId="{2CF90A42-CB88-4225-B681-034D44E1ED8E}" destId="{E153E72E-DE97-4216-91C6-F58B6BA2ED28}" srcOrd="0" destOrd="0" presId="urn:microsoft.com/office/officeart/2005/8/layout/hChevron3"/>
    <dgm:cxn modelId="{3789E810-546A-4C4D-A18D-5519B767A8F6}" srcId="{F3AC2511-602A-4B25-874D-6CDB91F24B74}" destId="{BD8ABBD8-DD2C-44F4-9479-F581B50FB604}" srcOrd="2" destOrd="0" parTransId="{F67C7A7D-97BC-4EF1-86FF-CEF860504470}" sibTransId="{C2627E3F-D2E3-4947-B3C5-605C358B9DCB}"/>
    <dgm:cxn modelId="{8BB7A136-9AFC-479C-BA9B-6388D91D7B62}" srcId="{F3AC2511-602A-4B25-874D-6CDB91F24B74}" destId="{911CD7F4-5577-4E00-9D27-8B565F9193B1}" srcOrd="0" destOrd="0" parTransId="{7310CBB3-A95E-454B-808E-E571BFE57FFE}" sibTransId="{ACFE763F-D1ED-461D-BEDA-CA14348EEACA}"/>
    <dgm:cxn modelId="{7ED32332-EF28-4F1F-8608-2B679760DAF8}" srcId="{F3AC2511-602A-4B25-874D-6CDB91F24B74}" destId="{09127A1A-5509-488A-9A82-3297A7CA8FA8}" srcOrd="1" destOrd="0" parTransId="{082D5A56-1C03-4788-88E8-9119624C7D12}" sibTransId="{66ACD4F5-E952-4AF4-B2D0-49C5E95D03ED}"/>
    <dgm:cxn modelId="{60648DBB-1377-41C2-BD8B-11B4686BFA94}" srcId="{F3AC2511-602A-4B25-874D-6CDB91F24B74}" destId="{2CF90A42-CB88-4225-B681-034D44E1ED8E}" srcOrd="3" destOrd="0" parTransId="{96ACFC98-F5BB-49B3-8DC2-0E7DD9617BC5}" sibTransId="{ABD09E90-2BFC-4594-8C19-C151581A9BA1}"/>
    <dgm:cxn modelId="{9B035A7F-54C2-45CD-B0BB-661E5A7D684A}" type="presOf" srcId="{09127A1A-5509-488A-9A82-3297A7CA8FA8}" destId="{506A6129-9120-49F1-9A0A-B719053A4666}" srcOrd="0" destOrd="0" presId="urn:microsoft.com/office/officeart/2005/8/layout/hChevron3"/>
    <dgm:cxn modelId="{AD3DA646-08DE-4E97-9028-1ECE1B3390D7}" type="presOf" srcId="{BD8ABBD8-DD2C-44F4-9479-F581B50FB604}" destId="{AB84D8CE-4B83-41CC-8C4D-B4E663D085E7}" srcOrd="0" destOrd="0" presId="urn:microsoft.com/office/officeart/2005/8/layout/hChevron3"/>
    <dgm:cxn modelId="{11EB2028-9783-4532-A9FF-B9E0B4FE4AC6}" type="presOf" srcId="{911CD7F4-5577-4E00-9D27-8B565F9193B1}" destId="{A66921D6-3D85-4B27-8F0C-AF4A2C3251F9}" srcOrd="0" destOrd="0" presId="urn:microsoft.com/office/officeart/2005/8/layout/hChevron3"/>
    <dgm:cxn modelId="{2EE22143-DE45-456B-AE28-E743D7BD6A8A}" type="presParOf" srcId="{F35A8610-EA9D-43B9-9C33-92728D7E40B8}" destId="{A66921D6-3D85-4B27-8F0C-AF4A2C3251F9}" srcOrd="0" destOrd="0" presId="urn:microsoft.com/office/officeart/2005/8/layout/hChevron3"/>
    <dgm:cxn modelId="{B8CD0CC7-D3FA-4DC0-A02F-A5C2F4B71B2D}" type="presParOf" srcId="{F35A8610-EA9D-43B9-9C33-92728D7E40B8}" destId="{6CDFE2FF-F925-4299-8A8C-5B0FDDC67544}" srcOrd="1" destOrd="0" presId="urn:microsoft.com/office/officeart/2005/8/layout/hChevron3"/>
    <dgm:cxn modelId="{8AB92A05-D099-4EEA-B517-4562BC0168BC}" type="presParOf" srcId="{F35A8610-EA9D-43B9-9C33-92728D7E40B8}" destId="{506A6129-9120-49F1-9A0A-B719053A4666}" srcOrd="2" destOrd="0" presId="urn:microsoft.com/office/officeart/2005/8/layout/hChevron3"/>
    <dgm:cxn modelId="{11D5D4AE-C1D3-4778-BEE8-928F22C7FDD4}" type="presParOf" srcId="{F35A8610-EA9D-43B9-9C33-92728D7E40B8}" destId="{09A4CB0A-84CA-4B91-970C-9001D9F2C7FD}" srcOrd="3" destOrd="0" presId="urn:microsoft.com/office/officeart/2005/8/layout/hChevron3"/>
    <dgm:cxn modelId="{4DC921B5-5060-413E-86EB-F2DA1E4AEC54}" type="presParOf" srcId="{F35A8610-EA9D-43B9-9C33-92728D7E40B8}" destId="{AB84D8CE-4B83-41CC-8C4D-B4E663D085E7}" srcOrd="4" destOrd="0" presId="urn:microsoft.com/office/officeart/2005/8/layout/hChevron3"/>
    <dgm:cxn modelId="{413DF40D-CFF9-4772-AA80-D912AE386D8C}" type="presParOf" srcId="{F35A8610-EA9D-43B9-9C33-92728D7E40B8}" destId="{9115B4DD-22B8-4822-970C-4C33533E4441}" srcOrd="5" destOrd="0" presId="urn:microsoft.com/office/officeart/2005/8/layout/hChevron3"/>
    <dgm:cxn modelId="{ED497704-79C6-4B3E-AFB9-DC3348BA6A9C}" type="presParOf" srcId="{F35A8610-EA9D-43B9-9C33-92728D7E40B8}" destId="{E153E72E-DE97-4216-91C6-F58B6BA2ED28}" srcOrd="6" destOrd="0" presId="urn:microsoft.com/office/officeart/2005/8/layout/hChevron3"/>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dgm:spPr>
        <a:solidFill>
          <a:schemeClr val="accent5">
            <a:lumMod val="75000"/>
          </a:schemeClr>
        </a:solidFill>
      </dgm:spPr>
      <dgm:t>
        <a:bodyPr/>
        <a:lstStyle/>
        <a:p>
          <a:r>
            <a:rPr lang="en-US" b="1" dirty="0" smtClean="0">
              <a:latin typeface="Footlight MT Light" pitchFamily="18" charset="0"/>
            </a:rPr>
            <a:t>DESIGN</a:t>
          </a:r>
          <a:endParaRPr lang="en-US"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CDF08DD5-8EE9-4683-96A5-8EE0DB48142A}">
      <dgm:prSet phldrT="[Text]"/>
      <dgm:spPr>
        <a:solidFill>
          <a:schemeClr val="accent5">
            <a:lumMod val="75000"/>
          </a:schemeClr>
        </a:solidFill>
      </dgm:spPr>
      <dgm:t>
        <a:bodyPr/>
        <a:lstStyle/>
        <a:p>
          <a:r>
            <a:rPr lang="en-US" b="1" dirty="0" smtClean="0">
              <a:latin typeface="Footlight MT Light" pitchFamily="18" charset="0"/>
            </a:rPr>
            <a:t>PARTICIPANTS</a:t>
          </a:r>
          <a:endParaRPr lang="en-US" b="1" dirty="0">
            <a:latin typeface="Footlight MT Light" pitchFamily="18" charset="0"/>
          </a:endParaRPr>
        </a:p>
      </dgm:t>
    </dgm:pt>
    <dgm:pt modelId="{E9F5A35A-3E10-4864-A631-473DABC31179}" type="parTrans" cxnId="{7A7E0DF7-EF6E-402F-8ED9-09CAF90A1608}">
      <dgm:prSet/>
      <dgm:spPr/>
      <dgm:t>
        <a:bodyPr/>
        <a:lstStyle/>
        <a:p>
          <a:endParaRPr lang="en-US"/>
        </a:p>
      </dgm:t>
    </dgm:pt>
    <dgm:pt modelId="{CD6CB35F-5B0D-46E6-9BA6-B4774FB2CC38}" type="sibTrans" cxnId="{7A7E0DF7-EF6E-402F-8ED9-09CAF90A1608}">
      <dgm:prSet/>
      <dgm:spPr/>
      <dgm:t>
        <a:bodyPr/>
        <a:lstStyle/>
        <a:p>
          <a:endParaRPr lang="en-US"/>
        </a:p>
      </dgm:t>
    </dgm:pt>
    <dgm:pt modelId="{912FF654-1992-4EB5-B4D2-F5B9BEB4C215}">
      <dgm:prSet phldrT="[Text]" custT="1"/>
      <dgm:spPr>
        <a:solidFill>
          <a:srgbClr val="FFC000"/>
        </a:solidFill>
      </dgm:spPr>
      <dgm:t>
        <a:bodyPr/>
        <a:lstStyle/>
        <a:p>
          <a:r>
            <a:rPr lang="en-US" sz="3200" b="1" dirty="0" smtClean="0">
              <a:latin typeface="Footlight MT Light" pitchFamily="18" charset="0"/>
            </a:rPr>
            <a:t>TOOL</a:t>
          </a:r>
          <a:endParaRPr lang="en-US" sz="3200" b="1" dirty="0">
            <a:latin typeface="Footlight MT Light" pitchFamily="18" charset="0"/>
          </a:endParaRPr>
        </a:p>
      </dgm:t>
    </dgm:pt>
    <dgm:pt modelId="{984CC0AE-D96A-49FD-A826-83E263872F4A}" type="parTrans" cxnId="{A8BC9363-2294-4053-B400-7446869B60DA}">
      <dgm:prSet/>
      <dgm:spPr/>
      <dgm:t>
        <a:bodyPr/>
        <a:lstStyle/>
        <a:p>
          <a:endParaRPr lang="en-US"/>
        </a:p>
      </dgm:t>
    </dgm:pt>
    <dgm:pt modelId="{E81819EF-3118-452B-BE99-DC829A02E848}" type="sibTrans" cxnId="{A8BC9363-2294-4053-B400-7446869B60DA}">
      <dgm:prSet/>
      <dgm:spPr/>
      <dgm:t>
        <a:bodyPr/>
        <a:lstStyle/>
        <a:p>
          <a:endParaRPr lang="en-US"/>
        </a:p>
      </dgm:t>
    </dgm:pt>
    <dgm:pt modelId="{DC937445-7342-4520-8597-B32CC80406EE}">
      <dgm:prSet phldrT="[Text]"/>
      <dgm:spPr>
        <a:solidFill>
          <a:schemeClr val="accent5">
            <a:lumMod val="75000"/>
          </a:schemeClr>
        </a:solidFill>
      </dgm:spPr>
      <dgm:t>
        <a:bodyPr/>
        <a:lstStyle/>
        <a:p>
          <a:r>
            <a:rPr lang="en-US" b="1" dirty="0" smtClean="0">
              <a:latin typeface="Footlight MT Light" pitchFamily="18" charset="0"/>
            </a:rPr>
            <a:t>ETHICAL CONSIDERATION</a:t>
          </a:r>
          <a:endParaRPr lang="en-US" b="1" dirty="0">
            <a:latin typeface="Footlight MT Light" pitchFamily="18" charset="0"/>
          </a:endParaRPr>
        </a:p>
      </dgm:t>
    </dgm:pt>
    <dgm:pt modelId="{7C2A160B-8273-4E1C-B517-09059385B196}" type="parTrans" cxnId="{97590591-F995-4D80-8B1B-EC5151211E4F}">
      <dgm:prSet/>
      <dgm:spPr/>
      <dgm:t>
        <a:bodyPr/>
        <a:lstStyle/>
        <a:p>
          <a:endParaRPr lang="en-US"/>
        </a:p>
      </dgm:t>
    </dgm:pt>
    <dgm:pt modelId="{FB9A1567-7947-4E9C-BD73-6E36813F8208}" type="sibTrans" cxnId="{97590591-F995-4D80-8B1B-EC5151211E4F}">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EAE118A4-DF15-41A3-B7F4-CD342C4731AD}" type="pres">
      <dgm:prSet presAssocID="{CDF08DD5-8EE9-4683-96A5-8EE0DB48142A}" presName="parTxOnly" presStyleLbl="node1" presStyleIdx="1" presStyleCnt="4">
        <dgm:presLayoutVars>
          <dgm:bulletEnabled val="1"/>
        </dgm:presLayoutVars>
      </dgm:prSet>
      <dgm:spPr/>
      <dgm:t>
        <a:bodyPr/>
        <a:lstStyle/>
        <a:p>
          <a:endParaRPr lang="en-US"/>
        </a:p>
      </dgm:t>
    </dgm:pt>
    <dgm:pt modelId="{B51A7EBE-723D-4744-A5A7-DE63FE4DB82D}" type="pres">
      <dgm:prSet presAssocID="{CD6CB35F-5B0D-46E6-9BA6-B4774FB2CC38}" presName="parSpace" presStyleCnt="0"/>
      <dgm:spPr/>
    </dgm:pt>
    <dgm:pt modelId="{59B267EE-50F0-441F-B572-7A17C9FFD7A2}" type="pres">
      <dgm:prSet presAssocID="{912FF654-1992-4EB5-B4D2-F5B9BEB4C215}" presName="parTxOnly" presStyleLbl="node1" presStyleIdx="2" presStyleCnt="4">
        <dgm:presLayoutVars>
          <dgm:bulletEnabled val="1"/>
        </dgm:presLayoutVars>
      </dgm:prSet>
      <dgm:spPr/>
      <dgm:t>
        <a:bodyPr/>
        <a:lstStyle/>
        <a:p>
          <a:endParaRPr lang="en-US"/>
        </a:p>
      </dgm:t>
    </dgm:pt>
    <dgm:pt modelId="{FFEB5BC4-80CF-4D73-9E7D-1549023B56FD}" type="pres">
      <dgm:prSet presAssocID="{E81819EF-3118-452B-BE99-DC829A02E848}" presName="parSpace" presStyleCnt="0"/>
      <dgm:spPr/>
    </dgm:pt>
    <dgm:pt modelId="{5F3F5DAE-4B26-47F7-B978-EDFE5A3AE0AA}" type="pres">
      <dgm:prSet presAssocID="{DC937445-7342-4520-8597-B32CC80406EE}" presName="parTxOnly" presStyleLbl="node1" presStyleIdx="3" presStyleCnt="4">
        <dgm:presLayoutVars>
          <dgm:bulletEnabled val="1"/>
        </dgm:presLayoutVars>
      </dgm:prSet>
      <dgm:spPr/>
      <dgm:t>
        <a:bodyPr/>
        <a:lstStyle/>
        <a:p>
          <a:endParaRPr lang="en-US"/>
        </a:p>
      </dgm:t>
    </dgm:pt>
  </dgm:ptLst>
  <dgm:cxnLst>
    <dgm:cxn modelId="{97590591-F995-4D80-8B1B-EC5151211E4F}" srcId="{F3AC2511-602A-4B25-874D-6CDB91F24B74}" destId="{DC937445-7342-4520-8597-B32CC80406EE}" srcOrd="3" destOrd="0" parTransId="{7C2A160B-8273-4E1C-B517-09059385B196}" sibTransId="{FB9A1567-7947-4E9C-BD73-6E36813F8208}"/>
    <dgm:cxn modelId="{8BB7A136-9AFC-479C-BA9B-6388D91D7B62}" srcId="{F3AC2511-602A-4B25-874D-6CDB91F24B74}" destId="{911CD7F4-5577-4E00-9D27-8B565F9193B1}" srcOrd="0" destOrd="0" parTransId="{7310CBB3-A95E-454B-808E-E571BFE57FFE}" sibTransId="{ACFE763F-D1ED-461D-BEDA-CA14348EEACA}"/>
    <dgm:cxn modelId="{A8BC9363-2294-4053-B400-7446869B60DA}" srcId="{F3AC2511-602A-4B25-874D-6CDB91F24B74}" destId="{912FF654-1992-4EB5-B4D2-F5B9BEB4C215}" srcOrd="2" destOrd="0" parTransId="{984CC0AE-D96A-49FD-A826-83E263872F4A}" sibTransId="{E81819EF-3118-452B-BE99-DC829A02E848}"/>
    <dgm:cxn modelId="{CD56AAD1-5077-4F72-A1EF-E8BD84A864D8}" type="presOf" srcId="{F3AC2511-602A-4B25-874D-6CDB91F24B74}" destId="{F35A8610-EA9D-43B9-9C33-92728D7E40B8}" srcOrd="0" destOrd="0" presId="urn:microsoft.com/office/officeart/2005/8/layout/hChevron3"/>
    <dgm:cxn modelId="{68281B7A-DE5C-4CDC-8CB5-8CD20EE06191}" type="presOf" srcId="{912FF654-1992-4EB5-B4D2-F5B9BEB4C215}" destId="{59B267EE-50F0-441F-B572-7A17C9FFD7A2}" srcOrd="0" destOrd="0" presId="urn:microsoft.com/office/officeart/2005/8/layout/hChevron3"/>
    <dgm:cxn modelId="{267E8284-378D-475F-90D0-E70DF14E8E88}" type="presOf" srcId="{911CD7F4-5577-4E00-9D27-8B565F9193B1}" destId="{A66921D6-3D85-4B27-8F0C-AF4A2C3251F9}" srcOrd="0" destOrd="0" presId="urn:microsoft.com/office/officeart/2005/8/layout/hChevron3"/>
    <dgm:cxn modelId="{457BF092-ED3B-4394-A7BA-F20776693553}" type="presOf" srcId="{CDF08DD5-8EE9-4683-96A5-8EE0DB48142A}" destId="{EAE118A4-DF15-41A3-B7F4-CD342C4731AD}" srcOrd="0" destOrd="0" presId="urn:microsoft.com/office/officeart/2005/8/layout/hChevron3"/>
    <dgm:cxn modelId="{7A7E0DF7-EF6E-402F-8ED9-09CAF90A1608}" srcId="{F3AC2511-602A-4B25-874D-6CDB91F24B74}" destId="{CDF08DD5-8EE9-4683-96A5-8EE0DB48142A}" srcOrd="1" destOrd="0" parTransId="{E9F5A35A-3E10-4864-A631-473DABC31179}" sibTransId="{CD6CB35F-5B0D-46E6-9BA6-B4774FB2CC38}"/>
    <dgm:cxn modelId="{44F390EC-A421-4FDB-A615-0EE3C8A7F734}" type="presOf" srcId="{DC937445-7342-4520-8597-B32CC80406EE}" destId="{5F3F5DAE-4B26-47F7-B978-EDFE5A3AE0AA}" srcOrd="0" destOrd="0" presId="urn:microsoft.com/office/officeart/2005/8/layout/hChevron3"/>
    <dgm:cxn modelId="{1E550C77-0EF2-40DF-BB8F-CBC8B2105B35}" type="presParOf" srcId="{F35A8610-EA9D-43B9-9C33-92728D7E40B8}" destId="{A66921D6-3D85-4B27-8F0C-AF4A2C3251F9}" srcOrd="0" destOrd="0" presId="urn:microsoft.com/office/officeart/2005/8/layout/hChevron3"/>
    <dgm:cxn modelId="{9F992904-55C4-4FC4-A685-4722412A960C}" type="presParOf" srcId="{F35A8610-EA9D-43B9-9C33-92728D7E40B8}" destId="{6CDFE2FF-F925-4299-8A8C-5B0FDDC67544}" srcOrd="1" destOrd="0" presId="urn:microsoft.com/office/officeart/2005/8/layout/hChevron3"/>
    <dgm:cxn modelId="{13588934-3D45-4D1A-A40A-4EBBD89B972A}" type="presParOf" srcId="{F35A8610-EA9D-43B9-9C33-92728D7E40B8}" destId="{EAE118A4-DF15-41A3-B7F4-CD342C4731AD}" srcOrd="2" destOrd="0" presId="urn:microsoft.com/office/officeart/2005/8/layout/hChevron3"/>
    <dgm:cxn modelId="{71A037E0-7A0D-4B2D-AA40-9C2D50EAC9A8}" type="presParOf" srcId="{F35A8610-EA9D-43B9-9C33-92728D7E40B8}" destId="{B51A7EBE-723D-4744-A5A7-DE63FE4DB82D}" srcOrd="3" destOrd="0" presId="urn:microsoft.com/office/officeart/2005/8/layout/hChevron3"/>
    <dgm:cxn modelId="{7423BEC3-D067-40C7-BB41-9CF8BF507458}" type="presParOf" srcId="{F35A8610-EA9D-43B9-9C33-92728D7E40B8}" destId="{59B267EE-50F0-441F-B572-7A17C9FFD7A2}" srcOrd="4" destOrd="0" presId="urn:microsoft.com/office/officeart/2005/8/layout/hChevron3"/>
    <dgm:cxn modelId="{0F635B3F-AC99-4605-B3BD-C1C8BFB10637}" type="presParOf" srcId="{F35A8610-EA9D-43B9-9C33-92728D7E40B8}" destId="{FFEB5BC4-80CF-4D73-9E7D-1549023B56FD}" srcOrd="5" destOrd="0" presId="urn:microsoft.com/office/officeart/2005/8/layout/hChevron3"/>
    <dgm:cxn modelId="{104C3E01-E841-41A9-A1C3-2920629234CA}" type="presParOf" srcId="{F35A8610-EA9D-43B9-9C33-92728D7E40B8}" destId="{5F3F5DAE-4B26-47F7-B978-EDFE5A3AE0AA}" srcOrd="6" destOrd="0" presId="urn:microsoft.com/office/officeart/2005/8/layout/hChevron3"/>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dgm:spPr>
        <a:solidFill>
          <a:schemeClr val="accent5">
            <a:lumMod val="75000"/>
          </a:schemeClr>
        </a:solidFill>
      </dgm:spPr>
      <dgm:t>
        <a:bodyPr/>
        <a:lstStyle/>
        <a:p>
          <a:r>
            <a:rPr lang="en-US" b="1" dirty="0" smtClean="0">
              <a:latin typeface="Footlight MT Light" pitchFamily="18" charset="0"/>
            </a:rPr>
            <a:t>DESIGN</a:t>
          </a:r>
          <a:endParaRPr lang="en-US"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09127A1A-5509-488A-9A82-3297A7CA8FA8}">
      <dgm:prSet phldrT="[Text]"/>
      <dgm:spPr>
        <a:solidFill>
          <a:schemeClr val="accent5">
            <a:lumMod val="75000"/>
          </a:schemeClr>
        </a:solidFill>
      </dgm:spPr>
      <dgm:t>
        <a:bodyPr/>
        <a:lstStyle/>
        <a:p>
          <a:r>
            <a:rPr lang="en-US" b="1" dirty="0" smtClean="0">
              <a:latin typeface="Footlight MT Light" pitchFamily="18" charset="0"/>
            </a:rPr>
            <a:t>PARTICIPANTS</a:t>
          </a:r>
          <a:endParaRPr lang="en-US" b="1" dirty="0">
            <a:latin typeface="Footlight MT Light" pitchFamily="18" charset="0"/>
          </a:endParaRPr>
        </a:p>
      </dgm:t>
    </dgm:pt>
    <dgm:pt modelId="{082D5A56-1C03-4788-88E8-9119624C7D12}" type="parTrans" cxnId="{7ED32332-EF28-4F1F-8608-2B679760DAF8}">
      <dgm:prSet/>
      <dgm:spPr/>
      <dgm:t>
        <a:bodyPr/>
        <a:lstStyle/>
        <a:p>
          <a:endParaRPr lang="en-US"/>
        </a:p>
      </dgm:t>
    </dgm:pt>
    <dgm:pt modelId="{66ACD4F5-E952-4AF4-B2D0-49C5E95D03ED}" type="sibTrans" cxnId="{7ED32332-EF28-4F1F-8608-2B679760DAF8}">
      <dgm:prSet/>
      <dgm:spPr/>
      <dgm:t>
        <a:bodyPr/>
        <a:lstStyle/>
        <a:p>
          <a:endParaRPr lang="en-US"/>
        </a:p>
      </dgm:t>
    </dgm:pt>
    <dgm:pt modelId="{BD8ABBD8-DD2C-44F4-9479-F581B50FB604}">
      <dgm:prSet phldrT="[Text]"/>
      <dgm:spPr>
        <a:solidFill>
          <a:srgbClr val="FFC000"/>
        </a:solidFill>
      </dgm:spPr>
      <dgm:t>
        <a:bodyPr/>
        <a:lstStyle/>
        <a:p>
          <a:r>
            <a:rPr lang="en-US" b="1" dirty="0" smtClean="0">
              <a:latin typeface="Footlight MT Light" pitchFamily="18" charset="0"/>
            </a:rPr>
            <a:t>PROCEDURE</a:t>
          </a:r>
          <a:endParaRPr lang="en-US" b="1" dirty="0">
            <a:latin typeface="Footlight MT Light" pitchFamily="18" charset="0"/>
          </a:endParaRPr>
        </a:p>
      </dgm:t>
    </dgm:pt>
    <dgm:pt modelId="{F67C7A7D-97BC-4EF1-86FF-CEF860504470}" type="parTrans" cxnId="{3789E810-546A-4C4D-A18D-5519B767A8F6}">
      <dgm:prSet/>
      <dgm:spPr/>
      <dgm:t>
        <a:bodyPr/>
        <a:lstStyle/>
        <a:p>
          <a:endParaRPr lang="en-US"/>
        </a:p>
      </dgm:t>
    </dgm:pt>
    <dgm:pt modelId="{C2627E3F-D2E3-4947-B3C5-605C358B9DCB}" type="sibTrans" cxnId="{3789E810-546A-4C4D-A18D-5519B767A8F6}">
      <dgm:prSet/>
      <dgm:spPr/>
      <dgm:t>
        <a:bodyPr/>
        <a:lstStyle/>
        <a:p>
          <a:endParaRPr lang="en-US"/>
        </a:p>
      </dgm:t>
    </dgm:pt>
    <dgm:pt modelId="{2CF90A42-CB88-4225-B681-034D44E1ED8E}">
      <dgm:prSet phldrT="[Text]"/>
      <dgm:spPr>
        <a:solidFill>
          <a:schemeClr val="accent5">
            <a:lumMod val="75000"/>
          </a:schemeClr>
        </a:solidFill>
      </dgm:spPr>
      <dgm:t>
        <a:bodyPr/>
        <a:lstStyle/>
        <a:p>
          <a:r>
            <a:rPr lang="en-US" b="1" dirty="0" smtClean="0">
              <a:latin typeface="Footlight MT Light" pitchFamily="18" charset="0"/>
            </a:rPr>
            <a:t>ETHICAL CONSIDERATION</a:t>
          </a:r>
          <a:endParaRPr lang="en-US" b="1" dirty="0">
            <a:latin typeface="Footlight MT Light" pitchFamily="18" charset="0"/>
          </a:endParaRPr>
        </a:p>
      </dgm:t>
    </dgm:pt>
    <dgm:pt modelId="{96ACFC98-F5BB-49B3-8DC2-0E7DD9617BC5}" type="parTrans" cxnId="{60648DBB-1377-41C2-BD8B-11B4686BFA94}">
      <dgm:prSet/>
      <dgm:spPr/>
      <dgm:t>
        <a:bodyPr/>
        <a:lstStyle/>
        <a:p>
          <a:endParaRPr lang="en-US"/>
        </a:p>
      </dgm:t>
    </dgm:pt>
    <dgm:pt modelId="{ABD09E90-2BFC-4594-8C19-C151581A9BA1}" type="sibTrans" cxnId="{60648DBB-1377-41C2-BD8B-11B4686BFA94}">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506A6129-9120-49F1-9A0A-B719053A4666}" type="pres">
      <dgm:prSet presAssocID="{09127A1A-5509-488A-9A82-3297A7CA8FA8}" presName="parTxOnly" presStyleLbl="node1" presStyleIdx="1" presStyleCnt="4">
        <dgm:presLayoutVars>
          <dgm:bulletEnabled val="1"/>
        </dgm:presLayoutVars>
      </dgm:prSet>
      <dgm:spPr/>
      <dgm:t>
        <a:bodyPr/>
        <a:lstStyle/>
        <a:p>
          <a:endParaRPr lang="en-US"/>
        </a:p>
      </dgm:t>
    </dgm:pt>
    <dgm:pt modelId="{09A4CB0A-84CA-4B91-970C-9001D9F2C7FD}" type="pres">
      <dgm:prSet presAssocID="{66ACD4F5-E952-4AF4-B2D0-49C5E95D03ED}" presName="parSpace" presStyleCnt="0"/>
      <dgm:spPr/>
    </dgm:pt>
    <dgm:pt modelId="{AB84D8CE-4B83-41CC-8C4D-B4E663D085E7}" type="pres">
      <dgm:prSet presAssocID="{BD8ABBD8-DD2C-44F4-9479-F581B50FB604}" presName="parTxOnly" presStyleLbl="node1" presStyleIdx="2" presStyleCnt="4">
        <dgm:presLayoutVars>
          <dgm:bulletEnabled val="1"/>
        </dgm:presLayoutVars>
      </dgm:prSet>
      <dgm:spPr/>
      <dgm:t>
        <a:bodyPr/>
        <a:lstStyle/>
        <a:p>
          <a:endParaRPr lang="en-US"/>
        </a:p>
      </dgm:t>
    </dgm:pt>
    <dgm:pt modelId="{9115B4DD-22B8-4822-970C-4C33533E4441}" type="pres">
      <dgm:prSet presAssocID="{C2627E3F-D2E3-4947-B3C5-605C358B9DCB}" presName="parSpace" presStyleCnt="0"/>
      <dgm:spPr/>
    </dgm:pt>
    <dgm:pt modelId="{E153E72E-DE97-4216-91C6-F58B6BA2ED28}" type="pres">
      <dgm:prSet presAssocID="{2CF90A42-CB88-4225-B681-034D44E1ED8E}" presName="parTxOnly" presStyleLbl="node1" presStyleIdx="3" presStyleCnt="4">
        <dgm:presLayoutVars>
          <dgm:bulletEnabled val="1"/>
        </dgm:presLayoutVars>
      </dgm:prSet>
      <dgm:spPr/>
      <dgm:t>
        <a:bodyPr/>
        <a:lstStyle/>
        <a:p>
          <a:endParaRPr lang="en-US"/>
        </a:p>
      </dgm:t>
    </dgm:pt>
  </dgm:ptLst>
  <dgm:cxnLst>
    <dgm:cxn modelId="{8DD3E0CB-CE25-443C-AE8A-C708D7DD5310}" type="presOf" srcId="{09127A1A-5509-488A-9A82-3297A7CA8FA8}" destId="{506A6129-9120-49F1-9A0A-B719053A4666}" srcOrd="0" destOrd="0" presId="urn:microsoft.com/office/officeart/2005/8/layout/hChevron3"/>
    <dgm:cxn modelId="{8BB7A136-9AFC-479C-BA9B-6388D91D7B62}" srcId="{F3AC2511-602A-4B25-874D-6CDB91F24B74}" destId="{911CD7F4-5577-4E00-9D27-8B565F9193B1}" srcOrd="0" destOrd="0" parTransId="{7310CBB3-A95E-454B-808E-E571BFE57FFE}" sibTransId="{ACFE763F-D1ED-461D-BEDA-CA14348EEACA}"/>
    <dgm:cxn modelId="{3789E810-546A-4C4D-A18D-5519B767A8F6}" srcId="{F3AC2511-602A-4B25-874D-6CDB91F24B74}" destId="{BD8ABBD8-DD2C-44F4-9479-F581B50FB604}" srcOrd="2" destOrd="0" parTransId="{F67C7A7D-97BC-4EF1-86FF-CEF860504470}" sibTransId="{C2627E3F-D2E3-4947-B3C5-605C358B9DCB}"/>
    <dgm:cxn modelId="{7ED32332-EF28-4F1F-8608-2B679760DAF8}" srcId="{F3AC2511-602A-4B25-874D-6CDB91F24B74}" destId="{09127A1A-5509-488A-9A82-3297A7CA8FA8}" srcOrd="1" destOrd="0" parTransId="{082D5A56-1C03-4788-88E8-9119624C7D12}" sibTransId="{66ACD4F5-E952-4AF4-B2D0-49C5E95D03ED}"/>
    <dgm:cxn modelId="{EF385FC0-9717-4728-967C-BF59F4343E06}" type="presOf" srcId="{BD8ABBD8-DD2C-44F4-9479-F581B50FB604}" destId="{AB84D8CE-4B83-41CC-8C4D-B4E663D085E7}" srcOrd="0" destOrd="0" presId="urn:microsoft.com/office/officeart/2005/8/layout/hChevron3"/>
    <dgm:cxn modelId="{60648DBB-1377-41C2-BD8B-11B4686BFA94}" srcId="{F3AC2511-602A-4B25-874D-6CDB91F24B74}" destId="{2CF90A42-CB88-4225-B681-034D44E1ED8E}" srcOrd="3" destOrd="0" parTransId="{96ACFC98-F5BB-49B3-8DC2-0E7DD9617BC5}" sibTransId="{ABD09E90-2BFC-4594-8C19-C151581A9BA1}"/>
    <dgm:cxn modelId="{6FB7EEC4-2B53-42D6-B5E8-3B502A304774}" type="presOf" srcId="{F3AC2511-602A-4B25-874D-6CDB91F24B74}" destId="{F35A8610-EA9D-43B9-9C33-92728D7E40B8}" srcOrd="0" destOrd="0" presId="urn:microsoft.com/office/officeart/2005/8/layout/hChevron3"/>
    <dgm:cxn modelId="{9A569D15-BB29-44E9-A165-6E464739D899}" type="presOf" srcId="{911CD7F4-5577-4E00-9D27-8B565F9193B1}" destId="{A66921D6-3D85-4B27-8F0C-AF4A2C3251F9}" srcOrd="0" destOrd="0" presId="urn:microsoft.com/office/officeart/2005/8/layout/hChevron3"/>
    <dgm:cxn modelId="{2F3C8E55-5DBA-4AC4-8849-28D9F59E6904}" type="presOf" srcId="{2CF90A42-CB88-4225-B681-034D44E1ED8E}" destId="{E153E72E-DE97-4216-91C6-F58B6BA2ED28}" srcOrd="0" destOrd="0" presId="urn:microsoft.com/office/officeart/2005/8/layout/hChevron3"/>
    <dgm:cxn modelId="{6055F39F-049C-4DB2-B653-C813961D45D0}" type="presParOf" srcId="{F35A8610-EA9D-43B9-9C33-92728D7E40B8}" destId="{A66921D6-3D85-4B27-8F0C-AF4A2C3251F9}" srcOrd="0" destOrd="0" presId="urn:microsoft.com/office/officeart/2005/8/layout/hChevron3"/>
    <dgm:cxn modelId="{73095CB8-A9ED-4524-91A7-6B1D986614C9}" type="presParOf" srcId="{F35A8610-EA9D-43B9-9C33-92728D7E40B8}" destId="{6CDFE2FF-F925-4299-8A8C-5B0FDDC67544}" srcOrd="1" destOrd="0" presId="urn:microsoft.com/office/officeart/2005/8/layout/hChevron3"/>
    <dgm:cxn modelId="{2E75C939-9471-40C5-9BCF-97A0FAD72E7E}" type="presParOf" srcId="{F35A8610-EA9D-43B9-9C33-92728D7E40B8}" destId="{506A6129-9120-49F1-9A0A-B719053A4666}" srcOrd="2" destOrd="0" presId="urn:microsoft.com/office/officeart/2005/8/layout/hChevron3"/>
    <dgm:cxn modelId="{2E2C8186-27C7-414B-8EFF-520EDD592892}" type="presParOf" srcId="{F35A8610-EA9D-43B9-9C33-92728D7E40B8}" destId="{09A4CB0A-84CA-4B91-970C-9001D9F2C7FD}" srcOrd="3" destOrd="0" presId="urn:microsoft.com/office/officeart/2005/8/layout/hChevron3"/>
    <dgm:cxn modelId="{61B0E7AA-1AB9-49CD-80AA-33C125C16219}" type="presParOf" srcId="{F35A8610-EA9D-43B9-9C33-92728D7E40B8}" destId="{AB84D8CE-4B83-41CC-8C4D-B4E663D085E7}" srcOrd="4" destOrd="0" presId="urn:microsoft.com/office/officeart/2005/8/layout/hChevron3"/>
    <dgm:cxn modelId="{13B181F9-B357-4D65-9FCD-1D45EE1EC961}" type="presParOf" srcId="{F35A8610-EA9D-43B9-9C33-92728D7E40B8}" destId="{9115B4DD-22B8-4822-970C-4C33533E4441}" srcOrd="5" destOrd="0" presId="urn:microsoft.com/office/officeart/2005/8/layout/hChevron3"/>
    <dgm:cxn modelId="{488E6B5E-25D8-460D-8EB9-3047227A5E33}" type="presParOf" srcId="{F35A8610-EA9D-43B9-9C33-92728D7E40B8}" destId="{E153E72E-DE97-4216-91C6-F58B6BA2ED28}" srcOrd="6" destOrd="0" presId="urn:microsoft.com/office/officeart/2005/8/layout/hChevron3"/>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9DECC1F-8410-4512-B1D0-89A03AFD318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49555C39-4308-4E18-813A-4A4354CA6B4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1" dirty="0" smtClean="0">
              <a:solidFill>
                <a:schemeClr val="tx1"/>
              </a:solidFill>
              <a:latin typeface="Footlight MT Light" pitchFamily="18" charset="0"/>
            </a:rPr>
            <a:t>Context Validity Index (CVI) : </a:t>
          </a:r>
        </a:p>
        <a:p>
          <a:r>
            <a:rPr lang="en-US" sz="2000" b="1" dirty="0" smtClean="0">
              <a:solidFill>
                <a:schemeClr val="tx1"/>
              </a:solidFill>
              <a:latin typeface="Footlight MT Light" pitchFamily="18" charset="0"/>
            </a:rPr>
            <a:t>Result 0.8</a:t>
          </a:r>
          <a:endParaRPr lang="en-US" sz="2000" b="1" dirty="0">
            <a:solidFill>
              <a:schemeClr val="tx1"/>
            </a:solidFill>
            <a:latin typeface="Footlight MT Light" pitchFamily="18" charset="0"/>
          </a:endParaRPr>
        </a:p>
      </dgm:t>
    </dgm:pt>
    <dgm:pt modelId="{66260110-EB6C-4FB2-AE99-6016FFDD8554}" type="parTrans" cxnId="{DBA1D10E-2388-44C1-92B0-A37AD5E2D46D}">
      <dgm:prSet/>
      <dgm:spPr/>
      <dgm:t>
        <a:bodyPr/>
        <a:lstStyle/>
        <a:p>
          <a:endParaRPr lang="en-US"/>
        </a:p>
      </dgm:t>
    </dgm:pt>
    <dgm:pt modelId="{6DE204B0-0197-41B0-97B8-B12DE0C13DD5}" type="sibTrans" cxnId="{DBA1D10E-2388-44C1-92B0-A37AD5E2D46D}">
      <dgm:prSet/>
      <dgm:spPr/>
      <dgm:t>
        <a:bodyPr/>
        <a:lstStyle/>
        <a:p>
          <a:endParaRPr lang="en-US"/>
        </a:p>
      </dgm:t>
    </dgm:pt>
    <dgm:pt modelId="{E64B3C54-F09C-4283-BD44-2E4B9875E6B5}">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dirty="0" smtClean="0">
              <a:solidFill>
                <a:schemeClr val="tx1"/>
              </a:solidFill>
              <a:latin typeface="Footlight MT Light" pitchFamily="18" charset="0"/>
            </a:rPr>
            <a:t>Readability Test </a:t>
          </a:r>
        </a:p>
        <a:p>
          <a:r>
            <a:rPr lang="en-US" sz="2000" b="1" dirty="0" smtClean="0">
              <a:solidFill>
                <a:schemeClr val="tx1"/>
              </a:solidFill>
              <a:latin typeface="Footlight MT Light" pitchFamily="18" charset="0"/>
            </a:rPr>
            <a:t>Results: Grade 7</a:t>
          </a:r>
          <a:endParaRPr lang="en-US" sz="2000" b="1" dirty="0">
            <a:solidFill>
              <a:schemeClr val="tx1"/>
            </a:solidFill>
            <a:latin typeface="Footlight MT Light" pitchFamily="18" charset="0"/>
          </a:endParaRPr>
        </a:p>
      </dgm:t>
    </dgm:pt>
    <dgm:pt modelId="{2AD9A11C-D098-49FA-8BC2-A1DFC29B8923}" type="parTrans" cxnId="{716725F6-2876-4363-A9B3-5F99CF97C05F}">
      <dgm:prSet/>
      <dgm:spPr/>
      <dgm:t>
        <a:bodyPr/>
        <a:lstStyle/>
        <a:p>
          <a:endParaRPr lang="en-US"/>
        </a:p>
      </dgm:t>
    </dgm:pt>
    <dgm:pt modelId="{55E25B13-066B-4701-91F3-B5E679AED6A6}" type="sibTrans" cxnId="{716725F6-2876-4363-A9B3-5F99CF97C05F}">
      <dgm:prSet/>
      <dgm:spPr/>
      <dgm:t>
        <a:bodyPr/>
        <a:lstStyle/>
        <a:p>
          <a:endParaRPr lang="en-US"/>
        </a:p>
      </dgm:t>
    </dgm:pt>
    <dgm:pt modelId="{8944DF5F-4BAE-41FE-8449-6B6247D1544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b="1" dirty="0" smtClean="0">
              <a:solidFill>
                <a:schemeClr val="tx1"/>
              </a:solidFill>
              <a:latin typeface="Footlight MT Light" pitchFamily="18" charset="0"/>
            </a:rPr>
            <a:t>Test - Retest</a:t>
          </a:r>
        </a:p>
        <a:p>
          <a:r>
            <a:rPr lang="en-US" sz="2400" b="1" dirty="0" smtClean="0">
              <a:solidFill>
                <a:schemeClr val="tx1"/>
              </a:solidFill>
              <a:latin typeface="Footlight MT Light" pitchFamily="18" charset="0"/>
            </a:rPr>
            <a:t>Result: 0.8</a:t>
          </a:r>
          <a:endParaRPr lang="en-US" sz="2400" b="1" dirty="0">
            <a:solidFill>
              <a:schemeClr val="tx1"/>
            </a:solidFill>
            <a:latin typeface="Footlight MT Light" pitchFamily="18" charset="0"/>
          </a:endParaRPr>
        </a:p>
      </dgm:t>
    </dgm:pt>
    <dgm:pt modelId="{D9A25B39-F4C8-46A6-83A4-7B9DA1CE0176}" type="parTrans" cxnId="{9634A5F4-10B4-4724-80E4-04BF2C73F2F6}">
      <dgm:prSet/>
      <dgm:spPr/>
      <dgm:t>
        <a:bodyPr/>
        <a:lstStyle/>
        <a:p>
          <a:endParaRPr lang="en-US"/>
        </a:p>
      </dgm:t>
    </dgm:pt>
    <dgm:pt modelId="{167646A9-7116-4772-985B-B6A7B141B3C0}" type="sibTrans" cxnId="{9634A5F4-10B4-4724-80E4-04BF2C73F2F6}">
      <dgm:prSet/>
      <dgm:spPr/>
      <dgm:t>
        <a:bodyPr/>
        <a:lstStyle/>
        <a:p>
          <a:endParaRPr lang="en-US"/>
        </a:p>
      </dgm:t>
    </dgm:pt>
    <dgm:pt modelId="{A9D6F05F-EF56-46B0-9CA8-9E0940231446}">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dirty="0" smtClean="0">
              <a:solidFill>
                <a:schemeClr val="tx1"/>
              </a:solidFill>
              <a:latin typeface="Footlight MT Light" pitchFamily="18" charset="0"/>
            </a:rPr>
            <a:t>Letter to the Dean: Commitment of Researchers</a:t>
          </a:r>
          <a:endParaRPr lang="en-US" sz="2000" b="1" dirty="0">
            <a:solidFill>
              <a:schemeClr val="tx1"/>
            </a:solidFill>
            <a:latin typeface="Footlight MT Light" pitchFamily="18" charset="0"/>
          </a:endParaRPr>
        </a:p>
      </dgm:t>
    </dgm:pt>
    <dgm:pt modelId="{AE4828D9-E4EF-44D6-B2BC-71A0DACEAF85}" type="parTrans" cxnId="{1587E352-6741-4A0E-B90D-5642292908F8}">
      <dgm:prSet/>
      <dgm:spPr/>
      <dgm:t>
        <a:bodyPr/>
        <a:lstStyle/>
        <a:p>
          <a:endParaRPr lang="en-US"/>
        </a:p>
      </dgm:t>
    </dgm:pt>
    <dgm:pt modelId="{CC1E11FB-2D72-41BC-9AA5-02EDD3F80B3A}" type="sibTrans" cxnId="{1587E352-6741-4A0E-B90D-5642292908F8}">
      <dgm:prSet/>
      <dgm:spPr/>
      <dgm:t>
        <a:bodyPr/>
        <a:lstStyle/>
        <a:p>
          <a:endParaRPr lang="en-US"/>
        </a:p>
      </dgm:t>
    </dgm:pt>
    <dgm:pt modelId="{F88F1B46-F6A9-4216-A98D-6E544952116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1" dirty="0" smtClean="0">
              <a:solidFill>
                <a:schemeClr val="tx1"/>
              </a:solidFill>
              <a:latin typeface="Footlight MT Light" pitchFamily="18" charset="0"/>
            </a:rPr>
            <a:t>Computation of Sample Population:</a:t>
          </a:r>
        </a:p>
        <a:p>
          <a:r>
            <a:rPr lang="en-US" sz="2000" b="1" dirty="0" err="1" smtClean="0">
              <a:solidFill>
                <a:schemeClr val="tx1"/>
              </a:solidFill>
              <a:latin typeface="Footlight MT Light" pitchFamily="18" charset="0"/>
            </a:rPr>
            <a:t>OpenEpi</a:t>
          </a:r>
          <a:r>
            <a:rPr lang="en-US" sz="2000" b="1" dirty="0" smtClean="0">
              <a:solidFill>
                <a:schemeClr val="tx1"/>
              </a:solidFill>
              <a:latin typeface="Footlight MT Light" pitchFamily="18" charset="0"/>
            </a:rPr>
            <a:t> Software</a:t>
          </a:r>
          <a:endParaRPr lang="en-US" sz="2000" b="1" dirty="0">
            <a:solidFill>
              <a:schemeClr val="tx1"/>
            </a:solidFill>
            <a:latin typeface="Footlight MT Light" pitchFamily="18" charset="0"/>
          </a:endParaRPr>
        </a:p>
      </dgm:t>
    </dgm:pt>
    <dgm:pt modelId="{9A4CD8C8-EC10-43E6-B2F3-39336D249787}" type="parTrans" cxnId="{C9892B7D-303A-4F62-B0CF-1CD11EB0DC92}">
      <dgm:prSet/>
      <dgm:spPr/>
      <dgm:t>
        <a:bodyPr/>
        <a:lstStyle/>
        <a:p>
          <a:endParaRPr lang="en-US"/>
        </a:p>
      </dgm:t>
    </dgm:pt>
    <dgm:pt modelId="{3478AFD0-05CA-406B-B6F7-58650C67F084}" type="sibTrans" cxnId="{C9892B7D-303A-4F62-B0CF-1CD11EB0DC92}">
      <dgm:prSet/>
      <dgm:spPr/>
      <dgm:t>
        <a:bodyPr/>
        <a:lstStyle/>
        <a:p>
          <a:endParaRPr lang="en-US"/>
        </a:p>
      </dgm:t>
    </dgm:pt>
    <dgm:pt modelId="{645378E1-C253-490D-BC65-DF0B834B1218}">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800" b="1" dirty="0" smtClean="0">
              <a:solidFill>
                <a:schemeClr val="tx1"/>
              </a:solidFill>
              <a:latin typeface="Footlight MT Light" pitchFamily="18" charset="0"/>
            </a:rPr>
            <a:t>Another fishbowl method to get the lacking number of respondents</a:t>
          </a:r>
          <a:endParaRPr lang="en-US" sz="1800" b="1" dirty="0">
            <a:solidFill>
              <a:schemeClr val="tx1"/>
            </a:solidFill>
            <a:latin typeface="Footlight MT Light" pitchFamily="18" charset="0"/>
          </a:endParaRPr>
        </a:p>
      </dgm:t>
    </dgm:pt>
    <dgm:pt modelId="{80EDB466-BF21-4A59-9335-275575C96604}" type="parTrans" cxnId="{79AA10D8-4CF7-49BB-AD34-D1FE97C93975}">
      <dgm:prSet/>
      <dgm:spPr/>
      <dgm:t>
        <a:bodyPr/>
        <a:lstStyle/>
        <a:p>
          <a:endParaRPr lang="en-US"/>
        </a:p>
      </dgm:t>
    </dgm:pt>
    <dgm:pt modelId="{2DF2DD74-1A75-409B-8473-69C22D61CCDA}" type="sibTrans" cxnId="{79AA10D8-4CF7-49BB-AD34-D1FE97C93975}">
      <dgm:prSet/>
      <dgm:spPr/>
      <dgm:t>
        <a:bodyPr/>
        <a:lstStyle/>
        <a:p>
          <a:endParaRPr lang="en-US"/>
        </a:p>
      </dgm:t>
    </dgm:pt>
    <dgm:pt modelId="{406D4C37-D1F0-4A66-8144-68CC2F8A629F}">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dirty="0" smtClean="0">
              <a:solidFill>
                <a:schemeClr val="tx1"/>
              </a:solidFill>
              <a:latin typeface="Footlight MT Light" pitchFamily="18" charset="0"/>
            </a:rPr>
            <a:t>Proportionate sampling: 14 Student Nurse per Block</a:t>
          </a:r>
          <a:endParaRPr lang="en-US" sz="2000" b="1" dirty="0">
            <a:solidFill>
              <a:schemeClr val="tx1"/>
            </a:solidFill>
            <a:latin typeface="Footlight MT Light" pitchFamily="18" charset="0"/>
          </a:endParaRPr>
        </a:p>
      </dgm:t>
    </dgm:pt>
    <dgm:pt modelId="{7B8B1FEA-10E7-4B36-BAFB-C58110189FC9}" type="parTrans" cxnId="{15F9F26F-F653-4E7D-A837-36160B4AAB3A}">
      <dgm:prSet/>
      <dgm:spPr/>
      <dgm:t>
        <a:bodyPr/>
        <a:lstStyle/>
        <a:p>
          <a:endParaRPr lang="en-US"/>
        </a:p>
      </dgm:t>
    </dgm:pt>
    <dgm:pt modelId="{EDFC882D-E2ED-4D08-8624-75255801A468}" type="sibTrans" cxnId="{15F9F26F-F653-4E7D-A837-36160B4AAB3A}">
      <dgm:prSet/>
      <dgm:spPr/>
      <dgm:t>
        <a:bodyPr/>
        <a:lstStyle/>
        <a:p>
          <a:endParaRPr lang="en-US"/>
        </a:p>
      </dgm:t>
    </dgm:pt>
    <dgm:pt modelId="{C2E5A996-1242-4A1D-9C62-268631F85B30}">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b="1" dirty="0" smtClean="0">
              <a:solidFill>
                <a:schemeClr val="tx1"/>
              </a:solidFill>
              <a:latin typeface="Footlight MT Light" pitchFamily="18" charset="0"/>
            </a:rPr>
            <a:t>Fishbowl Method (4 clinical groups)</a:t>
          </a:r>
          <a:endParaRPr lang="en-US" sz="2000" b="1" dirty="0">
            <a:solidFill>
              <a:schemeClr val="tx1"/>
            </a:solidFill>
            <a:latin typeface="Footlight MT Light" pitchFamily="18" charset="0"/>
          </a:endParaRPr>
        </a:p>
      </dgm:t>
    </dgm:pt>
    <dgm:pt modelId="{5E687C2D-ACE6-481D-8027-27A3F4578E24}" type="parTrans" cxnId="{DBD541B5-A9BF-41D6-B636-EBA1C7D3B04E}">
      <dgm:prSet/>
      <dgm:spPr/>
      <dgm:t>
        <a:bodyPr/>
        <a:lstStyle/>
        <a:p>
          <a:endParaRPr lang="en-US"/>
        </a:p>
      </dgm:t>
    </dgm:pt>
    <dgm:pt modelId="{62FB0EDE-7A2F-4764-9779-22B8136DBD8A}" type="sibTrans" cxnId="{DBD541B5-A9BF-41D6-B636-EBA1C7D3B04E}">
      <dgm:prSet/>
      <dgm:spPr/>
      <dgm:t>
        <a:bodyPr/>
        <a:lstStyle/>
        <a:p>
          <a:endParaRPr lang="en-US"/>
        </a:p>
      </dgm:t>
    </dgm:pt>
    <dgm:pt modelId="{A0EA76BC-E563-47C1-B36F-51ADE37DD9FF}">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1" dirty="0" smtClean="0">
              <a:solidFill>
                <a:schemeClr val="tx1"/>
              </a:solidFill>
              <a:latin typeface="Footlight MT Light" pitchFamily="18" charset="0"/>
            </a:rPr>
            <a:t>Researchers were divided in to 3 groups (levels 2, 3 and 4)</a:t>
          </a:r>
          <a:endParaRPr lang="en-US" sz="2000" b="1" dirty="0">
            <a:solidFill>
              <a:schemeClr val="tx1"/>
            </a:solidFill>
            <a:latin typeface="Footlight MT Light" pitchFamily="18" charset="0"/>
          </a:endParaRPr>
        </a:p>
      </dgm:t>
    </dgm:pt>
    <dgm:pt modelId="{CD2775F3-E6FB-462A-88F0-AEDA853FDB2A}" type="parTrans" cxnId="{52C0BDB0-159C-47DC-99AF-2D87EE03F1A3}">
      <dgm:prSet/>
      <dgm:spPr/>
      <dgm:t>
        <a:bodyPr/>
        <a:lstStyle/>
        <a:p>
          <a:endParaRPr lang="en-US"/>
        </a:p>
      </dgm:t>
    </dgm:pt>
    <dgm:pt modelId="{DA314A94-6A85-4E87-94F8-61AC0E2AC441}" type="sibTrans" cxnId="{52C0BDB0-159C-47DC-99AF-2D87EE03F1A3}">
      <dgm:prSet/>
      <dgm:spPr/>
      <dgm:t>
        <a:bodyPr/>
        <a:lstStyle/>
        <a:p>
          <a:endParaRPr lang="en-US"/>
        </a:p>
      </dgm:t>
    </dgm:pt>
    <dgm:pt modelId="{9FD61971-8A91-4F9D-8F99-C02C5C637CAF}" type="pres">
      <dgm:prSet presAssocID="{59DECC1F-8410-4512-B1D0-89A03AFD318A}" presName="Name0" presStyleCnt="0">
        <dgm:presLayoutVars>
          <dgm:dir/>
          <dgm:resizeHandles val="exact"/>
        </dgm:presLayoutVars>
      </dgm:prSet>
      <dgm:spPr/>
      <dgm:t>
        <a:bodyPr/>
        <a:lstStyle/>
        <a:p>
          <a:endParaRPr lang="en-US"/>
        </a:p>
      </dgm:t>
    </dgm:pt>
    <dgm:pt modelId="{C1D67CEA-949F-4DBD-A75A-1993F5923828}" type="pres">
      <dgm:prSet presAssocID="{49555C39-4308-4E18-813A-4A4354CA6B40}" presName="node" presStyleLbl="node1" presStyleIdx="0" presStyleCnt="9" custScaleX="101111" custScaleY="88886">
        <dgm:presLayoutVars>
          <dgm:bulletEnabled val="1"/>
        </dgm:presLayoutVars>
      </dgm:prSet>
      <dgm:spPr/>
      <dgm:t>
        <a:bodyPr/>
        <a:lstStyle/>
        <a:p>
          <a:endParaRPr lang="en-US"/>
        </a:p>
      </dgm:t>
    </dgm:pt>
    <dgm:pt modelId="{A5B3283B-0123-421D-8B0D-6AE4EF1F73E0}" type="pres">
      <dgm:prSet presAssocID="{6DE204B0-0197-41B0-97B8-B12DE0C13DD5}" presName="sibTrans" presStyleLbl="sibTrans1D1" presStyleIdx="0" presStyleCnt="8" custSzY="1371600" custScaleX="238633"/>
      <dgm:spPr/>
      <dgm:t>
        <a:bodyPr/>
        <a:lstStyle/>
        <a:p>
          <a:endParaRPr lang="en-US"/>
        </a:p>
      </dgm:t>
    </dgm:pt>
    <dgm:pt modelId="{E895EB8A-01CD-4534-8611-377E3F5D32BD}" type="pres">
      <dgm:prSet presAssocID="{6DE204B0-0197-41B0-97B8-B12DE0C13DD5}" presName="connectorText" presStyleLbl="sibTrans1D1" presStyleIdx="0" presStyleCnt="8"/>
      <dgm:spPr/>
      <dgm:t>
        <a:bodyPr/>
        <a:lstStyle/>
        <a:p>
          <a:endParaRPr lang="en-US"/>
        </a:p>
      </dgm:t>
    </dgm:pt>
    <dgm:pt modelId="{F6A49B42-4F2A-42A5-A59A-FE20723FDCF1}" type="pres">
      <dgm:prSet presAssocID="{E64B3C54-F09C-4283-BD44-2E4B9875E6B5}" presName="node" presStyleLbl="node1" presStyleIdx="1" presStyleCnt="9" custScaleX="101111" custScaleY="88886">
        <dgm:presLayoutVars>
          <dgm:bulletEnabled val="1"/>
        </dgm:presLayoutVars>
      </dgm:prSet>
      <dgm:spPr/>
      <dgm:t>
        <a:bodyPr/>
        <a:lstStyle/>
        <a:p>
          <a:endParaRPr lang="en-US"/>
        </a:p>
      </dgm:t>
    </dgm:pt>
    <dgm:pt modelId="{67A4AEC3-6A6A-4E88-8686-8394137C707B}" type="pres">
      <dgm:prSet presAssocID="{55E25B13-066B-4701-91F3-B5E679AED6A6}" presName="sibTrans" presStyleLbl="sibTrans1D1" presStyleIdx="1" presStyleCnt="8" custSzY="1371600" custScaleX="238633"/>
      <dgm:spPr/>
      <dgm:t>
        <a:bodyPr/>
        <a:lstStyle/>
        <a:p>
          <a:endParaRPr lang="en-US"/>
        </a:p>
      </dgm:t>
    </dgm:pt>
    <dgm:pt modelId="{85667ACC-23D8-4583-A626-33192A02FD62}" type="pres">
      <dgm:prSet presAssocID="{55E25B13-066B-4701-91F3-B5E679AED6A6}" presName="connectorText" presStyleLbl="sibTrans1D1" presStyleIdx="1" presStyleCnt="8"/>
      <dgm:spPr/>
      <dgm:t>
        <a:bodyPr/>
        <a:lstStyle/>
        <a:p>
          <a:endParaRPr lang="en-US"/>
        </a:p>
      </dgm:t>
    </dgm:pt>
    <dgm:pt modelId="{91A78D8D-47F4-44EE-9045-3D35E536F49D}" type="pres">
      <dgm:prSet presAssocID="{8944DF5F-4BAE-41FE-8449-6B6247D1544A}" presName="node" presStyleLbl="node1" presStyleIdx="2" presStyleCnt="9" custScaleX="101111" custScaleY="88886">
        <dgm:presLayoutVars>
          <dgm:bulletEnabled val="1"/>
        </dgm:presLayoutVars>
      </dgm:prSet>
      <dgm:spPr/>
      <dgm:t>
        <a:bodyPr/>
        <a:lstStyle/>
        <a:p>
          <a:endParaRPr lang="en-US"/>
        </a:p>
      </dgm:t>
    </dgm:pt>
    <dgm:pt modelId="{4A007C2A-D33C-4E91-9953-90A6FFE5D295}" type="pres">
      <dgm:prSet presAssocID="{167646A9-7116-4772-985B-B6A7B141B3C0}" presName="sibTrans" presStyleLbl="sibTrans1D1" presStyleIdx="2" presStyleCnt="8" custSzY="1371600" custScaleX="238633"/>
      <dgm:spPr/>
      <dgm:t>
        <a:bodyPr/>
        <a:lstStyle/>
        <a:p>
          <a:endParaRPr lang="en-US"/>
        </a:p>
      </dgm:t>
    </dgm:pt>
    <dgm:pt modelId="{3949E675-DC62-4775-80F0-011966B7CA10}" type="pres">
      <dgm:prSet presAssocID="{167646A9-7116-4772-985B-B6A7B141B3C0}" presName="connectorText" presStyleLbl="sibTrans1D1" presStyleIdx="2" presStyleCnt="8"/>
      <dgm:spPr/>
      <dgm:t>
        <a:bodyPr/>
        <a:lstStyle/>
        <a:p>
          <a:endParaRPr lang="en-US"/>
        </a:p>
      </dgm:t>
    </dgm:pt>
    <dgm:pt modelId="{0CDDD69B-E364-42CC-9BC8-C024318B5A5F}" type="pres">
      <dgm:prSet presAssocID="{A9D6F05F-EF56-46B0-9CA8-9E0940231446}" presName="node" presStyleLbl="node1" presStyleIdx="3" presStyleCnt="9" custScaleX="101111" custScaleY="88886">
        <dgm:presLayoutVars>
          <dgm:bulletEnabled val="1"/>
        </dgm:presLayoutVars>
      </dgm:prSet>
      <dgm:spPr/>
      <dgm:t>
        <a:bodyPr/>
        <a:lstStyle/>
        <a:p>
          <a:endParaRPr lang="en-US"/>
        </a:p>
      </dgm:t>
    </dgm:pt>
    <dgm:pt modelId="{19D4C679-F5F3-483B-93CE-82881CDC0964}" type="pres">
      <dgm:prSet presAssocID="{CC1E11FB-2D72-41BC-9AA5-02EDD3F80B3A}" presName="sibTrans" presStyleLbl="sibTrans1D1" presStyleIdx="3" presStyleCnt="8" custSzY="1371600" custScaleX="238633"/>
      <dgm:spPr/>
      <dgm:t>
        <a:bodyPr/>
        <a:lstStyle/>
        <a:p>
          <a:endParaRPr lang="en-US"/>
        </a:p>
      </dgm:t>
    </dgm:pt>
    <dgm:pt modelId="{00EFFBF6-4395-47DA-8C73-BFD443E55342}" type="pres">
      <dgm:prSet presAssocID="{CC1E11FB-2D72-41BC-9AA5-02EDD3F80B3A}" presName="connectorText" presStyleLbl="sibTrans1D1" presStyleIdx="3" presStyleCnt="8"/>
      <dgm:spPr/>
      <dgm:t>
        <a:bodyPr/>
        <a:lstStyle/>
        <a:p>
          <a:endParaRPr lang="en-US"/>
        </a:p>
      </dgm:t>
    </dgm:pt>
    <dgm:pt modelId="{AF6AF04C-1C18-4F32-A618-FAD758C3401F}" type="pres">
      <dgm:prSet presAssocID="{F88F1B46-F6A9-4216-A98D-6E5449521167}" presName="node" presStyleLbl="node1" presStyleIdx="4" presStyleCnt="9" custScaleX="101111" custScaleY="88886">
        <dgm:presLayoutVars>
          <dgm:bulletEnabled val="1"/>
        </dgm:presLayoutVars>
      </dgm:prSet>
      <dgm:spPr/>
      <dgm:t>
        <a:bodyPr/>
        <a:lstStyle/>
        <a:p>
          <a:endParaRPr lang="en-US"/>
        </a:p>
      </dgm:t>
    </dgm:pt>
    <dgm:pt modelId="{E4BC0307-F828-4077-88DD-6BD7F48C35B0}" type="pres">
      <dgm:prSet presAssocID="{3478AFD0-05CA-406B-B6F7-58650C67F084}" presName="sibTrans" presStyleLbl="sibTrans1D1" presStyleIdx="4" presStyleCnt="8" custSzY="1371600" custScaleX="238632"/>
      <dgm:spPr/>
      <dgm:t>
        <a:bodyPr/>
        <a:lstStyle/>
        <a:p>
          <a:endParaRPr lang="en-US"/>
        </a:p>
      </dgm:t>
    </dgm:pt>
    <dgm:pt modelId="{7BEFC578-3713-43D4-9B8A-88F0246D69E2}" type="pres">
      <dgm:prSet presAssocID="{3478AFD0-05CA-406B-B6F7-58650C67F084}" presName="connectorText" presStyleLbl="sibTrans1D1" presStyleIdx="4" presStyleCnt="8"/>
      <dgm:spPr/>
      <dgm:t>
        <a:bodyPr/>
        <a:lstStyle/>
        <a:p>
          <a:endParaRPr lang="en-US"/>
        </a:p>
      </dgm:t>
    </dgm:pt>
    <dgm:pt modelId="{984BD693-60DA-4AF0-A1DA-EA696CCB5861}" type="pres">
      <dgm:prSet presAssocID="{406D4C37-D1F0-4A66-8144-68CC2F8A629F}" presName="node" presStyleLbl="node1" presStyleIdx="5" presStyleCnt="9" custScaleX="101111" custScaleY="88886">
        <dgm:presLayoutVars>
          <dgm:bulletEnabled val="1"/>
        </dgm:presLayoutVars>
      </dgm:prSet>
      <dgm:spPr/>
      <dgm:t>
        <a:bodyPr/>
        <a:lstStyle/>
        <a:p>
          <a:endParaRPr lang="en-US"/>
        </a:p>
      </dgm:t>
    </dgm:pt>
    <dgm:pt modelId="{D5A50FC7-ECA7-411C-8786-CAE8DF95AF5A}" type="pres">
      <dgm:prSet presAssocID="{EDFC882D-E2ED-4D08-8624-75255801A468}" presName="sibTrans" presStyleLbl="sibTrans1D1" presStyleIdx="5" presStyleCnt="8" custSzY="1371600" custScaleX="238633"/>
      <dgm:spPr/>
      <dgm:t>
        <a:bodyPr/>
        <a:lstStyle/>
        <a:p>
          <a:endParaRPr lang="en-US"/>
        </a:p>
      </dgm:t>
    </dgm:pt>
    <dgm:pt modelId="{4C8AC980-5F3A-4D70-A41C-5908457D2D4B}" type="pres">
      <dgm:prSet presAssocID="{EDFC882D-E2ED-4D08-8624-75255801A468}" presName="connectorText" presStyleLbl="sibTrans1D1" presStyleIdx="5" presStyleCnt="8"/>
      <dgm:spPr/>
      <dgm:t>
        <a:bodyPr/>
        <a:lstStyle/>
        <a:p>
          <a:endParaRPr lang="en-US"/>
        </a:p>
      </dgm:t>
    </dgm:pt>
    <dgm:pt modelId="{331E9A19-32FC-4DB0-B34B-618F09732736}" type="pres">
      <dgm:prSet presAssocID="{C2E5A996-1242-4A1D-9C62-268631F85B30}" presName="node" presStyleLbl="node1" presStyleIdx="6" presStyleCnt="9" custScaleX="101111" custScaleY="88886">
        <dgm:presLayoutVars>
          <dgm:bulletEnabled val="1"/>
        </dgm:presLayoutVars>
      </dgm:prSet>
      <dgm:spPr/>
      <dgm:t>
        <a:bodyPr/>
        <a:lstStyle/>
        <a:p>
          <a:endParaRPr lang="en-US"/>
        </a:p>
      </dgm:t>
    </dgm:pt>
    <dgm:pt modelId="{2AA6ED3E-D5C4-478E-82B3-12DF06F4B000}" type="pres">
      <dgm:prSet presAssocID="{62FB0EDE-7A2F-4764-9779-22B8136DBD8A}" presName="sibTrans" presStyleLbl="sibTrans1D1" presStyleIdx="6" presStyleCnt="8" custSzY="1371600" custScaleX="238633"/>
      <dgm:spPr/>
      <dgm:t>
        <a:bodyPr/>
        <a:lstStyle/>
        <a:p>
          <a:endParaRPr lang="en-US"/>
        </a:p>
      </dgm:t>
    </dgm:pt>
    <dgm:pt modelId="{FAE49EDF-8A3B-4E51-A736-A55ADEB89176}" type="pres">
      <dgm:prSet presAssocID="{62FB0EDE-7A2F-4764-9779-22B8136DBD8A}" presName="connectorText" presStyleLbl="sibTrans1D1" presStyleIdx="6" presStyleCnt="8"/>
      <dgm:spPr/>
      <dgm:t>
        <a:bodyPr/>
        <a:lstStyle/>
        <a:p>
          <a:endParaRPr lang="en-US"/>
        </a:p>
      </dgm:t>
    </dgm:pt>
    <dgm:pt modelId="{8652EE93-B903-493A-BE51-3DF8BB870020}" type="pres">
      <dgm:prSet presAssocID="{645378E1-C253-490D-BC65-DF0B834B1218}" presName="node" presStyleLbl="node1" presStyleIdx="7" presStyleCnt="9" custScaleX="101111" custScaleY="88886">
        <dgm:presLayoutVars>
          <dgm:bulletEnabled val="1"/>
        </dgm:presLayoutVars>
      </dgm:prSet>
      <dgm:spPr/>
      <dgm:t>
        <a:bodyPr/>
        <a:lstStyle/>
        <a:p>
          <a:endParaRPr lang="en-US"/>
        </a:p>
      </dgm:t>
    </dgm:pt>
    <dgm:pt modelId="{62ABBCEA-4946-4439-A47F-F638D0A109C9}" type="pres">
      <dgm:prSet presAssocID="{2DF2DD74-1A75-409B-8473-69C22D61CCDA}" presName="sibTrans" presStyleLbl="sibTrans1D1" presStyleIdx="7" presStyleCnt="8" custSzY="1371600" custScaleX="238633"/>
      <dgm:spPr/>
      <dgm:t>
        <a:bodyPr/>
        <a:lstStyle/>
        <a:p>
          <a:endParaRPr lang="en-US"/>
        </a:p>
      </dgm:t>
    </dgm:pt>
    <dgm:pt modelId="{A3D942D5-2632-4038-9669-9713D76953D0}" type="pres">
      <dgm:prSet presAssocID="{2DF2DD74-1A75-409B-8473-69C22D61CCDA}" presName="connectorText" presStyleLbl="sibTrans1D1" presStyleIdx="7" presStyleCnt="8"/>
      <dgm:spPr/>
      <dgm:t>
        <a:bodyPr/>
        <a:lstStyle/>
        <a:p>
          <a:endParaRPr lang="en-US"/>
        </a:p>
      </dgm:t>
    </dgm:pt>
    <dgm:pt modelId="{1BEFB9EB-1871-4C37-A604-E57EB320AB46}" type="pres">
      <dgm:prSet presAssocID="{A0EA76BC-E563-47C1-B36F-51ADE37DD9FF}" presName="node" presStyleLbl="node1" presStyleIdx="8" presStyleCnt="9" custScaleX="101111" custScaleY="88886">
        <dgm:presLayoutVars>
          <dgm:bulletEnabled val="1"/>
        </dgm:presLayoutVars>
      </dgm:prSet>
      <dgm:spPr/>
      <dgm:t>
        <a:bodyPr/>
        <a:lstStyle/>
        <a:p>
          <a:endParaRPr lang="en-US"/>
        </a:p>
      </dgm:t>
    </dgm:pt>
  </dgm:ptLst>
  <dgm:cxnLst>
    <dgm:cxn modelId="{F0C8C7FA-6102-4161-96ED-AF6ECECCD6B7}" type="presOf" srcId="{2DF2DD74-1A75-409B-8473-69C22D61CCDA}" destId="{A3D942D5-2632-4038-9669-9713D76953D0}" srcOrd="1" destOrd="0" presId="urn:microsoft.com/office/officeart/2005/8/layout/bProcess3"/>
    <dgm:cxn modelId="{716725F6-2876-4363-A9B3-5F99CF97C05F}" srcId="{59DECC1F-8410-4512-B1D0-89A03AFD318A}" destId="{E64B3C54-F09C-4283-BD44-2E4B9875E6B5}" srcOrd="1" destOrd="0" parTransId="{2AD9A11C-D098-49FA-8BC2-A1DFC29B8923}" sibTransId="{55E25B13-066B-4701-91F3-B5E679AED6A6}"/>
    <dgm:cxn modelId="{1587E352-6741-4A0E-B90D-5642292908F8}" srcId="{59DECC1F-8410-4512-B1D0-89A03AFD318A}" destId="{A9D6F05F-EF56-46B0-9CA8-9E0940231446}" srcOrd="3" destOrd="0" parTransId="{AE4828D9-E4EF-44D6-B2BC-71A0DACEAF85}" sibTransId="{CC1E11FB-2D72-41BC-9AA5-02EDD3F80B3A}"/>
    <dgm:cxn modelId="{DBD541B5-A9BF-41D6-B636-EBA1C7D3B04E}" srcId="{59DECC1F-8410-4512-B1D0-89A03AFD318A}" destId="{C2E5A996-1242-4A1D-9C62-268631F85B30}" srcOrd="6" destOrd="0" parTransId="{5E687C2D-ACE6-481D-8027-27A3F4578E24}" sibTransId="{62FB0EDE-7A2F-4764-9779-22B8136DBD8A}"/>
    <dgm:cxn modelId="{0CE146A7-6B1E-421C-9643-4B6603538273}" type="presOf" srcId="{62FB0EDE-7A2F-4764-9779-22B8136DBD8A}" destId="{2AA6ED3E-D5C4-478E-82B3-12DF06F4B000}" srcOrd="0" destOrd="0" presId="urn:microsoft.com/office/officeart/2005/8/layout/bProcess3"/>
    <dgm:cxn modelId="{D88AB3A0-F428-4042-816A-E1EEEF575A80}" type="presOf" srcId="{62FB0EDE-7A2F-4764-9779-22B8136DBD8A}" destId="{FAE49EDF-8A3B-4E51-A736-A55ADEB89176}" srcOrd="1" destOrd="0" presId="urn:microsoft.com/office/officeart/2005/8/layout/bProcess3"/>
    <dgm:cxn modelId="{56235492-A6B1-4425-BFCF-8B4FC46AB6C7}" type="presOf" srcId="{3478AFD0-05CA-406B-B6F7-58650C67F084}" destId="{7BEFC578-3713-43D4-9B8A-88F0246D69E2}" srcOrd="1" destOrd="0" presId="urn:microsoft.com/office/officeart/2005/8/layout/bProcess3"/>
    <dgm:cxn modelId="{16B27443-DA46-43D3-B9A8-AC5EB3FE5914}" type="presOf" srcId="{8944DF5F-4BAE-41FE-8449-6B6247D1544A}" destId="{91A78D8D-47F4-44EE-9045-3D35E536F49D}" srcOrd="0" destOrd="0" presId="urn:microsoft.com/office/officeart/2005/8/layout/bProcess3"/>
    <dgm:cxn modelId="{707E9B08-9BEA-4086-85FE-C94F160E11EF}" type="presOf" srcId="{CC1E11FB-2D72-41BC-9AA5-02EDD3F80B3A}" destId="{00EFFBF6-4395-47DA-8C73-BFD443E55342}" srcOrd="1" destOrd="0" presId="urn:microsoft.com/office/officeart/2005/8/layout/bProcess3"/>
    <dgm:cxn modelId="{52C0BDB0-159C-47DC-99AF-2D87EE03F1A3}" srcId="{59DECC1F-8410-4512-B1D0-89A03AFD318A}" destId="{A0EA76BC-E563-47C1-B36F-51ADE37DD9FF}" srcOrd="8" destOrd="0" parTransId="{CD2775F3-E6FB-462A-88F0-AEDA853FDB2A}" sibTransId="{DA314A94-6A85-4E87-94F8-61AC0E2AC441}"/>
    <dgm:cxn modelId="{79AA10D8-4CF7-49BB-AD34-D1FE97C93975}" srcId="{59DECC1F-8410-4512-B1D0-89A03AFD318A}" destId="{645378E1-C253-490D-BC65-DF0B834B1218}" srcOrd="7" destOrd="0" parTransId="{80EDB466-BF21-4A59-9335-275575C96604}" sibTransId="{2DF2DD74-1A75-409B-8473-69C22D61CCDA}"/>
    <dgm:cxn modelId="{1CA3AD7B-0DD7-4989-B7D0-C1CD8286765A}" type="presOf" srcId="{3478AFD0-05CA-406B-B6F7-58650C67F084}" destId="{E4BC0307-F828-4077-88DD-6BD7F48C35B0}" srcOrd="0" destOrd="0" presId="urn:microsoft.com/office/officeart/2005/8/layout/bProcess3"/>
    <dgm:cxn modelId="{DD9E2D34-07E5-40C8-85B1-2F6852A7E553}" type="presOf" srcId="{EDFC882D-E2ED-4D08-8624-75255801A468}" destId="{4C8AC980-5F3A-4D70-A41C-5908457D2D4B}" srcOrd="1" destOrd="0" presId="urn:microsoft.com/office/officeart/2005/8/layout/bProcess3"/>
    <dgm:cxn modelId="{9EF30734-BEB2-4852-8870-802F0B26E79C}" type="presOf" srcId="{A9D6F05F-EF56-46B0-9CA8-9E0940231446}" destId="{0CDDD69B-E364-42CC-9BC8-C024318B5A5F}" srcOrd="0" destOrd="0" presId="urn:microsoft.com/office/officeart/2005/8/layout/bProcess3"/>
    <dgm:cxn modelId="{7D1161BA-D4C8-476F-902A-4D4B4D8FC3D0}" type="presOf" srcId="{167646A9-7116-4772-985B-B6A7B141B3C0}" destId="{4A007C2A-D33C-4E91-9953-90A6FFE5D295}" srcOrd="0" destOrd="0" presId="urn:microsoft.com/office/officeart/2005/8/layout/bProcess3"/>
    <dgm:cxn modelId="{15F9F26F-F653-4E7D-A837-36160B4AAB3A}" srcId="{59DECC1F-8410-4512-B1D0-89A03AFD318A}" destId="{406D4C37-D1F0-4A66-8144-68CC2F8A629F}" srcOrd="5" destOrd="0" parTransId="{7B8B1FEA-10E7-4B36-BAFB-C58110189FC9}" sibTransId="{EDFC882D-E2ED-4D08-8624-75255801A468}"/>
    <dgm:cxn modelId="{DBA1D10E-2388-44C1-92B0-A37AD5E2D46D}" srcId="{59DECC1F-8410-4512-B1D0-89A03AFD318A}" destId="{49555C39-4308-4E18-813A-4A4354CA6B40}" srcOrd="0" destOrd="0" parTransId="{66260110-EB6C-4FB2-AE99-6016FFDD8554}" sibTransId="{6DE204B0-0197-41B0-97B8-B12DE0C13DD5}"/>
    <dgm:cxn modelId="{A0552EA4-0399-4661-911F-0BCF0E35F6C7}" type="presOf" srcId="{59DECC1F-8410-4512-B1D0-89A03AFD318A}" destId="{9FD61971-8A91-4F9D-8F99-C02C5C637CAF}" srcOrd="0" destOrd="0" presId="urn:microsoft.com/office/officeart/2005/8/layout/bProcess3"/>
    <dgm:cxn modelId="{782882B9-C147-460D-A119-7BC61451D9C3}" type="presOf" srcId="{2DF2DD74-1A75-409B-8473-69C22D61CCDA}" destId="{62ABBCEA-4946-4439-A47F-F638D0A109C9}" srcOrd="0" destOrd="0" presId="urn:microsoft.com/office/officeart/2005/8/layout/bProcess3"/>
    <dgm:cxn modelId="{1682FB7B-E248-4B4E-89A5-B6D265DBA35D}" type="presOf" srcId="{55E25B13-066B-4701-91F3-B5E679AED6A6}" destId="{85667ACC-23D8-4583-A626-33192A02FD62}" srcOrd="1" destOrd="0" presId="urn:microsoft.com/office/officeart/2005/8/layout/bProcess3"/>
    <dgm:cxn modelId="{9634A5F4-10B4-4724-80E4-04BF2C73F2F6}" srcId="{59DECC1F-8410-4512-B1D0-89A03AFD318A}" destId="{8944DF5F-4BAE-41FE-8449-6B6247D1544A}" srcOrd="2" destOrd="0" parTransId="{D9A25B39-F4C8-46A6-83A4-7B9DA1CE0176}" sibTransId="{167646A9-7116-4772-985B-B6A7B141B3C0}"/>
    <dgm:cxn modelId="{FAD2C31C-21DD-491C-B672-6895EC6D7A19}" type="presOf" srcId="{E64B3C54-F09C-4283-BD44-2E4B9875E6B5}" destId="{F6A49B42-4F2A-42A5-A59A-FE20723FDCF1}" srcOrd="0" destOrd="0" presId="urn:microsoft.com/office/officeart/2005/8/layout/bProcess3"/>
    <dgm:cxn modelId="{FBE7D8CA-7DA7-40F0-8B9D-EA4DDCE16895}" type="presOf" srcId="{167646A9-7116-4772-985B-B6A7B141B3C0}" destId="{3949E675-DC62-4775-80F0-011966B7CA10}" srcOrd="1" destOrd="0" presId="urn:microsoft.com/office/officeart/2005/8/layout/bProcess3"/>
    <dgm:cxn modelId="{BBEDF2AC-5FB7-40ED-9B2C-CBDF0F63ADC0}" type="presOf" srcId="{F88F1B46-F6A9-4216-A98D-6E5449521167}" destId="{AF6AF04C-1C18-4F32-A618-FAD758C3401F}" srcOrd="0" destOrd="0" presId="urn:microsoft.com/office/officeart/2005/8/layout/bProcess3"/>
    <dgm:cxn modelId="{C9892B7D-303A-4F62-B0CF-1CD11EB0DC92}" srcId="{59DECC1F-8410-4512-B1D0-89A03AFD318A}" destId="{F88F1B46-F6A9-4216-A98D-6E5449521167}" srcOrd="4" destOrd="0" parTransId="{9A4CD8C8-EC10-43E6-B2F3-39336D249787}" sibTransId="{3478AFD0-05CA-406B-B6F7-58650C67F084}"/>
    <dgm:cxn modelId="{C4B3D867-5560-4930-896B-67B9B95445DC}" type="presOf" srcId="{55E25B13-066B-4701-91F3-B5E679AED6A6}" destId="{67A4AEC3-6A6A-4E88-8686-8394137C707B}" srcOrd="0" destOrd="0" presId="urn:microsoft.com/office/officeart/2005/8/layout/bProcess3"/>
    <dgm:cxn modelId="{6CC66DCA-1DE9-41DB-9E7B-D23065D72102}" type="presOf" srcId="{CC1E11FB-2D72-41BC-9AA5-02EDD3F80B3A}" destId="{19D4C679-F5F3-483B-93CE-82881CDC0964}" srcOrd="0" destOrd="0" presId="urn:microsoft.com/office/officeart/2005/8/layout/bProcess3"/>
    <dgm:cxn modelId="{F36AFA10-1869-4717-9FDF-449027D363B9}" type="presOf" srcId="{406D4C37-D1F0-4A66-8144-68CC2F8A629F}" destId="{984BD693-60DA-4AF0-A1DA-EA696CCB5861}" srcOrd="0" destOrd="0" presId="urn:microsoft.com/office/officeart/2005/8/layout/bProcess3"/>
    <dgm:cxn modelId="{6951E8DE-0E5E-491E-80F4-8D418ABF70D9}" type="presOf" srcId="{A0EA76BC-E563-47C1-B36F-51ADE37DD9FF}" destId="{1BEFB9EB-1871-4C37-A604-E57EB320AB46}" srcOrd="0" destOrd="0" presId="urn:microsoft.com/office/officeart/2005/8/layout/bProcess3"/>
    <dgm:cxn modelId="{28335BD2-4C00-4900-B539-B0800448EDA8}" type="presOf" srcId="{49555C39-4308-4E18-813A-4A4354CA6B40}" destId="{C1D67CEA-949F-4DBD-A75A-1993F5923828}" srcOrd="0" destOrd="0" presId="urn:microsoft.com/office/officeart/2005/8/layout/bProcess3"/>
    <dgm:cxn modelId="{4729BB19-AD84-4310-A11B-F123754AFAD7}" type="presOf" srcId="{EDFC882D-E2ED-4D08-8624-75255801A468}" destId="{D5A50FC7-ECA7-411C-8786-CAE8DF95AF5A}" srcOrd="0" destOrd="0" presId="urn:microsoft.com/office/officeart/2005/8/layout/bProcess3"/>
    <dgm:cxn modelId="{B1E53D9E-EE49-4274-8808-F96F3345ED62}" type="presOf" srcId="{645378E1-C253-490D-BC65-DF0B834B1218}" destId="{8652EE93-B903-493A-BE51-3DF8BB870020}" srcOrd="0" destOrd="0" presId="urn:microsoft.com/office/officeart/2005/8/layout/bProcess3"/>
    <dgm:cxn modelId="{49B5346F-3601-4997-B036-24945364A1EC}" type="presOf" srcId="{6DE204B0-0197-41B0-97B8-B12DE0C13DD5}" destId="{E895EB8A-01CD-4534-8611-377E3F5D32BD}" srcOrd="1" destOrd="0" presId="urn:microsoft.com/office/officeart/2005/8/layout/bProcess3"/>
    <dgm:cxn modelId="{0AACDDB2-6636-4C94-9910-FFA62C79EC38}" type="presOf" srcId="{C2E5A996-1242-4A1D-9C62-268631F85B30}" destId="{331E9A19-32FC-4DB0-B34B-618F09732736}" srcOrd="0" destOrd="0" presId="urn:microsoft.com/office/officeart/2005/8/layout/bProcess3"/>
    <dgm:cxn modelId="{A1865CE0-BE8E-4016-8018-746762B0ACBC}" type="presOf" srcId="{6DE204B0-0197-41B0-97B8-B12DE0C13DD5}" destId="{A5B3283B-0123-421D-8B0D-6AE4EF1F73E0}" srcOrd="0" destOrd="0" presId="urn:microsoft.com/office/officeart/2005/8/layout/bProcess3"/>
    <dgm:cxn modelId="{91F41682-4BD1-4941-A513-5F0F3574D3D1}" type="presParOf" srcId="{9FD61971-8A91-4F9D-8F99-C02C5C637CAF}" destId="{C1D67CEA-949F-4DBD-A75A-1993F5923828}" srcOrd="0" destOrd="0" presId="urn:microsoft.com/office/officeart/2005/8/layout/bProcess3"/>
    <dgm:cxn modelId="{96C17028-0181-4358-B418-7F70EBFEFA02}" type="presParOf" srcId="{9FD61971-8A91-4F9D-8F99-C02C5C637CAF}" destId="{A5B3283B-0123-421D-8B0D-6AE4EF1F73E0}" srcOrd="1" destOrd="0" presId="urn:microsoft.com/office/officeart/2005/8/layout/bProcess3"/>
    <dgm:cxn modelId="{6743689A-96D9-43C2-B739-05BF29F76F98}" type="presParOf" srcId="{A5B3283B-0123-421D-8B0D-6AE4EF1F73E0}" destId="{E895EB8A-01CD-4534-8611-377E3F5D32BD}" srcOrd="0" destOrd="0" presId="urn:microsoft.com/office/officeart/2005/8/layout/bProcess3"/>
    <dgm:cxn modelId="{010852D4-7970-4934-AA1E-51CE05B26C3E}" type="presParOf" srcId="{9FD61971-8A91-4F9D-8F99-C02C5C637CAF}" destId="{F6A49B42-4F2A-42A5-A59A-FE20723FDCF1}" srcOrd="2" destOrd="0" presId="urn:microsoft.com/office/officeart/2005/8/layout/bProcess3"/>
    <dgm:cxn modelId="{BB96139C-DCD3-424D-B532-22DA9DCA23AF}" type="presParOf" srcId="{9FD61971-8A91-4F9D-8F99-C02C5C637CAF}" destId="{67A4AEC3-6A6A-4E88-8686-8394137C707B}" srcOrd="3" destOrd="0" presId="urn:microsoft.com/office/officeart/2005/8/layout/bProcess3"/>
    <dgm:cxn modelId="{DE76F981-67CA-40A0-A66C-9654A43606BA}" type="presParOf" srcId="{67A4AEC3-6A6A-4E88-8686-8394137C707B}" destId="{85667ACC-23D8-4583-A626-33192A02FD62}" srcOrd="0" destOrd="0" presId="urn:microsoft.com/office/officeart/2005/8/layout/bProcess3"/>
    <dgm:cxn modelId="{9A7EFD32-CDBC-4EBA-92D8-DF4171846612}" type="presParOf" srcId="{9FD61971-8A91-4F9D-8F99-C02C5C637CAF}" destId="{91A78D8D-47F4-44EE-9045-3D35E536F49D}" srcOrd="4" destOrd="0" presId="urn:microsoft.com/office/officeart/2005/8/layout/bProcess3"/>
    <dgm:cxn modelId="{618CCD1F-8911-4014-8150-22B3CE8EE24F}" type="presParOf" srcId="{9FD61971-8A91-4F9D-8F99-C02C5C637CAF}" destId="{4A007C2A-D33C-4E91-9953-90A6FFE5D295}" srcOrd="5" destOrd="0" presId="urn:microsoft.com/office/officeart/2005/8/layout/bProcess3"/>
    <dgm:cxn modelId="{DF481B96-3344-421E-93D4-5D46ECF923AD}" type="presParOf" srcId="{4A007C2A-D33C-4E91-9953-90A6FFE5D295}" destId="{3949E675-DC62-4775-80F0-011966B7CA10}" srcOrd="0" destOrd="0" presId="urn:microsoft.com/office/officeart/2005/8/layout/bProcess3"/>
    <dgm:cxn modelId="{6D8C5ED8-350A-4247-ACBE-38244163FE52}" type="presParOf" srcId="{9FD61971-8A91-4F9D-8F99-C02C5C637CAF}" destId="{0CDDD69B-E364-42CC-9BC8-C024318B5A5F}" srcOrd="6" destOrd="0" presId="urn:microsoft.com/office/officeart/2005/8/layout/bProcess3"/>
    <dgm:cxn modelId="{3636E45F-A68A-4386-A6CB-5804693BAC4C}" type="presParOf" srcId="{9FD61971-8A91-4F9D-8F99-C02C5C637CAF}" destId="{19D4C679-F5F3-483B-93CE-82881CDC0964}" srcOrd="7" destOrd="0" presId="urn:microsoft.com/office/officeart/2005/8/layout/bProcess3"/>
    <dgm:cxn modelId="{42923CD4-ABD9-44AA-83AA-6E20166A2AF0}" type="presParOf" srcId="{19D4C679-F5F3-483B-93CE-82881CDC0964}" destId="{00EFFBF6-4395-47DA-8C73-BFD443E55342}" srcOrd="0" destOrd="0" presId="urn:microsoft.com/office/officeart/2005/8/layout/bProcess3"/>
    <dgm:cxn modelId="{0A0F4BAB-B915-4C2A-91BA-96FC2F9B0C6C}" type="presParOf" srcId="{9FD61971-8A91-4F9D-8F99-C02C5C637CAF}" destId="{AF6AF04C-1C18-4F32-A618-FAD758C3401F}" srcOrd="8" destOrd="0" presId="urn:microsoft.com/office/officeart/2005/8/layout/bProcess3"/>
    <dgm:cxn modelId="{A3700489-BE11-4C12-9A54-AF68A80F4278}" type="presParOf" srcId="{9FD61971-8A91-4F9D-8F99-C02C5C637CAF}" destId="{E4BC0307-F828-4077-88DD-6BD7F48C35B0}" srcOrd="9" destOrd="0" presId="urn:microsoft.com/office/officeart/2005/8/layout/bProcess3"/>
    <dgm:cxn modelId="{5E94A1DC-E7D7-4DC1-A5E7-98A912E81F15}" type="presParOf" srcId="{E4BC0307-F828-4077-88DD-6BD7F48C35B0}" destId="{7BEFC578-3713-43D4-9B8A-88F0246D69E2}" srcOrd="0" destOrd="0" presId="urn:microsoft.com/office/officeart/2005/8/layout/bProcess3"/>
    <dgm:cxn modelId="{A32AA8A9-11B0-4633-B339-959788061A66}" type="presParOf" srcId="{9FD61971-8A91-4F9D-8F99-C02C5C637CAF}" destId="{984BD693-60DA-4AF0-A1DA-EA696CCB5861}" srcOrd="10" destOrd="0" presId="urn:microsoft.com/office/officeart/2005/8/layout/bProcess3"/>
    <dgm:cxn modelId="{E70716FC-7B21-4E74-80C3-CD53CCB5AB32}" type="presParOf" srcId="{9FD61971-8A91-4F9D-8F99-C02C5C637CAF}" destId="{D5A50FC7-ECA7-411C-8786-CAE8DF95AF5A}" srcOrd="11" destOrd="0" presId="urn:microsoft.com/office/officeart/2005/8/layout/bProcess3"/>
    <dgm:cxn modelId="{E4AA28C9-CD29-4BC8-B456-CCF08961B764}" type="presParOf" srcId="{D5A50FC7-ECA7-411C-8786-CAE8DF95AF5A}" destId="{4C8AC980-5F3A-4D70-A41C-5908457D2D4B}" srcOrd="0" destOrd="0" presId="urn:microsoft.com/office/officeart/2005/8/layout/bProcess3"/>
    <dgm:cxn modelId="{F3A81E48-CC1C-4ACF-A59E-BE3861C153BB}" type="presParOf" srcId="{9FD61971-8A91-4F9D-8F99-C02C5C637CAF}" destId="{331E9A19-32FC-4DB0-B34B-618F09732736}" srcOrd="12" destOrd="0" presId="urn:microsoft.com/office/officeart/2005/8/layout/bProcess3"/>
    <dgm:cxn modelId="{9297DBC6-865D-4372-9210-9BAB3B9A8759}" type="presParOf" srcId="{9FD61971-8A91-4F9D-8F99-C02C5C637CAF}" destId="{2AA6ED3E-D5C4-478E-82B3-12DF06F4B000}" srcOrd="13" destOrd="0" presId="urn:microsoft.com/office/officeart/2005/8/layout/bProcess3"/>
    <dgm:cxn modelId="{C3E5B5C9-4500-41BB-BB29-E30BF276D696}" type="presParOf" srcId="{2AA6ED3E-D5C4-478E-82B3-12DF06F4B000}" destId="{FAE49EDF-8A3B-4E51-A736-A55ADEB89176}" srcOrd="0" destOrd="0" presId="urn:microsoft.com/office/officeart/2005/8/layout/bProcess3"/>
    <dgm:cxn modelId="{BA85F427-055F-454F-81FC-0D441BF86D14}" type="presParOf" srcId="{9FD61971-8A91-4F9D-8F99-C02C5C637CAF}" destId="{8652EE93-B903-493A-BE51-3DF8BB870020}" srcOrd="14" destOrd="0" presId="urn:microsoft.com/office/officeart/2005/8/layout/bProcess3"/>
    <dgm:cxn modelId="{86864A35-C440-4018-8773-AAE1DB9CA415}" type="presParOf" srcId="{9FD61971-8A91-4F9D-8F99-C02C5C637CAF}" destId="{62ABBCEA-4946-4439-A47F-F638D0A109C9}" srcOrd="15" destOrd="0" presId="urn:microsoft.com/office/officeart/2005/8/layout/bProcess3"/>
    <dgm:cxn modelId="{313DA406-0EB1-46CA-9D1D-008DEA3406A0}" type="presParOf" srcId="{62ABBCEA-4946-4439-A47F-F638D0A109C9}" destId="{A3D942D5-2632-4038-9669-9713D76953D0}" srcOrd="0" destOrd="0" presId="urn:microsoft.com/office/officeart/2005/8/layout/bProcess3"/>
    <dgm:cxn modelId="{44267A50-7DDB-4F35-921B-2B9797A5ECFD}" type="presParOf" srcId="{9FD61971-8A91-4F9D-8F99-C02C5C637CAF}" destId="{1BEFB9EB-1871-4C37-A604-E57EB320AB46}" srcOrd="16" destOrd="0" presId="urn:microsoft.com/office/officeart/2005/8/layout/bProcess3"/>
  </dgm:cxnLst>
  <dgm:bg/>
  <dgm:whole/>
  <dgm:extLst>
    <a:ext uri="http://schemas.microsoft.com/office/drawing/2008/diagram">
      <dsp:dataModelExt xmlns:dsp="http://schemas.microsoft.com/office/drawing/2008/diagram" xmlns=""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600E7-30D9-4463-BBC9-006B1C7847BB}"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E17E1981-CB83-4E22-889B-95F20B1171E4}">
      <dgm:prSet phldrT="[Text]" custT="1"/>
      <dgm:spPr>
        <a:solidFill>
          <a:srgbClr val="FFC000"/>
        </a:solidFill>
      </dgm:spPr>
      <dgm:t>
        <a:bodyPr/>
        <a:lstStyle/>
        <a:p>
          <a:r>
            <a:rPr lang="en-US" sz="1800" b="1" dirty="0" smtClean="0">
              <a:latin typeface="Footlight MT Light" pitchFamily="18" charset="0"/>
            </a:rPr>
            <a:t>INTRODUCTION</a:t>
          </a:r>
          <a:endParaRPr lang="en-US" sz="1800" b="1" dirty="0">
            <a:latin typeface="Footlight MT Light" pitchFamily="18" charset="0"/>
          </a:endParaRPr>
        </a:p>
      </dgm:t>
    </dgm:pt>
    <dgm:pt modelId="{1626A066-164B-4C62-846C-FF7F0BAC22E5}" type="parTrans" cxnId="{941D8758-8466-4966-A174-39E1311426B4}">
      <dgm:prSet/>
      <dgm:spPr/>
      <dgm:t>
        <a:bodyPr/>
        <a:lstStyle/>
        <a:p>
          <a:endParaRPr lang="en-US"/>
        </a:p>
      </dgm:t>
    </dgm:pt>
    <dgm:pt modelId="{629EB998-153D-438C-9625-B1812F267DB6}" type="sibTrans" cxnId="{941D8758-8466-4966-A174-39E1311426B4}">
      <dgm:prSet/>
      <dgm:spPr/>
      <dgm:t>
        <a:bodyPr/>
        <a:lstStyle/>
        <a:p>
          <a:endParaRPr lang="en-US"/>
        </a:p>
      </dgm:t>
    </dgm:pt>
    <dgm:pt modelId="{BE5EB19E-1F18-47A5-A563-17CA17975690}">
      <dgm:prSet phldrT="[Text]" custT="1"/>
      <dgm:spPr>
        <a:solidFill>
          <a:schemeClr val="accent5">
            <a:lumMod val="75000"/>
          </a:schemeClr>
        </a:solidFill>
      </dgm:spPr>
      <dgm:t>
        <a:bodyPr/>
        <a:lstStyle/>
        <a:p>
          <a:r>
            <a:rPr lang="en-US" sz="1800" b="1" dirty="0" smtClean="0">
              <a:latin typeface="Footlight MT Light" pitchFamily="18" charset="0"/>
            </a:rPr>
            <a:t>OBJECTIVES</a:t>
          </a:r>
          <a:endParaRPr lang="en-US" sz="1800" b="1" dirty="0">
            <a:latin typeface="Footlight MT Light" pitchFamily="18" charset="0"/>
          </a:endParaRPr>
        </a:p>
      </dgm:t>
    </dgm:pt>
    <dgm:pt modelId="{E58598A5-96B0-4503-8106-60BE9221F0CC}" type="parTrans" cxnId="{23ED402E-8B0F-4BAA-BABC-818FDF19F13F}">
      <dgm:prSet/>
      <dgm:spPr/>
      <dgm:t>
        <a:bodyPr/>
        <a:lstStyle/>
        <a:p>
          <a:endParaRPr lang="en-US"/>
        </a:p>
      </dgm:t>
    </dgm:pt>
    <dgm:pt modelId="{4D55CDE1-C6AD-40B4-9E7F-50982CA3728C}" type="sibTrans" cxnId="{23ED402E-8B0F-4BAA-BABC-818FDF19F13F}">
      <dgm:prSet/>
      <dgm:spPr/>
      <dgm:t>
        <a:bodyPr/>
        <a:lstStyle/>
        <a:p>
          <a:endParaRPr lang="en-US"/>
        </a:p>
      </dgm:t>
    </dgm:pt>
    <dgm:pt modelId="{7A792037-B04F-41F6-B6E3-D16061947AF2}">
      <dgm:prSet phldrT="[Text]" custT="1"/>
      <dgm:spPr>
        <a:solidFill>
          <a:schemeClr val="accent5">
            <a:lumMod val="75000"/>
          </a:schemeClr>
        </a:solidFill>
      </dgm:spPr>
      <dgm:t>
        <a:bodyPr/>
        <a:lstStyle/>
        <a:p>
          <a:r>
            <a:rPr lang="en-US" sz="1800" b="1" dirty="0" smtClean="0">
              <a:latin typeface="Footlight MT Light" pitchFamily="18" charset="0"/>
            </a:rPr>
            <a:t>SIGNIFICANCE OF THE STUDY</a:t>
          </a:r>
          <a:endParaRPr lang="en-US" sz="1800" b="1" dirty="0">
            <a:latin typeface="Footlight MT Light" pitchFamily="18" charset="0"/>
          </a:endParaRPr>
        </a:p>
      </dgm:t>
    </dgm:pt>
    <dgm:pt modelId="{D739791E-514B-4675-AD1C-F63C763A8879}" type="parTrans" cxnId="{44E61FF5-B7CB-4B05-B454-636A9A78BF16}">
      <dgm:prSet/>
      <dgm:spPr/>
      <dgm:t>
        <a:bodyPr/>
        <a:lstStyle/>
        <a:p>
          <a:endParaRPr lang="en-US"/>
        </a:p>
      </dgm:t>
    </dgm:pt>
    <dgm:pt modelId="{6D09EBDD-FDD9-4259-924E-E24880CAB3EB}" type="sibTrans" cxnId="{44E61FF5-B7CB-4B05-B454-636A9A78BF16}">
      <dgm:prSet/>
      <dgm:spPr/>
      <dgm:t>
        <a:bodyPr/>
        <a:lstStyle/>
        <a:p>
          <a:endParaRPr lang="en-US"/>
        </a:p>
      </dgm:t>
    </dgm:pt>
    <dgm:pt modelId="{5665EAB9-DE45-4BED-BCDD-DCA11611CF77}">
      <dgm:prSet phldrT="[Text]" custT="1"/>
      <dgm:spPr>
        <a:solidFill>
          <a:schemeClr val="accent5">
            <a:lumMod val="75000"/>
          </a:schemeClr>
        </a:solidFill>
      </dgm:spPr>
      <dgm:t>
        <a:bodyPr/>
        <a:lstStyle/>
        <a:p>
          <a:r>
            <a:rPr lang="en-US" sz="1800" b="1" dirty="0" smtClean="0">
              <a:latin typeface="Footlight MT Light" pitchFamily="18" charset="0"/>
            </a:rPr>
            <a:t>CONCEPTUAL FRAMEWORK</a:t>
          </a:r>
          <a:endParaRPr lang="en-US" sz="1800" b="1" dirty="0">
            <a:latin typeface="Footlight MT Light" pitchFamily="18" charset="0"/>
          </a:endParaRPr>
        </a:p>
      </dgm:t>
    </dgm:pt>
    <dgm:pt modelId="{970DE596-6D72-460F-8BCB-414CB09BF788}" type="parTrans" cxnId="{5B55ADD6-814F-4A90-A668-089F6179ACC7}">
      <dgm:prSet/>
      <dgm:spPr/>
      <dgm:t>
        <a:bodyPr/>
        <a:lstStyle/>
        <a:p>
          <a:endParaRPr lang="en-US"/>
        </a:p>
      </dgm:t>
    </dgm:pt>
    <dgm:pt modelId="{7D2FE727-1443-4FF7-A337-0449D71D156A}" type="sibTrans" cxnId="{5B55ADD6-814F-4A90-A668-089F6179ACC7}">
      <dgm:prSet/>
      <dgm:spPr/>
      <dgm:t>
        <a:bodyPr/>
        <a:lstStyle/>
        <a:p>
          <a:endParaRPr lang="en-US"/>
        </a:p>
      </dgm:t>
    </dgm:pt>
    <dgm:pt modelId="{DAC72390-4225-4D31-817A-EAB7CD6690AD}" type="pres">
      <dgm:prSet presAssocID="{84C600E7-30D9-4463-BBC9-006B1C7847BB}" presName="Name0" presStyleCnt="0">
        <dgm:presLayoutVars>
          <dgm:dir/>
          <dgm:resizeHandles val="exact"/>
        </dgm:presLayoutVars>
      </dgm:prSet>
      <dgm:spPr/>
      <dgm:t>
        <a:bodyPr/>
        <a:lstStyle/>
        <a:p>
          <a:endParaRPr lang="en-US"/>
        </a:p>
      </dgm:t>
    </dgm:pt>
    <dgm:pt modelId="{2CA9151E-5662-4BDB-8A44-2BE9DF651B6D}" type="pres">
      <dgm:prSet presAssocID="{E17E1981-CB83-4E22-889B-95F20B1171E4}" presName="parTxOnly" presStyleLbl="node1" presStyleIdx="0" presStyleCnt="4">
        <dgm:presLayoutVars>
          <dgm:bulletEnabled val="1"/>
        </dgm:presLayoutVars>
      </dgm:prSet>
      <dgm:spPr/>
      <dgm:t>
        <a:bodyPr/>
        <a:lstStyle/>
        <a:p>
          <a:endParaRPr lang="en-US"/>
        </a:p>
      </dgm:t>
    </dgm:pt>
    <dgm:pt modelId="{07347185-D43A-42B3-B9AA-EAB2B8ECF29F}" type="pres">
      <dgm:prSet presAssocID="{629EB998-153D-438C-9625-B1812F267DB6}" presName="parSpace" presStyleCnt="0"/>
      <dgm:spPr/>
    </dgm:pt>
    <dgm:pt modelId="{E52C33F7-13E7-4D89-B7AD-04011979A80F}" type="pres">
      <dgm:prSet presAssocID="{BE5EB19E-1F18-47A5-A563-17CA17975690}" presName="parTxOnly" presStyleLbl="node1" presStyleIdx="1" presStyleCnt="4">
        <dgm:presLayoutVars>
          <dgm:bulletEnabled val="1"/>
        </dgm:presLayoutVars>
      </dgm:prSet>
      <dgm:spPr/>
      <dgm:t>
        <a:bodyPr/>
        <a:lstStyle/>
        <a:p>
          <a:endParaRPr lang="en-US"/>
        </a:p>
      </dgm:t>
    </dgm:pt>
    <dgm:pt modelId="{79E63AB3-BB6F-4440-91A4-F93E1108A145}" type="pres">
      <dgm:prSet presAssocID="{4D55CDE1-C6AD-40B4-9E7F-50982CA3728C}" presName="parSpace" presStyleCnt="0"/>
      <dgm:spPr/>
    </dgm:pt>
    <dgm:pt modelId="{39118FAB-443B-4DAB-98BA-584E8736002D}" type="pres">
      <dgm:prSet presAssocID="{7A792037-B04F-41F6-B6E3-D16061947AF2}" presName="parTxOnly" presStyleLbl="node1" presStyleIdx="2" presStyleCnt="4">
        <dgm:presLayoutVars>
          <dgm:bulletEnabled val="1"/>
        </dgm:presLayoutVars>
      </dgm:prSet>
      <dgm:spPr/>
      <dgm:t>
        <a:bodyPr/>
        <a:lstStyle/>
        <a:p>
          <a:endParaRPr lang="en-US"/>
        </a:p>
      </dgm:t>
    </dgm:pt>
    <dgm:pt modelId="{F695024D-69C4-4B65-B7A4-57B24192E7E0}" type="pres">
      <dgm:prSet presAssocID="{6D09EBDD-FDD9-4259-924E-E24880CAB3EB}" presName="parSpace" presStyleCnt="0"/>
      <dgm:spPr/>
    </dgm:pt>
    <dgm:pt modelId="{041CD674-D5CA-490B-9F2A-F44474348E40}" type="pres">
      <dgm:prSet presAssocID="{5665EAB9-DE45-4BED-BCDD-DCA11611CF77}" presName="parTxOnly" presStyleLbl="node1" presStyleIdx="3" presStyleCnt="4">
        <dgm:presLayoutVars>
          <dgm:bulletEnabled val="1"/>
        </dgm:presLayoutVars>
      </dgm:prSet>
      <dgm:spPr/>
      <dgm:t>
        <a:bodyPr/>
        <a:lstStyle/>
        <a:p>
          <a:endParaRPr lang="en-US"/>
        </a:p>
      </dgm:t>
    </dgm:pt>
  </dgm:ptLst>
  <dgm:cxnLst>
    <dgm:cxn modelId="{54D364B4-3C7F-42DD-8312-D890CD434B4D}" type="presOf" srcId="{E17E1981-CB83-4E22-889B-95F20B1171E4}" destId="{2CA9151E-5662-4BDB-8A44-2BE9DF651B6D}" srcOrd="0" destOrd="0" presId="urn:microsoft.com/office/officeart/2005/8/layout/hChevron3"/>
    <dgm:cxn modelId="{1D66F465-65BE-4DB6-A0E4-9136CA2B5357}" type="presOf" srcId="{84C600E7-30D9-4463-BBC9-006B1C7847BB}" destId="{DAC72390-4225-4D31-817A-EAB7CD6690AD}" srcOrd="0" destOrd="0" presId="urn:microsoft.com/office/officeart/2005/8/layout/hChevron3"/>
    <dgm:cxn modelId="{23ED402E-8B0F-4BAA-BABC-818FDF19F13F}" srcId="{84C600E7-30D9-4463-BBC9-006B1C7847BB}" destId="{BE5EB19E-1F18-47A5-A563-17CA17975690}" srcOrd="1" destOrd="0" parTransId="{E58598A5-96B0-4503-8106-60BE9221F0CC}" sibTransId="{4D55CDE1-C6AD-40B4-9E7F-50982CA3728C}"/>
    <dgm:cxn modelId="{E78EAF10-4950-4607-8A64-7738C2F41DB4}" type="presOf" srcId="{5665EAB9-DE45-4BED-BCDD-DCA11611CF77}" destId="{041CD674-D5CA-490B-9F2A-F44474348E40}" srcOrd="0" destOrd="0" presId="urn:microsoft.com/office/officeart/2005/8/layout/hChevron3"/>
    <dgm:cxn modelId="{3FE05E4E-B22A-48FC-AE46-67B5E699790C}" type="presOf" srcId="{7A792037-B04F-41F6-B6E3-D16061947AF2}" destId="{39118FAB-443B-4DAB-98BA-584E8736002D}" srcOrd="0" destOrd="0" presId="urn:microsoft.com/office/officeart/2005/8/layout/hChevron3"/>
    <dgm:cxn modelId="{44E61FF5-B7CB-4B05-B454-636A9A78BF16}" srcId="{84C600E7-30D9-4463-BBC9-006B1C7847BB}" destId="{7A792037-B04F-41F6-B6E3-D16061947AF2}" srcOrd="2" destOrd="0" parTransId="{D739791E-514B-4675-AD1C-F63C763A8879}" sibTransId="{6D09EBDD-FDD9-4259-924E-E24880CAB3EB}"/>
    <dgm:cxn modelId="{941D8758-8466-4966-A174-39E1311426B4}" srcId="{84C600E7-30D9-4463-BBC9-006B1C7847BB}" destId="{E17E1981-CB83-4E22-889B-95F20B1171E4}" srcOrd="0" destOrd="0" parTransId="{1626A066-164B-4C62-846C-FF7F0BAC22E5}" sibTransId="{629EB998-153D-438C-9625-B1812F267DB6}"/>
    <dgm:cxn modelId="{9A88CFAE-2355-4E70-B1D6-9A0F4EDBA538}" type="presOf" srcId="{BE5EB19E-1F18-47A5-A563-17CA17975690}" destId="{E52C33F7-13E7-4D89-B7AD-04011979A80F}" srcOrd="0" destOrd="0" presId="urn:microsoft.com/office/officeart/2005/8/layout/hChevron3"/>
    <dgm:cxn modelId="{5B55ADD6-814F-4A90-A668-089F6179ACC7}" srcId="{84C600E7-30D9-4463-BBC9-006B1C7847BB}" destId="{5665EAB9-DE45-4BED-BCDD-DCA11611CF77}" srcOrd="3" destOrd="0" parTransId="{970DE596-6D72-460F-8BCB-414CB09BF788}" sibTransId="{7D2FE727-1443-4FF7-A337-0449D71D156A}"/>
    <dgm:cxn modelId="{D4116AE6-B628-450D-BA79-CCB930EB584B}" type="presParOf" srcId="{DAC72390-4225-4D31-817A-EAB7CD6690AD}" destId="{2CA9151E-5662-4BDB-8A44-2BE9DF651B6D}" srcOrd="0" destOrd="0" presId="urn:microsoft.com/office/officeart/2005/8/layout/hChevron3"/>
    <dgm:cxn modelId="{90DB5B5F-53A7-4C5E-9DA6-9B7043C65737}" type="presParOf" srcId="{DAC72390-4225-4D31-817A-EAB7CD6690AD}" destId="{07347185-D43A-42B3-B9AA-EAB2B8ECF29F}" srcOrd="1" destOrd="0" presId="urn:microsoft.com/office/officeart/2005/8/layout/hChevron3"/>
    <dgm:cxn modelId="{2BACD727-6694-445B-BB20-6D9AA73A1F04}" type="presParOf" srcId="{DAC72390-4225-4D31-817A-EAB7CD6690AD}" destId="{E52C33F7-13E7-4D89-B7AD-04011979A80F}" srcOrd="2" destOrd="0" presId="urn:microsoft.com/office/officeart/2005/8/layout/hChevron3"/>
    <dgm:cxn modelId="{BBFD6ADC-EB69-46C6-8E9C-3FF13E322A3E}" type="presParOf" srcId="{DAC72390-4225-4D31-817A-EAB7CD6690AD}" destId="{79E63AB3-BB6F-4440-91A4-F93E1108A145}" srcOrd="3" destOrd="0" presId="urn:microsoft.com/office/officeart/2005/8/layout/hChevron3"/>
    <dgm:cxn modelId="{0E9BF28C-17A8-447D-877E-673E3EAA9951}" type="presParOf" srcId="{DAC72390-4225-4D31-817A-EAB7CD6690AD}" destId="{39118FAB-443B-4DAB-98BA-584E8736002D}" srcOrd="4" destOrd="0" presId="urn:microsoft.com/office/officeart/2005/8/layout/hChevron3"/>
    <dgm:cxn modelId="{9677EA36-6C09-4707-AC1E-27D7A462613A}" type="presParOf" srcId="{DAC72390-4225-4D31-817A-EAB7CD6690AD}" destId="{F695024D-69C4-4B65-B7A4-57B24192E7E0}" srcOrd="5" destOrd="0" presId="urn:microsoft.com/office/officeart/2005/8/layout/hChevron3"/>
    <dgm:cxn modelId="{D6857C9F-8734-4EAA-87F2-454B40A03C07}" type="presParOf" srcId="{DAC72390-4225-4D31-817A-EAB7CD6690AD}" destId="{041CD674-D5CA-490B-9F2A-F44474348E40}" srcOrd="6" destOrd="0" presId="urn:microsoft.com/office/officeart/2005/8/layout/hChevron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dgm:spPr>
        <a:solidFill>
          <a:schemeClr val="accent5">
            <a:lumMod val="75000"/>
          </a:schemeClr>
        </a:solidFill>
      </dgm:spPr>
      <dgm:t>
        <a:bodyPr/>
        <a:lstStyle/>
        <a:p>
          <a:r>
            <a:rPr lang="en-US" b="1" dirty="0" smtClean="0">
              <a:latin typeface="Footlight MT Light" pitchFamily="18" charset="0"/>
            </a:rPr>
            <a:t>DESIGN</a:t>
          </a:r>
          <a:endParaRPr lang="en-US"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09127A1A-5509-488A-9A82-3297A7CA8FA8}">
      <dgm:prSet phldrT="[Text]"/>
      <dgm:spPr>
        <a:solidFill>
          <a:schemeClr val="accent5">
            <a:lumMod val="75000"/>
          </a:schemeClr>
        </a:solidFill>
      </dgm:spPr>
      <dgm:t>
        <a:bodyPr/>
        <a:lstStyle/>
        <a:p>
          <a:r>
            <a:rPr lang="en-US" b="1" dirty="0" smtClean="0">
              <a:latin typeface="Footlight MT Light" pitchFamily="18" charset="0"/>
            </a:rPr>
            <a:t>PARTICIPANTS</a:t>
          </a:r>
          <a:endParaRPr lang="en-US" b="1" dirty="0">
            <a:latin typeface="Footlight MT Light" pitchFamily="18" charset="0"/>
          </a:endParaRPr>
        </a:p>
      </dgm:t>
    </dgm:pt>
    <dgm:pt modelId="{082D5A56-1C03-4788-88E8-9119624C7D12}" type="parTrans" cxnId="{7ED32332-EF28-4F1F-8608-2B679760DAF8}">
      <dgm:prSet/>
      <dgm:spPr/>
      <dgm:t>
        <a:bodyPr/>
        <a:lstStyle/>
        <a:p>
          <a:endParaRPr lang="en-US"/>
        </a:p>
      </dgm:t>
    </dgm:pt>
    <dgm:pt modelId="{66ACD4F5-E952-4AF4-B2D0-49C5E95D03ED}" type="sibTrans" cxnId="{7ED32332-EF28-4F1F-8608-2B679760DAF8}">
      <dgm:prSet/>
      <dgm:spPr/>
      <dgm:t>
        <a:bodyPr/>
        <a:lstStyle/>
        <a:p>
          <a:endParaRPr lang="en-US"/>
        </a:p>
      </dgm:t>
    </dgm:pt>
    <dgm:pt modelId="{BD8ABBD8-DD2C-44F4-9479-F581B50FB604}">
      <dgm:prSet phldrT="[Text]"/>
      <dgm:spPr>
        <a:solidFill>
          <a:srgbClr val="FFC000"/>
        </a:solidFill>
      </dgm:spPr>
      <dgm:t>
        <a:bodyPr/>
        <a:lstStyle/>
        <a:p>
          <a:r>
            <a:rPr lang="en-US" b="1" dirty="0" smtClean="0">
              <a:latin typeface="Footlight MT Light" pitchFamily="18" charset="0"/>
            </a:rPr>
            <a:t>PROCEDURE</a:t>
          </a:r>
          <a:endParaRPr lang="en-US" b="1" dirty="0">
            <a:latin typeface="Footlight MT Light" pitchFamily="18" charset="0"/>
          </a:endParaRPr>
        </a:p>
      </dgm:t>
    </dgm:pt>
    <dgm:pt modelId="{F67C7A7D-97BC-4EF1-86FF-CEF860504470}" type="parTrans" cxnId="{3789E810-546A-4C4D-A18D-5519B767A8F6}">
      <dgm:prSet/>
      <dgm:spPr/>
      <dgm:t>
        <a:bodyPr/>
        <a:lstStyle/>
        <a:p>
          <a:endParaRPr lang="en-US"/>
        </a:p>
      </dgm:t>
    </dgm:pt>
    <dgm:pt modelId="{C2627E3F-D2E3-4947-B3C5-605C358B9DCB}" type="sibTrans" cxnId="{3789E810-546A-4C4D-A18D-5519B767A8F6}">
      <dgm:prSet/>
      <dgm:spPr/>
      <dgm:t>
        <a:bodyPr/>
        <a:lstStyle/>
        <a:p>
          <a:endParaRPr lang="en-US"/>
        </a:p>
      </dgm:t>
    </dgm:pt>
    <dgm:pt modelId="{2CF90A42-CB88-4225-B681-034D44E1ED8E}">
      <dgm:prSet phldrT="[Text]"/>
      <dgm:spPr>
        <a:solidFill>
          <a:schemeClr val="accent5">
            <a:lumMod val="75000"/>
          </a:schemeClr>
        </a:solidFill>
      </dgm:spPr>
      <dgm:t>
        <a:bodyPr/>
        <a:lstStyle/>
        <a:p>
          <a:r>
            <a:rPr lang="en-US" b="1" dirty="0" smtClean="0">
              <a:latin typeface="Footlight MT Light" pitchFamily="18" charset="0"/>
            </a:rPr>
            <a:t>ETHICAL CONSIDERATION</a:t>
          </a:r>
          <a:endParaRPr lang="en-US" b="1" dirty="0">
            <a:latin typeface="Footlight MT Light" pitchFamily="18" charset="0"/>
          </a:endParaRPr>
        </a:p>
      </dgm:t>
    </dgm:pt>
    <dgm:pt modelId="{96ACFC98-F5BB-49B3-8DC2-0E7DD9617BC5}" type="parTrans" cxnId="{60648DBB-1377-41C2-BD8B-11B4686BFA94}">
      <dgm:prSet/>
      <dgm:spPr/>
      <dgm:t>
        <a:bodyPr/>
        <a:lstStyle/>
        <a:p>
          <a:endParaRPr lang="en-US"/>
        </a:p>
      </dgm:t>
    </dgm:pt>
    <dgm:pt modelId="{ABD09E90-2BFC-4594-8C19-C151581A9BA1}" type="sibTrans" cxnId="{60648DBB-1377-41C2-BD8B-11B4686BFA94}">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506A6129-9120-49F1-9A0A-B719053A4666}" type="pres">
      <dgm:prSet presAssocID="{09127A1A-5509-488A-9A82-3297A7CA8FA8}" presName="parTxOnly" presStyleLbl="node1" presStyleIdx="1" presStyleCnt="4">
        <dgm:presLayoutVars>
          <dgm:bulletEnabled val="1"/>
        </dgm:presLayoutVars>
      </dgm:prSet>
      <dgm:spPr/>
      <dgm:t>
        <a:bodyPr/>
        <a:lstStyle/>
        <a:p>
          <a:endParaRPr lang="en-US"/>
        </a:p>
      </dgm:t>
    </dgm:pt>
    <dgm:pt modelId="{09A4CB0A-84CA-4B91-970C-9001D9F2C7FD}" type="pres">
      <dgm:prSet presAssocID="{66ACD4F5-E952-4AF4-B2D0-49C5E95D03ED}" presName="parSpace" presStyleCnt="0"/>
      <dgm:spPr/>
    </dgm:pt>
    <dgm:pt modelId="{AB84D8CE-4B83-41CC-8C4D-B4E663D085E7}" type="pres">
      <dgm:prSet presAssocID="{BD8ABBD8-DD2C-44F4-9479-F581B50FB604}" presName="parTxOnly" presStyleLbl="node1" presStyleIdx="2" presStyleCnt="4">
        <dgm:presLayoutVars>
          <dgm:bulletEnabled val="1"/>
        </dgm:presLayoutVars>
      </dgm:prSet>
      <dgm:spPr/>
      <dgm:t>
        <a:bodyPr/>
        <a:lstStyle/>
        <a:p>
          <a:endParaRPr lang="en-US"/>
        </a:p>
      </dgm:t>
    </dgm:pt>
    <dgm:pt modelId="{9115B4DD-22B8-4822-970C-4C33533E4441}" type="pres">
      <dgm:prSet presAssocID="{C2627E3F-D2E3-4947-B3C5-605C358B9DCB}" presName="parSpace" presStyleCnt="0"/>
      <dgm:spPr/>
    </dgm:pt>
    <dgm:pt modelId="{E153E72E-DE97-4216-91C6-F58B6BA2ED28}" type="pres">
      <dgm:prSet presAssocID="{2CF90A42-CB88-4225-B681-034D44E1ED8E}" presName="parTxOnly" presStyleLbl="node1" presStyleIdx="3" presStyleCnt="4">
        <dgm:presLayoutVars>
          <dgm:bulletEnabled val="1"/>
        </dgm:presLayoutVars>
      </dgm:prSet>
      <dgm:spPr/>
      <dgm:t>
        <a:bodyPr/>
        <a:lstStyle/>
        <a:p>
          <a:endParaRPr lang="en-US"/>
        </a:p>
      </dgm:t>
    </dgm:pt>
  </dgm:ptLst>
  <dgm:cxnLst>
    <dgm:cxn modelId="{E25B2603-502A-4EC5-804C-D6C4261BF4A8}" type="presOf" srcId="{2CF90A42-CB88-4225-B681-034D44E1ED8E}" destId="{E153E72E-DE97-4216-91C6-F58B6BA2ED28}" srcOrd="0" destOrd="0" presId="urn:microsoft.com/office/officeart/2005/8/layout/hChevron3"/>
    <dgm:cxn modelId="{8BB7A136-9AFC-479C-BA9B-6388D91D7B62}" srcId="{F3AC2511-602A-4B25-874D-6CDB91F24B74}" destId="{911CD7F4-5577-4E00-9D27-8B565F9193B1}" srcOrd="0" destOrd="0" parTransId="{7310CBB3-A95E-454B-808E-E571BFE57FFE}" sibTransId="{ACFE763F-D1ED-461D-BEDA-CA14348EEACA}"/>
    <dgm:cxn modelId="{3789E810-546A-4C4D-A18D-5519B767A8F6}" srcId="{F3AC2511-602A-4B25-874D-6CDB91F24B74}" destId="{BD8ABBD8-DD2C-44F4-9479-F581B50FB604}" srcOrd="2" destOrd="0" parTransId="{F67C7A7D-97BC-4EF1-86FF-CEF860504470}" sibTransId="{C2627E3F-D2E3-4947-B3C5-605C358B9DCB}"/>
    <dgm:cxn modelId="{7ED32332-EF28-4F1F-8608-2B679760DAF8}" srcId="{F3AC2511-602A-4B25-874D-6CDB91F24B74}" destId="{09127A1A-5509-488A-9A82-3297A7CA8FA8}" srcOrd="1" destOrd="0" parTransId="{082D5A56-1C03-4788-88E8-9119624C7D12}" sibTransId="{66ACD4F5-E952-4AF4-B2D0-49C5E95D03ED}"/>
    <dgm:cxn modelId="{60648DBB-1377-41C2-BD8B-11B4686BFA94}" srcId="{F3AC2511-602A-4B25-874D-6CDB91F24B74}" destId="{2CF90A42-CB88-4225-B681-034D44E1ED8E}" srcOrd="3" destOrd="0" parTransId="{96ACFC98-F5BB-49B3-8DC2-0E7DD9617BC5}" sibTransId="{ABD09E90-2BFC-4594-8C19-C151581A9BA1}"/>
    <dgm:cxn modelId="{6CEF441D-7C1B-4DE2-B78F-878BBBE1E330}" type="presOf" srcId="{F3AC2511-602A-4B25-874D-6CDB91F24B74}" destId="{F35A8610-EA9D-43B9-9C33-92728D7E40B8}" srcOrd="0" destOrd="0" presId="urn:microsoft.com/office/officeart/2005/8/layout/hChevron3"/>
    <dgm:cxn modelId="{6AD1B279-C2CC-4291-8EE4-AC64BB4F0CD1}" type="presOf" srcId="{BD8ABBD8-DD2C-44F4-9479-F581B50FB604}" destId="{AB84D8CE-4B83-41CC-8C4D-B4E663D085E7}" srcOrd="0" destOrd="0" presId="urn:microsoft.com/office/officeart/2005/8/layout/hChevron3"/>
    <dgm:cxn modelId="{D372BD2A-DFAD-47AD-A812-661170915EA9}" type="presOf" srcId="{911CD7F4-5577-4E00-9D27-8B565F9193B1}" destId="{A66921D6-3D85-4B27-8F0C-AF4A2C3251F9}" srcOrd="0" destOrd="0" presId="urn:microsoft.com/office/officeart/2005/8/layout/hChevron3"/>
    <dgm:cxn modelId="{41D98FD1-1A39-4EA6-A2ED-00CD5078BA95}" type="presOf" srcId="{09127A1A-5509-488A-9A82-3297A7CA8FA8}" destId="{506A6129-9120-49F1-9A0A-B719053A4666}" srcOrd="0" destOrd="0" presId="urn:microsoft.com/office/officeart/2005/8/layout/hChevron3"/>
    <dgm:cxn modelId="{E48DA2B2-7DC8-499F-B79F-2F9DBAED210B}" type="presParOf" srcId="{F35A8610-EA9D-43B9-9C33-92728D7E40B8}" destId="{A66921D6-3D85-4B27-8F0C-AF4A2C3251F9}" srcOrd="0" destOrd="0" presId="urn:microsoft.com/office/officeart/2005/8/layout/hChevron3"/>
    <dgm:cxn modelId="{34C35B9E-7DFD-40FF-9262-0128537E16B3}" type="presParOf" srcId="{F35A8610-EA9D-43B9-9C33-92728D7E40B8}" destId="{6CDFE2FF-F925-4299-8A8C-5B0FDDC67544}" srcOrd="1" destOrd="0" presId="urn:microsoft.com/office/officeart/2005/8/layout/hChevron3"/>
    <dgm:cxn modelId="{92A556CC-3051-4D00-B5BD-E91079F897DD}" type="presParOf" srcId="{F35A8610-EA9D-43B9-9C33-92728D7E40B8}" destId="{506A6129-9120-49F1-9A0A-B719053A4666}" srcOrd="2" destOrd="0" presId="urn:microsoft.com/office/officeart/2005/8/layout/hChevron3"/>
    <dgm:cxn modelId="{94A5461B-A7B5-4042-8CD8-17B10EA7FE55}" type="presParOf" srcId="{F35A8610-EA9D-43B9-9C33-92728D7E40B8}" destId="{09A4CB0A-84CA-4B91-970C-9001D9F2C7FD}" srcOrd="3" destOrd="0" presId="urn:microsoft.com/office/officeart/2005/8/layout/hChevron3"/>
    <dgm:cxn modelId="{2DDE64D0-C85D-4108-9449-16A46EC29DB5}" type="presParOf" srcId="{F35A8610-EA9D-43B9-9C33-92728D7E40B8}" destId="{AB84D8CE-4B83-41CC-8C4D-B4E663D085E7}" srcOrd="4" destOrd="0" presId="urn:microsoft.com/office/officeart/2005/8/layout/hChevron3"/>
    <dgm:cxn modelId="{0BFBBB3E-3199-43AF-8C4D-BAC4248398E0}" type="presParOf" srcId="{F35A8610-EA9D-43B9-9C33-92728D7E40B8}" destId="{9115B4DD-22B8-4822-970C-4C33533E4441}" srcOrd="5" destOrd="0" presId="urn:microsoft.com/office/officeart/2005/8/layout/hChevron3"/>
    <dgm:cxn modelId="{3F93CE45-1EDB-4C39-81EC-B9F9C930A6CF}" type="presParOf" srcId="{F35A8610-EA9D-43B9-9C33-92728D7E40B8}" destId="{E153E72E-DE97-4216-91C6-F58B6BA2ED28}" srcOrd="6" destOrd="0" presId="urn:microsoft.com/office/officeart/2005/8/layout/hChevron3"/>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9DECC1F-8410-4512-B1D0-89A03AFD318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49555C39-4308-4E18-813A-4A4354CA6B40}">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800" b="1" dirty="0" smtClean="0">
              <a:solidFill>
                <a:schemeClr val="tx1"/>
              </a:solidFill>
              <a:latin typeface="Footlight MT Light" pitchFamily="18" charset="0"/>
            </a:rPr>
            <a:t>Asked permission to the Instructor to float the questionnaire</a:t>
          </a:r>
          <a:endParaRPr lang="en-US" sz="1800" b="1" dirty="0">
            <a:solidFill>
              <a:schemeClr val="tx1"/>
            </a:solidFill>
            <a:latin typeface="Footlight MT Light" pitchFamily="18" charset="0"/>
          </a:endParaRPr>
        </a:p>
      </dgm:t>
    </dgm:pt>
    <dgm:pt modelId="{66260110-EB6C-4FB2-AE99-6016FFDD8554}" type="parTrans" cxnId="{DBA1D10E-2388-44C1-92B0-A37AD5E2D46D}">
      <dgm:prSet/>
      <dgm:spPr/>
      <dgm:t>
        <a:bodyPr/>
        <a:lstStyle/>
        <a:p>
          <a:endParaRPr lang="en-US"/>
        </a:p>
      </dgm:t>
    </dgm:pt>
    <dgm:pt modelId="{6DE204B0-0197-41B0-97B8-B12DE0C13DD5}" type="sibTrans" cxnId="{DBA1D10E-2388-44C1-92B0-A37AD5E2D46D}">
      <dgm:prSet/>
      <dgm:spPr/>
      <dgm:t>
        <a:bodyPr/>
        <a:lstStyle/>
        <a:p>
          <a:endParaRPr lang="en-US"/>
        </a:p>
      </dgm:t>
    </dgm:pt>
    <dgm:pt modelId="{E64B3C54-F09C-4283-BD44-2E4B9875E6B5}">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800" b="1" dirty="0" smtClean="0">
              <a:solidFill>
                <a:schemeClr val="tx1"/>
              </a:solidFill>
              <a:latin typeface="Footlight MT Light" pitchFamily="18" charset="0"/>
            </a:rPr>
            <a:t>Floating of questionnaire before or after class.</a:t>
          </a:r>
          <a:endParaRPr lang="en-US" sz="1800" b="1" dirty="0">
            <a:solidFill>
              <a:schemeClr val="tx1"/>
            </a:solidFill>
            <a:latin typeface="Footlight MT Light" pitchFamily="18" charset="0"/>
          </a:endParaRPr>
        </a:p>
      </dgm:t>
    </dgm:pt>
    <dgm:pt modelId="{2AD9A11C-D098-49FA-8BC2-A1DFC29B8923}" type="parTrans" cxnId="{716725F6-2876-4363-A9B3-5F99CF97C05F}">
      <dgm:prSet/>
      <dgm:spPr/>
      <dgm:t>
        <a:bodyPr/>
        <a:lstStyle/>
        <a:p>
          <a:endParaRPr lang="en-US"/>
        </a:p>
      </dgm:t>
    </dgm:pt>
    <dgm:pt modelId="{55E25B13-066B-4701-91F3-B5E679AED6A6}" type="sibTrans" cxnId="{716725F6-2876-4363-A9B3-5F99CF97C05F}">
      <dgm:prSet/>
      <dgm:spPr/>
      <dgm:t>
        <a:bodyPr/>
        <a:lstStyle/>
        <a:p>
          <a:endParaRPr lang="en-US"/>
        </a:p>
      </dgm:t>
    </dgm:pt>
    <dgm:pt modelId="{8944DF5F-4BAE-41FE-8449-6B6247D1544A}">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1800" b="1" dirty="0" smtClean="0">
              <a:solidFill>
                <a:schemeClr val="tx1"/>
              </a:solidFill>
              <a:latin typeface="Footlight MT Light" pitchFamily="18" charset="0"/>
            </a:rPr>
            <a:t>Explained the AIM of the study (guided by a Script for uniformity)</a:t>
          </a:r>
          <a:endParaRPr lang="en-US" sz="1800" b="1" dirty="0">
            <a:solidFill>
              <a:schemeClr val="tx1"/>
            </a:solidFill>
            <a:latin typeface="Footlight MT Light" pitchFamily="18" charset="0"/>
          </a:endParaRPr>
        </a:p>
      </dgm:t>
    </dgm:pt>
    <dgm:pt modelId="{D9A25B39-F4C8-46A6-83A4-7B9DA1CE0176}" type="parTrans" cxnId="{9634A5F4-10B4-4724-80E4-04BF2C73F2F6}">
      <dgm:prSet/>
      <dgm:spPr/>
      <dgm:t>
        <a:bodyPr/>
        <a:lstStyle/>
        <a:p>
          <a:endParaRPr lang="en-US"/>
        </a:p>
      </dgm:t>
    </dgm:pt>
    <dgm:pt modelId="{167646A9-7116-4772-985B-B6A7B141B3C0}" type="sibTrans" cxnId="{9634A5F4-10B4-4724-80E4-04BF2C73F2F6}">
      <dgm:prSet/>
      <dgm:spPr/>
      <dgm:t>
        <a:bodyPr/>
        <a:lstStyle/>
        <a:p>
          <a:endParaRPr lang="en-US"/>
        </a:p>
      </dgm:t>
    </dgm:pt>
    <dgm:pt modelId="{A9D6F05F-EF56-46B0-9CA8-9E0940231446}">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dirty="0" smtClean="0">
              <a:solidFill>
                <a:schemeClr val="tx1"/>
              </a:solidFill>
              <a:latin typeface="Footlight MT Light" pitchFamily="18" charset="0"/>
            </a:rPr>
            <a:t>CONSENT were given first</a:t>
          </a:r>
          <a:endParaRPr lang="en-US" sz="2000" b="1" dirty="0">
            <a:solidFill>
              <a:schemeClr val="tx1"/>
            </a:solidFill>
            <a:latin typeface="Footlight MT Light" pitchFamily="18" charset="0"/>
          </a:endParaRPr>
        </a:p>
      </dgm:t>
    </dgm:pt>
    <dgm:pt modelId="{AE4828D9-E4EF-44D6-B2BC-71A0DACEAF85}" type="parTrans" cxnId="{1587E352-6741-4A0E-B90D-5642292908F8}">
      <dgm:prSet/>
      <dgm:spPr/>
      <dgm:t>
        <a:bodyPr/>
        <a:lstStyle/>
        <a:p>
          <a:endParaRPr lang="en-US"/>
        </a:p>
      </dgm:t>
    </dgm:pt>
    <dgm:pt modelId="{CC1E11FB-2D72-41BC-9AA5-02EDD3F80B3A}" type="sibTrans" cxnId="{1587E352-6741-4A0E-B90D-5642292908F8}">
      <dgm:prSet/>
      <dgm:spPr/>
      <dgm:t>
        <a:bodyPr/>
        <a:lstStyle/>
        <a:p>
          <a:endParaRPr lang="en-US"/>
        </a:p>
      </dgm:t>
    </dgm:pt>
    <dgm:pt modelId="{F88F1B46-F6A9-4216-A98D-6E5449521167}">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400" b="1" dirty="0" smtClean="0">
              <a:solidFill>
                <a:schemeClr val="tx1"/>
              </a:solidFill>
              <a:latin typeface="Footlight MT Light" pitchFamily="18" charset="0"/>
            </a:rPr>
            <a:t>Collected the Consent</a:t>
          </a:r>
          <a:endParaRPr lang="en-US" sz="2400" b="1" dirty="0">
            <a:solidFill>
              <a:schemeClr val="tx1"/>
            </a:solidFill>
            <a:latin typeface="Footlight MT Light" pitchFamily="18" charset="0"/>
          </a:endParaRPr>
        </a:p>
      </dgm:t>
    </dgm:pt>
    <dgm:pt modelId="{9A4CD8C8-EC10-43E6-B2F3-39336D249787}" type="parTrans" cxnId="{C9892B7D-303A-4F62-B0CF-1CD11EB0DC92}">
      <dgm:prSet/>
      <dgm:spPr/>
      <dgm:t>
        <a:bodyPr/>
        <a:lstStyle/>
        <a:p>
          <a:endParaRPr lang="en-US"/>
        </a:p>
      </dgm:t>
    </dgm:pt>
    <dgm:pt modelId="{3478AFD0-05CA-406B-B6F7-58650C67F084}" type="sibTrans" cxnId="{C9892B7D-303A-4F62-B0CF-1CD11EB0DC92}">
      <dgm:prSet/>
      <dgm:spPr/>
      <dgm:t>
        <a:bodyPr/>
        <a:lstStyle/>
        <a:p>
          <a:endParaRPr lang="en-US"/>
        </a:p>
      </dgm:t>
    </dgm:pt>
    <dgm:pt modelId="{645378E1-C253-490D-BC65-DF0B834B1218}">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1600" b="1" dirty="0" smtClean="0">
              <a:solidFill>
                <a:schemeClr val="tx1"/>
              </a:solidFill>
              <a:latin typeface="Footlight MT Light" pitchFamily="18" charset="0"/>
            </a:rPr>
            <a:t>Researchers answered questions and clarifications from the respondents</a:t>
          </a:r>
          <a:endParaRPr lang="en-US" sz="1600" b="1" dirty="0">
            <a:solidFill>
              <a:schemeClr val="tx1"/>
            </a:solidFill>
            <a:latin typeface="Footlight MT Light" pitchFamily="18" charset="0"/>
          </a:endParaRPr>
        </a:p>
      </dgm:t>
    </dgm:pt>
    <dgm:pt modelId="{80EDB466-BF21-4A59-9335-275575C96604}" type="parTrans" cxnId="{79AA10D8-4CF7-49BB-AD34-D1FE97C93975}">
      <dgm:prSet/>
      <dgm:spPr/>
      <dgm:t>
        <a:bodyPr/>
        <a:lstStyle/>
        <a:p>
          <a:endParaRPr lang="en-US"/>
        </a:p>
      </dgm:t>
    </dgm:pt>
    <dgm:pt modelId="{2DF2DD74-1A75-409B-8473-69C22D61CCDA}" type="sibTrans" cxnId="{79AA10D8-4CF7-49BB-AD34-D1FE97C93975}">
      <dgm:prSet/>
      <dgm:spPr/>
      <dgm:t>
        <a:bodyPr/>
        <a:lstStyle/>
        <a:p>
          <a:endParaRPr lang="en-US"/>
        </a:p>
      </dgm:t>
    </dgm:pt>
    <dgm:pt modelId="{406D4C37-D1F0-4A66-8144-68CC2F8A629F}">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000" b="1" dirty="0" smtClean="0">
              <a:solidFill>
                <a:schemeClr val="tx1"/>
              </a:solidFill>
              <a:latin typeface="Footlight MT Light" pitchFamily="18" charset="0"/>
            </a:rPr>
            <a:t>Questionnaire was then floated</a:t>
          </a:r>
          <a:endParaRPr lang="en-US" sz="2000" b="1" dirty="0">
            <a:solidFill>
              <a:schemeClr val="tx1"/>
            </a:solidFill>
            <a:latin typeface="Footlight MT Light" pitchFamily="18" charset="0"/>
          </a:endParaRPr>
        </a:p>
      </dgm:t>
    </dgm:pt>
    <dgm:pt modelId="{7B8B1FEA-10E7-4B36-BAFB-C58110189FC9}" type="parTrans" cxnId="{15F9F26F-F653-4E7D-A837-36160B4AAB3A}">
      <dgm:prSet/>
      <dgm:spPr/>
      <dgm:t>
        <a:bodyPr/>
        <a:lstStyle/>
        <a:p>
          <a:endParaRPr lang="en-US"/>
        </a:p>
      </dgm:t>
    </dgm:pt>
    <dgm:pt modelId="{EDFC882D-E2ED-4D08-8624-75255801A468}" type="sibTrans" cxnId="{15F9F26F-F653-4E7D-A837-36160B4AAB3A}">
      <dgm:prSet/>
      <dgm:spPr/>
      <dgm:t>
        <a:bodyPr/>
        <a:lstStyle/>
        <a:p>
          <a:endParaRPr lang="en-US"/>
        </a:p>
      </dgm:t>
    </dgm:pt>
    <dgm:pt modelId="{C2E5A996-1242-4A1D-9C62-268631F85B30}">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b="1" dirty="0" smtClean="0">
              <a:solidFill>
                <a:schemeClr val="tx1"/>
              </a:solidFill>
              <a:latin typeface="Footlight MT Light" pitchFamily="18" charset="0"/>
            </a:rPr>
            <a:t>Respondents were taught how  to interpret</a:t>
          </a:r>
          <a:endParaRPr lang="en-US" sz="2000" b="1" dirty="0">
            <a:solidFill>
              <a:schemeClr val="tx1"/>
            </a:solidFill>
            <a:latin typeface="Footlight MT Light" pitchFamily="18" charset="0"/>
          </a:endParaRPr>
        </a:p>
      </dgm:t>
    </dgm:pt>
    <dgm:pt modelId="{5E687C2D-ACE6-481D-8027-27A3F4578E24}" type="parTrans" cxnId="{DBD541B5-A9BF-41D6-B636-EBA1C7D3B04E}">
      <dgm:prSet/>
      <dgm:spPr/>
      <dgm:t>
        <a:bodyPr/>
        <a:lstStyle/>
        <a:p>
          <a:endParaRPr lang="en-US"/>
        </a:p>
      </dgm:t>
    </dgm:pt>
    <dgm:pt modelId="{62FB0EDE-7A2F-4764-9779-22B8136DBD8A}" type="sibTrans" cxnId="{DBD541B5-A9BF-41D6-B636-EBA1C7D3B04E}">
      <dgm:prSet/>
      <dgm:spPr/>
      <dgm:t>
        <a:bodyPr/>
        <a:lstStyle/>
        <a:p>
          <a:endParaRPr lang="en-US"/>
        </a:p>
      </dgm:t>
    </dgm:pt>
    <dgm:pt modelId="{B71B7804-3221-4F19-9C83-3C2E529182A6}">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b="1" dirty="0" smtClean="0">
              <a:solidFill>
                <a:schemeClr val="tx1"/>
              </a:solidFill>
              <a:latin typeface="Footlight MT Light" pitchFamily="18" charset="0"/>
            </a:rPr>
            <a:t>Expressed gratitude</a:t>
          </a:r>
          <a:endParaRPr lang="en-US" sz="2000" b="1" dirty="0">
            <a:solidFill>
              <a:schemeClr val="tx1"/>
            </a:solidFill>
            <a:latin typeface="Footlight MT Light" pitchFamily="18" charset="0"/>
          </a:endParaRPr>
        </a:p>
      </dgm:t>
    </dgm:pt>
    <dgm:pt modelId="{F1CB0B4F-24CE-4430-9BAA-33B245D04F6F}" type="parTrans" cxnId="{79A3D8B9-1B22-4E03-AB6D-CF17C99C2285}">
      <dgm:prSet/>
      <dgm:spPr/>
      <dgm:t>
        <a:bodyPr/>
        <a:lstStyle/>
        <a:p>
          <a:endParaRPr lang="en-US"/>
        </a:p>
      </dgm:t>
    </dgm:pt>
    <dgm:pt modelId="{D282A3B8-A436-4FD4-9B77-C69A01D2B437}" type="sibTrans" cxnId="{79A3D8B9-1B22-4E03-AB6D-CF17C99C2285}">
      <dgm:prSet/>
      <dgm:spPr/>
      <dgm:t>
        <a:bodyPr/>
        <a:lstStyle/>
        <a:p>
          <a:endParaRPr lang="en-US"/>
        </a:p>
      </dgm:t>
    </dgm:pt>
    <dgm:pt modelId="{9FD61971-8A91-4F9D-8F99-C02C5C637CAF}" type="pres">
      <dgm:prSet presAssocID="{59DECC1F-8410-4512-B1D0-89A03AFD318A}" presName="Name0" presStyleCnt="0">
        <dgm:presLayoutVars>
          <dgm:dir/>
          <dgm:resizeHandles val="exact"/>
        </dgm:presLayoutVars>
      </dgm:prSet>
      <dgm:spPr/>
      <dgm:t>
        <a:bodyPr/>
        <a:lstStyle/>
        <a:p>
          <a:endParaRPr lang="en-US"/>
        </a:p>
      </dgm:t>
    </dgm:pt>
    <dgm:pt modelId="{C1D67CEA-949F-4DBD-A75A-1993F5923828}" type="pres">
      <dgm:prSet presAssocID="{49555C39-4308-4E18-813A-4A4354CA6B40}" presName="node" presStyleLbl="node1" presStyleIdx="0" presStyleCnt="9" custScaleX="96591" custScaleY="88886">
        <dgm:presLayoutVars>
          <dgm:bulletEnabled val="1"/>
        </dgm:presLayoutVars>
      </dgm:prSet>
      <dgm:spPr/>
      <dgm:t>
        <a:bodyPr/>
        <a:lstStyle/>
        <a:p>
          <a:endParaRPr lang="en-US"/>
        </a:p>
      </dgm:t>
    </dgm:pt>
    <dgm:pt modelId="{A5B3283B-0123-421D-8B0D-6AE4EF1F73E0}" type="pres">
      <dgm:prSet presAssocID="{6DE204B0-0197-41B0-97B8-B12DE0C13DD5}" presName="sibTrans" presStyleLbl="sibTrans1D1" presStyleIdx="0" presStyleCnt="8" custSzY="914400" custScaleX="198946"/>
      <dgm:spPr/>
      <dgm:t>
        <a:bodyPr/>
        <a:lstStyle/>
        <a:p>
          <a:endParaRPr lang="en-US"/>
        </a:p>
      </dgm:t>
    </dgm:pt>
    <dgm:pt modelId="{E895EB8A-01CD-4534-8611-377E3F5D32BD}" type="pres">
      <dgm:prSet presAssocID="{6DE204B0-0197-41B0-97B8-B12DE0C13DD5}" presName="connectorText" presStyleLbl="sibTrans1D1" presStyleIdx="0" presStyleCnt="8"/>
      <dgm:spPr/>
      <dgm:t>
        <a:bodyPr/>
        <a:lstStyle/>
        <a:p>
          <a:endParaRPr lang="en-US"/>
        </a:p>
      </dgm:t>
    </dgm:pt>
    <dgm:pt modelId="{F6A49B42-4F2A-42A5-A59A-FE20723FDCF1}" type="pres">
      <dgm:prSet presAssocID="{E64B3C54-F09C-4283-BD44-2E4B9875E6B5}" presName="node" presStyleLbl="node1" presStyleIdx="1" presStyleCnt="9" custScaleX="96591" custScaleY="88886">
        <dgm:presLayoutVars>
          <dgm:bulletEnabled val="1"/>
        </dgm:presLayoutVars>
      </dgm:prSet>
      <dgm:spPr/>
      <dgm:t>
        <a:bodyPr/>
        <a:lstStyle/>
        <a:p>
          <a:endParaRPr lang="en-US"/>
        </a:p>
      </dgm:t>
    </dgm:pt>
    <dgm:pt modelId="{67A4AEC3-6A6A-4E88-8686-8394137C707B}" type="pres">
      <dgm:prSet presAssocID="{55E25B13-066B-4701-91F3-B5E679AED6A6}" presName="sibTrans" presStyleLbl="sibTrans1D1" presStyleIdx="1" presStyleCnt="8" custSzY="914400" custScaleX="198946"/>
      <dgm:spPr/>
      <dgm:t>
        <a:bodyPr/>
        <a:lstStyle/>
        <a:p>
          <a:endParaRPr lang="en-US"/>
        </a:p>
      </dgm:t>
    </dgm:pt>
    <dgm:pt modelId="{85667ACC-23D8-4583-A626-33192A02FD62}" type="pres">
      <dgm:prSet presAssocID="{55E25B13-066B-4701-91F3-B5E679AED6A6}" presName="connectorText" presStyleLbl="sibTrans1D1" presStyleIdx="1" presStyleCnt="8"/>
      <dgm:spPr/>
      <dgm:t>
        <a:bodyPr/>
        <a:lstStyle/>
        <a:p>
          <a:endParaRPr lang="en-US"/>
        </a:p>
      </dgm:t>
    </dgm:pt>
    <dgm:pt modelId="{91A78D8D-47F4-44EE-9045-3D35E536F49D}" type="pres">
      <dgm:prSet presAssocID="{8944DF5F-4BAE-41FE-8449-6B6247D1544A}" presName="node" presStyleLbl="node1" presStyleIdx="2" presStyleCnt="9" custScaleX="96591" custScaleY="88886">
        <dgm:presLayoutVars>
          <dgm:bulletEnabled val="1"/>
        </dgm:presLayoutVars>
      </dgm:prSet>
      <dgm:spPr/>
      <dgm:t>
        <a:bodyPr/>
        <a:lstStyle/>
        <a:p>
          <a:endParaRPr lang="en-US"/>
        </a:p>
      </dgm:t>
    </dgm:pt>
    <dgm:pt modelId="{4A007C2A-D33C-4E91-9953-90A6FFE5D295}" type="pres">
      <dgm:prSet presAssocID="{167646A9-7116-4772-985B-B6A7B141B3C0}" presName="sibTrans" presStyleLbl="sibTrans1D1" presStyleIdx="2" presStyleCnt="8" custSzY="914400" custScaleX="198946"/>
      <dgm:spPr/>
      <dgm:t>
        <a:bodyPr/>
        <a:lstStyle/>
        <a:p>
          <a:endParaRPr lang="en-US"/>
        </a:p>
      </dgm:t>
    </dgm:pt>
    <dgm:pt modelId="{3949E675-DC62-4775-80F0-011966B7CA10}" type="pres">
      <dgm:prSet presAssocID="{167646A9-7116-4772-985B-B6A7B141B3C0}" presName="connectorText" presStyleLbl="sibTrans1D1" presStyleIdx="2" presStyleCnt="8"/>
      <dgm:spPr/>
      <dgm:t>
        <a:bodyPr/>
        <a:lstStyle/>
        <a:p>
          <a:endParaRPr lang="en-US"/>
        </a:p>
      </dgm:t>
    </dgm:pt>
    <dgm:pt modelId="{0CDDD69B-E364-42CC-9BC8-C024318B5A5F}" type="pres">
      <dgm:prSet presAssocID="{A9D6F05F-EF56-46B0-9CA8-9E0940231446}" presName="node" presStyleLbl="node1" presStyleIdx="3" presStyleCnt="9" custScaleX="96591" custScaleY="88886">
        <dgm:presLayoutVars>
          <dgm:bulletEnabled val="1"/>
        </dgm:presLayoutVars>
      </dgm:prSet>
      <dgm:spPr/>
      <dgm:t>
        <a:bodyPr/>
        <a:lstStyle/>
        <a:p>
          <a:endParaRPr lang="en-US"/>
        </a:p>
      </dgm:t>
    </dgm:pt>
    <dgm:pt modelId="{19D4C679-F5F3-483B-93CE-82881CDC0964}" type="pres">
      <dgm:prSet presAssocID="{CC1E11FB-2D72-41BC-9AA5-02EDD3F80B3A}" presName="sibTrans" presStyleLbl="sibTrans1D1" presStyleIdx="3" presStyleCnt="8" custSzY="914400" custScaleX="198946"/>
      <dgm:spPr/>
      <dgm:t>
        <a:bodyPr/>
        <a:lstStyle/>
        <a:p>
          <a:endParaRPr lang="en-US"/>
        </a:p>
      </dgm:t>
    </dgm:pt>
    <dgm:pt modelId="{00EFFBF6-4395-47DA-8C73-BFD443E55342}" type="pres">
      <dgm:prSet presAssocID="{CC1E11FB-2D72-41BC-9AA5-02EDD3F80B3A}" presName="connectorText" presStyleLbl="sibTrans1D1" presStyleIdx="3" presStyleCnt="8"/>
      <dgm:spPr/>
      <dgm:t>
        <a:bodyPr/>
        <a:lstStyle/>
        <a:p>
          <a:endParaRPr lang="en-US"/>
        </a:p>
      </dgm:t>
    </dgm:pt>
    <dgm:pt modelId="{AF6AF04C-1C18-4F32-A618-FAD758C3401F}" type="pres">
      <dgm:prSet presAssocID="{F88F1B46-F6A9-4216-A98D-6E5449521167}" presName="node" presStyleLbl="node1" presStyleIdx="4" presStyleCnt="9" custScaleX="96591" custScaleY="88886">
        <dgm:presLayoutVars>
          <dgm:bulletEnabled val="1"/>
        </dgm:presLayoutVars>
      </dgm:prSet>
      <dgm:spPr/>
      <dgm:t>
        <a:bodyPr/>
        <a:lstStyle/>
        <a:p>
          <a:endParaRPr lang="en-US"/>
        </a:p>
      </dgm:t>
    </dgm:pt>
    <dgm:pt modelId="{E4BC0307-F828-4077-88DD-6BD7F48C35B0}" type="pres">
      <dgm:prSet presAssocID="{3478AFD0-05CA-406B-B6F7-58650C67F084}" presName="sibTrans" presStyleLbl="sibTrans1D1" presStyleIdx="4" presStyleCnt="8" custSzY="914400" custScaleX="198946"/>
      <dgm:spPr/>
      <dgm:t>
        <a:bodyPr/>
        <a:lstStyle/>
        <a:p>
          <a:endParaRPr lang="en-US"/>
        </a:p>
      </dgm:t>
    </dgm:pt>
    <dgm:pt modelId="{7BEFC578-3713-43D4-9B8A-88F0246D69E2}" type="pres">
      <dgm:prSet presAssocID="{3478AFD0-05CA-406B-B6F7-58650C67F084}" presName="connectorText" presStyleLbl="sibTrans1D1" presStyleIdx="4" presStyleCnt="8"/>
      <dgm:spPr/>
      <dgm:t>
        <a:bodyPr/>
        <a:lstStyle/>
        <a:p>
          <a:endParaRPr lang="en-US"/>
        </a:p>
      </dgm:t>
    </dgm:pt>
    <dgm:pt modelId="{984BD693-60DA-4AF0-A1DA-EA696CCB5861}" type="pres">
      <dgm:prSet presAssocID="{406D4C37-D1F0-4A66-8144-68CC2F8A629F}" presName="node" presStyleLbl="node1" presStyleIdx="5" presStyleCnt="9" custScaleX="96591" custScaleY="88886">
        <dgm:presLayoutVars>
          <dgm:bulletEnabled val="1"/>
        </dgm:presLayoutVars>
      </dgm:prSet>
      <dgm:spPr/>
      <dgm:t>
        <a:bodyPr/>
        <a:lstStyle/>
        <a:p>
          <a:endParaRPr lang="en-US"/>
        </a:p>
      </dgm:t>
    </dgm:pt>
    <dgm:pt modelId="{D5A50FC7-ECA7-411C-8786-CAE8DF95AF5A}" type="pres">
      <dgm:prSet presAssocID="{EDFC882D-E2ED-4D08-8624-75255801A468}" presName="sibTrans" presStyleLbl="sibTrans1D1" presStyleIdx="5" presStyleCnt="8" custSzY="914400" custScaleX="198946"/>
      <dgm:spPr/>
      <dgm:t>
        <a:bodyPr/>
        <a:lstStyle/>
        <a:p>
          <a:endParaRPr lang="en-US"/>
        </a:p>
      </dgm:t>
    </dgm:pt>
    <dgm:pt modelId="{4C8AC980-5F3A-4D70-A41C-5908457D2D4B}" type="pres">
      <dgm:prSet presAssocID="{EDFC882D-E2ED-4D08-8624-75255801A468}" presName="connectorText" presStyleLbl="sibTrans1D1" presStyleIdx="5" presStyleCnt="8"/>
      <dgm:spPr/>
      <dgm:t>
        <a:bodyPr/>
        <a:lstStyle/>
        <a:p>
          <a:endParaRPr lang="en-US"/>
        </a:p>
      </dgm:t>
    </dgm:pt>
    <dgm:pt modelId="{331E9A19-32FC-4DB0-B34B-618F09732736}" type="pres">
      <dgm:prSet presAssocID="{C2E5A996-1242-4A1D-9C62-268631F85B30}" presName="node" presStyleLbl="node1" presStyleIdx="6" presStyleCnt="9" custScaleX="96591" custScaleY="88886" custLinFactNeighborX="-1650">
        <dgm:presLayoutVars>
          <dgm:bulletEnabled val="1"/>
        </dgm:presLayoutVars>
      </dgm:prSet>
      <dgm:spPr/>
      <dgm:t>
        <a:bodyPr/>
        <a:lstStyle/>
        <a:p>
          <a:endParaRPr lang="en-US"/>
        </a:p>
      </dgm:t>
    </dgm:pt>
    <dgm:pt modelId="{2AA6ED3E-D5C4-478E-82B3-12DF06F4B000}" type="pres">
      <dgm:prSet presAssocID="{62FB0EDE-7A2F-4764-9779-22B8136DBD8A}" presName="sibTrans" presStyleLbl="sibTrans1D1" presStyleIdx="6" presStyleCnt="8" custSzY="914400" custScaleX="198946"/>
      <dgm:spPr/>
      <dgm:t>
        <a:bodyPr/>
        <a:lstStyle/>
        <a:p>
          <a:endParaRPr lang="en-US"/>
        </a:p>
      </dgm:t>
    </dgm:pt>
    <dgm:pt modelId="{FAE49EDF-8A3B-4E51-A736-A55ADEB89176}" type="pres">
      <dgm:prSet presAssocID="{62FB0EDE-7A2F-4764-9779-22B8136DBD8A}" presName="connectorText" presStyleLbl="sibTrans1D1" presStyleIdx="6" presStyleCnt="8"/>
      <dgm:spPr/>
      <dgm:t>
        <a:bodyPr/>
        <a:lstStyle/>
        <a:p>
          <a:endParaRPr lang="en-US"/>
        </a:p>
      </dgm:t>
    </dgm:pt>
    <dgm:pt modelId="{8652EE93-B903-493A-BE51-3DF8BB870020}" type="pres">
      <dgm:prSet presAssocID="{645378E1-C253-490D-BC65-DF0B834B1218}" presName="node" presStyleLbl="node1" presStyleIdx="7" presStyleCnt="9" custScaleX="96591" custScaleY="88886">
        <dgm:presLayoutVars>
          <dgm:bulletEnabled val="1"/>
        </dgm:presLayoutVars>
      </dgm:prSet>
      <dgm:spPr/>
      <dgm:t>
        <a:bodyPr/>
        <a:lstStyle/>
        <a:p>
          <a:endParaRPr lang="en-US"/>
        </a:p>
      </dgm:t>
    </dgm:pt>
    <dgm:pt modelId="{62ABBCEA-4946-4439-A47F-F638D0A109C9}" type="pres">
      <dgm:prSet presAssocID="{2DF2DD74-1A75-409B-8473-69C22D61CCDA}" presName="sibTrans" presStyleLbl="sibTrans1D1" presStyleIdx="7" presStyleCnt="8" custSzY="914400" custScaleX="198946"/>
      <dgm:spPr/>
      <dgm:t>
        <a:bodyPr/>
        <a:lstStyle/>
        <a:p>
          <a:endParaRPr lang="en-US"/>
        </a:p>
      </dgm:t>
    </dgm:pt>
    <dgm:pt modelId="{A3D942D5-2632-4038-9669-9713D76953D0}" type="pres">
      <dgm:prSet presAssocID="{2DF2DD74-1A75-409B-8473-69C22D61CCDA}" presName="connectorText" presStyleLbl="sibTrans1D1" presStyleIdx="7" presStyleCnt="8"/>
      <dgm:spPr/>
      <dgm:t>
        <a:bodyPr/>
        <a:lstStyle/>
        <a:p>
          <a:endParaRPr lang="en-US"/>
        </a:p>
      </dgm:t>
    </dgm:pt>
    <dgm:pt modelId="{33A8650A-4634-41C4-997C-FC2E53B9F1F9}" type="pres">
      <dgm:prSet presAssocID="{B71B7804-3221-4F19-9C83-3C2E529182A6}" presName="node" presStyleLbl="node1" presStyleIdx="8" presStyleCnt="9" custScaleX="96591" custScaleY="88886">
        <dgm:presLayoutVars>
          <dgm:bulletEnabled val="1"/>
        </dgm:presLayoutVars>
      </dgm:prSet>
      <dgm:spPr/>
      <dgm:t>
        <a:bodyPr/>
        <a:lstStyle/>
        <a:p>
          <a:endParaRPr lang="en-US"/>
        </a:p>
      </dgm:t>
    </dgm:pt>
  </dgm:ptLst>
  <dgm:cxnLst>
    <dgm:cxn modelId="{02480200-A842-49FC-A097-EC360CCAB622}" type="presOf" srcId="{8944DF5F-4BAE-41FE-8449-6B6247D1544A}" destId="{91A78D8D-47F4-44EE-9045-3D35E536F49D}" srcOrd="0" destOrd="0" presId="urn:microsoft.com/office/officeart/2005/8/layout/bProcess3"/>
    <dgm:cxn modelId="{054B095A-454D-4C79-A0FE-3D6F4FBD94CD}" type="presOf" srcId="{55E25B13-066B-4701-91F3-B5E679AED6A6}" destId="{85667ACC-23D8-4583-A626-33192A02FD62}" srcOrd="1" destOrd="0" presId="urn:microsoft.com/office/officeart/2005/8/layout/bProcess3"/>
    <dgm:cxn modelId="{ABC1AB44-FB5A-4C6E-B7F2-5CC84DA9CDC8}" type="presOf" srcId="{167646A9-7116-4772-985B-B6A7B141B3C0}" destId="{4A007C2A-D33C-4E91-9953-90A6FFE5D295}" srcOrd="0" destOrd="0" presId="urn:microsoft.com/office/officeart/2005/8/layout/bProcess3"/>
    <dgm:cxn modelId="{E65CC6DD-0AF6-4ED8-A7B8-010A970ECEBE}" type="presOf" srcId="{CC1E11FB-2D72-41BC-9AA5-02EDD3F80B3A}" destId="{00EFFBF6-4395-47DA-8C73-BFD443E55342}" srcOrd="1" destOrd="0" presId="urn:microsoft.com/office/officeart/2005/8/layout/bProcess3"/>
    <dgm:cxn modelId="{716725F6-2876-4363-A9B3-5F99CF97C05F}" srcId="{59DECC1F-8410-4512-B1D0-89A03AFD318A}" destId="{E64B3C54-F09C-4283-BD44-2E4B9875E6B5}" srcOrd="1" destOrd="0" parTransId="{2AD9A11C-D098-49FA-8BC2-A1DFC29B8923}" sibTransId="{55E25B13-066B-4701-91F3-B5E679AED6A6}"/>
    <dgm:cxn modelId="{1587E352-6741-4A0E-B90D-5642292908F8}" srcId="{59DECC1F-8410-4512-B1D0-89A03AFD318A}" destId="{A9D6F05F-EF56-46B0-9CA8-9E0940231446}" srcOrd="3" destOrd="0" parTransId="{AE4828D9-E4EF-44D6-B2BC-71A0DACEAF85}" sibTransId="{CC1E11FB-2D72-41BC-9AA5-02EDD3F80B3A}"/>
    <dgm:cxn modelId="{DBD541B5-A9BF-41D6-B636-EBA1C7D3B04E}" srcId="{59DECC1F-8410-4512-B1D0-89A03AFD318A}" destId="{C2E5A996-1242-4A1D-9C62-268631F85B30}" srcOrd="6" destOrd="0" parTransId="{5E687C2D-ACE6-481D-8027-27A3F4578E24}" sibTransId="{62FB0EDE-7A2F-4764-9779-22B8136DBD8A}"/>
    <dgm:cxn modelId="{D7BB2070-2787-4129-8FB0-01BABBA534A9}" type="presOf" srcId="{C2E5A996-1242-4A1D-9C62-268631F85B30}" destId="{331E9A19-32FC-4DB0-B34B-618F09732736}" srcOrd="0" destOrd="0" presId="urn:microsoft.com/office/officeart/2005/8/layout/bProcess3"/>
    <dgm:cxn modelId="{36DA0605-FBF1-4A44-9C55-98D8FB65AA97}" type="presOf" srcId="{3478AFD0-05CA-406B-B6F7-58650C67F084}" destId="{7BEFC578-3713-43D4-9B8A-88F0246D69E2}" srcOrd="1" destOrd="0" presId="urn:microsoft.com/office/officeart/2005/8/layout/bProcess3"/>
    <dgm:cxn modelId="{686247AF-326A-46ED-A17A-11B9A5EEE068}" type="presOf" srcId="{62FB0EDE-7A2F-4764-9779-22B8136DBD8A}" destId="{FAE49EDF-8A3B-4E51-A736-A55ADEB89176}" srcOrd="1" destOrd="0" presId="urn:microsoft.com/office/officeart/2005/8/layout/bProcess3"/>
    <dgm:cxn modelId="{31DB5732-2727-4935-BA7E-34B52E9D4847}" type="presOf" srcId="{A9D6F05F-EF56-46B0-9CA8-9E0940231446}" destId="{0CDDD69B-E364-42CC-9BC8-C024318B5A5F}" srcOrd="0" destOrd="0" presId="urn:microsoft.com/office/officeart/2005/8/layout/bProcess3"/>
    <dgm:cxn modelId="{01406555-2162-4AFA-9E92-70544BCE4F2D}" type="presOf" srcId="{6DE204B0-0197-41B0-97B8-B12DE0C13DD5}" destId="{A5B3283B-0123-421D-8B0D-6AE4EF1F73E0}" srcOrd="0" destOrd="0" presId="urn:microsoft.com/office/officeart/2005/8/layout/bProcess3"/>
    <dgm:cxn modelId="{F19B4575-E1D1-4DD3-A0E3-62DAFFB16D18}" type="presOf" srcId="{EDFC882D-E2ED-4D08-8624-75255801A468}" destId="{4C8AC980-5F3A-4D70-A41C-5908457D2D4B}" srcOrd="1" destOrd="0" presId="urn:microsoft.com/office/officeart/2005/8/layout/bProcess3"/>
    <dgm:cxn modelId="{C95AE1CF-D5A1-4DB6-B577-6427FE4F9369}" type="presOf" srcId="{62FB0EDE-7A2F-4764-9779-22B8136DBD8A}" destId="{2AA6ED3E-D5C4-478E-82B3-12DF06F4B000}" srcOrd="0" destOrd="0" presId="urn:microsoft.com/office/officeart/2005/8/layout/bProcess3"/>
    <dgm:cxn modelId="{DDD96AB0-FC55-44C6-A48F-CF88D67B9490}" type="presOf" srcId="{49555C39-4308-4E18-813A-4A4354CA6B40}" destId="{C1D67CEA-949F-4DBD-A75A-1993F5923828}" srcOrd="0" destOrd="0" presId="urn:microsoft.com/office/officeart/2005/8/layout/bProcess3"/>
    <dgm:cxn modelId="{79A3D8B9-1B22-4E03-AB6D-CF17C99C2285}" srcId="{59DECC1F-8410-4512-B1D0-89A03AFD318A}" destId="{B71B7804-3221-4F19-9C83-3C2E529182A6}" srcOrd="8" destOrd="0" parTransId="{F1CB0B4F-24CE-4430-9BAA-33B245D04F6F}" sibTransId="{D282A3B8-A436-4FD4-9B77-C69A01D2B437}"/>
    <dgm:cxn modelId="{87ADA889-9B77-44A6-A05C-1580DDC03261}" type="presOf" srcId="{55E25B13-066B-4701-91F3-B5E679AED6A6}" destId="{67A4AEC3-6A6A-4E88-8686-8394137C707B}" srcOrd="0" destOrd="0" presId="urn:microsoft.com/office/officeart/2005/8/layout/bProcess3"/>
    <dgm:cxn modelId="{DA1B28C7-2600-474A-8A90-0242C5D0182B}" type="presOf" srcId="{59DECC1F-8410-4512-B1D0-89A03AFD318A}" destId="{9FD61971-8A91-4F9D-8F99-C02C5C637CAF}" srcOrd="0" destOrd="0" presId="urn:microsoft.com/office/officeart/2005/8/layout/bProcess3"/>
    <dgm:cxn modelId="{66A01EAB-D4F0-4299-9445-AA109048A25F}" type="presOf" srcId="{645378E1-C253-490D-BC65-DF0B834B1218}" destId="{8652EE93-B903-493A-BE51-3DF8BB870020}" srcOrd="0" destOrd="0" presId="urn:microsoft.com/office/officeart/2005/8/layout/bProcess3"/>
    <dgm:cxn modelId="{034BD185-16E1-4EBF-8765-ED34AB6BFA68}" type="presOf" srcId="{6DE204B0-0197-41B0-97B8-B12DE0C13DD5}" destId="{E895EB8A-01CD-4534-8611-377E3F5D32BD}" srcOrd="1" destOrd="0" presId="urn:microsoft.com/office/officeart/2005/8/layout/bProcess3"/>
    <dgm:cxn modelId="{8D2452A9-4C27-48B5-B4C3-364B7BBE1CEC}" type="presOf" srcId="{3478AFD0-05CA-406B-B6F7-58650C67F084}" destId="{E4BC0307-F828-4077-88DD-6BD7F48C35B0}" srcOrd="0" destOrd="0" presId="urn:microsoft.com/office/officeart/2005/8/layout/bProcess3"/>
    <dgm:cxn modelId="{79AA10D8-4CF7-49BB-AD34-D1FE97C93975}" srcId="{59DECC1F-8410-4512-B1D0-89A03AFD318A}" destId="{645378E1-C253-490D-BC65-DF0B834B1218}" srcOrd="7" destOrd="0" parTransId="{80EDB466-BF21-4A59-9335-275575C96604}" sibTransId="{2DF2DD74-1A75-409B-8473-69C22D61CCDA}"/>
    <dgm:cxn modelId="{1F7785BA-BB90-4300-8FE2-38A12D37F9CC}" type="presOf" srcId="{E64B3C54-F09C-4283-BD44-2E4B9875E6B5}" destId="{F6A49B42-4F2A-42A5-A59A-FE20723FDCF1}" srcOrd="0" destOrd="0" presId="urn:microsoft.com/office/officeart/2005/8/layout/bProcess3"/>
    <dgm:cxn modelId="{B8B2DB10-F758-4DF1-B4D7-5A251AFBF6C9}" type="presOf" srcId="{CC1E11FB-2D72-41BC-9AA5-02EDD3F80B3A}" destId="{19D4C679-F5F3-483B-93CE-82881CDC0964}" srcOrd="0" destOrd="0" presId="urn:microsoft.com/office/officeart/2005/8/layout/bProcess3"/>
    <dgm:cxn modelId="{E675C6D8-41AB-4FC3-A342-D0B85376163C}" type="presOf" srcId="{B71B7804-3221-4F19-9C83-3C2E529182A6}" destId="{33A8650A-4634-41C4-997C-FC2E53B9F1F9}" srcOrd="0" destOrd="0" presId="urn:microsoft.com/office/officeart/2005/8/layout/bProcess3"/>
    <dgm:cxn modelId="{63D97EE3-5629-4D68-87D6-54846F7B023E}" type="presOf" srcId="{2DF2DD74-1A75-409B-8473-69C22D61CCDA}" destId="{62ABBCEA-4946-4439-A47F-F638D0A109C9}" srcOrd="0" destOrd="0" presId="urn:microsoft.com/office/officeart/2005/8/layout/bProcess3"/>
    <dgm:cxn modelId="{15F9F26F-F653-4E7D-A837-36160B4AAB3A}" srcId="{59DECC1F-8410-4512-B1D0-89A03AFD318A}" destId="{406D4C37-D1F0-4A66-8144-68CC2F8A629F}" srcOrd="5" destOrd="0" parTransId="{7B8B1FEA-10E7-4B36-BAFB-C58110189FC9}" sibTransId="{EDFC882D-E2ED-4D08-8624-75255801A468}"/>
    <dgm:cxn modelId="{DBA1D10E-2388-44C1-92B0-A37AD5E2D46D}" srcId="{59DECC1F-8410-4512-B1D0-89A03AFD318A}" destId="{49555C39-4308-4E18-813A-4A4354CA6B40}" srcOrd="0" destOrd="0" parTransId="{66260110-EB6C-4FB2-AE99-6016FFDD8554}" sibTransId="{6DE204B0-0197-41B0-97B8-B12DE0C13DD5}"/>
    <dgm:cxn modelId="{70B56105-7DA3-4670-9DDF-34F140603BD5}" type="presOf" srcId="{EDFC882D-E2ED-4D08-8624-75255801A468}" destId="{D5A50FC7-ECA7-411C-8786-CAE8DF95AF5A}" srcOrd="0" destOrd="0" presId="urn:microsoft.com/office/officeart/2005/8/layout/bProcess3"/>
    <dgm:cxn modelId="{209BCA86-4B8E-4238-8D7B-40D0382CA128}" type="presOf" srcId="{F88F1B46-F6A9-4216-A98D-6E5449521167}" destId="{AF6AF04C-1C18-4F32-A618-FAD758C3401F}" srcOrd="0" destOrd="0" presId="urn:microsoft.com/office/officeart/2005/8/layout/bProcess3"/>
    <dgm:cxn modelId="{9634A5F4-10B4-4724-80E4-04BF2C73F2F6}" srcId="{59DECC1F-8410-4512-B1D0-89A03AFD318A}" destId="{8944DF5F-4BAE-41FE-8449-6B6247D1544A}" srcOrd="2" destOrd="0" parTransId="{D9A25B39-F4C8-46A6-83A4-7B9DA1CE0176}" sibTransId="{167646A9-7116-4772-985B-B6A7B141B3C0}"/>
    <dgm:cxn modelId="{F1E4B3FA-EBFC-4FCB-AC59-1C252035FBE0}" type="presOf" srcId="{406D4C37-D1F0-4A66-8144-68CC2F8A629F}" destId="{984BD693-60DA-4AF0-A1DA-EA696CCB5861}" srcOrd="0" destOrd="0" presId="urn:microsoft.com/office/officeart/2005/8/layout/bProcess3"/>
    <dgm:cxn modelId="{C9892B7D-303A-4F62-B0CF-1CD11EB0DC92}" srcId="{59DECC1F-8410-4512-B1D0-89A03AFD318A}" destId="{F88F1B46-F6A9-4216-A98D-6E5449521167}" srcOrd="4" destOrd="0" parTransId="{9A4CD8C8-EC10-43E6-B2F3-39336D249787}" sibTransId="{3478AFD0-05CA-406B-B6F7-58650C67F084}"/>
    <dgm:cxn modelId="{987E50FD-0AB8-43DD-8D1B-5358FAE0E18F}" type="presOf" srcId="{2DF2DD74-1A75-409B-8473-69C22D61CCDA}" destId="{A3D942D5-2632-4038-9669-9713D76953D0}" srcOrd="1" destOrd="0" presId="urn:microsoft.com/office/officeart/2005/8/layout/bProcess3"/>
    <dgm:cxn modelId="{46DD8FD2-5120-42CA-8826-14B31142CBAA}" type="presOf" srcId="{167646A9-7116-4772-985B-B6A7B141B3C0}" destId="{3949E675-DC62-4775-80F0-011966B7CA10}" srcOrd="1" destOrd="0" presId="urn:microsoft.com/office/officeart/2005/8/layout/bProcess3"/>
    <dgm:cxn modelId="{598DAAB8-87C9-432A-B2A9-C125DD437F41}" type="presParOf" srcId="{9FD61971-8A91-4F9D-8F99-C02C5C637CAF}" destId="{C1D67CEA-949F-4DBD-A75A-1993F5923828}" srcOrd="0" destOrd="0" presId="urn:microsoft.com/office/officeart/2005/8/layout/bProcess3"/>
    <dgm:cxn modelId="{5F381B5A-D91C-4532-8807-D3ED06F3EACC}" type="presParOf" srcId="{9FD61971-8A91-4F9D-8F99-C02C5C637CAF}" destId="{A5B3283B-0123-421D-8B0D-6AE4EF1F73E0}" srcOrd="1" destOrd="0" presId="urn:microsoft.com/office/officeart/2005/8/layout/bProcess3"/>
    <dgm:cxn modelId="{EB2A79EE-5508-45B3-8B1D-C3FEB0D2119C}" type="presParOf" srcId="{A5B3283B-0123-421D-8B0D-6AE4EF1F73E0}" destId="{E895EB8A-01CD-4534-8611-377E3F5D32BD}" srcOrd="0" destOrd="0" presId="urn:microsoft.com/office/officeart/2005/8/layout/bProcess3"/>
    <dgm:cxn modelId="{30EDBBC0-7419-40B4-AE66-27BE09E6B588}" type="presParOf" srcId="{9FD61971-8A91-4F9D-8F99-C02C5C637CAF}" destId="{F6A49B42-4F2A-42A5-A59A-FE20723FDCF1}" srcOrd="2" destOrd="0" presId="urn:microsoft.com/office/officeart/2005/8/layout/bProcess3"/>
    <dgm:cxn modelId="{A4D97F1C-320D-4433-B8F0-AEE294BB2621}" type="presParOf" srcId="{9FD61971-8A91-4F9D-8F99-C02C5C637CAF}" destId="{67A4AEC3-6A6A-4E88-8686-8394137C707B}" srcOrd="3" destOrd="0" presId="urn:microsoft.com/office/officeart/2005/8/layout/bProcess3"/>
    <dgm:cxn modelId="{288CDDAB-B6E4-4C10-BE5D-B59E67C908CF}" type="presParOf" srcId="{67A4AEC3-6A6A-4E88-8686-8394137C707B}" destId="{85667ACC-23D8-4583-A626-33192A02FD62}" srcOrd="0" destOrd="0" presId="urn:microsoft.com/office/officeart/2005/8/layout/bProcess3"/>
    <dgm:cxn modelId="{5569377B-344D-4521-9683-486F86DD2469}" type="presParOf" srcId="{9FD61971-8A91-4F9D-8F99-C02C5C637CAF}" destId="{91A78D8D-47F4-44EE-9045-3D35E536F49D}" srcOrd="4" destOrd="0" presId="urn:microsoft.com/office/officeart/2005/8/layout/bProcess3"/>
    <dgm:cxn modelId="{3A755857-C4B9-4B44-B5F3-2CC06F3526F8}" type="presParOf" srcId="{9FD61971-8A91-4F9D-8F99-C02C5C637CAF}" destId="{4A007C2A-D33C-4E91-9953-90A6FFE5D295}" srcOrd="5" destOrd="0" presId="urn:microsoft.com/office/officeart/2005/8/layout/bProcess3"/>
    <dgm:cxn modelId="{5A637A59-B71D-464A-BA68-A4CED89A3CF2}" type="presParOf" srcId="{4A007C2A-D33C-4E91-9953-90A6FFE5D295}" destId="{3949E675-DC62-4775-80F0-011966B7CA10}" srcOrd="0" destOrd="0" presId="urn:microsoft.com/office/officeart/2005/8/layout/bProcess3"/>
    <dgm:cxn modelId="{801F7A15-4F22-45AF-A23F-A4270BC88A8E}" type="presParOf" srcId="{9FD61971-8A91-4F9D-8F99-C02C5C637CAF}" destId="{0CDDD69B-E364-42CC-9BC8-C024318B5A5F}" srcOrd="6" destOrd="0" presId="urn:microsoft.com/office/officeart/2005/8/layout/bProcess3"/>
    <dgm:cxn modelId="{F961478B-9D0D-4212-9ABE-292D4E0A2504}" type="presParOf" srcId="{9FD61971-8A91-4F9D-8F99-C02C5C637CAF}" destId="{19D4C679-F5F3-483B-93CE-82881CDC0964}" srcOrd="7" destOrd="0" presId="urn:microsoft.com/office/officeart/2005/8/layout/bProcess3"/>
    <dgm:cxn modelId="{6890881B-E77D-4240-95EA-04828AF35BE0}" type="presParOf" srcId="{19D4C679-F5F3-483B-93CE-82881CDC0964}" destId="{00EFFBF6-4395-47DA-8C73-BFD443E55342}" srcOrd="0" destOrd="0" presId="urn:microsoft.com/office/officeart/2005/8/layout/bProcess3"/>
    <dgm:cxn modelId="{E68C47AE-DDFE-4596-A821-60F31E22F8C4}" type="presParOf" srcId="{9FD61971-8A91-4F9D-8F99-C02C5C637CAF}" destId="{AF6AF04C-1C18-4F32-A618-FAD758C3401F}" srcOrd="8" destOrd="0" presId="urn:microsoft.com/office/officeart/2005/8/layout/bProcess3"/>
    <dgm:cxn modelId="{FA7FAB38-4890-469F-A760-D150CD28F109}" type="presParOf" srcId="{9FD61971-8A91-4F9D-8F99-C02C5C637CAF}" destId="{E4BC0307-F828-4077-88DD-6BD7F48C35B0}" srcOrd="9" destOrd="0" presId="urn:microsoft.com/office/officeart/2005/8/layout/bProcess3"/>
    <dgm:cxn modelId="{FB2655E5-6674-4DAE-BD1C-9602ABF7AFBB}" type="presParOf" srcId="{E4BC0307-F828-4077-88DD-6BD7F48C35B0}" destId="{7BEFC578-3713-43D4-9B8A-88F0246D69E2}" srcOrd="0" destOrd="0" presId="urn:microsoft.com/office/officeart/2005/8/layout/bProcess3"/>
    <dgm:cxn modelId="{C68E50D2-8D18-4FE9-9B92-DADFE9DEEF3B}" type="presParOf" srcId="{9FD61971-8A91-4F9D-8F99-C02C5C637CAF}" destId="{984BD693-60DA-4AF0-A1DA-EA696CCB5861}" srcOrd="10" destOrd="0" presId="urn:microsoft.com/office/officeart/2005/8/layout/bProcess3"/>
    <dgm:cxn modelId="{52048FEB-B8DF-4973-9696-2490F319589F}" type="presParOf" srcId="{9FD61971-8A91-4F9D-8F99-C02C5C637CAF}" destId="{D5A50FC7-ECA7-411C-8786-CAE8DF95AF5A}" srcOrd="11" destOrd="0" presId="urn:microsoft.com/office/officeart/2005/8/layout/bProcess3"/>
    <dgm:cxn modelId="{7FF2FC0D-1FB2-4F73-B2E5-9725B2A8E385}" type="presParOf" srcId="{D5A50FC7-ECA7-411C-8786-CAE8DF95AF5A}" destId="{4C8AC980-5F3A-4D70-A41C-5908457D2D4B}" srcOrd="0" destOrd="0" presId="urn:microsoft.com/office/officeart/2005/8/layout/bProcess3"/>
    <dgm:cxn modelId="{BDEA6C23-459A-44F2-99AB-3B831CA37494}" type="presParOf" srcId="{9FD61971-8A91-4F9D-8F99-C02C5C637CAF}" destId="{331E9A19-32FC-4DB0-B34B-618F09732736}" srcOrd="12" destOrd="0" presId="urn:microsoft.com/office/officeart/2005/8/layout/bProcess3"/>
    <dgm:cxn modelId="{62023789-E64D-46E2-BC20-7407034E1D3E}" type="presParOf" srcId="{9FD61971-8A91-4F9D-8F99-C02C5C637CAF}" destId="{2AA6ED3E-D5C4-478E-82B3-12DF06F4B000}" srcOrd="13" destOrd="0" presId="urn:microsoft.com/office/officeart/2005/8/layout/bProcess3"/>
    <dgm:cxn modelId="{D06D8BD3-F4F8-4866-899C-22FF715A26E3}" type="presParOf" srcId="{2AA6ED3E-D5C4-478E-82B3-12DF06F4B000}" destId="{FAE49EDF-8A3B-4E51-A736-A55ADEB89176}" srcOrd="0" destOrd="0" presId="urn:microsoft.com/office/officeart/2005/8/layout/bProcess3"/>
    <dgm:cxn modelId="{336C97A6-6A72-43D6-BF31-5CE0CE7C3B04}" type="presParOf" srcId="{9FD61971-8A91-4F9D-8F99-C02C5C637CAF}" destId="{8652EE93-B903-493A-BE51-3DF8BB870020}" srcOrd="14" destOrd="0" presId="urn:microsoft.com/office/officeart/2005/8/layout/bProcess3"/>
    <dgm:cxn modelId="{57F572DF-00D8-4F04-B9C8-39189338FA4C}" type="presParOf" srcId="{9FD61971-8A91-4F9D-8F99-C02C5C637CAF}" destId="{62ABBCEA-4946-4439-A47F-F638D0A109C9}" srcOrd="15" destOrd="0" presId="urn:microsoft.com/office/officeart/2005/8/layout/bProcess3"/>
    <dgm:cxn modelId="{D1492B22-9087-49E0-8ADB-C42960722182}" type="presParOf" srcId="{62ABBCEA-4946-4439-A47F-F638D0A109C9}" destId="{A3D942D5-2632-4038-9669-9713D76953D0}" srcOrd="0" destOrd="0" presId="urn:microsoft.com/office/officeart/2005/8/layout/bProcess3"/>
    <dgm:cxn modelId="{8F64490F-4848-465F-A08B-C3FDA2123EBE}" type="presParOf" srcId="{9FD61971-8A91-4F9D-8F99-C02C5C637CAF}" destId="{33A8650A-4634-41C4-997C-FC2E53B9F1F9}" srcOrd="16" destOrd="0" presId="urn:microsoft.com/office/officeart/2005/8/layout/bProcess3"/>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dgm:spPr>
        <a:solidFill>
          <a:schemeClr val="accent5">
            <a:lumMod val="75000"/>
          </a:schemeClr>
        </a:solidFill>
      </dgm:spPr>
      <dgm:t>
        <a:bodyPr/>
        <a:lstStyle/>
        <a:p>
          <a:r>
            <a:rPr lang="en-US" b="1" dirty="0" smtClean="0">
              <a:latin typeface="Footlight MT Light" pitchFamily="18" charset="0"/>
            </a:rPr>
            <a:t>DESIGN</a:t>
          </a:r>
          <a:endParaRPr lang="en-US"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CDF08DD5-8EE9-4683-96A5-8EE0DB48142A}">
      <dgm:prSet phldrT="[Text]"/>
      <dgm:spPr>
        <a:solidFill>
          <a:schemeClr val="accent5">
            <a:lumMod val="75000"/>
          </a:schemeClr>
        </a:solidFill>
      </dgm:spPr>
      <dgm:t>
        <a:bodyPr/>
        <a:lstStyle/>
        <a:p>
          <a:r>
            <a:rPr lang="en-US" b="1" dirty="0" smtClean="0">
              <a:latin typeface="Footlight MT Light" pitchFamily="18" charset="0"/>
            </a:rPr>
            <a:t>PARTICIPANTS</a:t>
          </a:r>
          <a:endParaRPr lang="en-US" b="1" dirty="0">
            <a:latin typeface="Footlight MT Light" pitchFamily="18" charset="0"/>
          </a:endParaRPr>
        </a:p>
      </dgm:t>
    </dgm:pt>
    <dgm:pt modelId="{E9F5A35A-3E10-4864-A631-473DABC31179}" type="parTrans" cxnId="{7A7E0DF7-EF6E-402F-8ED9-09CAF90A1608}">
      <dgm:prSet/>
      <dgm:spPr/>
      <dgm:t>
        <a:bodyPr/>
        <a:lstStyle/>
        <a:p>
          <a:endParaRPr lang="en-US"/>
        </a:p>
      </dgm:t>
    </dgm:pt>
    <dgm:pt modelId="{CD6CB35F-5B0D-46E6-9BA6-B4774FB2CC38}" type="sibTrans" cxnId="{7A7E0DF7-EF6E-402F-8ED9-09CAF90A1608}">
      <dgm:prSet/>
      <dgm:spPr/>
      <dgm:t>
        <a:bodyPr/>
        <a:lstStyle/>
        <a:p>
          <a:endParaRPr lang="en-US"/>
        </a:p>
      </dgm:t>
    </dgm:pt>
    <dgm:pt modelId="{912FF654-1992-4EB5-B4D2-F5B9BEB4C215}">
      <dgm:prSet phldrT="[Text]"/>
      <dgm:spPr>
        <a:solidFill>
          <a:srgbClr val="FFC000"/>
        </a:solidFill>
      </dgm:spPr>
      <dgm:t>
        <a:bodyPr/>
        <a:lstStyle/>
        <a:p>
          <a:r>
            <a:rPr lang="en-US" b="1" dirty="0" smtClean="0">
              <a:latin typeface="Footlight MT Light" pitchFamily="18" charset="0"/>
            </a:rPr>
            <a:t>PROCEDURE</a:t>
          </a:r>
          <a:endParaRPr lang="en-US" b="1" dirty="0">
            <a:latin typeface="Footlight MT Light" pitchFamily="18" charset="0"/>
          </a:endParaRPr>
        </a:p>
      </dgm:t>
    </dgm:pt>
    <dgm:pt modelId="{984CC0AE-D96A-49FD-A826-83E263872F4A}" type="parTrans" cxnId="{A8BC9363-2294-4053-B400-7446869B60DA}">
      <dgm:prSet/>
      <dgm:spPr/>
      <dgm:t>
        <a:bodyPr/>
        <a:lstStyle/>
        <a:p>
          <a:endParaRPr lang="en-US"/>
        </a:p>
      </dgm:t>
    </dgm:pt>
    <dgm:pt modelId="{E81819EF-3118-452B-BE99-DC829A02E848}" type="sibTrans" cxnId="{A8BC9363-2294-4053-B400-7446869B60DA}">
      <dgm:prSet/>
      <dgm:spPr/>
      <dgm:t>
        <a:bodyPr/>
        <a:lstStyle/>
        <a:p>
          <a:endParaRPr lang="en-US"/>
        </a:p>
      </dgm:t>
    </dgm:pt>
    <dgm:pt modelId="{DC937445-7342-4520-8597-B32CC80406EE}">
      <dgm:prSet phldrT="[Text]"/>
      <dgm:spPr>
        <a:solidFill>
          <a:schemeClr val="accent5">
            <a:lumMod val="75000"/>
          </a:schemeClr>
        </a:solidFill>
      </dgm:spPr>
      <dgm:t>
        <a:bodyPr/>
        <a:lstStyle/>
        <a:p>
          <a:r>
            <a:rPr lang="en-US" b="1" dirty="0" smtClean="0">
              <a:latin typeface="Footlight MT Light" pitchFamily="18" charset="0"/>
            </a:rPr>
            <a:t>ETHICAL CONSIDERATION</a:t>
          </a:r>
          <a:endParaRPr lang="en-US" b="1" dirty="0">
            <a:latin typeface="Footlight MT Light" pitchFamily="18" charset="0"/>
          </a:endParaRPr>
        </a:p>
      </dgm:t>
    </dgm:pt>
    <dgm:pt modelId="{7C2A160B-8273-4E1C-B517-09059385B196}" type="parTrans" cxnId="{97590591-F995-4D80-8B1B-EC5151211E4F}">
      <dgm:prSet/>
      <dgm:spPr/>
      <dgm:t>
        <a:bodyPr/>
        <a:lstStyle/>
        <a:p>
          <a:endParaRPr lang="en-US"/>
        </a:p>
      </dgm:t>
    </dgm:pt>
    <dgm:pt modelId="{FB9A1567-7947-4E9C-BD73-6E36813F8208}" type="sibTrans" cxnId="{97590591-F995-4D80-8B1B-EC5151211E4F}">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EAE118A4-DF15-41A3-B7F4-CD342C4731AD}" type="pres">
      <dgm:prSet presAssocID="{CDF08DD5-8EE9-4683-96A5-8EE0DB48142A}" presName="parTxOnly" presStyleLbl="node1" presStyleIdx="1" presStyleCnt="4">
        <dgm:presLayoutVars>
          <dgm:bulletEnabled val="1"/>
        </dgm:presLayoutVars>
      </dgm:prSet>
      <dgm:spPr/>
      <dgm:t>
        <a:bodyPr/>
        <a:lstStyle/>
        <a:p>
          <a:endParaRPr lang="en-US"/>
        </a:p>
      </dgm:t>
    </dgm:pt>
    <dgm:pt modelId="{B51A7EBE-723D-4744-A5A7-DE63FE4DB82D}" type="pres">
      <dgm:prSet presAssocID="{CD6CB35F-5B0D-46E6-9BA6-B4774FB2CC38}" presName="parSpace" presStyleCnt="0"/>
      <dgm:spPr/>
    </dgm:pt>
    <dgm:pt modelId="{59B267EE-50F0-441F-B572-7A17C9FFD7A2}" type="pres">
      <dgm:prSet presAssocID="{912FF654-1992-4EB5-B4D2-F5B9BEB4C215}" presName="parTxOnly" presStyleLbl="node1" presStyleIdx="2" presStyleCnt="4">
        <dgm:presLayoutVars>
          <dgm:bulletEnabled val="1"/>
        </dgm:presLayoutVars>
      </dgm:prSet>
      <dgm:spPr/>
      <dgm:t>
        <a:bodyPr/>
        <a:lstStyle/>
        <a:p>
          <a:endParaRPr lang="en-US"/>
        </a:p>
      </dgm:t>
    </dgm:pt>
    <dgm:pt modelId="{FFEB5BC4-80CF-4D73-9E7D-1549023B56FD}" type="pres">
      <dgm:prSet presAssocID="{E81819EF-3118-452B-BE99-DC829A02E848}" presName="parSpace" presStyleCnt="0"/>
      <dgm:spPr/>
    </dgm:pt>
    <dgm:pt modelId="{5F3F5DAE-4B26-47F7-B978-EDFE5A3AE0AA}" type="pres">
      <dgm:prSet presAssocID="{DC937445-7342-4520-8597-B32CC80406EE}" presName="parTxOnly" presStyleLbl="node1" presStyleIdx="3" presStyleCnt="4">
        <dgm:presLayoutVars>
          <dgm:bulletEnabled val="1"/>
        </dgm:presLayoutVars>
      </dgm:prSet>
      <dgm:spPr/>
      <dgm:t>
        <a:bodyPr/>
        <a:lstStyle/>
        <a:p>
          <a:endParaRPr lang="en-US"/>
        </a:p>
      </dgm:t>
    </dgm:pt>
  </dgm:ptLst>
  <dgm:cxnLst>
    <dgm:cxn modelId="{97590591-F995-4D80-8B1B-EC5151211E4F}" srcId="{F3AC2511-602A-4B25-874D-6CDB91F24B74}" destId="{DC937445-7342-4520-8597-B32CC80406EE}" srcOrd="3" destOrd="0" parTransId="{7C2A160B-8273-4E1C-B517-09059385B196}" sibTransId="{FB9A1567-7947-4E9C-BD73-6E36813F8208}"/>
    <dgm:cxn modelId="{8BB7A136-9AFC-479C-BA9B-6388D91D7B62}" srcId="{F3AC2511-602A-4B25-874D-6CDB91F24B74}" destId="{911CD7F4-5577-4E00-9D27-8B565F9193B1}" srcOrd="0" destOrd="0" parTransId="{7310CBB3-A95E-454B-808E-E571BFE57FFE}" sibTransId="{ACFE763F-D1ED-461D-BEDA-CA14348EEACA}"/>
    <dgm:cxn modelId="{A8BC9363-2294-4053-B400-7446869B60DA}" srcId="{F3AC2511-602A-4B25-874D-6CDB91F24B74}" destId="{912FF654-1992-4EB5-B4D2-F5B9BEB4C215}" srcOrd="2" destOrd="0" parTransId="{984CC0AE-D96A-49FD-A826-83E263872F4A}" sibTransId="{E81819EF-3118-452B-BE99-DC829A02E848}"/>
    <dgm:cxn modelId="{AAFC69AE-7AC4-4239-9497-5432FDD5C9B3}" type="presOf" srcId="{CDF08DD5-8EE9-4683-96A5-8EE0DB48142A}" destId="{EAE118A4-DF15-41A3-B7F4-CD342C4731AD}" srcOrd="0" destOrd="0" presId="urn:microsoft.com/office/officeart/2005/8/layout/hChevron3"/>
    <dgm:cxn modelId="{82B20B42-AB4A-4284-B356-23A6A9A89C4A}" type="presOf" srcId="{912FF654-1992-4EB5-B4D2-F5B9BEB4C215}" destId="{59B267EE-50F0-441F-B572-7A17C9FFD7A2}" srcOrd="0" destOrd="0" presId="urn:microsoft.com/office/officeart/2005/8/layout/hChevron3"/>
    <dgm:cxn modelId="{B3256822-6A03-4483-B767-9D2917C2160F}" type="presOf" srcId="{F3AC2511-602A-4B25-874D-6CDB91F24B74}" destId="{F35A8610-EA9D-43B9-9C33-92728D7E40B8}" srcOrd="0" destOrd="0" presId="urn:microsoft.com/office/officeart/2005/8/layout/hChevron3"/>
    <dgm:cxn modelId="{CBA36AE5-1EE6-4A76-909A-86769146C895}" type="presOf" srcId="{DC937445-7342-4520-8597-B32CC80406EE}" destId="{5F3F5DAE-4B26-47F7-B978-EDFE5A3AE0AA}" srcOrd="0" destOrd="0" presId="urn:microsoft.com/office/officeart/2005/8/layout/hChevron3"/>
    <dgm:cxn modelId="{22A72B5D-0CD1-4286-9DB0-23F665338C8A}" type="presOf" srcId="{911CD7F4-5577-4E00-9D27-8B565F9193B1}" destId="{A66921D6-3D85-4B27-8F0C-AF4A2C3251F9}" srcOrd="0" destOrd="0" presId="urn:microsoft.com/office/officeart/2005/8/layout/hChevron3"/>
    <dgm:cxn modelId="{7A7E0DF7-EF6E-402F-8ED9-09CAF90A1608}" srcId="{F3AC2511-602A-4B25-874D-6CDB91F24B74}" destId="{CDF08DD5-8EE9-4683-96A5-8EE0DB48142A}" srcOrd="1" destOrd="0" parTransId="{E9F5A35A-3E10-4864-A631-473DABC31179}" sibTransId="{CD6CB35F-5B0D-46E6-9BA6-B4774FB2CC38}"/>
    <dgm:cxn modelId="{30B7E7E8-9FC2-481F-8D3E-1C51AA8555A3}" type="presParOf" srcId="{F35A8610-EA9D-43B9-9C33-92728D7E40B8}" destId="{A66921D6-3D85-4B27-8F0C-AF4A2C3251F9}" srcOrd="0" destOrd="0" presId="urn:microsoft.com/office/officeart/2005/8/layout/hChevron3"/>
    <dgm:cxn modelId="{974A2256-69DB-4579-82B3-17596A7EB5E0}" type="presParOf" srcId="{F35A8610-EA9D-43B9-9C33-92728D7E40B8}" destId="{6CDFE2FF-F925-4299-8A8C-5B0FDDC67544}" srcOrd="1" destOrd="0" presId="urn:microsoft.com/office/officeart/2005/8/layout/hChevron3"/>
    <dgm:cxn modelId="{CE4B8563-81B3-4090-B2F4-BB51449795F3}" type="presParOf" srcId="{F35A8610-EA9D-43B9-9C33-92728D7E40B8}" destId="{EAE118A4-DF15-41A3-B7F4-CD342C4731AD}" srcOrd="2" destOrd="0" presId="urn:microsoft.com/office/officeart/2005/8/layout/hChevron3"/>
    <dgm:cxn modelId="{D5763D01-4979-4BC8-A24A-564E7ACF56A4}" type="presParOf" srcId="{F35A8610-EA9D-43B9-9C33-92728D7E40B8}" destId="{B51A7EBE-723D-4744-A5A7-DE63FE4DB82D}" srcOrd="3" destOrd="0" presId="urn:microsoft.com/office/officeart/2005/8/layout/hChevron3"/>
    <dgm:cxn modelId="{8E5654C4-8250-4D99-AAD1-75C30EB540EE}" type="presParOf" srcId="{F35A8610-EA9D-43B9-9C33-92728D7E40B8}" destId="{59B267EE-50F0-441F-B572-7A17C9FFD7A2}" srcOrd="4" destOrd="0" presId="urn:microsoft.com/office/officeart/2005/8/layout/hChevron3"/>
    <dgm:cxn modelId="{CB92A25E-A019-49FD-A082-C586A645456D}" type="presParOf" srcId="{F35A8610-EA9D-43B9-9C33-92728D7E40B8}" destId="{FFEB5BC4-80CF-4D73-9E7D-1549023B56FD}" srcOrd="5" destOrd="0" presId="urn:microsoft.com/office/officeart/2005/8/layout/hChevron3"/>
    <dgm:cxn modelId="{8E4C2670-3FD1-4931-A829-3B66EAE04CC9}" type="presParOf" srcId="{F35A8610-EA9D-43B9-9C33-92728D7E40B8}" destId="{5F3F5DAE-4B26-47F7-B978-EDFE5A3AE0AA}" srcOrd="6" destOrd="0" presId="urn:microsoft.com/office/officeart/2005/8/layout/hChevron3"/>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dgm:spPr>
        <a:solidFill>
          <a:schemeClr val="accent5">
            <a:lumMod val="75000"/>
          </a:schemeClr>
        </a:solidFill>
      </dgm:spPr>
      <dgm:t>
        <a:bodyPr/>
        <a:lstStyle/>
        <a:p>
          <a:r>
            <a:rPr lang="en-US" b="1" dirty="0" smtClean="0">
              <a:latin typeface="Footlight MT Light" pitchFamily="18" charset="0"/>
            </a:rPr>
            <a:t>DESIGN</a:t>
          </a:r>
          <a:endParaRPr lang="en-US"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CDF08DD5-8EE9-4683-96A5-8EE0DB48142A}">
      <dgm:prSet phldrT="[Text]"/>
      <dgm:spPr>
        <a:solidFill>
          <a:schemeClr val="accent5">
            <a:lumMod val="75000"/>
          </a:schemeClr>
        </a:solidFill>
      </dgm:spPr>
      <dgm:t>
        <a:bodyPr/>
        <a:lstStyle/>
        <a:p>
          <a:r>
            <a:rPr lang="en-US" b="1" dirty="0" smtClean="0">
              <a:latin typeface="Footlight MT Light" pitchFamily="18" charset="0"/>
            </a:rPr>
            <a:t>PARTICIPANTS</a:t>
          </a:r>
          <a:endParaRPr lang="en-US" b="1" dirty="0">
            <a:latin typeface="Footlight MT Light" pitchFamily="18" charset="0"/>
          </a:endParaRPr>
        </a:p>
      </dgm:t>
    </dgm:pt>
    <dgm:pt modelId="{E9F5A35A-3E10-4864-A631-473DABC31179}" type="parTrans" cxnId="{7A7E0DF7-EF6E-402F-8ED9-09CAF90A1608}">
      <dgm:prSet/>
      <dgm:spPr/>
      <dgm:t>
        <a:bodyPr/>
        <a:lstStyle/>
        <a:p>
          <a:endParaRPr lang="en-US"/>
        </a:p>
      </dgm:t>
    </dgm:pt>
    <dgm:pt modelId="{CD6CB35F-5B0D-46E6-9BA6-B4774FB2CC38}" type="sibTrans" cxnId="{7A7E0DF7-EF6E-402F-8ED9-09CAF90A1608}">
      <dgm:prSet/>
      <dgm:spPr/>
      <dgm:t>
        <a:bodyPr/>
        <a:lstStyle/>
        <a:p>
          <a:endParaRPr lang="en-US"/>
        </a:p>
      </dgm:t>
    </dgm:pt>
    <dgm:pt modelId="{912FF654-1992-4EB5-B4D2-F5B9BEB4C215}">
      <dgm:prSet phldrT="[Text]"/>
      <dgm:spPr>
        <a:solidFill>
          <a:schemeClr val="accent5">
            <a:lumMod val="75000"/>
          </a:schemeClr>
        </a:solidFill>
      </dgm:spPr>
      <dgm:t>
        <a:bodyPr/>
        <a:lstStyle/>
        <a:p>
          <a:r>
            <a:rPr lang="en-US" b="1" dirty="0" smtClean="0">
              <a:latin typeface="Footlight MT Light" pitchFamily="18" charset="0"/>
            </a:rPr>
            <a:t>PROCEDURE</a:t>
          </a:r>
          <a:endParaRPr lang="en-US" b="1" dirty="0">
            <a:latin typeface="Footlight MT Light" pitchFamily="18" charset="0"/>
          </a:endParaRPr>
        </a:p>
      </dgm:t>
    </dgm:pt>
    <dgm:pt modelId="{984CC0AE-D96A-49FD-A826-83E263872F4A}" type="parTrans" cxnId="{A8BC9363-2294-4053-B400-7446869B60DA}">
      <dgm:prSet/>
      <dgm:spPr/>
      <dgm:t>
        <a:bodyPr/>
        <a:lstStyle/>
        <a:p>
          <a:endParaRPr lang="en-US"/>
        </a:p>
      </dgm:t>
    </dgm:pt>
    <dgm:pt modelId="{E81819EF-3118-452B-BE99-DC829A02E848}" type="sibTrans" cxnId="{A8BC9363-2294-4053-B400-7446869B60DA}">
      <dgm:prSet/>
      <dgm:spPr/>
      <dgm:t>
        <a:bodyPr/>
        <a:lstStyle/>
        <a:p>
          <a:endParaRPr lang="en-US"/>
        </a:p>
      </dgm:t>
    </dgm:pt>
    <dgm:pt modelId="{DC937445-7342-4520-8597-B32CC80406EE}">
      <dgm:prSet phldrT="[Text]"/>
      <dgm:spPr>
        <a:solidFill>
          <a:srgbClr val="FFC000"/>
        </a:solidFill>
      </dgm:spPr>
      <dgm:t>
        <a:bodyPr/>
        <a:lstStyle/>
        <a:p>
          <a:r>
            <a:rPr lang="en-US" b="1" dirty="0" smtClean="0">
              <a:latin typeface="Footlight MT Light" pitchFamily="18" charset="0"/>
            </a:rPr>
            <a:t>ETHICAL CONSIDERATION</a:t>
          </a:r>
          <a:endParaRPr lang="en-US" b="1" dirty="0">
            <a:latin typeface="Footlight MT Light" pitchFamily="18" charset="0"/>
          </a:endParaRPr>
        </a:p>
      </dgm:t>
    </dgm:pt>
    <dgm:pt modelId="{7C2A160B-8273-4E1C-B517-09059385B196}" type="parTrans" cxnId="{97590591-F995-4D80-8B1B-EC5151211E4F}">
      <dgm:prSet/>
      <dgm:spPr/>
      <dgm:t>
        <a:bodyPr/>
        <a:lstStyle/>
        <a:p>
          <a:endParaRPr lang="en-US"/>
        </a:p>
      </dgm:t>
    </dgm:pt>
    <dgm:pt modelId="{FB9A1567-7947-4E9C-BD73-6E36813F8208}" type="sibTrans" cxnId="{97590591-F995-4D80-8B1B-EC5151211E4F}">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EAE118A4-DF15-41A3-B7F4-CD342C4731AD}" type="pres">
      <dgm:prSet presAssocID="{CDF08DD5-8EE9-4683-96A5-8EE0DB48142A}" presName="parTxOnly" presStyleLbl="node1" presStyleIdx="1" presStyleCnt="4">
        <dgm:presLayoutVars>
          <dgm:bulletEnabled val="1"/>
        </dgm:presLayoutVars>
      </dgm:prSet>
      <dgm:spPr/>
      <dgm:t>
        <a:bodyPr/>
        <a:lstStyle/>
        <a:p>
          <a:endParaRPr lang="en-US"/>
        </a:p>
      </dgm:t>
    </dgm:pt>
    <dgm:pt modelId="{B51A7EBE-723D-4744-A5A7-DE63FE4DB82D}" type="pres">
      <dgm:prSet presAssocID="{CD6CB35F-5B0D-46E6-9BA6-B4774FB2CC38}" presName="parSpace" presStyleCnt="0"/>
      <dgm:spPr/>
    </dgm:pt>
    <dgm:pt modelId="{59B267EE-50F0-441F-B572-7A17C9FFD7A2}" type="pres">
      <dgm:prSet presAssocID="{912FF654-1992-4EB5-B4D2-F5B9BEB4C215}" presName="parTxOnly" presStyleLbl="node1" presStyleIdx="2" presStyleCnt="4">
        <dgm:presLayoutVars>
          <dgm:bulletEnabled val="1"/>
        </dgm:presLayoutVars>
      </dgm:prSet>
      <dgm:spPr/>
      <dgm:t>
        <a:bodyPr/>
        <a:lstStyle/>
        <a:p>
          <a:endParaRPr lang="en-US"/>
        </a:p>
      </dgm:t>
    </dgm:pt>
    <dgm:pt modelId="{FFEB5BC4-80CF-4D73-9E7D-1549023B56FD}" type="pres">
      <dgm:prSet presAssocID="{E81819EF-3118-452B-BE99-DC829A02E848}" presName="parSpace" presStyleCnt="0"/>
      <dgm:spPr/>
    </dgm:pt>
    <dgm:pt modelId="{5F3F5DAE-4B26-47F7-B978-EDFE5A3AE0AA}" type="pres">
      <dgm:prSet presAssocID="{DC937445-7342-4520-8597-B32CC80406EE}" presName="parTxOnly" presStyleLbl="node1" presStyleIdx="3" presStyleCnt="4">
        <dgm:presLayoutVars>
          <dgm:bulletEnabled val="1"/>
        </dgm:presLayoutVars>
      </dgm:prSet>
      <dgm:spPr/>
      <dgm:t>
        <a:bodyPr/>
        <a:lstStyle/>
        <a:p>
          <a:endParaRPr lang="en-US"/>
        </a:p>
      </dgm:t>
    </dgm:pt>
  </dgm:ptLst>
  <dgm:cxnLst>
    <dgm:cxn modelId="{6994B578-76CD-4D8B-B97F-77F7B00B4E5D}" type="presOf" srcId="{911CD7F4-5577-4E00-9D27-8B565F9193B1}" destId="{A66921D6-3D85-4B27-8F0C-AF4A2C3251F9}" srcOrd="0" destOrd="0" presId="urn:microsoft.com/office/officeart/2005/8/layout/hChevron3"/>
    <dgm:cxn modelId="{97590591-F995-4D80-8B1B-EC5151211E4F}" srcId="{F3AC2511-602A-4B25-874D-6CDB91F24B74}" destId="{DC937445-7342-4520-8597-B32CC80406EE}" srcOrd="3" destOrd="0" parTransId="{7C2A160B-8273-4E1C-B517-09059385B196}" sibTransId="{FB9A1567-7947-4E9C-BD73-6E36813F8208}"/>
    <dgm:cxn modelId="{6A34DBC8-F54B-422A-A6E2-A68ED5557181}" type="presOf" srcId="{DC937445-7342-4520-8597-B32CC80406EE}" destId="{5F3F5DAE-4B26-47F7-B978-EDFE5A3AE0AA}" srcOrd="0" destOrd="0" presId="urn:microsoft.com/office/officeart/2005/8/layout/hChevron3"/>
    <dgm:cxn modelId="{FA3F1F2C-8271-4AD2-9139-65725D5FC5D0}" type="presOf" srcId="{CDF08DD5-8EE9-4683-96A5-8EE0DB48142A}" destId="{EAE118A4-DF15-41A3-B7F4-CD342C4731AD}" srcOrd="0" destOrd="0" presId="urn:microsoft.com/office/officeart/2005/8/layout/hChevron3"/>
    <dgm:cxn modelId="{8BB7A136-9AFC-479C-BA9B-6388D91D7B62}" srcId="{F3AC2511-602A-4B25-874D-6CDB91F24B74}" destId="{911CD7F4-5577-4E00-9D27-8B565F9193B1}" srcOrd="0" destOrd="0" parTransId="{7310CBB3-A95E-454B-808E-E571BFE57FFE}" sibTransId="{ACFE763F-D1ED-461D-BEDA-CA14348EEACA}"/>
    <dgm:cxn modelId="{9D6F9EE4-F405-4D21-AED3-A7D59091097B}" type="presOf" srcId="{912FF654-1992-4EB5-B4D2-F5B9BEB4C215}" destId="{59B267EE-50F0-441F-B572-7A17C9FFD7A2}" srcOrd="0" destOrd="0" presId="urn:microsoft.com/office/officeart/2005/8/layout/hChevron3"/>
    <dgm:cxn modelId="{A8BC9363-2294-4053-B400-7446869B60DA}" srcId="{F3AC2511-602A-4B25-874D-6CDB91F24B74}" destId="{912FF654-1992-4EB5-B4D2-F5B9BEB4C215}" srcOrd="2" destOrd="0" parTransId="{984CC0AE-D96A-49FD-A826-83E263872F4A}" sibTransId="{E81819EF-3118-452B-BE99-DC829A02E848}"/>
    <dgm:cxn modelId="{695D7C11-3C81-4D8A-B58C-B00C15C22932}" type="presOf" srcId="{F3AC2511-602A-4B25-874D-6CDB91F24B74}" destId="{F35A8610-EA9D-43B9-9C33-92728D7E40B8}" srcOrd="0" destOrd="0" presId="urn:microsoft.com/office/officeart/2005/8/layout/hChevron3"/>
    <dgm:cxn modelId="{7A7E0DF7-EF6E-402F-8ED9-09CAF90A1608}" srcId="{F3AC2511-602A-4B25-874D-6CDB91F24B74}" destId="{CDF08DD5-8EE9-4683-96A5-8EE0DB48142A}" srcOrd="1" destOrd="0" parTransId="{E9F5A35A-3E10-4864-A631-473DABC31179}" sibTransId="{CD6CB35F-5B0D-46E6-9BA6-B4774FB2CC38}"/>
    <dgm:cxn modelId="{C5434A4F-DF2F-4988-8C4E-2D62E72C92E1}" type="presParOf" srcId="{F35A8610-EA9D-43B9-9C33-92728D7E40B8}" destId="{A66921D6-3D85-4B27-8F0C-AF4A2C3251F9}" srcOrd="0" destOrd="0" presId="urn:microsoft.com/office/officeart/2005/8/layout/hChevron3"/>
    <dgm:cxn modelId="{9F05AF23-0CFF-41A9-8D53-A9727A27B08F}" type="presParOf" srcId="{F35A8610-EA9D-43B9-9C33-92728D7E40B8}" destId="{6CDFE2FF-F925-4299-8A8C-5B0FDDC67544}" srcOrd="1" destOrd="0" presId="urn:microsoft.com/office/officeart/2005/8/layout/hChevron3"/>
    <dgm:cxn modelId="{5DB6637A-7D24-4495-B87A-AC14BB7CF1F7}" type="presParOf" srcId="{F35A8610-EA9D-43B9-9C33-92728D7E40B8}" destId="{EAE118A4-DF15-41A3-B7F4-CD342C4731AD}" srcOrd="2" destOrd="0" presId="urn:microsoft.com/office/officeart/2005/8/layout/hChevron3"/>
    <dgm:cxn modelId="{268B3E13-F60C-4E3B-99BF-587BD696F7F5}" type="presParOf" srcId="{F35A8610-EA9D-43B9-9C33-92728D7E40B8}" destId="{B51A7EBE-723D-4744-A5A7-DE63FE4DB82D}" srcOrd="3" destOrd="0" presId="urn:microsoft.com/office/officeart/2005/8/layout/hChevron3"/>
    <dgm:cxn modelId="{7CD1DE86-BECA-4F67-9DEA-DFFBB8732D2E}" type="presParOf" srcId="{F35A8610-EA9D-43B9-9C33-92728D7E40B8}" destId="{59B267EE-50F0-441F-B572-7A17C9FFD7A2}" srcOrd="4" destOrd="0" presId="urn:microsoft.com/office/officeart/2005/8/layout/hChevron3"/>
    <dgm:cxn modelId="{F154BEF5-77D1-4E1B-B1D4-76EBF7B9D0CC}" type="presParOf" srcId="{F35A8610-EA9D-43B9-9C33-92728D7E40B8}" destId="{FFEB5BC4-80CF-4D73-9E7D-1549023B56FD}" srcOrd="5" destOrd="0" presId="urn:microsoft.com/office/officeart/2005/8/layout/hChevron3"/>
    <dgm:cxn modelId="{A03A9380-5A3D-4C9D-8FCB-800257D6D0E1}" type="presParOf" srcId="{F35A8610-EA9D-43B9-9C33-92728D7E40B8}" destId="{5F3F5DAE-4B26-47F7-B978-EDFE5A3AE0AA}" srcOrd="6" destOrd="0" presId="urn:microsoft.com/office/officeart/2005/8/layout/hChevron3"/>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custT="1"/>
      <dgm:spPr>
        <a:solidFill>
          <a:schemeClr val="accent5">
            <a:lumMod val="75000"/>
          </a:schemeClr>
        </a:solidFill>
      </dgm:spPr>
      <dgm:t>
        <a:bodyPr/>
        <a:lstStyle/>
        <a:p>
          <a:r>
            <a:rPr lang="en-US" sz="1800" b="1" dirty="0" smtClean="0">
              <a:latin typeface="Footlight MT Light" pitchFamily="18" charset="0"/>
            </a:rPr>
            <a:t>DEMOGRAPHIC DATA</a:t>
          </a:r>
          <a:endParaRPr lang="en-US" sz="1800"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16D39AE9-A67D-4A38-B7F7-8E1F087818FD}">
      <dgm:prSet phldrT="[Text]" custT="1"/>
      <dgm:spPr>
        <a:solidFill>
          <a:srgbClr val="FFC000"/>
        </a:solidFill>
      </dgm:spPr>
      <dgm:t>
        <a:bodyPr/>
        <a:lstStyle/>
        <a:p>
          <a:r>
            <a:rPr lang="en-US" sz="1800" b="1" dirty="0" smtClean="0">
              <a:latin typeface="Footlight MT Light" pitchFamily="18" charset="0"/>
            </a:rPr>
            <a:t>RESULTS and DISCUSSION</a:t>
          </a:r>
          <a:endParaRPr lang="en-US" sz="1800" b="1" dirty="0">
            <a:latin typeface="Footlight MT Light" pitchFamily="18" charset="0"/>
          </a:endParaRPr>
        </a:p>
      </dgm:t>
    </dgm:pt>
    <dgm:pt modelId="{0D780F11-2C4C-4DA6-97C3-A19E38E8758E}" type="parTrans" cxnId="{AB79A96C-9CD7-4298-8D2C-E621A8C1C78F}">
      <dgm:prSet/>
      <dgm:spPr/>
      <dgm:t>
        <a:bodyPr/>
        <a:lstStyle/>
        <a:p>
          <a:endParaRPr lang="en-US"/>
        </a:p>
      </dgm:t>
    </dgm:pt>
    <dgm:pt modelId="{EE9AC3D4-A306-447C-BFA2-546C53E41E21}" type="sibTrans" cxnId="{AB79A96C-9CD7-4298-8D2C-E621A8C1C78F}">
      <dgm:prSet/>
      <dgm:spPr/>
      <dgm:t>
        <a:bodyPr/>
        <a:lstStyle/>
        <a:p>
          <a:endParaRPr lang="en-US"/>
        </a:p>
      </dgm:t>
    </dgm:pt>
    <dgm:pt modelId="{E86317AF-BC5B-4B33-824D-D8408F1F71E0}">
      <dgm:prSet phldrT="[Text]" custT="1"/>
      <dgm:spPr>
        <a:solidFill>
          <a:schemeClr val="accent5">
            <a:lumMod val="75000"/>
          </a:schemeClr>
        </a:solidFill>
      </dgm:spPr>
      <dgm:t>
        <a:bodyPr/>
        <a:lstStyle/>
        <a:p>
          <a:r>
            <a:rPr lang="en-US" sz="1800" b="1" dirty="0" smtClean="0">
              <a:latin typeface="Footlight MT Light" pitchFamily="18" charset="0"/>
            </a:rPr>
            <a:t>CONCLUSION</a:t>
          </a:r>
          <a:endParaRPr lang="en-US" sz="1800" b="1" dirty="0">
            <a:latin typeface="Footlight MT Light" pitchFamily="18" charset="0"/>
          </a:endParaRPr>
        </a:p>
      </dgm:t>
    </dgm:pt>
    <dgm:pt modelId="{525F7A6D-2D74-49ED-B892-B75E20798774}" type="parTrans" cxnId="{89762185-4B09-4671-81D5-695E253F7C9E}">
      <dgm:prSet/>
      <dgm:spPr/>
      <dgm:t>
        <a:bodyPr/>
        <a:lstStyle/>
        <a:p>
          <a:endParaRPr lang="en-US"/>
        </a:p>
      </dgm:t>
    </dgm:pt>
    <dgm:pt modelId="{F14D7AC0-3333-470B-8BEC-7099793A366F}" type="sibTrans" cxnId="{89762185-4B09-4671-81D5-695E253F7C9E}">
      <dgm:prSet/>
      <dgm:spPr/>
      <dgm:t>
        <a:bodyPr/>
        <a:lstStyle/>
        <a:p>
          <a:endParaRPr lang="en-US"/>
        </a:p>
      </dgm:t>
    </dgm:pt>
    <dgm:pt modelId="{2A89C6DC-7507-4555-962E-B6EFA2A136D6}">
      <dgm:prSet phldrT="[Text]" custT="1"/>
      <dgm:spPr>
        <a:solidFill>
          <a:schemeClr val="accent5">
            <a:lumMod val="75000"/>
          </a:schemeClr>
        </a:solidFill>
      </dgm:spPr>
      <dgm:t>
        <a:bodyPr/>
        <a:lstStyle/>
        <a:p>
          <a:r>
            <a:rPr lang="en-US" sz="1300" b="1" dirty="0" smtClean="0">
              <a:latin typeface="Footlight MT Light" pitchFamily="18" charset="0"/>
            </a:rPr>
            <a:t>RECOMMENDATION</a:t>
          </a:r>
          <a:endParaRPr lang="en-US" sz="1300" b="1" dirty="0">
            <a:latin typeface="Footlight MT Light" pitchFamily="18" charset="0"/>
          </a:endParaRPr>
        </a:p>
      </dgm:t>
    </dgm:pt>
    <dgm:pt modelId="{3E282F60-EF74-4019-96F0-1A6E01171267}" type="parTrans" cxnId="{BB3E23F3-B600-4577-8477-722193148B18}">
      <dgm:prSet/>
      <dgm:spPr/>
      <dgm:t>
        <a:bodyPr/>
        <a:lstStyle/>
        <a:p>
          <a:endParaRPr lang="en-US"/>
        </a:p>
      </dgm:t>
    </dgm:pt>
    <dgm:pt modelId="{02E377E7-1A1A-4664-9F76-9FDAFE944919}" type="sibTrans" cxnId="{BB3E23F3-B600-4577-8477-722193148B18}">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custLinFactNeighborX="-10429" custLinFactNeighborY="2479">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F81CF094-FB63-4005-BF72-5CBD62E22765}" type="pres">
      <dgm:prSet presAssocID="{16D39AE9-A67D-4A38-B7F7-8E1F087818FD}" presName="parTxOnly" presStyleLbl="node1" presStyleIdx="1" presStyleCnt="4">
        <dgm:presLayoutVars>
          <dgm:bulletEnabled val="1"/>
        </dgm:presLayoutVars>
      </dgm:prSet>
      <dgm:spPr/>
      <dgm:t>
        <a:bodyPr/>
        <a:lstStyle/>
        <a:p>
          <a:endParaRPr lang="en-US"/>
        </a:p>
      </dgm:t>
    </dgm:pt>
    <dgm:pt modelId="{F56528B7-AF2E-4C0A-997F-570627F0364C}" type="pres">
      <dgm:prSet presAssocID="{EE9AC3D4-A306-447C-BFA2-546C53E41E21}" presName="parSpace" presStyleCnt="0"/>
      <dgm:spPr/>
    </dgm:pt>
    <dgm:pt modelId="{AF4D3CEE-623A-4724-931B-883E232CC9CE}" type="pres">
      <dgm:prSet presAssocID="{E86317AF-BC5B-4B33-824D-D8408F1F71E0}" presName="parTxOnly" presStyleLbl="node1" presStyleIdx="2" presStyleCnt="4">
        <dgm:presLayoutVars>
          <dgm:bulletEnabled val="1"/>
        </dgm:presLayoutVars>
      </dgm:prSet>
      <dgm:spPr/>
      <dgm:t>
        <a:bodyPr/>
        <a:lstStyle/>
        <a:p>
          <a:endParaRPr lang="en-US"/>
        </a:p>
      </dgm:t>
    </dgm:pt>
    <dgm:pt modelId="{E080B0C8-E69F-452A-A450-E20EB39536EF}" type="pres">
      <dgm:prSet presAssocID="{F14D7AC0-3333-470B-8BEC-7099793A366F}" presName="parSpace" presStyleCnt="0"/>
      <dgm:spPr/>
    </dgm:pt>
    <dgm:pt modelId="{120E9F0E-6A9F-44DD-B976-96A171F7C340}" type="pres">
      <dgm:prSet presAssocID="{2A89C6DC-7507-4555-962E-B6EFA2A136D6}" presName="parTxOnly" presStyleLbl="node1" presStyleIdx="3" presStyleCnt="4">
        <dgm:presLayoutVars>
          <dgm:bulletEnabled val="1"/>
        </dgm:presLayoutVars>
      </dgm:prSet>
      <dgm:spPr/>
      <dgm:t>
        <a:bodyPr/>
        <a:lstStyle/>
        <a:p>
          <a:endParaRPr lang="en-US"/>
        </a:p>
      </dgm:t>
    </dgm:pt>
  </dgm:ptLst>
  <dgm:cxnLst>
    <dgm:cxn modelId="{A6521A9A-27AF-43FF-B3F2-80C1264C65C6}" type="presOf" srcId="{16D39AE9-A67D-4A38-B7F7-8E1F087818FD}" destId="{F81CF094-FB63-4005-BF72-5CBD62E22765}" srcOrd="0" destOrd="0" presId="urn:microsoft.com/office/officeart/2005/8/layout/hChevron3"/>
    <dgm:cxn modelId="{89762185-4B09-4671-81D5-695E253F7C9E}" srcId="{F3AC2511-602A-4B25-874D-6CDB91F24B74}" destId="{E86317AF-BC5B-4B33-824D-D8408F1F71E0}" srcOrd="2" destOrd="0" parTransId="{525F7A6D-2D74-49ED-B892-B75E20798774}" sibTransId="{F14D7AC0-3333-470B-8BEC-7099793A366F}"/>
    <dgm:cxn modelId="{8BB7A136-9AFC-479C-BA9B-6388D91D7B62}" srcId="{F3AC2511-602A-4B25-874D-6CDB91F24B74}" destId="{911CD7F4-5577-4E00-9D27-8B565F9193B1}" srcOrd="0" destOrd="0" parTransId="{7310CBB3-A95E-454B-808E-E571BFE57FFE}" sibTransId="{ACFE763F-D1ED-461D-BEDA-CA14348EEACA}"/>
    <dgm:cxn modelId="{43F1C4F5-4190-4685-A3E0-57A077DCC201}" type="presOf" srcId="{F3AC2511-602A-4B25-874D-6CDB91F24B74}" destId="{F35A8610-EA9D-43B9-9C33-92728D7E40B8}" srcOrd="0" destOrd="0" presId="urn:microsoft.com/office/officeart/2005/8/layout/hChevron3"/>
    <dgm:cxn modelId="{57521325-1C0D-4D1C-B48B-3704223E14E6}" type="presOf" srcId="{E86317AF-BC5B-4B33-824D-D8408F1F71E0}" destId="{AF4D3CEE-623A-4724-931B-883E232CC9CE}" srcOrd="0" destOrd="0" presId="urn:microsoft.com/office/officeart/2005/8/layout/hChevron3"/>
    <dgm:cxn modelId="{BF1D6C40-5E16-4C1E-B5D7-AE6009CAFF47}" type="presOf" srcId="{2A89C6DC-7507-4555-962E-B6EFA2A136D6}" destId="{120E9F0E-6A9F-44DD-B976-96A171F7C340}" srcOrd="0" destOrd="0" presId="urn:microsoft.com/office/officeart/2005/8/layout/hChevron3"/>
    <dgm:cxn modelId="{AE07DA48-6938-464D-9D07-23CEF33E1414}" type="presOf" srcId="{911CD7F4-5577-4E00-9D27-8B565F9193B1}" destId="{A66921D6-3D85-4B27-8F0C-AF4A2C3251F9}" srcOrd="0" destOrd="0" presId="urn:microsoft.com/office/officeart/2005/8/layout/hChevron3"/>
    <dgm:cxn modelId="{AB79A96C-9CD7-4298-8D2C-E621A8C1C78F}" srcId="{F3AC2511-602A-4B25-874D-6CDB91F24B74}" destId="{16D39AE9-A67D-4A38-B7F7-8E1F087818FD}" srcOrd="1" destOrd="0" parTransId="{0D780F11-2C4C-4DA6-97C3-A19E38E8758E}" sibTransId="{EE9AC3D4-A306-447C-BFA2-546C53E41E21}"/>
    <dgm:cxn modelId="{BB3E23F3-B600-4577-8477-722193148B18}" srcId="{F3AC2511-602A-4B25-874D-6CDB91F24B74}" destId="{2A89C6DC-7507-4555-962E-B6EFA2A136D6}" srcOrd="3" destOrd="0" parTransId="{3E282F60-EF74-4019-96F0-1A6E01171267}" sibTransId="{02E377E7-1A1A-4664-9F76-9FDAFE944919}"/>
    <dgm:cxn modelId="{F7DE29EC-A9B2-4B30-98D2-A83CBA17B073}" type="presParOf" srcId="{F35A8610-EA9D-43B9-9C33-92728D7E40B8}" destId="{A66921D6-3D85-4B27-8F0C-AF4A2C3251F9}" srcOrd="0" destOrd="0" presId="urn:microsoft.com/office/officeart/2005/8/layout/hChevron3"/>
    <dgm:cxn modelId="{337773FF-03AD-4303-B3F4-7A077EFEDD47}" type="presParOf" srcId="{F35A8610-EA9D-43B9-9C33-92728D7E40B8}" destId="{6CDFE2FF-F925-4299-8A8C-5B0FDDC67544}" srcOrd="1" destOrd="0" presId="urn:microsoft.com/office/officeart/2005/8/layout/hChevron3"/>
    <dgm:cxn modelId="{0B6E78B9-1DAE-4475-8B61-EAB3ACF8A1E5}" type="presParOf" srcId="{F35A8610-EA9D-43B9-9C33-92728D7E40B8}" destId="{F81CF094-FB63-4005-BF72-5CBD62E22765}" srcOrd="2" destOrd="0" presId="urn:microsoft.com/office/officeart/2005/8/layout/hChevron3"/>
    <dgm:cxn modelId="{59BE877D-A306-486A-AC9E-18C1E3D7C087}" type="presParOf" srcId="{F35A8610-EA9D-43B9-9C33-92728D7E40B8}" destId="{F56528B7-AF2E-4C0A-997F-570627F0364C}" srcOrd="3" destOrd="0" presId="urn:microsoft.com/office/officeart/2005/8/layout/hChevron3"/>
    <dgm:cxn modelId="{DD05A4A0-6405-4433-8516-B4A211F7CCAB}" type="presParOf" srcId="{F35A8610-EA9D-43B9-9C33-92728D7E40B8}" destId="{AF4D3CEE-623A-4724-931B-883E232CC9CE}" srcOrd="4" destOrd="0" presId="urn:microsoft.com/office/officeart/2005/8/layout/hChevron3"/>
    <dgm:cxn modelId="{D3D00A5C-1B54-42F6-AD32-D06C503F4B29}" type="presParOf" srcId="{F35A8610-EA9D-43B9-9C33-92728D7E40B8}" destId="{E080B0C8-E69F-452A-A450-E20EB39536EF}" srcOrd="5" destOrd="0" presId="urn:microsoft.com/office/officeart/2005/8/layout/hChevron3"/>
    <dgm:cxn modelId="{FE6539B0-0E0D-45C8-B32F-F44DA752BE8D}" type="presParOf" srcId="{F35A8610-EA9D-43B9-9C33-92728D7E40B8}" destId="{120E9F0E-6A9F-44DD-B976-96A171F7C340}" srcOrd="6" destOrd="0" presId="urn:microsoft.com/office/officeart/2005/8/layout/hChevron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custT="1"/>
      <dgm:spPr>
        <a:solidFill>
          <a:schemeClr val="accent5">
            <a:lumMod val="75000"/>
          </a:schemeClr>
        </a:solidFill>
      </dgm:spPr>
      <dgm:t>
        <a:bodyPr/>
        <a:lstStyle/>
        <a:p>
          <a:r>
            <a:rPr lang="en-US" sz="1800" b="1" dirty="0" smtClean="0">
              <a:latin typeface="Footlight MT Light" pitchFamily="18" charset="0"/>
            </a:rPr>
            <a:t>DEMOGRAPHIC DATA</a:t>
          </a:r>
          <a:endParaRPr lang="en-US" sz="1800"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16D39AE9-A67D-4A38-B7F7-8E1F087818FD}">
      <dgm:prSet phldrT="[Text]" custT="1"/>
      <dgm:spPr>
        <a:solidFill>
          <a:srgbClr val="FFC000"/>
        </a:solidFill>
      </dgm:spPr>
      <dgm:t>
        <a:bodyPr/>
        <a:lstStyle/>
        <a:p>
          <a:r>
            <a:rPr lang="en-US" sz="1800" b="1" dirty="0" smtClean="0">
              <a:latin typeface="Footlight MT Light" pitchFamily="18" charset="0"/>
            </a:rPr>
            <a:t>RESULTS and DISCUSSION</a:t>
          </a:r>
          <a:endParaRPr lang="en-US" sz="1800" b="1" dirty="0">
            <a:latin typeface="Footlight MT Light" pitchFamily="18" charset="0"/>
          </a:endParaRPr>
        </a:p>
      </dgm:t>
    </dgm:pt>
    <dgm:pt modelId="{0D780F11-2C4C-4DA6-97C3-A19E38E8758E}" type="parTrans" cxnId="{AB79A96C-9CD7-4298-8D2C-E621A8C1C78F}">
      <dgm:prSet/>
      <dgm:spPr/>
      <dgm:t>
        <a:bodyPr/>
        <a:lstStyle/>
        <a:p>
          <a:endParaRPr lang="en-US"/>
        </a:p>
      </dgm:t>
    </dgm:pt>
    <dgm:pt modelId="{EE9AC3D4-A306-447C-BFA2-546C53E41E21}" type="sibTrans" cxnId="{AB79A96C-9CD7-4298-8D2C-E621A8C1C78F}">
      <dgm:prSet/>
      <dgm:spPr/>
      <dgm:t>
        <a:bodyPr/>
        <a:lstStyle/>
        <a:p>
          <a:endParaRPr lang="en-US"/>
        </a:p>
      </dgm:t>
    </dgm:pt>
    <dgm:pt modelId="{E86317AF-BC5B-4B33-824D-D8408F1F71E0}">
      <dgm:prSet phldrT="[Text]" custT="1"/>
      <dgm:spPr>
        <a:solidFill>
          <a:schemeClr val="accent5">
            <a:lumMod val="75000"/>
          </a:schemeClr>
        </a:solidFill>
      </dgm:spPr>
      <dgm:t>
        <a:bodyPr/>
        <a:lstStyle/>
        <a:p>
          <a:r>
            <a:rPr lang="en-US" sz="1800" b="1" dirty="0" smtClean="0">
              <a:latin typeface="Footlight MT Light" pitchFamily="18" charset="0"/>
            </a:rPr>
            <a:t>CONCLUSION</a:t>
          </a:r>
          <a:endParaRPr lang="en-US" sz="1800" b="1" dirty="0">
            <a:latin typeface="Footlight MT Light" pitchFamily="18" charset="0"/>
          </a:endParaRPr>
        </a:p>
      </dgm:t>
    </dgm:pt>
    <dgm:pt modelId="{525F7A6D-2D74-49ED-B892-B75E20798774}" type="parTrans" cxnId="{89762185-4B09-4671-81D5-695E253F7C9E}">
      <dgm:prSet/>
      <dgm:spPr/>
      <dgm:t>
        <a:bodyPr/>
        <a:lstStyle/>
        <a:p>
          <a:endParaRPr lang="en-US"/>
        </a:p>
      </dgm:t>
    </dgm:pt>
    <dgm:pt modelId="{F14D7AC0-3333-470B-8BEC-7099793A366F}" type="sibTrans" cxnId="{89762185-4B09-4671-81D5-695E253F7C9E}">
      <dgm:prSet/>
      <dgm:spPr/>
      <dgm:t>
        <a:bodyPr/>
        <a:lstStyle/>
        <a:p>
          <a:endParaRPr lang="en-US"/>
        </a:p>
      </dgm:t>
    </dgm:pt>
    <dgm:pt modelId="{2A89C6DC-7507-4555-962E-B6EFA2A136D6}">
      <dgm:prSet phldrT="[Text]" custT="1"/>
      <dgm:spPr>
        <a:solidFill>
          <a:schemeClr val="accent5">
            <a:lumMod val="75000"/>
          </a:schemeClr>
        </a:solidFill>
      </dgm:spPr>
      <dgm:t>
        <a:bodyPr/>
        <a:lstStyle/>
        <a:p>
          <a:r>
            <a:rPr lang="en-US" sz="1300" b="1" dirty="0" smtClean="0">
              <a:latin typeface="Footlight MT Light" pitchFamily="18" charset="0"/>
            </a:rPr>
            <a:t>RECOMMENDATION</a:t>
          </a:r>
          <a:endParaRPr lang="en-US" sz="1300" b="1" dirty="0">
            <a:latin typeface="Footlight MT Light" pitchFamily="18" charset="0"/>
          </a:endParaRPr>
        </a:p>
      </dgm:t>
    </dgm:pt>
    <dgm:pt modelId="{3E282F60-EF74-4019-96F0-1A6E01171267}" type="parTrans" cxnId="{BB3E23F3-B600-4577-8477-722193148B18}">
      <dgm:prSet/>
      <dgm:spPr/>
      <dgm:t>
        <a:bodyPr/>
        <a:lstStyle/>
        <a:p>
          <a:endParaRPr lang="en-US"/>
        </a:p>
      </dgm:t>
    </dgm:pt>
    <dgm:pt modelId="{02E377E7-1A1A-4664-9F76-9FDAFE944919}" type="sibTrans" cxnId="{BB3E23F3-B600-4577-8477-722193148B18}">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custLinFactNeighborX="-10429" custLinFactNeighborY="2479">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F81CF094-FB63-4005-BF72-5CBD62E22765}" type="pres">
      <dgm:prSet presAssocID="{16D39AE9-A67D-4A38-B7F7-8E1F087818FD}" presName="parTxOnly" presStyleLbl="node1" presStyleIdx="1" presStyleCnt="4">
        <dgm:presLayoutVars>
          <dgm:bulletEnabled val="1"/>
        </dgm:presLayoutVars>
      </dgm:prSet>
      <dgm:spPr/>
      <dgm:t>
        <a:bodyPr/>
        <a:lstStyle/>
        <a:p>
          <a:endParaRPr lang="en-US"/>
        </a:p>
      </dgm:t>
    </dgm:pt>
    <dgm:pt modelId="{F56528B7-AF2E-4C0A-997F-570627F0364C}" type="pres">
      <dgm:prSet presAssocID="{EE9AC3D4-A306-447C-BFA2-546C53E41E21}" presName="parSpace" presStyleCnt="0"/>
      <dgm:spPr/>
    </dgm:pt>
    <dgm:pt modelId="{AF4D3CEE-623A-4724-931B-883E232CC9CE}" type="pres">
      <dgm:prSet presAssocID="{E86317AF-BC5B-4B33-824D-D8408F1F71E0}" presName="parTxOnly" presStyleLbl="node1" presStyleIdx="2" presStyleCnt="4">
        <dgm:presLayoutVars>
          <dgm:bulletEnabled val="1"/>
        </dgm:presLayoutVars>
      </dgm:prSet>
      <dgm:spPr/>
      <dgm:t>
        <a:bodyPr/>
        <a:lstStyle/>
        <a:p>
          <a:endParaRPr lang="en-US"/>
        </a:p>
      </dgm:t>
    </dgm:pt>
    <dgm:pt modelId="{E080B0C8-E69F-452A-A450-E20EB39536EF}" type="pres">
      <dgm:prSet presAssocID="{F14D7AC0-3333-470B-8BEC-7099793A366F}" presName="parSpace" presStyleCnt="0"/>
      <dgm:spPr/>
    </dgm:pt>
    <dgm:pt modelId="{120E9F0E-6A9F-44DD-B976-96A171F7C340}" type="pres">
      <dgm:prSet presAssocID="{2A89C6DC-7507-4555-962E-B6EFA2A136D6}" presName="parTxOnly" presStyleLbl="node1" presStyleIdx="3" presStyleCnt="4">
        <dgm:presLayoutVars>
          <dgm:bulletEnabled val="1"/>
        </dgm:presLayoutVars>
      </dgm:prSet>
      <dgm:spPr/>
      <dgm:t>
        <a:bodyPr/>
        <a:lstStyle/>
        <a:p>
          <a:endParaRPr lang="en-US"/>
        </a:p>
      </dgm:t>
    </dgm:pt>
  </dgm:ptLst>
  <dgm:cxnLst>
    <dgm:cxn modelId="{89762185-4B09-4671-81D5-695E253F7C9E}" srcId="{F3AC2511-602A-4B25-874D-6CDB91F24B74}" destId="{E86317AF-BC5B-4B33-824D-D8408F1F71E0}" srcOrd="2" destOrd="0" parTransId="{525F7A6D-2D74-49ED-B892-B75E20798774}" sibTransId="{F14D7AC0-3333-470B-8BEC-7099793A366F}"/>
    <dgm:cxn modelId="{8BB7A136-9AFC-479C-BA9B-6388D91D7B62}" srcId="{F3AC2511-602A-4B25-874D-6CDB91F24B74}" destId="{911CD7F4-5577-4E00-9D27-8B565F9193B1}" srcOrd="0" destOrd="0" parTransId="{7310CBB3-A95E-454B-808E-E571BFE57FFE}" sibTransId="{ACFE763F-D1ED-461D-BEDA-CA14348EEACA}"/>
    <dgm:cxn modelId="{068308B6-5573-41FF-A5FC-F59DF154165C}" type="presOf" srcId="{F3AC2511-602A-4B25-874D-6CDB91F24B74}" destId="{F35A8610-EA9D-43B9-9C33-92728D7E40B8}" srcOrd="0" destOrd="0" presId="urn:microsoft.com/office/officeart/2005/8/layout/hChevron3"/>
    <dgm:cxn modelId="{A6508EC8-A299-49BA-98E5-31248AD07AFE}" type="presOf" srcId="{911CD7F4-5577-4E00-9D27-8B565F9193B1}" destId="{A66921D6-3D85-4B27-8F0C-AF4A2C3251F9}" srcOrd="0" destOrd="0" presId="urn:microsoft.com/office/officeart/2005/8/layout/hChevron3"/>
    <dgm:cxn modelId="{EDFAABBD-49A3-4EC9-AF7F-BB6D853BE6E1}" type="presOf" srcId="{E86317AF-BC5B-4B33-824D-D8408F1F71E0}" destId="{AF4D3CEE-623A-4724-931B-883E232CC9CE}" srcOrd="0" destOrd="0" presId="urn:microsoft.com/office/officeart/2005/8/layout/hChevron3"/>
    <dgm:cxn modelId="{5175712E-DEC3-44B5-A958-B103B4CAA245}" type="presOf" srcId="{16D39AE9-A67D-4A38-B7F7-8E1F087818FD}" destId="{F81CF094-FB63-4005-BF72-5CBD62E22765}" srcOrd="0" destOrd="0" presId="urn:microsoft.com/office/officeart/2005/8/layout/hChevron3"/>
    <dgm:cxn modelId="{AB79A96C-9CD7-4298-8D2C-E621A8C1C78F}" srcId="{F3AC2511-602A-4B25-874D-6CDB91F24B74}" destId="{16D39AE9-A67D-4A38-B7F7-8E1F087818FD}" srcOrd="1" destOrd="0" parTransId="{0D780F11-2C4C-4DA6-97C3-A19E38E8758E}" sibTransId="{EE9AC3D4-A306-447C-BFA2-546C53E41E21}"/>
    <dgm:cxn modelId="{BB3E23F3-B600-4577-8477-722193148B18}" srcId="{F3AC2511-602A-4B25-874D-6CDB91F24B74}" destId="{2A89C6DC-7507-4555-962E-B6EFA2A136D6}" srcOrd="3" destOrd="0" parTransId="{3E282F60-EF74-4019-96F0-1A6E01171267}" sibTransId="{02E377E7-1A1A-4664-9F76-9FDAFE944919}"/>
    <dgm:cxn modelId="{A9EAC465-2444-4F4B-A154-2E38A77CE361}" type="presOf" srcId="{2A89C6DC-7507-4555-962E-B6EFA2A136D6}" destId="{120E9F0E-6A9F-44DD-B976-96A171F7C340}" srcOrd="0" destOrd="0" presId="urn:microsoft.com/office/officeart/2005/8/layout/hChevron3"/>
    <dgm:cxn modelId="{68D57744-DA28-4B17-BE85-03B3E95E0656}" type="presParOf" srcId="{F35A8610-EA9D-43B9-9C33-92728D7E40B8}" destId="{A66921D6-3D85-4B27-8F0C-AF4A2C3251F9}" srcOrd="0" destOrd="0" presId="urn:microsoft.com/office/officeart/2005/8/layout/hChevron3"/>
    <dgm:cxn modelId="{13CF4B91-0273-42F7-B8F0-1BBD895C9E28}" type="presParOf" srcId="{F35A8610-EA9D-43B9-9C33-92728D7E40B8}" destId="{6CDFE2FF-F925-4299-8A8C-5B0FDDC67544}" srcOrd="1" destOrd="0" presId="urn:microsoft.com/office/officeart/2005/8/layout/hChevron3"/>
    <dgm:cxn modelId="{0A5D4778-4894-4D8C-9DCC-F1CFAD2FA2FD}" type="presParOf" srcId="{F35A8610-EA9D-43B9-9C33-92728D7E40B8}" destId="{F81CF094-FB63-4005-BF72-5CBD62E22765}" srcOrd="2" destOrd="0" presId="urn:microsoft.com/office/officeart/2005/8/layout/hChevron3"/>
    <dgm:cxn modelId="{D4902C3B-B7A6-42D7-9C33-5BA55E29A2D9}" type="presParOf" srcId="{F35A8610-EA9D-43B9-9C33-92728D7E40B8}" destId="{F56528B7-AF2E-4C0A-997F-570627F0364C}" srcOrd="3" destOrd="0" presId="urn:microsoft.com/office/officeart/2005/8/layout/hChevron3"/>
    <dgm:cxn modelId="{26C9C020-0E09-4E37-8CD1-953C4E64D74B}" type="presParOf" srcId="{F35A8610-EA9D-43B9-9C33-92728D7E40B8}" destId="{AF4D3CEE-623A-4724-931B-883E232CC9CE}" srcOrd="4" destOrd="0" presId="urn:microsoft.com/office/officeart/2005/8/layout/hChevron3"/>
    <dgm:cxn modelId="{58295942-AD54-46F3-BC3E-C31A5FEDD181}" type="presParOf" srcId="{F35A8610-EA9D-43B9-9C33-92728D7E40B8}" destId="{E080B0C8-E69F-452A-A450-E20EB39536EF}" srcOrd="5" destOrd="0" presId="urn:microsoft.com/office/officeart/2005/8/layout/hChevron3"/>
    <dgm:cxn modelId="{A8A995D9-7DCA-451B-B75A-4744BB2035ED}" type="presParOf" srcId="{F35A8610-EA9D-43B9-9C33-92728D7E40B8}" destId="{120E9F0E-6A9F-44DD-B976-96A171F7C340}" srcOrd="6" destOrd="0" presId="urn:microsoft.com/office/officeart/2005/8/layout/hChevron3"/>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custT="1"/>
      <dgm:spPr>
        <a:solidFill>
          <a:schemeClr val="accent5">
            <a:lumMod val="75000"/>
          </a:schemeClr>
        </a:solidFill>
      </dgm:spPr>
      <dgm:t>
        <a:bodyPr/>
        <a:lstStyle/>
        <a:p>
          <a:r>
            <a:rPr lang="en-US" sz="1800" b="1" dirty="0" smtClean="0">
              <a:latin typeface="Footlight MT Light" pitchFamily="18" charset="0"/>
            </a:rPr>
            <a:t>DEMOGRAPHIC DATA</a:t>
          </a:r>
          <a:endParaRPr lang="en-US" sz="1800"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C6394E47-7CAA-4D32-9E45-306AC8205515}">
      <dgm:prSet phldrT="[Text]" custT="1"/>
      <dgm:spPr>
        <a:solidFill>
          <a:srgbClr val="FFC000"/>
        </a:solidFill>
      </dgm:spPr>
      <dgm:t>
        <a:bodyPr/>
        <a:lstStyle/>
        <a:p>
          <a:r>
            <a:rPr lang="en-US" sz="1800" b="1" dirty="0" smtClean="0">
              <a:latin typeface="Footlight MT Light" pitchFamily="18" charset="0"/>
            </a:rPr>
            <a:t>RESULTS and DISCUSSION</a:t>
          </a:r>
          <a:endParaRPr lang="en-US" sz="1800" b="1" dirty="0">
            <a:latin typeface="Footlight MT Light" pitchFamily="18" charset="0"/>
          </a:endParaRPr>
        </a:p>
      </dgm:t>
    </dgm:pt>
    <dgm:pt modelId="{AD2E8E71-AB67-44BA-A499-795BBCD3261F}" type="parTrans" cxnId="{56AE0EAB-77BB-44F9-B2C8-248AA5D3E483}">
      <dgm:prSet/>
      <dgm:spPr/>
      <dgm:t>
        <a:bodyPr/>
        <a:lstStyle/>
        <a:p>
          <a:endParaRPr lang="en-US"/>
        </a:p>
      </dgm:t>
    </dgm:pt>
    <dgm:pt modelId="{DD7CE669-A374-4904-AC3A-9E9BC2EDAFED}" type="sibTrans" cxnId="{56AE0EAB-77BB-44F9-B2C8-248AA5D3E483}">
      <dgm:prSet/>
      <dgm:spPr/>
      <dgm:t>
        <a:bodyPr/>
        <a:lstStyle/>
        <a:p>
          <a:endParaRPr lang="en-US"/>
        </a:p>
      </dgm:t>
    </dgm:pt>
    <dgm:pt modelId="{9B3F1A97-2C8F-48BF-9354-B8E9E2E05B84}">
      <dgm:prSet phldrT="[Text]" custT="1"/>
      <dgm:spPr>
        <a:solidFill>
          <a:schemeClr val="accent5">
            <a:lumMod val="75000"/>
          </a:schemeClr>
        </a:solidFill>
      </dgm:spPr>
      <dgm:t>
        <a:bodyPr/>
        <a:lstStyle/>
        <a:p>
          <a:r>
            <a:rPr lang="en-US" sz="1800" b="1" dirty="0" smtClean="0">
              <a:latin typeface="Footlight MT Light" pitchFamily="18" charset="0"/>
            </a:rPr>
            <a:t>CONCLUSION</a:t>
          </a:r>
          <a:endParaRPr lang="en-US" sz="1800" b="1" dirty="0">
            <a:latin typeface="Footlight MT Light" pitchFamily="18" charset="0"/>
          </a:endParaRPr>
        </a:p>
      </dgm:t>
    </dgm:pt>
    <dgm:pt modelId="{0B3B6F9F-565C-45FE-ABBC-2862C17D264A}" type="parTrans" cxnId="{18526381-43E4-47F3-A8ED-FA5E9F8DD5A8}">
      <dgm:prSet/>
      <dgm:spPr/>
      <dgm:t>
        <a:bodyPr/>
        <a:lstStyle/>
        <a:p>
          <a:endParaRPr lang="en-US"/>
        </a:p>
      </dgm:t>
    </dgm:pt>
    <dgm:pt modelId="{8C814118-6BF7-4918-86A1-AEC496CC9DF6}" type="sibTrans" cxnId="{18526381-43E4-47F3-A8ED-FA5E9F8DD5A8}">
      <dgm:prSet/>
      <dgm:spPr/>
      <dgm:t>
        <a:bodyPr/>
        <a:lstStyle/>
        <a:p>
          <a:endParaRPr lang="en-US"/>
        </a:p>
      </dgm:t>
    </dgm:pt>
    <dgm:pt modelId="{5729402D-F62C-423A-8FA5-A276A00C9BF3}">
      <dgm:prSet phldrT="[Text]" custT="1"/>
      <dgm:spPr>
        <a:solidFill>
          <a:schemeClr val="accent5">
            <a:lumMod val="75000"/>
          </a:schemeClr>
        </a:solidFill>
      </dgm:spPr>
      <dgm:t>
        <a:bodyPr/>
        <a:lstStyle/>
        <a:p>
          <a:r>
            <a:rPr lang="en-US" sz="1300" b="1" dirty="0" smtClean="0">
              <a:latin typeface="Footlight MT Light" pitchFamily="18" charset="0"/>
            </a:rPr>
            <a:t>RECOMMENDATION</a:t>
          </a:r>
          <a:endParaRPr lang="en-US" sz="1300" b="1" dirty="0">
            <a:latin typeface="Footlight MT Light" pitchFamily="18" charset="0"/>
          </a:endParaRPr>
        </a:p>
      </dgm:t>
    </dgm:pt>
    <dgm:pt modelId="{4A7610A9-FBD6-4822-8F8F-2DD6D85DD404}" type="parTrans" cxnId="{11A77A3D-33B2-431B-B028-183A8F82093D}">
      <dgm:prSet/>
      <dgm:spPr/>
      <dgm:t>
        <a:bodyPr/>
        <a:lstStyle/>
        <a:p>
          <a:endParaRPr lang="en-US"/>
        </a:p>
      </dgm:t>
    </dgm:pt>
    <dgm:pt modelId="{8D9A665E-E29B-4202-8852-12C5579F96DC}" type="sibTrans" cxnId="{11A77A3D-33B2-431B-B028-183A8F82093D}">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custLinFactNeighborX="-10429" custLinFactNeighborY="2479">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48401DD9-4657-4DC5-9031-B34D20BEB1D1}" type="pres">
      <dgm:prSet presAssocID="{C6394E47-7CAA-4D32-9E45-306AC8205515}" presName="parTxOnly" presStyleLbl="node1" presStyleIdx="1" presStyleCnt="4">
        <dgm:presLayoutVars>
          <dgm:bulletEnabled val="1"/>
        </dgm:presLayoutVars>
      </dgm:prSet>
      <dgm:spPr/>
      <dgm:t>
        <a:bodyPr/>
        <a:lstStyle/>
        <a:p>
          <a:endParaRPr lang="en-US"/>
        </a:p>
      </dgm:t>
    </dgm:pt>
    <dgm:pt modelId="{BB71BE69-0FC8-474F-BFDB-7E3FA2D23448}" type="pres">
      <dgm:prSet presAssocID="{DD7CE669-A374-4904-AC3A-9E9BC2EDAFED}" presName="parSpace" presStyleCnt="0"/>
      <dgm:spPr/>
    </dgm:pt>
    <dgm:pt modelId="{EBE5922D-A207-4508-85E5-C0C0DD3B1F50}" type="pres">
      <dgm:prSet presAssocID="{9B3F1A97-2C8F-48BF-9354-B8E9E2E05B84}" presName="parTxOnly" presStyleLbl="node1" presStyleIdx="2" presStyleCnt="4">
        <dgm:presLayoutVars>
          <dgm:bulletEnabled val="1"/>
        </dgm:presLayoutVars>
      </dgm:prSet>
      <dgm:spPr/>
      <dgm:t>
        <a:bodyPr/>
        <a:lstStyle/>
        <a:p>
          <a:endParaRPr lang="en-US"/>
        </a:p>
      </dgm:t>
    </dgm:pt>
    <dgm:pt modelId="{0B4DD3F3-2C19-4EF1-A16F-831B6050EB6B}" type="pres">
      <dgm:prSet presAssocID="{8C814118-6BF7-4918-86A1-AEC496CC9DF6}" presName="parSpace" presStyleCnt="0"/>
      <dgm:spPr/>
    </dgm:pt>
    <dgm:pt modelId="{79DFE25D-59D6-4790-BE05-C514AA08CD93}" type="pres">
      <dgm:prSet presAssocID="{5729402D-F62C-423A-8FA5-A276A00C9BF3}" presName="parTxOnly" presStyleLbl="node1" presStyleIdx="3" presStyleCnt="4">
        <dgm:presLayoutVars>
          <dgm:bulletEnabled val="1"/>
        </dgm:presLayoutVars>
      </dgm:prSet>
      <dgm:spPr/>
      <dgm:t>
        <a:bodyPr/>
        <a:lstStyle/>
        <a:p>
          <a:endParaRPr lang="en-US"/>
        </a:p>
      </dgm:t>
    </dgm:pt>
  </dgm:ptLst>
  <dgm:cxnLst>
    <dgm:cxn modelId="{8BB7A136-9AFC-479C-BA9B-6388D91D7B62}" srcId="{F3AC2511-602A-4B25-874D-6CDB91F24B74}" destId="{911CD7F4-5577-4E00-9D27-8B565F9193B1}" srcOrd="0" destOrd="0" parTransId="{7310CBB3-A95E-454B-808E-E571BFE57FFE}" sibTransId="{ACFE763F-D1ED-461D-BEDA-CA14348EEACA}"/>
    <dgm:cxn modelId="{56AE0EAB-77BB-44F9-B2C8-248AA5D3E483}" srcId="{F3AC2511-602A-4B25-874D-6CDB91F24B74}" destId="{C6394E47-7CAA-4D32-9E45-306AC8205515}" srcOrd="1" destOrd="0" parTransId="{AD2E8E71-AB67-44BA-A499-795BBCD3261F}" sibTransId="{DD7CE669-A374-4904-AC3A-9E9BC2EDAFED}"/>
    <dgm:cxn modelId="{47436511-0214-40CA-8A57-42C4F9332C44}" type="presOf" srcId="{F3AC2511-602A-4B25-874D-6CDB91F24B74}" destId="{F35A8610-EA9D-43B9-9C33-92728D7E40B8}" srcOrd="0" destOrd="0" presId="urn:microsoft.com/office/officeart/2005/8/layout/hChevron3"/>
    <dgm:cxn modelId="{DD36ADDC-589E-40A6-B535-DB478A9EA45D}" type="presOf" srcId="{911CD7F4-5577-4E00-9D27-8B565F9193B1}" destId="{A66921D6-3D85-4B27-8F0C-AF4A2C3251F9}" srcOrd="0" destOrd="0" presId="urn:microsoft.com/office/officeart/2005/8/layout/hChevron3"/>
    <dgm:cxn modelId="{EEE6F423-3A3A-4852-A5AA-2426983A1AAB}" type="presOf" srcId="{5729402D-F62C-423A-8FA5-A276A00C9BF3}" destId="{79DFE25D-59D6-4790-BE05-C514AA08CD93}" srcOrd="0" destOrd="0" presId="urn:microsoft.com/office/officeart/2005/8/layout/hChevron3"/>
    <dgm:cxn modelId="{B552C522-6776-4BE2-AB2E-A4519E77C9AC}" type="presOf" srcId="{9B3F1A97-2C8F-48BF-9354-B8E9E2E05B84}" destId="{EBE5922D-A207-4508-85E5-C0C0DD3B1F50}" srcOrd="0" destOrd="0" presId="urn:microsoft.com/office/officeart/2005/8/layout/hChevron3"/>
    <dgm:cxn modelId="{18526381-43E4-47F3-A8ED-FA5E9F8DD5A8}" srcId="{F3AC2511-602A-4B25-874D-6CDB91F24B74}" destId="{9B3F1A97-2C8F-48BF-9354-B8E9E2E05B84}" srcOrd="2" destOrd="0" parTransId="{0B3B6F9F-565C-45FE-ABBC-2862C17D264A}" sibTransId="{8C814118-6BF7-4918-86A1-AEC496CC9DF6}"/>
    <dgm:cxn modelId="{9DBDEBE4-EF4C-4025-86CB-C5D4F69C8C0E}" type="presOf" srcId="{C6394E47-7CAA-4D32-9E45-306AC8205515}" destId="{48401DD9-4657-4DC5-9031-B34D20BEB1D1}" srcOrd="0" destOrd="0" presId="urn:microsoft.com/office/officeart/2005/8/layout/hChevron3"/>
    <dgm:cxn modelId="{11A77A3D-33B2-431B-B028-183A8F82093D}" srcId="{F3AC2511-602A-4B25-874D-6CDB91F24B74}" destId="{5729402D-F62C-423A-8FA5-A276A00C9BF3}" srcOrd="3" destOrd="0" parTransId="{4A7610A9-FBD6-4822-8F8F-2DD6D85DD404}" sibTransId="{8D9A665E-E29B-4202-8852-12C5579F96DC}"/>
    <dgm:cxn modelId="{2C52D171-DF16-4054-9458-653199D0AD43}" type="presParOf" srcId="{F35A8610-EA9D-43B9-9C33-92728D7E40B8}" destId="{A66921D6-3D85-4B27-8F0C-AF4A2C3251F9}" srcOrd="0" destOrd="0" presId="urn:microsoft.com/office/officeart/2005/8/layout/hChevron3"/>
    <dgm:cxn modelId="{E2A56402-48EA-49C9-BE6C-88792F9BB192}" type="presParOf" srcId="{F35A8610-EA9D-43B9-9C33-92728D7E40B8}" destId="{6CDFE2FF-F925-4299-8A8C-5B0FDDC67544}" srcOrd="1" destOrd="0" presId="urn:microsoft.com/office/officeart/2005/8/layout/hChevron3"/>
    <dgm:cxn modelId="{DC4FC569-FA91-4A07-9E14-FBF63C032D18}" type="presParOf" srcId="{F35A8610-EA9D-43B9-9C33-92728D7E40B8}" destId="{48401DD9-4657-4DC5-9031-B34D20BEB1D1}" srcOrd="2" destOrd="0" presId="urn:microsoft.com/office/officeart/2005/8/layout/hChevron3"/>
    <dgm:cxn modelId="{0A5F705D-5C6B-4C4D-849E-713E5B7BBEBC}" type="presParOf" srcId="{F35A8610-EA9D-43B9-9C33-92728D7E40B8}" destId="{BB71BE69-0FC8-474F-BFDB-7E3FA2D23448}" srcOrd="3" destOrd="0" presId="urn:microsoft.com/office/officeart/2005/8/layout/hChevron3"/>
    <dgm:cxn modelId="{C998AD07-0578-4363-987E-1895CF0A6EFF}" type="presParOf" srcId="{F35A8610-EA9D-43B9-9C33-92728D7E40B8}" destId="{EBE5922D-A207-4508-85E5-C0C0DD3B1F50}" srcOrd="4" destOrd="0" presId="urn:microsoft.com/office/officeart/2005/8/layout/hChevron3"/>
    <dgm:cxn modelId="{0A71B867-C830-4EAE-90AB-03457380821B}" type="presParOf" srcId="{F35A8610-EA9D-43B9-9C33-92728D7E40B8}" destId="{0B4DD3F3-2C19-4EF1-A16F-831B6050EB6B}" srcOrd="5" destOrd="0" presId="urn:microsoft.com/office/officeart/2005/8/layout/hChevron3"/>
    <dgm:cxn modelId="{2ACA851D-66BA-4E62-844E-F96C2744B59E}" type="presParOf" srcId="{F35A8610-EA9D-43B9-9C33-92728D7E40B8}" destId="{79DFE25D-59D6-4790-BE05-C514AA08CD93}" srcOrd="6" destOrd="0" presId="urn:microsoft.com/office/officeart/2005/8/layout/hChevron3"/>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custT="1"/>
      <dgm:spPr>
        <a:solidFill>
          <a:schemeClr val="accent5">
            <a:lumMod val="75000"/>
          </a:schemeClr>
        </a:solidFill>
      </dgm:spPr>
      <dgm:t>
        <a:bodyPr/>
        <a:lstStyle/>
        <a:p>
          <a:r>
            <a:rPr lang="en-US" sz="1800" b="1" dirty="0" smtClean="0">
              <a:latin typeface="Footlight MT Light" pitchFamily="18" charset="0"/>
            </a:rPr>
            <a:t>DEMOGRAPHIC DATA</a:t>
          </a:r>
          <a:endParaRPr lang="en-US" sz="1800"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121E473E-6B78-4BFE-9763-F700306C7D83}">
      <dgm:prSet phldrT="[Text]" custT="1"/>
      <dgm:spPr>
        <a:solidFill>
          <a:srgbClr val="FFC000"/>
        </a:solidFill>
      </dgm:spPr>
      <dgm:t>
        <a:bodyPr/>
        <a:lstStyle/>
        <a:p>
          <a:r>
            <a:rPr lang="en-US" sz="1800" b="1" dirty="0" smtClean="0">
              <a:latin typeface="Footlight MT Light" pitchFamily="18" charset="0"/>
            </a:rPr>
            <a:t>RESULTS and DISCUSSION</a:t>
          </a:r>
          <a:endParaRPr lang="en-US" sz="1800" b="1" dirty="0">
            <a:latin typeface="Footlight MT Light" pitchFamily="18" charset="0"/>
          </a:endParaRPr>
        </a:p>
      </dgm:t>
    </dgm:pt>
    <dgm:pt modelId="{E97B6690-1D04-4B06-B571-7280A0578262}" type="parTrans" cxnId="{105AD72B-293F-4ACA-B6DD-4CCE920917B2}">
      <dgm:prSet/>
      <dgm:spPr/>
      <dgm:t>
        <a:bodyPr/>
        <a:lstStyle/>
        <a:p>
          <a:endParaRPr lang="en-US"/>
        </a:p>
      </dgm:t>
    </dgm:pt>
    <dgm:pt modelId="{208DD3D4-299F-414D-88BC-2BCA01689AA8}" type="sibTrans" cxnId="{105AD72B-293F-4ACA-B6DD-4CCE920917B2}">
      <dgm:prSet/>
      <dgm:spPr/>
      <dgm:t>
        <a:bodyPr/>
        <a:lstStyle/>
        <a:p>
          <a:endParaRPr lang="en-US"/>
        </a:p>
      </dgm:t>
    </dgm:pt>
    <dgm:pt modelId="{8242C9B4-705D-4030-B439-DAD903AC12AB}">
      <dgm:prSet phldrT="[Text]" custT="1"/>
      <dgm:spPr>
        <a:solidFill>
          <a:schemeClr val="accent5">
            <a:lumMod val="75000"/>
          </a:schemeClr>
        </a:solidFill>
      </dgm:spPr>
      <dgm:t>
        <a:bodyPr/>
        <a:lstStyle/>
        <a:p>
          <a:r>
            <a:rPr lang="en-US" sz="1800" b="1" dirty="0" smtClean="0">
              <a:latin typeface="Footlight MT Light" pitchFamily="18" charset="0"/>
            </a:rPr>
            <a:t>CONCLUSION</a:t>
          </a:r>
          <a:endParaRPr lang="en-US" sz="1800" b="1" dirty="0">
            <a:latin typeface="Footlight MT Light" pitchFamily="18" charset="0"/>
          </a:endParaRPr>
        </a:p>
      </dgm:t>
    </dgm:pt>
    <dgm:pt modelId="{76C70960-3627-47C3-9E83-971F2DC2BF67}" type="parTrans" cxnId="{F5C7A379-0298-4042-B863-75288DFD1DAE}">
      <dgm:prSet/>
      <dgm:spPr/>
      <dgm:t>
        <a:bodyPr/>
        <a:lstStyle/>
        <a:p>
          <a:endParaRPr lang="en-US"/>
        </a:p>
      </dgm:t>
    </dgm:pt>
    <dgm:pt modelId="{1D0F2F95-8DA8-48B7-AB65-08C018C18FC1}" type="sibTrans" cxnId="{F5C7A379-0298-4042-B863-75288DFD1DAE}">
      <dgm:prSet/>
      <dgm:spPr/>
      <dgm:t>
        <a:bodyPr/>
        <a:lstStyle/>
        <a:p>
          <a:endParaRPr lang="en-US"/>
        </a:p>
      </dgm:t>
    </dgm:pt>
    <dgm:pt modelId="{553AFB2C-22C2-49DC-A968-51ADF842ABC9}">
      <dgm:prSet phldrT="[Text]" custT="1"/>
      <dgm:spPr>
        <a:solidFill>
          <a:schemeClr val="accent5">
            <a:lumMod val="75000"/>
          </a:schemeClr>
        </a:solidFill>
      </dgm:spPr>
      <dgm:t>
        <a:bodyPr/>
        <a:lstStyle/>
        <a:p>
          <a:r>
            <a:rPr lang="en-US" sz="1300" b="1" dirty="0" smtClean="0">
              <a:latin typeface="Footlight MT Light" pitchFamily="18" charset="0"/>
            </a:rPr>
            <a:t>RECOMMENDATION</a:t>
          </a:r>
          <a:endParaRPr lang="en-US" sz="1300" b="1" dirty="0">
            <a:latin typeface="Footlight MT Light" pitchFamily="18" charset="0"/>
          </a:endParaRPr>
        </a:p>
      </dgm:t>
    </dgm:pt>
    <dgm:pt modelId="{EDC5925B-8B8A-4D0F-AD63-4846D1CAB827}" type="parTrans" cxnId="{726AC086-C57D-4585-85E3-EDBA7BFD8C0D}">
      <dgm:prSet/>
      <dgm:spPr/>
      <dgm:t>
        <a:bodyPr/>
        <a:lstStyle/>
        <a:p>
          <a:endParaRPr lang="en-US"/>
        </a:p>
      </dgm:t>
    </dgm:pt>
    <dgm:pt modelId="{593BA6D7-0A07-486E-80E7-7758512174F2}" type="sibTrans" cxnId="{726AC086-C57D-4585-85E3-EDBA7BFD8C0D}">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custLinFactNeighborX="-10429" custLinFactNeighborY="2479">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3BB4B66D-703F-4F66-90A6-152996A2B5C9}" type="pres">
      <dgm:prSet presAssocID="{121E473E-6B78-4BFE-9763-F700306C7D83}" presName="parTxOnly" presStyleLbl="node1" presStyleIdx="1" presStyleCnt="4">
        <dgm:presLayoutVars>
          <dgm:bulletEnabled val="1"/>
        </dgm:presLayoutVars>
      </dgm:prSet>
      <dgm:spPr/>
      <dgm:t>
        <a:bodyPr/>
        <a:lstStyle/>
        <a:p>
          <a:endParaRPr lang="en-US"/>
        </a:p>
      </dgm:t>
    </dgm:pt>
    <dgm:pt modelId="{F420D051-8555-4C63-8D83-9DAAC4C0106D}" type="pres">
      <dgm:prSet presAssocID="{208DD3D4-299F-414D-88BC-2BCA01689AA8}" presName="parSpace" presStyleCnt="0"/>
      <dgm:spPr/>
    </dgm:pt>
    <dgm:pt modelId="{60A8A749-A30A-4D85-A982-6A6AC95967C2}" type="pres">
      <dgm:prSet presAssocID="{8242C9B4-705D-4030-B439-DAD903AC12AB}" presName="parTxOnly" presStyleLbl="node1" presStyleIdx="2" presStyleCnt="4">
        <dgm:presLayoutVars>
          <dgm:bulletEnabled val="1"/>
        </dgm:presLayoutVars>
      </dgm:prSet>
      <dgm:spPr/>
      <dgm:t>
        <a:bodyPr/>
        <a:lstStyle/>
        <a:p>
          <a:endParaRPr lang="en-US"/>
        </a:p>
      </dgm:t>
    </dgm:pt>
    <dgm:pt modelId="{9A2A7806-1314-450D-8493-1C7B9BAD39C8}" type="pres">
      <dgm:prSet presAssocID="{1D0F2F95-8DA8-48B7-AB65-08C018C18FC1}" presName="parSpace" presStyleCnt="0"/>
      <dgm:spPr/>
    </dgm:pt>
    <dgm:pt modelId="{43D23A89-6F23-41BE-927F-E1716C2F0B07}" type="pres">
      <dgm:prSet presAssocID="{553AFB2C-22C2-49DC-A968-51ADF842ABC9}" presName="parTxOnly" presStyleLbl="node1" presStyleIdx="3" presStyleCnt="4">
        <dgm:presLayoutVars>
          <dgm:bulletEnabled val="1"/>
        </dgm:presLayoutVars>
      </dgm:prSet>
      <dgm:spPr/>
      <dgm:t>
        <a:bodyPr/>
        <a:lstStyle/>
        <a:p>
          <a:endParaRPr lang="en-US"/>
        </a:p>
      </dgm:t>
    </dgm:pt>
  </dgm:ptLst>
  <dgm:cxnLst>
    <dgm:cxn modelId="{F5C7A379-0298-4042-B863-75288DFD1DAE}" srcId="{F3AC2511-602A-4B25-874D-6CDB91F24B74}" destId="{8242C9B4-705D-4030-B439-DAD903AC12AB}" srcOrd="2" destOrd="0" parTransId="{76C70960-3627-47C3-9E83-971F2DC2BF67}" sibTransId="{1D0F2F95-8DA8-48B7-AB65-08C018C18FC1}"/>
    <dgm:cxn modelId="{659F0622-0E46-459E-AEDF-8684C2CD636E}" type="presOf" srcId="{911CD7F4-5577-4E00-9D27-8B565F9193B1}" destId="{A66921D6-3D85-4B27-8F0C-AF4A2C3251F9}" srcOrd="0" destOrd="0" presId="urn:microsoft.com/office/officeart/2005/8/layout/hChevron3"/>
    <dgm:cxn modelId="{8BB7A136-9AFC-479C-BA9B-6388D91D7B62}" srcId="{F3AC2511-602A-4B25-874D-6CDB91F24B74}" destId="{911CD7F4-5577-4E00-9D27-8B565F9193B1}" srcOrd="0" destOrd="0" parTransId="{7310CBB3-A95E-454B-808E-E571BFE57FFE}" sibTransId="{ACFE763F-D1ED-461D-BEDA-CA14348EEACA}"/>
    <dgm:cxn modelId="{726AC086-C57D-4585-85E3-EDBA7BFD8C0D}" srcId="{F3AC2511-602A-4B25-874D-6CDB91F24B74}" destId="{553AFB2C-22C2-49DC-A968-51ADF842ABC9}" srcOrd="3" destOrd="0" parTransId="{EDC5925B-8B8A-4D0F-AD63-4846D1CAB827}" sibTransId="{593BA6D7-0A07-486E-80E7-7758512174F2}"/>
    <dgm:cxn modelId="{142A575F-2873-48B1-BB8E-FAA1A7EFF17D}" type="presOf" srcId="{553AFB2C-22C2-49DC-A968-51ADF842ABC9}" destId="{43D23A89-6F23-41BE-927F-E1716C2F0B07}" srcOrd="0" destOrd="0" presId="urn:microsoft.com/office/officeart/2005/8/layout/hChevron3"/>
    <dgm:cxn modelId="{2CCF70A9-651D-4EE7-8AF2-B026F2961DAA}" type="presOf" srcId="{F3AC2511-602A-4B25-874D-6CDB91F24B74}" destId="{F35A8610-EA9D-43B9-9C33-92728D7E40B8}" srcOrd="0" destOrd="0" presId="urn:microsoft.com/office/officeart/2005/8/layout/hChevron3"/>
    <dgm:cxn modelId="{F0AA4F33-CC86-4215-B777-A17F7AB24441}" type="presOf" srcId="{121E473E-6B78-4BFE-9763-F700306C7D83}" destId="{3BB4B66D-703F-4F66-90A6-152996A2B5C9}" srcOrd="0" destOrd="0" presId="urn:microsoft.com/office/officeart/2005/8/layout/hChevron3"/>
    <dgm:cxn modelId="{105AD72B-293F-4ACA-B6DD-4CCE920917B2}" srcId="{F3AC2511-602A-4B25-874D-6CDB91F24B74}" destId="{121E473E-6B78-4BFE-9763-F700306C7D83}" srcOrd="1" destOrd="0" parTransId="{E97B6690-1D04-4B06-B571-7280A0578262}" sibTransId="{208DD3D4-299F-414D-88BC-2BCA01689AA8}"/>
    <dgm:cxn modelId="{0E46B8BA-4B35-4676-98D7-3FE54382BEF2}" type="presOf" srcId="{8242C9B4-705D-4030-B439-DAD903AC12AB}" destId="{60A8A749-A30A-4D85-A982-6A6AC95967C2}" srcOrd="0" destOrd="0" presId="urn:microsoft.com/office/officeart/2005/8/layout/hChevron3"/>
    <dgm:cxn modelId="{4A56D735-04A5-4A83-8FCE-A91FBBF11CC7}" type="presParOf" srcId="{F35A8610-EA9D-43B9-9C33-92728D7E40B8}" destId="{A66921D6-3D85-4B27-8F0C-AF4A2C3251F9}" srcOrd="0" destOrd="0" presId="urn:microsoft.com/office/officeart/2005/8/layout/hChevron3"/>
    <dgm:cxn modelId="{AA1C927F-2A4C-4790-9328-A3CA616DC6D1}" type="presParOf" srcId="{F35A8610-EA9D-43B9-9C33-92728D7E40B8}" destId="{6CDFE2FF-F925-4299-8A8C-5B0FDDC67544}" srcOrd="1" destOrd="0" presId="urn:microsoft.com/office/officeart/2005/8/layout/hChevron3"/>
    <dgm:cxn modelId="{A04E556F-FD99-47D6-BF6E-C5FD1D07B467}" type="presParOf" srcId="{F35A8610-EA9D-43B9-9C33-92728D7E40B8}" destId="{3BB4B66D-703F-4F66-90A6-152996A2B5C9}" srcOrd="2" destOrd="0" presId="urn:microsoft.com/office/officeart/2005/8/layout/hChevron3"/>
    <dgm:cxn modelId="{C59B5DCA-E999-4FDE-9F3B-FCDA06D9FF91}" type="presParOf" srcId="{F35A8610-EA9D-43B9-9C33-92728D7E40B8}" destId="{F420D051-8555-4C63-8D83-9DAAC4C0106D}" srcOrd="3" destOrd="0" presId="urn:microsoft.com/office/officeart/2005/8/layout/hChevron3"/>
    <dgm:cxn modelId="{CAE94C01-3350-4CE0-ADCD-4A4A9E222761}" type="presParOf" srcId="{F35A8610-EA9D-43B9-9C33-92728D7E40B8}" destId="{60A8A749-A30A-4D85-A982-6A6AC95967C2}" srcOrd="4" destOrd="0" presId="urn:microsoft.com/office/officeart/2005/8/layout/hChevron3"/>
    <dgm:cxn modelId="{FFF01125-9513-4532-B42A-98CD5FD54AD8}" type="presParOf" srcId="{F35A8610-EA9D-43B9-9C33-92728D7E40B8}" destId="{9A2A7806-1314-450D-8493-1C7B9BAD39C8}" srcOrd="5" destOrd="0" presId="urn:microsoft.com/office/officeart/2005/8/layout/hChevron3"/>
    <dgm:cxn modelId="{DE3F7B6F-CB13-42A8-8307-C6CD2AE1016A}" type="presParOf" srcId="{F35A8610-EA9D-43B9-9C33-92728D7E40B8}" destId="{43D23A89-6F23-41BE-927F-E1716C2F0B07}" srcOrd="6" destOrd="0" presId="urn:microsoft.com/office/officeart/2005/8/layout/hChevron3"/>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custT="1"/>
      <dgm:spPr>
        <a:solidFill>
          <a:schemeClr val="accent5">
            <a:lumMod val="75000"/>
          </a:schemeClr>
        </a:solidFill>
      </dgm:spPr>
      <dgm:t>
        <a:bodyPr/>
        <a:lstStyle/>
        <a:p>
          <a:r>
            <a:rPr lang="en-US" sz="1800" b="1" dirty="0" smtClean="0">
              <a:latin typeface="Footlight MT Light" pitchFamily="18" charset="0"/>
            </a:rPr>
            <a:t>DEMOGRAPHIC DATA</a:t>
          </a:r>
          <a:endParaRPr lang="en-US" sz="1800"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F03C8B8D-4BFE-4231-A601-46B5477624AC}">
      <dgm:prSet phldrT="[Text]" custT="1"/>
      <dgm:spPr>
        <a:solidFill>
          <a:schemeClr val="accent5">
            <a:lumMod val="75000"/>
          </a:schemeClr>
        </a:solidFill>
      </dgm:spPr>
      <dgm:t>
        <a:bodyPr/>
        <a:lstStyle/>
        <a:p>
          <a:r>
            <a:rPr lang="en-US" sz="1800" b="1" dirty="0" smtClean="0">
              <a:latin typeface="Footlight MT Light" pitchFamily="18" charset="0"/>
            </a:rPr>
            <a:t>RESULTS and DISCUSSION</a:t>
          </a:r>
          <a:endParaRPr lang="en-US" sz="1800" b="1" dirty="0">
            <a:latin typeface="Footlight MT Light" pitchFamily="18" charset="0"/>
          </a:endParaRPr>
        </a:p>
      </dgm:t>
    </dgm:pt>
    <dgm:pt modelId="{4607F6DC-DDF0-4056-9B91-3C6954CDCF09}" type="parTrans" cxnId="{205B9C10-AAD9-423F-B7DF-B045E6CA8097}">
      <dgm:prSet/>
      <dgm:spPr/>
      <dgm:t>
        <a:bodyPr/>
        <a:lstStyle/>
        <a:p>
          <a:endParaRPr lang="en-US"/>
        </a:p>
      </dgm:t>
    </dgm:pt>
    <dgm:pt modelId="{885CACA5-B347-4403-8ED6-70CEBE691B62}" type="sibTrans" cxnId="{205B9C10-AAD9-423F-B7DF-B045E6CA8097}">
      <dgm:prSet/>
      <dgm:spPr/>
      <dgm:t>
        <a:bodyPr/>
        <a:lstStyle/>
        <a:p>
          <a:endParaRPr lang="en-US"/>
        </a:p>
      </dgm:t>
    </dgm:pt>
    <dgm:pt modelId="{20AF5BCB-47DD-4852-99A1-D99CB726C70C}">
      <dgm:prSet phldrT="[Text]" custT="1"/>
      <dgm:spPr>
        <a:solidFill>
          <a:srgbClr val="FFC000"/>
        </a:solidFill>
      </dgm:spPr>
      <dgm:t>
        <a:bodyPr/>
        <a:lstStyle/>
        <a:p>
          <a:r>
            <a:rPr lang="en-US" sz="1800" b="1" dirty="0" smtClean="0">
              <a:latin typeface="Footlight MT Light" pitchFamily="18" charset="0"/>
            </a:rPr>
            <a:t>CONCLUSION</a:t>
          </a:r>
          <a:endParaRPr lang="en-US" sz="1800" b="1" dirty="0">
            <a:latin typeface="Footlight MT Light" pitchFamily="18" charset="0"/>
          </a:endParaRPr>
        </a:p>
      </dgm:t>
    </dgm:pt>
    <dgm:pt modelId="{9FADDEB7-10F9-4557-9346-B744AF8979DE}" type="parTrans" cxnId="{08BAE68A-DCCB-473F-BF95-3547A1AA1408}">
      <dgm:prSet/>
      <dgm:spPr/>
      <dgm:t>
        <a:bodyPr/>
        <a:lstStyle/>
        <a:p>
          <a:endParaRPr lang="en-US"/>
        </a:p>
      </dgm:t>
    </dgm:pt>
    <dgm:pt modelId="{39EB1A49-77BC-4DB3-8954-38A3102B6497}" type="sibTrans" cxnId="{08BAE68A-DCCB-473F-BF95-3547A1AA1408}">
      <dgm:prSet/>
      <dgm:spPr/>
      <dgm:t>
        <a:bodyPr/>
        <a:lstStyle/>
        <a:p>
          <a:endParaRPr lang="en-US"/>
        </a:p>
      </dgm:t>
    </dgm:pt>
    <dgm:pt modelId="{9341223E-BB31-4B60-BFCC-EBBECB25E126}">
      <dgm:prSet phldrT="[Text]" custT="1"/>
      <dgm:spPr>
        <a:solidFill>
          <a:schemeClr val="accent5">
            <a:lumMod val="75000"/>
          </a:schemeClr>
        </a:solidFill>
      </dgm:spPr>
      <dgm:t>
        <a:bodyPr/>
        <a:lstStyle/>
        <a:p>
          <a:r>
            <a:rPr lang="en-US" sz="1300" b="1" dirty="0" smtClean="0">
              <a:latin typeface="Footlight MT Light" pitchFamily="18" charset="0"/>
            </a:rPr>
            <a:t>RECOMMENDATION</a:t>
          </a:r>
          <a:endParaRPr lang="en-US" sz="1300" b="1" dirty="0">
            <a:latin typeface="Footlight MT Light" pitchFamily="18" charset="0"/>
          </a:endParaRPr>
        </a:p>
      </dgm:t>
    </dgm:pt>
    <dgm:pt modelId="{EDCFC308-468B-4952-BE13-62FEF728CFAA}" type="parTrans" cxnId="{45784E21-A993-41FC-9567-EBB1B7709D11}">
      <dgm:prSet/>
      <dgm:spPr/>
      <dgm:t>
        <a:bodyPr/>
        <a:lstStyle/>
        <a:p>
          <a:endParaRPr lang="en-US"/>
        </a:p>
      </dgm:t>
    </dgm:pt>
    <dgm:pt modelId="{E7214EDE-8F7F-494B-9368-A461933BA4B1}" type="sibTrans" cxnId="{45784E21-A993-41FC-9567-EBB1B7709D11}">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custLinFactNeighborX="-10429" custLinFactNeighborY="2479">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31D90E28-A273-450F-9D49-1E9074725A2E}" type="pres">
      <dgm:prSet presAssocID="{F03C8B8D-4BFE-4231-A601-46B5477624AC}" presName="parTxOnly" presStyleLbl="node1" presStyleIdx="1" presStyleCnt="4">
        <dgm:presLayoutVars>
          <dgm:bulletEnabled val="1"/>
        </dgm:presLayoutVars>
      </dgm:prSet>
      <dgm:spPr/>
      <dgm:t>
        <a:bodyPr/>
        <a:lstStyle/>
        <a:p>
          <a:endParaRPr lang="en-US"/>
        </a:p>
      </dgm:t>
    </dgm:pt>
    <dgm:pt modelId="{A8853409-1284-4732-9625-E602C0D226BF}" type="pres">
      <dgm:prSet presAssocID="{885CACA5-B347-4403-8ED6-70CEBE691B62}" presName="parSpace" presStyleCnt="0"/>
      <dgm:spPr/>
    </dgm:pt>
    <dgm:pt modelId="{FA721815-0846-43AE-943F-70F75FF39DA6}" type="pres">
      <dgm:prSet presAssocID="{20AF5BCB-47DD-4852-99A1-D99CB726C70C}" presName="parTxOnly" presStyleLbl="node1" presStyleIdx="2" presStyleCnt="4">
        <dgm:presLayoutVars>
          <dgm:bulletEnabled val="1"/>
        </dgm:presLayoutVars>
      </dgm:prSet>
      <dgm:spPr/>
      <dgm:t>
        <a:bodyPr/>
        <a:lstStyle/>
        <a:p>
          <a:endParaRPr lang="en-US"/>
        </a:p>
      </dgm:t>
    </dgm:pt>
    <dgm:pt modelId="{6E47E928-2376-48E5-8DB2-48A2F8F37660}" type="pres">
      <dgm:prSet presAssocID="{39EB1A49-77BC-4DB3-8954-38A3102B6497}" presName="parSpace" presStyleCnt="0"/>
      <dgm:spPr/>
    </dgm:pt>
    <dgm:pt modelId="{D3046945-37DF-4F21-B8E1-7B4A49B331F1}" type="pres">
      <dgm:prSet presAssocID="{9341223E-BB31-4B60-BFCC-EBBECB25E126}" presName="parTxOnly" presStyleLbl="node1" presStyleIdx="3" presStyleCnt="4">
        <dgm:presLayoutVars>
          <dgm:bulletEnabled val="1"/>
        </dgm:presLayoutVars>
      </dgm:prSet>
      <dgm:spPr/>
      <dgm:t>
        <a:bodyPr/>
        <a:lstStyle/>
        <a:p>
          <a:endParaRPr lang="en-US"/>
        </a:p>
      </dgm:t>
    </dgm:pt>
  </dgm:ptLst>
  <dgm:cxnLst>
    <dgm:cxn modelId="{C54FD320-C616-48DA-90F8-BB546644A672}" type="presOf" srcId="{F3AC2511-602A-4B25-874D-6CDB91F24B74}" destId="{F35A8610-EA9D-43B9-9C33-92728D7E40B8}" srcOrd="0" destOrd="0" presId="urn:microsoft.com/office/officeart/2005/8/layout/hChevron3"/>
    <dgm:cxn modelId="{21CC9DA3-65DA-4D4C-8CF6-411E663D099A}" type="presOf" srcId="{9341223E-BB31-4B60-BFCC-EBBECB25E126}" destId="{D3046945-37DF-4F21-B8E1-7B4A49B331F1}" srcOrd="0" destOrd="0" presId="urn:microsoft.com/office/officeart/2005/8/layout/hChevron3"/>
    <dgm:cxn modelId="{8BB7A136-9AFC-479C-BA9B-6388D91D7B62}" srcId="{F3AC2511-602A-4B25-874D-6CDB91F24B74}" destId="{911CD7F4-5577-4E00-9D27-8B565F9193B1}" srcOrd="0" destOrd="0" parTransId="{7310CBB3-A95E-454B-808E-E571BFE57FFE}" sibTransId="{ACFE763F-D1ED-461D-BEDA-CA14348EEACA}"/>
    <dgm:cxn modelId="{96F0911D-B071-4B4B-99E4-BCD8AD8F30C3}" type="presOf" srcId="{F03C8B8D-4BFE-4231-A601-46B5477624AC}" destId="{31D90E28-A273-450F-9D49-1E9074725A2E}" srcOrd="0" destOrd="0" presId="urn:microsoft.com/office/officeart/2005/8/layout/hChevron3"/>
    <dgm:cxn modelId="{08BAE68A-DCCB-473F-BF95-3547A1AA1408}" srcId="{F3AC2511-602A-4B25-874D-6CDB91F24B74}" destId="{20AF5BCB-47DD-4852-99A1-D99CB726C70C}" srcOrd="2" destOrd="0" parTransId="{9FADDEB7-10F9-4557-9346-B744AF8979DE}" sibTransId="{39EB1A49-77BC-4DB3-8954-38A3102B6497}"/>
    <dgm:cxn modelId="{205B9C10-AAD9-423F-B7DF-B045E6CA8097}" srcId="{F3AC2511-602A-4B25-874D-6CDB91F24B74}" destId="{F03C8B8D-4BFE-4231-A601-46B5477624AC}" srcOrd="1" destOrd="0" parTransId="{4607F6DC-DDF0-4056-9B91-3C6954CDCF09}" sibTransId="{885CACA5-B347-4403-8ED6-70CEBE691B62}"/>
    <dgm:cxn modelId="{D1357CBD-BE34-4B0B-9DD5-C838AC522A60}" type="presOf" srcId="{911CD7F4-5577-4E00-9D27-8B565F9193B1}" destId="{A66921D6-3D85-4B27-8F0C-AF4A2C3251F9}" srcOrd="0" destOrd="0" presId="urn:microsoft.com/office/officeart/2005/8/layout/hChevron3"/>
    <dgm:cxn modelId="{45784E21-A993-41FC-9567-EBB1B7709D11}" srcId="{F3AC2511-602A-4B25-874D-6CDB91F24B74}" destId="{9341223E-BB31-4B60-BFCC-EBBECB25E126}" srcOrd="3" destOrd="0" parTransId="{EDCFC308-468B-4952-BE13-62FEF728CFAA}" sibTransId="{E7214EDE-8F7F-494B-9368-A461933BA4B1}"/>
    <dgm:cxn modelId="{32E5530C-A23B-4FD7-AA2E-3F19BD722063}" type="presOf" srcId="{20AF5BCB-47DD-4852-99A1-D99CB726C70C}" destId="{FA721815-0846-43AE-943F-70F75FF39DA6}" srcOrd="0" destOrd="0" presId="urn:microsoft.com/office/officeart/2005/8/layout/hChevron3"/>
    <dgm:cxn modelId="{8EA4E4EB-A2B2-450D-9FA9-F8D69E6B717F}" type="presParOf" srcId="{F35A8610-EA9D-43B9-9C33-92728D7E40B8}" destId="{A66921D6-3D85-4B27-8F0C-AF4A2C3251F9}" srcOrd="0" destOrd="0" presId="urn:microsoft.com/office/officeart/2005/8/layout/hChevron3"/>
    <dgm:cxn modelId="{56B9E2EA-765A-4D96-9B1A-9501A7FB657C}" type="presParOf" srcId="{F35A8610-EA9D-43B9-9C33-92728D7E40B8}" destId="{6CDFE2FF-F925-4299-8A8C-5B0FDDC67544}" srcOrd="1" destOrd="0" presId="urn:microsoft.com/office/officeart/2005/8/layout/hChevron3"/>
    <dgm:cxn modelId="{D3B8F47D-29AD-4A38-8A04-9C7A4330CA8F}" type="presParOf" srcId="{F35A8610-EA9D-43B9-9C33-92728D7E40B8}" destId="{31D90E28-A273-450F-9D49-1E9074725A2E}" srcOrd="2" destOrd="0" presId="urn:microsoft.com/office/officeart/2005/8/layout/hChevron3"/>
    <dgm:cxn modelId="{5F65BE1D-6DD1-4B62-AF3E-4C10C15D72D5}" type="presParOf" srcId="{F35A8610-EA9D-43B9-9C33-92728D7E40B8}" destId="{A8853409-1284-4732-9625-E602C0D226BF}" srcOrd="3" destOrd="0" presId="urn:microsoft.com/office/officeart/2005/8/layout/hChevron3"/>
    <dgm:cxn modelId="{8BFD64BD-3056-4FF5-90B0-C7CB56840180}" type="presParOf" srcId="{F35A8610-EA9D-43B9-9C33-92728D7E40B8}" destId="{FA721815-0846-43AE-943F-70F75FF39DA6}" srcOrd="4" destOrd="0" presId="urn:microsoft.com/office/officeart/2005/8/layout/hChevron3"/>
    <dgm:cxn modelId="{7A018361-9567-4218-9C1E-15AB805DBE48}" type="presParOf" srcId="{F35A8610-EA9D-43B9-9C33-92728D7E40B8}" destId="{6E47E928-2376-48E5-8DB2-48A2F8F37660}" srcOrd="5" destOrd="0" presId="urn:microsoft.com/office/officeart/2005/8/layout/hChevron3"/>
    <dgm:cxn modelId="{888AA71C-C390-4467-B306-A55C1E95611E}" type="presParOf" srcId="{F35A8610-EA9D-43B9-9C33-92728D7E40B8}" destId="{D3046945-37DF-4F21-B8E1-7B4A49B331F1}" srcOrd="6" destOrd="0" presId="urn:microsoft.com/office/officeart/2005/8/layout/hChevron3"/>
  </dgm:cxnLst>
  <dgm:bg>
    <a:noFill/>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custT="1"/>
      <dgm:spPr>
        <a:solidFill>
          <a:schemeClr val="accent5">
            <a:lumMod val="75000"/>
          </a:schemeClr>
        </a:solidFill>
      </dgm:spPr>
      <dgm:t>
        <a:bodyPr/>
        <a:lstStyle/>
        <a:p>
          <a:r>
            <a:rPr lang="en-US" sz="1800" b="1" dirty="0" smtClean="0">
              <a:latin typeface="Footlight MT Light" pitchFamily="18" charset="0"/>
            </a:rPr>
            <a:t>DEMOGRAPHIC DATA</a:t>
          </a:r>
          <a:endParaRPr lang="en-US" sz="1800"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F03C8B8D-4BFE-4231-A601-46B5477624AC}">
      <dgm:prSet phldrT="[Text]" custT="1"/>
      <dgm:spPr>
        <a:solidFill>
          <a:schemeClr val="accent5">
            <a:lumMod val="75000"/>
          </a:schemeClr>
        </a:solidFill>
      </dgm:spPr>
      <dgm:t>
        <a:bodyPr/>
        <a:lstStyle/>
        <a:p>
          <a:r>
            <a:rPr lang="en-US" sz="1800" b="1" dirty="0" smtClean="0">
              <a:latin typeface="Footlight MT Light" pitchFamily="18" charset="0"/>
            </a:rPr>
            <a:t>RESULTS and DISCUSSION</a:t>
          </a:r>
          <a:endParaRPr lang="en-US" sz="1800" b="1" dirty="0">
            <a:latin typeface="Footlight MT Light" pitchFamily="18" charset="0"/>
          </a:endParaRPr>
        </a:p>
      </dgm:t>
    </dgm:pt>
    <dgm:pt modelId="{4607F6DC-DDF0-4056-9B91-3C6954CDCF09}" type="parTrans" cxnId="{205B9C10-AAD9-423F-B7DF-B045E6CA8097}">
      <dgm:prSet/>
      <dgm:spPr/>
      <dgm:t>
        <a:bodyPr/>
        <a:lstStyle/>
        <a:p>
          <a:endParaRPr lang="en-US"/>
        </a:p>
      </dgm:t>
    </dgm:pt>
    <dgm:pt modelId="{885CACA5-B347-4403-8ED6-70CEBE691B62}" type="sibTrans" cxnId="{205B9C10-AAD9-423F-B7DF-B045E6CA8097}">
      <dgm:prSet/>
      <dgm:spPr/>
      <dgm:t>
        <a:bodyPr/>
        <a:lstStyle/>
        <a:p>
          <a:endParaRPr lang="en-US"/>
        </a:p>
      </dgm:t>
    </dgm:pt>
    <dgm:pt modelId="{20AF5BCB-47DD-4852-99A1-D99CB726C70C}">
      <dgm:prSet phldrT="[Text]" custT="1"/>
      <dgm:spPr>
        <a:solidFill>
          <a:srgbClr val="FFC000"/>
        </a:solidFill>
      </dgm:spPr>
      <dgm:t>
        <a:bodyPr/>
        <a:lstStyle/>
        <a:p>
          <a:r>
            <a:rPr lang="en-US" sz="1800" b="1" dirty="0" smtClean="0">
              <a:latin typeface="Footlight MT Light" pitchFamily="18" charset="0"/>
            </a:rPr>
            <a:t>CONCLUSION</a:t>
          </a:r>
          <a:endParaRPr lang="en-US" sz="1800" b="1" dirty="0">
            <a:latin typeface="Footlight MT Light" pitchFamily="18" charset="0"/>
          </a:endParaRPr>
        </a:p>
      </dgm:t>
    </dgm:pt>
    <dgm:pt modelId="{9FADDEB7-10F9-4557-9346-B744AF8979DE}" type="parTrans" cxnId="{08BAE68A-DCCB-473F-BF95-3547A1AA1408}">
      <dgm:prSet/>
      <dgm:spPr/>
      <dgm:t>
        <a:bodyPr/>
        <a:lstStyle/>
        <a:p>
          <a:endParaRPr lang="en-US"/>
        </a:p>
      </dgm:t>
    </dgm:pt>
    <dgm:pt modelId="{39EB1A49-77BC-4DB3-8954-38A3102B6497}" type="sibTrans" cxnId="{08BAE68A-DCCB-473F-BF95-3547A1AA1408}">
      <dgm:prSet/>
      <dgm:spPr/>
      <dgm:t>
        <a:bodyPr/>
        <a:lstStyle/>
        <a:p>
          <a:endParaRPr lang="en-US"/>
        </a:p>
      </dgm:t>
    </dgm:pt>
    <dgm:pt modelId="{9341223E-BB31-4B60-BFCC-EBBECB25E126}">
      <dgm:prSet phldrT="[Text]" custT="1"/>
      <dgm:spPr>
        <a:solidFill>
          <a:schemeClr val="accent5">
            <a:lumMod val="75000"/>
          </a:schemeClr>
        </a:solidFill>
      </dgm:spPr>
      <dgm:t>
        <a:bodyPr/>
        <a:lstStyle/>
        <a:p>
          <a:r>
            <a:rPr lang="en-US" sz="1300" b="1" dirty="0" smtClean="0">
              <a:latin typeface="Footlight MT Light" pitchFamily="18" charset="0"/>
            </a:rPr>
            <a:t>RECOMMENDATION</a:t>
          </a:r>
          <a:endParaRPr lang="en-US" sz="1300" b="1" dirty="0">
            <a:latin typeface="Footlight MT Light" pitchFamily="18" charset="0"/>
          </a:endParaRPr>
        </a:p>
      </dgm:t>
    </dgm:pt>
    <dgm:pt modelId="{EDCFC308-468B-4952-BE13-62FEF728CFAA}" type="parTrans" cxnId="{45784E21-A993-41FC-9567-EBB1B7709D11}">
      <dgm:prSet/>
      <dgm:spPr/>
      <dgm:t>
        <a:bodyPr/>
        <a:lstStyle/>
        <a:p>
          <a:endParaRPr lang="en-US"/>
        </a:p>
      </dgm:t>
    </dgm:pt>
    <dgm:pt modelId="{E7214EDE-8F7F-494B-9368-A461933BA4B1}" type="sibTrans" cxnId="{45784E21-A993-41FC-9567-EBB1B7709D11}">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custLinFactNeighborX="-10429" custLinFactNeighborY="2479">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31D90E28-A273-450F-9D49-1E9074725A2E}" type="pres">
      <dgm:prSet presAssocID="{F03C8B8D-4BFE-4231-A601-46B5477624AC}" presName="parTxOnly" presStyleLbl="node1" presStyleIdx="1" presStyleCnt="4">
        <dgm:presLayoutVars>
          <dgm:bulletEnabled val="1"/>
        </dgm:presLayoutVars>
      </dgm:prSet>
      <dgm:spPr/>
      <dgm:t>
        <a:bodyPr/>
        <a:lstStyle/>
        <a:p>
          <a:endParaRPr lang="en-US"/>
        </a:p>
      </dgm:t>
    </dgm:pt>
    <dgm:pt modelId="{A8853409-1284-4732-9625-E602C0D226BF}" type="pres">
      <dgm:prSet presAssocID="{885CACA5-B347-4403-8ED6-70CEBE691B62}" presName="parSpace" presStyleCnt="0"/>
      <dgm:spPr/>
    </dgm:pt>
    <dgm:pt modelId="{FA721815-0846-43AE-943F-70F75FF39DA6}" type="pres">
      <dgm:prSet presAssocID="{20AF5BCB-47DD-4852-99A1-D99CB726C70C}" presName="parTxOnly" presStyleLbl="node1" presStyleIdx="2" presStyleCnt="4">
        <dgm:presLayoutVars>
          <dgm:bulletEnabled val="1"/>
        </dgm:presLayoutVars>
      </dgm:prSet>
      <dgm:spPr/>
      <dgm:t>
        <a:bodyPr/>
        <a:lstStyle/>
        <a:p>
          <a:endParaRPr lang="en-US"/>
        </a:p>
      </dgm:t>
    </dgm:pt>
    <dgm:pt modelId="{6E47E928-2376-48E5-8DB2-48A2F8F37660}" type="pres">
      <dgm:prSet presAssocID="{39EB1A49-77BC-4DB3-8954-38A3102B6497}" presName="parSpace" presStyleCnt="0"/>
      <dgm:spPr/>
    </dgm:pt>
    <dgm:pt modelId="{D3046945-37DF-4F21-B8E1-7B4A49B331F1}" type="pres">
      <dgm:prSet presAssocID="{9341223E-BB31-4B60-BFCC-EBBECB25E126}" presName="parTxOnly" presStyleLbl="node1" presStyleIdx="3" presStyleCnt="4">
        <dgm:presLayoutVars>
          <dgm:bulletEnabled val="1"/>
        </dgm:presLayoutVars>
      </dgm:prSet>
      <dgm:spPr/>
      <dgm:t>
        <a:bodyPr/>
        <a:lstStyle/>
        <a:p>
          <a:endParaRPr lang="en-US"/>
        </a:p>
      </dgm:t>
    </dgm:pt>
  </dgm:ptLst>
  <dgm:cxnLst>
    <dgm:cxn modelId="{DBB1B58B-3578-4F01-BCD4-4945F84BEAA6}" type="presOf" srcId="{F03C8B8D-4BFE-4231-A601-46B5477624AC}" destId="{31D90E28-A273-450F-9D49-1E9074725A2E}" srcOrd="0" destOrd="0" presId="urn:microsoft.com/office/officeart/2005/8/layout/hChevron3"/>
    <dgm:cxn modelId="{8BB7A136-9AFC-479C-BA9B-6388D91D7B62}" srcId="{F3AC2511-602A-4B25-874D-6CDB91F24B74}" destId="{911CD7F4-5577-4E00-9D27-8B565F9193B1}" srcOrd="0" destOrd="0" parTransId="{7310CBB3-A95E-454B-808E-E571BFE57FFE}" sibTransId="{ACFE763F-D1ED-461D-BEDA-CA14348EEACA}"/>
    <dgm:cxn modelId="{08BAE68A-DCCB-473F-BF95-3547A1AA1408}" srcId="{F3AC2511-602A-4B25-874D-6CDB91F24B74}" destId="{20AF5BCB-47DD-4852-99A1-D99CB726C70C}" srcOrd="2" destOrd="0" parTransId="{9FADDEB7-10F9-4557-9346-B744AF8979DE}" sibTransId="{39EB1A49-77BC-4DB3-8954-38A3102B6497}"/>
    <dgm:cxn modelId="{205B9C10-AAD9-423F-B7DF-B045E6CA8097}" srcId="{F3AC2511-602A-4B25-874D-6CDB91F24B74}" destId="{F03C8B8D-4BFE-4231-A601-46B5477624AC}" srcOrd="1" destOrd="0" parTransId="{4607F6DC-DDF0-4056-9B91-3C6954CDCF09}" sibTransId="{885CACA5-B347-4403-8ED6-70CEBE691B62}"/>
    <dgm:cxn modelId="{54A32711-CC1A-41D6-8818-4B84B2D66959}" type="presOf" srcId="{F3AC2511-602A-4B25-874D-6CDB91F24B74}" destId="{F35A8610-EA9D-43B9-9C33-92728D7E40B8}" srcOrd="0" destOrd="0" presId="urn:microsoft.com/office/officeart/2005/8/layout/hChevron3"/>
    <dgm:cxn modelId="{2BA565D0-67CC-44CC-9290-209B64F1D05F}" type="presOf" srcId="{20AF5BCB-47DD-4852-99A1-D99CB726C70C}" destId="{FA721815-0846-43AE-943F-70F75FF39DA6}" srcOrd="0" destOrd="0" presId="urn:microsoft.com/office/officeart/2005/8/layout/hChevron3"/>
    <dgm:cxn modelId="{EAF4A7AD-55FC-4775-9642-E7E1A94233A8}" type="presOf" srcId="{9341223E-BB31-4B60-BFCC-EBBECB25E126}" destId="{D3046945-37DF-4F21-B8E1-7B4A49B331F1}" srcOrd="0" destOrd="0" presId="urn:microsoft.com/office/officeart/2005/8/layout/hChevron3"/>
    <dgm:cxn modelId="{0A50E063-4077-489C-8183-63E4072706C2}" type="presOf" srcId="{911CD7F4-5577-4E00-9D27-8B565F9193B1}" destId="{A66921D6-3D85-4B27-8F0C-AF4A2C3251F9}" srcOrd="0" destOrd="0" presId="urn:microsoft.com/office/officeart/2005/8/layout/hChevron3"/>
    <dgm:cxn modelId="{45784E21-A993-41FC-9567-EBB1B7709D11}" srcId="{F3AC2511-602A-4B25-874D-6CDB91F24B74}" destId="{9341223E-BB31-4B60-BFCC-EBBECB25E126}" srcOrd="3" destOrd="0" parTransId="{EDCFC308-468B-4952-BE13-62FEF728CFAA}" sibTransId="{E7214EDE-8F7F-494B-9368-A461933BA4B1}"/>
    <dgm:cxn modelId="{7FA608A1-5787-4B56-B88D-E0B7666C2849}" type="presParOf" srcId="{F35A8610-EA9D-43B9-9C33-92728D7E40B8}" destId="{A66921D6-3D85-4B27-8F0C-AF4A2C3251F9}" srcOrd="0" destOrd="0" presId="urn:microsoft.com/office/officeart/2005/8/layout/hChevron3"/>
    <dgm:cxn modelId="{D6111C47-71AE-4D5A-B4A0-693C32B317E7}" type="presParOf" srcId="{F35A8610-EA9D-43B9-9C33-92728D7E40B8}" destId="{6CDFE2FF-F925-4299-8A8C-5B0FDDC67544}" srcOrd="1" destOrd="0" presId="urn:microsoft.com/office/officeart/2005/8/layout/hChevron3"/>
    <dgm:cxn modelId="{7F73CED5-D5CC-4B92-8175-C6EE1BF30A2D}" type="presParOf" srcId="{F35A8610-EA9D-43B9-9C33-92728D7E40B8}" destId="{31D90E28-A273-450F-9D49-1E9074725A2E}" srcOrd="2" destOrd="0" presId="urn:microsoft.com/office/officeart/2005/8/layout/hChevron3"/>
    <dgm:cxn modelId="{7E8675A1-4C7D-4AB9-AB4B-919974A64424}" type="presParOf" srcId="{F35A8610-EA9D-43B9-9C33-92728D7E40B8}" destId="{A8853409-1284-4732-9625-E602C0D226BF}" srcOrd="3" destOrd="0" presId="urn:microsoft.com/office/officeart/2005/8/layout/hChevron3"/>
    <dgm:cxn modelId="{9AE081C9-AB2A-4985-B590-FD4418F1764D}" type="presParOf" srcId="{F35A8610-EA9D-43B9-9C33-92728D7E40B8}" destId="{FA721815-0846-43AE-943F-70F75FF39DA6}" srcOrd="4" destOrd="0" presId="urn:microsoft.com/office/officeart/2005/8/layout/hChevron3"/>
    <dgm:cxn modelId="{F6F23E5E-4AAC-4929-B200-373BC6B2B680}" type="presParOf" srcId="{F35A8610-EA9D-43B9-9C33-92728D7E40B8}" destId="{6E47E928-2376-48E5-8DB2-48A2F8F37660}" srcOrd="5" destOrd="0" presId="urn:microsoft.com/office/officeart/2005/8/layout/hChevron3"/>
    <dgm:cxn modelId="{019E9F41-BEE5-4D24-94FD-DCF17A9C3A8D}" type="presParOf" srcId="{F35A8610-EA9D-43B9-9C33-92728D7E40B8}" destId="{D3046945-37DF-4F21-B8E1-7B4A49B331F1}" srcOrd="6" destOrd="0" presId="urn:microsoft.com/office/officeart/2005/8/layout/hChevron3"/>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C600E7-30D9-4463-BBC9-006B1C7847BB}"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E17E1981-CB83-4E22-889B-95F20B1171E4}">
      <dgm:prSet phldrT="[Text]" custT="1"/>
      <dgm:spPr>
        <a:solidFill>
          <a:srgbClr val="FFC000"/>
        </a:solidFill>
      </dgm:spPr>
      <dgm:t>
        <a:bodyPr/>
        <a:lstStyle/>
        <a:p>
          <a:r>
            <a:rPr lang="en-US" sz="1800" b="1" dirty="0" smtClean="0">
              <a:latin typeface="Footlight MT Light" pitchFamily="18" charset="0"/>
            </a:rPr>
            <a:t>INTRODUCTION</a:t>
          </a:r>
          <a:endParaRPr lang="en-US" sz="1800" b="1" dirty="0">
            <a:latin typeface="Footlight MT Light" pitchFamily="18" charset="0"/>
          </a:endParaRPr>
        </a:p>
      </dgm:t>
    </dgm:pt>
    <dgm:pt modelId="{1626A066-164B-4C62-846C-FF7F0BAC22E5}" type="parTrans" cxnId="{941D8758-8466-4966-A174-39E1311426B4}">
      <dgm:prSet/>
      <dgm:spPr/>
      <dgm:t>
        <a:bodyPr/>
        <a:lstStyle/>
        <a:p>
          <a:endParaRPr lang="en-US"/>
        </a:p>
      </dgm:t>
    </dgm:pt>
    <dgm:pt modelId="{629EB998-153D-438C-9625-B1812F267DB6}" type="sibTrans" cxnId="{941D8758-8466-4966-A174-39E1311426B4}">
      <dgm:prSet/>
      <dgm:spPr/>
      <dgm:t>
        <a:bodyPr/>
        <a:lstStyle/>
        <a:p>
          <a:endParaRPr lang="en-US"/>
        </a:p>
      </dgm:t>
    </dgm:pt>
    <dgm:pt modelId="{BE5EB19E-1F18-47A5-A563-17CA17975690}">
      <dgm:prSet phldrT="[Text]" custT="1"/>
      <dgm:spPr>
        <a:solidFill>
          <a:schemeClr val="accent5">
            <a:lumMod val="75000"/>
          </a:schemeClr>
        </a:solidFill>
      </dgm:spPr>
      <dgm:t>
        <a:bodyPr/>
        <a:lstStyle/>
        <a:p>
          <a:r>
            <a:rPr lang="en-US" sz="1800" b="1" dirty="0" smtClean="0">
              <a:latin typeface="Footlight MT Light" pitchFamily="18" charset="0"/>
            </a:rPr>
            <a:t>OBJECTIVES</a:t>
          </a:r>
          <a:endParaRPr lang="en-US" sz="1800" b="1" dirty="0">
            <a:latin typeface="Footlight MT Light" pitchFamily="18" charset="0"/>
          </a:endParaRPr>
        </a:p>
      </dgm:t>
    </dgm:pt>
    <dgm:pt modelId="{E58598A5-96B0-4503-8106-60BE9221F0CC}" type="parTrans" cxnId="{23ED402E-8B0F-4BAA-BABC-818FDF19F13F}">
      <dgm:prSet/>
      <dgm:spPr/>
      <dgm:t>
        <a:bodyPr/>
        <a:lstStyle/>
        <a:p>
          <a:endParaRPr lang="en-US"/>
        </a:p>
      </dgm:t>
    </dgm:pt>
    <dgm:pt modelId="{4D55CDE1-C6AD-40B4-9E7F-50982CA3728C}" type="sibTrans" cxnId="{23ED402E-8B0F-4BAA-BABC-818FDF19F13F}">
      <dgm:prSet/>
      <dgm:spPr/>
      <dgm:t>
        <a:bodyPr/>
        <a:lstStyle/>
        <a:p>
          <a:endParaRPr lang="en-US"/>
        </a:p>
      </dgm:t>
    </dgm:pt>
    <dgm:pt modelId="{7A792037-B04F-41F6-B6E3-D16061947AF2}">
      <dgm:prSet phldrT="[Text]" custT="1"/>
      <dgm:spPr>
        <a:solidFill>
          <a:schemeClr val="accent5">
            <a:lumMod val="75000"/>
          </a:schemeClr>
        </a:solidFill>
      </dgm:spPr>
      <dgm:t>
        <a:bodyPr/>
        <a:lstStyle/>
        <a:p>
          <a:r>
            <a:rPr lang="en-US" sz="1800" b="1" dirty="0" smtClean="0">
              <a:latin typeface="Footlight MT Light" pitchFamily="18" charset="0"/>
            </a:rPr>
            <a:t>SIGNIFICANCE OF THE STUDY</a:t>
          </a:r>
          <a:endParaRPr lang="en-US" sz="1800" b="1" dirty="0">
            <a:latin typeface="Footlight MT Light" pitchFamily="18" charset="0"/>
          </a:endParaRPr>
        </a:p>
      </dgm:t>
    </dgm:pt>
    <dgm:pt modelId="{D739791E-514B-4675-AD1C-F63C763A8879}" type="parTrans" cxnId="{44E61FF5-B7CB-4B05-B454-636A9A78BF16}">
      <dgm:prSet/>
      <dgm:spPr/>
      <dgm:t>
        <a:bodyPr/>
        <a:lstStyle/>
        <a:p>
          <a:endParaRPr lang="en-US"/>
        </a:p>
      </dgm:t>
    </dgm:pt>
    <dgm:pt modelId="{6D09EBDD-FDD9-4259-924E-E24880CAB3EB}" type="sibTrans" cxnId="{44E61FF5-B7CB-4B05-B454-636A9A78BF16}">
      <dgm:prSet/>
      <dgm:spPr/>
      <dgm:t>
        <a:bodyPr/>
        <a:lstStyle/>
        <a:p>
          <a:endParaRPr lang="en-US"/>
        </a:p>
      </dgm:t>
    </dgm:pt>
    <dgm:pt modelId="{5665EAB9-DE45-4BED-BCDD-DCA11611CF77}">
      <dgm:prSet phldrT="[Text]" custT="1"/>
      <dgm:spPr>
        <a:solidFill>
          <a:schemeClr val="accent5">
            <a:lumMod val="75000"/>
          </a:schemeClr>
        </a:solidFill>
      </dgm:spPr>
      <dgm:t>
        <a:bodyPr/>
        <a:lstStyle/>
        <a:p>
          <a:r>
            <a:rPr lang="en-US" sz="1800" b="1" dirty="0" smtClean="0">
              <a:latin typeface="Footlight MT Light" pitchFamily="18" charset="0"/>
            </a:rPr>
            <a:t>CONCEPTUAL FRAMEWORK</a:t>
          </a:r>
          <a:endParaRPr lang="en-US" sz="1800" b="1" dirty="0">
            <a:latin typeface="Footlight MT Light" pitchFamily="18" charset="0"/>
          </a:endParaRPr>
        </a:p>
      </dgm:t>
    </dgm:pt>
    <dgm:pt modelId="{970DE596-6D72-460F-8BCB-414CB09BF788}" type="parTrans" cxnId="{5B55ADD6-814F-4A90-A668-089F6179ACC7}">
      <dgm:prSet/>
      <dgm:spPr/>
      <dgm:t>
        <a:bodyPr/>
        <a:lstStyle/>
        <a:p>
          <a:endParaRPr lang="en-US"/>
        </a:p>
      </dgm:t>
    </dgm:pt>
    <dgm:pt modelId="{7D2FE727-1443-4FF7-A337-0449D71D156A}" type="sibTrans" cxnId="{5B55ADD6-814F-4A90-A668-089F6179ACC7}">
      <dgm:prSet/>
      <dgm:spPr/>
      <dgm:t>
        <a:bodyPr/>
        <a:lstStyle/>
        <a:p>
          <a:endParaRPr lang="en-US"/>
        </a:p>
      </dgm:t>
    </dgm:pt>
    <dgm:pt modelId="{DAC72390-4225-4D31-817A-EAB7CD6690AD}" type="pres">
      <dgm:prSet presAssocID="{84C600E7-30D9-4463-BBC9-006B1C7847BB}" presName="Name0" presStyleCnt="0">
        <dgm:presLayoutVars>
          <dgm:dir/>
          <dgm:resizeHandles val="exact"/>
        </dgm:presLayoutVars>
      </dgm:prSet>
      <dgm:spPr/>
      <dgm:t>
        <a:bodyPr/>
        <a:lstStyle/>
        <a:p>
          <a:endParaRPr lang="en-US"/>
        </a:p>
      </dgm:t>
    </dgm:pt>
    <dgm:pt modelId="{2CA9151E-5662-4BDB-8A44-2BE9DF651B6D}" type="pres">
      <dgm:prSet presAssocID="{E17E1981-CB83-4E22-889B-95F20B1171E4}" presName="parTxOnly" presStyleLbl="node1" presStyleIdx="0" presStyleCnt="4">
        <dgm:presLayoutVars>
          <dgm:bulletEnabled val="1"/>
        </dgm:presLayoutVars>
      </dgm:prSet>
      <dgm:spPr/>
      <dgm:t>
        <a:bodyPr/>
        <a:lstStyle/>
        <a:p>
          <a:endParaRPr lang="en-US"/>
        </a:p>
      </dgm:t>
    </dgm:pt>
    <dgm:pt modelId="{07347185-D43A-42B3-B9AA-EAB2B8ECF29F}" type="pres">
      <dgm:prSet presAssocID="{629EB998-153D-438C-9625-B1812F267DB6}" presName="parSpace" presStyleCnt="0"/>
      <dgm:spPr/>
    </dgm:pt>
    <dgm:pt modelId="{E52C33F7-13E7-4D89-B7AD-04011979A80F}" type="pres">
      <dgm:prSet presAssocID="{BE5EB19E-1F18-47A5-A563-17CA17975690}" presName="parTxOnly" presStyleLbl="node1" presStyleIdx="1" presStyleCnt="4">
        <dgm:presLayoutVars>
          <dgm:bulletEnabled val="1"/>
        </dgm:presLayoutVars>
      </dgm:prSet>
      <dgm:spPr/>
      <dgm:t>
        <a:bodyPr/>
        <a:lstStyle/>
        <a:p>
          <a:endParaRPr lang="en-US"/>
        </a:p>
      </dgm:t>
    </dgm:pt>
    <dgm:pt modelId="{79E63AB3-BB6F-4440-91A4-F93E1108A145}" type="pres">
      <dgm:prSet presAssocID="{4D55CDE1-C6AD-40B4-9E7F-50982CA3728C}" presName="parSpace" presStyleCnt="0"/>
      <dgm:spPr/>
    </dgm:pt>
    <dgm:pt modelId="{39118FAB-443B-4DAB-98BA-584E8736002D}" type="pres">
      <dgm:prSet presAssocID="{7A792037-B04F-41F6-B6E3-D16061947AF2}" presName="parTxOnly" presStyleLbl="node1" presStyleIdx="2" presStyleCnt="4">
        <dgm:presLayoutVars>
          <dgm:bulletEnabled val="1"/>
        </dgm:presLayoutVars>
      </dgm:prSet>
      <dgm:spPr/>
      <dgm:t>
        <a:bodyPr/>
        <a:lstStyle/>
        <a:p>
          <a:endParaRPr lang="en-US"/>
        </a:p>
      </dgm:t>
    </dgm:pt>
    <dgm:pt modelId="{F695024D-69C4-4B65-B7A4-57B24192E7E0}" type="pres">
      <dgm:prSet presAssocID="{6D09EBDD-FDD9-4259-924E-E24880CAB3EB}" presName="parSpace" presStyleCnt="0"/>
      <dgm:spPr/>
    </dgm:pt>
    <dgm:pt modelId="{041CD674-D5CA-490B-9F2A-F44474348E40}" type="pres">
      <dgm:prSet presAssocID="{5665EAB9-DE45-4BED-BCDD-DCA11611CF77}" presName="parTxOnly" presStyleLbl="node1" presStyleIdx="3" presStyleCnt="4">
        <dgm:presLayoutVars>
          <dgm:bulletEnabled val="1"/>
        </dgm:presLayoutVars>
      </dgm:prSet>
      <dgm:spPr/>
      <dgm:t>
        <a:bodyPr/>
        <a:lstStyle/>
        <a:p>
          <a:endParaRPr lang="en-US"/>
        </a:p>
      </dgm:t>
    </dgm:pt>
  </dgm:ptLst>
  <dgm:cxnLst>
    <dgm:cxn modelId="{01E4C575-20A2-4E76-A5C8-5703AFCAE6DA}" type="presOf" srcId="{7A792037-B04F-41F6-B6E3-D16061947AF2}" destId="{39118FAB-443B-4DAB-98BA-584E8736002D}" srcOrd="0" destOrd="0" presId="urn:microsoft.com/office/officeart/2005/8/layout/hChevron3"/>
    <dgm:cxn modelId="{23ED402E-8B0F-4BAA-BABC-818FDF19F13F}" srcId="{84C600E7-30D9-4463-BBC9-006B1C7847BB}" destId="{BE5EB19E-1F18-47A5-A563-17CA17975690}" srcOrd="1" destOrd="0" parTransId="{E58598A5-96B0-4503-8106-60BE9221F0CC}" sibTransId="{4D55CDE1-C6AD-40B4-9E7F-50982CA3728C}"/>
    <dgm:cxn modelId="{E50CDDCE-3A19-4AB0-8B61-AB913DE39B66}" type="presOf" srcId="{84C600E7-30D9-4463-BBC9-006B1C7847BB}" destId="{DAC72390-4225-4D31-817A-EAB7CD6690AD}" srcOrd="0" destOrd="0" presId="urn:microsoft.com/office/officeart/2005/8/layout/hChevron3"/>
    <dgm:cxn modelId="{CF986F7D-EA31-48D6-B389-351B7E359CCF}" type="presOf" srcId="{E17E1981-CB83-4E22-889B-95F20B1171E4}" destId="{2CA9151E-5662-4BDB-8A44-2BE9DF651B6D}" srcOrd="0" destOrd="0" presId="urn:microsoft.com/office/officeart/2005/8/layout/hChevron3"/>
    <dgm:cxn modelId="{44E61FF5-B7CB-4B05-B454-636A9A78BF16}" srcId="{84C600E7-30D9-4463-BBC9-006B1C7847BB}" destId="{7A792037-B04F-41F6-B6E3-D16061947AF2}" srcOrd="2" destOrd="0" parTransId="{D739791E-514B-4675-AD1C-F63C763A8879}" sibTransId="{6D09EBDD-FDD9-4259-924E-E24880CAB3EB}"/>
    <dgm:cxn modelId="{941D8758-8466-4966-A174-39E1311426B4}" srcId="{84C600E7-30D9-4463-BBC9-006B1C7847BB}" destId="{E17E1981-CB83-4E22-889B-95F20B1171E4}" srcOrd="0" destOrd="0" parTransId="{1626A066-164B-4C62-846C-FF7F0BAC22E5}" sibTransId="{629EB998-153D-438C-9625-B1812F267DB6}"/>
    <dgm:cxn modelId="{06F0915B-86AE-4928-B710-E0FC77922139}" type="presOf" srcId="{5665EAB9-DE45-4BED-BCDD-DCA11611CF77}" destId="{041CD674-D5CA-490B-9F2A-F44474348E40}" srcOrd="0" destOrd="0" presId="urn:microsoft.com/office/officeart/2005/8/layout/hChevron3"/>
    <dgm:cxn modelId="{3C1BCB08-58FB-4A4D-B396-A33DBE1DB350}" type="presOf" srcId="{BE5EB19E-1F18-47A5-A563-17CA17975690}" destId="{E52C33F7-13E7-4D89-B7AD-04011979A80F}" srcOrd="0" destOrd="0" presId="urn:microsoft.com/office/officeart/2005/8/layout/hChevron3"/>
    <dgm:cxn modelId="{5B55ADD6-814F-4A90-A668-089F6179ACC7}" srcId="{84C600E7-30D9-4463-BBC9-006B1C7847BB}" destId="{5665EAB9-DE45-4BED-BCDD-DCA11611CF77}" srcOrd="3" destOrd="0" parTransId="{970DE596-6D72-460F-8BCB-414CB09BF788}" sibTransId="{7D2FE727-1443-4FF7-A337-0449D71D156A}"/>
    <dgm:cxn modelId="{69226AC3-8626-4B71-8DCA-77223D09D58A}" type="presParOf" srcId="{DAC72390-4225-4D31-817A-EAB7CD6690AD}" destId="{2CA9151E-5662-4BDB-8A44-2BE9DF651B6D}" srcOrd="0" destOrd="0" presId="urn:microsoft.com/office/officeart/2005/8/layout/hChevron3"/>
    <dgm:cxn modelId="{73F21A44-8A4F-4B72-BD6B-A4F345E5B02C}" type="presParOf" srcId="{DAC72390-4225-4D31-817A-EAB7CD6690AD}" destId="{07347185-D43A-42B3-B9AA-EAB2B8ECF29F}" srcOrd="1" destOrd="0" presId="urn:microsoft.com/office/officeart/2005/8/layout/hChevron3"/>
    <dgm:cxn modelId="{E7550358-0A65-4756-ACA6-1B7493AAAAEC}" type="presParOf" srcId="{DAC72390-4225-4D31-817A-EAB7CD6690AD}" destId="{E52C33F7-13E7-4D89-B7AD-04011979A80F}" srcOrd="2" destOrd="0" presId="urn:microsoft.com/office/officeart/2005/8/layout/hChevron3"/>
    <dgm:cxn modelId="{01DEF645-08D5-4317-8AEE-539F2B566D61}" type="presParOf" srcId="{DAC72390-4225-4D31-817A-EAB7CD6690AD}" destId="{79E63AB3-BB6F-4440-91A4-F93E1108A145}" srcOrd="3" destOrd="0" presId="urn:microsoft.com/office/officeart/2005/8/layout/hChevron3"/>
    <dgm:cxn modelId="{DBA0E572-85AB-4A35-92C5-68B9CD4D230A}" type="presParOf" srcId="{DAC72390-4225-4D31-817A-EAB7CD6690AD}" destId="{39118FAB-443B-4DAB-98BA-584E8736002D}" srcOrd="4" destOrd="0" presId="urn:microsoft.com/office/officeart/2005/8/layout/hChevron3"/>
    <dgm:cxn modelId="{50F6D0C2-7ACE-4EDC-B5B8-02913A6EDDD4}" type="presParOf" srcId="{DAC72390-4225-4D31-817A-EAB7CD6690AD}" destId="{F695024D-69C4-4B65-B7A4-57B24192E7E0}" srcOrd="5" destOrd="0" presId="urn:microsoft.com/office/officeart/2005/8/layout/hChevron3"/>
    <dgm:cxn modelId="{EEA3D261-03A5-491B-9CC4-72021ACEF08C}" type="presParOf" srcId="{DAC72390-4225-4D31-817A-EAB7CD6690AD}" destId="{041CD674-D5CA-490B-9F2A-F44474348E40}" srcOrd="6" destOrd="0" presId="urn:microsoft.com/office/officeart/2005/8/layout/hChevron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911CD7F4-5577-4E00-9D27-8B565F9193B1}">
      <dgm:prSet phldrT="[Text]" custT="1"/>
      <dgm:spPr>
        <a:solidFill>
          <a:schemeClr val="accent5">
            <a:lumMod val="75000"/>
          </a:schemeClr>
        </a:solidFill>
      </dgm:spPr>
      <dgm:t>
        <a:bodyPr/>
        <a:lstStyle/>
        <a:p>
          <a:r>
            <a:rPr lang="en-US" sz="1800" b="1" dirty="0" smtClean="0">
              <a:latin typeface="Footlight MT Light" pitchFamily="18" charset="0"/>
            </a:rPr>
            <a:t>DEMOGRAPHIC DATA</a:t>
          </a:r>
          <a:endParaRPr lang="en-US" sz="1800" dirty="0"/>
        </a:p>
      </dgm:t>
    </dgm:pt>
    <dgm:pt modelId="{7310CBB3-A95E-454B-808E-E571BFE57FFE}" type="parTrans" cxnId="{8BB7A136-9AFC-479C-BA9B-6388D91D7B62}">
      <dgm:prSet/>
      <dgm:spPr/>
      <dgm:t>
        <a:bodyPr/>
        <a:lstStyle/>
        <a:p>
          <a:endParaRPr lang="en-US"/>
        </a:p>
      </dgm:t>
    </dgm:pt>
    <dgm:pt modelId="{ACFE763F-D1ED-461D-BEDA-CA14348EEACA}" type="sibTrans" cxnId="{8BB7A136-9AFC-479C-BA9B-6388D91D7B62}">
      <dgm:prSet/>
      <dgm:spPr/>
      <dgm:t>
        <a:bodyPr/>
        <a:lstStyle/>
        <a:p>
          <a:endParaRPr lang="en-US"/>
        </a:p>
      </dgm:t>
    </dgm:pt>
    <dgm:pt modelId="{7FA4272A-DDA4-4EFE-907E-801D115F5106}">
      <dgm:prSet phldrT="[Text]" custT="1"/>
      <dgm:spPr>
        <a:solidFill>
          <a:schemeClr val="accent5">
            <a:lumMod val="75000"/>
          </a:schemeClr>
        </a:solidFill>
      </dgm:spPr>
      <dgm:t>
        <a:bodyPr/>
        <a:lstStyle/>
        <a:p>
          <a:r>
            <a:rPr lang="en-US" sz="1800" b="1" dirty="0" smtClean="0">
              <a:latin typeface="Footlight MT Light" pitchFamily="18" charset="0"/>
            </a:rPr>
            <a:t>RESULTS and DISCUSSION</a:t>
          </a:r>
          <a:endParaRPr lang="en-US" sz="1800" b="1" dirty="0">
            <a:latin typeface="Footlight MT Light" pitchFamily="18" charset="0"/>
          </a:endParaRPr>
        </a:p>
      </dgm:t>
    </dgm:pt>
    <dgm:pt modelId="{5A880495-8648-48B8-BE30-82EDBCA14874}" type="parTrans" cxnId="{82AB087A-131B-42ED-8635-E97C8A030BAB}">
      <dgm:prSet/>
      <dgm:spPr/>
      <dgm:t>
        <a:bodyPr/>
        <a:lstStyle/>
        <a:p>
          <a:endParaRPr lang="en-US"/>
        </a:p>
      </dgm:t>
    </dgm:pt>
    <dgm:pt modelId="{623761E2-961D-4BCC-8806-039771C3D1EE}" type="sibTrans" cxnId="{82AB087A-131B-42ED-8635-E97C8A030BAB}">
      <dgm:prSet/>
      <dgm:spPr/>
      <dgm:t>
        <a:bodyPr/>
        <a:lstStyle/>
        <a:p>
          <a:endParaRPr lang="en-US"/>
        </a:p>
      </dgm:t>
    </dgm:pt>
    <dgm:pt modelId="{183078B2-54CA-4078-B37E-34055E7F0F23}">
      <dgm:prSet phldrT="[Text]" custT="1"/>
      <dgm:spPr>
        <a:solidFill>
          <a:schemeClr val="accent5">
            <a:lumMod val="75000"/>
          </a:schemeClr>
        </a:solidFill>
      </dgm:spPr>
      <dgm:t>
        <a:bodyPr/>
        <a:lstStyle/>
        <a:p>
          <a:r>
            <a:rPr lang="en-US" sz="1800" b="1" dirty="0" smtClean="0">
              <a:latin typeface="Footlight MT Light" pitchFamily="18" charset="0"/>
            </a:rPr>
            <a:t>CONCLUSION</a:t>
          </a:r>
          <a:endParaRPr lang="en-US" sz="1800" b="1" dirty="0">
            <a:latin typeface="Footlight MT Light" pitchFamily="18" charset="0"/>
          </a:endParaRPr>
        </a:p>
      </dgm:t>
    </dgm:pt>
    <dgm:pt modelId="{8EE548D1-0D55-4772-BD8C-95582A95815F}" type="parTrans" cxnId="{3BB60546-6EEF-4F21-A636-4962E81AB240}">
      <dgm:prSet/>
      <dgm:spPr/>
      <dgm:t>
        <a:bodyPr/>
        <a:lstStyle/>
        <a:p>
          <a:endParaRPr lang="en-US"/>
        </a:p>
      </dgm:t>
    </dgm:pt>
    <dgm:pt modelId="{E80678E3-D1DE-4591-AF92-7FD3093B680C}" type="sibTrans" cxnId="{3BB60546-6EEF-4F21-A636-4962E81AB240}">
      <dgm:prSet/>
      <dgm:spPr/>
      <dgm:t>
        <a:bodyPr/>
        <a:lstStyle/>
        <a:p>
          <a:endParaRPr lang="en-US"/>
        </a:p>
      </dgm:t>
    </dgm:pt>
    <dgm:pt modelId="{F72DDE64-64EA-4B30-8642-E0623BD15918}">
      <dgm:prSet phldrT="[Text]" custT="1"/>
      <dgm:spPr>
        <a:solidFill>
          <a:srgbClr val="FFC000"/>
        </a:solidFill>
      </dgm:spPr>
      <dgm:t>
        <a:bodyPr/>
        <a:lstStyle/>
        <a:p>
          <a:r>
            <a:rPr lang="en-US" sz="1300" b="1" dirty="0" smtClean="0">
              <a:latin typeface="Footlight MT Light" pitchFamily="18" charset="0"/>
            </a:rPr>
            <a:t>RECOMMENDATION</a:t>
          </a:r>
          <a:endParaRPr lang="en-US" sz="1300" b="1" dirty="0">
            <a:latin typeface="Footlight MT Light" pitchFamily="18" charset="0"/>
          </a:endParaRPr>
        </a:p>
      </dgm:t>
    </dgm:pt>
    <dgm:pt modelId="{559404F4-8397-4B14-863D-1FD8C7A29050}" type="parTrans" cxnId="{B9797B55-43E6-4D80-9452-603F6DF3278B}">
      <dgm:prSet/>
      <dgm:spPr/>
      <dgm:t>
        <a:bodyPr/>
        <a:lstStyle/>
        <a:p>
          <a:endParaRPr lang="en-US"/>
        </a:p>
      </dgm:t>
    </dgm:pt>
    <dgm:pt modelId="{33926830-27A8-455F-9EA4-6F86D426E9A3}" type="sibTrans" cxnId="{B9797B55-43E6-4D80-9452-603F6DF3278B}">
      <dgm:prSet/>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 modelId="{A66921D6-3D85-4B27-8F0C-AF4A2C3251F9}" type="pres">
      <dgm:prSet presAssocID="{911CD7F4-5577-4E00-9D27-8B565F9193B1}" presName="parTxOnly" presStyleLbl="node1" presStyleIdx="0" presStyleCnt="4" custLinFactNeighborX="-10429" custLinFactNeighborY="2479">
        <dgm:presLayoutVars>
          <dgm:bulletEnabled val="1"/>
        </dgm:presLayoutVars>
      </dgm:prSet>
      <dgm:spPr/>
      <dgm:t>
        <a:bodyPr/>
        <a:lstStyle/>
        <a:p>
          <a:endParaRPr lang="en-US"/>
        </a:p>
      </dgm:t>
    </dgm:pt>
    <dgm:pt modelId="{6CDFE2FF-F925-4299-8A8C-5B0FDDC67544}" type="pres">
      <dgm:prSet presAssocID="{ACFE763F-D1ED-461D-BEDA-CA14348EEACA}" presName="parSpace" presStyleCnt="0"/>
      <dgm:spPr/>
    </dgm:pt>
    <dgm:pt modelId="{A16EA78F-8DA7-476F-9425-CE415C5733E3}" type="pres">
      <dgm:prSet presAssocID="{7FA4272A-DDA4-4EFE-907E-801D115F5106}" presName="parTxOnly" presStyleLbl="node1" presStyleIdx="1" presStyleCnt="4">
        <dgm:presLayoutVars>
          <dgm:bulletEnabled val="1"/>
        </dgm:presLayoutVars>
      </dgm:prSet>
      <dgm:spPr/>
      <dgm:t>
        <a:bodyPr/>
        <a:lstStyle/>
        <a:p>
          <a:endParaRPr lang="en-US"/>
        </a:p>
      </dgm:t>
    </dgm:pt>
    <dgm:pt modelId="{6736309A-C1DF-4697-B9A5-05BEEA1160B1}" type="pres">
      <dgm:prSet presAssocID="{623761E2-961D-4BCC-8806-039771C3D1EE}" presName="parSpace" presStyleCnt="0"/>
      <dgm:spPr/>
    </dgm:pt>
    <dgm:pt modelId="{802961B6-69AF-4FD8-8987-85B8FDA97105}" type="pres">
      <dgm:prSet presAssocID="{183078B2-54CA-4078-B37E-34055E7F0F23}" presName="parTxOnly" presStyleLbl="node1" presStyleIdx="2" presStyleCnt="4">
        <dgm:presLayoutVars>
          <dgm:bulletEnabled val="1"/>
        </dgm:presLayoutVars>
      </dgm:prSet>
      <dgm:spPr/>
      <dgm:t>
        <a:bodyPr/>
        <a:lstStyle/>
        <a:p>
          <a:endParaRPr lang="en-US"/>
        </a:p>
      </dgm:t>
    </dgm:pt>
    <dgm:pt modelId="{5D5D89C9-758B-4C69-AB9D-889492B511B6}" type="pres">
      <dgm:prSet presAssocID="{E80678E3-D1DE-4591-AF92-7FD3093B680C}" presName="parSpace" presStyleCnt="0"/>
      <dgm:spPr/>
    </dgm:pt>
    <dgm:pt modelId="{F2178BF4-CBAB-4903-BD04-917F873A99BB}" type="pres">
      <dgm:prSet presAssocID="{F72DDE64-64EA-4B30-8642-E0623BD15918}" presName="parTxOnly" presStyleLbl="node1" presStyleIdx="3" presStyleCnt="4">
        <dgm:presLayoutVars>
          <dgm:bulletEnabled val="1"/>
        </dgm:presLayoutVars>
      </dgm:prSet>
      <dgm:spPr/>
      <dgm:t>
        <a:bodyPr/>
        <a:lstStyle/>
        <a:p>
          <a:endParaRPr lang="en-US"/>
        </a:p>
      </dgm:t>
    </dgm:pt>
  </dgm:ptLst>
  <dgm:cxnLst>
    <dgm:cxn modelId="{8BB7A136-9AFC-479C-BA9B-6388D91D7B62}" srcId="{F3AC2511-602A-4B25-874D-6CDB91F24B74}" destId="{911CD7F4-5577-4E00-9D27-8B565F9193B1}" srcOrd="0" destOrd="0" parTransId="{7310CBB3-A95E-454B-808E-E571BFE57FFE}" sibTransId="{ACFE763F-D1ED-461D-BEDA-CA14348EEACA}"/>
    <dgm:cxn modelId="{3BB60546-6EEF-4F21-A636-4962E81AB240}" srcId="{F3AC2511-602A-4B25-874D-6CDB91F24B74}" destId="{183078B2-54CA-4078-B37E-34055E7F0F23}" srcOrd="2" destOrd="0" parTransId="{8EE548D1-0D55-4772-BD8C-95582A95815F}" sibTransId="{E80678E3-D1DE-4591-AF92-7FD3093B680C}"/>
    <dgm:cxn modelId="{042B1A07-F807-4AD1-98BD-268FC143F898}" type="presOf" srcId="{183078B2-54CA-4078-B37E-34055E7F0F23}" destId="{802961B6-69AF-4FD8-8987-85B8FDA97105}" srcOrd="0" destOrd="0" presId="urn:microsoft.com/office/officeart/2005/8/layout/hChevron3"/>
    <dgm:cxn modelId="{B9797B55-43E6-4D80-9452-603F6DF3278B}" srcId="{F3AC2511-602A-4B25-874D-6CDB91F24B74}" destId="{F72DDE64-64EA-4B30-8642-E0623BD15918}" srcOrd="3" destOrd="0" parTransId="{559404F4-8397-4B14-863D-1FD8C7A29050}" sibTransId="{33926830-27A8-455F-9EA4-6F86D426E9A3}"/>
    <dgm:cxn modelId="{B9CC136F-8EC4-4D80-AFC0-87515AF1C17F}" type="presOf" srcId="{F3AC2511-602A-4B25-874D-6CDB91F24B74}" destId="{F35A8610-EA9D-43B9-9C33-92728D7E40B8}" srcOrd="0" destOrd="0" presId="urn:microsoft.com/office/officeart/2005/8/layout/hChevron3"/>
    <dgm:cxn modelId="{3D1B277A-8E54-4B74-8271-35902D4B4A5C}" type="presOf" srcId="{F72DDE64-64EA-4B30-8642-E0623BD15918}" destId="{F2178BF4-CBAB-4903-BD04-917F873A99BB}" srcOrd="0" destOrd="0" presId="urn:microsoft.com/office/officeart/2005/8/layout/hChevron3"/>
    <dgm:cxn modelId="{7B600A20-6DE5-410D-BD6A-27C163DCBF3C}" type="presOf" srcId="{7FA4272A-DDA4-4EFE-907E-801D115F5106}" destId="{A16EA78F-8DA7-476F-9425-CE415C5733E3}" srcOrd="0" destOrd="0" presId="urn:microsoft.com/office/officeart/2005/8/layout/hChevron3"/>
    <dgm:cxn modelId="{3DC72031-A481-4712-9718-8314225E5F17}" type="presOf" srcId="{911CD7F4-5577-4E00-9D27-8B565F9193B1}" destId="{A66921D6-3D85-4B27-8F0C-AF4A2C3251F9}" srcOrd="0" destOrd="0" presId="urn:microsoft.com/office/officeart/2005/8/layout/hChevron3"/>
    <dgm:cxn modelId="{82AB087A-131B-42ED-8635-E97C8A030BAB}" srcId="{F3AC2511-602A-4B25-874D-6CDB91F24B74}" destId="{7FA4272A-DDA4-4EFE-907E-801D115F5106}" srcOrd="1" destOrd="0" parTransId="{5A880495-8648-48B8-BE30-82EDBCA14874}" sibTransId="{623761E2-961D-4BCC-8806-039771C3D1EE}"/>
    <dgm:cxn modelId="{70053D29-9B3B-4EB2-AC10-7DB32FB60FB6}" type="presParOf" srcId="{F35A8610-EA9D-43B9-9C33-92728D7E40B8}" destId="{A66921D6-3D85-4B27-8F0C-AF4A2C3251F9}" srcOrd="0" destOrd="0" presId="urn:microsoft.com/office/officeart/2005/8/layout/hChevron3"/>
    <dgm:cxn modelId="{85AFF3D4-5A00-40C2-A82C-04B924C38C5E}" type="presParOf" srcId="{F35A8610-EA9D-43B9-9C33-92728D7E40B8}" destId="{6CDFE2FF-F925-4299-8A8C-5B0FDDC67544}" srcOrd="1" destOrd="0" presId="urn:microsoft.com/office/officeart/2005/8/layout/hChevron3"/>
    <dgm:cxn modelId="{A127C845-2AAA-4AAA-845F-0EDB1FAC8940}" type="presParOf" srcId="{F35A8610-EA9D-43B9-9C33-92728D7E40B8}" destId="{A16EA78F-8DA7-476F-9425-CE415C5733E3}" srcOrd="2" destOrd="0" presId="urn:microsoft.com/office/officeart/2005/8/layout/hChevron3"/>
    <dgm:cxn modelId="{F2316930-1AAB-46A0-B88F-8E74C2921359}" type="presParOf" srcId="{F35A8610-EA9D-43B9-9C33-92728D7E40B8}" destId="{6736309A-C1DF-4697-B9A5-05BEEA1160B1}" srcOrd="3" destOrd="0" presId="urn:microsoft.com/office/officeart/2005/8/layout/hChevron3"/>
    <dgm:cxn modelId="{931009F8-E02E-4155-A7EB-9CC0B441248E}" type="presParOf" srcId="{F35A8610-EA9D-43B9-9C33-92728D7E40B8}" destId="{802961B6-69AF-4FD8-8987-85B8FDA97105}" srcOrd="4" destOrd="0" presId="urn:microsoft.com/office/officeart/2005/8/layout/hChevron3"/>
    <dgm:cxn modelId="{8D4EDB1D-E361-48DA-AA25-9713A6E1FDBF}" type="presParOf" srcId="{F35A8610-EA9D-43B9-9C33-92728D7E40B8}" destId="{5D5D89C9-758B-4C69-AB9D-889492B511B6}" srcOrd="5" destOrd="0" presId="urn:microsoft.com/office/officeart/2005/8/layout/hChevron3"/>
    <dgm:cxn modelId="{A364B482-9086-492B-B568-04F2C020339A}" type="presParOf" srcId="{F35A8610-EA9D-43B9-9C33-92728D7E40B8}" destId="{F2178BF4-CBAB-4903-BD04-917F873A99BB}" srcOrd="6" destOrd="0" presId="urn:microsoft.com/office/officeart/2005/8/layout/hChevron3"/>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3AC2511-602A-4B25-874D-6CDB91F24B74}"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F35A8610-EA9D-43B9-9C33-92728D7E40B8}" type="pres">
      <dgm:prSet presAssocID="{F3AC2511-602A-4B25-874D-6CDB91F24B74}" presName="Name0" presStyleCnt="0">
        <dgm:presLayoutVars>
          <dgm:dir/>
          <dgm:resizeHandles val="exact"/>
        </dgm:presLayoutVars>
      </dgm:prSet>
      <dgm:spPr/>
      <dgm:t>
        <a:bodyPr/>
        <a:lstStyle/>
        <a:p>
          <a:endParaRPr lang="en-US"/>
        </a:p>
      </dgm:t>
    </dgm:pt>
  </dgm:ptLst>
  <dgm:cxnLst>
    <dgm:cxn modelId="{C202F6E1-E20D-4A85-ACF1-D05DC3DABCBF}" type="presOf" srcId="{F3AC2511-602A-4B25-874D-6CDB91F24B74}" destId="{F35A8610-EA9D-43B9-9C33-92728D7E40B8}" srcOrd="0" destOrd="0" presId="urn:microsoft.com/office/officeart/2005/8/layout/hChevron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C600E7-30D9-4463-BBC9-006B1C7847BB}"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BE5EB19E-1F18-47A5-A563-17CA17975690}">
      <dgm:prSet phldrT="[Text]" custT="1"/>
      <dgm:spPr>
        <a:solidFill>
          <a:srgbClr val="FFC000"/>
        </a:solidFill>
      </dgm:spPr>
      <dgm:t>
        <a:bodyPr/>
        <a:lstStyle/>
        <a:p>
          <a:r>
            <a:rPr lang="en-US" sz="1800" b="1" dirty="0" smtClean="0">
              <a:latin typeface="Footlight MT Light" pitchFamily="18" charset="0"/>
            </a:rPr>
            <a:t>OBJECTIVES</a:t>
          </a:r>
          <a:endParaRPr lang="en-US" sz="1800" b="1" dirty="0">
            <a:latin typeface="Footlight MT Light" pitchFamily="18" charset="0"/>
          </a:endParaRPr>
        </a:p>
      </dgm:t>
    </dgm:pt>
    <dgm:pt modelId="{E58598A5-96B0-4503-8106-60BE9221F0CC}" type="parTrans" cxnId="{23ED402E-8B0F-4BAA-BABC-818FDF19F13F}">
      <dgm:prSet/>
      <dgm:spPr/>
      <dgm:t>
        <a:bodyPr/>
        <a:lstStyle/>
        <a:p>
          <a:endParaRPr lang="en-US"/>
        </a:p>
      </dgm:t>
    </dgm:pt>
    <dgm:pt modelId="{4D55CDE1-C6AD-40B4-9E7F-50982CA3728C}" type="sibTrans" cxnId="{23ED402E-8B0F-4BAA-BABC-818FDF19F13F}">
      <dgm:prSet/>
      <dgm:spPr/>
      <dgm:t>
        <a:bodyPr/>
        <a:lstStyle/>
        <a:p>
          <a:endParaRPr lang="en-US"/>
        </a:p>
      </dgm:t>
    </dgm:pt>
    <dgm:pt modelId="{7A792037-B04F-41F6-B6E3-D16061947AF2}">
      <dgm:prSet phldrT="[Text]" custT="1"/>
      <dgm:spPr>
        <a:solidFill>
          <a:schemeClr val="accent5">
            <a:lumMod val="75000"/>
          </a:schemeClr>
        </a:solidFill>
      </dgm:spPr>
      <dgm:t>
        <a:bodyPr/>
        <a:lstStyle/>
        <a:p>
          <a:r>
            <a:rPr lang="en-US" sz="1800" b="1" dirty="0" smtClean="0">
              <a:latin typeface="Footlight MT Light" pitchFamily="18" charset="0"/>
            </a:rPr>
            <a:t>SIGNIFICANCE OF THE STUDY</a:t>
          </a:r>
          <a:endParaRPr lang="en-US" sz="1800" b="1" dirty="0">
            <a:latin typeface="Footlight MT Light" pitchFamily="18" charset="0"/>
          </a:endParaRPr>
        </a:p>
      </dgm:t>
    </dgm:pt>
    <dgm:pt modelId="{D739791E-514B-4675-AD1C-F63C763A8879}" type="parTrans" cxnId="{44E61FF5-B7CB-4B05-B454-636A9A78BF16}">
      <dgm:prSet/>
      <dgm:spPr/>
      <dgm:t>
        <a:bodyPr/>
        <a:lstStyle/>
        <a:p>
          <a:endParaRPr lang="en-US"/>
        </a:p>
      </dgm:t>
    </dgm:pt>
    <dgm:pt modelId="{6D09EBDD-FDD9-4259-924E-E24880CAB3EB}" type="sibTrans" cxnId="{44E61FF5-B7CB-4B05-B454-636A9A78BF16}">
      <dgm:prSet/>
      <dgm:spPr/>
      <dgm:t>
        <a:bodyPr/>
        <a:lstStyle/>
        <a:p>
          <a:endParaRPr lang="en-US"/>
        </a:p>
      </dgm:t>
    </dgm:pt>
    <dgm:pt modelId="{5665EAB9-DE45-4BED-BCDD-DCA11611CF77}">
      <dgm:prSet phldrT="[Text]" custT="1"/>
      <dgm:spPr>
        <a:solidFill>
          <a:schemeClr val="accent5">
            <a:lumMod val="75000"/>
          </a:schemeClr>
        </a:solidFill>
      </dgm:spPr>
      <dgm:t>
        <a:bodyPr/>
        <a:lstStyle/>
        <a:p>
          <a:r>
            <a:rPr lang="en-US" sz="1800" b="1" dirty="0" smtClean="0">
              <a:latin typeface="Footlight MT Light" pitchFamily="18" charset="0"/>
            </a:rPr>
            <a:t>CONCEPTUAL FRAMEWORK</a:t>
          </a:r>
          <a:endParaRPr lang="en-US" sz="1800" b="1" dirty="0">
            <a:latin typeface="Footlight MT Light" pitchFamily="18" charset="0"/>
          </a:endParaRPr>
        </a:p>
      </dgm:t>
    </dgm:pt>
    <dgm:pt modelId="{970DE596-6D72-460F-8BCB-414CB09BF788}" type="parTrans" cxnId="{5B55ADD6-814F-4A90-A668-089F6179ACC7}">
      <dgm:prSet/>
      <dgm:spPr/>
      <dgm:t>
        <a:bodyPr/>
        <a:lstStyle/>
        <a:p>
          <a:endParaRPr lang="en-US"/>
        </a:p>
      </dgm:t>
    </dgm:pt>
    <dgm:pt modelId="{7D2FE727-1443-4FF7-A337-0449D71D156A}" type="sibTrans" cxnId="{5B55ADD6-814F-4A90-A668-089F6179ACC7}">
      <dgm:prSet/>
      <dgm:spPr/>
      <dgm:t>
        <a:bodyPr/>
        <a:lstStyle/>
        <a:p>
          <a:endParaRPr lang="en-US"/>
        </a:p>
      </dgm:t>
    </dgm:pt>
    <dgm:pt modelId="{DAC72390-4225-4D31-817A-EAB7CD6690AD}" type="pres">
      <dgm:prSet presAssocID="{84C600E7-30D9-4463-BBC9-006B1C7847BB}" presName="Name0" presStyleCnt="0">
        <dgm:presLayoutVars>
          <dgm:dir/>
          <dgm:resizeHandles val="exact"/>
        </dgm:presLayoutVars>
      </dgm:prSet>
      <dgm:spPr/>
      <dgm:t>
        <a:bodyPr/>
        <a:lstStyle/>
        <a:p>
          <a:endParaRPr lang="en-US"/>
        </a:p>
      </dgm:t>
    </dgm:pt>
    <dgm:pt modelId="{E52C33F7-13E7-4D89-B7AD-04011979A80F}" type="pres">
      <dgm:prSet presAssocID="{BE5EB19E-1F18-47A5-A563-17CA17975690}" presName="parTxOnly" presStyleLbl="node1" presStyleIdx="0" presStyleCnt="3">
        <dgm:presLayoutVars>
          <dgm:bulletEnabled val="1"/>
        </dgm:presLayoutVars>
      </dgm:prSet>
      <dgm:spPr/>
      <dgm:t>
        <a:bodyPr/>
        <a:lstStyle/>
        <a:p>
          <a:endParaRPr lang="en-US"/>
        </a:p>
      </dgm:t>
    </dgm:pt>
    <dgm:pt modelId="{79E63AB3-BB6F-4440-91A4-F93E1108A145}" type="pres">
      <dgm:prSet presAssocID="{4D55CDE1-C6AD-40B4-9E7F-50982CA3728C}" presName="parSpace" presStyleCnt="0"/>
      <dgm:spPr/>
    </dgm:pt>
    <dgm:pt modelId="{39118FAB-443B-4DAB-98BA-584E8736002D}" type="pres">
      <dgm:prSet presAssocID="{7A792037-B04F-41F6-B6E3-D16061947AF2}" presName="parTxOnly" presStyleLbl="node1" presStyleIdx="1" presStyleCnt="3">
        <dgm:presLayoutVars>
          <dgm:bulletEnabled val="1"/>
        </dgm:presLayoutVars>
      </dgm:prSet>
      <dgm:spPr/>
      <dgm:t>
        <a:bodyPr/>
        <a:lstStyle/>
        <a:p>
          <a:endParaRPr lang="en-US"/>
        </a:p>
      </dgm:t>
    </dgm:pt>
    <dgm:pt modelId="{F695024D-69C4-4B65-B7A4-57B24192E7E0}" type="pres">
      <dgm:prSet presAssocID="{6D09EBDD-FDD9-4259-924E-E24880CAB3EB}" presName="parSpace" presStyleCnt="0"/>
      <dgm:spPr/>
    </dgm:pt>
    <dgm:pt modelId="{041CD674-D5CA-490B-9F2A-F44474348E40}" type="pres">
      <dgm:prSet presAssocID="{5665EAB9-DE45-4BED-BCDD-DCA11611CF77}" presName="parTxOnly" presStyleLbl="node1" presStyleIdx="2" presStyleCnt="3">
        <dgm:presLayoutVars>
          <dgm:bulletEnabled val="1"/>
        </dgm:presLayoutVars>
      </dgm:prSet>
      <dgm:spPr/>
      <dgm:t>
        <a:bodyPr/>
        <a:lstStyle/>
        <a:p>
          <a:endParaRPr lang="en-US"/>
        </a:p>
      </dgm:t>
    </dgm:pt>
  </dgm:ptLst>
  <dgm:cxnLst>
    <dgm:cxn modelId="{23ED402E-8B0F-4BAA-BABC-818FDF19F13F}" srcId="{84C600E7-30D9-4463-BBC9-006B1C7847BB}" destId="{BE5EB19E-1F18-47A5-A563-17CA17975690}" srcOrd="0" destOrd="0" parTransId="{E58598A5-96B0-4503-8106-60BE9221F0CC}" sibTransId="{4D55CDE1-C6AD-40B4-9E7F-50982CA3728C}"/>
    <dgm:cxn modelId="{92B9A349-F1B3-4123-B3A4-D848E5876BBD}" type="presOf" srcId="{84C600E7-30D9-4463-BBC9-006B1C7847BB}" destId="{DAC72390-4225-4D31-817A-EAB7CD6690AD}" srcOrd="0" destOrd="0" presId="urn:microsoft.com/office/officeart/2005/8/layout/hChevron3"/>
    <dgm:cxn modelId="{5637BD48-913F-47FE-825A-477CA76A3D5E}" type="presOf" srcId="{7A792037-B04F-41F6-B6E3-D16061947AF2}" destId="{39118FAB-443B-4DAB-98BA-584E8736002D}" srcOrd="0" destOrd="0" presId="urn:microsoft.com/office/officeart/2005/8/layout/hChevron3"/>
    <dgm:cxn modelId="{44E61FF5-B7CB-4B05-B454-636A9A78BF16}" srcId="{84C600E7-30D9-4463-BBC9-006B1C7847BB}" destId="{7A792037-B04F-41F6-B6E3-D16061947AF2}" srcOrd="1" destOrd="0" parTransId="{D739791E-514B-4675-AD1C-F63C763A8879}" sibTransId="{6D09EBDD-FDD9-4259-924E-E24880CAB3EB}"/>
    <dgm:cxn modelId="{C74C1A9D-BA5B-4E09-837F-0E9F89B32398}" type="presOf" srcId="{5665EAB9-DE45-4BED-BCDD-DCA11611CF77}" destId="{041CD674-D5CA-490B-9F2A-F44474348E40}" srcOrd="0" destOrd="0" presId="urn:microsoft.com/office/officeart/2005/8/layout/hChevron3"/>
    <dgm:cxn modelId="{E139FA3F-83EA-4B50-8166-1C4BCE17E9BC}" type="presOf" srcId="{BE5EB19E-1F18-47A5-A563-17CA17975690}" destId="{E52C33F7-13E7-4D89-B7AD-04011979A80F}" srcOrd="0" destOrd="0" presId="urn:microsoft.com/office/officeart/2005/8/layout/hChevron3"/>
    <dgm:cxn modelId="{5B55ADD6-814F-4A90-A668-089F6179ACC7}" srcId="{84C600E7-30D9-4463-BBC9-006B1C7847BB}" destId="{5665EAB9-DE45-4BED-BCDD-DCA11611CF77}" srcOrd="2" destOrd="0" parTransId="{970DE596-6D72-460F-8BCB-414CB09BF788}" sibTransId="{7D2FE727-1443-4FF7-A337-0449D71D156A}"/>
    <dgm:cxn modelId="{8414F1EB-04BF-4CF5-9832-6918B04869D0}" type="presParOf" srcId="{DAC72390-4225-4D31-817A-EAB7CD6690AD}" destId="{E52C33F7-13E7-4D89-B7AD-04011979A80F}" srcOrd="0" destOrd="0" presId="urn:microsoft.com/office/officeart/2005/8/layout/hChevron3"/>
    <dgm:cxn modelId="{5ED1BF65-FA25-440F-B6DA-4F68F9CECBBA}" type="presParOf" srcId="{DAC72390-4225-4D31-817A-EAB7CD6690AD}" destId="{79E63AB3-BB6F-4440-91A4-F93E1108A145}" srcOrd="1" destOrd="0" presId="urn:microsoft.com/office/officeart/2005/8/layout/hChevron3"/>
    <dgm:cxn modelId="{53E7094D-0E14-44C6-A2C7-3A38C00FCED0}" type="presParOf" srcId="{DAC72390-4225-4D31-817A-EAB7CD6690AD}" destId="{39118FAB-443B-4DAB-98BA-584E8736002D}" srcOrd="2" destOrd="0" presId="urn:microsoft.com/office/officeart/2005/8/layout/hChevron3"/>
    <dgm:cxn modelId="{9B620B0F-09B4-49B0-A63A-DBD787D11EB6}" type="presParOf" srcId="{DAC72390-4225-4D31-817A-EAB7CD6690AD}" destId="{F695024D-69C4-4B65-B7A4-57B24192E7E0}" srcOrd="3" destOrd="0" presId="urn:microsoft.com/office/officeart/2005/8/layout/hChevron3"/>
    <dgm:cxn modelId="{CA20EE00-1700-46CC-B3A2-E5F8DAD48C13}" type="presParOf" srcId="{DAC72390-4225-4D31-817A-EAB7CD6690AD}" destId="{041CD674-D5CA-490B-9F2A-F44474348E40}" srcOrd="4" destOrd="0" presId="urn:microsoft.com/office/officeart/2005/8/layout/hChevron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C600E7-30D9-4463-BBC9-006B1C7847BB}"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BE5EB19E-1F18-47A5-A563-17CA17975690}">
      <dgm:prSet phldrT="[Text]" custT="1"/>
      <dgm:spPr>
        <a:solidFill>
          <a:srgbClr val="FFC000"/>
        </a:solidFill>
      </dgm:spPr>
      <dgm:t>
        <a:bodyPr/>
        <a:lstStyle/>
        <a:p>
          <a:r>
            <a:rPr lang="en-US" sz="1800" b="1" dirty="0" smtClean="0">
              <a:latin typeface="Footlight MT Light" pitchFamily="18" charset="0"/>
            </a:rPr>
            <a:t>RESEARCH </a:t>
          </a:r>
        </a:p>
        <a:p>
          <a:r>
            <a:rPr lang="en-US" sz="1800" b="1" dirty="0" smtClean="0">
              <a:latin typeface="Footlight MT Light" pitchFamily="18" charset="0"/>
            </a:rPr>
            <a:t>QUESTIONS</a:t>
          </a:r>
          <a:endParaRPr lang="en-US" sz="1800" b="1" dirty="0">
            <a:latin typeface="Footlight MT Light" pitchFamily="18" charset="0"/>
          </a:endParaRPr>
        </a:p>
      </dgm:t>
    </dgm:pt>
    <dgm:pt modelId="{E58598A5-96B0-4503-8106-60BE9221F0CC}" type="parTrans" cxnId="{23ED402E-8B0F-4BAA-BABC-818FDF19F13F}">
      <dgm:prSet/>
      <dgm:spPr/>
      <dgm:t>
        <a:bodyPr/>
        <a:lstStyle/>
        <a:p>
          <a:endParaRPr lang="en-US"/>
        </a:p>
      </dgm:t>
    </dgm:pt>
    <dgm:pt modelId="{4D55CDE1-C6AD-40B4-9E7F-50982CA3728C}" type="sibTrans" cxnId="{23ED402E-8B0F-4BAA-BABC-818FDF19F13F}">
      <dgm:prSet/>
      <dgm:spPr/>
      <dgm:t>
        <a:bodyPr/>
        <a:lstStyle/>
        <a:p>
          <a:endParaRPr lang="en-US"/>
        </a:p>
      </dgm:t>
    </dgm:pt>
    <dgm:pt modelId="{7A792037-B04F-41F6-B6E3-D16061947AF2}">
      <dgm:prSet phldrT="[Text]" custT="1"/>
      <dgm:spPr>
        <a:solidFill>
          <a:schemeClr val="accent5">
            <a:lumMod val="75000"/>
          </a:schemeClr>
        </a:solidFill>
      </dgm:spPr>
      <dgm:t>
        <a:bodyPr/>
        <a:lstStyle/>
        <a:p>
          <a:r>
            <a:rPr lang="en-US" sz="1800" b="1" dirty="0" smtClean="0">
              <a:latin typeface="Footlight MT Light" pitchFamily="18" charset="0"/>
            </a:rPr>
            <a:t>SIGNIFICANCE OF THE STUDY</a:t>
          </a:r>
          <a:endParaRPr lang="en-US" sz="1800" b="1" dirty="0">
            <a:latin typeface="Footlight MT Light" pitchFamily="18" charset="0"/>
          </a:endParaRPr>
        </a:p>
      </dgm:t>
    </dgm:pt>
    <dgm:pt modelId="{D739791E-514B-4675-AD1C-F63C763A8879}" type="parTrans" cxnId="{44E61FF5-B7CB-4B05-B454-636A9A78BF16}">
      <dgm:prSet/>
      <dgm:spPr/>
      <dgm:t>
        <a:bodyPr/>
        <a:lstStyle/>
        <a:p>
          <a:endParaRPr lang="en-US"/>
        </a:p>
      </dgm:t>
    </dgm:pt>
    <dgm:pt modelId="{6D09EBDD-FDD9-4259-924E-E24880CAB3EB}" type="sibTrans" cxnId="{44E61FF5-B7CB-4B05-B454-636A9A78BF16}">
      <dgm:prSet/>
      <dgm:spPr/>
      <dgm:t>
        <a:bodyPr/>
        <a:lstStyle/>
        <a:p>
          <a:endParaRPr lang="en-US"/>
        </a:p>
      </dgm:t>
    </dgm:pt>
    <dgm:pt modelId="{5665EAB9-DE45-4BED-BCDD-DCA11611CF77}">
      <dgm:prSet phldrT="[Text]" custT="1"/>
      <dgm:spPr>
        <a:solidFill>
          <a:schemeClr val="accent5">
            <a:lumMod val="75000"/>
          </a:schemeClr>
        </a:solidFill>
      </dgm:spPr>
      <dgm:t>
        <a:bodyPr/>
        <a:lstStyle/>
        <a:p>
          <a:r>
            <a:rPr lang="en-US" sz="1800" b="1" dirty="0" smtClean="0">
              <a:latin typeface="Footlight MT Light" pitchFamily="18" charset="0"/>
            </a:rPr>
            <a:t>CONCEPTUAL FRAMEWORK</a:t>
          </a:r>
          <a:endParaRPr lang="en-US" sz="1800" b="1" dirty="0">
            <a:latin typeface="Footlight MT Light" pitchFamily="18" charset="0"/>
          </a:endParaRPr>
        </a:p>
      </dgm:t>
    </dgm:pt>
    <dgm:pt modelId="{970DE596-6D72-460F-8BCB-414CB09BF788}" type="parTrans" cxnId="{5B55ADD6-814F-4A90-A668-089F6179ACC7}">
      <dgm:prSet/>
      <dgm:spPr/>
      <dgm:t>
        <a:bodyPr/>
        <a:lstStyle/>
        <a:p>
          <a:endParaRPr lang="en-US"/>
        </a:p>
      </dgm:t>
    </dgm:pt>
    <dgm:pt modelId="{7D2FE727-1443-4FF7-A337-0449D71D156A}" type="sibTrans" cxnId="{5B55ADD6-814F-4A90-A668-089F6179ACC7}">
      <dgm:prSet/>
      <dgm:spPr/>
      <dgm:t>
        <a:bodyPr/>
        <a:lstStyle/>
        <a:p>
          <a:endParaRPr lang="en-US"/>
        </a:p>
      </dgm:t>
    </dgm:pt>
    <dgm:pt modelId="{DAC72390-4225-4D31-817A-EAB7CD6690AD}" type="pres">
      <dgm:prSet presAssocID="{84C600E7-30D9-4463-BBC9-006B1C7847BB}" presName="Name0" presStyleCnt="0">
        <dgm:presLayoutVars>
          <dgm:dir/>
          <dgm:resizeHandles val="exact"/>
        </dgm:presLayoutVars>
      </dgm:prSet>
      <dgm:spPr/>
      <dgm:t>
        <a:bodyPr/>
        <a:lstStyle/>
        <a:p>
          <a:endParaRPr lang="en-US"/>
        </a:p>
      </dgm:t>
    </dgm:pt>
    <dgm:pt modelId="{E52C33F7-13E7-4D89-B7AD-04011979A80F}" type="pres">
      <dgm:prSet presAssocID="{BE5EB19E-1F18-47A5-A563-17CA17975690}" presName="parTxOnly" presStyleLbl="node1" presStyleIdx="0" presStyleCnt="3">
        <dgm:presLayoutVars>
          <dgm:bulletEnabled val="1"/>
        </dgm:presLayoutVars>
      </dgm:prSet>
      <dgm:spPr/>
      <dgm:t>
        <a:bodyPr/>
        <a:lstStyle/>
        <a:p>
          <a:endParaRPr lang="en-US"/>
        </a:p>
      </dgm:t>
    </dgm:pt>
    <dgm:pt modelId="{79E63AB3-BB6F-4440-91A4-F93E1108A145}" type="pres">
      <dgm:prSet presAssocID="{4D55CDE1-C6AD-40B4-9E7F-50982CA3728C}" presName="parSpace" presStyleCnt="0"/>
      <dgm:spPr/>
    </dgm:pt>
    <dgm:pt modelId="{39118FAB-443B-4DAB-98BA-584E8736002D}" type="pres">
      <dgm:prSet presAssocID="{7A792037-B04F-41F6-B6E3-D16061947AF2}" presName="parTxOnly" presStyleLbl="node1" presStyleIdx="1" presStyleCnt="3">
        <dgm:presLayoutVars>
          <dgm:bulletEnabled val="1"/>
        </dgm:presLayoutVars>
      </dgm:prSet>
      <dgm:spPr/>
      <dgm:t>
        <a:bodyPr/>
        <a:lstStyle/>
        <a:p>
          <a:endParaRPr lang="en-US"/>
        </a:p>
      </dgm:t>
    </dgm:pt>
    <dgm:pt modelId="{F695024D-69C4-4B65-B7A4-57B24192E7E0}" type="pres">
      <dgm:prSet presAssocID="{6D09EBDD-FDD9-4259-924E-E24880CAB3EB}" presName="parSpace" presStyleCnt="0"/>
      <dgm:spPr/>
    </dgm:pt>
    <dgm:pt modelId="{041CD674-D5CA-490B-9F2A-F44474348E40}" type="pres">
      <dgm:prSet presAssocID="{5665EAB9-DE45-4BED-BCDD-DCA11611CF77}" presName="parTxOnly" presStyleLbl="node1" presStyleIdx="2" presStyleCnt="3">
        <dgm:presLayoutVars>
          <dgm:bulletEnabled val="1"/>
        </dgm:presLayoutVars>
      </dgm:prSet>
      <dgm:spPr/>
      <dgm:t>
        <a:bodyPr/>
        <a:lstStyle/>
        <a:p>
          <a:endParaRPr lang="en-US"/>
        </a:p>
      </dgm:t>
    </dgm:pt>
  </dgm:ptLst>
  <dgm:cxnLst>
    <dgm:cxn modelId="{DCCA89B4-0E76-4D45-A8F3-A491A9ED0242}" type="presOf" srcId="{7A792037-B04F-41F6-B6E3-D16061947AF2}" destId="{39118FAB-443B-4DAB-98BA-584E8736002D}" srcOrd="0" destOrd="0" presId="urn:microsoft.com/office/officeart/2005/8/layout/hChevron3"/>
    <dgm:cxn modelId="{8D1F39FC-9EBC-4D9A-A70D-2FD68365F1CF}" type="presOf" srcId="{84C600E7-30D9-4463-BBC9-006B1C7847BB}" destId="{DAC72390-4225-4D31-817A-EAB7CD6690AD}" srcOrd="0" destOrd="0" presId="urn:microsoft.com/office/officeart/2005/8/layout/hChevron3"/>
    <dgm:cxn modelId="{2ACB63AA-9415-491C-B43D-824A31198A92}" type="presOf" srcId="{5665EAB9-DE45-4BED-BCDD-DCA11611CF77}" destId="{041CD674-D5CA-490B-9F2A-F44474348E40}" srcOrd="0" destOrd="0" presId="urn:microsoft.com/office/officeart/2005/8/layout/hChevron3"/>
    <dgm:cxn modelId="{23ED402E-8B0F-4BAA-BABC-818FDF19F13F}" srcId="{84C600E7-30D9-4463-BBC9-006B1C7847BB}" destId="{BE5EB19E-1F18-47A5-A563-17CA17975690}" srcOrd="0" destOrd="0" parTransId="{E58598A5-96B0-4503-8106-60BE9221F0CC}" sibTransId="{4D55CDE1-C6AD-40B4-9E7F-50982CA3728C}"/>
    <dgm:cxn modelId="{F1A2A3E1-B1B0-4E84-B846-0ECEC0BCE15F}" type="presOf" srcId="{BE5EB19E-1F18-47A5-A563-17CA17975690}" destId="{E52C33F7-13E7-4D89-B7AD-04011979A80F}" srcOrd="0" destOrd="0" presId="urn:microsoft.com/office/officeart/2005/8/layout/hChevron3"/>
    <dgm:cxn modelId="{44E61FF5-B7CB-4B05-B454-636A9A78BF16}" srcId="{84C600E7-30D9-4463-BBC9-006B1C7847BB}" destId="{7A792037-B04F-41F6-B6E3-D16061947AF2}" srcOrd="1" destOrd="0" parTransId="{D739791E-514B-4675-AD1C-F63C763A8879}" sibTransId="{6D09EBDD-FDD9-4259-924E-E24880CAB3EB}"/>
    <dgm:cxn modelId="{5B55ADD6-814F-4A90-A668-089F6179ACC7}" srcId="{84C600E7-30D9-4463-BBC9-006B1C7847BB}" destId="{5665EAB9-DE45-4BED-BCDD-DCA11611CF77}" srcOrd="2" destOrd="0" parTransId="{970DE596-6D72-460F-8BCB-414CB09BF788}" sibTransId="{7D2FE727-1443-4FF7-A337-0449D71D156A}"/>
    <dgm:cxn modelId="{A395EDA5-0843-430A-84B4-22C2F3716A5E}" type="presParOf" srcId="{DAC72390-4225-4D31-817A-EAB7CD6690AD}" destId="{E52C33F7-13E7-4D89-B7AD-04011979A80F}" srcOrd="0" destOrd="0" presId="urn:microsoft.com/office/officeart/2005/8/layout/hChevron3"/>
    <dgm:cxn modelId="{594DE751-0EA1-4B56-B8EA-6CEE65EA16A9}" type="presParOf" srcId="{DAC72390-4225-4D31-817A-EAB7CD6690AD}" destId="{79E63AB3-BB6F-4440-91A4-F93E1108A145}" srcOrd="1" destOrd="0" presId="urn:microsoft.com/office/officeart/2005/8/layout/hChevron3"/>
    <dgm:cxn modelId="{DBA65AC1-A1DC-4929-9DC6-3D04936703E4}" type="presParOf" srcId="{DAC72390-4225-4D31-817A-EAB7CD6690AD}" destId="{39118FAB-443B-4DAB-98BA-584E8736002D}" srcOrd="2" destOrd="0" presId="urn:microsoft.com/office/officeart/2005/8/layout/hChevron3"/>
    <dgm:cxn modelId="{36FC01EE-83CD-4E0B-BBB9-BBF9DA4EC069}" type="presParOf" srcId="{DAC72390-4225-4D31-817A-EAB7CD6690AD}" destId="{F695024D-69C4-4B65-B7A4-57B24192E7E0}" srcOrd="3" destOrd="0" presId="urn:microsoft.com/office/officeart/2005/8/layout/hChevron3"/>
    <dgm:cxn modelId="{11CCF728-0421-4B73-90F6-0921D74D9649}" type="presParOf" srcId="{DAC72390-4225-4D31-817A-EAB7CD6690AD}" destId="{041CD674-D5CA-490B-9F2A-F44474348E40}" srcOrd="4" destOrd="0" presId="urn:microsoft.com/office/officeart/2005/8/layout/hChevron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C600E7-30D9-4463-BBC9-006B1C7847BB}"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7A792037-B04F-41F6-B6E3-D16061947AF2}">
      <dgm:prSet phldrT="[Text]" custT="1"/>
      <dgm:spPr>
        <a:solidFill>
          <a:srgbClr val="FFC000"/>
        </a:solidFill>
      </dgm:spPr>
      <dgm:t>
        <a:bodyPr/>
        <a:lstStyle/>
        <a:p>
          <a:r>
            <a:rPr lang="en-US" sz="1800" b="1" dirty="0" smtClean="0">
              <a:latin typeface="Footlight MT Light" pitchFamily="18" charset="0"/>
            </a:rPr>
            <a:t>SIGNIFICANCE OF THE STUDY</a:t>
          </a:r>
          <a:endParaRPr lang="en-US" sz="1800" b="1" dirty="0">
            <a:latin typeface="Footlight MT Light" pitchFamily="18" charset="0"/>
          </a:endParaRPr>
        </a:p>
      </dgm:t>
    </dgm:pt>
    <dgm:pt modelId="{D739791E-514B-4675-AD1C-F63C763A8879}" type="parTrans" cxnId="{44E61FF5-B7CB-4B05-B454-636A9A78BF16}">
      <dgm:prSet/>
      <dgm:spPr/>
      <dgm:t>
        <a:bodyPr/>
        <a:lstStyle/>
        <a:p>
          <a:endParaRPr lang="en-US"/>
        </a:p>
      </dgm:t>
    </dgm:pt>
    <dgm:pt modelId="{6D09EBDD-FDD9-4259-924E-E24880CAB3EB}" type="sibTrans" cxnId="{44E61FF5-B7CB-4B05-B454-636A9A78BF16}">
      <dgm:prSet/>
      <dgm:spPr/>
      <dgm:t>
        <a:bodyPr/>
        <a:lstStyle/>
        <a:p>
          <a:endParaRPr lang="en-US"/>
        </a:p>
      </dgm:t>
    </dgm:pt>
    <dgm:pt modelId="{5665EAB9-DE45-4BED-BCDD-DCA11611CF77}">
      <dgm:prSet phldrT="[Text]" custT="1"/>
      <dgm:spPr>
        <a:solidFill>
          <a:schemeClr val="accent5">
            <a:lumMod val="75000"/>
          </a:schemeClr>
        </a:solidFill>
      </dgm:spPr>
      <dgm:t>
        <a:bodyPr/>
        <a:lstStyle/>
        <a:p>
          <a:r>
            <a:rPr lang="en-US" sz="1800" b="1" dirty="0" smtClean="0">
              <a:latin typeface="Footlight MT Light" pitchFamily="18" charset="0"/>
            </a:rPr>
            <a:t>CONCEPTUAL FRAMEWORK</a:t>
          </a:r>
          <a:endParaRPr lang="en-US" sz="1800" b="1" dirty="0">
            <a:latin typeface="Footlight MT Light" pitchFamily="18" charset="0"/>
          </a:endParaRPr>
        </a:p>
      </dgm:t>
    </dgm:pt>
    <dgm:pt modelId="{970DE596-6D72-460F-8BCB-414CB09BF788}" type="parTrans" cxnId="{5B55ADD6-814F-4A90-A668-089F6179ACC7}">
      <dgm:prSet/>
      <dgm:spPr/>
      <dgm:t>
        <a:bodyPr/>
        <a:lstStyle/>
        <a:p>
          <a:endParaRPr lang="en-US"/>
        </a:p>
      </dgm:t>
    </dgm:pt>
    <dgm:pt modelId="{7D2FE727-1443-4FF7-A337-0449D71D156A}" type="sibTrans" cxnId="{5B55ADD6-814F-4A90-A668-089F6179ACC7}">
      <dgm:prSet/>
      <dgm:spPr/>
      <dgm:t>
        <a:bodyPr/>
        <a:lstStyle/>
        <a:p>
          <a:endParaRPr lang="en-US"/>
        </a:p>
      </dgm:t>
    </dgm:pt>
    <dgm:pt modelId="{1F63BB7C-7AD2-4D1A-97B1-0D0A97A302A3}">
      <dgm:prSet/>
      <dgm:spPr>
        <a:solidFill>
          <a:schemeClr val="accent5">
            <a:lumMod val="75000"/>
          </a:schemeClr>
        </a:solidFill>
      </dgm:spPr>
      <dgm:t>
        <a:bodyPr/>
        <a:lstStyle/>
        <a:p>
          <a:r>
            <a:rPr lang="en-PH" dirty="0" smtClean="0">
              <a:latin typeface="Footlight MT Light" pitchFamily="18" charset="0"/>
            </a:rPr>
            <a:t>DESIGN</a:t>
          </a:r>
          <a:endParaRPr lang="en-PH" dirty="0">
            <a:latin typeface="Footlight MT Light" pitchFamily="18" charset="0"/>
          </a:endParaRPr>
        </a:p>
      </dgm:t>
    </dgm:pt>
    <dgm:pt modelId="{513B6182-2AD5-4E9B-BB13-C5C2AE50DFB5}" type="parTrans" cxnId="{AA04F910-A2EA-4001-A191-CDEAB3444852}">
      <dgm:prSet/>
      <dgm:spPr/>
      <dgm:t>
        <a:bodyPr/>
        <a:lstStyle/>
        <a:p>
          <a:endParaRPr lang="en-PH"/>
        </a:p>
      </dgm:t>
    </dgm:pt>
    <dgm:pt modelId="{DA8FD4B8-3335-4A01-B855-167B6F17AA53}" type="sibTrans" cxnId="{AA04F910-A2EA-4001-A191-CDEAB3444852}">
      <dgm:prSet/>
      <dgm:spPr/>
      <dgm:t>
        <a:bodyPr/>
        <a:lstStyle/>
        <a:p>
          <a:endParaRPr lang="en-PH"/>
        </a:p>
      </dgm:t>
    </dgm:pt>
    <dgm:pt modelId="{E5612905-CB3C-45C5-A405-2A83495DB69C}">
      <dgm:prSet/>
      <dgm:spPr>
        <a:solidFill>
          <a:schemeClr val="accent5">
            <a:lumMod val="75000"/>
          </a:schemeClr>
        </a:solidFill>
      </dgm:spPr>
      <dgm:t>
        <a:bodyPr/>
        <a:lstStyle/>
        <a:p>
          <a:r>
            <a:rPr lang="en-PH" b="1" dirty="0" smtClean="0">
              <a:latin typeface="Footlight MT Light" pitchFamily="18" charset="0"/>
            </a:rPr>
            <a:t>PARTICIPANTS</a:t>
          </a:r>
          <a:endParaRPr lang="en-PH" b="1" dirty="0">
            <a:latin typeface="Footlight MT Light" pitchFamily="18" charset="0"/>
          </a:endParaRPr>
        </a:p>
      </dgm:t>
    </dgm:pt>
    <dgm:pt modelId="{C3BB6FF2-EA0F-4892-874E-B1BB6BDDDE58}" type="parTrans" cxnId="{8F4E21A7-E63C-41AD-B9DE-BE057C2AAD11}">
      <dgm:prSet/>
      <dgm:spPr/>
      <dgm:t>
        <a:bodyPr/>
        <a:lstStyle/>
        <a:p>
          <a:endParaRPr lang="en-PH"/>
        </a:p>
      </dgm:t>
    </dgm:pt>
    <dgm:pt modelId="{0A3C303D-6F33-4FFB-B07A-AFAE158CF139}" type="sibTrans" cxnId="{8F4E21A7-E63C-41AD-B9DE-BE057C2AAD11}">
      <dgm:prSet/>
      <dgm:spPr/>
      <dgm:t>
        <a:bodyPr/>
        <a:lstStyle/>
        <a:p>
          <a:endParaRPr lang="en-PH"/>
        </a:p>
      </dgm:t>
    </dgm:pt>
    <dgm:pt modelId="{DAC72390-4225-4D31-817A-EAB7CD6690AD}" type="pres">
      <dgm:prSet presAssocID="{84C600E7-30D9-4463-BBC9-006B1C7847BB}" presName="Name0" presStyleCnt="0">
        <dgm:presLayoutVars>
          <dgm:dir/>
          <dgm:resizeHandles val="exact"/>
        </dgm:presLayoutVars>
      </dgm:prSet>
      <dgm:spPr/>
      <dgm:t>
        <a:bodyPr/>
        <a:lstStyle/>
        <a:p>
          <a:endParaRPr lang="en-US"/>
        </a:p>
      </dgm:t>
    </dgm:pt>
    <dgm:pt modelId="{39118FAB-443B-4DAB-98BA-584E8736002D}" type="pres">
      <dgm:prSet presAssocID="{7A792037-B04F-41F6-B6E3-D16061947AF2}" presName="parTxOnly" presStyleLbl="node1" presStyleIdx="0" presStyleCnt="4">
        <dgm:presLayoutVars>
          <dgm:bulletEnabled val="1"/>
        </dgm:presLayoutVars>
      </dgm:prSet>
      <dgm:spPr/>
      <dgm:t>
        <a:bodyPr/>
        <a:lstStyle/>
        <a:p>
          <a:endParaRPr lang="en-US"/>
        </a:p>
      </dgm:t>
    </dgm:pt>
    <dgm:pt modelId="{F695024D-69C4-4B65-B7A4-57B24192E7E0}" type="pres">
      <dgm:prSet presAssocID="{6D09EBDD-FDD9-4259-924E-E24880CAB3EB}" presName="parSpace" presStyleCnt="0"/>
      <dgm:spPr/>
    </dgm:pt>
    <dgm:pt modelId="{041CD674-D5CA-490B-9F2A-F44474348E40}" type="pres">
      <dgm:prSet presAssocID="{5665EAB9-DE45-4BED-BCDD-DCA11611CF77}" presName="parTxOnly" presStyleLbl="node1" presStyleIdx="1" presStyleCnt="4">
        <dgm:presLayoutVars>
          <dgm:bulletEnabled val="1"/>
        </dgm:presLayoutVars>
      </dgm:prSet>
      <dgm:spPr/>
      <dgm:t>
        <a:bodyPr/>
        <a:lstStyle/>
        <a:p>
          <a:endParaRPr lang="en-US"/>
        </a:p>
      </dgm:t>
    </dgm:pt>
    <dgm:pt modelId="{C81DEEAB-20D3-4EBE-9877-12D0135AF412}" type="pres">
      <dgm:prSet presAssocID="{7D2FE727-1443-4FF7-A337-0449D71D156A}" presName="parSpace" presStyleCnt="0"/>
      <dgm:spPr/>
    </dgm:pt>
    <dgm:pt modelId="{D30241CD-A25F-4816-991A-B5E18ABB1E3B}" type="pres">
      <dgm:prSet presAssocID="{1F63BB7C-7AD2-4D1A-97B1-0D0A97A302A3}" presName="parTxOnly" presStyleLbl="node1" presStyleIdx="2" presStyleCnt="4">
        <dgm:presLayoutVars>
          <dgm:bulletEnabled val="1"/>
        </dgm:presLayoutVars>
      </dgm:prSet>
      <dgm:spPr/>
      <dgm:t>
        <a:bodyPr/>
        <a:lstStyle/>
        <a:p>
          <a:endParaRPr lang="en-PH"/>
        </a:p>
      </dgm:t>
    </dgm:pt>
    <dgm:pt modelId="{2BBCF831-4EF9-4577-837B-544253BC76D4}" type="pres">
      <dgm:prSet presAssocID="{DA8FD4B8-3335-4A01-B855-167B6F17AA53}" presName="parSpace" presStyleCnt="0"/>
      <dgm:spPr/>
    </dgm:pt>
    <dgm:pt modelId="{3523379C-4643-4B84-BC26-EBF8E5B71DAE}" type="pres">
      <dgm:prSet presAssocID="{E5612905-CB3C-45C5-A405-2A83495DB69C}" presName="parTxOnly" presStyleLbl="node1" presStyleIdx="3" presStyleCnt="4">
        <dgm:presLayoutVars>
          <dgm:bulletEnabled val="1"/>
        </dgm:presLayoutVars>
      </dgm:prSet>
      <dgm:spPr/>
      <dgm:t>
        <a:bodyPr/>
        <a:lstStyle/>
        <a:p>
          <a:endParaRPr lang="en-PH"/>
        </a:p>
      </dgm:t>
    </dgm:pt>
  </dgm:ptLst>
  <dgm:cxnLst>
    <dgm:cxn modelId="{38868A86-B014-4DCD-A2D2-0BC372530B58}" type="presOf" srcId="{1F63BB7C-7AD2-4D1A-97B1-0D0A97A302A3}" destId="{D30241CD-A25F-4816-991A-B5E18ABB1E3B}" srcOrd="0" destOrd="0" presId="urn:microsoft.com/office/officeart/2005/8/layout/hChevron3"/>
    <dgm:cxn modelId="{3DD40A32-B34F-4CB9-8428-B17B3E4E23A2}" type="presOf" srcId="{5665EAB9-DE45-4BED-BCDD-DCA11611CF77}" destId="{041CD674-D5CA-490B-9F2A-F44474348E40}" srcOrd="0" destOrd="0" presId="urn:microsoft.com/office/officeart/2005/8/layout/hChevron3"/>
    <dgm:cxn modelId="{EB83998E-A737-4B1F-B151-AB42EFA8C71F}" type="presOf" srcId="{84C600E7-30D9-4463-BBC9-006B1C7847BB}" destId="{DAC72390-4225-4D31-817A-EAB7CD6690AD}" srcOrd="0" destOrd="0" presId="urn:microsoft.com/office/officeart/2005/8/layout/hChevron3"/>
    <dgm:cxn modelId="{AA04F910-A2EA-4001-A191-CDEAB3444852}" srcId="{84C600E7-30D9-4463-BBC9-006B1C7847BB}" destId="{1F63BB7C-7AD2-4D1A-97B1-0D0A97A302A3}" srcOrd="2" destOrd="0" parTransId="{513B6182-2AD5-4E9B-BB13-C5C2AE50DFB5}" sibTransId="{DA8FD4B8-3335-4A01-B855-167B6F17AA53}"/>
    <dgm:cxn modelId="{44E61FF5-B7CB-4B05-B454-636A9A78BF16}" srcId="{84C600E7-30D9-4463-BBC9-006B1C7847BB}" destId="{7A792037-B04F-41F6-B6E3-D16061947AF2}" srcOrd="0" destOrd="0" parTransId="{D739791E-514B-4675-AD1C-F63C763A8879}" sibTransId="{6D09EBDD-FDD9-4259-924E-E24880CAB3EB}"/>
    <dgm:cxn modelId="{7F6392E4-2319-45F9-96E6-E4B67D5258CF}" type="presOf" srcId="{E5612905-CB3C-45C5-A405-2A83495DB69C}" destId="{3523379C-4643-4B84-BC26-EBF8E5B71DAE}" srcOrd="0" destOrd="0" presId="urn:microsoft.com/office/officeart/2005/8/layout/hChevron3"/>
    <dgm:cxn modelId="{295F353C-AF43-4AD3-8B4C-22FAA15CD4D2}" type="presOf" srcId="{7A792037-B04F-41F6-B6E3-D16061947AF2}" destId="{39118FAB-443B-4DAB-98BA-584E8736002D}" srcOrd="0" destOrd="0" presId="urn:microsoft.com/office/officeart/2005/8/layout/hChevron3"/>
    <dgm:cxn modelId="{8F4E21A7-E63C-41AD-B9DE-BE057C2AAD11}" srcId="{84C600E7-30D9-4463-BBC9-006B1C7847BB}" destId="{E5612905-CB3C-45C5-A405-2A83495DB69C}" srcOrd="3" destOrd="0" parTransId="{C3BB6FF2-EA0F-4892-874E-B1BB6BDDDE58}" sibTransId="{0A3C303D-6F33-4FFB-B07A-AFAE158CF139}"/>
    <dgm:cxn modelId="{5B55ADD6-814F-4A90-A668-089F6179ACC7}" srcId="{84C600E7-30D9-4463-BBC9-006B1C7847BB}" destId="{5665EAB9-DE45-4BED-BCDD-DCA11611CF77}" srcOrd="1" destOrd="0" parTransId="{970DE596-6D72-460F-8BCB-414CB09BF788}" sibTransId="{7D2FE727-1443-4FF7-A337-0449D71D156A}"/>
    <dgm:cxn modelId="{B3C1FDAD-82FB-45DB-B247-E1766C9E7D29}" type="presParOf" srcId="{DAC72390-4225-4D31-817A-EAB7CD6690AD}" destId="{39118FAB-443B-4DAB-98BA-584E8736002D}" srcOrd="0" destOrd="0" presId="urn:microsoft.com/office/officeart/2005/8/layout/hChevron3"/>
    <dgm:cxn modelId="{CB2B950E-A07C-4DD9-98F9-45AAE54C33CD}" type="presParOf" srcId="{DAC72390-4225-4D31-817A-EAB7CD6690AD}" destId="{F695024D-69C4-4B65-B7A4-57B24192E7E0}" srcOrd="1" destOrd="0" presId="urn:microsoft.com/office/officeart/2005/8/layout/hChevron3"/>
    <dgm:cxn modelId="{479EEC07-0BA3-4166-A2C3-623B72539718}" type="presParOf" srcId="{DAC72390-4225-4D31-817A-EAB7CD6690AD}" destId="{041CD674-D5CA-490B-9F2A-F44474348E40}" srcOrd="2" destOrd="0" presId="urn:microsoft.com/office/officeart/2005/8/layout/hChevron3"/>
    <dgm:cxn modelId="{B2E8361C-413D-4EC6-BA8A-FF722B2A21FC}" type="presParOf" srcId="{DAC72390-4225-4D31-817A-EAB7CD6690AD}" destId="{C81DEEAB-20D3-4EBE-9877-12D0135AF412}" srcOrd="3" destOrd="0" presId="urn:microsoft.com/office/officeart/2005/8/layout/hChevron3"/>
    <dgm:cxn modelId="{51BF2E60-0C5C-4317-BE98-96626533CBCF}" type="presParOf" srcId="{DAC72390-4225-4D31-817A-EAB7CD6690AD}" destId="{D30241CD-A25F-4816-991A-B5E18ABB1E3B}" srcOrd="4" destOrd="0" presId="urn:microsoft.com/office/officeart/2005/8/layout/hChevron3"/>
    <dgm:cxn modelId="{EBAE87B4-2094-4BDB-9C8F-164E43A5B0B6}" type="presParOf" srcId="{DAC72390-4225-4D31-817A-EAB7CD6690AD}" destId="{2BBCF831-4EF9-4577-837B-544253BC76D4}" srcOrd="5" destOrd="0" presId="urn:microsoft.com/office/officeart/2005/8/layout/hChevron3"/>
    <dgm:cxn modelId="{A2876985-566B-4201-BFC0-722FFAC410CE}" type="presParOf" srcId="{DAC72390-4225-4D31-817A-EAB7CD6690AD}" destId="{3523379C-4643-4B84-BC26-EBF8E5B71DAE}" srcOrd="6" destOrd="0" presId="urn:microsoft.com/office/officeart/2005/8/layout/hChevron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C600E7-30D9-4463-BBC9-006B1C7847BB}"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7A792037-B04F-41F6-B6E3-D16061947AF2}">
      <dgm:prSet phldrT="[Text]" custT="1"/>
      <dgm:spPr>
        <a:solidFill>
          <a:srgbClr val="FFC000"/>
        </a:solidFill>
      </dgm:spPr>
      <dgm:t>
        <a:bodyPr/>
        <a:lstStyle/>
        <a:p>
          <a:r>
            <a:rPr lang="en-US" sz="1800" b="1" dirty="0" smtClean="0">
              <a:latin typeface="Footlight MT Light" pitchFamily="18" charset="0"/>
            </a:rPr>
            <a:t>SIGNIFICANCE OF THE STUDY</a:t>
          </a:r>
          <a:endParaRPr lang="en-US" sz="1800" b="1" dirty="0">
            <a:latin typeface="Footlight MT Light" pitchFamily="18" charset="0"/>
          </a:endParaRPr>
        </a:p>
      </dgm:t>
    </dgm:pt>
    <dgm:pt modelId="{D739791E-514B-4675-AD1C-F63C763A8879}" type="parTrans" cxnId="{44E61FF5-B7CB-4B05-B454-636A9A78BF16}">
      <dgm:prSet/>
      <dgm:spPr/>
      <dgm:t>
        <a:bodyPr/>
        <a:lstStyle/>
        <a:p>
          <a:endParaRPr lang="en-US"/>
        </a:p>
      </dgm:t>
    </dgm:pt>
    <dgm:pt modelId="{6D09EBDD-FDD9-4259-924E-E24880CAB3EB}" type="sibTrans" cxnId="{44E61FF5-B7CB-4B05-B454-636A9A78BF16}">
      <dgm:prSet/>
      <dgm:spPr/>
      <dgm:t>
        <a:bodyPr/>
        <a:lstStyle/>
        <a:p>
          <a:endParaRPr lang="en-US"/>
        </a:p>
      </dgm:t>
    </dgm:pt>
    <dgm:pt modelId="{5665EAB9-DE45-4BED-BCDD-DCA11611CF77}">
      <dgm:prSet phldrT="[Text]" custT="1"/>
      <dgm:spPr>
        <a:solidFill>
          <a:schemeClr val="accent5">
            <a:lumMod val="75000"/>
          </a:schemeClr>
        </a:solidFill>
      </dgm:spPr>
      <dgm:t>
        <a:bodyPr/>
        <a:lstStyle/>
        <a:p>
          <a:r>
            <a:rPr lang="en-US" sz="1800" b="1" dirty="0" smtClean="0">
              <a:latin typeface="Footlight MT Light" pitchFamily="18" charset="0"/>
            </a:rPr>
            <a:t>CONCEPTUAL FRAMEWORK</a:t>
          </a:r>
          <a:endParaRPr lang="en-US" sz="1800" b="1" dirty="0">
            <a:latin typeface="Footlight MT Light" pitchFamily="18" charset="0"/>
          </a:endParaRPr>
        </a:p>
      </dgm:t>
    </dgm:pt>
    <dgm:pt modelId="{970DE596-6D72-460F-8BCB-414CB09BF788}" type="parTrans" cxnId="{5B55ADD6-814F-4A90-A668-089F6179ACC7}">
      <dgm:prSet/>
      <dgm:spPr/>
      <dgm:t>
        <a:bodyPr/>
        <a:lstStyle/>
        <a:p>
          <a:endParaRPr lang="en-US"/>
        </a:p>
      </dgm:t>
    </dgm:pt>
    <dgm:pt modelId="{7D2FE727-1443-4FF7-A337-0449D71D156A}" type="sibTrans" cxnId="{5B55ADD6-814F-4A90-A668-089F6179ACC7}">
      <dgm:prSet/>
      <dgm:spPr/>
      <dgm:t>
        <a:bodyPr/>
        <a:lstStyle/>
        <a:p>
          <a:endParaRPr lang="en-US"/>
        </a:p>
      </dgm:t>
    </dgm:pt>
    <dgm:pt modelId="{1F63BB7C-7AD2-4D1A-97B1-0D0A97A302A3}">
      <dgm:prSet/>
      <dgm:spPr>
        <a:solidFill>
          <a:schemeClr val="accent5">
            <a:lumMod val="75000"/>
          </a:schemeClr>
        </a:solidFill>
      </dgm:spPr>
      <dgm:t>
        <a:bodyPr/>
        <a:lstStyle/>
        <a:p>
          <a:r>
            <a:rPr lang="en-PH" dirty="0" smtClean="0">
              <a:latin typeface="Footlight MT Light" pitchFamily="18" charset="0"/>
            </a:rPr>
            <a:t>DESIGN</a:t>
          </a:r>
          <a:endParaRPr lang="en-PH" dirty="0">
            <a:latin typeface="Footlight MT Light" pitchFamily="18" charset="0"/>
          </a:endParaRPr>
        </a:p>
      </dgm:t>
    </dgm:pt>
    <dgm:pt modelId="{513B6182-2AD5-4E9B-BB13-C5C2AE50DFB5}" type="parTrans" cxnId="{AA04F910-A2EA-4001-A191-CDEAB3444852}">
      <dgm:prSet/>
      <dgm:spPr/>
      <dgm:t>
        <a:bodyPr/>
        <a:lstStyle/>
        <a:p>
          <a:endParaRPr lang="en-PH"/>
        </a:p>
      </dgm:t>
    </dgm:pt>
    <dgm:pt modelId="{DA8FD4B8-3335-4A01-B855-167B6F17AA53}" type="sibTrans" cxnId="{AA04F910-A2EA-4001-A191-CDEAB3444852}">
      <dgm:prSet/>
      <dgm:spPr/>
      <dgm:t>
        <a:bodyPr/>
        <a:lstStyle/>
        <a:p>
          <a:endParaRPr lang="en-PH"/>
        </a:p>
      </dgm:t>
    </dgm:pt>
    <dgm:pt modelId="{E5612905-CB3C-45C5-A405-2A83495DB69C}">
      <dgm:prSet/>
      <dgm:spPr>
        <a:solidFill>
          <a:schemeClr val="accent5">
            <a:lumMod val="75000"/>
          </a:schemeClr>
        </a:solidFill>
      </dgm:spPr>
      <dgm:t>
        <a:bodyPr/>
        <a:lstStyle/>
        <a:p>
          <a:r>
            <a:rPr lang="en-PH" b="1" dirty="0" smtClean="0">
              <a:latin typeface="Footlight MT Light" pitchFamily="18" charset="0"/>
            </a:rPr>
            <a:t>PARTICIPANTS</a:t>
          </a:r>
          <a:endParaRPr lang="en-PH" b="1" dirty="0">
            <a:latin typeface="Footlight MT Light" pitchFamily="18" charset="0"/>
          </a:endParaRPr>
        </a:p>
      </dgm:t>
    </dgm:pt>
    <dgm:pt modelId="{C3BB6FF2-EA0F-4892-874E-B1BB6BDDDE58}" type="parTrans" cxnId="{8F4E21A7-E63C-41AD-B9DE-BE057C2AAD11}">
      <dgm:prSet/>
      <dgm:spPr/>
      <dgm:t>
        <a:bodyPr/>
        <a:lstStyle/>
        <a:p>
          <a:endParaRPr lang="en-PH"/>
        </a:p>
      </dgm:t>
    </dgm:pt>
    <dgm:pt modelId="{0A3C303D-6F33-4FFB-B07A-AFAE158CF139}" type="sibTrans" cxnId="{8F4E21A7-E63C-41AD-B9DE-BE057C2AAD11}">
      <dgm:prSet/>
      <dgm:spPr/>
      <dgm:t>
        <a:bodyPr/>
        <a:lstStyle/>
        <a:p>
          <a:endParaRPr lang="en-PH"/>
        </a:p>
      </dgm:t>
    </dgm:pt>
    <dgm:pt modelId="{DAC72390-4225-4D31-817A-EAB7CD6690AD}" type="pres">
      <dgm:prSet presAssocID="{84C600E7-30D9-4463-BBC9-006B1C7847BB}" presName="Name0" presStyleCnt="0">
        <dgm:presLayoutVars>
          <dgm:dir/>
          <dgm:resizeHandles val="exact"/>
        </dgm:presLayoutVars>
      </dgm:prSet>
      <dgm:spPr/>
      <dgm:t>
        <a:bodyPr/>
        <a:lstStyle/>
        <a:p>
          <a:endParaRPr lang="en-US"/>
        </a:p>
      </dgm:t>
    </dgm:pt>
    <dgm:pt modelId="{39118FAB-443B-4DAB-98BA-584E8736002D}" type="pres">
      <dgm:prSet presAssocID="{7A792037-B04F-41F6-B6E3-D16061947AF2}" presName="parTxOnly" presStyleLbl="node1" presStyleIdx="0" presStyleCnt="4">
        <dgm:presLayoutVars>
          <dgm:bulletEnabled val="1"/>
        </dgm:presLayoutVars>
      </dgm:prSet>
      <dgm:spPr/>
      <dgm:t>
        <a:bodyPr/>
        <a:lstStyle/>
        <a:p>
          <a:endParaRPr lang="en-US"/>
        </a:p>
      </dgm:t>
    </dgm:pt>
    <dgm:pt modelId="{F695024D-69C4-4B65-B7A4-57B24192E7E0}" type="pres">
      <dgm:prSet presAssocID="{6D09EBDD-FDD9-4259-924E-E24880CAB3EB}" presName="parSpace" presStyleCnt="0"/>
      <dgm:spPr/>
    </dgm:pt>
    <dgm:pt modelId="{041CD674-D5CA-490B-9F2A-F44474348E40}" type="pres">
      <dgm:prSet presAssocID="{5665EAB9-DE45-4BED-BCDD-DCA11611CF77}" presName="parTxOnly" presStyleLbl="node1" presStyleIdx="1" presStyleCnt="4">
        <dgm:presLayoutVars>
          <dgm:bulletEnabled val="1"/>
        </dgm:presLayoutVars>
      </dgm:prSet>
      <dgm:spPr/>
      <dgm:t>
        <a:bodyPr/>
        <a:lstStyle/>
        <a:p>
          <a:endParaRPr lang="en-US"/>
        </a:p>
      </dgm:t>
    </dgm:pt>
    <dgm:pt modelId="{C81DEEAB-20D3-4EBE-9877-12D0135AF412}" type="pres">
      <dgm:prSet presAssocID="{7D2FE727-1443-4FF7-A337-0449D71D156A}" presName="parSpace" presStyleCnt="0"/>
      <dgm:spPr/>
    </dgm:pt>
    <dgm:pt modelId="{D30241CD-A25F-4816-991A-B5E18ABB1E3B}" type="pres">
      <dgm:prSet presAssocID="{1F63BB7C-7AD2-4D1A-97B1-0D0A97A302A3}" presName="parTxOnly" presStyleLbl="node1" presStyleIdx="2" presStyleCnt="4">
        <dgm:presLayoutVars>
          <dgm:bulletEnabled val="1"/>
        </dgm:presLayoutVars>
      </dgm:prSet>
      <dgm:spPr/>
      <dgm:t>
        <a:bodyPr/>
        <a:lstStyle/>
        <a:p>
          <a:endParaRPr lang="en-PH"/>
        </a:p>
      </dgm:t>
    </dgm:pt>
    <dgm:pt modelId="{2BBCF831-4EF9-4577-837B-544253BC76D4}" type="pres">
      <dgm:prSet presAssocID="{DA8FD4B8-3335-4A01-B855-167B6F17AA53}" presName="parSpace" presStyleCnt="0"/>
      <dgm:spPr/>
    </dgm:pt>
    <dgm:pt modelId="{3523379C-4643-4B84-BC26-EBF8E5B71DAE}" type="pres">
      <dgm:prSet presAssocID="{E5612905-CB3C-45C5-A405-2A83495DB69C}" presName="parTxOnly" presStyleLbl="node1" presStyleIdx="3" presStyleCnt="4">
        <dgm:presLayoutVars>
          <dgm:bulletEnabled val="1"/>
        </dgm:presLayoutVars>
      </dgm:prSet>
      <dgm:spPr/>
      <dgm:t>
        <a:bodyPr/>
        <a:lstStyle/>
        <a:p>
          <a:endParaRPr lang="en-PH"/>
        </a:p>
      </dgm:t>
    </dgm:pt>
  </dgm:ptLst>
  <dgm:cxnLst>
    <dgm:cxn modelId="{F8CC4CBE-59D2-40B4-B20C-222CBEFBC1A7}" type="presOf" srcId="{5665EAB9-DE45-4BED-BCDD-DCA11611CF77}" destId="{041CD674-D5CA-490B-9F2A-F44474348E40}" srcOrd="0" destOrd="0" presId="urn:microsoft.com/office/officeart/2005/8/layout/hChevron3"/>
    <dgm:cxn modelId="{E7832EB3-B301-4FE6-9895-C045BCA98D92}" type="presOf" srcId="{84C600E7-30D9-4463-BBC9-006B1C7847BB}" destId="{DAC72390-4225-4D31-817A-EAB7CD6690AD}" srcOrd="0" destOrd="0" presId="urn:microsoft.com/office/officeart/2005/8/layout/hChevron3"/>
    <dgm:cxn modelId="{0725F9BA-97F7-4765-95B8-4DBDD896DB07}" type="presOf" srcId="{E5612905-CB3C-45C5-A405-2A83495DB69C}" destId="{3523379C-4643-4B84-BC26-EBF8E5B71DAE}" srcOrd="0" destOrd="0" presId="urn:microsoft.com/office/officeart/2005/8/layout/hChevron3"/>
    <dgm:cxn modelId="{AA04F910-A2EA-4001-A191-CDEAB3444852}" srcId="{84C600E7-30D9-4463-BBC9-006B1C7847BB}" destId="{1F63BB7C-7AD2-4D1A-97B1-0D0A97A302A3}" srcOrd="2" destOrd="0" parTransId="{513B6182-2AD5-4E9B-BB13-C5C2AE50DFB5}" sibTransId="{DA8FD4B8-3335-4A01-B855-167B6F17AA53}"/>
    <dgm:cxn modelId="{6D3E1550-0CC1-4FE0-8E7A-83BBD9CF0AD4}" type="presOf" srcId="{1F63BB7C-7AD2-4D1A-97B1-0D0A97A302A3}" destId="{D30241CD-A25F-4816-991A-B5E18ABB1E3B}" srcOrd="0" destOrd="0" presId="urn:microsoft.com/office/officeart/2005/8/layout/hChevron3"/>
    <dgm:cxn modelId="{44E61FF5-B7CB-4B05-B454-636A9A78BF16}" srcId="{84C600E7-30D9-4463-BBC9-006B1C7847BB}" destId="{7A792037-B04F-41F6-B6E3-D16061947AF2}" srcOrd="0" destOrd="0" parTransId="{D739791E-514B-4675-AD1C-F63C763A8879}" sibTransId="{6D09EBDD-FDD9-4259-924E-E24880CAB3EB}"/>
    <dgm:cxn modelId="{9492A661-2FC4-431C-A2BC-A5F7CD7E1B5C}" type="presOf" srcId="{7A792037-B04F-41F6-B6E3-D16061947AF2}" destId="{39118FAB-443B-4DAB-98BA-584E8736002D}" srcOrd="0" destOrd="0" presId="urn:microsoft.com/office/officeart/2005/8/layout/hChevron3"/>
    <dgm:cxn modelId="{8F4E21A7-E63C-41AD-B9DE-BE057C2AAD11}" srcId="{84C600E7-30D9-4463-BBC9-006B1C7847BB}" destId="{E5612905-CB3C-45C5-A405-2A83495DB69C}" srcOrd="3" destOrd="0" parTransId="{C3BB6FF2-EA0F-4892-874E-B1BB6BDDDE58}" sibTransId="{0A3C303D-6F33-4FFB-B07A-AFAE158CF139}"/>
    <dgm:cxn modelId="{5B55ADD6-814F-4A90-A668-089F6179ACC7}" srcId="{84C600E7-30D9-4463-BBC9-006B1C7847BB}" destId="{5665EAB9-DE45-4BED-BCDD-DCA11611CF77}" srcOrd="1" destOrd="0" parTransId="{970DE596-6D72-460F-8BCB-414CB09BF788}" sibTransId="{7D2FE727-1443-4FF7-A337-0449D71D156A}"/>
    <dgm:cxn modelId="{63A43EA0-76A6-4A2A-B6F4-E1309890D7D4}" type="presParOf" srcId="{DAC72390-4225-4D31-817A-EAB7CD6690AD}" destId="{39118FAB-443B-4DAB-98BA-584E8736002D}" srcOrd="0" destOrd="0" presId="urn:microsoft.com/office/officeart/2005/8/layout/hChevron3"/>
    <dgm:cxn modelId="{E6798A53-4083-4EFA-9671-50BB19E46641}" type="presParOf" srcId="{DAC72390-4225-4D31-817A-EAB7CD6690AD}" destId="{F695024D-69C4-4B65-B7A4-57B24192E7E0}" srcOrd="1" destOrd="0" presId="urn:microsoft.com/office/officeart/2005/8/layout/hChevron3"/>
    <dgm:cxn modelId="{845921A2-397D-46CD-BF9B-70D185D44D09}" type="presParOf" srcId="{DAC72390-4225-4D31-817A-EAB7CD6690AD}" destId="{041CD674-D5CA-490B-9F2A-F44474348E40}" srcOrd="2" destOrd="0" presId="urn:microsoft.com/office/officeart/2005/8/layout/hChevron3"/>
    <dgm:cxn modelId="{BCDEEEE5-891D-45A8-9689-DD30DA48EB78}" type="presParOf" srcId="{DAC72390-4225-4D31-817A-EAB7CD6690AD}" destId="{C81DEEAB-20D3-4EBE-9877-12D0135AF412}" srcOrd="3" destOrd="0" presId="urn:microsoft.com/office/officeart/2005/8/layout/hChevron3"/>
    <dgm:cxn modelId="{7F33D2B4-305E-4781-81A2-F79AF133B2F3}" type="presParOf" srcId="{DAC72390-4225-4D31-817A-EAB7CD6690AD}" destId="{D30241CD-A25F-4816-991A-B5E18ABB1E3B}" srcOrd="4" destOrd="0" presId="urn:microsoft.com/office/officeart/2005/8/layout/hChevron3"/>
    <dgm:cxn modelId="{AA7A8B9F-74DC-48B6-92A4-44FF90F81386}" type="presParOf" srcId="{DAC72390-4225-4D31-817A-EAB7CD6690AD}" destId="{2BBCF831-4EF9-4577-837B-544253BC76D4}" srcOrd="5" destOrd="0" presId="urn:microsoft.com/office/officeart/2005/8/layout/hChevron3"/>
    <dgm:cxn modelId="{14DDC3AE-FFB8-4EE3-8694-5434BD688F86}" type="presParOf" srcId="{DAC72390-4225-4D31-817A-EAB7CD6690AD}" destId="{3523379C-4643-4B84-BC26-EBF8E5B71DAE}" srcOrd="6" destOrd="0" presId="urn:microsoft.com/office/officeart/2005/8/layout/hChevron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C600E7-30D9-4463-BBC9-006B1C7847BB}" type="doc">
      <dgm:prSet loTypeId="urn:microsoft.com/office/officeart/2005/8/layout/hChevron3" loCatId="process" qsTypeId="urn:microsoft.com/office/officeart/2005/8/quickstyle/simple2" qsCatId="simple" csTypeId="urn:microsoft.com/office/officeart/2005/8/colors/accent1_2" csCatId="accent1" phldr="1"/>
      <dgm:spPr/>
      <dgm:t>
        <a:bodyPr/>
        <a:lstStyle/>
        <a:p>
          <a:endParaRPr lang="en-US"/>
        </a:p>
      </dgm:t>
    </dgm:pt>
    <dgm:pt modelId="{E17E1981-CB83-4E22-889B-95F20B1171E4}">
      <dgm:prSet phldrT="[Text]" custT="1"/>
      <dgm:spPr>
        <a:solidFill>
          <a:schemeClr val="accent5">
            <a:lumMod val="75000"/>
          </a:schemeClr>
        </a:solidFill>
      </dgm:spPr>
      <dgm:t>
        <a:bodyPr/>
        <a:lstStyle/>
        <a:p>
          <a:r>
            <a:rPr lang="en-US" sz="1800" b="1" dirty="0" smtClean="0">
              <a:latin typeface="Footlight MT Light" pitchFamily="18" charset="0"/>
            </a:rPr>
            <a:t>INTRODUCTION</a:t>
          </a:r>
          <a:endParaRPr lang="en-US" sz="1800" b="1" dirty="0">
            <a:latin typeface="Footlight MT Light" pitchFamily="18" charset="0"/>
          </a:endParaRPr>
        </a:p>
      </dgm:t>
    </dgm:pt>
    <dgm:pt modelId="{1626A066-164B-4C62-846C-FF7F0BAC22E5}" type="parTrans" cxnId="{941D8758-8466-4966-A174-39E1311426B4}">
      <dgm:prSet/>
      <dgm:spPr/>
      <dgm:t>
        <a:bodyPr/>
        <a:lstStyle/>
        <a:p>
          <a:endParaRPr lang="en-US"/>
        </a:p>
      </dgm:t>
    </dgm:pt>
    <dgm:pt modelId="{629EB998-153D-438C-9625-B1812F267DB6}" type="sibTrans" cxnId="{941D8758-8466-4966-A174-39E1311426B4}">
      <dgm:prSet/>
      <dgm:spPr/>
      <dgm:t>
        <a:bodyPr/>
        <a:lstStyle/>
        <a:p>
          <a:endParaRPr lang="en-US"/>
        </a:p>
      </dgm:t>
    </dgm:pt>
    <dgm:pt modelId="{BE5EB19E-1F18-47A5-A563-17CA17975690}">
      <dgm:prSet phldrT="[Text]" custT="1"/>
      <dgm:spPr>
        <a:solidFill>
          <a:schemeClr val="accent5">
            <a:lumMod val="75000"/>
          </a:schemeClr>
        </a:solidFill>
      </dgm:spPr>
      <dgm:t>
        <a:bodyPr/>
        <a:lstStyle/>
        <a:p>
          <a:r>
            <a:rPr lang="en-US" sz="1800" b="1" dirty="0" smtClean="0">
              <a:latin typeface="Footlight MT Light" pitchFamily="18" charset="0"/>
            </a:rPr>
            <a:t>OBJECTIVES</a:t>
          </a:r>
          <a:endParaRPr lang="en-US" sz="1800" b="1" dirty="0">
            <a:latin typeface="Footlight MT Light" pitchFamily="18" charset="0"/>
          </a:endParaRPr>
        </a:p>
      </dgm:t>
    </dgm:pt>
    <dgm:pt modelId="{E58598A5-96B0-4503-8106-60BE9221F0CC}" type="parTrans" cxnId="{23ED402E-8B0F-4BAA-BABC-818FDF19F13F}">
      <dgm:prSet/>
      <dgm:spPr/>
      <dgm:t>
        <a:bodyPr/>
        <a:lstStyle/>
        <a:p>
          <a:endParaRPr lang="en-US"/>
        </a:p>
      </dgm:t>
    </dgm:pt>
    <dgm:pt modelId="{4D55CDE1-C6AD-40B4-9E7F-50982CA3728C}" type="sibTrans" cxnId="{23ED402E-8B0F-4BAA-BABC-818FDF19F13F}">
      <dgm:prSet/>
      <dgm:spPr/>
      <dgm:t>
        <a:bodyPr/>
        <a:lstStyle/>
        <a:p>
          <a:endParaRPr lang="en-US"/>
        </a:p>
      </dgm:t>
    </dgm:pt>
    <dgm:pt modelId="{7A792037-B04F-41F6-B6E3-D16061947AF2}">
      <dgm:prSet phldrT="[Text]" custT="1"/>
      <dgm:spPr>
        <a:solidFill>
          <a:schemeClr val="accent5">
            <a:lumMod val="75000"/>
          </a:schemeClr>
        </a:solidFill>
      </dgm:spPr>
      <dgm:t>
        <a:bodyPr/>
        <a:lstStyle/>
        <a:p>
          <a:r>
            <a:rPr lang="en-US" sz="1800" b="1" dirty="0" smtClean="0">
              <a:latin typeface="Footlight MT Light" pitchFamily="18" charset="0"/>
            </a:rPr>
            <a:t>SIGNIFICANCE OF THE STUDY</a:t>
          </a:r>
          <a:endParaRPr lang="en-US" sz="1800" b="1" dirty="0">
            <a:latin typeface="Footlight MT Light" pitchFamily="18" charset="0"/>
          </a:endParaRPr>
        </a:p>
      </dgm:t>
    </dgm:pt>
    <dgm:pt modelId="{D739791E-514B-4675-AD1C-F63C763A8879}" type="parTrans" cxnId="{44E61FF5-B7CB-4B05-B454-636A9A78BF16}">
      <dgm:prSet/>
      <dgm:spPr/>
      <dgm:t>
        <a:bodyPr/>
        <a:lstStyle/>
        <a:p>
          <a:endParaRPr lang="en-US"/>
        </a:p>
      </dgm:t>
    </dgm:pt>
    <dgm:pt modelId="{6D09EBDD-FDD9-4259-924E-E24880CAB3EB}" type="sibTrans" cxnId="{44E61FF5-B7CB-4B05-B454-636A9A78BF16}">
      <dgm:prSet/>
      <dgm:spPr/>
      <dgm:t>
        <a:bodyPr/>
        <a:lstStyle/>
        <a:p>
          <a:endParaRPr lang="en-US"/>
        </a:p>
      </dgm:t>
    </dgm:pt>
    <dgm:pt modelId="{5665EAB9-DE45-4BED-BCDD-DCA11611CF77}">
      <dgm:prSet phldrT="[Text]" custT="1"/>
      <dgm:spPr>
        <a:solidFill>
          <a:srgbClr val="FFC000"/>
        </a:solidFill>
      </dgm:spPr>
      <dgm:t>
        <a:bodyPr/>
        <a:lstStyle/>
        <a:p>
          <a:r>
            <a:rPr lang="en-US" sz="1800" b="1" dirty="0" smtClean="0">
              <a:latin typeface="Footlight MT Light" pitchFamily="18" charset="0"/>
            </a:rPr>
            <a:t>CONCEPTUAL FRAMEWORK</a:t>
          </a:r>
          <a:endParaRPr lang="en-US" sz="1800" b="1" dirty="0">
            <a:latin typeface="Footlight MT Light" pitchFamily="18" charset="0"/>
          </a:endParaRPr>
        </a:p>
      </dgm:t>
    </dgm:pt>
    <dgm:pt modelId="{970DE596-6D72-460F-8BCB-414CB09BF788}" type="parTrans" cxnId="{5B55ADD6-814F-4A90-A668-089F6179ACC7}">
      <dgm:prSet/>
      <dgm:spPr/>
      <dgm:t>
        <a:bodyPr/>
        <a:lstStyle/>
        <a:p>
          <a:endParaRPr lang="en-US"/>
        </a:p>
      </dgm:t>
    </dgm:pt>
    <dgm:pt modelId="{7D2FE727-1443-4FF7-A337-0449D71D156A}" type="sibTrans" cxnId="{5B55ADD6-814F-4A90-A668-089F6179ACC7}">
      <dgm:prSet/>
      <dgm:spPr/>
      <dgm:t>
        <a:bodyPr/>
        <a:lstStyle/>
        <a:p>
          <a:endParaRPr lang="en-US"/>
        </a:p>
      </dgm:t>
    </dgm:pt>
    <dgm:pt modelId="{DAC72390-4225-4D31-817A-EAB7CD6690AD}" type="pres">
      <dgm:prSet presAssocID="{84C600E7-30D9-4463-BBC9-006B1C7847BB}" presName="Name0" presStyleCnt="0">
        <dgm:presLayoutVars>
          <dgm:dir/>
          <dgm:resizeHandles val="exact"/>
        </dgm:presLayoutVars>
      </dgm:prSet>
      <dgm:spPr/>
      <dgm:t>
        <a:bodyPr/>
        <a:lstStyle/>
        <a:p>
          <a:endParaRPr lang="en-US"/>
        </a:p>
      </dgm:t>
    </dgm:pt>
    <dgm:pt modelId="{2CA9151E-5662-4BDB-8A44-2BE9DF651B6D}" type="pres">
      <dgm:prSet presAssocID="{E17E1981-CB83-4E22-889B-95F20B1171E4}" presName="parTxOnly" presStyleLbl="node1" presStyleIdx="0" presStyleCnt="4">
        <dgm:presLayoutVars>
          <dgm:bulletEnabled val="1"/>
        </dgm:presLayoutVars>
      </dgm:prSet>
      <dgm:spPr/>
      <dgm:t>
        <a:bodyPr/>
        <a:lstStyle/>
        <a:p>
          <a:endParaRPr lang="en-US"/>
        </a:p>
      </dgm:t>
    </dgm:pt>
    <dgm:pt modelId="{07347185-D43A-42B3-B9AA-EAB2B8ECF29F}" type="pres">
      <dgm:prSet presAssocID="{629EB998-153D-438C-9625-B1812F267DB6}" presName="parSpace" presStyleCnt="0"/>
      <dgm:spPr/>
    </dgm:pt>
    <dgm:pt modelId="{E52C33F7-13E7-4D89-B7AD-04011979A80F}" type="pres">
      <dgm:prSet presAssocID="{BE5EB19E-1F18-47A5-A563-17CA17975690}" presName="parTxOnly" presStyleLbl="node1" presStyleIdx="1" presStyleCnt="4">
        <dgm:presLayoutVars>
          <dgm:bulletEnabled val="1"/>
        </dgm:presLayoutVars>
      </dgm:prSet>
      <dgm:spPr/>
      <dgm:t>
        <a:bodyPr/>
        <a:lstStyle/>
        <a:p>
          <a:endParaRPr lang="en-US"/>
        </a:p>
      </dgm:t>
    </dgm:pt>
    <dgm:pt modelId="{79E63AB3-BB6F-4440-91A4-F93E1108A145}" type="pres">
      <dgm:prSet presAssocID="{4D55CDE1-C6AD-40B4-9E7F-50982CA3728C}" presName="parSpace" presStyleCnt="0"/>
      <dgm:spPr/>
    </dgm:pt>
    <dgm:pt modelId="{39118FAB-443B-4DAB-98BA-584E8736002D}" type="pres">
      <dgm:prSet presAssocID="{7A792037-B04F-41F6-B6E3-D16061947AF2}" presName="parTxOnly" presStyleLbl="node1" presStyleIdx="2" presStyleCnt="4">
        <dgm:presLayoutVars>
          <dgm:bulletEnabled val="1"/>
        </dgm:presLayoutVars>
      </dgm:prSet>
      <dgm:spPr/>
      <dgm:t>
        <a:bodyPr/>
        <a:lstStyle/>
        <a:p>
          <a:endParaRPr lang="en-US"/>
        </a:p>
      </dgm:t>
    </dgm:pt>
    <dgm:pt modelId="{F695024D-69C4-4B65-B7A4-57B24192E7E0}" type="pres">
      <dgm:prSet presAssocID="{6D09EBDD-FDD9-4259-924E-E24880CAB3EB}" presName="parSpace" presStyleCnt="0"/>
      <dgm:spPr/>
    </dgm:pt>
    <dgm:pt modelId="{041CD674-D5CA-490B-9F2A-F44474348E40}" type="pres">
      <dgm:prSet presAssocID="{5665EAB9-DE45-4BED-BCDD-DCA11611CF77}" presName="parTxOnly" presStyleLbl="node1" presStyleIdx="3" presStyleCnt="4">
        <dgm:presLayoutVars>
          <dgm:bulletEnabled val="1"/>
        </dgm:presLayoutVars>
      </dgm:prSet>
      <dgm:spPr/>
      <dgm:t>
        <a:bodyPr/>
        <a:lstStyle/>
        <a:p>
          <a:endParaRPr lang="en-US"/>
        </a:p>
      </dgm:t>
    </dgm:pt>
  </dgm:ptLst>
  <dgm:cxnLst>
    <dgm:cxn modelId="{99575FE5-F0C6-4130-AE9F-ED11013706CF}" type="presOf" srcId="{BE5EB19E-1F18-47A5-A563-17CA17975690}" destId="{E52C33F7-13E7-4D89-B7AD-04011979A80F}" srcOrd="0" destOrd="0" presId="urn:microsoft.com/office/officeart/2005/8/layout/hChevron3"/>
    <dgm:cxn modelId="{5840ED9C-9180-4213-B471-DE9F52411CFE}" type="presOf" srcId="{84C600E7-30D9-4463-BBC9-006B1C7847BB}" destId="{DAC72390-4225-4D31-817A-EAB7CD6690AD}" srcOrd="0" destOrd="0" presId="urn:microsoft.com/office/officeart/2005/8/layout/hChevron3"/>
    <dgm:cxn modelId="{DF86A5C2-4990-4407-94B5-47CAE42FE245}" type="presOf" srcId="{E17E1981-CB83-4E22-889B-95F20B1171E4}" destId="{2CA9151E-5662-4BDB-8A44-2BE9DF651B6D}" srcOrd="0" destOrd="0" presId="urn:microsoft.com/office/officeart/2005/8/layout/hChevron3"/>
    <dgm:cxn modelId="{23ED402E-8B0F-4BAA-BABC-818FDF19F13F}" srcId="{84C600E7-30D9-4463-BBC9-006B1C7847BB}" destId="{BE5EB19E-1F18-47A5-A563-17CA17975690}" srcOrd="1" destOrd="0" parTransId="{E58598A5-96B0-4503-8106-60BE9221F0CC}" sibTransId="{4D55CDE1-C6AD-40B4-9E7F-50982CA3728C}"/>
    <dgm:cxn modelId="{0D7A1624-F7A5-4D1A-973F-4B3FC8566410}" type="presOf" srcId="{5665EAB9-DE45-4BED-BCDD-DCA11611CF77}" destId="{041CD674-D5CA-490B-9F2A-F44474348E40}" srcOrd="0" destOrd="0" presId="urn:microsoft.com/office/officeart/2005/8/layout/hChevron3"/>
    <dgm:cxn modelId="{44E61FF5-B7CB-4B05-B454-636A9A78BF16}" srcId="{84C600E7-30D9-4463-BBC9-006B1C7847BB}" destId="{7A792037-B04F-41F6-B6E3-D16061947AF2}" srcOrd="2" destOrd="0" parTransId="{D739791E-514B-4675-AD1C-F63C763A8879}" sibTransId="{6D09EBDD-FDD9-4259-924E-E24880CAB3EB}"/>
    <dgm:cxn modelId="{941D8758-8466-4966-A174-39E1311426B4}" srcId="{84C600E7-30D9-4463-BBC9-006B1C7847BB}" destId="{E17E1981-CB83-4E22-889B-95F20B1171E4}" srcOrd="0" destOrd="0" parTransId="{1626A066-164B-4C62-846C-FF7F0BAC22E5}" sibTransId="{629EB998-153D-438C-9625-B1812F267DB6}"/>
    <dgm:cxn modelId="{928E3277-0798-4732-A643-6B5097C12863}" type="presOf" srcId="{7A792037-B04F-41F6-B6E3-D16061947AF2}" destId="{39118FAB-443B-4DAB-98BA-584E8736002D}" srcOrd="0" destOrd="0" presId="urn:microsoft.com/office/officeart/2005/8/layout/hChevron3"/>
    <dgm:cxn modelId="{5B55ADD6-814F-4A90-A668-089F6179ACC7}" srcId="{84C600E7-30D9-4463-BBC9-006B1C7847BB}" destId="{5665EAB9-DE45-4BED-BCDD-DCA11611CF77}" srcOrd="3" destOrd="0" parTransId="{970DE596-6D72-460F-8BCB-414CB09BF788}" sibTransId="{7D2FE727-1443-4FF7-A337-0449D71D156A}"/>
    <dgm:cxn modelId="{6D27C522-522C-4FD0-A424-663FF2171F57}" type="presParOf" srcId="{DAC72390-4225-4D31-817A-EAB7CD6690AD}" destId="{2CA9151E-5662-4BDB-8A44-2BE9DF651B6D}" srcOrd="0" destOrd="0" presId="urn:microsoft.com/office/officeart/2005/8/layout/hChevron3"/>
    <dgm:cxn modelId="{EE5AD987-359C-4A77-A591-BE248CA475FB}" type="presParOf" srcId="{DAC72390-4225-4D31-817A-EAB7CD6690AD}" destId="{07347185-D43A-42B3-B9AA-EAB2B8ECF29F}" srcOrd="1" destOrd="0" presId="urn:microsoft.com/office/officeart/2005/8/layout/hChevron3"/>
    <dgm:cxn modelId="{E2BC6727-35D0-40D3-81A7-7FD5A7C6FF51}" type="presParOf" srcId="{DAC72390-4225-4D31-817A-EAB7CD6690AD}" destId="{E52C33F7-13E7-4D89-B7AD-04011979A80F}" srcOrd="2" destOrd="0" presId="urn:microsoft.com/office/officeart/2005/8/layout/hChevron3"/>
    <dgm:cxn modelId="{BF8E2788-67BB-482C-BE17-4D611D371992}" type="presParOf" srcId="{DAC72390-4225-4D31-817A-EAB7CD6690AD}" destId="{79E63AB3-BB6F-4440-91A4-F93E1108A145}" srcOrd="3" destOrd="0" presId="urn:microsoft.com/office/officeart/2005/8/layout/hChevron3"/>
    <dgm:cxn modelId="{53CA0452-164B-470A-824B-AA7A7EE7EC39}" type="presParOf" srcId="{DAC72390-4225-4D31-817A-EAB7CD6690AD}" destId="{39118FAB-443B-4DAB-98BA-584E8736002D}" srcOrd="4" destOrd="0" presId="urn:microsoft.com/office/officeart/2005/8/layout/hChevron3"/>
    <dgm:cxn modelId="{2BCF02D4-8F11-4390-A6B4-1C728A585770}" type="presParOf" srcId="{DAC72390-4225-4D31-817A-EAB7CD6690AD}" destId="{F695024D-69C4-4B65-B7A4-57B24192E7E0}" srcOrd="5" destOrd="0" presId="urn:microsoft.com/office/officeart/2005/8/layout/hChevron3"/>
    <dgm:cxn modelId="{C9B507CF-94D9-4FBB-8F1D-DA26CBEFB953}" type="presParOf" srcId="{DAC72390-4225-4D31-817A-EAB7CD6690AD}" destId="{041CD674-D5CA-490B-9F2A-F44474348E40}" srcOrd="6" destOrd="0" presId="urn:microsoft.com/office/officeart/2005/8/layout/hChevro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14CD7D-F1BC-45B5-A29E-399ABA6F1BD8}" type="doc">
      <dgm:prSet loTypeId="urn:microsoft.com/office/officeart/2008/layout/RadialCluster" loCatId="cycle" qsTypeId="urn:microsoft.com/office/officeart/2005/8/quickstyle/simple3" qsCatId="simple" csTypeId="urn:microsoft.com/office/officeart/2005/8/colors/accent1_2" csCatId="accent1" phldr="1"/>
      <dgm:spPr/>
      <dgm:t>
        <a:bodyPr/>
        <a:lstStyle/>
        <a:p>
          <a:endParaRPr lang="en-US"/>
        </a:p>
      </dgm:t>
    </dgm:pt>
    <dgm:pt modelId="{CB195189-EA28-4987-8E9D-C99B9AB77BC7}">
      <dgm:prSet phldrT="[Text]"/>
      <dgm:spPr>
        <a:solidFill>
          <a:schemeClr val="accent6">
            <a:lumMod val="40000"/>
            <a:lumOff val="60000"/>
          </a:schemeClr>
        </a:solidFill>
      </dgm:spPr>
      <dgm:t>
        <a:bodyPr/>
        <a:lstStyle/>
        <a:p>
          <a:r>
            <a:rPr lang="en-US" b="1" dirty="0" smtClean="0">
              <a:latin typeface="Footlight MT Light" pitchFamily="18" charset="0"/>
            </a:rPr>
            <a:t>Kolb’s Experiential Learning Theory</a:t>
          </a:r>
          <a:endParaRPr lang="en-US" b="1" dirty="0">
            <a:latin typeface="Footlight MT Light" pitchFamily="18" charset="0"/>
          </a:endParaRPr>
        </a:p>
      </dgm:t>
    </dgm:pt>
    <dgm:pt modelId="{5AB11FF4-4456-4627-A519-C0570BC45282}" type="parTrans" cxnId="{5FB08E9C-04DA-4AF9-9C62-CC9C5D1156C2}">
      <dgm:prSet/>
      <dgm:spPr/>
      <dgm:t>
        <a:bodyPr/>
        <a:lstStyle/>
        <a:p>
          <a:endParaRPr lang="en-US"/>
        </a:p>
      </dgm:t>
    </dgm:pt>
    <dgm:pt modelId="{A3B80C5F-0639-4705-B552-510C9BA5BDD5}" type="sibTrans" cxnId="{5FB08E9C-04DA-4AF9-9C62-CC9C5D1156C2}">
      <dgm:prSet/>
      <dgm:spPr/>
      <dgm:t>
        <a:bodyPr/>
        <a:lstStyle/>
        <a:p>
          <a:endParaRPr lang="en-US"/>
        </a:p>
      </dgm:t>
    </dgm:pt>
    <dgm:pt modelId="{C7699E8C-08B8-4990-B2F0-0D48E24745CA}">
      <dgm:prSet phldrT="[Text]"/>
      <dgm:spPr>
        <a:solidFill>
          <a:schemeClr val="accent5">
            <a:lumMod val="40000"/>
            <a:lumOff val="60000"/>
          </a:schemeClr>
        </a:solidFill>
      </dgm:spPr>
      <dgm:t>
        <a:bodyPr/>
        <a:lstStyle/>
        <a:p>
          <a:r>
            <a:rPr lang="en-US" b="1" dirty="0" err="1" smtClean="0">
              <a:latin typeface="Footlight MT Light" pitchFamily="18" charset="0"/>
            </a:rPr>
            <a:t>Grasha’s</a:t>
          </a:r>
          <a:r>
            <a:rPr lang="en-US" b="1" dirty="0" smtClean="0">
              <a:latin typeface="Footlight MT Light" pitchFamily="18" charset="0"/>
            </a:rPr>
            <a:t> Teaching Style</a:t>
          </a:r>
          <a:endParaRPr lang="en-US" b="1" dirty="0">
            <a:latin typeface="Footlight MT Light" pitchFamily="18" charset="0"/>
          </a:endParaRPr>
        </a:p>
      </dgm:t>
    </dgm:pt>
    <dgm:pt modelId="{19EB94A5-03B6-427D-AA49-C48BB7F24D7F}" type="parTrans" cxnId="{4BE70B46-D30C-48EB-B9D8-0F70B2436DC8}">
      <dgm:prSet/>
      <dgm:spPr/>
      <dgm:t>
        <a:bodyPr/>
        <a:lstStyle/>
        <a:p>
          <a:endParaRPr lang="en-US"/>
        </a:p>
      </dgm:t>
    </dgm:pt>
    <dgm:pt modelId="{1ADA51D0-DC87-4E5B-BE3B-B7D492FD2C9D}" type="sibTrans" cxnId="{4BE70B46-D30C-48EB-B9D8-0F70B2436DC8}">
      <dgm:prSet/>
      <dgm:spPr/>
      <dgm:t>
        <a:bodyPr/>
        <a:lstStyle/>
        <a:p>
          <a:endParaRPr lang="en-US"/>
        </a:p>
      </dgm:t>
    </dgm:pt>
    <dgm:pt modelId="{191168F8-32CC-4D27-BF48-A3A0B3DB6FFB}">
      <dgm:prSet/>
      <dgm:spPr/>
      <dgm:t>
        <a:bodyPr/>
        <a:lstStyle/>
        <a:p>
          <a:endParaRPr lang="en-US"/>
        </a:p>
      </dgm:t>
    </dgm:pt>
    <dgm:pt modelId="{1A9A31C1-6D5C-4BC3-A876-2D1D7D41DF32}" type="parTrans" cxnId="{F59023F5-6053-4D08-9974-49560A0F6A2D}">
      <dgm:prSet/>
      <dgm:spPr/>
      <dgm:t>
        <a:bodyPr/>
        <a:lstStyle/>
        <a:p>
          <a:endParaRPr lang="en-US"/>
        </a:p>
      </dgm:t>
    </dgm:pt>
    <dgm:pt modelId="{8B65B059-9658-4E42-B3E9-C2C1C7238752}" type="sibTrans" cxnId="{F59023F5-6053-4D08-9974-49560A0F6A2D}">
      <dgm:prSet/>
      <dgm:spPr/>
      <dgm:t>
        <a:bodyPr/>
        <a:lstStyle/>
        <a:p>
          <a:endParaRPr lang="en-US"/>
        </a:p>
      </dgm:t>
    </dgm:pt>
    <dgm:pt modelId="{C5F33507-0F69-429C-AB20-C6E79091AA6E}">
      <dgm:prSet/>
      <dgm:spPr/>
      <dgm:t>
        <a:bodyPr/>
        <a:lstStyle/>
        <a:p>
          <a:endParaRPr lang="en-US" b="1" dirty="0"/>
        </a:p>
      </dgm:t>
    </dgm:pt>
    <dgm:pt modelId="{A1415F9F-AAF6-4ADC-AD89-0D031A4B1630}" type="parTrans" cxnId="{B3C36D4B-EAA7-4604-9ED5-9F8D26B2BF20}">
      <dgm:prSet/>
      <dgm:spPr/>
      <dgm:t>
        <a:bodyPr/>
        <a:lstStyle/>
        <a:p>
          <a:endParaRPr lang="en-US"/>
        </a:p>
      </dgm:t>
    </dgm:pt>
    <dgm:pt modelId="{DD62D0E8-E3F4-4444-A372-18D647025866}" type="sibTrans" cxnId="{B3C36D4B-EAA7-4604-9ED5-9F8D26B2BF20}">
      <dgm:prSet/>
      <dgm:spPr/>
      <dgm:t>
        <a:bodyPr/>
        <a:lstStyle/>
        <a:p>
          <a:endParaRPr lang="en-US"/>
        </a:p>
      </dgm:t>
    </dgm:pt>
    <dgm:pt modelId="{4C2F967C-26C2-4EB3-BE44-3D9DC491AF85}">
      <dgm:prSet phldrT="[Text]"/>
      <dgm:spPr>
        <a:blipFill rotWithShape="0">
          <a:blip xmlns:r="http://schemas.openxmlformats.org/officeDocument/2006/relationships" r:embed="rId1"/>
          <a:stretch>
            <a:fillRect/>
          </a:stretch>
        </a:blipFill>
      </dgm:spPr>
      <dgm:t>
        <a:bodyPr/>
        <a:lstStyle/>
        <a:p>
          <a:r>
            <a:rPr lang="en-US" dirty="0" smtClean="0"/>
            <a:t>.</a:t>
          </a:r>
          <a:endParaRPr lang="en-US" dirty="0"/>
        </a:p>
      </dgm:t>
    </dgm:pt>
    <dgm:pt modelId="{D32DC052-5E17-46BF-898F-877E64D1F669}" type="sibTrans" cxnId="{5DD5C37D-92C1-4DD3-9737-A60473129597}">
      <dgm:prSet/>
      <dgm:spPr/>
      <dgm:t>
        <a:bodyPr/>
        <a:lstStyle/>
        <a:p>
          <a:endParaRPr lang="en-US"/>
        </a:p>
      </dgm:t>
    </dgm:pt>
    <dgm:pt modelId="{5F17E002-2F2B-48C3-A0DF-EC6A433AA014}" type="parTrans" cxnId="{5DD5C37D-92C1-4DD3-9737-A60473129597}">
      <dgm:prSet/>
      <dgm:spPr/>
      <dgm:t>
        <a:bodyPr/>
        <a:lstStyle/>
        <a:p>
          <a:endParaRPr lang="en-US"/>
        </a:p>
      </dgm:t>
    </dgm:pt>
    <dgm:pt modelId="{439DD012-32BD-46B6-8D37-56747B104737}" type="pres">
      <dgm:prSet presAssocID="{8814CD7D-F1BC-45B5-A29E-399ABA6F1BD8}" presName="Name0" presStyleCnt="0">
        <dgm:presLayoutVars>
          <dgm:chMax val="1"/>
          <dgm:chPref val="1"/>
          <dgm:dir/>
          <dgm:animOne val="branch"/>
          <dgm:animLvl val="lvl"/>
        </dgm:presLayoutVars>
      </dgm:prSet>
      <dgm:spPr/>
      <dgm:t>
        <a:bodyPr/>
        <a:lstStyle/>
        <a:p>
          <a:endParaRPr lang="en-US"/>
        </a:p>
      </dgm:t>
    </dgm:pt>
    <dgm:pt modelId="{D8AA8C32-206E-4BFE-A430-65B3B8653AA7}" type="pres">
      <dgm:prSet presAssocID="{4C2F967C-26C2-4EB3-BE44-3D9DC491AF85}" presName="singleCycle" presStyleCnt="0"/>
      <dgm:spPr/>
    </dgm:pt>
    <dgm:pt modelId="{4FAF17AD-4AEF-48A1-8BB8-4BFDA934DA8B}" type="pres">
      <dgm:prSet presAssocID="{4C2F967C-26C2-4EB3-BE44-3D9DC491AF85}" presName="singleCenter" presStyleLbl="node1" presStyleIdx="0" presStyleCnt="3" custScaleX="147513" custScaleY="129279" custLinFactNeighborX="84600" custLinFactNeighborY="2347">
        <dgm:presLayoutVars>
          <dgm:chMax val="7"/>
          <dgm:chPref val="7"/>
        </dgm:presLayoutVars>
      </dgm:prSet>
      <dgm:spPr/>
      <dgm:t>
        <a:bodyPr/>
        <a:lstStyle/>
        <a:p>
          <a:endParaRPr lang="en-US"/>
        </a:p>
      </dgm:t>
    </dgm:pt>
    <dgm:pt modelId="{5918FACA-25A0-4DA0-94B5-23A084467910}" type="pres">
      <dgm:prSet presAssocID="{5AB11FF4-4456-4627-A519-C0570BC45282}" presName="Name56" presStyleLbl="parChTrans1D2" presStyleIdx="0" presStyleCnt="2"/>
      <dgm:spPr/>
      <dgm:t>
        <a:bodyPr/>
        <a:lstStyle/>
        <a:p>
          <a:endParaRPr lang="en-US"/>
        </a:p>
      </dgm:t>
    </dgm:pt>
    <dgm:pt modelId="{D436551D-243B-47B2-8C94-F59238090DC6}" type="pres">
      <dgm:prSet presAssocID="{CB195189-EA28-4987-8E9D-C99B9AB77BC7}" presName="text0" presStyleLbl="node1" presStyleIdx="1" presStyleCnt="3" custScaleX="223881" custScaleY="111940" custRadScaleRad="169254" custRadScaleInc="-85756">
        <dgm:presLayoutVars>
          <dgm:bulletEnabled val="1"/>
        </dgm:presLayoutVars>
      </dgm:prSet>
      <dgm:spPr/>
      <dgm:t>
        <a:bodyPr/>
        <a:lstStyle/>
        <a:p>
          <a:endParaRPr lang="en-US"/>
        </a:p>
      </dgm:t>
    </dgm:pt>
    <dgm:pt modelId="{59AEA7C8-0557-40B6-9A8E-2D91DA87844F}" type="pres">
      <dgm:prSet presAssocID="{19EB94A5-03B6-427D-AA49-C48BB7F24D7F}" presName="Name56" presStyleLbl="parChTrans1D2" presStyleIdx="1" presStyleCnt="2"/>
      <dgm:spPr/>
      <dgm:t>
        <a:bodyPr/>
        <a:lstStyle/>
        <a:p>
          <a:endParaRPr lang="en-US"/>
        </a:p>
      </dgm:t>
    </dgm:pt>
    <dgm:pt modelId="{3CBDA4BD-8834-4790-8E9B-A262123F233C}" type="pres">
      <dgm:prSet presAssocID="{C7699E8C-08B8-4990-B2F0-0D48E24745CA}" presName="text0" presStyleLbl="node1" presStyleIdx="2" presStyleCnt="3" custScaleX="223881" custScaleY="111940" custRadScaleRad="172925" custRadScaleInc="80695">
        <dgm:presLayoutVars>
          <dgm:bulletEnabled val="1"/>
        </dgm:presLayoutVars>
      </dgm:prSet>
      <dgm:spPr/>
      <dgm:t>
        <a:bodyPr/>
        <a:lstStyle/>
        <a:p>
          <a:endParaRPr lang="en-US"/>
        </a:p>
      </dgm:t>
    </dgm:pt>
  </dgm:ptLst>
  <dgm:cxnLst>
    <dgm:cxn modelId="{5E9ABA33-1447-4E94-8CB7-87E2D8F700A1}" type="presOf" srcId="{19EB94A5-03B6-427D-AA49-C48BB7F24D7F}" destId="{59AEA7C8-0557-40B6-9A8E-2D91DA87844F}" srcOrd="0" destOrd="0" presId="urn:microsoft.com/office/officeart/2008/layout/RadialCluster"/>
    <dgm:cxn modelId="{D5E0C389-44CD-4F5A-9864-2003D0F527C8}" type="presOf" srcId="{CB195189-EA28-4987-8E9D-C99B9AB77BC7}" destId="{D436551D-243B-47B2-8C94-F59238090DC6}" srcOrd="0" destOrd="0" presId="urn:microsoft.com/office/officeart/2008/layout/RadialCluster"/>
    <dgm:cxn modelId="{F59023F5-6053-4D08-9974-49560A0F6A2D}" srcId="{8814CD7D-F1BC-45B5-A29E-399ABA6F1BD8}" destId="{191168F8-32CC-4D27-BF48-A3A0B3DB6FFB}" srcOrd="1" destOrd="0" parTransId="{1A9A31C1-6D5C-4BC3-A876-2D1D7D41DF32}" sibTransId="{8B65B059-9658-4E42-B3E9-C2C1C7238752}"/>
    <dgm:cxn modelId="{D63D93B9-F6D3-4B66-A00B-3D1FD95280A6}" type="presOf" srcId="{4C2F967C-26C2-4EB3-BE44-3D9DC491AF85}" destId="{4FAF17AD-4AEF-48A1-8BB8-4BFDA934DA8B}" srcOrd="0" destOrd="0" presId="urn:microsoft.com/office/officeart/2008/layout/RadialCluster"/>
    <dgm:cxn modelId="{5DD5C37D-92C1-4DD3-9737-A60473129597}" srcId="{8814CD7D-F1BC-45B5-A29E-399ABA6F1BD8}" destId="{4C2F967C-26C2-4EB3-BE44-3D9DC491AF85}" srcOrd="0" destOrd="0" parTransId="{5F17E002-2F2B-48C3-A0DF-EC6A433AA014}" sibTransId="{D32DC052-5E17-46BF-898F-877E64D1F669}"/>
    <dgm:cxn modelId="{825B0B40-2F3B-482F-9188-411D7379FCE5}" type="presOf" srcId="{8814CD7D-F1BC-45B5-A29E-399ABA6F1BD8}" destId="{439DD012-32BD-46B6-8D37-56747B104737}" srcOrd="0" destOrd="0" presId="urn:microsoft.com/office/officeart/2008/layout/RadialCluster"/>
    <dgm:cxn modelId="{5440394D-30AF-4ABF-83DA-6EFF33B8D33C}" type="presOf" srcId="{C7699E8C-08B8-4990-B2F0-0D48E24745CA}" destId="{3CBDA4BD-8834-4790-8E9B-A262123F233C}" srcOrd="0" destOrd="0" presId="urn:microsoft.com/office/officeart/2008/layout/RadialCluster"/>
    <dgm:cxn modelId="{E95CC50A-392C-4A9F-9D3C-4DFDA2D34406}" type="presOf" srcId="{5AB11FF4-4456-4627-A519-C0570BC45282}" destId="{5918FACA-25A0-4DA0-94B5-23A084467910}" srcOrd="0" destOrd="0" presId="urn:microsoft.com/office/officeart/2008/layout/RadialCluster"/>
    <dgm:cxn modelId="{5FB08E9C-04DA-4AF9-9C62-CC9C5D1156C2}" srcId="{4C2F967C-26C2-4EB3-BE44-3D9DC491AF85}" destId="{CB195189-EA28-4987-8E9D-C99B9AB77BC7}" srcOrd="0" destOrd="0" parTransId="{5AB11FF4-4456-4627-A519-C0570BC45282}" sibTransId="{A3B80C5F-0639-4705-B552-510C9BA5BDD5}"/>
    <dgm:cxn modelId="{B3C36D4B-EAA7-4604-9ED5-9F8D26B2BF20}" srcId="{8814CD7D-F1BC-45B5-A29E-399ABA6F1BD8}" destId="{C5F33507-0F69-429C-AB20-C6E79091AA6E}" srcOrd="2" destOrd="0" parTransId="{A1415F9F-AAF6-4ADC-AD89-0D031A4B1630}" sibTransId="{DD62D0E8-E3F4-4444-A372-18D647025866}"/>
    <dgm:cxn modelId="{4BE70B46-D30C-48EB-B9D8-0F70B2436DC8}" srcId="{4C2F967C-26C2-4EB3-BE44-3D9DC491AF85}" destId="{C7699E8C-08B8-4990-B2F0-0D48E24745CA}" srcOrd="1" destOrd="0" parTransId="{19EB94A5-03B6-427D-AA49-C48BB7F24D7F}" sibTransId="{1ADA51D0-DC87-4E5B-BE3B-B7D492FD2C9D}"/>
    <dgm:cxn modelId="{253A782E-66C5-4822-BEC8-459E8FE425A0}" type="presParOf" srcId="{439DD012-32BD-46B6-8D37-56747B104737}" destId="{D8AA8C32-206E-4BFE-A430-65B3B8653AA7}" srcOrd="0" destOrd="0" presId="urn:microsoft.com/office/officeart/2008/layout/RadialCluster"/>
    <dgm:cxn modelId="{61B71C0C-8A63-4670-8E8D-E48E9D648A2C}" type="presParOf" srcId="{D8AA8C32-206E-4BFE-A430-65B3B8653AA7}" destId="{4FAF17AD-4AEF-48A1-8BB8-4BFDA934DA8B}" srcOrd="0" destOrd="0" presId="urn:microsoft.com/office/officeart/2008/layout/RadialCluster"/>
    <dgm:cxn modelId="{DD72D9BE-995D-4405-9140-B8D9319B066B}" type="presParOf" srcId="{D8AA8C32-206E-4BFE-A430-65B3B8653AA7}" destId="{5918FACA-25A0-4DA0-94B5-23A084467910}" srcOrd="1" destOrd="0" presId="urn:microsoft.com/office/officeart/2008/layout/RadialCluster"/>
    <dgm:cxn modelId="{68E87F8E-ED9F-4DF6-989D-47CE484174A2}" type="presParOf" srcId="{D8AA8C32-206E-4BFE-A430-65B3B8653AA7}" destId="{D436551D-243B-47B2-8C94-F59238090DC6}" srcOrd="2" destOrd="0" presId="urn:microsoft.com/office/officeart/2008/layout/RadialCluster"/>
    <dgm:cxn modelId="{34FE5D32-9869-4EBE-ABE1-AAD1CEDEDDD9}" type="presParOf" srcId="{D8AA8C32-206E-4BFE-A430-65B3B8653AA7}" destId="{59AEA7C8-0557-40B6-9A8E-2D91DA87844F}" srcOrd="3" destOrd="0" presId="urn:microsoft.com/office/officeart/2008/layout/RadialCluster"/>
    <dgm:cxn modelId="{FB5B3416-6FA1-487C-A8B9-62268E4462EC}" type="presParOf" srcId="{D8AA8C32-206E-4BFE-A430-65B3B8653AA7}" destId="{3CBDA4BD-8834-4790-8E9B-A262123F233C}" srcOrd="4" destOrd="0" presId="urn:microsoft.com/office/officeart/2008/layout/RadialCluster"/>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9151E-5662-4BDB-8A44-2BE9DF651B6D}">
      <dsp:nvSpPr>
        <dsp:cNvPr id="0" name=""/>
        <dsp:cNvSpPr/>
      </dsp:nvSpPr>
      <dsp:spPr>
        <a:xfrm>
          <a:off x="2353" y="0"/>
          <a:ext cx="2361601" cy="812800"/>
        </a:xfrm>
        <a:prstGeom prst="homePlat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INTRODUCTION</a:t>
          </a:r>
          <a:endParaRPr lang="en-US" sz="1800" b="1" kern="1200" dirty="0">
            <a:latin typeface="Footlight MT Light" pitchFamily="18" charset="0"/>
          </a:endParaRPr>
        </a:p>
      </dsp:txBody>
      <dsp:txXfrm>
        <a:off x="2353" y="0"/>
        <a:ext cx="2158401" cy="812800"/>
      </dsp:txXfrm>
    </dsp:sp>
    <dsp:sp modelId="{E52C33F7-13E7-4D89-B7AD-04011979A80F}">
      <dsp:nvSpPr>
        <dsp:cNvPr id="0" name=""/>
        <dsp:cNvSpPr/>
      </dsp:nvSpPr>
      <dsp:spPr>
        <a:xfrm>
          <a:off x="1891634"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OBJECTIVES</a:t>
          </a:r>
          <a:endParaRPr lang="en-US" sz="1800" b="1" kern="1200" dirty="0">
            <a:latin typeface="Footlight MT Light" pitchFamily="18" charset="0"/>
          </a:endParaRPr>
        </a:p>
      </dsp:txBody>
      <dsp:txXfrm>
        <a:off x="2298034" y="0"/>
        <a:ext cx="1548801" cy="812800"/>
      </dsp:txXfrm>
    </dsp:sp>
    <dsp:sp modelId="{39118FAB-443B-4DAB-98BA-584E8736002D}">
      <dsp:nvSpPr>
        <dsp:cNvPr id="0" name=""/>
        <dsp:cNvSpPr/>
      </dsp:nvSpPr>
      <dsp:spPr>
        <a:xfrm>
          <a:off x="3780915"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SIGNIFICANCE OF THE STUDY</a:t>
          </a:r>
          <a:endParaRPr lang="en-US" sz="1800" b="1" kern="1200" dirty="0">
            <a:latin typeface="Footlight MT Light" pitchFamily="18" charset="0"/>
          </a:endParaRPr>
        </a:p>
      </dsp:txBody>
      <dsp:txXfrm>
        <a:off x="4187315" y="0"/>
        <a:ext cx="1548801" cy="812800"/>
      </dsp:txXfrm>
    </dsp:sp>
    <dsp:sp modelId="{041CD674-D5CA-490B-9F2A-F44474348E40}">
      <dsp:nvSpPr>
        <dsp:cNvPr id="0" name=""/>
        <dsp:cNvSpPr/>
      </dsp:nvSpPr>
      <dsp:spPr>
        <a:xfrm>
          <a:off x="5670196"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CONCEPTUAL FRAMEWORK</a:t>
          </a:r>
          <a:endParaRPr lang="en-US" sz="1800" b="1" kern="1200" dirty="0">
            <a:latin typeface="Footlight MT Light" pitchFamily="18" charset="0"/>
          </a:endParaRPr>
        </a:p>
      </dsp:txBody>
      <dsp:txXfrm>
        <a:off x="6076596" y="0"/>
        <a:ext cx="1548801" cy="812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2353" y="0"/>
          <a:ext cx="2361601" cy="838200"/>
        </a:xfrm>
        <a:prstGeom prst="homePlat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DESIGN</a:t>
          </a:r>
          <a:endParaRPr lang="en-US" sz="1800" b="1" kern="1200" dirty="0">
            <a:latin typeface="Footlight MT Light" pitchFamily="18" charset="0"/>
          </a:endParaRPr>
        </a:p>
      </dsp:txBody>
      <dsp:txXfrm>
        <a:off x="2353" y="0"/>
        <a:ext cx="2152051" cy="838200"/>
      </dsp:txXfrm>
    </dsp:sp>
    <dsp:sp modelId="{9726EAEC-B33B-4CD7-9DA3-6D6CB267D3A7}">
      <dsp:nvSpPr>
        <dsp:cNvPr id="0" name=""/>
        <dsp:cNvSpPr/>
      </dsp:nvSpPr>
      <dsp:spPr>
        <a:xfrm>
          <a:off x="1891634"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PARTICIPANTS</a:t>
          </a:r>
          <a:endParaRPr lang="en-US" sz="1800" b="1" kern="1200" dirty="0">
            <a:latin typeface="Footlight MT Light" pitchFamily="18" charset="0"/>
          </a:endParaRPr>
        </a:p>
      </dsp:txBody>
      <dsp:txXfrm>
        <a:off x="2310734" y="0"/>
        <a:ext cx="1523401" cy="838200"/>
      </dsp:txXfrm>
    </dsp:sp>
    <dsp:sp modelId="{71316644-45A7-456D-9E33-30B1FB3AE4E5}">
      <dsp:nvSpPr>
        <dsp:cNvPr id="0" name=""/>
        <dsp:cNvSpPr/>
      </dsp:nvSpPr>
      <dsp:spPr>
        <a:xfrm>
          <a:off x="3780915"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PROCEDURE</a:t>
          </a:r>
          <a:endParaRPr lang="en-US" sz="1800" b="1" kern="1200" dirty="0">
            <a:latin typeface="Footlight MT Light" pitchFamily="18" charset="0"/>
          </a:endParaRPr>
        </a:p>
      </dsp:txBody>
      <dsp:txXfrm>
        <a:off x="4200015" y="0"/>
        <a:ext cx="1523401" cy="838200"/>
      </dsp:txXfrm>
    </dsp:sp>
    <dsp:sp modelId="{54FF1934-06C6-48AD-922E-62167D143EC5}">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en-US" sz="1400" b="1" kern="1200" dirty="0" smtClean="0">
              <a:latin typeface="Footlight MT Light" pitchFamily="18" charset="0"/>
            </a:rPr>
            <a:t>ETHICAL CONSIDERATION</a:t>
          </a:r>
          <a:endParaRPr lang="en-US" sz="1400" b="1" kern="1200" dirty="0">
            <a:latin typeface="Footlight MT Light" pitchFamily="18" charset="0"/>
          </a:endParaRPr>
        </a:p>
      </dsp:txBody>
      <dsp:txXfrm>
        <a:off x="6089296" y="0"/>
        <a:ext cx="1523401" cy="8382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2353"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DESIGN</a:t>
          </a:r>
          <a:endParaRPr lang="en-US" sz="1500" kern="1200" dirty="0"/>
        </a:p>
      </dsp:txBody>
      <dsp:txXfrm>
        <a:off x="2353" y="0"/>
        <a:ext cx="2152051" cy="838200"/>
      </dsp:txXfrm>
    </dsp:sp>
    <dsp:sp modelId="{90CAD65C-5BA2-4B30-90FC-3D3C6D0CB2E6}">
      <dsp:nvSpPr>
        <dsp:cNvPr id="0" name=""/>
        <dsp:cNvSpPr/>
      </dsp:nvSpPr>
      <dsp:spPr>
        <a:xfrm>
          <a:off x="1891634"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PARTICIPANTS</a:t>
          </a:r>
          <a:endParaRPr lang="en-US" sz="1500" b="1" kern="1200" dirty="0">
            <a:latin typeface="Footlight MT Light" pitchFamily="18" charset="0"/>
          </a:endParaRPr>
        </a:p>
      </dsp:txBody>
      <dsp:txXfrm>
        <a:off x="2310734" y="0"/>
        <a:ext cx="1523401" cy="838200"/>
      </dsp:txXfrm>
    </dsp:sp>
    <dsp:sp modelId="{66783030-AF00-4FB9-ABEF-C9CE47E9A8F8}">
      <dsp:nvSpPr>
        <dsp:cNvPr id="0" name=""/>
        <dsp:cNvSpPr/>
      </dsp:nvSpPr>
      <dsp:spPr>
        <a:xfrm>
          <a:off x="3780915"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PROCEDURE</a:t>
          </a:r>
          <a:endParaRPr lang="en-US" sz="1500" b="1" kern="1200" dirty="0">
            <a:latin typeface="Footlight MT Light" pitchFamily="18" charset="0"/>
          </a:endParaRPr>
        </a:p>
      </dsp:txBody>
      <dsp:txXfrm>
        <a:off x="4200015" y="0"/>
        <a:ext cx="1523401" cy="838200"/>
      </dsp:txXfrm>
    </dsp:sp>
    <dsp:sp modelId="{DDCE807C-DE2E-4F92-BCED-8550B9A4AC64}">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ETHICAL CONSIDERATION</a:t>
          </a:r>
          <a:endParaRPr lang="en-US" sz="1500" b="1" kern="1200" dirty="0">
            <a:latin typeface="Footlight MT Light" pitchFamily="18" charset="0"/>
          </a:endParaRPr>
        </a:p>
      </dsp:txBody>
      <dsp:txXfrm>
        <a:off x="6089296" y="0"/>
        <a:ext cx="1523401" cy="8382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2353"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DESIGN</a:t>
          </a:r>
          <a:endParaRPr lang="en-US" sz="1500" kern="1200" dirty="0"/>
        </a:p>
      </dsp:txBody>
      <dsp:txXfrm>
        <a:off x="2353" y="0"/>
        <a:ext cx="2152051" cy="838200"/>
      </dsp:txXfrm>
    </dsp:sp>
    <dsp:sp modelId="{90CAD65C-5BA2-4B30-90FC-3D3C6D0CB2E6}">
      <dsp:nvSpPr>
        <dsp:cNvPr id="0" name=""/>
        <dsp:cNvSpPr/>
      </dsp:nvSpPr>
      <dsp:spPr>
        <a:xfrm>
          <a:off x="1891634"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PARTICIPANTS</a:t>
          </a:r>
          <a:endParaRPr lang="en-US" sz="1500" b="1" kern="1200" dirty="0">
            <a:latin typeface="Footlight MT Light" pitchFamily="18" charset="0"/>
          </a:endParaRPr>
        </a:p>
      </dsp:txBody>
      <dsp:txXfrm>
        <a:off x="2310734" y="0"/>
        <a:ext cx="1523401" cy="838200"/>
      </dsp:txXfrm>
    </dsp:sp>
    <dsp:sp modelId="{66783030-AF00-4FB9-ABEF-C9CE47E9A8F8}">
      <dsp:nvSpPr>
        <dsp:cNvPr id="0" name=""/>
        <dsp:cNvSpPr/>
      </dsp:nvSpPr>
      <dsp:spPr>
        <a:xfrm>
          <a:off x="3780915"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PROCEDURE</a:t>
          </a:r>
          <a:endParaRPr lang="en-US" sz="1500" b="1" kern="1200" dirty="0">
            <a:latin typeface="Footlight MT Light" pitchFamily="18" charset="0"/>
          </a:endParaRPr>
        </a:p>
      </dsp:txBody>
      <dsp:txXfrm>
        <a:off x="4200015" y="0"/>
        <a:ext cx="1523401" cy="838200"/>
      </dsp:txXfrm>
    </dsp:sp>
    <dsp:sp modelId="{DDCE807C-DE2E-4F92-BCED-8550B9A4AC64}">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ETHICAL CONSIDERATION</a:t>
          </a:r>
          <a:endParaRPr lang="en-US" sz="1500" b="1" kern="1200" dirty="0">
            <a:latin typeface="Footlight MT Light" pitchFamily="18" charset="0"/>
          </a:endParaRPr>
        </a:p>
      </dsp:txBody>
      <dsp:txXfrm>
        <a:off x="6089296" y="0"/>
        <a:ext cx="1523401" cy="838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8B20F-A670-4F50-B3AF-CAAC536AE1D4}">
      <dsp:nvSpPr>
        <dsp:cNvPr id="0" name=""/>
        <dsp:cNvSpPr/>
      </dsp:nvSpPr>
      <dsp:spPr>
        <a:xfrm>
          <a:off x="977395" y="2086670"/>
          <a:ext cx="709298" cy="1090800"/>
        </a:xfrm>
        <a:custGeom>
          <a:avLst/>
          <a:gdLst/>
          <a:ahLst/>
          <a:cxnLst/>
          <a:rect l="0" t="0" r="0" b="0"/>
          <a:pathLst>
            <a:path>
              <a:moveTo>
                <a:pt x="0" y="0"/>
              </a:moveTo>
              <a:lnTo>
                <a:pt x="0" y="1090800"/>
              </a:lnTo>
              <a:lnTo>
                <a:pt x="709298" y="1090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323D71-0147-42EF-9133-E3DA16286620}">
      <dsp:nvSpPr>
        <dsp:cNvPr id="0" name=""/>
        <dsp:cNvSpPr/>
      </dsp:nvSpPr>
      <dsp:spPr>
        <a:xfrm>
          <a:off x="977395" y="2040919"/>
          <a:ext cx="709298" cy="91440"/>
        </a:xfrm>
        <a:custGeom>
          <a:avLst/>
          <a:gdLst/>
          <a:ahLst/>
          <a:cxnLst/>
          <a:rect l="0" t="0" r="0" b="0"/>
          <a:pathLst>
            <a:path>
              <a:moveTo>
                <a:pt x="0" y="45750"/>
              </a:moveTo>
              <a:lnTo>
                <a:pt x="0" y="45720"/>
              </a:lnTo>
              <a:lnTo>
                <a:pt x="709298"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510E38-518B-4EB5-8B17-A99DF284DE40}">
      <dsp:nvSpPr>
        <dsp:cNvPr id="0" name=""/>
        <dsp:cNvSpPr/>
      </dsp:nvSpPr>
      <dsp:spPr>
        <a:xfrm>
          <a:off x="977395" y="737080"/>
          <a:ext cx="709298" cy="1349589"/>
        </a:xfrm>
        <a:custGeom>
          <a:avLst/>
          <a:gdLst/>
          <a:ahLst/>
          <a:cxnLst/>
          <a:rect l="0" t="0" r="0" b="0"/>
          <a:pathLst>
            <a:path>
              <a:moveTo>
                <a:pt x="0" y="1349589"/>
              </a:moveTo>
              <a:lnTo>
                <a:pt x="0" y="0"/>
              </a:lnTo>
              <a:lnTo>
                <a:pt x="7092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2C0062-4FD7-4AEE-BD3A-BBA2B1F6F4BC}">
      <dsp:nvSpPr>
        <dsp:cNvPr id="0" name=""/>
        <dsp:cNvSpPr/>
      </dsp:nvSpPr>
      <dsp:spPr>
        <a:xfrm>
          <a:off x="36552" y="1854198"/>
          <a:ext cx="940842" cy="464943"/>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1082</a:t>
          </a:r>
          <a:endParaRPr lang="en-US" sz="2000" kern="1200" dirty="0">
            <a:latin typeface="Footlight MT Light" pitchFamily="18" charset="0"/>
          </a:endParaRPr>
        </a:p>
      </dsp:txBody>
      <dsp:txXfrm>
        <a:off x="36552" y="1854198"/>
        <a:ext cx="940842" cy="464943"/>
      </dsp:txXfrm>
    </dsp:sp>
    <dsp:sp modelId="{FFAF544E-63D1-458F-88E4-2BE8148A95A5}">
      <dsp:nvSpPr>
        <dsp:cNvPr id="0" name=""/>
        <dsp:cNvSpPr/>
      </dsp:nvSpPr>
      <dsp:spPr>
        <a:xfrm>
          <a:off x="1686694" y="481330"/>
          <a:ext cx="915149" cy="511499"/>
        </a:xfrm>
        <a:prstGeom prst="rect">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210 Level II</a:t>
          </a:r>
          <a:endParaRPr lang="en-US" sz="2000" kern="1200" dirty="0">
            <a:latin typeface="Footlight MT Light" pitchFamily="18" charset="0"/>
          </a:endParaRPr>
        </a:p>
      </dsp:txBody>
      <dsp:txXfrm>
        <a:off x="1686694" y="481330"/>
        <a:ext cx="915149" cy="511499"/>
      </dsp:txXfrm>
    </dsp:sp>
    <dsp:sp modelId="{077E75D6-8B13-4FFA-88F7-57D6D6676F17}">
      <dsp:nvSpPr>
        <dsp:cNvPr id="0" name=""/>
        <dsp:cNvSpPr/>
      </dsp:nvSpPr>
      <dsp:spPr>
        <a:xfrm>
          <a:off x="1686694" y="1830889"/>
          <a:ext cx="915149" cy="511499"/>
        </a:xfrm>
        <a:prstGeom prst="rect">
          <a:avLst/>
        </a:prstGeom>
        <a:solidFill>
          <a:srgbClr val="FFCC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289 Level III</a:t>
          </a:r>
          <a:endParaRPr lang="en-US" sz="2000" kern="1200" dirty="0">
            <a:latin typeface="Footlight MT Light" pitchFamily="18" charset="0"/>
          </a:endParaRPr>
        </a:p>
      </dsp:txBody>
      <dsp:txXfrm>
        <a:off x="1686694" y="1830889"/>
        <a:ext cx="915149" cy="511499"/>
      </dsp:txXfrm>
    </dsp:sp>
    <dsp:sp modelId="{EC845790-DB23-40B4-B268-B2321AA3CB10}">
      <dsp:nvSpPr>
        <dsp:cNvPr id="0" name=""/>
        <dsp:cNvSpPr/>
      </dsp:nvSpPr>
      <dsp:spPr>
        <a:xfrm>
          <a:off x="1686694" y="2921721"/>
          <a:ext cx="915149" cy="511499"/>
        </a:xfrm>
        <a:prstGeom prst="rect">
          <a:avLst/>
        </a:prstGeom>
        <a:solidFill>
          <a:schemeClr val="accent5">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583 Level IV</a:t>
          </a:r>
          <a:endParaRPr lang="en-US" sz="2000" kern="1200" dirty="0">
            <a:latin typeface="Footlight MT Light" pitchFamily="18" charset="0"/>
          </a:endParaRPr>
        </a:p>
      </dsp:txBody>
      <dsp:txXfrm>
        <a:off x="1686694" y="2921721"/>
        <a:ext cx="915149" cy="5114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9F66D-3BD6-4AF4-AE2F-C8E72161455F}">
      <dsp:nvSpPr>
        <dsp:cNvPr id="0" name=""/>
        <dsp:cNvSpPr/>
      </dsp:nvSpPr>
      <dsp:spPr>
        <a:xfrm>
          <a:off x="2731063" y="3372036"/>
          <a:ext cx="611633" cy="461454"/>
        </a:xfrm>
        <a:custGeom>
          <a:avLst/>
          <a:gdLst/>
          <a:ahLst/>
          <a:cxnLst/>
          <a:rect l="0" t="0" r="0" b="0"/>
          <a:pathLst>
            <a:path>
              <a:moveTo>
                <a:pt x="0" y="0"/>
              </a:moveTo>
              <a:lnTo>
                <a:pt x="445234" y="0"/>
              </a:lnTo>
              <a:lnTo>
                <a:pt x="445234" y="461454"/>
              </a:lnTo>
              <a:lnTo>
                <a:pt x="611633" y="46145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9F606E-E328-4587-88FD-D985E0799B41}">
      <dsp:nvSpPr>
        <dsp:cNvPr id="0" name=""/>
        <dsp:cNvSpPr/>
      </dsp:nvSpPr>
      <dsp:spPr>
        <a:xfrm>
          <a:off x="2731063" y="3117974"/>
          <a:ext cx="611633" cy="254062"/>
        </a:xfrm>
        <a:custGeom>
          <a:avLst/>
          <a:gdLst/>
          <a:ahLst/>
          <a:cxnLst/>
          <a:rect l="0" t="0" r="0" b="0"/>
          <a:pathLst>
            <a:path>
              <a:moveTo>
                <a:pt x="0" y="254062"/>
              </a:moveTo>
              <a:lnTo>
                <a:pt x="445234" y="254062"/>
              </a:lnTo>
              <a:lnTo>
                <a:pt x="445234" y="0"/>
              </a:lnTo>
              <a:lnTo>
                <a:pt x="61163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678365-C613-4AF5-9F69-7DD981F8070E}">
      <dsp:nvSpPr>
        <dsp:cNvPr id="0" name=""/>
        <dsp:cNvSpPr/>
      </dsp:nvSpPr>
      <dsp:spPr>
        <a:xfrm>
          <a:off x="1447793" y="2016989"/>
          <a:ext cx="368873" cy="1355047"/>
        </a:xfrm>
        <a:custGeom>
          <a:avLst/>
          <a:gdLst/>
          <a:ahLst/>
          <a:cxnLst/>
          <a:rect l="0" t="0" r="0" b="0"/>
          <a:pathLst>
            <a:path>
              <a:moveTo>
                <a:pt x="0" y="0"/>
              </a:moveTo>
              <a:lnTo>
                <a:pt x="202474" y="0"/>
              </a:lnTo>
              <a:lnTo>
                <a:pt x="202474" y="1355047"/>
              </a:lnTo>
              <a:lnTo>
                <a:pt x="368873" y="1355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D2690-0F85-433F-9531-9B5924E61248}">
      <dsp:nvSpPr>
        <dsp:cNvPr id="0" name=""/>
        <dsp:cNvSpPr/>
      </dsp:nvSpPr>
      <dsp:spPr>
        <a:xfrm>
          <a:off x="2743193" y="2016989"/>
          <a:ext cx="599502" cy="385468"/>
        </a:xfrm>
        <a:custGeom>
          <a:avLst/>
          <a:gdLst/>
          <a:ahLst/>
          <a:cxnLst/>
          <a:rect l="0" t="0" r="0" b="0"/>
          <a:pathLst>
            <a:path>
              <a:moveTo>
                <a:pt x="0" y="0"/>
              </a:moveTo>
              <a:lnTo>
                <a:pt x="433103" y="0"/>
              </a:lnTo>
              <a:lnTo>
                <a:pt x="433103" y="385468"/>
              </a:lnTo>
              <a:lnTo>
                <a:pt x="599502" y="3854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615592-1B5F-439D-ACEE-CA26B1B72CFF}">
      <dsp:nvSpPr>
        <dsp:cNvPr id="0" name=""/>
        <dsp:cNvSpPr/>
      </dsp:nvSpPr>
      <dsp:spPr>
        <a:xfrm>
          <a:off x="2743193" y="1686941"/>
          <a:ext cx="599502" cy="330047"/>
        </a:xfrm>
        <a:custGeom>
          <a:avLst/>
          <a:gdLst/>
          <a:ahLst/>
          <a:cxnLst/>
          <a:rect l="0" t="0" r="0" b="0"/>
          <a:pathLst>
            <a:path>
              <a:moveTo>
                <a:pt x="0" y="330047"/>
              </a:moveTo>
              <a:lnTo>
                <a:pt x="433103" y="330047"/>
              </a:lnTo>
              <a:lnTo>
                <a:pt x="433103" y="0"/>
              </a:lnTo>
              <a:lnTo>
                <a:pt x="599502"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6E9F26-FF67-4E08-AFDB-16E573D59469}">
      <dsp:nvSpPr>
        <dsp:cNvPr id="0" name=""/>
        <dsp:cNvSpPr/>
      </dsp:nvSpPr>
      <dsp:spPr>
        <a:xfrm>
          <a:off x="1447793" y="1971269"/>
          <a:ext cx="381004" cy="91440"/>
        </a:xfrm>
        <a:custGeom>
          <a:avLst/>
          <a:gdLst/>
          <a:ahLst/>
          <a:cxnLst/>
          <a:rect l="0" t="0" r="0" b="0"/>
          <a:pathLst>
            <a:path>
              <a:moveTo>
                <a:pt x="0" y="45720"/>
              </a:moveTo>
              <a:lnTo>
                <a:pt x="381004"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D44F94-0998-495E-832B-2FBAF61AD49B}">
      <dsp:nvSpPr>
        <dsp:cNvPr id="0" name=""/>
        <dsp:cNvSpPr/>
      </dsp:nvSpPr>
      <dsp:spPr>
        <a:xfrm>
          <a:off x="2722044" y="703797"/>
          <a:ext cx="620652" cy="267628"/>
        </a:xfrm>
        <a:custGeom>
          <a:avLst/>
          <a:gdLst/>
          <a:ahLst/>
          <a:cxnLst/>
          <a:rect l="0" t="0" r="0" b="0"/>
          <a:pathLst>
            <a:path>
              <a:moveTo>
                <a:pt x="0" y="0"/>
              </a:moveTo>
              <a:lnTo>
                <a:pt x="454253" y="0"/>
              </a:lnTo>
              <a:lnTo>
                <a:pt x="454253" y="267628"/>
              </a:lnTo>
              <a:lnTo>
                <a:pt x="620652" y="2676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B20D20-AB5D-4596-857E-55F68A9CCAB0}">
      <dsp:nvSpPr>
        <dsp:cNvPr id="0" name=""/>
        <dsp:cNvSpPr/>
      </dsp:nvSpPr>
      <dsp:spPr>
        <a:xfrm>
          <a:off x="2722044" y="255909"/>
          <a:ext cx="620652" cy="447888"/>
        </a:xfrm>
        <a:custGeom>
          <a:avLst/>
          <a:gdLst/>
          <a:ahLst/>
          <a:cxnLst/>
          <a:rect l="0" t="0" r="0" b="0"/>
          <a:pathLst>
            <a:path>
              <a:moveTo>
                <a:pt x="0" y="447888"/>
              </a:moveTo>
              <a:lnTo>
                <a:pt x="454253" y="447888"/>
              </a:lnTo>
              <a:lnTo>
                <a:pt x="454253" y="0"/>
              </a:lnTo>
              <a:lnTo>
                <a:pt x="620652"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476EC5-88CA-4C4E-9E4D-355D579B8EFB}">
      <dsp:nvSpPr>
        <dsp:cNvPr id="0" name=""/>
        <dsp:cNvSpPr/>
      </dsp:nvSpPr>
      <dsp:spPr>
        <a:xfrm>
          <a:off x="1447793" y="703797"/>
          <a:ext cx="359854" cy="1313192"/>
        </a:xfrm>
        <a:custGeom>
          <a:avLst/>
          <a:gdLst/>
          <a:ahLst/>
          <a:cxnLst/>
          <a:rect l="0" t="0" r="0" b="0"/>
          <a:pathLst>
            <a:path>
              <a:moveTo>
                <a:pt x="0" y="1313192"/>
              </a:moveTo>
              <a:lnTo>
                <a:pt x="193455" y="1313192"/>
              </a:lnTo>
              <a:lnTo>
                <a:pt x="193455" y="0"/>
              </a:lnTo>
              <a:lnTo>
                <a:pt x="35985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29118F-CF21-4213-A9DC-D10D140FF202}">
      <dsp:nvSpPr>
        <dsp:cNvPr id="0" name=""/>
        <dsp:cNvSpPr/>
      </dsp:nvSpPr>
      <dsp:spPr>
        <a:xfrm>
          <a:off x="533396" y="1760957"/>
          <a:ext cx="914396" cy="512064"/>
        </a:xfrm>
        <a:prstGeom prst="rect">
          <a:avLst/>
        </a:prstGeom>
        <a:solidFill>
          <a:srgbClr val="FFFF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312</a:t>
          </a:r>
          <a:endParaRPr lang="en-US" sz="2000" kern="1200" dirty="0">
            <a:latin typeface="Footlight MT Light" pitchFamily="18" charset="0"/>
          </a:endParaRPr>
        </a:p>
      </dsp:txBody>
      <dsp:txXfrm>
        <a:off x="533396" y="1760957"/>
        <a:ext cx="914396" cy="512064"/>
      </dsp:txXfrm>
    </dsp:sp>
    <dsp:sp modelId="{32B52EF1-FD63-4037-BC4A-E3875BC0EA38}">
      <dsp:nvSpPr>
        <dsp:cNvPr id="0" name=""/>
        <dsp:cNvSpPr/>
      </dsp:nvSpPr>
      <dsp:spPr>
        <a:xfrm>
          <a:off x="1807647" y="447764"/>
          <a:ext cx="914396" cy="512064"/>
        </a:xfrm>
        <a:prstGeom prst="rect">
          <a:avLst/>
        </a:prstGeom>
        <a:solidFill>
          <a:schemeClr val="accent3">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60 Level II</a:t>
          </a:r>
          <a:endParaRPr lang="en-US" sz="2000" kern="1200" dirty="0">
            <a:latin typeface="Footlight MT Light" pitchFamily="18" charset="0"/>
          </a:endParaRPr>
        </a:p>
      </dsp:txBody>
      <dsp:txXfrm>
        <a:off x="1807647" y="447764"/>
        <a:ext cx="914396" cy="512064"/>
      </dsp:txXfrm>
    </dsp:sp>
    <dsp:sp modelId="{9DA900A3-3CB4-4426-9D49-A8A83794EA79}">
      <dsp:nvSpPr>
        <dsp:cNvPr id="0" name=""/>
        <dsp:cNvSpPr/>
      </dsp:nvSpPr>
      <dsp:spPr>
        <a:xfrm>
          <a:off x="3342696" y="2150"/>
          <a:ext cx="914396" cy="507517"/>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20 Males</a:t>
          </a:r>
          <a:endParaRPr lang="en-US" sz="2000" kern="1200" dirty="0">
            <a:latin typeface="Footlight MT Light" pitchFamily="18" charset="0"/>
          </a:endParaRPr>
        </a:p>
      </dsp:txBody>
      <dsp:txXfrm>
        <a:off x="3342696" y="2150"/>
        <a:ext cx="914396" cy="507517"/>
      </dsp:txXfrm>
    </dsp:sp>
    <dsp:sp modelId="{81A25602-A379-4673-B844-4AF8F3AB0236}">
      <dsp:nvSpPr>
        <dsp:cNvPr id="0" name=""/>
        <dsp:cNvSpPr/>
      </dsp:nvSpPr>
      <dsp:spPr>
        <a:xfrm>
          <a:off x="3342696" y="717666"/>
          <a:ext cx="914396" cy="507517"/>
        </a:xfrm>
        <a:prstGeom prst="rect">
          <a:avLst/>
        </a:prstGeom>
        <a:solidFill>
          <a:srgbClr val="FF66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40 Females</a:t>
          </a:r>
          <a:endParaRPr lang="en-US" sz="2000" kern="1200" dirty="0">
            <a:latin typeface="Footlight MT Light" pitchFamily="18" charset="0"/>
          </a:endParaRPr>
        </a:p>
      </dsp:txBody>
      <dsp:txXfrm>
        <a:off x="3342696" y="717666"/>
        <a:ext cx="914396" cy="507517"/>
      </dsp:txXfrm>
    </dsp:sp>
    <dsp:sp modelId="{7DE6A8EC-7C95-4B35-85DC-F4B67497AE05}">
      <dsp:nvSpPr>
        <dsp:cNvPr id="0" name=""/>
        <dsp:cNvSpPr/>
      </dsp:nvSpPr>
      <dsp:spPr>
        <a:xfrm>
          <a:off x="1828797" y="1760957"/>
          <a:ext cx="914396" cy="512064"/>
        </a:xfrm>
        <a:prstGeom prst="rect">
          <a:avLst/>
        </a:prstGeom>
        <a:solidFill>
          <a:srgbClr val="FFCC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84 Level III</a:t>
          </a:r>
          <a:endParaRPr lang="en-US" sz="2000" kern="1200" dirty="0">
            <a:latin typeface="Footlight MT Light" pitchFamily="18" charset="0"/>
          </a:endParaRPr>
        </a:p>
      </dsp:txBody>
      <dsp:txXfrm>
        <a:off x="1828797" y="1760957"/>
        <a:ext cx="914396" cy="512064"/>
      </dsp:txXfrm>
    </dsp:sp>
    <dsp:sp modelId="{F8305D61-DFB7-4E09-AB4C-B9BC2F144051}">
      <dsp:nvSpPr>
        <dsp:cNvPr id="0" name=""/>
        <dsp:cNvSpPr/>
      </dsp:nvSpPr>
      <dsp:spPr>
        <a:xfrm>
          <a:off x="3342696" y="1433183"/>
          <a:ext cx="914396" cy="507517"/>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29 Males</a:t>
          </a:r>
          <a:endParaRPr lang="en-US" sz="2000" kern="1200" dirty="0">
            <a:latin typeface="Footlight MT Light" pitchFamily="18" charset="0"/>
          </a:endParaRPr>
        </a:p>
      </dsp:txBody>
      <dsp:txXfrm>
        <a:off x="3342696" y="1433183"/>
        <a:ext cx="914396" cy="507517"/>
      </dsp:txXfrm>
    </dsp:sp>
    <dsp:sp modelId="{A8E2E1EC-3D0C-40A1-A074-620F9DB8BD48}">
      <dsp:nvSpPr>
        <dsp:cNvPr id="0" name=""/>
        <dsp:cNvSpPr/>
      </dsp:nvSpPr>
      <dsp:spPr>
        <a:xfrm>
          <a:off x="3342696" y="2148699"/>
          <a:ext cx="914396" cy="507517"/>
        </a:xfrm>
        <a:prstGeom prst="rect">
          <a:avLst/>
        </a:prstGeom>
        <a:solidFill>
          <a:srgbClr val="FF66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55 Females</a:t>
          </a:r>
          <a:endParaRPr lang="en-US" sz="2000" kern="1200" dirty="0">
            <a:latin typeface="Footlight MT Light" pitchFamily="18" charset="0"/>
          </a:endParaRPr>
        </a:p>
      </dsp:txBody>
      <dsp:txXfrm>
        <a:off x="3342696" y="2148699"/>
        <a:ext cx="914396" cy="507517"/>
      </dsp:txXfrm>
    </dsp:sp>
    <dsp:sp modelId="{4B1BC9F4-9486-4C19-BE17-43BD6814228D}">
      <dsp:nvSpPr>
        <dsp:cNvPr id="0" name=""/>
        <dsp:cNvSpPr/>
      </dsp:nvSpPr>
      <dsp:spPr>
        <a:xfrm>
          <a:off x="1816666" y="3116004"/>
          <a:ext cx="914396" cy="512064"/>
        </a:xfrm>
        <a:prstGeom prst="rect">
          <a:avLst/>
        </a:prstGeom>
        <a:solidFill>
          <a:schemeClr val="accent5">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168 Level IV</a:t>
          </a:r>
          <a:endParaRPr lang="en-US" sz="2000" kern="1200" dirty="0">
            <a:latin typeface="Footlight MT Light" pitchFamily="18" charset="0"/>
          </a:endParaRPr>
        </a:p>
      </dsp:txBody>
      <dsp:txXfrm>
        <a:off x="1816666" y="3116004"/>
        <a:ext cx="914396" cy="512064"/>
      </dsp:txXfrm>
    </dsp:sp>
    <dsp:sp modelId="{9C868548-8F3E-4A9C-A7B7-649D72063A30}">
      <dsp:nvSpPr>
        <dsp:cNvPr id="0" name=""/>
        <dsp:cNvSpPr/>
      </dsp:nvSpPr>
      <dsp:spPr>
        <a:xfrm>
          <a:off x="3342696" y="2864215"/>
          <a:ext cx="914396" cy="507517"/>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53 Males</a:t>
          </a:r>
          <a:endParaRPr lang="en-US" sz="2000" kern="1200" dirty="0">
            <a:latin typeface="Footlight MT Light" pitchFamily="18" charset="0"/>
          </a:endParaRPr>
        </a:p>
      </dsp:txBody>
      <dsp:txXfrm>
        <a:off x="3342696" y="2864215"/>
        <a:ext cx="914396" cy="507517"/>
      </dsp:txXfrm>
    </dsp:sp>
    <dsp:sp modelId="{4D2D7F9D-A2A4-4632-BF03-E00B4A04A479}">
      <dsp:nvSpPr>
        <dsp:cNvPr id="0" name=""/>
        <dsp:cNvSpPr/>
      </dsp:nvSpPr>
      <dsp:spPr>
        <a:xfrm>
          <a:off x="3342696" y="3579732"/>
          <a:ext cx="914396" cy="507517"/>
        </a:xfrm>
        <a:prstGeom prst="rect">
          <a:avLst/>
        </a:prstGeom>
        <a:solidFill>
          <a:srgbClr val="FF66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Footlight MT Light" pitchFamily="18" charset="0"/>
            </a:rPr>
            <a:t>110 Females</a:t>
          </a:r>
          <a:endParaRPr lang="en-US" sz="2000" kern="1200" dirty="0">
            <a:latin typeface="Footlight MT Light" pitchFamily="18" charset="0"/>
          </a:endParaRPr>
        </a:p>
      </dsp:txBody>
      <dsp:txXfrm>
        <a:off x="3342696" y="3579732"/>
        <a:ext cx="914396" cy="5075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6EAEC-B33B-4CD7-9DA3-6D6CB267D3A7}">
      <dsp:nvSpPr>
        <dsp:cNvPr id="0" name=""/>
        <dsp:cNvSpPr/>
      </dsp:nvSpPr>
      <dsp:spPr>
        <a:xfrm>
          <a:off x="0" y="0"/>
          <a:ext cx="2374255" cy="838200"/>
        </a:xfrm>
        <a:prstGeom prst="homePlat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DEMOGRAPHIC DATA</a:t>
          </a:r>
          <a:endParaRPr lang="en-US" sz="1800" b="1" kern="1200" dirty="0">
            <a:latin typeface="Footlight MT Light" pitchFamily="18" charset="0"/>
          </a:endParaRPr>
        </a:p>
      </dsp:txBody>
      <dsp:txXfrm>
        <a:off x="0" y="0"/>
        <a:ext cx="2164705" cy="838200"/>
      </dsp:txXfrm>
    </dsp:sp>
    <dsp:sp modelId="{71316644-45A7-456D-9E33-30B1FB3AE4E5}">
      <dsp:nvSpPr>
        <dsp:cNvPr id="0" name=""/>
        <dsp:cNvSpPr/>
      </dsp:nvSpPr>
      <dsp:spPr>
        <a:xfrm>
          <a:off x="1901770" y="0"/>
          <a:ext cx="2374255"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RESULTS and DISCUSSION</a:t>
          </a:r>
          <a:endParaRPr lang="en-US" sz="1800" b="1" kern="1200" dirty="0">
            <a:latin typeface="Footlight MT Light" pitchFamily="18" charset="0"/>
          </a:endParaRPr>
        </a:p>
      </dsp:txBody>
      <dsp:txXfrm>
        <a:off x="2320870" y="0"/>
        <a:ext cx="1536055" cy="838200"/>
      </dsp:txXfrm>
    </dsp:sp>
    <dsp:sp modelId="{54FF1934-06C6-48AD-922E-62167D143EC5}">
      <dsp:nvSpPr>
        <dsp:cNvPr id="0" name=""/>
        <dsp:cNvSpPr/>
      </dsp:nvSpPr>
      <dsp:spPr>
        <a:xfrm>
          <a:off x="3801174" y="0"/>
          <a:ext cx="2374255"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CONCLUSION</a:t>
          </a:r>
          <a:endParaRPr lang="en-US" sz="1800" b="1" kern="1200" dirty="0">
            <a:latin typeface="Footlight MT Light" pitchFamily="18" charset="0"/>
          </a:endParaRPr>
        </a:p>
      </dsp:txBody>
      <dsp:txXfrm>
        <a:off x="4220274" y="0"/>
        <a:ext cx="1536055" cy="838200"/>
      </dsp:txXfrm>
    </dsp:sp>
    <dsp:sp modelId="{955636E1-0194-4CA5-BBD4-E05350211307}">
      <dsp:nvSpPr>
        <dsp:cNvPr id="0" name=""/>
        <dsp:cNvSpPr/>
      </dsp:nvSpPr>
      <dsp:spPr>
        <a:xfrm>
          <a:off x="5700579" y="0"/>
          <a:ext cx="2374255"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b="1" kern="1200" dirty="0" smtClean="0">
              <a:latin typeface="Footlight MT Light" pitchFamily="18" charset="0"/>
            </a:rPr>
            <a:t>RECOMMENDATION</a:t>
          </a:r>
          <a:endParaRPr lang="en-US" sz="1300" b="1" kern="1200" dirty="0">
            <a:latin typeface="Footlight MT Light" pitchFamily="18" charset="0"/>
          </a:endParaRPr>
        </a:p>
      </dsp:txBody>
      <dsp:txXfrm>
        <a:off x="6119679" y="0"/>
        <a:ext cx="1536055" cy="8382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2353"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DESIGN</a:t>
          </a:r>
          <a:endParaRPr lang="en-US" sz="1500" kern="1200" dirty="0"/>
        </a:p>
      </dsp:txBody>
      <dsp:txXfrm>
        <a:off x="2353" y="0"/>
        <a:ext cx="2152051" cy="838200"/>
      </dsp:txXfrm>
    </dsp:sp>
    <dsp:sp modelId="{506A6129-9120-49F1-9A0A-B719053A4666}">
      <dsp:nvSpPr>
        <dsp:cNvPr id="0" name=""/>
        <dsp:cNvSpPr/>
      </dsp:nvSpPr>
      <dsp:spPr>
        <a:xfrm>
          <a:off x="1891634"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PARTICIPANTS</a:t>
          </a:r>
          <a:endParaRPr lang="en-US" sz="1500" b="1" kern="1200" dirty="0">
            <a:latin typeface="Footlight MT Light" pitchFamily="18" charset="0"/>
          </a:endParaRPr>
        </a:p>
      </dsp:txBody>
      <dsp:txXfrm>
        <a:off x="2310734" y="0"/>
        <a:ext cx="1523401" cy="838200"/>
      </dsp:txXfrm>
    </dsp:sp>
    <dsp:sp modelId="{AB84D8CE-4B83-41CC-8C4D-B4E663D085E7}">
      <dsp:nvSpPr>
        <dsp:cNvPr id="0" name=""/>
        <dsp:cNvSpPr/>
      </dsp:nvSpPr>
      <dsp:spPr>
        <a:xfrm>
          <a:off x="3780915"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4018" tIns="96012" rIns="48006" bIns="96012" numCol="1" spcCol="1270" anchor="ctr" anchorCtr="0">
          <a:noAutofit/>
        </a:bodyPr>
        <a:lstStyle/>
        <a:p>
          <a:pPr lvl="0" algn="ctr" defTabSz="1600200">
            <a:lnSpc>
              <a:spcPct val="90000"/>
            </a:lnSpc>
            <a:spcBef>
              <a:spcPct val="0"/>
            </a:spcBef>
            <a:spcAft>
              <a:spcPct val="35000"/>
            </a:spcAft>
          </a:pPr>
          <a:r>
            <a:rPr lang="en-US" sz="3600" b="1" kern="1200" dirty="0" smtClean="0">
              <a:latin typeface="Footlight MT Light" pitchFamily="18" charset="0"/>
            </a:rPr>
            <a:t>TOOL</a:t>
          </a:r>
          <a:endParaRPr lang="en-US" sz="3600" b="1" kern="1200" dirty="0">
            <a:latin typeface="Footlight MT Light" pitchFamily="18" charset="0"/>
          </a:endParaRPr>
        </a:p>
      </dsp:txBody>
      <dsp:txXfrm>
        <a:off x="4200015" y="0"/>
        <a:ext cx="1523401" cy="838200"/>
      </dsp:txXfrm>
    </dsp:sp>
    <dsp:sp modelId="{E153E72E-DE97-4216-91C6-F58B6BA2ED28}">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ETHICAL CONSIDERATION</a:t>
          </a:r>
          <a:endParaRPr lang="en-US" sz="1500" b="1" kern="1200" dirty="0">
            <a:latin typeface="Footlight MT Light" pitchFamily="18" charset="0"/>
          </a:endParaRPr>
        </a:p>
      </dsp:txBody>
      <dsp:txXfrm>
        <a:off x="6089296" y="0"/>
        <a:ext cx="1523401" cy="8382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2353"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DESIGN</a:t>
          </a:r>
          <a:endParaRPr lang="en-US" sz="1500" kern="1200" dirty="0"/>
        </a:p>
      </dsp:txBody>
      <dsp:txXfrm>
        <a:off x="2353" y="0"/>
        <a:ext cx="2152051" cy="838200"/>
      </dsp:txXfrm>
    </dsp:sp>
    <dsp:sp modelId="{EAE118A4-DF15-41A3-B7F4-CD342C4731AD}">
      <dsp:nvSpPr>
        <dsp:cNvPr id="0" name=""/>
        <dsp:cNvSpPr/>
      </dsp:nvSpPr>
      <dsp:spPr>
        <a:xfrm>
          <a:off x="1891634"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PARTICIPANTS</a:t>
          </a:r>
          <a:endParaRPr lang="en-US" sz="1500" b="1" kern="1200" dirty="0">
            <a:latin typeface="Footlight MT Light" pitchFamily="18" charset="0"/>
          </a:endParaRPr>
        </a:p>
      </dsp:txBody>
      <dsp:txXfrm>
        <a:off x="2310734" y="0"/>
        <a:ext cx="1523401" cy="838200"/>
      </dsp:txXfrm>
    </dsp:sp>
    <dsp:sp modelId="{59B267EE-50F0-441F-B572-7A17C9FFD7A2}">
      <dsp:nvSpPr>
        <dsp:cNvPr id="0" name=""/>
        <dsp:cNvSpPr/>
      </dsp:nvSpPr>
      <dsp:spPr>
        <a:xfrm>
          <a:off x="3780915"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sz="3200" b="1" kern="1200" dirty="0" smtClean="0">
              <a:latin typeface="Footlight MT Light" pitchFamily="18" charset="0"/>
            </a:rPr>
            <a:t>TOOL</a:t>
          </a:r>
          <a:endParaRPr lang="en-US" sz="3200" b="1" kern="1200" dirty="0">
            <a:latin typeface="Footlight MT Light" pitchFamily="18" charset="0"/>
          </a:endParaRPr>
        </a:p>
      </dsp:txBody>
      <dsp:txXfrm>
        <a:off x="4200015" y="0"/>
        <a:ext cx="1523401" cy="838200"/>
      </dsp:txXfrm>
    </dsp:sp>
    <dsp:sp modelId="{5F3F5DAE-4B26-47F7-B978-EDFE5A3AE0AA}">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ETHICAL CONSIDERATION</a:t>
          </a:r>
          <a:endParaRPr lang="en-US" sz="1500" b="1" kern="1200" dirty="0">
            <a:latin typeface="Footlight MT Light" pitchFamily="18" charset="0"/>
          </a:endParaRPr>
        </a:p>
      </dsp:txBody>
      <dsp:txXfrm>
        <a:off x="6089296" y="0"/>
        <a:ext cx="1523401" cy="8382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2353"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DESIGN</a:t>
          </a:r>
          <a:endParaRPr lang="en-US" sz="1500" kern="1200" dirty="0"/>
        </a:p>
      </dsp:txBody>
      <dsp:txXfrm>
        <a:off x="2353" y="0"/>
        <a:ext cx="2152051" cy="838200"/>
      </dsp:txXfrm>
    </dsp:sp>
    <dsp:sp modelId="{506A6129-9120-49F1-9A0A-B719053A4666}">
      <dsp:nvSpPr>
        <dsp:cNvPr id="0" name=""/>
        <dsp:cNvSpPr/>
      </dsp:nvSpPr>
      <dsp:spPr>
        <a:xfrm>
          <a:off x="1891634"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PARTICIPANTS</a:t>
          </a:r>
          <a:endParaRPr lang="en-US" sz="1500" b="1" kern="1200" dirty="0">
            <a:latin typeface="Footlight MT Light" pitchFamily="18" charset="0"/>
          </a:endParaRPr>
        </a:p>
      </dsp:txBody>
      <dsp:txXfrm>
        <a:off x="2310734" y="0"/>
        <a:ext cx="1523401" cy="838200"/>
      </dsp:txXfrm>
    </dsp:sp>
    <dsp:sp modelId="{AB84D8CE-4B83-41CC-8C4D-B4E663D085E7}">
      <dsp:nvSpPr>
        <dsp:cNvPr id="0" name=""/>
        <dsp:cNvSpPr/>
      </dsp:nvSpPr>
      <dsp:spPr>
        <a:xfrm>
          <a:off x="3780915"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PROCEDURE</a:t>
          </a:r>
          <a:endParaRPr lang="en-US" sz="1500" b="1" kern="1200" dirty="0">
            <a:latin typeface="Footlight MT Light" pitchFamily="18" charset="0"/>
          </a:endParaRPr>
        </a:p>
      </dsp:txBody>
      <dsp:txXfrm>
        <a:off x="4200015" y="0"/>
        <a:ext cx="1523401" cy="838200"/>
      </dsp:txXfrm>
    </dsp:sp>
    <dsp:sp modelId="{E153E72E-DE97-4216-91C6-F58B6BA2ED28}">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ETHICAL CONSIDERATION</a:t>
          </a:r>
          <a:endParaRPr lang="en-US" sz="1500" b="1" kern="1200" dirty="0">
            <a:latin typeface="Footlight MT Light" pitchFamily="18" charset="0"/>
          </a:endParaRPr>
        </a:p>
      </dsp:txBody>
      <dsp:txXfrm>
        <a:off x="6089296" y="0"/>
        <a:ext cx="1523401" cy="8382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3283B-0123-421D-8B0D-6AE4EF1F73E0}">
      <dsp:nvSpPr>
        <dsp:cNvPr id="0" name=""/>
        <dsp:cNvSpPr/>
      </dsp:nvSpPr>
      <dsp:spPr>
        <a:xfrm>
          <a:off x="2349197" y="562814"/>
          <a:ext cx="488894" cy="91440"/>
        </a:xfrm>
        <a:custGeom>
          <a:avLst/>
          <a:gdLst/>
          <a:ahLst/>
          <a:cxnLst/>
          <a:rect l="0" t="0" r="0" b="0"/>
          <a:pathLst>
            <a:path>
              <a:moveTo>
                <a:pt x="0" y="45720"/>
              </a:moveTo>
              <a:lnTo>
                <a:pt x="4888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2562652" y="-77265"/>
        <a:ext cx="61984" cy="1371600"/>
      </dsp:txXfrm>
    </dsp:sp>
    <dsp:sp modelId="{C1D67CEA-949F-4DBD-A75A-1993F5923828}">
      <dsp:nvSpPr>
        <dsp:cNvPr id="0" name=""/>
        <dsp:cNvSpPr/>
      </dsp:nvSpPr>
      <dsp:spPr>
        <a:xfrm>
          <a:off x="67232" y="6241"/>
          <a:ext cx="2283764" cy="1204585"/>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Footlight MT Light" pitchFamily="18" charset="0"/>
            </a:rPr>
            <a:t>Context Validity Index (CVI) : </a:t>
          </a:r>
        </a:p>
        <a:p>
          <a:pPr lvl="0" algn="ctr" defTabSz="889000">
            <a:lnSpc>
              <a:spcPct val="90000"/>
            </a:lnSpc>
            <a:spcBef>
              <a:spcPct val="0"/>
            </a:spcBef>
            <a:spcAft>
              <a:spcPct val="35000"/>
            </a:spcAft>
          </a:pPr>
          <a:r>
            <a:rPr lang="en-US" sz="2000" b="1" kern="1200" dirty="0" smtClean="0">
              <a:solidFill>
                <a:schemeClr val="tx1"/>
              </a:solidFill>
              <a:latin typeface="Footlight MT Light" pitchFamily="18" charset="0"/>
            </a:rPr>
            <a:t>Result 0.8</a:t>
          </a:r>
          <a:endParaRPr lang="en-US" sz="2000" b="1" kern="1200" dirty="0">
            <a:solidFill>
              <a:schemeClr val="tx1"/>
            </a:solidFill>
            <a:latin typeface="Footlight MT Light" pitchFamily="18" charset="0"/>
          </a:endParaRPr>
        </a:p>
      </dsp:txBody>
      <dsp:txXfrm>
        <a:off x="67232" y="6241"/>
        <a:ext cx="2283764" cy="1204585"/>
      </dsp:txXfrm>
    </dsp:sp>
    <dsp:sp modelId="{67A4AEC3-6A6A-4E88-8686-8394137C707B}">
      <dsp:nvSpPr>
        <dsp:cNvPr id="0" name=""/>
        <dsp:cNvSpPr/>
      </dsp:nvSpPr>
      <dsp:spPr>
        <a:xfrm>
          <a:off x="5152456" y="562814"/>
          <a:ext cx="488894" cy="91440"/>
        </a:xfrm>
        <a:custGeom>
          <a:avLst/>
          <a:gdLst/>
          <a:ahLst/>
          <a:cxnLst/>
          <a:rect l="0" t="0" r="0" b="0"/>
          <a:pathLst>
            <a:path>
              <a:moveTo>
                <a:pt x="0" y="45720"/>
              </a:moveTo>
              <a:lnTo>
                <a:pt x="4888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5365912" y="-77265"/>
        <a:ext cx="61984" cy="1371600"/>
      </dsp:txXfrm>
    </dsp:sp>
    <dsp:sp modelId="{F6A49B42-4F2A-42A5-A59A-FE20723FDCF1}">
      <dsp:nvSpPr>
        <dsp:cNvPr id="0" name=""/>
        <dsp:cNvSpPr/>
      </dsp:nvSpPr>
      <dsp:spPr>
        <a:xfrm>
          <a:off x="2870492" y="6241"/>
          <a:ext cx="2283764" cy="12045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Footlight MT Light" pitchFamily="18" charset="0"/>
            </a:rPr>
            <a:t>Readability Test </a:t>
          </a:r>
        </a:p>
        <a:p>
          <a:pPr lvl="0" algn="ctr" defTabSz="889000">
            <a:lnSpc>
              <a:spcPct val="90000"/>
            </a:lnSpc>
            <a:spcBef>
              <a:spcPct val="0"/>
            </a:spcBef>
            <a:spcAft>
              <a:spcPct val="35000"/>
            </a:spcAft>
          </a:pPr>
          <a:r>
            <a:rPr lang="en-US" sz="2000" b="1" kern="1200" dirty="0" smtClean="0">
              <a:solidFill>
                <a:schemeClr val="tx1"/>
              </a:solidFill>
              <a:latin typeface="Footlight MT Light" pitchFamily="18" charset="0"/>
            </a:rPr>
            <a:t>Results: Grade 7</a:t>
          </a:r>
          <a:endParaRPr lang="en-US" sz="2000" b="1" kern="1200" dirty="0">
            <a:solidFill>
              <a:schemeClr val="tx1"/>
            </a:solidFill>
            <a:latin typeface="Footlight MT Light" pitchFamily="18" charset="0"/>
          </a:endParaRPr>
        </a:p>
      </dsp:txBody>
      <dsp:txXfrm>
        <a:off x="2870492" y="6241"/>
        <a:ext cx="2283764" cy="1204585"/>
      </dsp:txXfrm>
    </dsp:sp>
    <dsp:sp modelId="{4A007C2A-D33C-4E91-9953-90A6FFE5D295}">
      <dsp:nvSpPr>
        <dsp:cNvPr id="0" name=""/>
        <dsp:cNvSpPr/>
      </dsp:nvSpPr>
      <dsp:spPr>
        <a:xfrm>
          <a:off x="1209115" y="1209027"/>
          <a:ext cx="5606518" cy="488894"/>
        </a:xfrm>
        <a:custGeom>
          <a:avLst/>
          <a:gdLst/>
          <a:ahLst/>
          <a:cxnLst/>
          <a:rect l="0" t="0" r="0" b="0"/>
          <a:pathLst>
            <a:path>
              <a:moveTo>
                <a:pt x="5606518" y="0"/>
              </a:moveTo>
              <a:lnTo>
                <a:pt x="5606518" y="261547"/>
              </a:lnTo>
              <a:lnTo>
                <a:pt x="0" y="261547"/>
              </a:lnTo>
              <a:lnTo>
                <a:pt x="0" y="48889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3676466" y="767674"/>
        <a:ext cx="671815" cy="1371600"/>
      </dsp:txXfrm>
    </dsp:sp>
    <dsp:sp modelId="{91A78D8D-47F4-44EE-9045-3D35E536F49D}">
      <dsp:nvSpPr>
        <dsp:cNvPr id="0" name=""/>
        <dsp:cNvSpPr/>
      </dsp:nvSpPr>
      <dsp:spPr>
        <a:xfrm>
          <a:off x="5673751" y="6241"/>
          <a:ext cx="2283764" cy="1204585"/>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Footlight MT Light" pitchFamily="18" charset="0"/>
            </a:rPr>
            <a:t>Test - Retest</a:t>
          </a:r>
        </a:p>
        <a:p>
          <a:pPr lvl="0" algn="ctr" defTabSz="1066800">
            <a:lnSpc>
              <a:spcPct val="90000"/>
            </a:lnSpc>
            <a:spcBef>
              <a:spcPct val="0"/>
            </a:spcBef>
            <a:spcAft>
              <a:spcPct val="35000"/>
            </a:spcAft>
          </a:pPr>
          <a:r>
            <a:rPr lang="en-US" sz="2400" b="1" kern="1200" dirty="0" smtClean="0">
              <a:solidFill>
                <a:schemeClr val="tx1"/>
              </a:solidFill>
              <a:latin typeface="Footlight MT Light" pitchFamily="18" charset="0"/>
            </a:rPr>
            <a:t>Result: 0.8</a:t>
          </a:r>
          <a:endParaRPr lang="en-US" sz="2400" b="1" kern="1200" dirty="0">
            <a:solidFill>
              <a:schemeClr val="tx1"/>
            </a:solidFill>
            <a:latin typeface="Footlight MT Light" pitchFamily="18" charset="0"/>
          </a:endParaRPr>
        </a:p>
      </dsp:txBody>
      <dsp:txXfrm>
        <a:off x="5673751" y="6241"/>
        <a:ext cx="2283764" cy="1204585"/>
      </dsp:txXfrm>
    </dsp:sp>
    <dsp:sp modelId="{19D4C679-F5F3-483B-93CE-82881CDC0964}">
      <dsp:nvSpPr>
        <dsp:cNvPr id="0" name=""/>
        <dsp:cNvSpPr/>
      </dsp:nvSpPr>
      <dsp:spPr>
        <a:xfrm>
          <a:off x="2349197" y="2286894"/>
          <a:ext cx="488894" cy="91440"/>
        </a:xfrm>
        <a:custGeom>
          <a:avLst/>
          <a:gdLst/>
          <a:ahLst/>
          <a:cxnLst/>
          <a:rect l="0" t="0" r="0" b="0"/>
          <a:pathLst>
            <a:path>
              <a:moveTo>
                <a:pt x="0" y="45720"/>
              </a:moveTo>
              <a:lnTo>
                <a:pt x="4888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2562652" y="1646814"/>
        <a:ext cx="61984" cy="1371600"/>
      </dsp:txXfrm>
    </dsp:sp>
    <dsp:sp modelId="{0CDDD69B-E364-42CC-9BC8-C024318B5A5F}">
      <dsp:nvSpPr>
        <dsp:cNvPr id="0" name=""/>
        <dsp:cNvSpPr/>
      </dsp:nvSpPr>
      <dsp:spPr>
        <a:xfrm>
          <a:off x="67232" y="1730321"/>
          <a:ext cx="2283764" cy="12045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Footlight MT Light" pitchFamily="18" charset="0"/>
            </a:rPr>
            <a:t>Letter to the Dean: Commitment of Researchers</a:t>
          </a:r>
          <a:endParaRPr lang="en-US" sz="2000" b="1" kern="1200" dirty="0">
            <a:solidFill>
              <a:schemeClr val="tx1"/>
            </a:solidFill>
            <a:latin typeface="Footlight MT Light" pitchFamily="18" charset="0"/>
          </a:endParaRPr>
        </a:p>
      </dsp:txBody>
      <dsp:txXfrm>
        <a:off x="67232" y="1730321"/>
        <a:ext cx="2283764" cy="1204585"/>
      </dsp:txXfrm>
    </dsp:sp>
    <dsp:sp modelId="{E4BC0307-F828-4077-88DD-6BD7F48C35B0}">
      <dsp:nvSpPr>
        <dsp:cNvPr id="0" name=""/>
        <dsp:cNvSpPr/>
      </dsp:nvSpPr>
      <dsp:spPr>
        <a:xfrm>
          <a:off x="5152456" y="2286894"/>
          <a:ext cx="488894" cy="91440"/>
        </a:xfrm>
        <a:custGeom>
          <a:avLst/>
          <a:gdLst/>
          <a:ahLst/>
          <a:cxnLst/>
          <a:rect l="0" t="0" r="0" b="0"/>
          <a:pathLst>
            <a:path>
              <a:moveTo>
                <a:pt x="0" y="45720"/>
              </a:moveTo>
              <a:lnTo>
                <a:pt x="4888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5365912" y="1646814"/>
        <a:ext cx="61983" cy="1371600"/>
      </dsp:txXfrm>
    </dsp:sp>
    <dsp:sp modelId="{AF6AF04C-1C18-4F32-A618-FAD758C3401F}">
      <dsp:nvSpPr>
        <dsp:cNvPr id="0" name=""/>
        <dsp:cNvSpPr/>
      </dsp:nvSpPr>
      <dsp:spPr>
        <a:xfrm>
          <a:off x="2870492" y="1730321"/>
          <a:ext cx="2283764" cy="1204585"/>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Footlight MT Light" pitchFamily="18" charset="0"/>
            </a:rPr>
            <a:t>Computation of Sample Population:</a:t>
          </a:r>
        </a:p>
        <a:p>
          <a:pPr lvl="0" algn="ctr" defTabSz="889000">
            <a:lnSpc>
              <a:spcPct val="90000"/>
            </a:lnSpc>
            <a:spcBef>
              <a:spcPct val="0"/>
            </a:spcBef>
            <a:spcAft>
              <a:spcPct val="35000"/>
            </a:spcAft>
          </a:pPr>
          <a:r>
            <a:rPr lang="en-US" sz="2000" b="1" kern="1200" dirty="0" err="1" smtClean="0">
              <a:solidFill>
                <a:schemeClr val="tx1"/>
              </a:solidFill>
              <a:latin typeface="Footlight MT Light" pitchFamily="18" charset="0"/>
            </a:rPr>
            <a:t>OpenEpi</a:t>
          </a:r>
          <a:r>
            <a:rPr lang="en-US" sz="2000" b="1" kern="1200" dirty="0" smtClean="0">
              <a:solidFill>
                <a:schemeClr val="tx1"/>
              </a:solidFill>
              <a:latin typeface="Footlight MT Light" pitchFamily="18" charset="0"/>
            </a:rPr>
            <a:t> Software</a:t>
          </a:r>
          <a:endParaRPr lang="en-US" sz="2000" b="1" kern="1200" dirty="0">
            <a:solidFill>
              <a:schemeClr val="tx1"/>
            </a:solidFill>
            <a:latin typeface="Footlight MT Light" pitchFamily="18" charset="0"/>
          </a:endParaRPr>
        </a:p>
      </dsp:txBody>
      <dsp:txXfrm>
        <a:off x="2870492" y="1730321"/>
        <a:ext cx="2283764" cy="1204585"/>
      </dsp:txXfrm>
    </dsp:sp>
    <dsp:sp modelId="{D5A50FC7-ECA7-411C-8786-CAE8DF95AF5A}">
      <dsp:nvSpPr>
        <dsp:cNvPr id="0" name=""/>
        <dsp:cNvSpPr/>
      </dsp:nvSpPr>
      <dsp:spPr>
        <a:xfrm>
          <a:off x="1209115" y="2933107"/>
          <a:ext cx="5606518" cy="488894"/>
        </a:xfrm>
        <a:custGeom>
          <a:avLst/>
          <a:gdLst/>
          <a:ahLst/>
          <a:cxnLst/>
          <a:rect l="0" t="0" r="0" b="0"/>
          <a:pathLst>
            <a:path>
              <a:moveTo>
                <a:pt x="5606518" y="0"/>
              </a:moveTo>
              <a:lnTo>
                <a:pt x="5606518" y="261547"/>
              </a:lnTo>
              <a:lnTo>
                <a:pt x="0" y="261547"/>
              </a:lnTo>
              <a:lnTo>
                <a:pt x="0" y="48889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3676466" y="2491754"/>
        <a:ext cx="671815" cy="1371600"/>
      </dsp:txXfrm>
    </dsp:sp>
    <dsp:sp modelId="{984BD693-60DA-4AF0-A1DA-EA696CCB5861}">
      <dsp:nvSpPr>
        <dsp:cNvPr id="0" name=""/>
        <dsp:cNvSpPr/>
      </dsp:nvSpPr>
      <dsp:spPr>
        <a:xfrm>
          <a:off x="5673751" y="1730321"/>
          <a:ext cx="2283764" cy="12045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Footlight MT Light" pitchFamily="18" charset="0"/>
            </a:rPr>
            <a:t>Proportionate sampling: 14 </a:t>
          </a:r>
          <a:r>
            <a:rPr lang="en-US" sz="2000" b="1" kern="1200" dirty="0" smtClean="0">
              <a:solidFill>
                <a:schemeClr val="tx1"/>
              </a:solidFill>
              <a:latin typeface="Footlight MT Light" pitchFamily="18" charset="0"/>
            </a:rPr>
            <a:t>Student Nurse per Block</a:t>
          </a:r>
          <a:endParaRPr lang="en-US" sz="2000" b="1" kern="1200" dirty="0">
            <a:solidFill>
              <a:schemeClr val="tx1"/>
            </a:solidFill>
            <a:latin typeface="Footlight MT Light" pitchFamily="18" charset="0"/>
          </a:endParaRPr>
        </a:p>
      </dsp:txBody>
      <dsp:txXfrm>
        <a:off x="5673751" y="1730321"/>
        <a:ext cx="2283764" cy="1204585"/>
      </dsp:txXfrm>
    </dsp:sp>
    <dsp:sp modelId="{2AA6ED3E-D5C4-478E-82B3-12DF06F4B000}">
      <dsp:nvSpPr>
        <dsp:cNvPr id="0" name=""/>
        <dsp:cNvSpPr/>
      </dsp:nvSpPr>
      <dsp:spPr>
        <a:xfrm>
          <a:off x="2349197" y="4010974"/>
          <a:ext cx="488894" cy="91440"/>
        </a:xfrm>
        <a:custGeom>
          <a:avLst/>
          <a:gdLst/>
          <a:ahLst/>
          <a:cxnLst/>
          <a:rect l="0" t="0" r="0" b="0"/>
          <a:pathLst>
            <a:path>
              <a:moveTo>
                <a:pt x="0" y="45720"/>
              </a:moveTo>
              <a:lnTo>
                <a:pt x="4888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2562652" y="3370894"/>
        <a:ext cx="61984" cy="1371600"/>
      </dsp:txXfrm>
    </dsp:sp>
    <dsp:sp modelId="{331E9A19-32FC-4DB0-B34B-618F09732736}">
      <dsp:nvSpPr>
        <dsp:cNvPr id="0" name=""/>
        <dsp:cNvSpPr/>
      </dsp:nvSpPr>
      <dsp:spPr>
        <a:xfrm>
          <a:off x="67232" y="3454401"/>
          <a:ext cx="2283764" cy="1204585"/>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Footlight MT Light" pitchFamily="18" charset="0"/>
            </a:rPr>
            <a:t>Fishbowl Method (4 clinical groups)</a:t>
          </a:r>
          <a:endParaRPr lang="en-US" sz="2000" b="1" kern="1200" dirty="0">
            <a:solidFill>
              <a:schemeClr val="tx1"/>
            </a:solidFill>
            <a:latin typeface="Footlight MT Light" pitchFamily="18" charset="0"/>
          </a:endParaRPr>
        </a:p>
      </dsp:txBody>
      <dsp:txXfrm>
        <a:off x="67232" y="3454401"/>
        <a:ext cx="2283764" cy="1204585"/>
      </dsp:txXfrm>
    </dsp:sp>
    <dsp:sp modelId="{62ABBCEA-4946-4439-A47F-F638D0A109C9}">
      <dsp:nvSpPr>
        <dsp:cNvPr id="0" name=""/>
        <dsp:cNvSpPr/>
      </dsp:nvSpPr>
      <dsp:spPr>
        <a:xfrm>
          <a:off x="5152456" y="4010974"/>
          <a:ext cx="488894" cy="91440"/>
        </a:xfrm>
        <a:custGeom>
          <a:avLst/>
          <a:gdLst/>
          <a:ahLst/>
          <a:cxnLst/>
          <a:rect l="0" t="0" r="0" b="0"/>
          <a:pathLst>
            <a:path>
              <a:moveTo>
                <a:pt x="0" y="45720"/>
              </a:moveTo>
              <a:lnTo>
                <a:pt x="48889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5365912" y="3370894"/>
        <a:ext cx="61984" cy="1371600"/>
      </dsp:txXfrm>
    </dsp:sp>
    <dsp:sp modelId="{8652EE93-B903-493A-BE51-3DF8BB870020}">
      <dsp:nvSpPr>
        <dsp:cNvPr id="0" name=""/>
        <dsp:cNvSpPr/>
      </dsp:nvSpPr>
      <dsp:spPr>
        <a:xfrm>
          <a:off x="2870492" y="3454401"/>
          <a:ext cx="2283764" cy="12045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Footlight MT Light" pitchFamily="18" charset="0"/>
            </a:rPr>
            <a:t>Another fishbowl method to get the lacking number of respondents</a:t>
          </a:r>
          <a:endParaRPr lang="en-US" sz="1800" b="1" kern="1200" dirty="0">
            <a:solidFill>
              <a:schemeClr val="tx1"/>
            </a:solidFill>
            <a:latin typeface="Footlight MT Light" pitchFamily="18" charset="0"/>
          </a:endParaRPr>
        </a:p>
      </dsp:txBody>
      <dsp:txXfrm>
        <a:off x="2870492" y="3454401"/>
        <a:ext cx="2283764" cy="1204585"/>
      </dsp:txXfrm>
    </dsp:sp>
    <dsp:sp modelId="{1BEFB9EB-1871-4C37-A604-E57EB320AB46}">
      <dsp:nvSpPr>
        <dsp:cNvPr id="0" name=""/>
        <dsp:cNvSpPr/>
      </dsp:nvSpPr>
      <dsp:spPr>
        <a:xfrm>
          <a:off x="5673751" y="3454401"/>
          <a:ext cx="2283764" cy="1204585"/>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Footlight MT Light" pitchFamily="18" charset="0"/>
            </a:rPr>
            <a:t>Researchers were divided in to 3 groups (levels 2, 3 and 4)</a:t>
          </a:r>
          <a:endParaRPr lang="en-US" sz="2000" b="1" kern="1200" dirty="0">
            <a:solidFill>
              <a:schemeClr val="tx1"/>
            </a:solidFill>
            <a:latin typeface="Footlight MT Light" pitchFamily="18" charset="0"/>
          </a:endParaRPr>
        </a:p>
      </dsp:txBody>
      <dsp:txXfrm>
        <a:off x="5673751" y="3454401"/>
        <a:ext cx="2283764" cy="12045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9151E-5662-4BDB-8A44-2BE9DF651B6D}">
      <dsp:nvSpPr>
        <dsp:cNvPr id="0" name=""/>
        <dsp:cNvSpPr/>
      </dsp:nvSpPr>
      <dsp:spPr>
        <a:xfrm>
          <a:off x="2353" y="0"/>
          <a:ext cx="2361601" cy="812800"/>
        </a:xfrm>
        <a:prstGeom prst="homePlat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INTRODUCTION</a:t>
          </a:r>
          <a:endParaRPr lang="en-US" sz="1800" b="1" kern="1200" dirty="0">
            <a:latin typeface="Footlight MT Light" pitchFamily="18" charset="0"/>
          </a:endParaRPr>
        </a:p>
      </dsp:txBody>
      <dsp:txXfrm>
        <a:off x="2353" y="0"/>
        <a:ext cx="2158401" cy="812800"/>
      </dsp:txXfrm>
    </dsp:sp>
    <dsp:sp modelId="{E52C33F7-13E7-4D89-B7AD-04011979A80F}">
      <dsp:nvSpPr>
        <dsp:cNvPr id="0" name=""/>
        <dsp:cNvSpPr/>
      </dsp:nvSpPr>
      <dsp:spPr>
        <a:xfrm>
          <a:off x="1891634"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OBJECTIVES</a:t>
          </a:r>
          <a:endParaRPr lang="en-US" sz="1800" b="1" kern="1200" dirty="0">
            <a:latin typeface="Footlight MT Light" pitchFamily="18" charset="0"/>
          </a:endParaRPr>
        </a:p>
      </dsp:txBody>
      <dsp:txXfrm>
        <a:off x="2298034" y="0"/>
        <a:ext cx="1548801" cy="812800"/>
      </dsp:txXfrm>
    </dsp:sp>
    <dsp:sp modelId="{39118FAB-443B-4DAB-98BA-584E8736002D}">
      <dsp:nvSpPr>
        <dsp:cNvPr id="0" name=""/>
        <dsp:cNvSpPr/>
      </dsp:nvSpPr>
      <dsp:spPr>
        <a:xfrm>
          <a:off x="3780915"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SIGNIFICANCE OF THE STUDY</a:t>
          </a:r>
          <a:endParaRPr lang="en-US" sz="1800" b="1" kern="1200" dirty="0">
            <a:latin typeface="Footlight MT Light" pitchFamily="18" charset="0"/>
          </a:endParaRPr>
        </a:p>
      </dsp:txBody>
      <dsp:txXfrm>
        <a:off x="4187315" y="0"/>
        <a:ext cx="1548801" cy="812800"/>
      </dsp:txXfrm>
    </dsp:sp>
    <dsp:sp modelId="{041CD674-D5CA-490B-9F2A-F44474348E40}">
      <dsp:nvSpPr>
        <dsp:cNvPr id="0" name=""/>
        <dsp:cNvSpPr/>
      </dsp:nvSpPr>
      <dsp:spPr>
        <a:xfrm>
          <a:off x="5670196"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CONCEPTUAL FRAMEWORK</a:t>
          </a:r>
          <a:endParaRPr lang="en-US" sz="1800" b="1" kern="1200" dirty="0">
            <a:latin typeface="Footlight MT Light" pitchFamily="18" charset="0"/>
          </a:endParaRPr>
        </a:p>
      </dsp:txBody>
      <dsp:txXfrm>
        <a:off x="6076596" y="0"/>
        <a:ext cx="1548801" cy="8128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2353"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DESIGN</a:t>
          </a:r>
          <a:endParaRPr lang="en-US" sz="1500" kern="1200" dirty="0"/>
        </a:p>
      </dsp:txBody>
      <dsp:txXfrm>
        <a:off x="2353" y="0"/>
        <a:ext cx="2152051" cy="838200"/>
      </dsp:txXfrm>
    </dsp:sp>
    <dsp:sp modelId="{506A6129-9120-49F1-9A0A-B719053A4666}">
      <dsp:nvSpPr>
        <dsp:cNvPr id="0" name=""/>
        <dsp:cNvSpPr/>
      </dsp:nvSpPr>
      <dsp:spPr>
        <a:xfrm>
          <a:off x="1891634"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PARTICIPANTS</a:t>
          </a:r>
          <a:endParaRPr lang="en-US" sz="1500" b="1" kern="1200" dirty="0">
            <a:latin typeface="Footlight MT Light" pitchFamily="18" charset="0"/>
          </a:endParaRPr>
        </a:p>
      </dsp:txBody>
      <dsp:txXfrm>
        <a:off x="2310734" y="0"/>
        <a:ext cx="1523401" cy="838200"/>
      </dsp:txXfrm>
    </dsp:sp>
    <dsp:sp modelId="{AB84D8CE-4B83-41CC-8C4D-B4E663D085E7}">
      <dsp:nvSpPr>
        <dsp:cNvPr id="0" name=""/>
        <dsp:cNvSpPr/>
      </dsp:nvSpPr>
      <dsp:spPr>
        <a:xfrm>
          <a:off x="3780915"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PROCEDURE</a:t>
          </a:r>
          <a:endParaRPr lang="en-US" sz="1500" b="1" kern="1200" dirty="0">
            <a:latin typeface="Footlight MT Light" pitchFamily="18" charset="0"/>
          </a:endParaRPr>
        </a:p>
      </dsp:txBody>
      <dsp:txXfrm>
        <a:off x="4200015" y="0"/>
        <a:ext cx="1523401" cy="838200"/>
      </dsp:txXfrm>
    </dsp:sp>
    <dsp:sp modelId="{E153E72E-DE97-4216-91C6-F58B6BA2ED28}">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ETHICAL CONSIDERATION</a:t>
          </a:r>
          <a:endParaRPr lang="en-US" sz="1500" b="1" kern="1200" dirty="0">
            <a:latin typeface="Footlight MT Light" pitchFamily="18" charset="0"/>
          </a:endParaRPr>
        </a:p>
      </dsp:txBody>
      <dsp:txXfrm>
        <a:off x="6089296" y="0"/>
        <a:ext cx="1523401" cy="8382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3283B-0123-421D-8B0D-6AE4EF1F73E0}">
      <dsp:nvSpPr>
        <dsp:cNvPr id="0" name=""/>
        <dsp:cNvSpPr/>
      </dsp:nvSpPr>
      <dsp:spPr>
        <a:xfrm>
          <a:off x="2323242" y="586160"/>
          <a:ext cx="513735" cy="91440"/>
        </a:xfrm>
        <a:custGeom>
          <a:avLst/>
          <a:gdLst/>
          <a:ahLst/>
          <a:cxnLst/>
          <a:rect l="0" t="0" r="0" b="0"/>
          <a:pathLst>
            <a:path>
              <a:moveTo>
                <a:pt x="0" y="45720"/>
              </a:moveTo>
              <a:lnTo>
                <a:pt x="51373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2553036" y="174680"/>
        <a:ext cx="54146" cy="914400"/>
      </dsp:txXfrm>
    </dsp:sp>
    <dsp:sp modelId="{C1D67CEA-949F-4DBD-A75A-1993F5923828}">
      <dsp:nvSpPr>
        <dsp:cNvPr id="0" name=""/>
        <dsp:cNvSpPr/>
      </dsp:nvSpPr>
      <dsp:spPr>
        <a:xfrm>
          <a:off x="39048" y="787"/>
          <a:ext cx="2285994" cy="1262185"/>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Footlight MT Light" pitchFamily="18" charset="0"/>
            </a:rPr>
            <a:t>Asked permission to the Instructor to float the questionnaire</a:t>
          </a:r>
          <a:endParaRPr lang="en-US" sz="1800" b="1" kern="1200" dirty="0">
            <a:solidFill>
              <a:schemeClr val="tx1"/>
            </a:solidFill>
            <a:latin typeface="Footlight MT Light" pitchFamily="18" charset="0"/>
          </a:endParaRPr>
        </a:p>
      </dsp:txBody>
      <dsp:txXfrm>
        <a:off x="39048" y="787"/>
        <a:ext cx="2285994" cy="1262185"/>
      </dsp:txXfrm>
    </dsp:sp>
    <dsp:sp modelId="{67A4AEC3-6A6A-4E88-8686-8394137C707B}">
      <dsp:nvSpPr>
        <dsp:cNvPr id="0" name=""/>
        <dsp:cNvSpPr/>
      </dsp:nvSpPr>
      <dsp:spPr>
        <a:xfrm>
          <a:off x="5153571" y="586160"/>
          <a:ext cx="513735" cy="91440"/>
        </a:xfrm>
        <a:custGeom>
          <a:avLst/>
          <a:gdLst/>
          <a:ahLst/>
          <a:cxnLst/>
          <a:rect l="0" t="0" r="0" b="0"/>
          <a:pathLst>
            <a:path>
              <a:moveTo>
                <a:pt x="0" y="45720"/>
              </a:moveTo>
              <a:lnTo>
                <a:pt x="51373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5383365" y="174680"/>
        <a:ext cx="54146" cy="914400"/>
      </dsp:txXfrm>
    </dsp:sp>
    <dsp:sp modelId="{F6A49B42-4F2A-42A5-A59A-FE20723FDCF1}">
      <dsp:nvSpPr>
        <dsp:cNvPr id="0" name=""/>
        <dsp:cNvSpPr/>
      </dsp:nvSpPr>
      <dsp:spPr>
        <a:xfrm>
          <a:off x="2869377" y="787"/>
          <a:ext cx="2285994" cy="1262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Footlight MT Light" pitchFamily="18" charset="0"/>
            </a:rPr>
            <a:t>Floating of questionnaire before or after class.</a:t>
          </a:r>
          <a:endParaRPr lang="en-US" sz="1800" b="1" kern="1200" dirty="0">
            <a:solidFill>
              <a:schemeClr val="tx1"/>
            </a:solidFill>
            <a:latin typeface="Footlight MT Light" pitchFamily="18" charset="0"/>
          </a:endParaRPr>
        </a:p>
      </dsp:txBody>
      <dsp:txXfrm>
        <a:off x="2869377" y="787"/>
        <a:ext cx="2285994" cy="1262185"/>
      </dsp:txXfrm>
    </dsp:sp>
    <dsp:sp modelId="{4A007C2A-D33C-4E91-9953-90A6FFE5D295}">
      <dsp:nvSpPr>
        <dsp:cNvPr id="0" name=""/>
        <dsp:cNvSpPr/>
      </dsp:nvSpPr>
      <dsp:spPr>
        <a:xfrm>
          <a:off x="1182045" y="1261172"/>
          <a:ext cx="5660658" cy="513735"/>
        </a:xfrm>
        <a:custGeom>
          <a:avLst/>
          <a:gdLst/>
          <a:ahLst/>
          <a:cxnLst/>
          <a:rect l="0" t="0" r="0" b="0"/>
          <a:pathLst>
            <a:path>
              <a:moveTo>
                <a:pt x="5660658" y="0"/>
              </a:moveTo>
              <a:lnTo>
                <a:pt x="5660658" y="273967"/>
              </a:lnTo>
              <a:lnTo>
                <a:pt x="0" y="273967"/>
              </a:lnTo>
              <a:lnTo>
                <a:pt x="0" y="51373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3729534" y="1060840"/>
        <a:ext cx="565680" cy="914400"/>
      </dsp:txXfrm>
    </dsp:sp>
    <dsp:sp modelId="{91A78D8D-47F4-44EE-9045-3D35E536F49D}">
      <dsp:nvSpPr>
        <dsp:cNvPr id="0" name=""/>
        <dsp:cNvSpPr/>
      </dsp:nvSpPr>
      <dsp:spPr>
        <a:xfrm>
          <a:off x="5699706" y="787"/>
          <a:ext cx="2285994" cy="1262185"/>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Footlight MT Light" pitchFamily="18" charset="0"/>
            </a:rPr>
            <a:t>Explained the AIM of the study (guided by a Script for uniformity)</a:t>
          </a:r>
          <a:endParaRPr lang="en-US" sz="1800" b="1" kern="1200" dirty="0">
            <a:solidFill>
              <a:schemeClr val="tx1"/>
            </a:solidFill>
            <a:latin typeface="Footlight MT Light" pitchFamily="18" charset="0"/>
          </a:endParaRPr>
        </a:p>
      </dsp:txBody>
      <dsp:txXfrm>
        <a:off x="5699706" y="787"/>
        <a:ext cx="2285994" cy="1262185"/>
      </dsp:txXfrm>
    </dsp:sp>
    <dsp:sp modelId="{19D4C679-F5F3-483B-93CE-82881CDC0964}">
      <dsp:nvSpPr>
        <dsp:cNvPr id="0" name=""/>
        <dsp:cNvSpPr/>
      </dsp:nvSpPr>
      <dsp:spPr>
        <a:xfrm>
          <a:off x="2323242" y="2392680"/>
          <a:ext cx="513735" cy="91440"/>
        </a:xfrm>
        <a:custGeom>
          <a:avLst/>
          <a:gdLst/>
          <a:ahLst/>
          <a:cxnLst/>
          <a:rect l="0" t="0" r="0" b="0"/>
          <a:pathLst>
            <a:path>
              <a:moveTo>
                <a:pt x="0" y="45720"/>
              </a:moveTo>
              <a:lnTo>
                <a:pt x="51373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2553036" y="1981200"/>
        <a:ext cx="54146" cy="914400"/>
      </dsp:txXfrm>
    </dsp:sp>
    <dsp:sp modelId="{0CDDD69B-E364-42CC-9BC8-C024318B5A5F}">
      <dsp:nvSpPr>
        <dsp:cNvPr id="0" name=""/>
        <dsp:cNvSpPr/>
      </dsp:nvSpPr>
      <dsp:spPr>
        <a:xfrm>
          <a:off x="39048" y="1807307"/>
          <a:ext cx="2285994" cy="1262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Footlight MT Light" pitchFamily="18" charset="0"/>
            </a:rPr>
            <a:t>CONSENT were given first</a:t>
          </a:r>
          <a:endParaRPr lang="en-US" sz="2000" b="1" kern="1200" dirty="0">
            <a:solidFill>
              <a:schemeClr val="tx1"/>
            </a:solidFill>
            <a:latin typeface="Footlight MT Light" pitchFamily="18" charset="0"/>
          </a:endParaRPr>
        </a:p>
      </dsp:txBody>
      <dsp:txXfrm>
        <a:off x="39048" y="1807307"/>
        <a:ext cx="2285994" cy="1262185"/>
      </dsp:txXfrm>
    </dsp:sp>
    <dsp:sp modelId="{E4BC0307-F828-4077-88DD-6BD7F48C35B0}">
      <dsp:nvSpPr>
        <dsp:cNvPr id="0" name=""/>
        <dsp:cNvSpPr/>
      </dsp:nvSpPr>
      <dsp:spPr>
        <a:xfrm>
          <a:off x="5153571" y="2392680"/>
          <a:ext cx="513735" cy="91440"/>
        </a:xfrm>
        <a:custGeom>
          <a:avLst/>
          <a:gdLst/>
          <a:ahLst/>
          <a:cxnLst/>
          <a:rect l="0" t="0" r="0" b="0"/>
          <a:pathLst>
            <a:path>
              <a:moveTo>
                <a:pt x="0" y="45720"/>
              </a:moveTo>
              <a:lnTo>
                <a:pt x="51373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5383365" y="1981200"/>
        <a:ext cx="54146" cy="914400"/>
      </dsp:txXfrm>
    </dsp:sp>
    <dsp:sp modelId="{AF6AF04C-1C18-4F32-A618-FAD758C3401F}">
      <dsp:nvSpPr>
        <dsp:cNvPr id="0" name=""/>
        <dsp:cNvSpPr/>
      </dsp:nvSpPr>
      <dsp:spPr>
        <a:xfrm>
          <a:off x="2869377" y="1807307"/>
          <a:ext cx="2285994" cy="1262185"/>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Footlight MT Light" pitchFamily="18" charset="0"/>
            </a:rPr>
            <a:t>Collected the Consent</a:t>
          </a:r>
          <a:endParaRPr lang="en-US" sz="2400" b="1" kern="1200" dirty="0">
            <a:solidFill>
              <a:schemeClr val="tx1"/>
            </a:solidFill>
            <a:latin typeface="Footlight MT Light" pitchFamily="18" charset="0"/>
          </a:endParaRPr>
        </a:p>
      </dsp:txBody>
      <dsp:txXfrm>
        <a:off x="2869377" y="1807307"/>
        <a:ext cx="2285994" cy="1262185"/>
      </dsp:txXfrm>
    </dsp:sp>
    <dsp:sp modelId="{D5A50FC7-ECA7-411C-8786-CAE8DF95AF5A}">
      <dsp:nvSpPr>
        <dsp:cNvPr id="0" name=""/>
        <dsp:cNvSpPr/>
      </dsp:nvSpPr>
      <dsp:spPr>
        <a:xfrm>
          <a:off x="1142997" y="3067693"/>
          <a:ext cx="5699706" cy="513735"/>
        </a:xfrm>
        <a:custGeom>
          <a:avLst/>
          <a:gdLst/>
          <a:ahLst/>
          <a:cxnLst/>
          <a:rect l="0" t="0" r="0" b="0"/>
          <a:pathLst>
            <a:path>
              <a:moveTo>
                <a:pt x="5699706" y="0"/>
              </a:moveTo>
              <a:lnTo>
                <a:pt x="5699706" y="273967"/>
              </a:lnTo>
              <a:lnTo>
                <a:pt x="0" y="273967"/>
              </a:lnTo>
              <a:lnTo>
                <a:pt x="0" y="513735"/>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3708077" y="2867360"/>
        <a:ext cx="569546" cy="914400"/>
      </dsp:txXfrm>
    </dsp:sp>
    <dsp:sp modelId="{984BD693-60DA-4AF0-A1DA-EA696CCB5861}">
      <dsp:nvSpPr>
        <dsp:cNvPr id="0" name=""/>
        <dsp:cNvSpPr/>
      </dsp:nvSpPr>
      <dsp:spPr>
        <a:xfrm>
          <a:off x="5699706" y="1807307"/>
          <a:ext cx="2285994" cy="1262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Footlight MT Light" pitchFamily="18" charset="0"/>
            </a:rPr>
            <a:t>Questionnaire was then floated</a:t>
          </a:r>
          <a:endParaRPr lang="en-US" sz="2000" b="1" kern="1200" dirty="0">
            <a:solidFill>
              <a:schemeClr val="tx1"/>
            </a:solidFill>
            <a:latin typeface="Footlight MT Light" pitchFamily="18" charset="0"/>
          </a:endParaRPr>
        </a:p>
      </dsp:txBody>
      <dsp:txXfrm>
        <a:off x="5699706" y="1807307"/>
        <a:ext cx="2285994" cy="1262185"/>
      </dsp:txXfrm>
    </dsp:sp>
    <dsp:sp modelId="{2AA6ED3E-D5C4-478E-82B3-12DF06F4B000}">
      <dsp:nvSpPr>
        <dsp:cNvPr id="0" name=""/>
        <dsp:cNvSpPr/>
      </dsp:nvSpPr>
      <dsp:spPr>
        <a:xfrm>
          <a:off x="2284194" y="4199200"/>
          <a:ext cx="552783" cy="91440"/>
        </a:xfrm>
        <a:custGeom>
          <a:avLst/>
          <a:gdLst/>
          <a:ahLst/>
          <a:cxnLst/>
          <a:rect l="0" t="0" r="0" b="0"/>
          <a:pathLst>
            <a:path>
              <a:moveTo>
                <a:pt x="0" y="45720"/>
              </a:moveTo>
              <a:lnTo>
                <a:pt x="55278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2531570" y="3787720"/>
        <a:ext cx="58030" cy="914400"/>
      </dsp:txXfrm>
    </dsp:sp>
    <dsp:sp modelId="{331E9A19-32FC-4DB0-B34B-618F09732736}">
      <dsp:nvSpPr>
        <dsp:cNvPr id="0" name=""/>
        <dsp:cNvSpPr/>
      </dsp:nvSpPr>
      <dsp:spPr>
        <a:xfrm>
          <a:off x="0" y="3613828"/>
          <a:ext cx="2285994" cy="1262185"/>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Footlight MT Light" pitchFamily="18" charset="0"/>
            </a:rPr>
            <a:t>Respondents were taught how  to interpret</a:t>
          </a:r>
          <a:endParaRPr lang="en-US" sz="2000" b="1" kern="1200" dirty="0">
            <a:solidFill>
              <a:schemeClr val="tx1"/>
            </a:solidFill>
            <a:latin typeface="Footlight MT Light" pitchFamily="18" charset="0"/>
          </a:endParaRPr>
        </a:p>
      </dsp:txBody>
      <dsp:txXfrm>
        <a:off x="0" y="3613828"/>
        <a:ext cx="2285994" cy="1262185"/>
      </dsp:txXfrm>
    </dsp:sp>
    <dsp:sp modelId="{62ABBCEA-4946-4439-A47F-F638D0A109C9}">
      <dsp:nvSpPr>
        <dsp:cNvPr id="0" name=""/>
        <dsp:cNvSpPr/>
      </dsp:nvSpPr>
      <dsp:spPr>
        <a:xfrm>
          <a:off x="5153571" y="4199200"/>
          <a:ext cx="513735" cy="91440"/>
        </a:xfrm>
        <a:custGeom>
          <a:avLst/>
          <a:gdLst/>
          <a:ahLst/>
          <a:cxnLst/>
          <a:rect l="0" t="0" r="0" b="0"/>
          <a:pathLst>
            <a:path>
              <a:moveTo>
                <a:pt x="0" y="45720"/>
              </a:moveTo>
              <a:lnTo>
                <a:pt x="513735"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400300">
            <a:lnSpc>
              <a:spcPct val="90000"/>
            </a:lnSpc>
            <a:spcBef>
              <a:spcPct val="0"/>
            </a:spcBef>
            <a:spcAft>
              <a:spcPct val="35000"/>
            </a:spcAft>
          </a:pPr>
          <a:endParaRPr lang="en-US" sz="5400" kern="1200"/>
        </a:p>
      </dsp:txBody>
      <dsp:txXfrm>
        <a:off x="5383365" y="3787720"/>
        <a:ext cx="54146" cy="914400"/>
      </dsp:txXfrm>
    </dsp:sp>
    <dsp:sp modelId="{8652EE93-B903-493A-BE51-3DF8BB870020}">
      <dsp:nvSpPr>
        <dsp:cNvPr id="0" name=""/>
        <dsp:cNvSpPr/>
      </dsp:nvSpPr>
      <dsp:spPr>
        <a:xfrm>
          <a:off x="2869377" y="3613828"/>
          <a:ext cx="2285994" cy="126218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Footlight MT Light" pitchFamily="18" charset="0"/>
            </a:rPr>
            <a:t>Researchers answered questions and clarifications from the respondents</a:t>
          </a:r>
          <a:endParaRPr lang="en-US" sz="1600" b="1" kern="1200" dirty="0">
            <a:solidFill>
              <a:schemeClr val="tx1"/>
            </a:solidFill>
            <a:latin typeface="Footlight MT Light" pitchFamily="18" charset="0"/>
          </a:endParaRPr>
        </a:p>
      </dsp:txBody>
      <dsp:txXfrm>
        <a:off x="2869377" y="3613828"/>
        <a:ext cx="2285994" cy="1262185"/>
      </dsp:txXfrm>
    </dsp:sp>
    <dsp:sp modelId="{33A8650A-4634-41C4-997C-FC2E53B9F1F9}">
      <dsp:nvSpPr>
        <dsp:cNvPr id="0" name=""/>
        <dsp:cNvSpPr/>
      </dsp:nvSpPr>
      <dsp:spPr>
        <a:xfrm>
          <a:off x="5699706" y="3613828"/>
          <a:ext cx="2285994" cy="1262185"/>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Footlight MT Light" pitchFamily="18" charset="0"/>
            </a:rPr>
            <a:t>Expressed gratitude</a:t>
          </a:r>
          <a:endParaRPr lang="en-US" sz="2000" b="1" kern="1200" dirty="0">
            <a:solidFill>
              <a:schemeClr val="tx1"/>
            </a:solidFill>
            <a:latin typeface="Footlight MT Light" pitchFamily="18" charset="0"/>
          </a:endParaRPr>
        </a:p>
      </dsp:txBody>
      <dsp:txXfrm>
        <a:off x="5699706" y="3613828"/>
        <a:ext cx="2285994" cy="126218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2353"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DESIGN</a:t>
          </a:r>
          <a:endParaRPr lang="en-US" sz="1500" kern="1200" dirty="0"/>
        </a:p>
      </dsp:txBody>
      <dsp:txXfrm>
        <a:off x="2353" y="0"/>
        <a:ext cx="2152051" cy="838200"/>
      </dsp:txXfrm>
    </dsp:sp>
    <dsp:sp modelId="{EAE118A4-DF15-41A3-B7F4-CD342C4731AD}">
      <dsp:nvSpPr>
        <dsp:cNvPr id="0" name=""/>
        <dsp:cNvSpPr/>
      </dsp:nvSpPr>
      <dsp:spPr>
        <a:xfrm>
          <a:off x="1891634"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PARTICIPANTS</a:t>
          </a:r>
          <a:endParaRPr lang="en-US" sz="1500" b="1" kern="1200" dirty="0">
            <a:latin typeface="Footlight MT Light" pitchFamily="18" charset="0"/>
          </a:endParaRPr>
        </a:p>
      </dsp:txBody>
      <dsp:txXfrm>
        <a:off x="2310734" y="0"/>
        <a:ext cx="1523401" cy="838200"/>
      </dsp:txXfrm>
    </dsp:sp>
    <dsp:sp modelId="{59B267EE-50F0-441F-B572-7A17C9FFD7A2}">
      <dsp:nvSpPr>
        <dsp:cNvPr id="0" name=""/>
        <dsp:cNvSpPr/>
      </dsp:nvSpPr>
      <dsp:spPr>
        <a:xfrm>
          <a:off x="3780915"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PROCEDURE</a:t>
          </a:r>
          <a:endParaRPr lang="en-US" sz="1500" b="1" kern="1200" dirty="0">
            <a:latin typeface="Footlight MT Light" pitchFamily="18" charset="0"/>
          </a:endParaRPr>
        </a:p>
      </dsp:txBody>
      <dsp:txXfrm>
        <a:off x="4200015" y="0"/>
        <a:ext cx="1523401" cy="838200"/>
      </dsp:txXfrm>
    </dsp:sp>
    <dsp:sp modelId="{5F3F5DAE-4B26-47F7-B978-EDFE5A3AE0AA}">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ETHICAL CONSIDERATION</a:t>
          </a:r>
          <a:endParaRPr lang="en-US" sz="1500" b="1" kern="1200" dirty="0">
            <a:latin typeface="Footlight MT Light" pitchFamily="18" charset="0"/>
          </a:endParaRPr>
        </a:p>
      </dsp:txBody>
      <dsp:txXfrm>
        <a:off x="6089296" y="0"/>
        <a:ext cx="1523401" cy="8382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2353"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DESIGN</a:t>
          </a:r>
          <a:endParaRPr lang="en-US" sz="1500" kern="1200" dirty="0"/>
        </a:p>
      </dsp:txBody>
      <dsp:txXfrm>
        <a:off x="2353" y="0"/>
        <a:ext cx="2152051" cy="838200"/>
      </dsp:txXfrm>
    </dsp:sp>
    <dsp:sp modelId="{EAE118A4-DF15-41A3-B7F4-CD342C4731AD}">
      <dsp:nvSpPr>
        <dsp:cNvPr id="0" name=""/>
        <dsp:cNvSpPr/>
      </dsp:nvSpPr>
      <dsp:spPr>
        <a:xfrm>
          <a:off x="1891634"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PARTICIPANTS</a:t>
          </a:r>
          <a:endParaRPr lang="en-US" sz="1500" b="1" kern="1200" dirty="0">
            <a:latin typeface="Footlight MT Light" pitchFamily="18" charset="0"/>
          </a:endParaRPr>
        </a:p>
      </dsp:txBody>
      <dsp:txXfrm>
        <a:off x="2310734" y="0"/>
        <a:ext cx="1523401" cy="838200"/>
      </dsp:txXfrm>
    </dsp:sp>
    <dsp:sp modelId="{59B267EE-50F0-441F-B572-7A17C9FFD7A2}">
      <dsp:nvSpPr>
        <dsp:cNvPr id="0" name=""/>
        <dsp:cNvSpPr/>
      </dsp:nvSpPr>
      <dsp:spPr>
        <a:xfrm>
          <a:off x="3780915"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PROCEDURE</a:t>
          </a:r>
          <a:endParaRPr lang="en-US" sz="1500" b="1" kern="1200" dirty="0">
            <a:latin typeface="Footlight MT Light" pitchFamily="18" charset="0"/>
          </a:endParaRPr>
        </a:p>
      </dsp:txBody>
      <dsp:txXfrm>
        <a:off x="4200015" y="0"/>
        <a:ext cx="1523401" cy="838200"/>
      </dsp:txXfrm>
    </dsp:sp>
    <dsp:sp modelId="{5F3F5DAE-4B26-47F7-B978-EDFE5A3AE0AA}">
      <dsp:nvSpPr>
        <dsp:cNvPr id="0" name=""/>
        <dsp:cNvSpPr/>
      </dsp:nvSpPr>
      <dsp:spPr>
        <a:xfrm>
          <a:off x="5670196"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en-US" sz="1500" b="1" kern="1200" dirty="0" smtClean="0">
              <a:latin typeface="Footlight MT Light" pitchFamily="18" charset="0"/>
            </a:rPr>
            <a:t>ETHICAL CONSIDERATION</a:t>
          </a:r>
          <a:endParaRPr lang="en-US" sz="1500" b="1" kern="1200" dirty="0">
            <a:latin typeface="Footlight MT Light" pitchFamily="18" charset="0"/>
          </a:endParaRPr>
        </a:p>
      </dsp:txBody>
      <dsp:txXfrm>
        <a:off x="6089296" y="0"/>
        <a:ext cx="1523401" cy="8382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0"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DEMOGRAPHIC DATA</a:t>
          </a:r>
          <a:endParaRPr lang="en-US" sz="1800" kern="1200" dirty="0"/>
        </a:p>
      </dsp:txBody>
      <dsp:txXfrm>
        <a:off x="0" y="0"/>
        <a:ext cx="2152051" cy="838200"/>
      </dsp:txXfrm>
    </dsp:sp>
    <dsp:sp modelId="{F81CF094-FB63-4005-BF72-5CBD62E22765}">
      <dsp:nvSpPr>
        <dsp:cNvPr id="0" name=""/>
        <dsp:cNvSpPr/>
      </dsp:nvSpPr>
      <dsp:spPr>
        <a:xfrm>
          <a:off x="1891634"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RESULTS and DISCUSSION</a:t>
          </a:r>
          <a:endParaRPr lang="en-US" sz="1800" b="1" kern="1200" dirty="0">
            <a:latin typeface="Footlight MT Light" pitchFamily="18" charset="0"/>
          </a:endParaRPr>
        </a:p>
      </dsp:txBody>
      <dsp:txXfrm>
        <a:off x="2310734" y="0"/>
        <a:ext cx="1523401" cy="838200"/>
      </dsp:txXfrm>
    </dsp:sp>
    <dsp:sp modelId="{AF4D3CEE-623A-4724-931B-883E232CC9CE}">
      <dsp:nvSpPr>
        <dsp:cNvPr id="0" name=""/>
        <dsp:cNvSpPr/>
      </dsp:nvSpPr>
      <dsp:spPr>
        <a:xfrm>
          <a:off x="3780915"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CONCLUSION</a:t>
          </a:r>
          <a:endParaRPr lang="en-US" sz="1800" b="1" kern="1200" dirty="0">
            <a:latin typeface="Footlight MT Light" pitchFamily="18" charset="0"/>
          </a:endParaRPr>
        </a:p>
      </dsp:txBody>
      <dsp:txXfrm>
        <a:off x="4200015" y="0"/>
        <a:ext cx="1523401" cy="838200"/>
      </dsp:txXfrm>
    </dsp:sp>
    <dsp:sp modelId="{120E9F0E-6A9F-44DD-B976-96A171F7C340}">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b="1" kern="1200" dirty="0" smtClean="0">
              <a:latin typeface="Footlight MT Light" pitchFamily="18" charset="0"/>
            </a:rPr>
            <a:t>RECOMMENDATION</a:t>
          </a:r>
          <a:endParaRPr lang="en-US" sz="1300" b="1" kern="1200" dirty="0">
            <a:latin typeface="Footlight MT Light" pitchFamily="18" charset="0"/>
          </a:endParaRPr>
        </a:p>
      </dsp:txBody>
      <dsp:txXfrm>
        <a:off x="6089296" y="0"/>
        <a:ext cx="1523401" cy="8382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0"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DEMOGRAPHIC DATA</a:t>
          </a:r>
          <a:endParaRPr lang="en-US" sz="1800" kern="1200" dirty="0"/>
        </a:p>
      </dsp:txBody>
      <dsp:txXfrm>
        <a:off x="0" y="0"/>
        <a:ext cx="2152051" cy="838200"/>
      </dsp:txXfrm>
    </dsp:sp>
    <dsp:sp modelId="{F81CF094-FB63-4005-BF72-5CBD62E22765}">
      <dsp:nvSpPr>
        <dsp:cNvPr id="0" name=""/>
        <dsp:cNvSpPr/>
      </dsp:nvSpPr>
      <dsp:spPr>
        <a:xfrm>
          <a:off x="1891634"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RESULTS and DISCUSSION</a:t>
          </a:r>
          <a:endParaRPr lang="en-US" sz="1800" b="1" kern="1200" dirty="0">
            <a:latin typeface="Footlight MT Light" pitchFamily="18" charset="0"/>
          </a:endParaRPr>
        </a:p>
      </dsp:txBody>
      <dsp:txXfrm>
        <a:off x="2310734" y="0"/>
        <a:ext cx="1523401" cy="838200"/>
      </dsp:txXfrm>
    </dsp:sp>
    <dsp:sp modelId="{AF4D3CEE-623A-4724-931B-883E232CC9CE}">
      <dsp:nvSpPr>
        <dsp:cNvPr id="0" name=""/>
        <dsp:cNvSpPr/>
      </dsp:nvSpPr>
      <dsp:spPr>
        <a:xfrm>
          <a:off x="3780915"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CONCLUSION</a:t>
          </a:r>
          <a:endParaRPr lang="en-US" sz="1800" b="1" kern="1200" dirty="0">
            <a:latin typeface="Footlight MT Light" pitchFamily="18" charset="0"/>
          </a:endParaRPr>
        </a:p>
      </dsp:txBody>
      <dsp:txXfrm>
        <a:off x="4200015" y="0"/>
        <a:ext cx="1523401" cy="838200"/>
      </dsp:txXfrm>
    </dsp:sp>
    <dsp:sp modelId="{120E9F0E-6A9F-44DD-B976-96A171F7C340}">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b="1" kern="1200" dirty="0" smtClean="0">
              <a:latin typeface="Footlight MT Light" pitchFamily="18" charset="0"/>
            </a:rPr>
            <a:t>RECOMMENDATION</a:t>
          </a:r>
          <a:endParaRPr lang="en-US" sz="1300" b="1" kern="1200" dirty="0">
            <a:latin typeface="Footlight MT Light" pitchFamily="18" charset="0"/>
          </a:endParaRPr>
        </a:p>
      </dsp:txBody>
      <dsp:txXfrm>
        <a:off x="6089296" y="0"/>
        <a:ext cx="1523401" cy="8382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0"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DEMOGRAPHIC DATA</a:t>
          </a:r>
          <a:endParaRPr lang="en-US" sz="1800" kern="1200" dirty="0"/>
        </a:p>
      </dsp:txBody>
      <dsp:txXfrm>
        <a:off x="0" y="0"/>
        <a:ext cx="2152051" cy="838200"/>
      </dsp:txXfrm>
    </dsp:sp>
    <dsp:sp modelId="{48401DD9-4657-4DC5-9031-B34D20BEB1D1}">
      <dsp:nvSpPr>
        <dsp:cNvPr id="0" name=""/>
        <dsp:cNvSpPr/>
      </dsp:nvSpPr>
      <dsp:spPr>
        <a:xfrm>
          <a:off x="1891634"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RESULTS and DISCUSSION</a:t>
          </a:r>
          <a:endParaRPr lang="en-US" sz="1800" b="1" kern="1200" dirty="0">
            <a:latin typeface="Footlight MT Light" pitchFamily="18" charset="0"/>
          </a:endParaRPr>
        </a:p>
      </dsp:txBody>
      <dsp:txXfrm>
        <a:off x="2310734" y="0"/>
        <a:ext cx="1523401" cy="838200"/>
      </dsp:txXfrm>
    </dsp:sp>
    <dsp:sp modelId="{EBE5922D-A207-4508-85E5-C0C0DD3B1F50}">
      <dsp:nvSpPr>
        <dsp:cNvPr id="0" name=""/>
        <dsp:cNvSpPr/>
      </dsp:nvSpPr>
      <dsp:spPr>
        <a:xfrm>
          <a:off x="3780915"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CONCLUSION</a:t>
          </a:r>
          <a:endParaRPr lang="en-US" sz="1800" b="1" kern="1200" dirty="0">
            <a:latin typeface="Footlight MT Light" pitchFamily="18" charset="0"/>
          </a:endParaRPr>
        </a:p>
      </dsp:txBody>
      <dsp:txXfrm>
        <a:off x="4200015" y="0"/>
        <a:ext cx="1523401" cy="838200"/>
      </dsp:txXfrm>
    </dsp:sp>
    <dsp:sp modelId="{79DFE25D-59D6-4790-BE05-C514AA08CD93}">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b="1" kern="1200" dirty="0" smtClean="0">
              <a:latin typeface="Footlight MT Light" pitchFamily="18" charset="0"/>
            </a:rPr>
            <a:t>RECOMMENDATION</a:t>
          </a:r>
          <a:endParaRPr lang="en-US" sz="1300" b="1" kern="1200" dirty="0">
            <a:latin typeface="Footlight MT Light" pitchFamily="18" charset="0"/>
          </a:endParaRPr>
        </a:p>
      </dsp:txBody>
      <dsp:txXfrm>
        <a:off x="6089296" y="0"/>
        <a:ext cx="1523401" cy="8382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0"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DEMOGRAPHIC DATA</a:t>
          </a:r>
          <a:endParaRPr lang="en-US" sz="1800" kern="1200" dirty="0"/>
        </a:p>
      </dsp:txBody>
      <dsp:txXfrm>
        <a:off x="0" y="0"/>
        <a:ext cx="2152051" cy="838200"/>
      </dsp:txXfrm>
    </dsp:sp>
    <dsp:sp modelId="{3BB4B66D-703F-4F66-90A6-152996A2B5C9}">
      <dsp:nvSpPr>
        <dsp:cNvPr id="0" name=""/>
        <dsp:cNvSpPr/>
      </dsp:nvSpPr>
      <dsp:spPr>
        <a:xfrm>
          <a:off x="1891634"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RESULTS and DISCUSSION</a:t>
          </a:r>
          <a:endParaRPr lang="en-US" sz="1800" b="1" kern="1200" dirty="0">
            <a:latin typeface="Footlight MT Light" pitchFamily="18" charset="0"/>
          </a:endParaRPr>
        </a:p>
      </dsp:txBody>
      <dsp:txXfrm>
        <a:off x="2310734" y="0"/>
        <a:ext cx="1523401" cy="838200"/>
      </dsp:txXfrm>
    </dsp:sp>
    <dsp:sp modelId="{60A8A749-A30A-4D85-A982-6A6AC95967C2}">
      <dsp:nvSpPr>
        <dsp:cNvPr id="0" name=""/>
        <dsp:cNvSpPr/>
      </dsp:nvSpPr>
      <dsp:spPr>
        <a:xfrm>
          <a:off x="3780915"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CONCLUSION</a:t>
          </a:r>
          <a:endParaRPr lang="en-US" sz="1800" b="1" kern="1200" dirty="0">
            <a:latin typeface="Footlight MT Light" pitchFamily="18" charset="0"/>
          </a:endParaRPr>
        </a:p>
      </dsp:txBody>
      <dsp:txXfrm>
        <a:off x="4200015" y="0"/>
        <a:ext cx="1523401" cy="838200"/>
      </dsp:txXfrm>
    </dsp:sp>
    <dsp:sp modelId="{43D23A89-6F23-41BE-927F-E1716C2F0B07}">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b="1" kern="1200" dirty="0" smtClean="0">
              <a:latin typeface="Footlight MT Light" pitchFamily="18" charset="0"/>
            </a:rPr>
            <a:t>RECOMMENDATION</a:t>
          </a:r>
          <a:endParaRPr lang="en-US" sz="1300" b="1" kern="1200" dirty="0">
            <a:latin typeface="Footlight MT Light" pitchFamily="18" charset="0"/>
          </a:endParaRPr>
        </a:p>
      </dsp:txBody>
      <dsp:txXfrm>
        <a:off x="6089296" y="0"/>
        <a:ext cx="1523401" cy="8382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0"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DEMOGRAPHIC DATA</a:t>
          </a:r>
          <a:endParaRPr lang="en-US" sz="1800" kern="1200" dirty="0"/>
        </a:p>
      </dsp:txBody>
      <dsp:txXfrm>
        <a:off x="0" y="0"/>
        <a:ext cx="2152051" cy="838200"/>
      </dsp:txXfrm>
    </dsp:sp>
    <dsp:sp modelId="{31D90E28-A273-450F-9D49-1E9074725A2E}">
      <dsp:nvSpPr>
        <dsp:cNvPr id="0" name=""/>
        <dsp:cNvSpPr/>
      </dsp:nvSpPr>
      <dsp:spPr>
        <a:xfrm>
          <a:off x="1891634"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RESULTS and DISCUSSION</a:t>
          </a:r>
          <a:endParaRPr lang="en-US" sz="1800" b="1" kern="1200" dirty="0">
            <a:latin typeface="Footlight MT Light" pitchFamily="18" charset="0"/>
          </a:endParaRPr>
        </a:p>
      </dsp:txBody>
      <dsp:txXfrm>
        <a:off x="2310734" y="0"/>
        <a:ext cx="1523401" cy="838200"/>
      </dsp:txXfrm>
    </dsp:sp>
    <dsp:sp modelId="{FA721815-0846-43AE-943F-70F75FF39DA6}">
      <dsp:nvSpPr>
        <dsp:cNvPr id="0" name=""/>
        <dsp:cNvSpPr/>
      </dsp:nvSpPr>
      <dsp:spPr>
        <a:xfrm>
          <a:off x="3780915"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CONCLUSION</a:t>
          </a:r>
          <a:endParaRPr lang="en-US" sz="1800" b="1" kern="1200" dirty="0">
            <a:latin typeface="Footlight MT Light" pitchFamily="18" charset="0"/>
          </a:endParaRPr>
        </a:p>
      </dsp:txBody>
      <dsp:txXfrm>
        <a:off x="4200015" y="0"/>
        <a:ext cx="1523401" cy="838200"/>
      </dsp:txXfrm>
    </dsp:sp>
    <dsp:sp modelId="{D3046945-37DF-4F21-B8E1-7B4A49B331F1}">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b="1" kern="1200" dirty="0" smtClean="0">
              <a:latin typeface="Footlight MT Light" pitchFamily="18" charset="0"/>
            </a:rPr>
            <a:t>RECOMMENDATION</a:t>
          </a:r>
          <a:endParaRPr lang="en-US" sz="1300" b="1" kern="1200" dirty="0">
            <a:latin typeface="Footlight MT Light" pitchFamily="18" charset="0"/>
          </a:endParaRPr>
        </a:p>
      </dsp:txBody>
      <dsp:txXfrm>
        <a:off x="6089296" y="0"/>
        <a:ext cx="1523401" cy="8382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0"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DEMOGRAPHIC DATA</a:t>
          </a:r>
          <a:endParaRPr lang="en-US" sz="1800" kern="1200" dirty="0"/>
        </a:p>
      </dsp:txBody>
      <dsp:txXfrm>
        <a:off x="0" y="0"/>
        <a:ext cx="2152051" cy="838200"/>
      </dsp:txXfrm>
    </dsp:sp>
    <dsp:sp modelId="{31D90E28-A273-450F-9D49-1E9074725A2E}">
      <dsp:nvSpPr>
        <dsp:cNvPr id="0" name=""/>
        <dsp:cNvSpPr/>
      </dsp:nvSpPr>
      <dsp:spPr>
        <a:xfrm>
          <a:off x="1891634"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RESULTS and DISCUSSION</a:t>
          </a:r>
          <a:endParaRPr lang="en-US" sz="1800" b="1" kern="1200" dirty="0">
            <a:latin typeface="Footlight MT Light" pitchFamily="18" charset="0"/>
          </a:endParaRPr>
        </a:p>
      </dsp:txBody>
      <dsp:txXfrm>
        <a:off x="2310734" y="0"/>
        <a:ext cx="1523401" cy="838200"/>
      </dsp:txXfrm>
    </dsp:sp>
    <dsp:sp modelId="{FA721815-0846-43AE-943F-70F75FF39DA6}">
      <dsp:nvSpPr>
        <dsp:cNvPr id="0" name=""/>
        <dsp:cNvSpPr/>
      </dsp:nvSpPr>
      <dsp:spPr>
        <a:xfrm>
          <a:off x="3780915"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CONCLUSION</a:t>
          </a:r>
          <a:endParaRPr lang="en-US" sz="1800" b="1" kern="1200" dirty="0">
            <a:latin typeface="Footlight MT Light" pitchFamily="18" charset="0"/>
          </a:endParaRPr>
        </a:p>
      </dsp:txBody>
      <dsp:txXfrm>
        <a:off x="4200015" y="0"/>
        <a:ext cx="1523401" cy="838200"/>
      </dsp:txXfrm>
    </dsp:sp>
    <dsp:sp modelId="{D3046945-37DF-4F21-B8E1-7B4A49B331F1}">
      <dsp:nvSpPr>
        <dsp:cNvPr id="0" name=""/>
        <dsp:cNvSpPr/>
      </dsp:nvSpPr>
      <dsp:spPr>
        <a:xfrm>
          <a:off x="5670196"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b="1" kern="1200" dirty="0" smtClean="0">
              <a:latin typeface="Footlight MT Light" pitchFamily="18" charset="0"/>
            </a:rPr>
            <a:t>RECOMMENDATION</a:t>
          </a:r>
          <a:endParaRPr lang="en-US" sz="1300" b="1" kern="1200" dirty="0">
            <a:latin typeface="Footlight MT Light" pitchFamily="18" charset="0"/>
          </a:endParaRPr>
        </a:p>
      </dsp:txBody>
      <dsp:txXfrm>
        <a:off x="6089296" y="0"/>
        <a:ext cx="1523401" cy="838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9151E-5662-4BDB-8A44-2BE9DF651B6D}">
      <dsp:nvSpPr>
        <dsp:cNvPr id="0" name=""/>
        <dsp:cNvSpPr/>
      </dsp:nvSpPr>
      <dsp:spPr>
        <a:xfrm>
          <a:off x="2353" y="0"/>
          <a:ext cx="2361601" cy="812800"/>
        </a:xfrm>
        <a:prstGeom prst="homePlat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INTRODUCTION</a:t>
          </a:r>
          <a:endParaRPr lang="en-US" sz="1800" b="1" kern="1200" dirty="0">
            <a:latin typeface="Footlight MT Light" pitchFamily="18" charset="0"/>
          </a:endParaRPr>
        </a:p>
      </dsp:txBody>
      <dsp:txXfrm>
        <a:off x="2353" y="0"/>
        <a:ext cx="2158401" cy="812800"/>
      </dsp:txXfrm>
    </dsp:sp>
    <dsp:sp modelId="{E52C33F7-13E7-4D89-B7AD-04011979A80F}">
      <dsp:nvSpPr>
        <dsp:cNvPr id="0" name=""/>
        <dsp:cNvSpPr/>
      </dsp:nvSpPr>
      <dsp:spPr>
        <a:xfrm>
          <a:off x="1891634"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OBJECTIVES</a:t>
          </a:r>
          <a:endParaRPr lang="en-US" sz="1800" b="1" kern="1200" dirty="0">
            <a:latin typeface="Footlight MT Light" pitchFamily="18" charset="0"/>
          </a:endParaRPr>
        </a:p>
      </dsp:txBody>
      <dsp:txXfrm>
        <a:off x="2298034" y="0"/>
        <a:ext cx="1548801" cy="812800"/>
      </dsp:txXfrm>
    </dsp:sp>
    <dsp:sp modelId="{39118FAB-443B-4DAB-98BA-584E8736002D}">
      <dsp:nvSpPr>
        <dsp:cNvPr id="0" name=""/>
        <dsp:cNvSpPr/>
      </dsp:nvSpPr>
      <dsp:spPr>
        <a:xfrm>
          <a:off x="3780915"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SIGNIFICANCE OF THE STUDY</a:t>
          </a:r>
          <a:endParaRPr lang="en-US" sz="1800" b="1" kern="1200" dirty="0">
            <a:latin typeface="Footlight MT Light" pitchFamily="18" charset="0"/>
          </a:endParaRPr>
        </a:p>
      </dsp:txBody>
      <dsp:txXfrm>
        <a:off x="4187315" y="0"/>
        <a:ext cx="1548801" cy="812800"/>
      </dsp:txXfrm>
    </dsp:sp>
    <dsp:sp modelId="{041CD674-D5CA-490B-9F2A-F44474348E40}">
      <dsp:nvSpPr>
        <dsp:cNvPr id="0" name=""/>
        <dsp:cNvSpPr/>
      </dsp:nvSpPr>
      <dsp:spPr>
        <a:xfrm>
          <a:off x="5670196"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CONCEPTUAL FRAMEWORK</a:t>
          </a:r>
          <a:endParaRPr lang="en-US" sz="1800" b="1" kern="1200" dirty="0">
            <a:latin typeface="Footlight MT Light" pitchFamily="18" charset="0"/>
          </a:endParaRPr>
        </a:p>
      </dsp:txBody>
      <dsp:txXfrm>
        <a:off x="6076596" y="0"/>
        <a:ext cx="1548801" cy="8128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921D6-3D85-4B27-8F0C-AF4A2C3251F9}">
      <dsp:nvSpPr>
        <dsp:cNvPr id="0" name=""/>
        <dsp:cNvSpPr/>
      </dsp:nvSpPr>
      <dsp:spPr>
        <a:xfrm>
          <a:off x="0" y="0"/>
          <a:ext cx="2361601" cy="8382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DEMOGRAPHIC DATA</a:t>
          </a:r>
          <a:endParaRPr lang="en-US" sz="1800" kern="1200" dirty="0"/>
        </a:p>
      </dsp:txBody>
      <dsp:txXfrm>
        <a:off x="0" y="0"/>
        <a:ext cx="2152051" cy="838200"/>
      </dsp:txXfrm>
    </dsp:sp>
    <dsp:sp modelId="{A16EA78F-8DA7-476F-9425-CE415C5733E3}">
      <dsp:nvSpPr>
        <dsp:cNvPr id="0" name=""/>
        <dsp:cNvSpPr/>
      </dsp:nvSpPr>
      <dsp:spPr>
        <a:xfrm>
          <a:off x="1891634"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RESULTS and DISCUSSION</a:t>
          </a:r>
          <a:endParaRPr lang="en-US" sz="1800" b="1" kern="1200" dirty="0">
            <a:latin typeface="Footlight MT Light" pitchFamily="18" charset="0"/>
          </a:endParaRPr>
        </a:p>
      </dsp:txBody>
      <dsp:txXfrm>
        <a:off x="2310734" y="0"/>
        <a:ext cx="1523401" cy="838200"/>
      </dsp:txXfrm>
    </dsp:sp>
    <dsp:sp modelId="{802961B6-69AF-4FD8-8987-85B8FDA97105}">
      <dsp:nvSpPr>
        <dsp:cNvPr id="0" name=""/>
        <dsp:cNvSpPr/>
      </dsp:nvSpPr>
      <dsp:spPr>
        <a:xfrm>
          <a:off x="3780915" y="0"/>
          <a:ext cx="2361601" cy="8382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CONCLUSION</a:t>
          </a:r>
          <a:endParaRPr lang="en-US" sz="1800" b="1" kern="1200" dirty="0">
            <a:latin typeface="Footlight MT Light" pitchFamily="18" charset="0"/>
          </a:endParaRPr>
        </a:p>
      </dsp:txBody>
      <dsp:txXfrm>
        <a:off x="4200015" y="0"/>
        <a:ext cx="1523401" cy="838200"/>
      </dsp:txXfrm>
    </dsp:sp>
    <dsp:sp modelId="{F2178BF4-CBAB-4903-BD04-917F873A99BB}">
      <dsp:nvSpPr>
        <dsp:cNvPr id="0" name=""/>
        <dsp:cNvSpPr/>
      </dsp:nvSpPr>
      <dsp:spPr>
        <a:xfrm>
          <a:off x="5670196" y="0"/>
          <a:ext cx="2361601" cy="8382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b="1" kern="1200" dirty="0" smtClean="0">
              <a:latin typeface="Footlight MT Light" pitchFamily="18" charset="0"/>
            </a:rPr>
            <a:t>RECOMMENDATION</a:t>
          </a:r>
          <a:endParaRPr lang="en-US" sz="1300" b="1" kern="1200" dirty="0">
            <a:latin typeface="Footlight MT Light" pitchFamily="18" charset="0"/>
          </a:endParaRPr>
        </a:p>
      </dsp:txBody>
      <dsp:txXfrm>
        <a:off x="6089296" y="0"/>
        <a:ext cx="1523401" cy="8382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C33F7-13E7-4D89-B7AD-04011979A80F}">
      <dsp:nvSpPr>
        <dsp:cNvPr id="0" name=""/>
        <dsp:cNvSpPr/>
      </dsp:nvSpPr>
      <dsp:spPr>
        <a:xfrm>
          <a:off x="3530" y="0"/>
          <a:ext cx="3087342" cy="812800"/>
        </a:xfrm>
        <a:prstGeom prst="homePlat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OBJECTIVES</a:t>
          </a:r>
          <a:endParaRPr lang="en-US" sz="1800" b="1" kern="1200" dirty="0">
            <a:latin typeface="Footlight MT Light" pitchFamily="18" charset="0"/>
          </a:endParaRPr>
        </a:p>
      </dsp:txBody>
      <dsp:txXfrm>
        <a:off x="3530" y="0"/>
        <a:ext cx="2884142" cy="812800"/>
      </dsp:txXfrm>
    </dsp:sp>
    <dsp:sp modelId="{39118FAB-443B-4DAB-98BA-584E8736002D}">
      <dsp:nvSpPr>
        <dsp:cNvPr id="0" name=""/>
        <dsp:cNvSpPr/>
      </dsp:nvSpPr>
      <dsp:spPr>
        <a:xfrm>
          <a:off x="2473404" y="0"/>
          <a:ext cx="3087342"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SIGNIFICANCE OF THE STUDY</a:t>
          </a:r>
          <a:endParaRPr lang="en-US" sz="1800" b="1" kern="1200" dirty="0">
            <a:latin typeface="Footlight MT Light" pitchFamily="18" charset="0"/>
          </a:endParaRPr>
        </a:p>
      </dsp:txBody>
      <dsp:txXfrm>
        <a:off x="2879804" y="0"/>
        <a:ext cx="2274542" cy="812800"/>
      </dsp:txXfrm>
    </dsp:sp>
    <dsp:sp modelId="{041CD674-D5CA-490B-9F2A-F44474348E40}">
      <dsp:nvSpPr>
        <dsp:cNvPr id="0" name=""/>
        <dsp:cNvSpPr/>
      </dsp:nvSpPr>
      <dsp:spPr>
        <a:xfrm>
          <a:off x="4943278" y="0"/>
          <a:ext cx="3087342"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CONCEPTUAL FRAMEWORK</a:t>
          </a:r>
          <a:endParaRPr lang="en-US" sz="1800" b="1" kern="1200" dirty="0">
            <a:latin typeface="Footlight MT Light" pitchFamily="18" charset="0"/>
          </a:endParaRPr>
        </a:p>
      </dsp:txBody>
      <dsp:txXfrm>
        <a:off x="5349678" y="0"/>
        <a:ext cx="2274542" cy="812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C33F7-13E7-4D89-B7AD-04011979A80F}">
      <dsp:nvSpPr>
        <dsp:cNvPr id="0" name=""/>
        <dsp:cNvSpPr/>
      </dsp:nvSpPr>
      <dsp:spPr>
        <a:xfrm>
          <a:off x="3530" y="0"/>
          <a:ext cx="3087342" cy="812800"/>
        </a:xfrm>
        <a:prstGeom prst="homePlat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RESEARCH </a:t>
          </a:r>
        </a:p>
        <a:p>
          <a:pPr lvl="0" algn="ctr" defTabSz="800100">
            <a:lnSpc>
              <a:spcPct val="90000"/>
            </a:lnSpc>
            <a:spcBef>
              <a:spcPct val="0"/>
            </a:spcBef>
            <a:spcAft>
              <a:spcPct val="35000"/>
            </a:spcAft>
          </a:pPr>
          <a:r>
            <a:rPr lang="en-US" sz="1800" b="1" kern="1200" dirty="0" smtClean="0">
              <a:latin typeface="Footlight MT Light" pitchFamily="18" charset="0"/>
            </a:rPr>
            <a:t>QUESTIONS</a:t>
          </a:r>
          <a:endParaRPr lang="en-US" sz="1800" b="1" kern="1200" dirty="0">
            <a:latin typeface="Footlight MT Light" pitchFamily="18" charset="0"/>
          </a:endParaRPr>
        </a:p>
      </dsp:txBody>
      <dsp:txXfrm>
        <a:off x="3530" y="0"/>
        <a:ext cx="2884142" cy="812800"/>
      </dsp:txXfrm>
    </dsp:sp>
    <dsp:sp modelId="{39118FAB-443B-4DAB-98BA-584E8736002D}">
      <dsp:nvSpPr>
        <dsp:cNvPr id="0" name=""/>
        <dsp:cNvSpPr/>
      </dsp:nvSpPr>
      <dsp:spPr>
        <a:xfrm>
          <a:off x="2473404" y="0"/>
          <a:ext cx="3087342"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SIGNIFICANCE OF THE STUDY</a:t>
          </a:r>
          <a:endParaRPr lang="en-US" sz="1800" b="1" kern="1200" dirty="0">
            <a:latin typeface="Footlight MT Light" pitchFamily="18" charset="0"/>
          </a:endParaRPr>
        </a:p>
      </dsp:txBody>
      <dsp:txXfrm>
        <a:off x="2879804" y="0"/>
        <a:ext cx="2274542" cy="812800"/>
      </dsp:txXfrm>
    </dsp:sp>
    <dsp:sp modelId="{041CD674-D5CA-490B-9F2A-F44474348E40}">
      <dsp:nvSpPr>
        <dsp:cNvPr id="0" name=""/>
        <dsp:cNvSpPr/>
      </dsp:nvSpPr>
      <dsp:spPr>
        <a:xfrm>
          <a:off x="4943278" y="0"/>
          <a:ext cx="3087342"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CONCEPTUAL FRAMEWORK</a:t>
          </a:r>
          <a:endParaRPr lang="en-US" sz="1800" b="1" kern="1200" dirty="0">
            <a:latin typeface="Footlight MT Light" pitchFamily="18" charset="0"/>
          </a:endParaRPr>
        </a:p>
      </dsp:txBody>
      <dsp:txXfrm>
        <a:off x="5349678" y="0"/>
        <a:ext cx="2274542" cy="812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18FAB-443B-4DAB-98BA-584E8736002D}">
      <dsp:nvSpPr>
        <dsp:cNvPr id="0" name=""/>
        <dsp:cNvSpPr/>
      </dsp:nvSpPr>
      <dsp:spPr>
        <a:xfrm>
          <a:off x="2353" y="0"/>
          <a:ext cx="2361601" cy="812800"/>
        </a:xfrm>
        <a:prstGeom prst="homePlat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SIGNIFICANCE OF THE STUDY</a:t>
          </a:r>
          <a:endParaRPr lang="en-US" sz="1800" b="1" kern="1200" dirty="0">
            <a:latin typeface="Footlight MT Light" pitchFamily="18" charset="0"/>
          </a:endParaRPr>
        </a:p>
      </dsp:txBody>
      <dsp:txXfrm>
        <a:off x="2353" y="0"/>
        <a:ext cx="2158401" cy="812800"/>
      </dsp:txXfrm>
    </dsp:sp>
    <dsp:sp modelId="{041CD674-D5CA-490B-9F2A-F44474348E40}">
      <dsp:nvSpPr>
        <dsp:cNvPr id="0" name=""/>
        <dsp:cNvSpPr/>
      </dsp:nvSpPr>
      <dsp:spPr>
        <a:xfrm>
          <a:off x="1891634"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CONCEPTUAL FRAMEWORK</a:t>
          </a:r>
          <a:endParaRPr lang="en-US" sz="1800" b="1" kern="1200" dirty="0">
            <a:latin typeface="Footlight MT Light" pitchFamily="18" charset="0"/>
          </a:endParaRPr>
        </a:p>
      </dsp:txBody>
      <dsp:txXfrm>
        <a:off x="2298034" y="0"/>
        <a:ext cx="1548801" cy="812800"/>
      </dsp:txXfrm>
    </dsp:sp>
    <dsp:sp modelId="{D30241CD-A25F-4816-991A-B5E18ABB1E3B}">
      <dsp:nvSpPr>
        <dsp:cNvPr id="0" name=""/>
        <dsp:cNvSpPr/>
      </dsp:nvSpPr>
      <dsp:spPr>
        <a:xfrm>
          <a:off x="3780915"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PH" sz="1900" kern="1200" dirty="0" smtClean="0">
              <a:latin typeface="Footlight MT Light" pitchFamily="18" charset="0"/>
            </a:rPr>
            <a:t>DESIGN</a:t>
          </a:r>
          <a:endParaRPr lang="en-PH" sz="1900" kern="1200" dirty="0">
            <a:latin typeface="Footlight MT Light" pitchFamily="18" charset="0"/>
          </a:endParaRPr>
        </a:p>
      </dsp:txBody>
      <dsp:txXfrm>
        <a:off x="4187315" y="0"/>
        <a:ext cx="1548801" cy="812800"/>
      </dsp:txXfrm>
    </dsp:sp>
    <dsp:sp modelId="{3523379C-4643-4B84-BC26-EBF8E5B71DAE}">
      <dsp:nvSpPr>
        <dsp:cNvPr id="0" name=""/>
        <dsp:cNvSpPr/>
      </dsp:nvSpPr>
      <dsp:spPr>
        <a:xfrm>
          <a:off x="5670196"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PH" sz="1900" b="1" kern="1200" dirty="0" smtClean="0">
              <a:latin typeface="Footlight MT Light" pitchFamily="18" charset="0"/>
            </a:rPr>
            <a:t>PARTICIPANTS</a:t>
          </a:r>
          <a:endParaRPr lang="en-PH" sz="1900" b="1" kern="1200" dirty="0">
            <a:latin typeface="Footlight MT Light" pitchFamily="18" charset="0"/>
          </a:endParaRPr>
        </a:p>
      </dsp:txBody>
      <dsp:txXfrm>
        <a:off x="6076596" y="0"/>
        <a:ext cx="1548801" cy="812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18FAB-443B-4DAB-98BA-584E8736002D}">
      <dsp:nvSpPr>
        <dsp:cNvPr id="0" name=""/>
        <dsp:cNvSpPr/>
      </dsp:nvSpPr>
      <dsp:spPr>
        <a:xfrm>
          <a:off x="2353" y="0"/>
          <a:ext cx="2361601" cy="812800"/>
        </a:xfrm>
        <a:prstGeom prst="homePlat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SIGNIFICANCE OF THE STUDY</a:t>
          </a:r>
          <a:endParaRPr lang="en-US" sz="1800" b="1" kern="1200" dirty="0">
            <a:latin typeface="Footlight MT Light" pitchFamily="18" charset="0"/>
          </a:endParaRPr>
        </a:p>
      </dsp:txBody>
      <dsp:txXfrm>
        <a:off x="2353" y="0"/>
        <a:ext cx="2158401" cy="812800"/>
      </dsp:txXfrm>
    </dsp:sp>
    <dsp:sp modelId="{041CD674-D5CA-490B-9F2A-F44474348E40}">
      <dsp:nvSpPr>
        <dsp:cNvPr id="0" name=""/>
        <dsp:cNvSpPr/>
      </dsp:nvSpPr>
      <dsp:spPr>
        <a:xfrm>
          <a:off x="1891634"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CONCEPTUAL FRAMEWORK</a:t>
          </a:r>
          <a:endParaRPr lang="en-US" sz="1800" b="1" kern="1200" dirty="0">
            <a:latin typeface="Footlight MT Light" pitchFamily="18" charset="0"/>
          </a:endParaRPr>
        </a:p>
      </dsp:txBody>
      <dsp:txXfrm>
        <a:off x="2298034" y="0"/>
        <a:ext cx="1548801" cy="812800"/>
      </dsp:txXfrm>
    </dsp:sp>
    <dsp:sp modelId="{D30241CD-A25F-4816-991A-B5E18ABB1E3B}">
      <dsp:nvSpPr>
        <dsp:cNvPr id="0" name=""/>
        <dsp:cNvSpPr/>
      </dsp:nvSpPr>
      <dsp:spPr>
        <a:xfrm>
          <a:off x="3780915"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PH" sz="1900" kern="1200" dirty="0" smtClean="0">
              <a:latin typeface="Footlight MT Light" pitchFamily="18" charset="0"/>
            </a:rPr>
            <a:t>DESIGN</a:t>
          </a:r>
          <a:endParaRPr lang="en-PH" sz="1900" kern="1200" dirty="0">
            <a:latin typeface="Footlight MT Light" pitchFamily="18" charset="0"/>
          </a:endParaRPr>
        </a:p>
      </dsp:txBody>
      <dsp:txXfrm>
        <a:off x="4187315" y="0"/>
        <a:ext cx="1548801" cy="812800"/>
      </dsp:txXfrm>
    </dsp:sp>
    <dsp:sp modelId="{3523379C-4643-4B84-BC26-EBF8E5B71DAE}">
      <dsp:nvSpPr>
        <dsp:cNvPr id="0" name=""/>
        <dsp:cNvSpPr/>
      </dsp:nvSpPr>
      <dsp:spPr>
        <a:xfrm>
          <a:off x="5670196"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PH" sz="1900" b="1" kern="1200" dirty="0" smtClean="0">
              <a:latin typeface="Footlight MT Light" pitchFamily="18" charset="0"/>
            </a:rPr>
            <a:t>PARTICIPANTS</a:t>
          </a:r>
          <a:endParaRPr lang="en-PH" sz="1900" b="1" kern="1200" dirty="0">
            <a:latin typeface="Footlight MT Light" pitchFamily="18" charset="0"/>
          </a:endParaRPr>
        </a:p>
      </dsp:txBody>
      <dsp:txXfrm>
        <a:off x="6076596" y="0"/>
        <a:ext cx="1548801" cy="8128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9151E-5662-4BDB-8A44-2BE9DF651B6D}">
      <dsp:nvSpPr>
        <dsp:cNvPr id="0" name=""/>
        <dsp:cNvSpPr/>
      </dsp:nvSpPr>
      <dsp:spPr>
        <a:xfrm>
          <a:off x="2353" y="0"/>
          <a:ext cx="2361601" cy="812800"/>
        </a:xfrm>
        <a:prstGeom prst="homePlate">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INTRODUCTION</a:t>
          </a:r>
          <a:endParaRPr lang="en-US" sz="1800" b="1" kern="1200" dirty="0">
            <a:latin typeface="Footlight MT Light" pitchFamily="18" charset="0"/>
          </a:endParaRPr>
        </a:p>
      </dsp:txBody>
      <dsp:txXfrm>
        <a:off x="2353" y="0"/>
        <a:ext cx="2158401" cy="812800"/>
      </dsp:txXfrm>
    </dsp:sp>
    <dsp:sp modelId="{E52C33F7-13E7-4D89-B7AD-04011979A80F}">
      <dsp:nvSpPr>
        <dsp:cNvPr id="0" name=""/>
        <dsp:cNvSpPr/>
      </dsp:nvSpPr>
      <dsp:spPr>
        <a:xfrm>
          <a:off x="1891634"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OBJECTIVES</a:t>
          </a:r>
          <a:endParaRPr lang="en-US" sz="1800" b="1" kern="1200" dirty="0">
            <a:latin typeface="Footlight MT Light" pitchFamily="18" charset="0"/>
          </a:endParaRPr>
        </a:p>
      </dsp:txBody>
      <dsp:txXfrm>
        <a:off x="2298034" y="0"/>
        <a:ext cx="1548801" cy="812800"/>
      </dsp:txXfrm>
    </dsp:sp>
    <dsp:sp modelId="{39118FAB-443B-4DAB-98BA-584E8736002D}">
      <dsp:nvSpPr>
        <dsp:cNvPr id="0" name=""/>
        <dsp:cNvSpPr/>
      </dsp:nvSpPr>
      <dsp:spPr>
        <a:xfrm>
          <a:off x="3780915" y="0"/>
          <a:ext cx="2361601" cy="812800"/>
        </a:xfrm>
        <a:prstGeom prst="chevron">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SIGNIFICANCE OF THE STUDY</a:t>
          </a:r>
          <a:endParaRPr lang="en-US" sz="1800" b="1" kern="1200" dirty="0">
            <a:latin typeface="Footlight MT Light" pitchFamily="18" charset="0"/>
          </a:endParaRPr>
        </a:p>
      </dsp:txBody>
      <dsp:txXfrm>
        <a:off x="4187315" y="0"/>
        <a:ext cx="1548801" cy="812800"/>
      </dsp:txXfrm>
    </dsp:sp>
    <dsp:sp modelId="{041CD674-D5CA-490B-9F2A-F44474348E40}">
      <dsp:nvSpPr>
        <dsp:cNvPr id="0" name=""/>
        <dsp:cNvSpPr/>
      </dsp:nvSpPr>
      <dsp:spPr>
        <a:xfrm>
          <a:off x="5670196" y="0"/>
          <a:ext cx="2361601" cy="812800"/>
        </a:xfrm>
        <a:prstGeom prst="chevron">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b="1" kern="1200" dirty="0" smtClean="0">
              <a:latin typeface="Footlight MT Light" pitchFamily="18" charset="0"/>
            </a:rPr>
            <a:t>CONCEPTUAL FRAMEWORK</a:t>
          </a:r>
          <a:endParaRPr lang="en-US" sz="1800" b="1" kern="1200" dirty="0">
            <a:latin typeface="Footlight MT Light" pitchFamily="18" charset="0"/>
          </a:endParaRPr>
        </a:p>
      </dsp:txBody>
      <dsp:txXfrm>
        <a:off x="6076596" y="0"/>
        <a:ext cx="1548801" cy="8128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F17AD-4AEF-48A1-8BB8-4BFDA934DA8B}">
      <dsp:nvSpPr>
        <dsp:cNvPr id="0" name=""/>
        <dsp:cNvSpPr/>
      </dsp:nvSpPr>
      <dsp:spPr>
        <a:xfrm>
          <a:off x="5745320" y="1320109"/>
          <a:ext cx="1798478" cy="1576169"/>
        </a:xfrm>
        <a:prstGeom prst="roundRect">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a:t>
          </a:r>
          <a:endParaRPr lang="en-US" sz="3600" kern="1200" dirty="0"/>
        </a:p>
      </dsp:txBody>
      <dsp:txXfrm>
        <a:off x="5822262" y="1397051"/>
        <a:ext cx="1644594" cy="1422285"/>
      </dsp:txXfrm>
    </dsp:sp>
    <dsp:sp modelId="{5918FACA-25A0-4DA0-94B5-23A084467910}">
      <dsp:nvSpPr>
        <dsp:cNvPr id="0" name=""/>
        <dsp:cNvSpPr/>
      </dsp:nvSpPr>
      <dsp:spPr>
        <a:xfrm rot="11232250">
          <a:off x="2119225" y="1766259"/>
          <a:ext cx="3640465" cy="0"/>
        </a:xfrm>
        <a:custGeom>
          <a:avLst/>
          <a:gdLst/>
          <a:ahLst/>
          <a:cxnLst/>
          <a:rect l="0" t="0" r="0" b="0"/>
          <a:pathLst>
            <a:path>
              <a:moveTo>
                <a:pt x="0" y="0"/>
              </a:moveTo>
              <a:lnTo>
                <a:pt x="364046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36551D-243B-47B2-8C94-F59238090DC6}">
      <dsp:nvSpPr>
        <dsp:cNvPr id="0" name=""/>
        <dsp:cNvSpPr/>
      </dsp:nvSpPr>
      <dsp:spPr>
        <a:xfrm>
          <a:off x="304791" y="965210"/>
          <a:ext cx="1828803" cy="914397"/>
        </a:xfrm>
        <a:prstGeom prst="roundRect">
          <a:avLst/>
        </a:prstGeom>
        <a:solidFill>
          <a:schemeClr val="accent6">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b="1" kern="1200" dirty="0" smtClean="0">
              <a:latin typeface="Footlight MT Light" pitchFamily="18" charset="0"/>
            </a:rPr>
            <a:t>Kolb’s Experiential Learning Theory</a:t>
          </a:r>
          <a:endParaRPr lang="en-US" sz="1900" b="1" kern="1200" dirty="0">
            <a:latin typeface="Footlight MT Light" pitchFamily="18" charset="0"/>
          </a:endParaRPr>
        </a:p>
      </dsp:txBody>
      <dsp:txXfrm>
        <a:off x="349428" y="1009847"/>
        <a:ext cx="1739529" cy="825123"/>
      </dsp:txXfrm>
    </dsp:sp>
    <dsp:sp modelId="{59AEA7C8-0557-40B6-9A8E-2D91DA87844F}">
      <dsp:nvSpPr>
        <dsp:cNvPr id="0" name=""/>
        <dsp:cNvSpPr/>
      </dsp:nvSpPr>
      <dsp:spPr>
        <a:xfrm rot="10320297">
          <a:off x="2115871" y="2488132"/>
          <a:ext cx="3647174" cy="0"/>
        </a:xfrm>
        <a:custGeom>
          <a:avLst/>
          <a:gdLst/>
          <a:ahLst/>
          <a:cxnLst/>
          <a:rect l="0" t="0" r="0" b="0"/>
          <a:pathLst>
            <a:path>
              <a:moveTo>
                <a:pt x="0" y="0"/>
              </a:moveTo>
              <a:lnTo>
                <a:pt x="36471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BDA4BD-8834-4790-8E9B-A262123F233C}">
      <dsp:nvSpPr>
        <dsp:cNvPr id="0" name=""/>
        <dsp:cNvSpPr/>
      </dsp:nvSpPr>
      <dsp:spPr>
        <a:xfrm>
          <a:off x="304793" y="2413001"/>
          <a:ext cx="1828803" cy="914397"/>
        </a:xfrm>
        <a:prstGeom prst="roundRect">
          <a:avLst/>
        </a:prstGeom>
        <a:solidFill>
          <a:schemeClr val="accent5">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b="1" kern="1200" dirty="0" err="1" smtClean="0">
              <a:latin typeface="Footlight MT Light" pitchFamily="18" charset="0"/>
            </a:rPr>
            <a:t>Grasha’s</a:t>
          </a:r>
          <a:r>
            <a:rPr lang="en-US" sz="2100" b="1" kern="1200" dirty="0" smtClean="0">
              <a:latin typeface="Footlight MT Light" pitchFamily="18" charset="0"/>
            </a:rPr>
            <a:t> Teaching Style</a:t>
          </a:r>
          <a:endParaRPr lang="en-US" sz="2100" b="1" kern="1200" dirty="0">
            <a:latin typeface="Footlight MT Light" pitchFamily="18" charset="0"/>
          </a:endParaRPr>
        </a:p>
      </dsp:txBody>
      <dsp:txXfrm>
        <a:off x="349430" y="2457638"/>
        <a:ext cx="1739529" cy="82512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E6B9EC-4CED-4D5A-971F-9B1D58936E33}" type="datetimeFigureOut">
              <a:rPr lang="en-PH" smtClean="0"/>
              <a:pPr/>
              <a:t>3/11/2014</a:t>
            </a:fld>
            <a:endParaRPr lang="en-P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669E0A-A2DC-47D1-A788-C0482E12B872}" type="slidenum">
              <a:rPr lang="en-PH" smtClean="0"/>
              <a:pPr/>
              <a:t>‹#›</a:t>
            </a:fld>
            <a:endParaRPr lang="en-PH"/>
          </a:p>
        </p:txBody>
      </p:sp>
    </p:spTree>
    <p:extLst>
      <p:ext uri="{BB962C8B-B14F-4D97-AF65-F5344CB8AC3E}">
        <p14:creationId xmlns:p14="http://schemas.microsoft.com/office/powerpoint/2010/main" xmlns="" val="3787630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7EED8-B44C-4A3E-B07E-70741D2F40BA}" type="datetimeFigureOut">
              <a:rPr lang="en-US" smtClean="0"/>
              <a:pPr/>
              <a:t>3/11/2014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DDF773-677E-430C-B5A7-00AC8048D2F8}" type="slidenum">
              <a:rPr lang="en-US" smtClean="0"/>
              <a:pPr/>
              <a:t>‹#›</a:t>
            </a:fld>
            <a:endParaRPr lang="en-US"/>
          </a:p>
        </p:txBody>
      </p:sp>
    </p:spTree>
    <p:extLst>
      <p:ext uri="{BB962C8B-B14F-4D97-AF65-F5344CB8AC3E}">
        <p14:creationId xmlns:p14="http://schemas.microsoft.com/office/powerpoint/2010/main" xmlns="" val="138574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92B2C5-AA24-4679-9F7D-A900859E8F9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2626043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ADDDF773-677E-430C-B5A7-00AC8048D2F8}" type="slidenum">
              <a:rPr lang="en-US" smtClean="0"/>
              <a:pPr/>
              <a:t>15</a:t>
            </a:fld>
            <a:endParaRPr lang="en-US"/>
          </a:p>
        </p:txBody>
      </p:sp>
    </p:spTree>
    <p:extLst>
      <p:ext uri="{BB962C8B-B14F-4D97-AF65-F5344CB8AC3E}">
        <p14:creationId xmlns:p14="http://schemas.microsoft.com/office/powerpoint/2010/main" xmlns="" val="305391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a modified version of an adapted tool from Neil Fleming’s VARK version 7.2 for the learning styles for student nurses, while the teaching styles questionnaire was modified an adapted from </a:t>
            </a:r>
            <a:r>
              <a:rPr lang="en-US" dirty="0" err="1" smtClean="0"/>
              <a:t>Grasha’s</a:t>
            </a:r>
            <a:r>
              <a:rPr lang="en-US" dirty="0" smtClean="0"/>
              <a:t>. Among all the questionnaires available, we opted for VARK has four learning styles, namely; Visual, Auditory, Reader and Kinesthetic. Visual learners prefer using visual resources such as diagrams, pictures, and videos. Auditory learners need to talk about situation and ideas with range of people and enjoy hearing stories from others. Reader or Writer learning is prolific note-takers; textbooks are important to them and love extensive use of journals to write down the facts and stories. Lastly, Kinesthetic learners prefer hands on experience within real setting and for global learning. We modified the questionnaire for student nurses to better understand the terminologies.</a:t>
            </a:r>
          </a:p>
          <a:p>
            <a:r>
              <a:rPr lang="en-US" dirty="0" smtClean="0"/>
              <a:t>The questionnaire was divided into four parts; the first part contains the letter to the respondents, followed by the demographic data. The third part consist of 16 questions for learning style and 9 questions for teaching styles, and a question to assess what faculty teaching styles could afford maximum learning fort them. Lastly, the last portion is a simple scoring chart, where student nurses are able to identify their learning and teaching styles…….</a:t>
            </a:r>
          </a:p>
          <a:p>
            <a:endParaRPr lang="en-US" dirty="0"/>
          </a:p>
        </p:txBody>
      </p:sp>
      <p:sp>
        <p:nvSpPr>
          <p:cNvPr id="4" name="Slide Number Placeholder 3"/>
          <p:cNvSpPr>
            <a:spLocks noGrp="1"/>
          </p:cNvSpPr>
          <p:nvPr>
            <p:ph type="sldNum" sz="quarter" idx="10"/>
          </p:nvPr>
        </p:nvSpPr>
        <p:spPr/>
        <p:txBody>
          <a:bodyPr/>
          <a:lstStyle/>
          <a:p>
            <a:fld id="{ADDDF773-677E-430C-B5A7-00AC8048D2F8}" type="slidenum">
              <a:rPr lang="en-US" smtClean="0"/>
              <a:pPr/>
              <a:t>16</a:t>
            </a:fld>
            <a:endParaRPr lang="en-US"/>
          </a:p>
        </p:txBody>
      </p:sp>
    </p:spTree>
    <p:extLst>
      <p:ext uri="{BB962C8B-B14F-4D97-AF65-F5344CB8AC3E}">
        <p14:creationId xmlns:p14="http://schemas.microsoft.com/office/powerpoint/2010/main" xmlns="" val="467749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DF773-677E-430C-B5A7-00AC8048D2F8}" type="slidenum">
              <a:rPr lang="en-US" smtClean="0"/>
              <a:pPr/>
              <a:t>17</a:t>
            </a:fld>
            <a:endParaRPr lang="en-US"/>
          </a:p>
        </p:txBody>
      </p:sp>
    </p:spTree>
    <p:extLst>
      <p:ext uri="{BB962C8B-B14F-4D97-AF65-F5344CB8AC3E}">
        <p14:creationId xmlns:p14="http://schemas.microsoft.com/office/powerpoint/2010/main" xmlns="" val="4141835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The</a:t>
            </a:r>
            <a:r>
              <a:rPr lang="en-PH" baseline="0" dirty="0" smtClean="0"/>
              <a:t> tool was reviewed by </a:t>
            </a:r>
            <a:r>
              <a:rPr lang="en-PH" baseline="0" dirty="0" err="1" smtClean="0"/>
              <a:t>Dr.</a:t>
            </a:r>
            <a:r>
              <a:rPr lang="en-PH" baseline="0" dirty="0" smtClean="0"/>
              <a:t> Jose </a:t>
            </a:r>
            <a:r>
              <a:rPr lang="en-PH" baseline="0" dirty="0" err="1" smtClean="0"/>
              <a:t>Reinhard</a:t>
            </a:r>
            <a:r>
              <a:rPr lang="en-PH" baseline="0" dirty="0" smtClean="0"/>
              <a:t> </a:t>
            </a:r>
            <a:r>
              <a:rPr lang="en-PH" baseline="0" dirty="0" err="1" smtClean="0"/>
              <a:t>Laoingco</a:t>
            </a:r>
            <a:r>
              <a:rPr lang="en-PH" baseline="0" dirty="0" smtClean="0"/>
              <a:t>, </a:t>
            </a:r>
            <a:r>
              <a:rPr lang="en-PH" baseline="0" dirty="0" err="1" smtClean="0"/>
              <a:t>Ms.</a:t>
            </a:r>
            <a:r>
              <a:rPr lang="en-PH" baseline="0" dirty="0" smtClean="0"/>
              <a:t> </a:t>
            </a:r>
            <a:r>
              <a:rPr lang="en-PH" baseline="0" dirty="0" err="1" smtClean="0"/>
              <a:t>Norenia</a:t>
            </a:r>
            <a:r>
              <a:rPr lang="en-PH" baseline="0" dirty="0" smtClean="0"/>
              <a:t> Dao-</a:t>
            </a:r>
            <a:r>
              <a:rPr lang="en-PH" baseline="0" dirty="0" err="1" smtClean="0"/>
              <a:t>Ayen</a:t>
            </a:r>
            <a:r>
              <a:rPr lang="en-PH" baseline="0" dirty="0" smtClean="0"/>
              <a:t> and Sir Roderick Ortega. The result of the computation was 0.8, which means that the tool is valid. </a:t>
            </a:r>
          </a:p>
          <a:p>
            <a:r>
              <a:rPr lang="en-PH" baseline="0" dirty="0" smtClean="0"/>
              <a:t>Readability test was done for the tool using Readability score.com, which yielded an average of grade 7, meaning that the questionnaire can be understood by a grade 7 student. </a:t>
            </a:r>
          </a:p>
          <a:p>
            <a:r>
              <a:rPr lang="en-PH" baseline="0" dirty="0" smtClean="0"/>
              <a:t>Test-retest was done utilizing 10 students (3-3-4) floated the questionnaire twice with one week interval. The results yielded 0.8 based on SPSS utilizing the </a:t>
            </a:r>
            <a:r>
              <a:rPr lang="en-PH" baseline="0" dirty="0" err="1" smtClean="0"/>
              <a:t>pearson’s</a:t>
            </a:r>
            <a:r>
              <a:rPr lang="en-PH" baseline="0" dirty="0" smtClean="0"/>
              <a:t> R correlation</a:t>
            </a:r>
          </a:p>
          <a:p>
            <a:r>
              <a:rPr lang="en-PH" baseline="0" dirty="0" smtClean="0"/>
              <a:t> </a:t>
            </a:r>
            <a:endParaRPr lang="en-PH" dirty="0"/>
          </a:p>
        </p:txBody>
      </p:sp>
      <p:sp>
        <p:nvSpPr>
          <p:cNvPr id="4" name="Slide Number Placeholder 3"/>
          <p:cNvSpPr>
            <a:spLocks noGrp="1"/>
          </p:cNvSpPr>
          <p:nvPr>
            <p:ph type="sldNum" sz="quarter" idx="10"/>
          </p:nvPr>
        </p:nvSpPr>
        <p:spPr/>
        <p:txBody>
          <a:bodyPr/>
          <a:lstStyle/>
          <a:p>
            <a:fld id="{ADDDF773-677E-430C-B5A7-00AC8048D2F8}" type="slidenum">
              <a:rPr lang="en-US" smtClean="0"/>
              <a:pPr/>
              <a:t>18</a:t>
            </a:fld>
            <a:endParaRPr lang="en-US"/>
          </a:p>
        </p:txBody>
      </p:sp>
    </p:spTree>
    <p:extLst>
      <p:ext uri="{BB962C8B-B14F-4D97-AF65-F5344CB8AC3E}">
        <p14:creationId xmlns:p14="http://schemas.microsoft.com/office/powerpoint/2010/main" xmlns="" val="10241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ADDDF773-677E-430C-B5A7-00AC8048D2F8}" type="slidenum">
              <a:rPr lang="en-US" smtClean="0"/>
              <a:pPr/>
              <a:t>20</a:t>
            </a:fld>
            <a:endParaRPr lang="en-US"/>
          </a:p>
        </p:txBody>
      </p:sp>
    </p:spTree>
    <p:extLst>
      <p:ext uri="{BB962C8B-B14F-4D97-AF65-F5344CB8AC3E}">
        <p14:creationId xmlns:p14="http://schemas.microsoft.com/office/powerpoint/2010/main" xmlns="" val="1703969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Consent was obtained from students of legal age; Fortunately, all respondents are above 18 years old. The participants had the right to refuse and decide voluntarily to participate in our study. We complied with their right for human dignity by answering their questions graciously. All information were kept in strictest confidentiality. Lastly, we </a:t>
            </a:r>
            <a:r>
              <a:rPr lang="en-US" dirty="0" err="1" smtClean="0"/>
              <a:t>honoured</a:t>
            </a:r>
            <a:r>
              <a:rPr lang="en-US" dirty="0" smtClean="0"/>
              <a:t> all agreement, which demonstrated justice or right to fair treatment.</a:t>
            </a:r>
          </a:p>
          <a:p>
            <a:r>
              <a:rPr lang="en-PH" dirty="0" smtClean="0"/>
              <a:t>-</a:t>
            </a:r>
            <a:r>
              <a:rPr lang="en-PH" dirty="0" err="1" smtClean="0"/>
              <a:t>Beneficece</a:t>
            </a:r>
            <a:r>
              <a:rPr lang="en-PH" dirty="0" smtClean="0"/>
              <a:t>-Freedom from exploitation – information will not be used against them in any way</a:t>
            </a:r>
            <a:endParaRPr lang="en-US" dirty="0" smtClean="0"/>
          </a:p>
          <a:p>
            <a:r>
              <a:rPr lang="en-PH" dirty="0" smtClean="0"/>
              <a:t>-	Right to full determination – right to decide voluntarily to participate (right to ask questions, to refuse to give information, ask clarification, terminate participation, freedom from coercion)</a:t>
            </a:r>
          </a:p>
          <a:p>
            <a:r>
              <a:rPr lang="en-PH" dirty="0" smtClean="0"/>
              <a:t>-	 Right to full disclosure – fully describe the nature of study, researchers responsibilities, right to refuse participation, risk and benefits</a:t>
            </a:r>
          </a:p>
          <a:p>
            <a:endParaRPr lang="en-US" dirty="0"/>
          </a:p>
        </p:txBody>
      </p:sp>
      <p:sp>
        <p:nvSpPr>
          <p:cNvPr id="4" name="Slide Number Placeholder 3"/>
          <p:cNvSpPr>
            <a:spLocks noGrp="1"/>
          </p:cNvSpPr>
          <p:nvPr>
            <p:ph type="sldNum" sz="quarter" idx="10"/>
          </p:nvPr>
        </p:nvSpPr>
        <p:spPr/>
        <p:txBody>
          <a:bodyPr/>
          <a:lstStyle/>
          <a:p>
            <a:fld id="{ADDDF773-677E-430C-B5A7-00AC8048D2F8}" type="slidenum">
              <a:rPr lang="en-US" smtClean="0"/>
              <a:pPr/>
              <a:t>21</a:t>
            </a:fld>
            <a:endParaRPr lang="en-US"/>
          </a:p>
        </p:txBody>
      </p:sp>
    </p:spTree>
    <p:extLst>
      <p:ext uri="{BB962C8B-B14F-4D97-AF65-F5344CB8AC3E}">
        <p14:creationId xmlns:p14="http://schemas.microsoft.com/office/powerpoint/2010/main" xmlns="" val="476529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In this table only had 162 out of 312 respondents the reason we only had this number of respondents is that this respondents had a single response which makes them included in the criteria that the chi square requires. We cannot include those respondents who have multiple response in the learning and teaching style. </a:t>
            </a:r>
          </a:p>
          <a:p>
            <a:r>
              <a:rPr lang="en-PH" dirty="0" smtClean="0"/>
              <a:t>The “Facilitator” teaching style yielded highest proportion of </a:t>
            </a:r>
            <a:r>
              <a:rPr lang="en-PH" dirty="0" err="1" smtClean="0"/>
              <a:t>kinesthetic</a:t>
            </a:r>
            <a:r>
              <a:rPr lang="en-PH" dirty="0" smtClean="0"/>
              <a:t> learners, and “Formal authority” teaching style also affords maximum </a:t>
            </a:r>
            <a:r>
              <a:rPr lang="en-PH" dirty="0" err="1" smtClean="0"/>
              <a:t>kinesthetic</a:t>
            </a:r>
            <a:r>
              <a:rPr lang="en-PH" dirty="0" smtClean="0"/>
              <a:t> learners. This implies that </a:t>
            </a:r>
            <a:r>
              <a:rPr lang="en-PH" dirty="0" err="1" smtClean="0"/>
              <a:t>kinesthetic</a:t>
            </a:r>
            <a:r>
              <a:rPr lang="en-PH" dirty="0" smtClean="0"/>
              <a:t> learners are more inclined to “Formal authority” or  “Facilitator” strategies of teaching</a:t>
            </a:r>
          </a:p>
          <a:p>
            <a:r>
              <a:rPr lang="en-PH" dirty="0" smtClean="0"/>
              <a:t>At the 5% level of significance, there is a significant relationship between the learning styles and the teaching styles of the student nurses. This means that the learning style of the student is related to his/her teaching style.  Visual learners, on the other hand, are least affected by the different teaching styles.</a:t>
            </a:r>
          </a:p>
          <a:p>
            <a:endParaRPr lang="en-PH" dirty="0"/>
          </a:p>
        </p:txBody>
      </p:sp>
      <p:sp>
        <p:nvSpPr>
          <p:cNvPr id="4" name="Slide Number Placeholder 3"/>
          <p:cNvSpPr>
            <a:spLocks noGrp="1"/>
          </p:cNvSpPr>
          <p:nvPr>
            <p:ph type="sldNum" sz="quarter" idx="10"/>
          </p:nvPr>
        </p:nvSpPr>
        <p:spPr/>
        <p:txBody>
          <a:bodyPr/>
          <a:lstStyle/>
          <a:p>
            <a:fld id="{ADDDF773-677E-430C-B5A7-00AC8048D2F8}" type="slidenum">
              <a:rPr lang="en-US" smtClean="0"/>
              <a:pPr/>
              <a:t>25</a:t>
            </a:fld>
            <a:endParaRPr lang="en-US"/>
          </a:p>
        </p:txBody>
      </p:sp>
    </p:spTree>
    <p:extLst>
      <p:ext uri="{BB962C8B-B14F-4D97-AF65-F5344CB8AC3E}">
        <p14:creationId xmlns:p14="http://schemas.microsoft.com/office/powerpoint/2010/main" xmlns="" val="359427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Given the increasing complexity and pressures of health care delivery, new approaches to teaching and learning, faculty members and students require a broad range of teaching and learning strategies that can be used in diverse settings to increase the learning outcomes</a:t>
            </a:r>
          </a:p>
          <a:p>
            <a:endParaRPr lang="en-PH" dirty="0" smtClean="0"/>
          </a:p>
          <a:p>
            <a:r>
              <a:rPr lang="en-PH" dirty="0" smtClean="0"/>
              <a:t>Contradicting results of what is really the learning style developed in a student nurse</a:t>
            </a:r>
          </a:p>
          <a:p>
            <a:r>
              <a:rPr lang="en-PH" dirty="0" smtClean="0"/>
              <a:t>Inadequacy of exploring the teaching styles of students who educate their patients in clinical placements</a:t>
            </a:r>
          </a:p>
          <a:p>
            <a:endParaRPr lang="en-PH" dirty="0" smtClean="0"/>
          </a:p>
          <a:p>
            <a:endParaRPr lang="en-PH" dirty="0"/>
          </a:p>
        </p:txBody>
      </p:sp>
      <p:sp>
        <p:nvSpPr>
          <p:cNvPr id="4" name="Slide Number Placeholder 3"/>
          <p:cNvSpPr>
            <a:spLocks noGrp="1"/>
          </p:cNvSpPr>
          <p:nvPr>
            <p:ph type="sldNum" sz="quarter" idx="10"/>
          </p:nvPr>
        </p:nvSpPr>
        <p:spPr/>
        <p:txBody>
          <a:bodyPr/>
          <a:lstStyle/>
          <a:p>
            <a:fld id="{ADDDF773-677E-430C-B5A7-00AC8048D2F8}" type="slidenum">
              <a:rPr lang="en-US" smtClean="0"/>
              <a:pPr/>
              <a:t>3</a:t>
            </a:fld>
            <a:endParaRPr lang="en-US"/>
          </a:p>
        </p:txBody>
      </p:sp>
    </p:spTree>
    <p:extLst>
      <p:ext uri="{BB962C8B-B14F-4D97-AF65-F5344CB8AC3E}">
        <p14:creationId xmlns:p14="http://schemas.microsoft.com/office/powerpoint/2010/main" xmlns="" val="425143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In line with the</a:t>
            </a:r>
            <a:r>
              <a:rPr lang="en-PH" baseline="0" dirty="0" smtClean="0"/>
              <a:t> study objectives…we arrived at this research questions</a:t>
            </a:r>
          </a:p>
          <a:p>
            <a:r>
              <a:rPr lang="en-PH" baseline="0" dirty="0" smtClean="0"/>
              <a:t>Number 1….2…3….4…lastly, is there an association between learning and teaching styles of student nurses…for those who are </a:t>
            </a:r>
            <a:r>
              <a:rPr lang="en-PH" baseline="0" dirty="0" err="1" smtClean="0"/>
              <a:t>unimodal</a:t>
            </a:r>
            <a:r>
              <a:rPr lang="en-PH" baseline="0" dirty="0" smtClean="0"/>
              <a:t> in their learning and teaching modalities </a:t>
            </a:r>
          </a:p>
          <a:p>
            <a:endParaRPr lang="en-PH" dirty="0"/>
          </a:p>
        </p:txBody>
      </p:sp>
      <p:sp>
        <p:nvSpPr>
          <p:cNvPr id="4" name="Slide Number Placeholder 3"/>
          <p:cNvSpPr>
            <a:spLocks noGrp="1"/>
          </p:cNvSpPr>
          <p:nvPr>
            <p:ph type="sldNum" sz="quarter" idx="10"/>
          </p:nvPr>
        </p:nvSpPr>
        <p:spPr/>
        <p:txBody>
          <a:bodyPr/>
          <a:lstStyle/>
          <a:p>
            <a:fld id="{ADDDF773-677E-430C-B5A7-00AC8048D2F8}" type="slidenum">
              <a:rPr lang="en-US" smtClean="0"/>
              <a:pPr/>
              <a:t>7</a:t>
            </a:fld>
            <a:endParaRPr lang="en-US"/>
          </a:p>
        </p:txBody>
      </p:sp>
    </p:spTree>
    <p:extLst>
      <p:ext uri="{BB962C8B-B14F-4D97-AF65-F5344CB8AC3E}">
        <p14:creationId xmlns:p14="http://schemas.microsoft.com/office/powerpoint/2010/main" xmlns="" val="74570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significance</a:t>
            </a:r>
            <a:r>
              <a:rPr lang="en-US" baseline="0" dirty="0" smtClean="0"/>
              <a:t> of the study is the SO WHAT part…So what if we identify the learning and teaching styles of student nurse….first, </a:t>
            </a:r>
            <a:endParaRPr lang="en-US" dirty="0"/>
          </a:p>
        </p:txBody>
      </p:sp>
      <p:sp>
        <p:nvSpPr>
          <p:cNvPr id="4" name="Slide Number Placeholder 3"/>
          <p:cNvSpPr>
            <a:spLocks noGrp="1"/>
          </p:cNvSpPr>
          <p:nvPr>
            <p:ph type="sldNum" sz="quarter" idx="10"/>
          </p:nvPr>
        </p:nvSpPr>
        <p:spPr/>
        <p:txBody>
          <a:bodyPr/>
          <a:lstStyle/>
          <a:p>
            <a:fld id="{ADDDF773-677E-430C-B5A7-00AC8048D2F8}" type="slidenum">
              <a:rPr lang="en-US" smtClean="0"/>
              <a:pPr/>
              <a:t>8</a:t>
            </a:fld>
            <a:endParaRPr lang="en-US"/>
          </a:p>
        </p:txBody>
      </p:sp>
    </p:spTree>
    <p:extLst>
      <p:ext uri="{BB962C8B-B14F-4D97-AF65-F5344CB8AC3E}">
        <p14:creationId xmlns:p14="http://schemas.microsoft.com/office/powerpoint/2010/main" xmlns="" val="1318901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DF773-677E-430C-B5A7-00AC8048D2F8}" type="slidenum">
              <a:rPr lang="en-US" smtClean="0"/>
              <a:pPr/>
              <a:t>9</a:t>
            </a:fld>
            <a:endParaRPr lang="en-US"/>
          </a:p>
        </p:txBody>
      </p:sp>
    </p:spTree>
    <p:extLst>
      <p:ext uri="{BB962C8B-B14F-4D97-AF65-F5344CB8AC3E}">
        <p14:creationId xmlns:p14="http://schemas.microsoft.com/office/powerpoint/2010/main" xmlns="" val="1318901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DDF773-677E-430C-B5A7-00AC8048D2F8}" type="slidenum">
              <a:rPr lang="en-US" smtClean="0"/>
              <a:pPr/>
              <a:t>10</a:t>
            </a:fld>
            <a:endParaRPr lang="en-US"/>
          </a:p>
        </p:txBody>
      </p:sp>
    </p:spTree>
    <p:extLst>
      <p:ext uri="{BB962C8B-B14F-4D97-AF65-F5344CB8AC3E}">
        <p14:creationId xmlns:p14="http://schemas.microsoft.com/office/powerpoint/2010/main" xmlns="" val="24692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finally</a:t>
            </a:r>
            <a:r>
              <a:rPr lang="en-US" baseline="0" dirty="0" smtClean="0"/>
              <a:t> included </a:t>
            </a:r>
            <a:r>
              <a:rPr lang="en-US" dirty="0" smtClean="0"/>
              <a:t>correlational design after consult was </a:t>
            </a:r>
            <a:r>
              <a:rPr lang="en-US" dirty="0" err="1" smtClean="0"/>
              <a:t>sougth</a:t>
            </a:r>
            <a:r>
              <a:rPr lang="en-US" dirty="0" smtClean="0"/>
              <a:t> from Ms. </a:t>
            </a:r>
            <a:r>
              <a:rPr lang="en-US" dirty="0" err="1" smtClean="0"/>
              <a:t>Zenaida</a:t>
            </a:r>
            <a:r>
              <a:rPr lang="en-US" dirty="0" smtClean="0"/>
              <a:t> </a:t>
            </a:r>
            <a:r>
              <a:rPr lang="en-US" dirty="0" err="1" smtClean="0"/>
              <a:t>Garambas</a:t>
            </a:r>
            <a:r>
              <a:rPr lang="en-US" dirty="0" smtClean="0"/>
              <a:t>, an author of a book entitled “Introduction to Statistics”, and she suggested that we could use Chi square to correlate the learning and teaching styles of those who</a:t>
            </a:r>
            <a:r>
              <a:rPr lang="en-US" baseline="0" dirty="0" smtClean="0"/>
              <a:t> are </a:t>
            </a:r>
            <a:r>
              <a:rPr lang="en-US" baseline="0" dirty="0" err="1" smtClean="0"/>
              <a:t>unimodal</a:t>
            </a:r>
            <a:r>
              <a:rPr lang="en-US" baseline="0" dirty="0" smtClean="0"/>
              <a:t> in their learning and teaching modality.</a:t>
            </a:r>
            <a:endParaRPr lang="en-US" dirty="0"/>
          </a:p>
        </p:txBody>
      </p:sp>
      <p:sp>
        <p:nvSpPr>
          <p:cNvPr id="4" name="Slide Number Placeholder 3"/>
          <p:cNvSpPr>
            <a:spLocks noGrp="1"/>
          </p:cNvSpPr>
          <p:nvPr>
            <p:ph type="sldNum" sz="quarter" idx="10"/>
          </p:nvPr>
        </p:nvSpPr>
        <p:spPr/>
        <p:txBody>
          <a:bodyPr/>
          <a:lstStyle/>
          <a:p>
            <a:fld id="{ADDDF773-677E-430C-B5A7-00AC8048D2F8}" type="slidenum">
              <a:rPr lang="en-US" smtClean="0"/>
              <a:pPr/>
              <a:t>12</a:t>
            </a:fld>
            <a:endParaRPr lang="en-US"/>
          </a:p>
        </p:txBody>
      </p:sp>
    </p:spTree>
    <p:extLst>
      <p:ext uri="{BB962C8B-B14F-4D97-AF65-F5344CB8AC3E}">
        <p14:creationId xmlns:p14="http://schemas.microsoft.com/office/powerpoint/2010/main" xmlns="" val="251710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smtClean="0"/>
          </a:p>
        </p:txBody>
      </p:sp>
      <p:sp>
        <p:nvSpPr>
          <p:cNvPr id="4" name="Slide Number Placeholder 3"/>
          <p:cNvSpPr>
            <a:spLocks noGrp="1"/>
          </p:cNvSpPr>
          <p:nvPr>
            <p:ph type="sldNum" sz="quarter" idx="10"/>
          </p:nvPr>
        </p:nvSpPr>
        <p:spPr/>
        <p:txBody>
          <a:bodyPr/>
          <a:lstStyle/>
          <a:p>
            <a:fld id="{ADDDF773-677E-430C-B5A7-00AC8048D2F8}" type="slidenum">
              <a:rPr lang="en-US" smtClean="0"/>
              <a:pPr/>
              <a:t>13</a:t>
            </a:fld>
            <a:endParaRPr lang="en-US"/>
          </a:p>
        </p:txBody>
      </p:sp>
    </p:spTree>
    <p:extLst>
      <p:ext uri="{BB962C8B-B14F-4D97-AF65-F5344CB8AC3E}">
        <p14:creationId xmlns:p14="http://schemas.microsoft.com/office/powerpoint/2010/main" xmlns="" val="3605598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smtClean="0">
                <a:latin typeface="Footlight MT Light" pitchFamily="18" charset="0"/>
              </a:rPr>
              <a:t>Proportionate Sampling Method</a:t>
            </a:r>
            <a:endParaRPr lang="en-US" i="0" dirty="0" smtClean="0"/>
          </a:p>
          <a:p>
            <a:r>
              <a:rPr lang="en-US" i="0" dirty="0" smtClean="0"/>
              <a:t>Out of 1119 student nurses enrolled, we obtained 312 respondents, using </a:t>
            </a:r>
            <a:r>
              <a:rPr lang="en-US" i="0" dirty="0" err="1" smtClean="0"/>
              <a:t>OpenEpi</a:t>
            </a:r>
            <a:r>
              <a:rPr lang="en-US" i="0" dirty="0" smtClean="0"/>
              <a:t> software.</a:t>
            </a:r>
          </a:p>
          <a:p>
            <a:r>
              <a:rPr lang="en-US" dirty="0" smtClean="0"/>
              <a:t>We used fishbowl method in choosing a clinical group that will form part in the study. Since we needed a 14 respondent in each section we randomly selected additional respondent to complete the 14.</a:t>
            </a:r>
          </a:p>
        </p:txBody>
      </p:sp>
      <p:sp>
        <p:nvSpPr>
          <p:cNvPr id="4" name="Slide Number Placeholder 3"/>
          <p:cNvSpPr>
            <a:spLocks noGrp="1"/>
          </p:cNvSpPr>
          <p:nvPr>
            <p:ph type="sldNum" sz="quarter" idx="10"/>
          </p:nvPr>
        </p:nvSpPr>
        <p:spPr/>
        <p:txBody>
          <a:bodyPr/>
          <a:lstStyle/>
          <a:p>
            <a:fld id="{ADDDF773-677E-430C-B5A7-00AC8048D2F8}" type="slidenum">
              <a:rPr lang="en-US" smtClean="0"/>
              <a:pPr/>
              <a:t>14</a:t>
            </a:fld>
            <a:endParaRPr lang="en-US"/>
          </a:p>
        </p:txBody>
      </p:sp>
    </p:spTree>
    <p:extLst>
      <p:ext uri="{BB962C8B-B14F-4D97-AF65-F5344CB8AC3E}">
        <p14:creationId xmlns:p14="http://schemas.microsoft.com/office/powerpoint/2010/main" xmlns="" val="360559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FDF898-F42B-47BE-9A48-464E1AC0ED96}" type="datetimeFigureOut">
              <a:rPr lang="en-US" smtClean="0">
                <a:solidFill>
                  <a:prstClr val="black">
                    <a:tint val="75000"/>
                  </a:prstClr>
                </a:solidFill>
              </a:rPr>
              <a:pPr/>
              <a:t>3/11/2014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A292AC-EBB0-4B4F-9A28-AD52232417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8959437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DF898-F42B-47BE-9A48-464E1AC0ED96}" type="datetimeFigureOut">
              <a:rPr lang="en-US" smtClean="0">
                <a:solidFill>
                  <a:prstClr val="black">
                    <a:tint val="75000"/>
                  </a:prstClr>
                </a:solidFill>
              </a:rPr>
              <a:pPr/>
              <a:t>3/11/2014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A292AC-EBB0-4B4F-9A28-AD52232417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84702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DF898-F42B-47BE-9A48-464E1AC0ED96}" type="datetimeFigureOut">
              <a:rPr lang="en-US" smtClean="0">
                <a:solidFill>
                  <a:prstClr val="black">
                    <a:tint val="75000"/>
                  </a:prstClr>
                </a:solidFill>
              </a:rPr>
              <a:pPr/>
              <a:t>3/11/2014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A292AC-EBB0-4B4F-9A28-AD52232417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9687155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DF898-F42B-47BE-9A48-464E1AC0ED96}" type="datetimeFigureOut">
              <a:rPr lang="en-US" smtClean="0">
                <a:solidFill>
                  <a:prstClr val="black">
                    <a:tint val="75000"/>
                  </a:prstClr>
                </a:solidFill>
              </a:rPr>
              <a:pPr/>
              <a:t>3/11/2014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A292AC-EBB0-4B4F-9A28-AD52232417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7948958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FDF898-F42B-47BE-9A48-464E1AC0ED96}" type="datetimeFigureOut">
              <a:rPr lang="en-US" smtClean="0">
                <a:solidFill>
                  <a:prstClr val="black">
                    <a:tint val="75000"/>
                  </a:prstClr>
                </a:solidFill>
              </a:rPr>
              <a:pPr/>
              <a:t>3/11/2014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1A292AC-EBB0-4B4F-9A28-AD52232417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345770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FDF898-F42B-47BE-9A48-464E1AC0ED96}" type="datetimeFigureOut">
              <a:rPr lang="en-US" smtClean="0">
                <a:solidFill>
                  <a:prstClr val="black">
                    <a:tint val="75000"/>
                  </a:prstClr>
                </a:solidFill>
              </a:rPr>
              <a:pPr/>
              <a:t>3/11/2014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A292AC-EBB0-4B4F-9A28-AD52232417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5295177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FDF898-F42B-47BE-9A48-464E1AC0ED96}" type="datetimeFigureOut">
              <a:rPr lang="en-US" smtClean="0">
                <a:solidFill>
                  <a:prstClr val="black">
                    <a:tint val="75000"/>
                  </a:prstClr>
                </a:solidFill>
              </a:rPr>
              <a:pPr/>
              <a:t>3/11/2014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1A292AC-EBB0-4B4F-9A28-AD52232417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6514145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FDF898-F42B-47BE-9A48-464E1AC0ED96}" type="datetimeFigureOut">
              <a:rPr lang="en-US" smtClean="0">
                <a:solidFill>
                  <a:prstClr val="black">
                    <a:tint val="75000"/>
                  </a:prstClr>
                </a:solidFill>
              </a:rPr>
              <a:pPr/>
              <a:t>3/11/2014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1A292AC-EBB0-4B4F-9A28-AD52232417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7279262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DF898-F42B-47BE-9A48-464E1AC0ED96}" type="datetimeFigureOut">
              <a:rPr lang="en-US" smtClean="0">
                <a:solidFill>
                  <a:prstClr val="black">
                    <a:tint val="75000"/>
                  </a:prstClr>
                </a:solidFill>
              </a:rPr>
              <a:pPr/>
              <a:t>3/11/2014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1A292AC-EBB0-4B4F-9A28-AD52232417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8771652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DF898-F42B-47BE-9A48-464E1AC0ED96}" type="datetimeFigureOut">
              <a:rPr lang="en-US" smtClean="0">
                <a:solidFill>
                  <a:prstClr val="black">
                    <a:tint val="75000"/>
                  </a:prstClr>
                </a:solidFill>
              </a:rPr>
              <a:pPr/>
              <a:t>3/11/2014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A292AC-EBB0-4B4F-9A28-AD52232417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3041703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DF898-F42B-47BE-9A48-464E1AC0ED96}" type="datetimeFigureOut">
              <a:rPr lang="en-US" smtClean="0">
                <a:solidFill>
                  <a:prstClr val="black">
                    <a:tint val="75000"/>
                  </a:prstClr>
                </a:solidFill>
              </a:rPr>
              <a:pPr/>
              <a:t>3/11/2014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1A292AC-EBB0-4B4F-9A28-AD52232417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611469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DF898-F42B-47BE-9A48-464E1AC0ED96}" type="datetimeFigureOut">
              <a:rPr lang="en-US" smtClean="0">
                <a:solidFill>
                  <a:prstClr val="black">
                    <a:tint val="75000"/>
                  </a:prstClr>
                </a:solidFill>
              </a:rPr>
              <a:pPr/>
              <a:t>3/11/2014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292AC-EBB0-4B4F-9A28-AD52232417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71030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13"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12"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8.xml"/><Relationship Id="rId11" Type="http://schemas.openxmlformats.org/officeDocument/2006/relationships/diagramColors" Target="../diagrams/colors9.xml"/><Relationship Id="rId5" Type="http://schemas.openxmlformats.org/officeDocument/2006/relationships/diagramLayout" Target="../diagrams/layout8.xml"/><Relationship Id="rId10" Type="http://schemas.openxmlformats.org/officeDocument/2006/relationships/diagramQuickStyle" Target="../diagrams/quickStyle9.xml"/><Relationship Id="rId4" Type="http://schemas.openxmlformats.org/officeDocument/2006/relationships/diagramData" Target="../diagrams/data8.xml"/><Relationship Id="rId9" Type="http://schemas.openxmlformats.org/officeDocument/2006/relationships/diagramLayout" Target="../diagrams/layout9.xml"/><Relationship Id="rId14" Type="http://schemas.microsoft.com/office/2007/relationships/diagramDrawing" Target="../diagrams/drawing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2.png"/><Relationship Id="rId7" Type="http://schemas.openxmlformats.org/officeDocument/2006/relationships/diagramLayout" Target="../diagrams/layout10.xml"/><Relationship Id="rId12"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10.xml"/><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diagramColors" Target="../diagrams/colors10.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2.png"/><Relationship Id="rId7" Type="http://schemas.openxmlformats.org/officeDocument/2006/relationships/diagramLayout" Target="../diagrams/layout1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Data" Target="../diagrams/data11.xml"/><Relationship Id="rId11" Type="http://schemas.microsoft.com/office/2007/relationships/diagramDrawing" Target="../diagrams/drawing11.xml"/><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diagramColors" Target="../diagrams/colors1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2.xml"/><Relationship Id="rId13" Type="http://schemas.openxmlformats.org/officeDocument/2006/relationships/diagramColors" Target="../diagrams/colors13.xml"/><Relationship Id="rId18" Type="http://schemas.openxmlformats.org/officeDocument/2006/relationships/image" Target="../media/image9.jpeg"/><Relationship Id="rId3" Type="http://schemas.openxmlformats.org/officeDocument/2006/relationships/image" Target="../media/image2.png"/><Relationship Id="rId21" Type="http://schemas.microsoft.com/office/2007/relationships/diagramDrawing" Target="../diagrams/drawing13.xml"/><Relationship Id="rId7" Type="http://schemas.openxmlformats.org/officeDocument/2006/relationships/diagramLayout" Target="../diagrams/layout12.xml"/><Relationship Id="rId12" Type="http://schemas.openxmlformats.org/officeDocument/2006/relationships/diagramQuickStyle" Target="../diagrams/quickStyle13.xml"/><Relationship Id="rId17" Type="http://schemas.openxmlformats.org/officeDocument/2006/relationships/diagramColors" Target="../diagrams/colors14.xml"/><Relationship Id="rId2" Type="http://schemas.openxmlformats.org/officeDocument/2006/relationships/notesSlide" Target="../notesSlides/notesSlide9.xml"/><Relationship Id="rId16" Type="http://schemas.openxmlformats.org/officeDocument/2006/relationships/diagramQuickStyle" Target="../diagrams/quickStyle14.xml"/><Relationship Id="rId20" Type="http://schemas.microsoft.com/office/2007/relationships/diagramDrawing" Target="../diagrams/drawing14.xml"/><Relationship Id="rId1" Type="http://schemas.openxmlformats.org/officeDocument/2006/relationships/slideLayout" Target="../slideLayouts/slideLayout1.xml"/><Relationship Id="rId6" Type="http://schemas.openxmlformats.org/officeDocument/2006/relationships/diagramData" Target="../diagrams/data12.xml"/><Relationship Id="rId11" Type="http://schemas.openxmlformats.org/officeDocument/2006/relationships/diagramLayout" Target="../diagrams/layout13.xml"/><Relationship Id="rId5" Type="http://schemas.openxmlformats.org/officeDocument/2006/relationships/image" Target="../media/image4.png"/><Relationship Id="rId15" Type="http://schemas.openxmlformats.org/officeDocument/2006/relationships/diagramLayout" Target="../diagrams/layout14.xml"/><Relationship Id="rId10" Type="http://schemas.openxmlformats.org/officeDocument/2006/relationships/diagramData" Target="../diagrams/data13.xml"/><Relationship Id="rId4" Type="http://schemas.openxmlformats.org/officeDocument/2006/relationships/image" Target="../media/image3.jpeg"/><Relationship Id="rId9" Type="http://schemas.openxmlformats.org/officeDocument/2006/relationships/diagramColors" Target="../diagrams/colors12.xml"/><Relationship Id="rId14" Type="http://schemas.openxmlformats.org/officeDocument/2006/relationships/diagramData" Target="../diagrams/data14.xml"/><Relationship Id="rId22" Type="http://schemas.microsoft.com/office/2007/relationships/diagramDrawing" Target="../diagrams/drawing1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2.png"/><Relationship Id="rId7" Type="http://schemas.openxmlformats.org/officeDocument/2006/relationships/diagramLayout" Target="../diagrams/layout15.xml"/><Relationship Id="rId12" Type="http://schemas.microsoft.com/office/2007/relationships/diagramDrawing" Target="../diagrams/drawing15.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Data" Target="../diagrams/data15.xml"/><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jpeg"/><Relationship Id="rId9" Type="http://schemas.openxmlformats.org/officeDocument/2006/relationships/diagramColors" Target="../diagrams/colors15.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6.xml"/><Relationship Id="rId13" Type="http://schemas.microsoft.com/office/2007/relationships/diagramDrawing" Target="../diagrams/drawing16.xml"/><Relationship Id="rId3" Type="http://schemas.openxmlformats.org/officeDocument/2006/relationships/image" Target="../media/image2.png"/><Relationship Id="rId7" Type="http://schemas.openxmlformats.org/officeDocument/2006/relationships/diagramData" Target="../diagrams/data16.xml"/><Relationship Id="rId12"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19.jpeg"/><Relationship Id="rId5" Type="http://schemas.openxmlformats.org/officeDocument/2006/relationships/image" Target="../media/image4.png"/><Relationship Id="rId10" Type="http://schemas.openxmlformats.org/officeDocument/2006/relationships/diagramColors" Target="../diagrams/colors16.xml"/><Relationship Id="rId4" Type="http://schemas.openxmlformats.org/officeDocument/2006/relationships/image" Target="../media/image3.jpeg"/><Relationship Id="rId9"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7.xml"/><Relationship Id="rId13" Type="http://schemas.microsoft.com/office/2007/relationships/diagramDrawing" Target="../diagrams/drawing17.xml"/><Relationship Id="rId3" Type="http://schemas.openxmlformats.org/officeDocument/2006/relationships/image" Target="../media/image2.png"/><Relationship Id="rId7" Type="http://schemas.openxmlformats.org/officeDocument/2006/relationships/diagramLayout" Target="../diagrams/layout17.xml"/><Relationship Id="rId12"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Data" Target="../diagrams/data17.xml"/><Relationship Id="rId11"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20.jpeg"/><Relationship Id="rId4" Type="http://schemas.openxmlformats.org/officeDocument/2006/relationships/image" Target="../media/image3.jpeg"/><Relationship Id="rId9" Type="http://schemas.openxmlformats.org/officeDocument/2006/relationships/diagramColors" Target="../diagrams/colors17.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8.xml"/><Relationship Id="rId13" Type="http://schemas.openxmlformats.org/officeDocument/2006/relationships/diagramColors" Target="../diagrams/colors19.xml"/><Relationship Id="rId3" Type="http://schemas.openxmlformats.org/officeDocument/2006/relationships/image" Target="../media/image2.png"/><Relationship Id="rId7" Type="http://schemas.openxmlformats.org/officeDocument/2006/relationships/diagramLayout" Target="../diagrams/layout18.xml"/><Relationship Id="rId12" Type="http://schemas.openxmlformats.org/officeDocument/2006/relationships/diagramQuickStyle" Target="../diagrams/quickStyle19.xml"/><Relationship Id="rId2" Type="http://schemas.openxmlformats.org/officeDocument/2006/relationships/notesSlide" Target="../notesSlides/notesSlide13.xml"/><Relationship Id="rId16" Type="http://schemas.microsoft.com/office/2007/relationships/diagramDrawing" Target="../diagrams/drawing18.xml"/><Relationship Id="rId1" Type="http://schemas.openxmlformats.org/officeDocument/2006/relationships/slideLayout" Target="../slideLayouts/slideLayout1.xml"/><Relationship Id="rId6" Type="http://schemas.openxmlformats.org/officeDocument/2006/relationships/diagramData" Target="../diagrams/data18.xml"/><Relationship Id="rId11" Type="http://schemas.openxmlformats.org/officeDocument/2006/relationships/diagramLayout" Target="../diagrams/layout19.xml"/><Relationship Id="rId5" Type="http://schemas.openxmlformats.org/officeDocument/2006/relationships/image" Target="../media/image4.png"/><Relationship Id="rId15" Type="http://schemas.microsoft.com/office/2007/relationships/diagramDrawing" Target="../diagrams/drawing19.xml"/><Relationship Id="rId10" Type="http://schemas.openxmlformats.org/officeDocument/2006/relationships/diagramData" Target="../diagrams/data19.xml"/><Relationship Id="rId4" Type="http://schemas.openxmlformats.org/officeDocument/2006/relationships/image" Target="../media/image3.jpeg"/><Relationship Id="rId9" Type="http://schemas.openxmlformats.org/officeDocument/2006/relationships/diagramColors" Target="../diagrams/colors18.xml"/><Relationship Id="rId14" Type="http://schemas.openxmlformats.org/officeDocument/2006/relationships/image" Target="../media/image9.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0.xml"/><Relationship Id="rId13"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diagramQuickStyle" Target="../diagrams/quickStyle20.xml"/><Relationship Id="rId12" Type="http://schemas.openxmlformats.org/officeDocument/2006/relationships/diagramColors" Target="../diagrams/colors2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20.xml"/><Relationship Id="rId11" Type="http://schemas.openxmlformats.org/officeDocument/2006/relationships/diagramQuickStyle" Target="../diagrams/quickStyle21.xml"/><Relationship Id="rId5" Type="http://schemas.openxmlformats.org/officeDocument/2006/relationships/diagramData" Target="../diagrams/data20.xml"/><Relationship Id="rId15" Type="http://schemas.microsoft.com/office/2007/relationships/diagramDrawing" Target="../diagrams/drawing21.xml"/><Relationship Id="rId10" Type="http://schemas.openxmlformats.org/officeDocument/2006/relationships/diagramLayout" Target="../diagrams/layout21.xml"/><Relationship Id="rId4" Type="http://schemas.openxmlformats.org/officeDocument/2006/relationships/image" Target="../media/image4.png"/><Relationship Id="rId9" Type="http://schemas.openxmlformats.org/officeDocument/2006/relationships/diagramData" Target="../diagrams/data21.xml"/><Relationship Id="rId14" Type="http://schemas.microsoft.com/office/2007/relationships/diagramDrawing" Target="../diagrams/drawing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2.xml"/><Relationship Id="rId13" Type="http://schemas.microsoft.com/office/2007/relationships/diagramDrawing" Target="../diagrams/drawing22.xml"/><Relationship Id="rId3" Type="http://schemas.openxmlformats.org/officeDocument/2006/relationships/image" Target="../media/image2.png"/><Relationship Id="rId7" Type="http://schemas.openxmlformats.org/officeDocument/2006/relationships/diagramLayout" Target="../diagrams/layout22.xml"/><Relationship Id="rId12"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Data" Target="../diagrams/data22.xml"/><Relationship Id="rId11" Type="http://schemas.openxmlformats.org/officeDocument/2006/relationships/image" Target="../media/image23.png"/><Relationship Id="rId5" Type="http://schemas.openxmlformats.org/officeDocument/2006/relationships/image" Target="../media/image4.png"/><Relationship Id="rId10" Type="http://schemas.openxmlformats.org/officeDocument/2006/relationships/image" Target="../media/image22.jpeg"/><Relationship Id="rId4" Type="http://schemas.openxmlformats.org/officeDocument/2006/relationships/image" Target="../media/image3.jpeg"/><Relationship Id="rId9" Type="http://schemas.openxmlformats.org/officeDocument/2006/relationships/diagramColors" Target="../diagrams/colors2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3.xml"/><Relationship Id="rId3" Type="http://schemas.openxmlformats.org/officeDocument/2006/relationships/image" Target="../media/image2.png"/><Relationship Id="rId7" Type="http://schemas.openxmlformats.org/officeDocument/2006/relationships/diagramLayout" Target="../diagrams/layout23.xml"/><Relationship Id="rId12" Type="http://schemas.microsoft.com/office/2007/relationships/diagramDrawing" Target="../diagrams/drawing23.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Data" Target="../diagrams/data23.xml"/><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3.jpeg"/><Relationship Id="rId9" Type="http://schemas.openxmlformats.org/officeDocument/2006/relationships/diagramColors" Target="../diagrams/colors23.xml"/></Relationships>
</file>

<file path=ppt/slides/_rels/slide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4.xml"/><Relationship Id="rId7"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microsoft.com/office/2007/relationships/diagramDrawing" Target="../diagrams/drawing24.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3.jpeg"/><Relationship Id="rId7" Type="http://schemas.openxmlformats.org/officeDocument/2006/relationships/diagramQuickStyle" Target="../diagrams/quickStyle2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25.xml"/><Relationship Id="rId11" Type="http://schemas.microsoft.com/office/2007/relationships/diagramDrawing" Target="../diagrams/drawing25.xml"/><Relationship Id="rId5" Type="http://schemas.openxmlformats.org/officeDocument/2006/relationships/diagramData" Target="../diagrams/data25.xm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3.jpeg"/><Relationship Id="rId7" Type="http://schemas.openxmlformats.org/officeDocument/2006/relationships/diagramQuickStyle" Target="../diagrams/quickStyle2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26.xml"/><Relationship Id="rId11" Type="http://schemas.microsoft.com/office/2007/relationships/diagramDrawing" Target="../diagrams/drawing26.xml"/><Relationship Id="rId5" Type="http://schemas.openxmlformats.org/officeDocument/2006/relationships/diagramData" Target="../diagrams/data26.xm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image" Target="../media/image2.png"/><Relationship Id="rId7" Type="http://schemas.openxmlformats.org/officeDocument/2006/relationships/diagramLayout" Target="../diagrams/layout27.xml"/><Relationship Id="rId12" Type="http://schemas.microsoft.com/office/2007/relationships/diagramDrawing" Target="../diagrams/drawing27.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Data" Target="../diagrams/data27.xml"/><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3.jpeg"/><Relationship Id="rId9" Type="http://schemas.openxmlformats.org/officeDocument/2006/relationships/diagramColors" Target="../diagrams/colors27.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8.xml"/><Relationship Id="rId3" Type="http://schemas.openxmlformats.org/officeDocument/2006/relationships/image" Target="../media/image3.jpeg"/><Relationship Id="rId7" Type="http://schemas.openxmlformats.org/officeDocument/2006/relationships/diagramQuickStyle" Target="../diagrams/quickStyle2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28.xml"/><Relationship Id="rId5" Type="http://schemas.openxmlformats.org/officeDocument/2006/relationships/diagramData" Target="../diagrams/data28.xml"/><Relationship Id="rId10" Type="http://schemas.microsoft.com/office/2007/relationships/diagramDrawing" Target="../diagrams/drawing28.xml"/><Relationship Id="rId4" Type="http://schemas.openxmlformats.org/officeDocument/2006/relationships/image" Target="../media/image4.png"/><Relationship Id="rId9" Type="http://schemas.openxmlformats.org/officeDocument/2006/relationships/image" Target="../media/image29.gif"/></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29.xml"/><Relationship Id="rId3" Type="http://schemas.openxmlformats.org/officeDocument/2006/relationships/image" Target="../media/image3.jpeg"/><Relationship Id="rId7" Type="http://schemas.openxmlformats.org/officeDocument/2006/relationships/diagramLayout" Target="../diagrams/layout2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29.xml"/><Relationship Id="rId5" Type="http://schemas.openxmlformats.org/officeDocument/2006/relationships/image" Target="../media/image29.gif"/><Relationship Id="rId10" Type="http://schemas.microsoft.com/office/2007/relationships/diagramDrawing" Target="../diagrams/drawing29.xml"/><Relationship Id="rId4" Type="http://schemas.openxmlformats.org/officeDocument/2006/relationships/image" Target="../media/image4.png"/><Relationship Id="rId9" Type="http://schemas.openxmlformats.org/officeDocument/2006/relationships/diagramColors" Target="../diagrams/colors29.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30.xml"/><Relationship Id="rId3" Type="http://schemas.openxmlformats.org/officeDocument/2006/relationships/image" Target="../media/image3.jpeg"/><Relationship Id="rId7" Type="http://schemas.openxmlformats.org/officeDocument/2006/relationships/diagramLayout" Target="../diagrams/layout3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Data" Target="../diagrams/data30.xml"/><Relationship Id="rId5" Type="http://schemas.openxmlformats.org/officeDocument/2006/relationships/image" Target="../media/image29.gif"/><Relationship Id="rId10" Type="http://schemas.microsoft.com/office/2007/relationships/diagramDrawing" Target="../diagrams/drawing30.xml"/><Relationship Id="rId4" Type="http://schemas.openxmlformats.org/officeDocument/2006/relationships/image" Target="../media/image4.png"/><Relationship Id="rId9" Type="http://schemas.openxmlformats.org/officeDocument/2006/relationships/diagramColors" Target="../diagrams/colors30.xml"/></Relationships>
</file>

<file path=ppt/slides/_rels/slide2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1.xml"/><Relationship Id="rId7"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31.xml"/><Relationship Id="rId5" Type="http://schemas.openxmlformats.org/officeDocument/2006/relationships/diagramQuickStyle" Target="../diagrams/quickStyle31.xml"/><Relationship Id="rId10" Type="http://schemas.microsoft.com/office/2007/relationships/diagramDrawing" Target="../diagrams/drawing31.xml"/><Relationship Id="rId4" Type="http://schemas.openxmlformats.org/officeDocument/2006/relationships/diagramLayout" Target="../diagrams/layout31.xml"/><Relationship Id="rId9" Type="http://schemas.openxmlformats.org/officeDocument/2006/relationships/image" Target="../media/image32.jpe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microsoft.com/office/2007/relationships/diagramDrawing" Target="../diagrams/drawing2.xml"/><Relationship Id="rId5" Type="http://schemas.openxmlformats.org/officeDocument/2006/relationships/diagramData" Target="../diagrams/data2.xm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jpeg"/><Relationship Id="rId7" Type="http://schemas.openxmlformats.org/officeDocument/2006/relationships/diagramQuickStyle" Target="../diagrams/quickStyle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microsoft.com/office/2007/relationships/diagramDrawing" Target="../diagrams/drawing3.xml"/><Relationship Id="rId5" Type="http://schemas.openxmlformats.org/officeDocument/2006/relationships/diagramData" Target="../diagrams/data3.xm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jpeg"/><Relationship Id="rId7" Type="http://schemas.openxmlformats.org/officeDocument/2006/relationships/diagramQuickStyle" Target="../diagrams/quickStyle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4.xml"/><Relationship Id="rId11" Type="http://schemas.microsoft.com/office/2007/relationships/diagramDrawing" Target="../diagrams/drawing4.xml"/><Relationship Id="rId5" Type="http://schemas.openxmlformats.org/officeDocument/2006/relationships/diagramData" Target="../diagrams/data4.xm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2.png"/><Relationship Id="rId7" Type="http://schemas.openxmlformats.org/officeDocument/2006/relationships/diagramLayout" Target="../diagrams/layout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Data" Target="../diagrams/data5.xml"/><Relationship Id="rId11" Type="http://schemas.microsoft.com/office/2007/relationships/diagramDrawing" Target="../diagrams/drawing5.xml"/><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2.png"/><Relationship Id="rId7" Type="http://schemas.openxmlformats.org/officeDocument/2006/relationships/diagramLayout" Target="../diagrams/layout6.xml"/><Relationship Id="rId12"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6.xml"/><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jpeg"/><Relationship Id="rId9"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2.png"/><Relationship Id="rId7" Type="http://schemas.openxmlformats.org/officeDocument/2006/relationships/diagramData" Target="../diagrams/data7.xml"/><Relationship Id="rId12"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diagramColors" Target="../diagrams/colors7.xml"/><Relationship Id="rId4" Type="http://schemas.openxmlformats.org/officeDocument/2006/relationships/image" Target="../media/image3.jpeg"/><Relationship Id="rId9"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5970" t="2322" r="3950" b="13873"/>
          <a:stretch/>
        </p:blipFill>
        <p:spPr bwMode="auto">
          <a:xfrm>
            <a:off x="94129" y="381000"/>
            <a:ext cx="5544671" cy="571500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4038600" y="1439882"/>
            <a:ext cx="4519549" cy="3539430"/>
          </a:xfrm>
          <a:prstGeom prst="rect">
            <a:avLst/>
          </a:prstGeom>
          <a:noFill/>
        </p:spPr>
        <p:txBody>
          <a:bodyPr wrap="square" rtlCol="0">
            <a:spAutoFit/>
          </a:bodyPr>
          <a:lstStyle/>
          <a:p>
            <a:r>
              <a:rPr lang="en-PH" sz="3200" b="1" dirty="0">
                <a:latin typeface="Footlight MT Light" pitchFamily="18" charset="0"/>
              </a:rPr>
              <a:t>“In seeking knowledge, the first step is silence, the second listening, </a:t>
            </a:r>
            <a:endParaRPr lang="en-PH" sz="3200" b="1" dirty="0" smtClean="0">
              <a:latin typeface="Footlight MT Light" pitchFamily="18" charset="0"/>
            </a:endParaRPr>
          </a:p>
          <a:p>
            <a:r>
              <a:rPr lang="en-PH" sz="3200" b="1" dirty="0" smtClean="0">
                <a:latin typeface="Footlight MT Light" pitchFamily="18" charset="0"/>
              </a:rPr>
              <a:t>the </a:t>
            </a:r>
            <a:r>
              <a:rPr lang="en-PH" sz="3200" b="1" dirty="0">
                <a:latin typeface="Footlight MT Light" pitchFamily="18" charset="0"/>
              </a:rPr>
              <a:t>third remembering, the </a:t>
            </a:r>
            <a:r>
              <a:rPr lang="en-PH" sz="3200" b="1" dirty="0" smtClean="0">
                <a:latin typeface="Footlight MT Light" pitchFamily="18" charset="0"/>
              </a:rPr>
              <a:t>fourth</a:t>
            </a:r>
            <a:r>
              <a:rPr lang="en-US" sz="3200" b="1" dirty="0">
                <a:latin typeface="Footlight MT Light" pitchFamily="18" charset="0"/>
              </a:rPr>
              <a:t> </a:t>
            </a:r>
            <a:r>
              <a:rPr lang="en-PH" sz="3200" b="1" dirty="0" smtClean="0">
                <a:latin typeface="Footlight MT Light" pitchFamily="18" charset="0"/>
              </a:rPr>
              <a:t>practicing, and the fifth teaching others”</a:t>
            </a:r>
          </a:p>
          <a:p>
            <a:r>
              <a:rPr lang="en-PH" sz="3200" dirty="0" smtClean="0">
                <a:latin typeface="Footlight MT Light" pitchFamily="18" charset="0"/>
              </a:rPr>
              <a:t>        </a:t>
            </a:r>
            <a:r>
              <a:rPr lang="en-PH" sz="2800" i="1" dirty="0" smtClean="0">
                <a:latin typeface="Footlight MT Light" pitchFamily="18" charset="0"/>
              </a:rPr>
              <a:t>- Solomon </a:t>
            </a:r>
            <a:r>
              <a:rPr lang="en-PH" sz="2800" i="1" dirty="0" err="1" smtClean="0">
                <a:latin typeface="Footlight MT Light" pitchFamily="18" charset="0"/>
              </a:rPr>
              <a:t>Ibn</a:t>
            </a:r>
            <a:r>
              <a:rPr lang="en-PH" sz="2800" i="1" dirty="0" smtClean="0">
                <a:latin typeface="Footlight MT Light" pitchFamily="18" charset="0"/>
              </a:rPr>
              <a:t> </a:t>
            </a:r>
            <a:r>
              <a:rPr lang="en-PH" sz="2800" i="1" dirty="0" err="1" smtClean="0">
                <a:latin typeface="Footlight MT Light" pitchFamily="18" charset="0"/>
              </a:rPr>
              <a:t>Gabirol</a:t>
            </a:r>
            <a:endParaRPr lang="en-US" sz="2800" i="1" dirty="0" smtClean="0">
              <a:latin typeface="Footlight MT Light" pitchFamily="18" charset="0"/>
            </a:endParaRPr>
          </a:p>
        </p:txBody>
      </p:sp>
    </p:spTree>
    <p:extLst>
      <p:ext uri="{BB962C8B-B14F-4D97-AF65-F5344CB8AC3E}">
        <p14:creationId xmlns:p14="http://schemas.microsoft.com/office/powerpoint/2010/main" xmlns="" val="25655320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oN Logo.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268" b="19287"/>
          <a:stretch/>
        </p:blipFill>
        <p:spPr bwMode="auto">
          <a:xfrm>
            <a:off x="7162800" y="5416526"/>
            <a:ext cx="1676400" cy="1212874"/>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aphicFrame>
        <p:nvGraphicFramePr>
          <p:cNvPr id="8" name="Diagram 7"/>
          <p:cNvGraphicFramePr/>
          <p:nvPr>
            <p:extLst>
              <p:ext uri="{D42A27DB-BD31-4B8C-83A1-F6EECF244321}">
                <p14:modId xmlns:p14="http://schemas.microsoft.com/office/powerpoint/2010/main" xmlns="" val="1453244160"/>
              </p:ext>
            </p:extLst>
          </p:nvPr>
        </p:nvGraphicFramePr>
        <p:xfrm>
          <a:off x="990599" y="457200"/>
          <a:ext cx="8034151" cy="81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Diagram 13"/>
          <p:cNvGraphicFramePr/>
          <p:nvPr>
            <p:extLst>
              <p:ext uri="{D42A27DB-BD31-4B8C-83A1-F6EECF244321}">
                <p14:modId xmlns:p14="http://schemas.microsoft.com/office/powerpoint/2010/main" xmlns="" val="3758187864"/>
              </p:ext>
            </p:extLst>
          </p:nvPr>
        </p:nvGraphicFramePr>
        <p:xfrm>
          <a:off x="914401" y="1397000"/>
          <a:ext cx="779614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p:cNvSpPr txBox="1"/>
          <p:nvPr/>
        </p:nvSpPr>
        <p:spPr>
          <a:xfrm>
            <a:off x="3352800" y="1723072"/>
            <a:ext cx="3732730" cy="1477328"/>
          </a:xfrm>
          <a:prstGeom prst="rect">
            <a:avLst/>
          </a:prstGeom>
          <a:noFill/>
        </p:spPr>
        <p:txBody>
          <a:bodyPr wrap="square" rtlCol="0">
            <a:spAutoFit/>
          </a:bodyPr>
          <a:lstStyle/>
          <a:p>
            <a:pPr marL="285750" indent="-285750">
              <a:buFont typeface="Wingdings" pitchFamily="2" charset="2"/>
              <a:buChar char="v"/>
            </a:pPr>
            <a:r>
              <a:rPr lang="en-US" dirty="0">
                <a:latin typeface="Footlight MT Light" pitchFamily="18" charset="0"/>
              </a:rPr>
              <a:t>Individual learning styles emerges through: </a:t>
            </a:r>
            <a:r>
              <a:rPr lang="en-US" b="1" dirty="0">
                <a:latin typeface="Footlight MT Light" pitchFamily="18" charset="0"/>
              </a:rPr>
              <a:t>Genetics</a:t>
            </a:r>
            <a:r>
              <a:rPr lang="en-US" dirty="0">
                <a:latin typeface="Footlight MT Light" pitchFamily="18" charset="0"/>
              </a:rPr>
              <a:t>, </a:t>
            </a:r>
            <a:r>
              <a:rPr lang="en-US" b="1" dirty="0">
                <a:latin typeface="Footlight MT Light" pitchFamily="18" charset="0"/>
              </a:rPr>
              <a:t>life experiences</a:t>
            </a:r>
            <a:r>
              <a:rPr lang="en-US" dirty="0">
                <a:latin typeface="Footlight MT Light" pitchFamily="18" charset="0"/>
              </a:rPr>
              <a:t>, and </a:t>
            </a:r>
            <a:r>
              <a:rPr lang="en-US" b="1" dirty="0">
                <a:latin typeface="Footlight MT Light" pitchFamily="18" charset="0"/>
              </a:rPr>
              <a:t>demands of our current environment </a:t>
            </a:r>
          </a:p>
          <a:p>
            <a:endParaRPr lang="en-US" dirty="0"/>
          </a:p>
        </p:txBody>
      </p:sp>
      <p:sp>
        <p:nvSpPr>
          <p:cNvPr id="17" name="TextBox 16"/>
          <p:cNvSpPr txBox="1"/>
          <p:nvPr/>
        </p:nvSpPr>
        <p:spPr>
          <a:xfrm>
            <a:off x="3276600" y="4293275"/>
            <a:ext cx="3810000" cy="2031325"/>
          </a:xfrm>
          <a:prstGeom prst="rect">
            <a:avLst/>
          </a:prstGeom>
          <a:noFill/>
        </p:spPr>
        <p:txBody>
          <a:bodyPr wrap="square" rtlCol="0">
            <a:spAutoFit/>
          </a:bodyPr>
          <a:lstStyle/>
          <a:p>
            <a:pPr marL="285750" indent="-285750">
              <a:buFont typeface="Wingdings" pitchFamily="2" charset="2"/>
              <a:buChar char="v"/>
            </a:pPr>
            <a:r>
              <a:rPr lang="en-US" dirty="0">
                <a:latin typeface="Footlight MT Light" pitchFamily="18" charset="0"/>
              </a:rPr>
              <a:t>There is a symbiotic relationship among our </a:t>
            </a:r>
            <a:r>
              <a:rPr lang="en-US" b="1" dirty="0">
                <a:latin typeface="Footlight MT Light" pitchFamily="18" charset="0"/>
              </a:rPr>
              <a:t>personal qualities</a:t>
            </a:r>
            <a:r>
              <a:rPr lang="en-US" dirty="0">
                <a:latin typeface="Footlight MT Light" pitchFamily="18" charset="0"/>
              </a:rPr>
              <a:t>, the </a:t>
            </a:r>
            <a:r>
              <a:rPr lang="en-US" b="1" dirty="0">
                <a:latin typeface="Footlight MT Light" pitchFamily="18" charset="0"/>
              </a:rPr>
              <a:t>instructional processes </a:t>
            </a:r>
            <a:r>
              <a:rPr lang="en-US" dirty="0">
                <a:latin typeface="Footlight MT Light" pitchFamily="18" charset="0"/>
              </a:rPr>
              <a:t>we employ to convey the content of our disciplines, and the styles our learners display. </a:t>
            </a:r>
          </a:p>
          <a:p>
            <a:endParaRPr lang="en-US" dirty="0"/>
          </a:p>
        </p:txBody>
      </p:sp>
      <p:pic>
        <p:nvPicPr>
          <p:cNvPr id="11" name="Picture 2" descr="C:\Users\Jhet\Desktop\1492400_611217635591966_1515812812_o.jpg"/>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l="55549" r="28591" b="76683"/>
          <a:stretch/>
        </p:blipFill>
        <p:spPr bwMode="auto">
          <a:xfrm>
            <a:off x="-76199" y="0"/>
            <a:ext cx="1752599" cy="141195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91508527"/>
      </p:ext>
    </p:extLst>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1000"/>
                                        <p:tgtEl>
                                          <p:spTgt spid="17">
                                            <p:txEl>
                                              <p:pRg st="0" end="0"/>
                                            </p:txEl>
                                          </p:spTgt>
                                        </p:tgtEl>
                                      </p:cBhvr>
                                    </p:animEffect>
                                    <p:anim calcmode="lin" valueType="num">
                                      <p:cBhvr>
                                        <p:cTn id="15"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lstStyle/>
          <a:p>
            <a:endParaRPr lang="en-PH"/>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8600"/>
            <a:ext cx="8686800" cy="6347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82731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2" name="Diagram 1"/>
          <p:cNvGraphicFramePr/>
          <p:nvPr>
            <p:extLst>
              <p:ext uri="{D42A27DB-BD31-4B8C-83A1-F6EECF244321}">
                <p14:modId xmlns:p14="http://schemas.microsoft.com/office/powerpoint/2010/main" xmlns="" val="106718338"/>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152400" y="3172361"/>
            <a:ext cx="8993423" cy="1323439"/>
          </a:xfrm>
          <a:prstGeom prst="rect">
            <a:avLst/>
          </a:prstGeom>
          <a:noFill/>
        </p:spPr>
        <p:txBody>
          <a:bodyPr wrap="square" lIns="91440" tIns="45720" rIns="91440" bIns="45720">
            <a:spAutoFit/>
          </a:bodyPr>
          <a:lstStyle/>
          <a:p>
            <a:pPr algn="ctr"/>
            <a:r>
              <a:rPr lang="en-US" sz="4000" b="1" dirty="0" smtClean="0">
                <a:ln w="17780" cmpd="sng">
                  <a:solidFill>
                    <a:srgbClr val="FFFFFF"/>
                  </a:solidFill>
                  <a:prstDash val="solid"/>
                  <a:miter lim="800000"/>
                </a:ln>
                <a:solidFill>
                  <a:sysClr val="windowText" lastClr="000000"/>
                </a:solidFill>
                <a:effectLst>
                  <a:outerShdw blurRad="50800" algn="tl" rotWithShape="0">
                    <a:srgbClr val="000000"/>
                  </a:outerShdw>
                </a:effectLst>
                <a:latin typeface="Footlight MT Light" pitchFamily="18" charset="0"/>
              </a:rPr>
              <a:t>DESCRIPTIVE-CORRELATIONAL QUANTITATIVE RESEARCH</a:t>
            </a:r>
            <a:endParaRPr lang="en-US" sz="4000" b="1" dirty="0">
              <a:ln w="17780" cmpd="sng">
                <a:solidFill>
                  <a:srgbClr val="FFFFFF"/>
                </a:solidFill>
                <a:prstDash val="solid"/>
                <a:miter lim="800000"/>
              </a:ln>
              <a:solidFill>
                <a:sysClr val="windowText" lastClr="000000"/>
              </a:solidFill>
              <a:effectLst>
                <a:outerShdw blurRad="50800" algn="tl" rotWithShape="0">
                  <a:srgbClr val="000000"/>
                </a:outerShdw>
              </a:effectLst>
            </a:endParaRPr>
          </a:p>
        </p:txBody>
      </p:sp>
      <p:pic>
        <p:nvPicPr>
          <p:cNvPr id="6146" name="Picture 2"/>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r="30706" b="4286"/>
          <a:stretch/>
        </p:blipFill>
        <p:spPr bwMode="auto">
          <a:xfrm>
            <a:off x="1752600" y="1819835"/>
            <a:ext cx="5715000" cy="923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C:\Users\Jhet\Desktop\1492400_611217635591966_1515812812_o.jp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82109" t="62222" b="14110"/>
          <a:stretch/>
        </p:blipFill>
        <p:spPr bwMode="auto">
          <a:xfrm rot="20975147">
            <a:off x="119271" y="81741"/>
            <a:ext cx="1483294" cy="145480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50981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8" name="Diagram 7"/>
          <p:cNvGraphicFramePr/>
          <p:nvPr>
            <p:extLst>
              <p:ext uri="{D42A27DB-BD31-4B8C-83A1-F6EECF244321}">
                <p14:modId xmlns:p14="http://schemas.microsoft.com/office/powerpoint/2010/main" xmlns="" val="1696709463"/>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p:nvPr/>
        </p:nvSpPr>
        <p:spPr>
          <a:xfrm>
            <a:off x="838200" y="2286000"/>
            <a:ext cx="7924800" cy="523220"/>
          </a:xfrm>
          <a:prstGeom prst="rect">
            <a:avLst/>
          </a:prstGeom>
          <a:noFill/>
        </p:spPr>
        <p:txBody>
          <a:bodyPr wrap="square" rtlCol="0">
            <a:spAutoFit/>
          </a:bodyPr>
          <a:lstStyle/>
          <a:p>
            <a:pPr>
              <a:buFont typeface="Wingdings" pitchFamily="2" charset="2"/>
              <a:buChar char="ü"/>
            </a:pPr>
            <a:r>
              <a:rPr lang="en-US" sz="2800" b="1" dirty="0" smtClean="0">
                <a:latin typeface="Footlight MT Light" pitchFamily="18" charset="0"/>
              </a:rPr>
              <a:t>Level 2, 3, &amp; 4 Student Nurses of </a:t>
            </a:r>
            <a:r>
              <a:rPr lang="en-US" sz="2800" b="1" dirty="0" err="1" smtClean="0">
                <a:latin typeface="Footlight MT Light" pitchFamily="18" charset="0"/>
              </a:rPr>
              <a:t>SoN</a:t>
            </a:r>
            <a:r>
              <a:rPr lang="en-US" sz="2800" b="1" dirty="0" smtClean="0">
                <a:latin typeface="Footlight MT Light" pitchFamily="18" charset="0"/>
              </a:rPr>
              <a:t> “X”</a:t>
            </a:r>
          </a:p>
        </p:txBody>
      </p:sp>
      <p:sp>
        <p:nvSpPr>
          <p:cNvPr id="10" name="TextBox 9"/>
          <p:cNvSpPr txBox="1"/>
          <p:nvPr/>
        </p:nvSpPr>
        <p:spPr>
          <a:xfrm>
            <a:off x="838200" y="2895600"/>
            <a:ext cx="7924800" cy="523220"/>
          </a:xfrm>
          <a:prstGeom prst="rect">
            <a:avLst/>
          </a:prstGeom>
          <a:noFill/>
        </p:spPr>
        <p:txBody>
          <a:bodyPr wrap="square" rtlCol="0">
            <a:spAutoFit/>
          </a:bodyPr>
          <a:lstStyle/>
          <a:p>
            <a:pPr>
              <a:buFont typeface="Wingdings" pitchFamily="2" charset="2"/>
              <a:buChar char="ü"/>
            </a:pPr>
            <a:r>
              <a:rPr lang="en-US" sz="2800" b="1" dirty="0" smtClean="0">
                <a:latin typeface="Footlight MT Light" pitchFamily="18" charset="0"/>
              </a:rPr>
              <a:t>Enrolled for 2nd Semester SY 2013-12014</a:t>
            </a:r>
          </a:p>
        </p:txBody>
      </p:sp>
      <p:sp>
        <p:nvSpPr>
          <p:cNvPr id="11" name="TextBox 10"/>
          <p:cNvSpPr txBox="1"/>
          <p:nvPr/>
        </p:nvSpPr>
        <p:spPr>
          <a:xfrm>
            <a:off x="838200" y="3505200"/>
            <a:ext cx="7924800" cy="523220"/>
          </a:xfrm>
          <a:prstGeom prst="rect">
            <a:avLst/>
          </a:prstGeom>
          <a:noFill/>
        </p:spPr>
        <p:txBody>
          <a:bodyPr wrap="square" rtlCol="0">
            <a:spAutoFit/>
          </a:bodyPr>
          <a:lstStyle/>
          <a:p>
            <a:pPr>
              <a:buFont typeface="Wingdings" pitchFamily="2" charset="2"/>
              <a:buChar char="ü"/>
            </a:pPr>
            <a:r>
              <a:rPr lang="en-US" sz="2800" b="1" dirty="0" smtClean="0">
                <a:latin typeface="Footlight MT Light" pitchFamily="18" charset="0"/>
              </a:rPr>
              <a:t>Exposed in the clinical and community rotations </a:t>
            </a:r>
          </a:p>
        </p:txBody>
      </p:sp>
      <p:sp>
        <p:nvSpPr>
          <p:cNvPr id="12" name="Rectangle 11"/>
          <p:cNvSpPr/>
          <p:nvPr/>
        </p:nvSpPr>
        <p:spPr>
          <a:xfrm>
            <a:off x="609600" y="1524000"/>
            <a:ext cx="4114800" cy="584775"/>
          </a:xfrm>
          <a:prstGeom prst="rect">
            <a:avLst/>
          </a:prstGeom>
          <a:solidFill>
            <a:srgbClr val="FFCC66"/>
          </a:solidFill>
        </p:spPr>
        <p:txBody>
          <a:bodyPr wrap="square">
            <a:spAutoFit/>
          </a:bodyPr>
          <a:lstStyle/>
          <a:p>
            <a:pPr algn="ctr"/>
            <a:r>
              <a:rPr lang="en-US" sz="3200" b="1" dirty="0" smtClean="0">
                <a:latin typeface="Footlight MT Light" pitchFamily="18" charset="0"/>
              </a:rPr>
              <a:t>INCLUSION CRITERIA</a:t>
            </a:r>
            <a:endParaRPr lang="en-US" sz="2200" dirty="0">
              <a:latin typeface="Footlight MT Light" pitchFamily="18" charset="0"/>
            </a:endParaRPr>
          </a:p>
        </p:txBody>
      </p:sp>
      <p:sp>
        <p:nvSpPr>
          <p:cNvPr id="13" name="TextBox 12"/>
          <p:cNvSpPr txBox="1"/>
          <p:nvPr/>
        </p:nvSpPr>
        <p:spPr>
          <a:xfrm>
            <a:off x="762000" y="4277380"/>
            <a:ext cx="5562600" cy="523220"/>
          </a:xfrm>
          <a:prstGeom prst="rect">
            <a:avLst/>
          </a:prstGeom>
          <a:solidFill>
            <a:schemeClr val="accent3">
              <a:lumMod val="20000"/>
              <a:lumOff val="80000"/>
            </a:schemeClr>
          </a:solidFill>
        </p:spPr>
        <p:txBody>
          <a:bodyPr wrap="square" rtlCol="0">
            <a:spAutoFit/>
          </a:bodyPr>
          <a:lstStyle/>
          <a:p>
            <a:pPr>
              <a:buFont typeface="Wingdings" pitchFamily="2" charset="2"/>
              <a:buChar char="§"/>
            </a:pPr>
            <a:r>
              <a:rPr lang="en-US" sz="2800" b="1" dirty="0" smtClean="0">
                <a:latin typeface="Footlight MT Light" pitchFamily="18" charset="0"/>
              </a:rPr>
              <a:t>Locale: Baguio City, Philippines</a:t>
            </a:r>
          </a:p>
        </p:txBody>
      </p:sp>
      <p:pic>
        <p:nvPicPr>
          <p:cNvPr id="14" name="Picture 2" descr="C:\Users\Jhet\Desktop\1492400_611217635591966_1515812812_o.jp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67421" t="25336" r="12173" b="49538"/>
          <a:stretch/>
        </p:blipFill>
        <p:spPr bwMode="auto">
          <a:xfrm>
            <a:off x="-13810" y="-76200"/>
            <a:ext cx="1669535" cy="15240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701045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828429"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48939"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36381"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8" name="Diagram 7"/>
          <p:cNvGraphicFramePr/>
          <p:nvPr>
            <p:extLst>
              <p:ext uri="{D42A27DB-BD31-4B8C-83A1-F6EECF244321}">
                <p14:modId xmlns:p14="http://schemas.microsoft.com/office/powerpoint/2010/main" xmlns="" val="395009829"/>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Diagram 9"/>
          <p:cNvGraphicFramePr/>
          <p:nvPr>
            <p:extLst>
              <p:ext uri="{D42A27DB-BD31-4B8C-83A1-F6EECF244321}">
                <p14:modId xmlns:p14="http://schemas.microsoft.com/office/powerpoint/2010/main" xmlns="" val="1697597632"/>
              </p:ext>
            </p:extLst>
          </p:nvPr>
        </p:nvGraphicFramePr>
        <p:xfrm>
          <a:off x="411581" y="1422400"/>
          <a:ext cx="9646819"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Right Arrow 11"/>
          <p:cNvSpPr/>
          <p:nvPr/>
        </p:nvSpPr>
        <p:spPr>
          <a:xfrm>
            <a:off x="3230981" y="2438400"/>
            <a:ext cx="937260" cy="2209800"/>
          </a:xfrm>
          <a:prstGeom prst="rightArrow">
            <a:avLst/>
          </a:prstGeom>
          <a:solidFill>
            <a:srgbClr val="FFCC66"/>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aphicFrame>
        <p:nvGraphicFramePr>
          <p:cNvPr id="13" name="Diagram 12"/>
          <p:cNvGraphicFramePr/>
          <p:nvPr>
            <p:extLst>
              <p:ext uri="{D42A27DB-BD31-4B8C-83A1-F6EECF244321}">
                <p14:modId xmlns:p14="http://schemas.microsoft.com/office/powerpoint/2010/main" xmlns="" val="4281531149"/>
              </p:ext>
            </p:extLst>
          </p:nvPr>
        </p:nvGraphicFramePr>
        <p:xfrm>
          <a:off x="3792140" y="1501817"/>
          <a:ext cx="5105400" cy="40894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1" name="Picture 2" descr="C:\Users\Jhet\Desktop\1492400_611217635591966_1515812812_o.jpg"/>
          <p:cNvPicPr>
            <a:picLocks noChangeAspect="1" noChangeArrowheads="1"/>
          </p:cNvPicPr>
          <p:nvPr/>
        </p:nvPicPr>
        <p:blipFill rotWithShape="1">
          <a:blip r:embed="rId18" cstate="print">
            <a:extLst>
              <a:ext uri="{28A0092B-C50C-407E-A947-70E740481C1C}">
                <a14:useLocalDpi xmlns:a14="http://schemas.microsoft.com/office/drawing/2010/main" xmlns="" val="0"/>
              </a:ext>
            </a:extLst>
          </a:blip>
          <a:srcRect l="50699" t="59670" r="28482" b="14343"/>
          <a:stretch/>
        </p:blipFill>
        <p:spPr bwMode="auto">
          <a:xfrm>
            <a:off x="41815" y="1"/>
            <a:ext cx="1482185" cy="13716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1665295"/>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2" grpId="0" animBg="1"/>
      <p:bldGraphic spid="1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8" name="Diagram 7"/>
          <p:cNvGraphicFramePr/>
          <p:nvPr>
            <p:extLst>
              <p:ext uri="{D42A27DB-BD31-4B8C-83A1-F6EECF244321}">
                <p14:modId xmlns:p14="http://schemas.microsoft.com/office/powerpoint/2010/main" xmlns="" val="1390044976"/>
              </p:ext>
            </p:extLst>
          </p:nvPr>
        </p:nvGraphicFramePr>
        <p:xfrm>
          <a:off x="990600" y="381000"/>
          <a:ext cx="8077201"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26"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609600" y="1524000"/>
            <a:ext cx="8229600"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C:\Users\Jhet\Desktop\1492400_611217635591966_1515812812_o.jp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67421" t="25336" r="12173" b="49538"/>
          <a:stretch/>
        </p:blipFill>
        <p:spPr bwMode="auto">
          <a:xfrm>
            <a:off x="-76199" y="-76200"/>
            <a:ext cx="1524000" cy="15240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85801" y="1600200"/>
            <a:ext cx="1066799" cy="369332"/>
          </a:xfrm>
          <a:prstGeom prst="rect">
            <a:avLst/>
          </a:prstGeom>
          <a:solidFill>
            <a:schemeClr val="bg1"/>
          </a:solidFill>
          <a:ln>
            <a:solidFill>
              <a:schemeClr val="bg1"/>
            </a:solidFill>
          </a:ln>
        </p:spPr>
        <p:txBody>
          <a:bodyPr wrap="square" rtlCol="0">
            <a:spAutoFit/>
          </a:bodyPr>
          <a:lstStyle/>
          <a:p>
            <a:endParaRPr lang="en-PH" dirty="0"/>
          </a:p>
        </p:txBody>
      </p:sp>
    </p:spTree>
    <p:extLst>
      <p:ext uri="{BB962C8B-B14F-4D97-AF65-F5344CB8AC3E}">
        <p14:creationId xmlns:p14="http://schemas.microsoft.com/office/powerpoint/2010/main" xmlns="" val="3868698554"/>
      </p:ext>
    </p:extLst>
  </p:cSld>
  <p:clrMapOvr>
    <a:masterClrMapping/>
  </p:clrMapOvr>
  <mc:AlternateContent xmlns:mc="http://schemas.openxmlformats.org/markup-compatibility/2006">
    <mc:Choice xmlns:p14="http://schemas.microsoft.com/office/powerpoint/2010/main" xmlns="" Requires="p14">
      <p:transition spd="slow" p14:dur="1600">
        <p14:prism dir="d"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2051" name="Picture 3" descr="C:\Users\Jhet\Desktop\Fullscreen capture 342014 93954 PM.bmp.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419600" y="1415604"/>
            <a:ext cx="4571999" cy="544239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Diagram 7"/>
          <p:cNvGraphicFramePr/>
          <p:nvPr>
            <p:extLst>
              <p:ext uri="{D42A27DB-BD31-4B8C-83A1-F6EECF244321}">
                <p14:modId xmlns:p14="http://schemas.microsoft.com/office/powerpoint/2010/main" xmlns="" val="1491083164"/>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descr="C:\Users\Jhet\Desktop\Fullscreen capture 342014 93945 PM.bmp.jpg"/>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t="2922"/>
          <a:stretch/>
        </p:blipFill>
        <p:spPr bwMode="auto">
          <a:xfrm>
            <a:off x="152400" y="1447800"/>
            <a:ext cx="4572000" cy="529814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Users\Jhet\Desktop\1492400_611217635591966_1515812812_o.jpg"/>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l="80399" r="4184" b="73745"/>
          <a:stretch/>
        </p:blipFill>
        <p:spPr bwMode="auto">
          <a:xfrm>
            <a:off x="-43326" y="0"/>
            <a:ext cx="1186325" cy="149784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437893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8" name="Diagram 7"/>
          <p:cNvGraphicFramePr/>
          <p:nvPr>
            <p:extLst>
              <p:ext uri="{D42A27DB-BD31-4B8C-83A1-F6EECF244321}">
                <p14:modId xmlns:p14="http://schemas.microsoft.com/office/powerpoint/2010/main" xmlns="" val="2421276589"/>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074" name="Picture 2" descr="C:\Users\Jhet\Desktop\Fullscreen capture 342014 94007 PM.bmp.jpg"/>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t="3153"/>
          <a:stretch/>
        </p:blipFill>
        <p:spPr bwMode="auto">
          <a:xfrm>
            <a:off x="4191000" y="1459710"/>
            <a:ext cx="4724400" cy="509349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p:cNvPicPr>
            <a:picLocks noChangeAspect="1" noChangeArrowheads="1"/>
          </p:cNvPicPr>
          <p:nvPr/>
        </p:nvPicPr>
        <p:blipFill rotWithShape="1">
          <a:blip r:embed="rId11">
            <a:extLst>
              <a:ext uri="{28A0092B-C50C-407E-A947-70E740481C1C}">
                <a14:useLocalDpi xmlns:a14="http://schemas.microsoft.com/office/drawing/2010/main" xmlns="" val="0"/>
              </a:ext>
            </a:extLst>
          </a:blip>
          <a:srcRect l="2186" t="1970" r="-2186" b="9333"/>
          <a:stretch/>
        </p:blipFill>
        <p:spPr bwMode="auto">
          <a:xfrm>
            <a:off x="76200" y="1524000"/>
            <a:ext cx="4305300" cy="4939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C:\Users\Jhet\Desktop\1492400_611217635591966_1515812812_o.jpg"/>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l="80399" r="4184" b="73745"/>
          <a:stretch/>
        </p:blipFill>
        <p:spPr bwMode="auto">
          <a:xfrm>
            <a:off x="-43326" y="0"/>
            <a:ext cx="1186325" cy="149784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072049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8" name="Diagram 7"/>
          <p:cNvGraphicFramePr/>
          <p:nvPr>
            <p:extLst>
              <p:ext uri="{D42A27DB-BD31-4B8C-83A1-F6EECF244321}">
                <p14:modId xmlns:p14="http://schemas.microsoft.com/office/powerpoint/2010/main" xmlns="" val="3457903601"/>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 name="Diagram 1"/>
          <p:cNvGraphicFramePr/>
          <p:nvPr>
            <p:extLst>
              <p:ext uri="{D42A27DB-BD31-4B8C-83A1-F6EECF244321}">
                <p14:modId xmlns:p14="http://schemas.microsoft.com/office/powerpoint/2010/main" xmlns="" val="3096211817"/>
              </p:ext>
            </p:extLst>
          </p:nvPr>
        </p:nvGraphicFramePr>
        <p:xfrm>
          <a:off x="685800" y="1447799"/>
          <a:ext cx="8024749" cy="466522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2" descr="C:\Users\Jhet\Desktop\1492400_611217635591966_1515812812_o.jpg"/>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l="50699" t="59670" r="28482" b="14343"/>
          <a:stretch/>
        </p:blipFill>
        <p:spPr bwMode="auto">
          <a:xfrm>
            <a:off x="0" y="0"/>
            <a:ext cx="1482185" cy="13716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1986349"/>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8" name="Diagram 7"/>
          <p:cNvGraphicFramePr/>
          <p:nvPr>
            <p:extLst>
              <p:ext uri="{D42A27DB-BD31-4B8C-83A1-F6EECF244321}">
                <p14:modId xmlns:p14="http://schemas.microsoft.com/office/powerpoint/2010/main" xmlns="" val="2984632915"/>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Diagram 1"/>
          <p:cNvGraphicFramePr/>
          <p:nvPr>
            <p:extLst>
              <p:ext uri="{D42A27DB-BD31-4B8C-83A1-F6EECF244321}">
                <p14:modId xmlns:p14="http://schemas.microsoft.com/office/powerpoint/2010/main" xmlns="" val="964034980"/>
              </p:ext>
            </p:extLst>
          </p:nvPr>
        </p:nvGraphicFramePr>
        <p:xfrm>
          <a:off x="685800" y="1447799"/>
          <a:ext cx="8024749" cy="487680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Picture 2" descr="C:\Users\Jhet\Desktop\1492400_611217635591966_1515812812_o.jpg"/>
          <p:cNvPicPr>
            <a:picLocks noChangeAspect="1" noChangeArrowheads="1"/>
          </p:cNvPicPr>
          <p:nvPr/>
        </p:nvPicPr>
        <p:blipFill rotWithShape="1">
          <a:blip r:embed="rId13" cstate="print">
            <a:extLst>
              <a:ext uri="{28A0092B-C50C-407E-A947-70E740481C1C}">
                <a14:useLocalDpi xmlns:a14="http://schemas.microsoft.com/office/drawing/2010/main" xmlns="" val="0"/>
              </a:ext>
            </a:extLst>
          </a:blip>
          <a:srcRect l="50699" t="59670" r="28482" b="14343"/>
          <a:stretch/>
        </p:blipFill>
        <p:spPr bwMode="auto">
          <a:xfrm>
            <a:off x="41815" y="1"/>
            <a:ext cx="1482185" cy="13716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897468"/>
      </p:ext>
    </p:extLst>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SoN Logo.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268" b="19287"/>
          <a:stretch/>
        </p:blipFill>
        <p:spPr bwMode="auto">
          <a:xfrm>
            <a:off x="7106977" y="5209037"/>
            <a:ext cx="1732223" cy="1420363"/>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267488" y="3251895"/>
            <a:ext cx="6629400" cy="2215991"/>
          </a:xfrm>
          <a:prstGeom prst="rect">
            <a:avLst/>
          </a:prstGeom>
          <a:noFill/>
        </p:spPr>
        <p:txBody>
          <a:bodyPr wrap="square" rtlCol="0">
            <a:spAutoFit/>
          </a:bodyPr>
          <a:lstStyle/>
          <a:p>
            <a:pPr algn="ctr"/>
            <a:r>
              <a:rPr lang="en-US" sz="2000" b="1" dirty="0" err="1" smtClean="0">
                <a:latin typeface="Footlight MT Light" pitchFamily="18" charset="0"/>
              </a:rPr>
              <a:t>Galanza</a:t>
            </a:r>
            <a:r>
              <a:rPr lang="en-US" sz="2000" dirty="0" smtClean="0">
                <a:latin typeface="Footlight MT Light" pitchFamily="18" charset="0"/>
              </a:rPr>
              <a:t>, Jefferson S. , </a:t>
            </a:r>
            <a:r>
              <a:rPr lang="en-US" sz="2000" b="1" dirty="0" err="1">
                <a:latin typeface="Footlight MT Light" pitchFamily="18" charset="0"/>
              </a:rPr>
              <a:t>Camcam</a:t>
            </a:r>
            <a:r>
              <a:rPr lang="en-US" sz="2000" dirty="0">
                <a:latin typeface="Footlight MT Light" pitchFamily="18" charset="0"/>
              </a:rPr>
              <a:t>, Jewel An </a:t>
            </a:r>
            <a:r>
              <a:rPr lang="en-US" sz="2000" dirty="0" err="1">
                <a:latin typeface="Footlight MT Light" pitchFamily="18" charset="0"/>
              </a:rPr>
              <a:t>Mischelle</a:t>
            </a:r>
            <a:r>
              <a:rPr lang="en-US" sz="2000" dirty="0">
                <a:latin typeface="Footlight MT Light" pitchFamily="18" charset="0"/>
              </a:rPr>
              <a:t> R</a:t>
            </a:r>
            <a:r>
              <a:rPr lang="en-US" sz="2000" dirty="0" smtClean="0">
                <a:latin typeface="Footlight MT Light" pitchFamily="18" charset="0"/>
              </a:rPr>
              <a:t>., </a:t>
            </a:r>
          </a:p>
          <a:p>
            <a:pPr algn="ctr"/>
            <a:r>
              <a:rPr lang="en-US" sz="2000" b="1" dirty="0" smtClean="0">
                <a:latin typeface="Footlight MT Light" pitchFamily="18" charset="0"/>
              </a:rPr>
              <a:t>Co</a:t>
            </a:r>
            <a:r>
              <a:rPr lang="en-US" sz="2000" b="1" dirty="0">
                <a:latin typeface="Footlight MT Light" pitchFamily="18" charset="0"/>
              </a:rPr>
              <a:t>,</a:t>
            </a:r>
            <a:r>
              <a:rPr lang="en-US" sz="2000" dirty="0">
                <a:latin typeface="Footlight MT Light" pitchFamily="18" charset="0"/>
              </a:rPr>
              <a:t> Alyssa </a:t>
            </a:r>
            <a:r>
              <a:rPr lang="en-US" sz="2000" dirty="0" err="1">
                <a:latin typeface="Footlight MT Light" pitchFamily="18" charset="0"/>
              </a:rPr>
              <a:t>Karryl</a:t>
            </a:r>
            <a:r>
              <a:rPr lang="en-US" sz="2000" dirty="0">
                <a:latin typeface="Footlight MT Light" pitchFamily="18" charset="0"/>
              </a:rPr>
              <a:t> C</a:t>
            </a:r>
            <a:r>
              <a:rPr lang="en-US" sz="2000" dirty="0" smtClean="0">
                <a:latin typeface="Footlight MT Light" pitchFamily="18" charset="0"/>
              </a:rPr>
              <a:t>. , </a:t>
            </a:r>
            <a:r>
              <a:rPr lang="en-US" sz="2000" b="1" dirty="0">
                <a:latin typeface="Footlight MT Light" pitchFamily="18" charset="0"/>
              </a:rPr>
              <a:t>De Guzman</a:t>
            </a:r>
            <a:r>
              <a:rPr lang="en-US" sz="2000" dirty="0">
                <a:latin typeface="Footlight MT Light" pitchFamily="18" charset="0"/>
              </a:rPr>
              <a:t>, Stephanie P</a:t>
            </a:r>
            <a:r>
              <a:rPr lang="en-US" sz="2000" dirty="0" smtClean="0">
                <a:latin typeface="Footlight MT Light" pitchFamily="18" charset="0"/>
              </a:rPr>
              <a:t>., </a:t>
            </a:r>
            <a:r>
              <a:rPr lang="en-US" sz="2000" b="1" dirty="0">
                <a:latin typeface="Footlight MT Light" pitchFamily="18" charset="0"/>
              </a:rPr>
              <a:t>Domingo,</a:t>
            </a:r>
            <a:r>
              <a:rPr lang="en-US" sz="2000" dirty="0">
                <a:latin typeface="Footlight MT Light" pitchFamily="18" charset="0"/>
              </a:rPr>
              <a:t> </a:t>
            </a:r>
            <a:r>
              <a:rPr lang="en-US" sz="2000" dirty="0" err="1">
                <a:latin typeface="Footlight MT Light" pitchFamily="18" charset="0"/>
              </a:rPr>
              <a:t>Kojin</a:t>
            </a:r>
            <a:r>
              <a:rPr lang="en-US" sz="2000" dirty="0">
                <a:latin typeface="Footlight MT Light" pitchFamily="18" charset="0"/>
              </a:rPr>
              <a:t> Q</a:t>
            </a:r>
            <a:r>
              <a:rPr lang="en-US" sz="2000" dirty="0" smtClean="0">
                <a:latin typeface="Footlight MT Light" pitchFamily="18" charset="0"/>
              </a:rPr>
              <a:t>., </a:t>
            </a:r>
            <a:r>
              <a:rPr lang="en-US" sz="2000" b="1" dirty="0" err="1">
                <a:latin typeface="Footlight MT Light" pitchFamily="18" charset="0"/>
              </a:rPr>
              <a:t>Dongui</a:t>
            </a:r>
            <a:r>
              <a:rPr lang="en-US" sz="2000" b="1" dirty="0">
                <a:latin typeface="Footlight MT Light" pitchFamily="18" charset="0"/>
              </a:rPr>
              <a:t>-is</a:t>
            </a:r>
            <a:r>
              <a:rPr lang="en-US" sz="2000" dirty="0">
                <a:latin typeface="Footlight MT Light" pitchFamily="18" charset="0"/>
              </a:rPr>
              <a:t>, Jet </a:t>
            </a:r>
            <a:r>
              <a:rPr lang="en-US" sz="2000" dirty="0" err="1">
                <a:latin typeface="Footlight MT Light" pitchFamily="18" charset="0"/>
              </a:rPr>
              <a:t>Jet</a:t>
            </a:r>
            <a:r>
              <a:rPr lang="en-US" sz="2000" dirty="0">
                <a:latin typeface="Footlight MT Light" pitchFamily="18" charset="0"/>
              </a:rPr>
              <a:t> K. </a:t>
            </a:r>
            <a:r>
              <a:rPr lang="en-US" sz="2000" dirty="0" smtClean="0">
                <a:latin typeface="Footlight MT Light" pitchFamily="18" charset="0"/>
              </a:rPr>
              <a:t>, </a:t>
            </a:r>
            <a:r>
              <a:rPr lang="en-US" sz="2000" b="1" dirty="0" err="1">
                <a:latin typeface="Footlight MT Light" pitchFamily="18" charset="0"/>
              </a:rPr>
              <a:t>Frias</a:t>
            </a:r>
            <a:r>
              <a:rPr lang="en-US" sz="2000" dirty="0">
                <a:latin typeface="Footlight MT Light" pitchFamily="18" charset="0"/>
              </a:rPr>
              <a:t>, Rodolfo Dane C</a:t>
            </a:r>
            <a:r>
              <a:rPr lang="en-US" sz="2000" dirty="0" smtClean="0">
                <a:latin typeface="Footlight MT Light" pitchFamily="18" charset="0"/>
              </a:rPr>
              <a:t>. , </a:t>
            </a:r>
            <a:r>
              <a:rPr lang="en-US" sz="2000" b="1" dirty="0" err="1">
                <a:latin typeface="Footlight MT Light" pitchFamily="18" charset="0"/>
              </a:rPr>
              <a:t>Jueco</a:t>
            </a:r>
            <a:r>
              <a:rPr lang="en-US" sz="2000" b="1" dirty="0">
                <a:latin typeface="Footlight MT Light" pitchFamily="18" charset="0"/>
              </a:rPr>
              <a:t>,</a:t>
            </a:r>
            <a:r>
              <a:rPr lang="en-US" sz="2000" dirty="0">
                <a:latin typeface="Footlight MT Light" pitchFamily="18" charset="0"/>
              </a:rPr>
              <a:t> </a:t>
            </a:r>
            <a:r>
              <a:rPr lang="en-US" sz="2000" dirty="0" err="1">
                <a:latin typeface="Footlight MT Light" pitchFamily="18" charset="0"/>
              </a:rPr>
              <a:t>Ovelle</a:t>
            </a:r>
            <a:r>
              <a:rPr lang="en-US" sz="2000" dirty="0">
                <a:latin typeface="Footlight MT Light" pitchFamily="18" charset="0"/>
              </a:rPr>
              <a:t> C</a:t>
            </a:r>
            <a:r>
              <a:rPr lang="en-US" sz="2000" dirty="0" smtClean="0">
                <a:latin typeface="Footlight MT Light" pitchFamily="18" charset="0"/>
              </a:rPr>
              <a:t>., </a:t>
            </a:r>
            <a:r>
              <a:rPr lang="en-US" sz="2000" b="1" dirty="0" err="1">
                <a:latin typeface="Footlight MT Light" pitchFamily="18" charset="0"/>
              </a:rPr>
              <a:t>Matbagan</a:t>
            </a:r>
            <a:r>
              <a:rPr lang="en-US" sz="2000" dirty="0">
                <a:latin typeface="Footlight MT Light" pitchFamily="18" charset="0"/>
              </a:rPr>
              <a:t>, Harvey L</a:t>
            </a:r>
            <a:r>
              <a:rPr lang="en-US" sz="2000" dirty="0" smtClean="0">
                <a:latin typeface="Footlight MT Light" pitchFamily="18" charset="0"/>
              </a:rPr>
              <a:t>. , </a:t>
            </a:r>
            <a:r>
              <a:rPr lang="en-US" sz="2000" b="1" dirty="0" err="1">
                <a:latin typeface="Footlight MT Light" pitchFamily="18" charset="0"/>
              </a:rPr>
              <a:t>Rillon</a:t>
            </a:r>
            <a:r>
              <a:rPr lang="en-US" sz="2000" dirty="0">
                <a:latin typeface="Footlight MT Light" pitchFamily="18" charset="0"/>
              </a:rPr>
              <a:t>, Victoria </a:t>
            </a:r>
            <a:r>
              <a:rPr lang="en-US" sz="2000" dirty="0" err="1">
                <a:latin typeface="Footlight MT Light" pitchFamily="18" charset="0"/>
              </a:rPr>
              <a:t>Luzette</a:t>
            </a:r>
            <a:r>
              <a:rPr lang="en-US" sz="2000" dirty="0">
                <a:latin typeface="Footlight MT Light" pitchFamily="18" charset="0"/>
              </a:rPr>
              <a:t> T</a:t>
            </a:r>
            <a:r>
              <a:rPr lang="en-US" sz="2000" dirty="0" smtClean="0">
                <a:latin typeface="Footlight MT Light" pitchFamily="18" charset="0"/>
              </a:rPr>
              <a:t>.,</a:t>
            </a:r>
          </a:p>
          <a:p>
            <a:pPr algn="ctr"/>
            <a:r>
              <a:rPr lang="en-US" sz="2000" dirty="0" smtClean="0">
                <a:latin typeface="Footlight MT Light" pitchFamily="18" charset="0"/>
              </a:rPr>
              <a:t> </a:t>
            </a:r>
            <a:r>
              <a:rPr lang="en-US" sz="2000" b="1" dirty="0" err="1">
                <a:latin typeface="Footlight MT Light" pitchFamily="18" charset="0"/>
              </a:rPr>
              <a:t>Saruca</a:t>
            </a:r>
            <a:r>
              <a:rPr lang="en-US" sz="2000" dirty="0">
                <a:latin typeface="Footlight MT Light" pitchFamily="18" charset="0"/>
              </a:rPr>
              <a:t>, </a:t>
            </a:r>
            <a:r>
              <a:rPr lang="en-US" sz="2000" dirty="0" err="1">
                <a:latin typeface="Footlight MT Light" pitchFamily="18" charset="0"/>
              </a:rPr>
              <a:t>Christelle</a:t>
            </a:r>
            <a:r>
              <a:rPr lang="en-US" sz="2000" dirty="0">
                <a:latin typeface="Footlight MT Light" pitchFamily="18" charset="0"/>
              </a:rPr>
              <a:t> </a:t>
            </a:r>
            <a:r>
              <a:rPr lang="en-US" sz="2000" dirty="0" err="1">
                <a:latin typeface="Footlight MT Light" pitchFamily="18" charset="0"/>
              </a:rPr>
              <a:t>Romyna</a:t>
            </a:r>
            <a:r>
              <a:rPr lang="en-US" sz="2000" dirty="0">
                <a:latin typeface="Footlight MT Light" pitchFamily="18" charset="0"/>
              </a:rPr>
              <a:t> H. </a:t>
            </a:r>
            <a:r>
              <a:rPr lang="en-US" sz="2000" dirty="0" smtClean="0">
                <a:latin typeface="Footlight MT Light" pitchFamily="18" charset="0"/>
              </a:rPr>
              <a:t>, </a:t>
            </a:r>
            <a:r>
              <a:rPr lang="en-US" sz="2000" b="1" dirty="0" err="1">
                <a:latin typeface="Footlight MT Light" pitchFamily="18" charset="0"/>
              </a:rPr>
              <a:t>Villasper</a:t>
            </a:r>
            <a:r>
              <a:rPr lang="en-US" sz="2000" dirty="0">
                <a:latin typeface="Footlight MT Light" pitchFamily="18" charset="0"/>
              </a:rPr>
              <a:t>, Jeanette Roma M.</a:t>
            </a:r>
          </a:p>
          <a:p>
            <a:pPr algn="ctr"/>
            <a:endParaRPr lang="en-US" sz="2000" dirty="0">
              <a:latin typeface="Footlight MT Light" pitchFamily="18" charset="0"/>
            </a:endParaRPr>
          </a:p>
          <a:p>
            <a:pPr algn="ctr"/>
            <a:endParaRPr lang="en-US" dirty="0">
              <a:latin typeface="Footlight MT Light" pitchFamily="18" charset="0"/>
            </a:endParaRPr>
          </a:p>
        </p:txBody>
      </p:sp>
      <p:sp>
        <p:nvSpPr>
          <p:cNvPr id="3" name="AutoShape 2"/>
          <p:cNvSpPr>
            <a:spLocks noChangeArrowheads="1"/>
          </p:cNvSpPr>
          <p:nvPr/>
        </p:nvSpPr>
        <p:spPr bwMode="auto">
          <a:xfrm>
            <a:off x="228600" y="824664"/>
            <a:ext cx="8686799" cy="2299536"/>
          </a:xfrm>
          <a:prstGeom prst="ribbon">
            <a:avLst>
              <a:gd name="adj1" fmla="val 29894"/>
              <a:gd name="adj2" fmla="val 68551"/>
            </a:avLst>
          </a:prstGeom>
          <a:solidFill>
            <a:srgbClr val="FFFF00"/>
          </a:solidFill>
          <a:ln w="9525">
            <a:solidFill>
              <a:srgbClr val="C2AEEB"/>
            </a:solidFill>
            <a:round/>
            <a:headEnd/>
            <a:tailEnd/>
          </a:ln>
          <a:effectLst/>
          <a:extLs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PH"/>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76400" y="1524000"/>
            <a:ext cx="5791200" cy="1528011"/>
          </a:xfrm>
          <a:prstGeom prst="rect">
            <a:avLst/>
          </a:prstGeom>
          <a:solidFill>
            <a:srgbClr val="FFFF00"/>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0613" y="1143000"/>
            <a:ext cx="1932987" cy="16763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102607" y="1089024"/>
            <a:ext cx="1888993" cy="1806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xmlns="" val="414001555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8" name="Diagram 7"/>
          <p:cNvGraphicFramePr/>
          <p:nvPr>
            <p:extLst>
              <p:ext uri="{D42A27DB-BD31-4B8C-83A1-F6EECF244321}">
                <p14:modId xmlns:p14="http://schemas.microsoft.com/office/powerpoint/2010/main" xmlns="" val="1141370049"/>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100" name="Picture 4" descr="C:\Users\Jhet\Desktop\Fullscreen capture 342014 110701 PM.bmp.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143000" y="152400"/>
            <a:ext cx="5562600" cy="6582409"/>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6781800" y="1524000"/>
            <a:ext cx="2057400"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descr="C:\Users\Jhet\Desktop\1492400_611217635591966_1515812812_o.jpg"/>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l="80399" r="4184" b="73745"/>
          <a:stretch/>
        </p:blipFill>
        <p:spPr bwMode="auto">
          <a:xfrm>
            <a:off x="-43326" y="0"/>
            <a:ext cx="1186325" cy="149784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10642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8" name="Diagram 7"/>
          <p:cNvGraphicFramePr/>
          <p:nvPr>
            <p:extLst>
              <p:ext uri="{D42A27DB-BD31-4B8C-83A1-F6EECF244321}">
                <p14:modId xmlns:p14="http://schemas.microsoft.com/office/powerpoint/2010/main" xmlns="" val="1653826252"/>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p:nvPr/>
        </p:nvSpPr>
        <p:spPr>
          <a:xfrm>
            <a:off x="685800" y="1524000"/>
            <a:ext cx="5378824" cy="1200329"/>
          </a:xfrm>
          <a:prstGeom prst="rect">
            <a:avLst/>
          </a:prstGeom>
          <a:noFill/>
        </p:spPr>
        <p:txBody>
          <a:bodyPr wrap="square" rtlCol="0">
            <a:spAutoFit/>
          </a:bodyPr>
          <a:lstStyle/>
          <a:p>
            <a:pPr>
              <a:buFont typeface="Wingdings" pitchFamily="2" charset="2"/>
              <a:buChar char="ü"/>
            </a:pPr>
            <a:r>
              <a:rPr lang="en-US" sz="2400" b="1" dirty="0" smtClean="0">
                <a:latin typeface="Footlight MT Light" pitchFamily="18" charset="0"/>
              </a:rPr>
              <a:t>Freedom from exploitation (Information will not be used against the respondents)</a:t>
            </a:r>
          </a:p>
        </p:txBody>
      </p:sp>
      <p:sp>
        <p:nvSpPr>
          <p:cNvPr id="10" name="TextBox 9"/>
          <p:cNvSpPr txBox="1"/>
          <p:nvPr/>
        </p:nvSpPr>
        <p:spPr>
          <a:xfrm>
            <a:off x="685800" y="2762071"/>
            <a:ext cx="5105400" cy="1200329"/>
          </a:xfrm>
          <a:prstGeom prst="rect">
            <a:avLst/>
          </a:prstGeom>
          <a:noFill/>
        </p:spPr>
        <p:txBody>
          <a:bodyPr wrap="square" rtlCol="0">
            <a:spAutoFit/>
          </a:bodyPr>
          <a:lstStyle/>
          <a:p>
            <a:pPr>
              <a:buFont typeface="Wingdings" pitchFamily="2" charset="2"/>
              <a:buChar char="ü"/>
            </a:pPr>
            <a:r>
              <a:rPr lang="en-US" sz="2400" b="1" dirty="0" smtClean="0">
                <a:latin typeface="Footlight MT Light" pitchFamily="18" charset="0"/>
              </a:rPr>
              <a:t>Respected rights for human dignity (right to full determination &amp; full disclosure)</a:t>
            </a:r>
          </a:p>
        </p:txBody>
      </p:sp>
      <p:sp>
        <p:nvSpPr>
          <p:cNvPr id="11" name="TextBox 10"/>
          <p:cNvSpPr txBox="1"/>
          <p:nvPr/>
        </p:nvSpPr>
        <p:spPr>
          <a:xfrm>
            <a:off x="685800" y="4045803"/>
            <a:ext cx="5029200" cy="830997"/>
          </a:xfrm>
          <a:prstGeom prst="rect">
            <a:avLst/>
          </a:prstGeom>
          <a:noFill/>
        </p:spPr>
        <p:txBody>
          <a:bodyPr wrap="square" rtlCol="0">
            <a:spAutoFit/>
          </a:bodyPr>
          <a:lstStyle/>
          <a:p>
            <a:pPr>
              <a:buFont typeface="Wingdings" pitchFamily="2" charset="2"/>
              <a:buChar char="ü"/>
            </a:pPr>
            <a:r>
              <a:rPr lang="en-US" sz="2400" b="1" dirty="0" smtClean="0">
                <a:latin typeface="Footlight MT Light" pitchFamily="18" charset="0"/>
              </a:rPr>
              <a:t>Justice or right to fair treatment (rights to privacy &amp; confidentiality)</a:t>
            </a:r>
          </a:p>
        </p:txBody>
      </p:sp>
      <p:sp>
        <p:nvSpPr>
          <p:cNvPr id="12" name="TextBox 11"/>
          <p:cNvSpPr txBox="1"/>
          <p:nvPr/>
        </p:nvSpPr>
        <p:spPr>
          <a:xfrm>
            <a:off x="685800" y="5024735"/>
            <a:ext cx="4800600" cy="461665"/>
          </a:xfrm>
          <a:prstGeom prst="rect">
            <a:avLst/>
          </a:prstGeom>
          <a:noFill/>
        </p:spPr>
        <p:txBody>
          <a:bodyPr wrap="square" rtlCol="0">
            <a:spAutoFit/>
          </a:bodyPr>
          <a:lstStyle/>
          <a:p>
            <a:pPr>
              <a:buFont typeface="Wingdings" pitchFamily="2" charset="2"/>
              <a:buChar char="ü"/>
            </a:pPr>
            <a:r>
              <a:rPr lang="en-US" sz="2400" b="1" dirty="0" smtClean="0">
                <a:latin typeface="Footlight MT Light" pitchFamily="18" charset="0"/>
              </a:rPr>
              <a:t>Informed consent </a:t>
            </a:r>
          </a:p>
        </p:txBody>
      </p:sp>
      <p:pic>
        <p:nvPicPr>
          <p:cNvPr id="12290" name="Picture 2"/>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t="19780" b="16274"/>
          <a:stretch/>
        </p:blipFill>
        <p:spPr bwMode="auto">
          <a:xfrm>
            <a:off x="5791200" y="1509671"/>
            <a:ext cx="3286282" cy="3519529"/>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2" descr="C:\Users\Jhet\Desktop\1492400_611217635591966_1515812812_o.jp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82109" t="62222" b="14110"/>
          <a:stretch/>
        </p:blipFill>
        <p:spPr bwMode="auto">
          <a:xfrm rot="20975147">
            <a:off x="119271" y="81741"/>
            <a:ext cx="1483294" cy="145480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9655835"/>
      </p:ext>
    </p:extLst>
  </p:cSld>
  <p:clrMapOvr>
    <a:masterClrMapping/>
  </p:clrMapOvr>
  <mc:AlternateContent xmlns:mc="http://schemas.openxmlformats.org/markup-compatibility/2006">
    <mc:Choice xmlns:p14="http://schemas.microsoft.com/office/powerpoint/2010/main" xmlns=""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oN Logo.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aphicFrame>
        <p:nvGraphicFramePr>
          <p:cNvPr id="8" name="Diagram 7"/>
          <p:cNvGraphicFramePr/>
          <p:nvPr>
            <p:extLst>
              <p:ext uri="{D42A27DB-BD31-4B8C-83A1-F6EECF244321}">
                <p14:modId xmlns:p14="http://schemas.microsoft.com/office/powerpoint/2010/main" xmlns="" val="3883440469"/>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04800" y="76200"/>
            <a:ext cx="8643750" cy="6246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C:\Users\Jhet\Desktop\1492400_611217635591966_1515812812_o.jp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361" t="64321" r="80399" b="8930"/>
          <a:stretch/>
        </p:blipFill>
        <p:spPr bwMode="auto">
          <a:xfrm rot="788205">
            <a:off x="7218371" y="5007451"/>
            <a:ext cx="1708934" cy="185812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AutoShape 3"/>
          <p:cNvSpPr>
            <a:spLocks noChangeArrowheads="1"/>
          </p:cNvSpPr>
          <p:nvPr/>
        </p:nvSpPr>
        <p:spPr bwMode="auto">
          <a:xfrm>
            <a:off x="152400" y="76200"/>
            <a:ext cx="2057400" cy="533400"/>
          </a:xfrm>
          <a:prstGeom prst="ribbon">
            <a:avLst>
              <a:gd name="adj1" fmla="val 12500"/>
              <a:gd name="adj2" fmla="val 72333"/>
            </a:avLst>
          </a:prstGeom>
          <a:solidFill>
            <a:srgbClr val="FFFF00"/>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2400" b="1" i="0" u="none" strike="noStrike" cap="none" normalizeH="0" baseline="0" dirty="0" smtClean="0">
                <a:ln>
                  <a:noFill/>
                </a:ln>
                <a:solidFill>
                  <a:srgbClr val="000000"/>
                </a:solidFill>
                <a:effectLst/>
                <a:latin typeface="Footlight MT Light" pitchFamily="18" charset="0"/>
                <a:cs typeface="Arial" pitchFamily="34" charset="0"/>
              </a:rPr>
              <a:t>RESULTS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95312889"/>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8" name="Diagram 7"/>
          <p:cNvGraphicFramePr/>
          <p:nvPr>
            <p:extLst>
              <p:ext uri="{D42A27DB-BD31-4B8C-83A1-F6EECF244321}">
                <p14:modId xmlns:p14="http://schemas.microsoft.com/office/powerpoint/2010/main" xmlns="" val="1293160059"/>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52400" y="95250"/>
            <a:ext cx="8796151" cy="661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C:\Users\Jhet\Desktop\1492400_611217635591966_1515812812_o.jp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3685" t="32239" r="77610" b="39854"/>
          <a:stretch/>
        </p:blipFill>
        <p:spPr bwMode="auto">
          <a:xfrm rot="888587">
            <a:off x="7559168" y="5170685"/>
            <a:ext cx="1575105" cy="1742163"/>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0" name="AutoShape 3"/>
          <p:cNvSpPr>
            <a:spLocks noChangeArrowheads="1"/>
          </p:cNvSpPr>
          <p:nvPr/>
        </p:nvSpPr>
        <p:spPr bwMode="auto">
          <a:xfrm>
            <a:off x="152400" y="76200"/>
            <a:ext cx="2057400" cy="533400"/>
          </a:xfrm>
          <a:prstGeom prst="ribbon">
            <a:avLst>
              <a:gd name="adj1" fmla="val 12500"/>
              <a:gd name="adj2" fmla="val 72333"/>
            </a:avLst>
          </a:prstGeom>
          <a:solidFill>
            <a:srgbClr val="FFFF00"/>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2400" b="1" i="0" u="none" strike="noStrike" cap="none" normalizeH="0" baseline="0" dirty="0" smtClean="0">
                <a:ln>
                  <a:noFill/>
                </a:ln>
                <a:solidFill>
                  <a:srgbClr val="000000"/>
                </a:solidFill>
                <a:effectLst/>
                <a:latin typeface="Footlight MT Light" pitchFamily="18" charset="0"/>
                <a:cs typeface="Arial" pitchFamily="34" charset="0"/>
              </a:rPr>
              <a:t>RESULTS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558616501"/>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8" name="Diagram 7"/>
          <p:cNvGraphicFramePr/>
          <p:nvPr>
            <p:extLst>
              <p:ext uri="{D42A27DB-BD31-4B8C-83A1-F6EECF244321}">
                <p14:modId xmlns:p14="http://schemas.microsoft.com/office/powerpoint/2010/main" xmlns="" val="639624898"/>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098"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44716" y="1524000"/>
            <a:ext cx="8118284" cy="5143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C:\Users\Jhet\Desktop\1492400_611217635591966_1515812812_o.jp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2631" r="80218" b="71297"/>
          <a:stretch/>
        </p:blipFill>
        <p:spPr bwMode="auto">
          <a:xfrm>
            <a:off x="0" y="38100"/>
            <a:ext cx="1295400" cy="14859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0" name="AutoShape 3"/>
          <p:cNvSpPr>
            <a:spLocks noChangeArrowheads="1"/>
          </p:cNvSpPr>
          <p:nvPr/>
        </p:nvSpPr>
        <p:spPr bwMode="auto">
          <a:xfrm>
            <a:off x="2971800" y="609600"/>
            <a:ext cx="2057400" cy="533400"/>
          </a:xfrm>
          <a:prstGeom prst="ribbon">
            <a:avLst>
              <a:gd name="adj1" fmla="val 12500"/>
              <a:gd name="adj2" fmla="val 72333"/>
            </a:avLst>
          </a:prstGeom>
          <a:solidFill>
            <a:srgbClr val="FFFF00"/>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2400" b="1" i="0" u="none" strike="noStrike" cap="none" normalizeH="0" baseline="0" dirty="0" smtClean="0">
                <a:ln>
                  <a:noFill/>
                </a:ln>
                <a:solidFill>
                  <a:srgbClr val="000000"/>
                </a:solidFill>
                <a:effectLst/>
                <a:latin typeface="Footlight MT Light" pitchFamily="18" charset="0"/>
                <a:cs typeface="Arial" pitchFamily="34" charset="0"/>
              </a:rPr>
              <a:t>RESULTS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0210970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8" name="Diagram 7"/>
          <p:cNvGraphicFramePr/>
          <p:nvPr>
            <p:extLst>
              <p:ext uri="{D42A27DB-BD31-4B8C-83A1-F6EECF244321}">
                <p14:modId xmlns:p14="http://schemas.microsoft.com/office/powerpoint/2010/main" xmlns="" val="1868092223"/>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5122" name="Picture 2"/>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8200" y="1447800"/>
            <a:ext cx="7643749"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838200" y="1447800"/>
            <a:ext cx="838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Rectangle 2"/>
          <p:cNvSpPr/>
          <p:nvPr/>
        </p:nvSpPr>
        <p:spPr>
          <a:xfrm>
            <a:off x="750618" y="4267200"/>
            <a:ext cx="7707582" cy="1384995"/>
          </a:xfrm>
          <a:prstGeom prst="rect">
            <a:avLst/>
          </a:prstGeom>
          <a:solidFill>
            <a:srgbClr val="FFFFCC"/>
          </a:solidFill>
        </p:spPr>
        <p:txBody>
          <a:bodyPr wrap="square">
            <a:spAutoFit/>
          </a:bodyPr>
          <a:lstStyle/>
          <a:p>
            <a:pPr algn="ctr"/>
            <a:r>
              <a:rPr lang="en-PH" sz="2800" b="1" dirty="0">
                <a:latin typeface="Footlight MT Light" pitchFamily="18" charset="0"/>
              </a:rPr>
              <a:t>At the 5% level of significance, there is a </a:t>
            </a:r>
            <a:r>
              <a:rPr lang="en-PH" sz="2800" b="1" i="1" dirty="0">
                <a:solidFill>
                  <a:srgbClr val="FF0000"/>
                </a:solidFill>
                <a:latin typeface="Footlight MT Light" pitchFamily="18" charset="0"/>
              </a:rPr>
              <a:t>significant relationship between the learning styles and the teaching styles of the student </a:t>
            </a:r>
            <a:r>
              <a:rPr lang="en-PH" sz="2800" b="1" i="1" dirty="0" smtClean="0">
                <a:solidFill>
                  <a:srgbClr val="FF0000"/>
                </a:solidFill>
                <a:latin typeface="Footlight MT Light" pitchFamily="18" charset="0"/>
              </a:rPr>
              <a:t>nurses</a:t>
            </a:r>
            <a:endParaRPr lang="en-PH" sz="2800" b="1" dirty="0">
              <a:latin typeface="Footlight MT Light" pitchFamily="18" charset="0"/>
            </a:endParaRPr>
          </a:p>
        </p:txBody>
      </p:sp>
      <p:pic>
        <p:nvPicPr>
          <p:cNvPr id="11" name="Picture 2" descr="C:\Users\Jhet\Desktop\1492400_611217635591966_1515812812_o.jp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2631" r="80218" b="71297"/>
          <a:stretch/>
        </p:blipFill>
        <p:spPr bwMode="auto">
          <a:xfrm>
            <a:off x="0" y="0"/>
            <a:ext cx="1295400" cy="14859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12" name="AutoShape 3"/>
          <p:cNvSpPr>
            <a:spLocks noChangeArrowheads="1"/>
          </p:cNvSpPr>
          <p:nvPr/>
        </p:nvSpPr>
        <p:spPr bwMode="auto">
          <a:xfrm>
            <a:off x="2971800" y="577516"/>
            <a:ext cx="2057400" cy="533400"/>
          </a:xfrm>
          <a:prstGeom prst="ribbon">
            <a:avLst>
              <a:gd name="adj1" fmla="val 12500"/>
              <a:gd name="adj2" fmla="val 72333"/>
            </a:avLst>
          </a:prstGeom>
          <a:solidFill>
            <a:srgbClr val="FFFF00"/>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2400" b="1" i="0" u="none" strike="noStrike" cap="none" normalizeH="0" baseline="0" dirty="0" smtClean="0">
                <a:ln>
                  <a:noFill/>
                </a:ln>
                <a:solidFill>
                  <a:srgbClr val="000000"/>
                </a:solidFill>
                <a:effectLst/>
                <a:latin typeface="Footlight MT Light" pitchFamily="18" charset="0"/>
                <a:cs typeface="Arial" pitchFamily="34" charset="0"/>
              </a:rPr>
              <a:t>RESULTS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057971916"/>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8" name="Diagram 7"/>
          <p:cNvGraphicFramePr/>
          <p:nvPr>
            <p:extLst>
              <p:ext uri="{D42A27DB-BD31-4B8C-83A1-F6EECF244321}">
                <p14:modId xmlns:p14="http://schemas.microsoft.com/office/powerpoint/2010/main" xmlns="" val="1034669034"/>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 Box 2"/>
          <p:cNvSpPr txBox="1">
            <a:spLocks noChangeArrowheads="1"/>
          </p:cNvSpPr>
          <p:nvPr/>
        </p:nvSpPr>
        <p:spPr bwMode="auto">
          <a:xfrm>
            <a:off x="685800" y="1676400"/>
            <a:ext cx="8229600" cy="1447800"/>
          </a:xfrm>
          <a:prstGeom prst="rect">
            <a:avLst/>
          </a:prstGeom>
          <a:solidFill>
            <a:srgbClr val="CCCCFF"/>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R="0" lvl="0" algn="ctr" defTabSz="914400" rtl="0" eaLnBrk="1" fontAlgn="base" latinLnBrk="0" hangingPunct="1">
              <a:lnSpc>
                <a:spcPct val="100000"/>
              </a:lnSpc>
              <a:spcBef>
                <a:spcPct val="0"/>
              </a:spcBef>
              <a:spcAft>
                <a:spcPct val="0"/>
              </a:spcAft>
              <a:buClrTx/>
              <a:buSzTx/>
              <a:tabLst/>
            </a:pPr>
            <a:r>
              <a:rPr kumimoji="0" lang="en-PH" sz="2400" b="1" i="0" u="none" strike="noStrike" cap="none" normalizeH="0" baseline="0" dirty="0" smtClean="0">
                <a:ln>
                  <a:noFill/>
                </a:ln>
                <a:solidFill>
                  <a:srgbClr val="000000"/>
                </a:solidFill>
                <a:effectLst/>
                <a:latin typeface="Footlight MT Light" pitchFamily="18" charset="0"/>
                <a:cs typeface="Arial" pitchFamily="34" charset="0"/>
              </a:rPr>
              <a:t>Study conclude that there is not much variation on the student nurses’ learning styles but are varied in their teaching styles. This exemplifies the UNIQUENESS of every learner.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3"/>
          <p:cNvSpPr txBox="1">
            <a:spLocks noChangeArrowheads="1"/>
          </p:cNvSpPr>
          <p:nvPr/>
        </p:nvSpPr>
        <p:spPr bwMode="auto">
          <a:xfrm>
            <a:off x="685800" y="3352800"/>
            <a:ext cx="8229600" cy="838200"/>
          </a:xfrm>
          <a:prstGeom prst="rect">
            <a:avLst/>
          </a:prstGeom>
          <a:solidFill>
            <a:srgbClr val="FFFFCC"/>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2100" b="1" i="0" u="none" strike="noStrike" cap="none" normalizeH="0" baseline="0" dirty="0" smtClean="0">
                <a:ln>
                  <a:noFill/>
                </a:ln>
                <a:solidFill>
                  <a:srgbClr val="000000"/>
                </a:solidFill>
                <a:effectLst/>
                <a:latin typeface="Footlight MT Light" pitchFamily="18" charset="0"/>
                <a:cs typeface="Arial" pitchFamily="34" charset="0"/>
              </a:rPr>
              <a:t>However, being cognizant of the learning &amp; teaching styles of student nurses is highly important for both the students and the faculty. </a:t>
            </a:r>
            <a:endParaRPr kumimoji="0" lang="en-US" sz="21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3"/>
          <p:cNvSpPr txBox="1">
            <a:spLocks noChangeArrowheads="1"/>
          </p:cNvSpPr>
          <p:nvPr/>
        </p:nvSpPr>
        <p:spPr bwMode="auto">
          <a:xfrm>
            <a:off x="685800" y="4343400"/>
            <a:ext cx="8229600" cy="838200"/>
          </a:xfrm>
          <a:prstGeom prst="rect">
            <a:avLst/>
          </a:prstGeom>
          <a:solidFill>
            <a:srgbClr val="FFFFCC"/>
          </a:solidFill>
          <a:ln>
            <a:noFill/>
          </a:ln>
          <a:effec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PH" sz="2400" b="1" dirty="0" smtClean="0">
                <a:solidFill>
                  <a:srgbClr val="000000"/>
                </a:solidFill>
                <a:latin typeface="Footlight MT Light" pitchFamily="18" charset="0"/>
                <a:cs typeface="Arial" pitchFamily="34" charset="0"/>
              </a:rPr>
              <a:t>Student’s awareness on how they learn best contribute</a:t>
            </a:r>
          </a:p>
          <a:p>
            <a:pPr algn="ctr" fontAlgn="base">
              <a:spcBef>
                <a:spcPct val="0"/>
              </a:spcBef>
              <a:spcAft>
                <a:spcPct val="0"/>
              </a:spcAft>
            </a:pPr>
            <a:r>
              <a:rPr lang="en-PH" sz="2400" b="1" dirty="0" smtClean="0">
                <a:solidFill>
                  <a:srgbClr val="000000"/>
                </a:solidFill>
                <a:latin typeface="Footlight MT Light" pitchFamily="18" charset="0"/>
                <a:cs typeface="Arial" pitchFamily="34" charset="0"/>
              </a:rPr>
              <a:t> to their own learning. </a:t>
            </a:r>
            <a:endParaRPr lang="en-US" sz="2400" b="1" dirty="0" smtClean="0">
              <a:solidFill>
                <a:prstClr val="black"/>
              </a:solidFill>
              <a:latin typeface="Arial" pitchFamily="34" charset="0"/>
              <a:cs typeface="Arial" pitchFamily="34" charset="0"/>
            </a:endParaRPr>
          </a:p>
        </p:txBody>
      </p:sp>
      <p:sp>
        <p:nvSpPr>
          <p:cNvPr id="9" name="AutoShape 4"/>
          <p:cNvSpPr>
            <a:spLocks noChangeArrowheads="1"/>
          </p:cNvSpPr>
          <p:nvPr/>
        </p:nvSpPr>
        <p:spPr bwMode="auto">
          <a:xfrm>
            <a:off x="4953000" y="620712"/>
            <a:ext cx="1981200" cy="522288"/>
          </a:xfrm>
          <a:prstGeom prst="ribbon">
            <a:avLst>
              <a:gd name="adj1" fmla="val 12500"/>
              <a:gd name="adj2" fmla="val 72333"/>
            </a:avLst>
          </a:prstGeom>
          <a:solidFill>
            <a:srgbClr val="FFFF00"/>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rgbClr val="000000"/>
                </a:solidFill>
                <a:effectLst/>
                <a:latin typeface="Footlight MT Light" pitchFamily="18" charset="0"/>
                <a:cs typeface="Arial" pitchFamily="34" charset="0"/>
              </a:rPr>
              <a:t>CONCLUSION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descr="1775076ffnenfidfe.gif"/>
          <p:cNvPicPr>
            <a:picLocks noChangeAspect="1"/>
          </p:cNvPicPr>
          <p:nvPr/>
        </p:nvPicPr>
        <p:blipFill>
          <a:blip r:embed="rId9"/>
          <a:stretch>
            <a:fillRect/>
          </a:stretch>
        </p:blipFill>
        <p:spPr>
          <a:xfrm>
            <a:off x="76199" y="304800"/>
            <a:ext cx="838201" cy="914400"/>
          </a:xfrm>
          <a:prstGeom prst="rect">
            <a:avLst/>
          </a:prstGeom>
        </p:spPr>
      </p:pic>
    </p:spTree>
    <p:extLst>
      <p:ext uri="{BB962C8B-B14F-4D97-AF65-F5344CB8AC3E}">
        <p14:creationId xmlns:p14="http://schemas.microsoft.com/office/powerpoint/2010/main" xmlns="" val="305783755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7" name="Picture 6" descr="1775076ffnenfidfe.gif"/>
          <p:cNvPicPr>
            <a:picLocks noChangeAspect="1"/>
          </p:cNvPicPr>
          <p:nvPr/>
        </p:nvPicPr>
        <p:blipFill>
          <a:blip r:embed="rId5"/>
          <a:stretch>
            <a:fillRect/>
          </a:stretch>
        </p:blipFill>
        <p:spPr>
          <a:xfrm>
            <a:off x="76199" y="304800"/>
            <a:ext cx="838201" cy="914400"/>
          </a:xfrm>
          <a:prstGeom prst="rect">
            <a:avLst/>
          </a:prstGeom>
        </p:spPr>
      </p:pic>
      <p:graphicFrame>
        <p:nvGraphicFramePr>
          <p:cNvPr id="8" name="Diagram 7"/>
          <p:cNvGraphicFramePr/>
          <p:nvPr>
            <p:extLst>
              <p:ext uri="{D42A27DB-BD31-4B8C-83A1-F6EECF244321}">
                <p14:modId xmlns:p14="http://schemas.microsoft.com/office/powerpoint/2010/main" xmlns="" val="2206051106"/>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 Box 3"/>
          <p:cNvSpPr txBox="1">
            <a:spLocks noChangeArrowheads="1"/>
          </p:cNvSpPr>
          <p:nvPr/>
        </p:nvSpPr>
        <p:spPr bwMode="auto">
          <a:xfrm>
            <a:off x="762000" y="1600200"/>
            <a:ext cx="7994483" cy="1524000"/>
          </a:xfrm>
          <a:prstGeom prst="rect">
            <a:avLst/>
          </a:prstGeom>
          <a:solidFill>
            <a:srgbClr val="CCCCFF"/>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PH" sz="2400" b="1" dirty="0" smtClean="0">
                <a:solidFill>
                  <a:srgbClr val="000000"/>
                </a:solidFill>
                <a:latin typeface="Footlight MT Light" pitchFamily="18" charset="0"/>
                <a:cs typeface="Arial" pitchFamily="34" charset="0"/>
              </a:rPr>
              <a:t>The findings also supports the on-going paradigm shift to Outcome-Based Education (OBE) which requires the students to demonstrate the skills and course content that they are required to learn. </a:t>
            </a:r>
            <a:endParaRPr lang="en-US" sz="2400" b="1" dirty="0" smtClean="0">
              <a:solidFill>
                <a:prstClr val="black"/>
              </a:solidFill>
              <a:latin typeface="Arial" pitchFamily="34" charset="0"/>
              <a:cs typeface="Arial" pitchFamily="34" charset="0"/>
            </a:endParaRPr>
          </a:p>
        </p:txBody>
      </p:sp>
      <p:sp>
        <p:nvSpPr>
          <p:cNvPr id="9" name="Text Box 3"/>
          <p:cNvSpPr txBox="1">
            <a:spLocks noChangeArrowheads="1"/>
          </p:cNvSpPr>
          <p:nvPr/>
        </p:nvSpPr>
        <p:spPr bwMode="auto">
          <a:xfrm>
            <a:off x="762000" y="3352800"/>
            <a:ext cx="7994483" cy="914400"/>
          </a:xfrm>
          <a:prstGeom prst="rect">
            <a:avLst/>
          </a:prstGeom>
          <a:solidFill>
            <a:srgbClr val="CCCCFF"/>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PH" sz="2400" b="1" dirty="0" smtClean="0">
                <a:solidFill>
                  <a:srgbClr val="000000"/>
                </a:solidFill>
                <a:latin typeface="Footlight MT Light" pitchFamily="18" charset="0"/>
                <a:cs typeface="Arial" pitchFamily="34" charset="0"/>
              </a:rPr>
              <a:t>Lastly, the study provided useful information for improving the quality of teaching and learning experiences of student nurses.</a:t>
            </a:r>
            <a:endParaRPr lang="en-US" sz="2400" b="1" dirty="0" smtClean="0">
              <a:solidFill>
                <a:prstClr val="black"/>
              </a:solidFill>
              <a:latin typeface="Arial" pitchFamily="34" charset="0"/>
              <a:cs typeface="Arial" pitchFamily="34" charset="0"/>
            </a:endParaRPr>
          </a:p>
        </p:txBody>
      </p:sp>
      <p:sp>
        <p:nvSpPr>
          <p:cNvPr id="10" name="AutoShape 4"/>
          <p:cNvSpPr>
            <a:spLocks noChangeArrowheads="1"/>
          </p:cNvSpPr>
          <p:nvPr/>
        </p:nvSpPr>
        <p:spPr bwMode="auto">
          <a:xfrm>
            <a:off x="4953000" y="620712"/>
            <a:ext cx="1981200" cy="522288"/>
          </a:xfrm>
          <a:prstGeom prst="ribbon">
            <a:avLst>
              <a:gd name="adj1" fmla="val 12500"/>
              <a:gd name="adj2" fmla="val 72333"/>
            </a:avLst>
          </a:prstGeom>
          <a:solidFill>
            <a:srgbClr val="FFFF00"/>
          </a:solidFill>
          <a:ln w="9525" algn="ctr">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600" b="1" i="0" u="none" strike="noStrike" cap="none" normalizeH="0" baseline="0" dirty="0" smtClean="0">
                <a:ln>
                  <a:noFill/>
                </a:ln>
                <a:solidFill>
                  <a:srgbClr val="000000"/>
                </a:solidFill>
                <a:effectLst/>
                <a:latin typeface="Footlight MT Light" pitchFamily="18" charset="0"/>
                <a:cs typeface="Arial" pitchFamily="34" charset="0"/>
              </a:rPr>
              <a:t>CONCLUSION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26879847"/>
      </p:ext>
    </p:extLst>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80">
                                          <p:stCondLst>
                                            <p:cond delay="0"/>
                                          </p:stCondLst>
                                        </p:cTn>
                                        <p:tgtEl>
                                          <p:spTgt spid="9"/>
                                        </p:tgtEl>
                                      </p:cBhvr>
                                    </p:animEffect>
                                    <p:anim calcmode="lin" valueType="num">
                                      <p:cBhvr>
                                        <p:cTn id="1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9" dur="26">
                                          <p:stCondLst>
                                            <p:cond delay="650"/>
                                          </p:stCondLst>
                                        </p:cTn>
                                        <p:tgtEl>
                                          <p:spTgt spid="9"/>
                                        </p:tgtEl>
                                      </p:cBhvr>
                                      <p:to x="100000" y="60000"/>
                                    </p:animScale>
                                    <p:animScale>
                                      <p:cBhvr>
                                        <p:cTn id="20" dur="166" decel="50000">
                                          <p:stCondLst>
                                            <p:cond delay="676"/>
                                          </p:stCondLst>
                                        </p:cTn>
                                        <p:tgtEl>
                                          <p:spTgt spid="9"/>
                                        </p:tgtEl>
                                      </p:cBhvr>
                                      <p:to x="100000" y="100000"/>
                                    </p:animScale>
                                    <p:animScale>
                                      <p:cBhvr>
                                        <p:cTn id="21" dur="26">
                                          <p:stCondLst>
                                            <p:cond delay="1312"/>
                                          </p:stCondLst>
                                        </p:cTn>
                                        <p:tgtEl>
                                          <p:spTgt spid="9"/>
                                        </p:tgtEl>
                                      </p:cBhvr>
                                      <p:to x="100000" y="80000"/>
                                    </p:animScale>
                                    <p:animScale>
                                      <p:cBhvr>
                                        <p:cTn id="22" dur="166" decel="50000">
                                          <p:stCondLst>
                                            <p:cond delay="1338"/>
                                          </p:stCondLst>
                                        </p:cTn>
                                        <p:tgtEl>
                                          <p:spTgt spid="9"/>
                                        </p:tgtEl>
                                      </p:cBhvr>
                                      <p:to x="100000" y="100000"/>
                                    </p:animScale>
                                    <p:animScale>
                                      <p:cBhvr>
                                        <p:cTn id="23" dur="26">
                                          <p:stCondLst>
                                            <p:cond delay="1642"/>
                                          </p:stCondLst>
                                        </p:cTn>
                                        <p:tgtEl>
                                          <p:spTgt spid="9"/>
                                        </p:tgtEl>
                                      </p:cBhvr>
                                      <p:to x="100000" y="90000"/>
                                    </p:animScale>
                                    <p:animScale>
                                      <p:cBhvr>
                                        <p:cTn id="24" dur="166" decel="50000">
                                          <p:stCondLst>
                                            <p:cond delay="1668"/>
                                          </p:stCondLst>
                                        </p:cTn>
                                        <p:tgtEl>
                                          <p:spTgt spid="9"/>
                                        </p:tgtEl>
                                      </p:cBhvr>
                                      <p:to x="100000" y="100000"/>
                                    </p:animScale>
                                    <p:animScale>
                                      <p:cBhvr>
                                        <p:cTn id="25" dur="26">
                                          <p:stCondLst>
                                            <p:cond delay="1808"/>
                                          </p:stCondLst>
                                        </p:cTn>
                                        <p:tgtEl>
                                          <p:spTgt spid="9"/>
                                        </p:tgtEl>
                                      </p:cBhvr>
                                      <p:to x="100000" y="95000"/>
                                    </p:animScale>
                                    <p:animScale>
                                      <p:cBhvr>
                                        <p:cTn id="2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7" name="Picture 6" descr="1775076ffnenfidfe.gif"/>
          <p:cNvPicPr>
            <a:picLocks noChangeAspect="1"/>
          </p:cNvPicPr>
          <p:nvPr/>
        </p:nvPicPr>
        <p:blipFill>
          <a:blip r:embed="rId5"/>
          <a:stretch>
            <a:fillRect/>
          </a:stretch>
        </p:blipFill>
        <p:spPr>
          <a:xfrm>
            <a:off x="76199" y="304800"/>
            <a:ext cx="838201" cy="914400"/>
          </a:xfrm>
          <a:prstGeom prst="rect">
            <a:avLst/>
          </a:prstGeom>
        </p:spPr>
      </p:pic>
      <p:graphicFrame>
        <p:nvGraphicFramePr>
          <p:cNvPr id="8" name="Diagram 7"/>
          <p:cNvGraphicFramePr/>
          <p:nvPr>
            <p:extLst>
              <p:ext uri="{D42A27DB-BD31-4B8C-83A1-F6EECF244321}">
                <p14:modId xmlns:p14="http://schemas.microsoft.com/office/powerpoint/2010/main" xmlns="" val="2672352326"/>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ext Box 2"/>
          <p:cNvSpPr txBox="1">
            <a:spLocks noChangeArrowheads="1"/>
          </p:cNvSpPr>
          <p:nvPr/>
        </p:nvSpPr>
        <p:spPr bwMode="auto">
          <a:xfrm>
            <a:off x="979219" y="1524001"/>
            <a:ext cx="7631381" cy="990599"/>
          </a:xfrm>
          <a:prstGeom prst="rect">
            <a:avLst/>
          </a:prstGeom>
          <a:solidFill>
            <a:srgbClr val="FFCCFF"/>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Pts val="1000"/>
              <a:tabLst/>
            </a:pPr>
            <a:r>
              <a:rPr kumimoji="0" lang="en-PH" sz="2400" b="1" i="0" u="none" strike="noStrike" cap="none" normalizeH="0" baseline="0" dirty="0" smtClean="0">
                <a:ln>
                  <a:noFill/>
                </a:ln>
                <a:solidFill>
                  <a:srgbClr val="000000"/>
                </a:solidFill>
                <a:effectLst/>
                <a:latin typeface="Footlight MT Light" pitchFamily="18" charset="0"/>
                <a:cs typeface="Arial" pitchFamily="34" charset="0"/>
              </a:rPr>
              <a:t>Future studies could be carried out in varied school of nursing with bigger and equal gender sample population. </a:t>
            </a:r>
          </a:p>
        </p:txBody>
      </p:sp>
      <p:sp>
        <p:nvSpPr>
          <p:cNvPr id="9" name="Text Box 2"/>
          <p:cNvSpPr txBox="1">
            <a:spLocks noChangeArrowheads="1"/>
          </p:cNvSpPr>
          <p:nvPr/>
        </p:nvSpPr>
        <p:spPr bwMode="auto">
          <a:xfrm>
            <a:off x="979219" y="2667000"/>
            <a:ext cx="7631381" cy="847725"/>
          </a:xfrm>
          <a:prstGeom prst="rect">
            <a:avLst/>
          </a:prstGeom>
          <a:solidFill>
            <a:srgbClr val="FFCCFF"/>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buSzPts val="1000"/>
            </a:pPr>
            <a:r>
              <a:rPr lang="en-PH" sz="2400" b="1" dirty="0" smtClean="0">
                <a:solidFill>
                  <a:srgbClr val="000000"/>
                </a:solidFill>
                <a:latin typeface="Footlight MT Light" pitchFamily="18" charset="0"/>
                <a:cs typeface="Arial" pitchFamily="34" charset="0"/>
              </a:rPr>
              <a:t>Replication of the study utilizing faculty or clinical instructors as respondents </a:t>
            </a:r>
          </a:p>
        </p:txBody>
      </p:sp>
      <p:sp>
        <p:nvSpPr>
          <p:cNvPr id="10" name="Text Box 2"/>
          <p:cNvSpPr txBox="1">
            <a:spLocks noChangeArrowheads="1"/>
          </p:cNvSpPr>
          <p:nvPr/>
        </p:nvSpPr>
        <p:spPr bwMode="auto">
          <a:xfrm>
            <a:off x="979219" y="3733801"/>
            <a:ext cx="7631381" cy="914400"/>
          </a:xfrm>
          <a:prstGeom prst="rect">
            <a:avLst/>
          </a:prstGeom>
          <a:solidFill>
            <a:srgbClr val="FFCCFF"/>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buSzPts val="1000"/>
            </a:pPr>
            <a:r>
              <a:rPr lang="en-PH" sz="2400" b="1" dirty="0" smtClean="0">
                <a:solidFill>
                  <a:srgbClr val="000000"/>
                </a:solidFill>
                <a:latin typeface="Footlight MT Light" pitchFamily="18" charset="0"/>
                <a:cs typeface="Arial" pitchFamily="34" charset="0"/>
              </a:rPr>
              <a:t>Conducting assessment of learning style at the onset of classes/clinical placements</a:t>
            </a:r>
            <a:endParaRPr lang="en-US" sz="2400" b="1" dirty="0" smtClean="0">
              <a:solidFill>
                <a:prstClr val="black"/>
              </a:solidFill>
              <a:latin typeface="Arial" pitchFamily="34" charset="0"/>
              <a:cs typeface="Arial" pitchFamily="34" charset="0"/>
            </a:endParaRPr>
          </a:p>
        </p:txBody>
      </p:sp>
      <p:sp>
        <p:nvSpPr>
          <p:cNvPr id="11" name="AutoShape 3"/>
          <p:cNvSpPr>
            <a:spLocks noChangeArrowheads="1"/>
          </p:cNvSpPr>
          <p:nvPr/>
        </p:nvSpPr>
        <p:spPr bwMode="auto">
          <a:xfrm>
            <a:off x="6553200" y="640556"/>
            <a:ext cx="2518605" cy="426244"/>
          </a:xfrm>
          <a:prstGeom prst="ribbon">
            <a:avLst>
              <a:gd name="adj1" fmla="val 12500"/>
              <a:gd name="adj2" fmla="val 72333"/>
            </a:avLst>
          </a:prstGeom>
          <a:solidFill>
            <a:srgbClr val="FFFF00"/>
          </a:solidFill>
          <a:ln w="9525">
            <a:solidFill>
              <a:srgbClr val="000000"/>
            </a:solidFill>
            <a:round/>
            <a:headEnd/>
            <a:tailEnd/>
          </a:ln>
          <a:effectLst/>
          <a:extLs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1400" b="1" i="0" u="none" strike="noStrike" cap="none" normalizeH="0" baseline="0" dirty="0" smtClean="0">
                <a:ln>
                  <a:noFill/>
                </a:ln>
                <a:solidFill>
                  <a:srgbClr val="000000"/>
                </a:solidFill>
                <a:effectLst/>
                <a:latin typeface="Footlight MT Light" pitchFamily="18" charset="0"/>
                <a:cs typeface="Arial" pitchFamily="34" charset="0"/>
              </a:rPr>
              <a:t>RECOMMENDATIONS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3327062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oN Logo.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aphicFrame>
        <p:nvGraphicFramePr>
          <p:cNvPr id="8" name="Diagram 7"/>
          <p:cNvGraphicFramePr/>
          <p:nvPr>
            <p:extLst>
              <p:ext uri="{D42A27DB-BD31-4B8C-83A1-F6EECF244321}">
                <p14:modId xmlns:p14="http://schemas.microsoft.com/office/powerpoint/2010/main" xmlns="" val="2644500794"/>
              </p:ext>
            </p:extLst>
          </p:nvPr>
        </p:nvGraphicFramePr>
        <p:xfrm>
          <a:off x="990599" y="436418"/>
          <a:ext cx="8034151"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6" name="Picture 4" descr="C:\Users\Jeffree\Pictures\9e59a3cc2df581d9d39d230b0923d316.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628111" y="304800"/>
            <a:ext cx="6203958" cy="5467350"/>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descr="Nursing"/>
          <p:cNvPicPr>
            <a:picLocks noChangeAspect="1" noChangeArrowheads="1"/>
          </p:cNvPicPr>
          <p:nvPr/>
        </p:nvPicPr>
        <p:blipFill>
          <a:blip r:embed="rId8" cstate="print">
            <a:extLst>
              <a:ext uri="{28A0092B-C50C-407E-A947-70E740481C1C}">
                <a14:useLocalDpi xmlns:a14="http://schemas.microsoft.com/office/drawing/2010/main" xmlns="" val="0"/>
              </a:ext>
            </a:extLst>
          </a:blip>
          <a:srcRect l="31232" t="25385" r="54378" b="20345"/>
          <a:stretch>
            <a:fillRect/>
          </a:stretch>
        </p:blipFill>
        <p:spPr bwMode="auto">
          <a:xfrm>
            <a:off x="838200" y="1752600"/>
            <a:ext cx="1219200" cy="38351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7171" name="Picture 3" descr="Nursing"/>
          <p:cNvPicPr>
            <a:picLocks noChangeAspect="1" noChangeArrowheads="1"/>
          </p:cNvPicPr>
          <p:nvPr/>
        </p:nvPicPr>
        <p:blipFill>
          <a:blip r:embed="rId9" cstate="print">
            <a:extLst>
              <a:ext uri="{28A0092B-C50C-407E-A947-70E740481C1C}">
                <a14:useLocalDpi xmlns:a14="http://schemas.microsoft.com/office/drawing/2010/main" xmlns="" val="0"/>
              </a:ext>
            </a:extLst>
          </a:blip>
          <a:srcRect l="54253" t="25383" r="32227" b="20345"/>
          <a:stretch>
            <a:fillRect/>
          </a:stretch>
        </p:blipFill>
        <p:spPr bwMode="auto">
          <a:xfrm>
            <a:off x="7489232" y="1920594"/>
            <a:ext cx="1121368" cy="3378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p14="http://schemas.microsoft.com/office/powerpoint/2010/main" xmlns="" val="3317692148"/>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7" name="Diagram 6"/>
          <p:cNvGraphicFramePr/>
          <p:nvPr>
            <p:extLst>
              <p:ext uri="{D42A27DB-BD31-4B8C-83A1-F6EECF244321}">
                <p14:modId xmlns:p14="http://schemas.microsoft.com/office/powerpoint/2010/main" xmlns="" val="248355616"/>
              </p:ext>
            </p:extLst>
          </p:nvPr>
        </p:nvGraphicFramePr>
        <p:xfrm>
          <a:off x="990599" y="457200"/>
          <a:ext cx="8034151" cy="812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 Box 2"/>
          <p:cNvSpPr txBox="1">
            <a:spLocks noChangeArrowheads="1"/>
          </p:cNvSpPr>
          <p:nvPr/>
        </p:nvSpPr>
        <p:spPr bwMode="auto">
          <a:xfrm>
            <a:off x="914400" y="1600200"/>
            <a:ext cx="7808181" cy="1066800"/>
          </a:xfrm>
          <a:prstGeom prst="rect">
            <a:avLst/>
          </a:prstGeom>
          <a:solidFill>
            <a:srgbClr val="E1D7F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defTabSz="914400" rtl="0" eaLnBrk="1" fontAlgn="base" latinLnBrk="0" hangingPunct="1">
              <a:lnSpc>
                <a:spcPct val="100000"/>
              </a:lnSpc>
              <a:spcBef>
                <a:spcPct val="0"/>
              </a:spcBef>
              <a:spcAft>
                <a:spcPct val="0"/>
              </a:spcAft>
              <a:buClrTx/>
              <a:buSzTx/>
              <a:buFont typeface="Arial" pitchFamily="34" charset="0"/>
              <a:buChar char="•"/>
              <a:tabLst/>
            </a:pPr>
            <a:r>
              <a:rPr kumimoji="0" lang="en-PH" sz="2800" b="0" i="0" u="none" strike="noStrike" cap="none" normalizeH="0" baseline="0" dirty="0" smtClean="0">
                <a:ln>
                  <a:noFill/>
                </a:ln>
                <a:solidFill>
                  <a:srgbClr val="000000"/>
                </a:solidFill>
                <a:effectLst/>
                <a:latin typeface="Footlight MT Light" pitchFamily="18" charset="0"/>
                <a:cs typeface="Arial" pitchFamily="34" charset="0"/>
              </a:rPr>
              <a:t>Nursing as a profession is very complex, both to learn and to teach.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2"/>
          <p:cNvSpPr txBox="1">
            <a:spLocks noChangeArrowheads="1"/>
          </p:cNvSpPr>
          <p:nvPr/>
        </p:nvSpPr>
        <p:spPr bwMode="auto">
          <a:xfrm>
            <a:off x="885989" y="2819400"/>
            <a:ext cx="7808181" cy="1676400"/>
          </a:xfrm>
          <a:prstGeom prst="rect">
            <a:avLst/>
          </a:prstGeom>
          <a:solidFill>
            <a:srgbClr val="E1D7F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defTabSz="914400" rtl="0" eaLnBrk="1" fontAlgn="base" latinLnBrk="0" hangingPunct="1">
              <a:lnSpc>
                <a:spcPct val="100000"/>
              </a:lnSpc>
              <a:spcBef>
                <a:spcPct val="0"/>
              </a:spcBef>
              <a:spcAft>
                <a:spcPct val="0"/>
              </a:spcAft>
              <a:buClrTx/>
              <a:buSzTx/>
              <a:buFont typeface="Arial" pitchFamily="34" charset="0"/>
              <a:buChar char="•"/>
              <a:tabLst/>
            </a:pPr>
            <a:r>
              <a:rPr kumimoji="0" lang="en-PH" sz="2400" b="0" i="0" u="none" strike="noStrike" cap="none" normalizeH="0" baseline="0" dirty="0" smtClean="0">
                <a:ln>
                  <a:noFill/>
                </a:ln>
                <a:solidFill>
                  <a:srgbClr val="000000"/>
                </a:solidFill>
                <a:effectLst/>
                <a:latin typeface="Footlight MT Light" pitchFamily="18" charset="0"/>
                <a:cs typeface="Arial" pitchFamily="34" charset="0"/>
              </a:rPr>
              <a:t>Amidst numerous studies conducted on learning styles of students from a variety of courses and levels, a recent study conducted recommended a </a:t>
            </a:r>
            <a:r>
              <a:rPr kumimoji="0" lang="en-PH" sz="2400" b="1" i="0" u="none" strike="noStrike" cap="none" normalizeH="0" baseline="0" dirty="0" smtClean="0">
                <a:ln>
                  <a:noFill/>
                </a:ln>
                <a:solidFill>
                  <a:srgbClr val="FF0000"/>
                </a:solidFill>
                <a:effectLst/>
                <a:latin typeface="Footlight MT Light" pitchFamily="18" charset="0"/>
                <a:cs typeface="Arial" pitchFamily="34" charset="0"/>
              </a:rPr>
              <a:t>great need for research on learning styles of student nurses. </a:t>
            </a:r>
          </a:p>
        </p:txBody>
      </p:sp>
      <p:sp>
        <p:nvSpPr>
          <p:cNvPr id="11" name="Text Box 2"/>
          <p:cNvSpPr txBox="1">
            <a:spLocks noChangeArrowheads="1"/>
          </p:cNvSpPr>
          <p:nvPr/>
        </p:nvSpPr>
        <p:spPr bwMode="auto">
          <a:xfrm>
            <a:off x="878619" y="4648201"/>
            <a:ext cx="7808181" cy="1447799"/>
          </a:xfrm>
          <a:prstGeom prst="rect">
            <a:avLst/>
          </a:prstGeom>
          <a:solidFill>
            <a:srgbClr val="E1D7F5"/>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285750" marR="0" lvl="0" indent="-285750" algn="ctr" defTabSz="914400" rtl="0" eaLnBrk="1" fontAlgn="base" latinLnBrk="0" hangingPunct="1">
              <a:lnSpc>
                <a:spcPct val="100000"/>
              </a:lnSpc>
              <a:spcBef>
                <a:spcPct val="0"/>
              </a:spcBef>
              <a:spcAft>
                <a:spcPct val="0"/>
              </a:spcAft>
              <a:buClrTx/>
              <a:buSzTx/>
              <a:buFont typeface="Arial" pitchFamily="34" charset="0"/>
              <a:buChar char="•"/>
              <a:tabLst/>
            </a:pPr>
            <a:r>
              <a:rPr kumimoji="0" lang="en-PH" sz="2800" b="0" i="0" u="none" strike="noStrike" cap="none" normalizeH="0" baseline="0" dirty="0" smtClean="0">
                <a:ln>
                  <a:noFill/>
                </a:ln>
                <a:solidFill>
                  <a:srgbClr val="000000"/>
                </a:solidFill>
                <a:effectLst/>
                <a:latin typeface="Footlight MT Light" pitchFamily="18" charset="0"/>
                <a:cs typeface="Arial" pitchFamily="34" charset="0"/>
              </a:rPr>
              <a:t>Moreover, related literatures have not been found exploring the learning styles and teaching style of nursing students.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2" descr="C:\Users\Jhet\Desktop\1492400_611217635591966_1515812812_o.jp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29338" r="53811" b="75214"/>
          <a:stretch/>
        </p:blipFill>
        <p:spPr bwMode="auto">
          <a:xfrm>
            <a:off x="-76200" y="-76200"/>
            <a:ext cx="1467422" cy="16002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102965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6934200" y="5698862"/>
            <a:ext cx="641020" cy="1143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pic>
        <p:nvPicPr>
          <p:cNvPr id="6" name="Picture 4" descr="G-Nurs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15596" y="5622662"/>
            <a:ext cx="628403" cy="1219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CCCCCC"/>
                  </a:outerShdw>
                </a:effectLst>
              </a14:hiddenEffects>
            </a:ext>
          </a:extLst>
        </p:spPr>
      </p:pic>
      <p:pic>
        <p:nvPicPr>
          <p:cNvPr id="9" name="Picture 8" descr="D:\SoN Logo.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3268" b="19287"/>
          <a:stretch/>
        </p:blipFill>
        <p:spPr bwMode="auto">
          <a:xfrm>
            <a:off x="7396966" y="5772297"/>
            <a:ext cx="1289371" cy="105723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2" name="Picture 2" descr="C:\Users\Jhet\Desktop\1492400_611217635591966_1515812812_o.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2400" y="1524000"/>
            <a:ext cx="8763000" cy="51054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AutoShape 2"/>
          <p:cNvSpPr>
            <a:spLocks noChangeArrowheads="1"/>
          </p:cNvSpPr>
          <p:nvPr/>
        </p:nvSpPr>
        <p:spPr bwMode="auto">
          <a:xfrm>
            <a:off x="228600" y="76200"/>
            <a:ext cx="8686799" cy="1295400"/>
          </a:xfrm>
          <a:prstGeom prst="ribbon">
            <a:avLst>
              <a:gd name="adj1" fmla="val 29894"/>
              <a:gd name="adj2" fmla="val 68551"/>
            </a:avLst>
          </a:prstGeom>
          <a:solidFill>
            <a:srgbClr val="FFFF00"/>
          </a:solidFill>
          <a:ln w="9525">
            <a:solidFill>
              <a:srgbClr val="C2AEEB"/>
            </a:solidFill>
            <a:round/>
            <a:headEnd/>
            <a:tailEnd/>
          </a:ln>
          <a:effectLst/>
          <a:extLst>
            <a:ext uri="{AF507438-7753-43E0-B8FC-AC1667EBCBE1}">
              <a14:hiddenEffects xmlns:a14="http://schemas.microsoft.com/office/drawing/2010/main" xmlns="">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PH"/>
          </a:p>
        </p:txBody>
      </p:sp>
      <p:pic>
        <p:nvPicPr>
          <p:cNvPr id="8" name="Picture 4"/>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057400" y="609600"/>
            <a:ext cx="5105400" cy="762000"/>
          </a:xfrm>
          <a:prstGeom prst="rect">
            <a:avLst/>
          </a:prstGeom>
          <a:solidFill>
            <a:srgbClr val="FFFF00"/>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10"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00613" y="394537"/>
            <a:ext cx="1932987" cy="9443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11" name="Picture 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102607" y="340561"/>
            <a:ext cx="1888993" cy="1017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Tree>
    <p:extLst>
      <p:ext uri="{BB962C8B-B14F-4D97-AF65-F5344CB8AC3E}">
        <p14:creationId xmlns="" xmlns:p14="http://schemas.microsoft.com/office/powerpoint/2010/main" val="3171569395"/>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7" name="Diagram 6"/>
          <p:cNvGraphicFramePr/>
          <p:nvPr>
            <p:extLst>
              <p:ext uri="{D42A27DB-BD31-4B8C-83A1-F6EECF244321}">
                <p14:modId xmlns:p14="http://schemas.microsoft.com/office/powerpoint/2010/main" xmlns="" val="248355616"/>
              </p:ext>
            </p:extLst>
          </p:nvPr>
        </p:nvGraphicFramePr>
        <p:xfrm>
          <a:off x="990599" y="457200"/>
          <a:ext cx="8034151" cy="812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F:\E2 FINAL Output 2nd Sem 022514\MISC\learning styles.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6200" y="1371600"/>
            <a:ext cx="8686800" cy="525779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 name="Picture 2" descr="C:\Users\Jhet\Desktop\1492400_611217635591966_1515812812_o.jp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29338" r="53811" b="75214"/>
          <a:stretch/>
        </p:blipFill>
        <p:spPr bwMode="auto">
          <a:xfrm>
            <a:off x="-76200" y="-76200"/>
            <a:ext cx="1467422" cy="16002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102965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7" name="Diagram 6"/>
          <p:cNvGraphicFramePr/>
          <p:nvPr>
            <p:extLst>
              <p:ext uri="{D42A27DB-BD31-4B8C-83A1-F6EECF244321}">
                <p14:modId xmlns:p14="http://schemas.microsoft.com/office/powerpoint/2010/main" xmlns="" val="4132866613"/>
              </p:ext>
            </p:extLst>
          </p:nvPr>
        </p:nvGraphicFramePr>
        <p:xfrm>
          <a:off x="990599" y="457200"/>
          <a:ext cx="8034151" cy="812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0" name="Picture 2" descr="F:\E2 FINAL Output 2nd Sem 022514\MISC\teaching styles.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04255" y="1295400"/>
            <a:ext cx="8687345" cy="536414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9" name="Picture 2" descr="C:\Users\Jhet\Desktop\1492400_611217635591966_1515812812_o.jp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29338" r="53811" b="75214"/>
          <a:stretch/>
        </p:blipFill>
        <p:spPr bwMode="auto">
          <a:xfrm>
            <a:off x="-76200" y="-76200"/>
            <a:ext cx="1467422" cy="16002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2815326"/>
      </p:ext>
    </p:extLst>
  </p:cSld>
  <p:clrMapOvr>
    <a:masterClrMapping/>
  </p:clrMapOvr>
  <mc:AlternateContent xmlns:mc="http://schemas.openxmlformats.org/markup-compatibility/2006">
    <mc:Choice xmlns:p14="http://schemas.microsoft.com/office/powerpoint/2010/main" xmlns=""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2" name="Diagram 1"/>
          <p:cNvGraphicFramePr/>
          <p:nvPr>
            <p:extLst>
              <p:ext uri="{D42A27DB-BD31-4B8C-83A1-F6EECF244321}">
                <p14:modId xmlns:p14="http://schemas.microsoft.com/office/powerpoint/2010/main" xmlns="" val="2276942773"/>
              </p:ext>
            </p:extLst>
          </p:nvPr>
        </p:nvGraphicFramePr>
        <p:xfrm>
          <a:off x="990599" y="457200"/>
          <a:ext cx="8034151" cy="812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p:cNvSpPr/>
          <p:nvPr/>
        </p:nvSpPr>
        <p:spPr>
          <a:xfrm>
            <a:off x="838201" y="1359316"/>
            <a:ext cx="7872348" cy="1938992"/>
          </a:xfrm>
          <a:prstGeom prst="rect">
            <a:avLst/>
          </a:prstGeom>
        </p:spPr>
        <p:txBody>
          <a:bodyPr wrap="square">
            <a:spAutoFit/>
          </a:bodyPr>
          <a:lstStyle/>
          <a:p>
            <a:pPr algn="ctr"/>
            <a:endParaRPr lang="en-US" sz="4000" dirty="0" smtClean="0">
              <a:latin typeface="Footlight MT Light" pitchFamily="18" charset="0"/>
            </a:endParaRPr>
          </a:p>
          <a:p>
            <a:pPr algn="ctr"/>
            <a:endParaRPr lang="en-US" sz="4000" dirty="0" smtClean="0">
              <a:latin typeface="Footlight MT Light" pitchFamily="18" charset="0"/>
            </a:endParaRPr>
          </a:p>
          <a:p>
            <a:pPr algn="ctr"/>
            <a:endParaRPr lang="en-US" sz="4000" dirty="0">
              <a:latin typeface="Footlight MT Light" pitchFamily="18" charset="0"/>
            </a:endParaRPr>
          </a:p>
        </p:txBody>
      </p:sp>
      <p:sp>
        <p:nvSpPr>
          <p:cNvPr id="34818" name="Rectangle 2"/>
          <p:cNvSpPr>
            <a:spLocks noChangeArrowheads="1"/>
          </p:cNvSpPr>
          <p:nvPr/>
        </p:nvSpPr>
        <p:spPr bwMode="auto">
          <a:xfrm>
            <a:off x="2895600" y="1632466"/>
            <a:ext cx="586105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PH" sz="2400" b="1" i="0" u="none" strike="noStrike" cap="none" normalizeH="0" baseline="0" dirty="0" smtClean="0">
                <a:ln>
                  <a:noFill/>
                </a:ln>
                <a:solidFill>
                  <a:srgbClr val="000000"/>
                </a:solidFill>
                <a:effectLst/>
                <a:latin typeface="Footlight MT Light" pitchFamily="18" charset="0"/>
                <a:ea typeface="Times New Roman" pitchFamily="18" charset="0"/>
                <a:cs typeface="Times New Roman" pitchFamily="18" charset="0"/>
              </a:rPr>
              <a:t>The study aimed to determine the </a:t>
            </a:r>
            <a:r>
              <a:rPr kumimoji="0" lang="en-PH" sz="2400" b="1" i="0" u="none" strike="noStrike" cap="none" normalizeH="0" baseline="0" dirty="0" smtClean="0">
                <a:ln>
                  <a:noFill/>
                </a:ln>
                <a:solidFill>
                  <a:srgbClr val="FF0000"/>
                </a:solidFill>
                <a:effectLst/>
                <a:latin typeface="Footlight MT Light" pitchFamily="18" charset="0"/>
                <a:ea typeface="Times New Roman" pitchFamily="18" charset="0"/>
                <a:cs typeface="Times New Roman" pitchFamily="18" charset="0"/>
              </a:rPr>
              <a:t>learning</a:t>
            </a:r>
            <a:r>
              <a:rPr kumimoji="0" lang="en-PH" sz="2400" b="1" i="0" u="none" strike="noStrike" cap="none" normalizeH="0" baseline="0" dirty="0" smtClean="0">
                <a:ln>
                  <a:noFill/>
                </a:ln>
                <a:solidFill>
                  <a:srgbClr val="000000"/>
                </a:solidFill>
                <a:effectLst/>
                <a:latin typeface="Footlight MT Light" pitchFamily="18" charset="0"/>
                <a:ea typeface="Times New Roman" pitchFamily="18" charset="0"/>
                <a:cs typeface="Times New Roman" pitchFamily="18" charset="0"/>
              </a:rPr>
              <a:t> and </a:t>
            </a:r>
            <a:r>
              <a:rPr kumimoji="0" lang="en-PH" sz="2400" b="1" i="0" u="none" strike="noStrike" cap="none" normalizeH="0" baseline="0" dirty="0" smtClean="0">
                <a:ln>
                  <a:noFill/>
                </a:ln>
                <a:solidFill>
                  <a:srgbClr val="FF0000"/>
                </a:solidFill>
                <a:effectLst/>
                <a:latin typeface="Footlight MT Light" pitchFamily="18" charset="0"/>
                <a:ea typeface="Times New Roman" pitchFamily="18" charset="0"/>
                <a:cs typeface="Times New Roman" pitchFamily="18" charset="0"/>
              </a:rPr>
              <a:t>teaching</a:t>
            </a:r>
            <a:r>
              <a:rPr kumimoji="0" lang="en-PH" sz="2400" b="1" i="0" u="none" strike="noStrike" cap="none" normalizeH="0" baseline="0" dirty="0" smtClean="0">
                <a:ln>
                  <a:noFill/>
                </a:ln>
                <a:solidFill>
                  <a:srgbClr val="000000"/>
                </a:solidFill>
                <a:effectLst/>
                <a:latin typeface="Footlight MT Light" pitchFamily="18" charset="0"/>
                <a:ea typeface="Times New Roman" pitchFamily="18" charset="0"/>
                <a:cs typeface="Times New Roman" pitchFamily="18" charset="0"/>
              </a:rPr>
              <a:t> styles of student nurses and if there is an association between them. </a:t>
            </a:r>
          </a:p>
          <a:p>
            <a:pPr marL="0" marR="0" lvl="0" indent="0" algn="ctr" defTabSz="914400" rtl="0" eaLnBrk="1" fontAlgn="base" latinLnBrk="0" hangingPunct="1">
              <a:lnSpc>
                <a:spcPct val="100000"/>
              </a:lnSpc>
              <a:spcBef>
                <a:spcPct val="0"/>
              </a:spcBef>
              <a:spcAft>
                <a:spcPct val="0"/>
              </a:spcAft>
              <a:buClrTx/>
              <a:buSzTx/>
              <a:tabLst/>
            </a:pPr>
            <a:r>
              <a:rPr kumimoji="0" lang="en-PH" sz="2400" b="1" i="0" u="none" strike="noStrike" cap="none" normalizeH="0" baseline="0" dirty="0" smtClean="0">
                <a:ln>
                  <a:noFill/>
                </a:ln>
                <a:solidFill>
                  <a:srgbClr val="000000"/>
                </a:solidFill>
                <a:effectLst/>
                <a:latin typeface="Footlight MT Light" pitchFamily="18" charset="0"/>
                <a:ea typeface="Times New Roman" pitchFamily="18" charset="0"/>
                <a:cs typeface="Times New Roman" pitchFamily="18" charset="0"/>
              </a:rPr>
              <a:t>It also intended to identify which faculty teaching style affords maximum outcome </a:t>
            </a:r>
          </a:p>
          <a:p>
            <a:pPr marL="0" marR="0" lvl="0" indent="0" algn="ctr" defTabSz="914400" rtl="0" eaLnBrk="1" fontAlgn="base" latinLnBrk="0" hangingPunct="1">
              <a:lnSpc>
                <a:spcPct val="100000"/>
              </a:lnSpc>
              <a:spcBef>
                <a:spcPct val="0"/>
              </a:spcBef>
              <a:spcAft>
                <a:spcPct val="0"/>
              </a:spcAft>
              <a:buClrTx/>
              <a:buSzTx/>
              <a:tabLst/>
            </a:pPr>
            <a:r>
              <a:rPr kumimoji="0" lang="en-PH" sz="2400" b="1" i="0" u="none" strike="noStrike" cap="none" normalizeH="0" baseline="0" dirty="0" smtClean="0">
                <a:ln>
                  <a:noFill/>
                </a:ln>
                <a:solidFill>
                  <a:srgbClr val="000000"/>
                </a:solidFill>
                <a:effectLst/>
                <a:latin typeface="Footlight MT Light" pitchFamily="18" charset="0"/>
                <a:ea typeface="Times New Roman" pitchFamily="18" charset="0"/>
                <a:cs typeface="Times New Roman" pitchFamily="18" charset="0"/>
              </a:rPr>
              <a:t>for student’s learning styles. </a:t>
            </a:r>
          </a:p>
          <a:p>
            <a:pPr marL="0" marR="0" lvl="0" indent="0" algn="ctr" defTabSz="914400" rtl="0" eaLnBrk="1" fontAlgn="base" latinLnBrk="0" hangingPunct="1">
              <a:lnSpc>
                <a:spcPct val="100000"/>
              </a:lnSpc>
              <a:spcBef>
                <a:spcPct val="0"/>
              </a:spcBef>
              <a:spcAft>
                <a:spcPct val="0"/>
              </a:spcAft>
              <a:buClrTx/>
              <a:buSzTx/>
              <a:tabLst/>
            </a:pPr>
            <a:r>
              <a:rPr kumimoji="0" lang="en-PH" sz="2400" b="1" i="0" u="none" strike="noStrike" cap="none" normalizeH="0" baseline="0" dirty="0" smtClean="0">
                <a:ln>
                  <a:noFill/>
                </a:ln>
                <a:solidFill>
                  <a:srgbClr val="000000"/>
                </a:solidFill>
                <a:effectLst/>
                <a:latin typeface="Footlight MT Light" pitchFamily="18" charset="0"/>
                <a:ea typeface="Times New Roman" pitchFamily="18" charset="0"/>
                <a:cs typeface="Times New Roman" pitchFamily="18" charset="0"/>
              </a:rPr>
              <a:t>Lastly, it further attempted to discover whether student nurses are </a:t>
            </a:r>
            <a:r>
              <a:rPr kumimoji="0" lang="en-PH" sz="2400" b="1" i="0" u="none" strike="noStrike" cap="none" normalizeH="0" baseline="0" dirty="0" err="1" smtClean="0">
                <a:ln>
                  <a:noFill/>
                </a:ln>
                <a:solidFill>
                  <a:srgbClr val="000000"/>
                </a:solidFill>
                <a:effectLst/>
                <a:latin typeface="Footlight MT Light" pitchFamily="18" charset="0"/>
                <a:ea typeface="Times New Roman" pitchFamily="18" charset="0"/>
                <a:cs typeface="Times New Roman" pitchFamily="18" charset="0"/>
              </a:rPr>
              <a:t>unimodal</a:t>
            </a:r>
            <a:r>
              <a:rPr kumimoji="0" lang="en-PH" sz="2400" b="1" i="0" u="none" strike="noStrike" cap="none" normalizeH="0" baseline="0" dirty="0" smtClean="0">
                <a:ln>
                  <a:noFill/>
                </a:ln>
                <a:solidFill>
                  <a:srgbClr val="000000"/>
                </a:solidFill>
                <a:effectLst/>
                <a:latin typeface="Footlight MT Light" pitchFamily="18" charset="0"/>
                <a:ea typeface="Times New Roman" pitchFamily="18" charset="0"/>
                <a:cs typeface="Times New Roman" pitchFamily="18" charset="0"/>
              </a:rPr>
              <a:t> or multimodal in their styles.</a:t>
            </a:r>
            <a:endParaRPr kumimoji="0" lang="en-PH" sz="2400" b="1" i="0" u="none" strike="noStrike" cap="none" normalizeH="0" baseline="0" dirty="0" smtClean="0">
              <a:ln>
                <a:noFill/>
              </a:ln>
              <a:solidFill>
                <a:schemeClr val="tx1"/>
              </a:solidFill>
              <a:effectLst/>
              <a:latin typeface="Footlight MT Light" pitchFamily="18" charset="0"/>
            </a:endParaRPr>
          </a:p>
        </p:txBody>
      </p:sp>
      <p:sp>
        <p:nvSpPr>
          <p:cNvPr id="8" name="AutoShape 2" descr="data:image/jpeg;base64,/9j/4AAQSkZJRgABAQAAAQABAAD/2wCEAAkGBxITEhUSExIUFRUVGBcbFhcXFhcYGxoWFhcYFxQXFxgYHCggGBomHBcYITEhJSkrLi4uGB80ODMsNygtLysBCgoKDg0OGBAQGy4kHyYuLCwsNTcsNywuLCwsLC8tLC0rLCwsLCwtLCwvLDcsLCw0LCwsLCwsLCwsNywsLCwsLP/AABEIALcBEwMBIgACEQEDEQH/xAAcAAEAAgMBAQEAAAAAAAAAAAAABgcDBAUBAgj/xABGEAABAwIDBAUIBgkEAQUAAAABAAIDBBEFEiEGBzFBE1FhcYEUIjJCcpGhsSNSYoKSwSQzQ3OisrPR4VNjwvA0FSU1pPH/xAAYAQEAAwEAAAAAAAAAAAAAAAAAAQIDBP/EAC8RAQACAQMCBQMCBgMAAAAAAAABAgMRITESUQQyQYHRE3GRImFCUnKhweEUIzP/2gAMAwEAAhEDEQA/ALxREQEREBERAREQEREBERAREQEWvVV0Uf6yRjPacB7r8VyZ9r6RvCQu9ljvmQAs75sdPNaI91q0tbiHeRRR+3lOP2cx8GD/AJrxu31N/pze5h/5rL/mYf5l/o37JYijsG2lG7jI5ntMd8wCF2KPEYZf1crH+y4E+IGoWtM2O/ltE+6k0tHMNpERaKiIiAiIgIiICIiAiIgIiICIiAiIgIiICIiAiIgIiICLBW1jImF8jg1o5/kBzPYq12o21fI4QQteS/RkTNZH34ZyPRHZ38Vz5vEVx/p5tPENKY5tvxCZ4vtVBDdoPSPHJp0HtO4DwuoFiG3U9Q/ooM8jj6lO0n3v4+73Lewbd5LNaTEJMreIp4zYD944cT3eBHBSarxjD8NjyN6OMD1WAAk9Z5k9pWX0cuXfLbSO0f5lfrpTyxr+8oZSbH4pP5zzFSg8cx6STv5g+Nl1od2MXGorah555SI2/h1Ufxje495LKWInqK44fjdYbjO0HwW1PC4qcVUtlvbmU8fsFgzPTbmPW6Z1/wCEhasuyeBcgGnrEz/zcVGoN2OISayzkeJW4zc/JzqCtumvZlMz3bsuxlAf1NfPGeQL2yN/CQPmufUbH1sfnQz09UBw16KTw9Ue9fE+6ScehUH4rmz7FYrBrHK51upxVLeGxX5qmua8cS6lLttW0bhHUCRn2KhpLT7Ev+bdin2Bbc009mv+heeAcfNPsv4e+yqOTaXEYAY6qDpY+bZGZgfeFosq6WTWmd5O88YZCTETzyk6xn3hZThyY/8AztrHaflpGStvNHvD9JoqW2U27mpnCGUOcwcYnG7mj60T+Dm9nDuVu4XiUVRGJYnhzT7weYcOIPYr480X2naeyLU039G4iItlBERAREQEREBERAREQEREBERAREQEREBa2I1zIYzI82A95PIDrKzyPDQSTYAEknkBxKqfavGpqyoZT0wu+QkRDkxnrzP6v+jrvz+IzTSIrXe08fPs0x06t54hjxXFarEanyenF3jif2cDDzcebz/0clNcCwCkwyIvc7NIReSZ/pOPO1/Rb2e+68oqalwijtfXjI8+lJJzcfyCqrEsTrMZqOjiu2EHwt2phwRj3ne08yZMnVt6OztZvNlmcYKJpN9Mw/JauAbtKmqcJax7gDrY8VYOx2wlPRtByh0nNx61LwF0M0dwTYykpgMkTSRzIupAxgGgAC+kQF4QvUQYyFheFnIWN4V4ljaGhVUcbxZ7GuHaFC9ot2lLPd0Y6N/Yp44L5Wmmqmuj877QbNVlH5sjTJED5rhe7e1p5FbOxm2MtNKC11ydHNOjZGjk4eq8cj/kK+qmna9pa9oIPIqqdu92npTUuh4lo/Jc+bBF9459G+PNptK2sCxmKqiEsR0Ojmni13Nrh1ror867CbVy0k3nA3bpMw6Z2fWA+sP+8V+gqGsZNG2WN2ZjwC09hWeK822tzHLW1dN44bCIi1UEREBERAREQEREBERAREQEREBEWOeYMa57jZrQST2AXKTOgh28fHmwxmLNYZc0p+yPRb3k/l1rW2DwoUlO+vqQGzzjMb/s4uMcQ6tLE9vco5SQHEcSax4vGw+UTjllabQRHsLgPBix72tpnSyNoYDck2db5Lj8NHXM5p9do+3+22WenTHHv93GxevqMZrOhjuIWnwt1q5Nl9nYqOIRsaL21PWVyt3WyraOnbcDpHC7ipeuxiLy69WOeVrGlziGtaCSSbAAcST1IiX3derFTzNe0PY4Oa4AtINwQeBBWVEiIiD5csblkcsblaGV2B6+F5HUMffI9rspLTlINnDi024EdS9WsMxeEL1FKFbbx9is48rpm2lZqQPWHMHvCw7qtqcjxTSH6OU/R39STm3svw7x2qznC+hVO7wNnzTT9LHdscpzAj1JRqbdXIjtBXJ4ivTpkj05+zpw21/RK80Ub2C2hFZSsef1jfNkHU9ujvC4UkV0iIiAiIgIiICIiAiIgIiICIiAo3t7W9HSloOsrg37o853yt4qSKst8NY4AMb6QicW+3K7Iz4tHvXN4uZjFMRzO35a4Y/XH5a+ydSKTDZ692j6p7nN/dMvHCB2EAu++uHunwU1dU+tlFwCSL9a93qz9FFS4dFwYxjLD7IDR8lLdh6eTyfyele2Jseks5bnJkIuWRtJA05uPXoOa6a1isRWPRhNtZ1n1WEFGNodsW00wgEL3PJbq7zWWcbXadS7nyGoOq5ey+0VQysfRVT85zOax9gDmGo4AXa4ai+vDrWlvJ/8ym9lv9QosslRveIT5BLbrjv3dI2/5KSL4nia9pa9oc1wsQRcEHiCDxCDgbvmuFBDf7ZHcZHEKRL4ha0NDWgBoFgBYAAaAADgtSpxinjkbE+ZjZHWytJ114d1+V+KDeRFzP8A1+l6byfpmdLe2W/rfVvwzdl7oN+V4AJJsALk9g4rl4NWumpmS85Glw8Sco91lzN4mLdDSOYD583mN9k/rD+HTvcFl2Onb5FAA5twwXFxcanj1K0QxtKKbqHvvUtN7fRk3+v54Pjp8FYKxQUkceYxsa3O4udlAGZx4uNuJWVawoIiKUC4+1mFCppZI7edbMz226j+3iuwii0RMTEpidJ1hSe7THTTV/RONmTgG32x5p+GVX4CvzRt/TmmrnFunRzZh2NkGcDu1A8Ff+yeJCopYpQb3aL9648OvRpPpt+HZfnV2ERFqoIiICIiAiIgIiICIiAiIgKqdvR0mJQxnh09ID3Ne2U/AFWsql2xdlxaNx4CaM//AFnAfGy5/Ec0/qhpj4t9pQbbGvMuJvcD6Js3sPX81d2wNMI6GAD1ml5++SR8LDwX5/iBfUSy/wC4R87fIr9DbJP/AEKm/cx/yhdejlmUF2yf0WKCQaWMD/w5R/xW7vOky1UDrXswG3dISudvC87EA0cS2IeJJ/uulvJP6ZTey3+oVXRetmvidfXUlVFUzvNpfOMYcS0MuM8WXgC0Ea9etzqpHvMpWPpBLxcxzcpubWeQHAjgeXuWlvZaOigPU9w97b/ks21UubB43HiWU5PjlKhbVubAzNjw1rzo1nSuPc17iVFqKlFTQ19XKAZXPuHHUt6MNfZp5CzsvcAunhkuXApD1tlH4pC381yMAxN4oJqdlLPJ0hkGdjC5oLmNFjbmLfFDVLYtoHDCvKifpBHlv/uB3RBx+9qoXidA1mF0s4FpXTOJf63nZ7a8fUastd0keENjkY9hNTbK9pacuVz72PK4Uip8H8rwqCIODXWa5riLgEEg3t2EhTEKWs428GIS01LWlzs0jY25dMoDmOkcQLXzXsOPABbWy2y0JpHSuJd5RCQ5hAsNcwII1uC0Fe7yKcRUFPEDcRvY0HrDYni/wXb2VP8A7fD+6/utIhnKCbv6MzRVkQc5pdHHlLXFpDwXOaQR9oDvW7uzrJpZ3iSomcGMzBjpHOBucpJDr8L++ybovTn9iL5vWvsx+j4u+LgHOmYPZN5GfytV1UzwV9Saqpa+bPDG5rWAsaHZntbJbM0DRocBre9wue7bMl0srYQ6lhe1kkmbzvOOXOxtrFoNtL3sQewbwnLKOqqB6TvKZAfZzMiP4WMUI2clccOqKdlPPI6R5s9jA5gIbFZrjmuDpfgeIQWVXYrDC1rpJAA8gMsHOLiRfzQ0EnTW62YJ2PAcxzXA2ILSCLEAjh2EHxVaYzUVFNHhs7mEOha9pa7rFm5T1Zox8FMNj5IXslmg0bNKXlnAseWMD2uHtAu7nBBWW+en/S9PXZCfHOWfJqmG43ES+ldETrG74KO74LGshb9iEe+d1ll3KS5Kuoi7T8CVx081/u6/4a/ZdKIi0QIiICIiAiIgIiICIiAiIgKo96gMdW2Qf7D/AAEmR38IKtxVzvgoM7InfWbJGT2kAs/5Ln8TtWLdpif7tMW86d4lBN3+D+VMq49A+92E8ntJLb9h1B7CVZ+7+rLqRsTgRJA50b2ni2xJbcdxA8Cq83KVP6RMDxcL27eatLEMEjlcZA6SGUjKZIX5HFvIO4h1uVwbcl3V4cl+UKezyrGjl1bG9pceoQBoP8Yt4rY3ku/TKb2W/wBUqV4Bs/DSNIiDi53pPebudbgCQAAOwBR7bnA6ipqGOhbpHCTc8C4OcWsHW4//AKk1Rqzb2X/Qw/vHfBp/us+1seTCGMPFrace7KFyMdrmYnUUsEOYht3T3aR0YJbma640IDXDqu4LvbyHfoD/AGo/5wq9KdXKotcCf98+6e/5Lc3VT3ppW82y38HMbb+Ur52Sp+lwkxc3tnaO8ufb42UO2K2kbRyP6QOMcjQHBo1Dm3ymxI63Dx7E6TVMd6rr0sdjfLO0HsvG/j7x71v7v6jNQRfZL2nwe4j4ELlY7Tvmwp8pFnvPlFuppdcDwisPBRvYva1lJHLHI1zgTnjy6+faxab8AbN171aIRqkm9Y/osf74f05F1tk//j4f3X91wd4Ucv8A6fAZNZA+MyacHGN9/C5strYjFA+lLdQynhyvJ4Z7yE2PUGBp+92KyHH3RenUexF83rT26LqfEmzsHnERyDtLfMt45PitjdLM0SzMJAc5jMovqcpdmt18Qu9tphnS1VA7kZS13aBaW3uY9EOtiNBkw+SAaltM5g7S2Ij4kKLbrMSY1k8TnBtiJBcgeblyvOvVlb71YRVfxbth093SgwB1wyxzkXuGE8AOWbjbqQdyuxOCbo4KlrBHUxuewuOXg4dHqfRcWEHsIIWvsDhXQioc1xdE+S0Tj6zGXGftBJIuNDluNCFI5qCJ5DnxscQMozNBAF72AOg1+S2PgESp/b09Ni8UY9WSmb+Fwmd8CV97rtMWnA63fNaOCy+VYu6fi1vlE/3QDHF8Hj3Le3RDPiNQ/v8AmVx4t4m3eZddttI7Qu5ERaKiIiAiIgIiICIiAiIgIiICju31D0tFJYXMdnj7vpfwkqRL5kYHAgi4III7DxVb1i1ZrPqmJ0nV+etgpfJ8Vy8GyjMPvcR+K/vCvdUXtRh7qSquB51NJmHbE7U/w2P3VdWF1QliZIDcOaD8E8JebU0nmNpU8RXS2scS2kRF1Od4ANdOPFRPeBWxvpKiNrwXxOhztHFud7S2/eFLVVm1lopcQY82M4p3xX9YCRpdbus73FBLt3P/AIEXtSf1HLDX7B00s5mLngOdmfGLZXHideIBPEdptZdHY2jMVFAxwscpcQeI6RxfY9ozWXaQfLmAjKQLEWtbS3C1uqyiNBu/gjqBNnc5jXZmRkCwIN25nX84DqsOAvfnMEQaeLYcyoifDJfK8cRxBBuCO0EArToNm6eKmNLlL43G78xsXG4NyW26gNOQXYRBzaDAaWFwfFBG1wvZwF3C4sbOOvAkLokfDh8l6iAiIgKP7d4r5PRSuBs946NntPuCR3NzO8FIFTu9HGXVFS2lh87o3dG0D1p3kB34dB2Wcsc9+mm3M7Q1xV6rfsx7ExdFR1tadM30Ufsx3LyO9zrfdXY3EUhImmPrFaO8LLRYdBQsOuUA9p4vd4uJPip3uqwroKFlxYv1KrFemsV7NZnWZlMUREBERAREQEREBERAREQEREBERBX29jB7xtrGjWPzZf3Z4O+6fgStPdhioyGlcfR1j7WdQ7vlZWRVQtexzXAFrgQb8LHivz3VyHD67o2O80OzU7+Vv9M/IdYWFtcd/qR7/Psvp116Z9l8ouZs/jMdVEJGaHg9vNruYP5FdNd1bRaNYccxMTpIsFTRxyW6SNj8pu3M1rrHrFxoVnRSgREQEREBERAREQERc/HcYipYjNKdBo1o4udya0dfy4qJmIjWUxEzOkOXtztGKOA5SOmkuIh1fWeext/fYKC7r8E6SR2IS+hHmEN/Wf8AtJNergD1k9S5UENRjFacxszTpXDhHEDpGztOvebnrUu3gY3HRUjaaEBpLQ1jRybwXLT/ALLfUniOPl1adEdMc+qI4m92J4q2NurGO+AOqv2kgDGNYODQB7lWu5rZkxRmqkHnycL9StBXQIiICIiAiIgIiICIiAiIgIiICLwlcet2iiYHWN3DgPz7lEzoNjGsSZEw5rEkHzT1dvYqI27bHK0gmxBuNdR4rt7XbU6uJdqq5nkfO7M4kDkOzt/sojfdPDf2N2ylp5R54Dxpc+jI36rx19qvnZvaaGrb5pyyAedGTqOst+s3tHjZfm2vwwEZmjVZ8DxeVhABddvCxIe23Nh593FZxFsU6047fCZit40tz3+X6mRVhszvM0DakZwNOkYLPHts0v3i3cVYeGYrBUNzQyteOdjqPaadW+IXRjz0vxz29XPfFavLcREWzMREQEREBFp4nikFO3PNK2Mcsx1Pst4uPYAq72m3nGxZSNyj/VeLu+4zl3m/cFlkzUpzLSmO1uE12l2ngo2XkOaQjzImnzndp+q3tPhfgqnc+sxipsDoOLtejhYTwb1n4kjs02cA2Oqq53TVDnxxONy5+skndfl2nTvVgVdZSYZT5WhrGtGjRxJ6yeJPasOm2Wdb7V7fLeOnHtXeWIimwqkyt0DRck+k9/Nzu35KvtmcKmxatM8l+iab68LcgsbW1WNVIABEIPhZXhs7gkdJC2KMAWGp6ytpn0hWIb9LA2NoY0WDRYLKiKqRERAREQEREBERAREQEREBeEoSoftTtIGgsYdOZ6/8KJnQNqtowAWMOnM9f+FWmJ4y431WDFsVLyTfRRHE8RLzkZ4kKsRrvKSom6aQkm+XgPzWZreQWGlpgwdqs/dzsN0uWpnH0fFrfrf4V0MOw+7zyhplqLtYR5oGhPau9tFupp3wgQebI0el1ntVkRsDQABYDgAvpB+X6+jfTSdHWROFtBKzRw8eDvFdGiw6c2kpJWzW4ZXdFKPC/wAir8xvAYKphZKwOvztqqn2g3VzwOMtFIdNct9VS+Ol/NC0WmOGlTbfV9Mck2b2aiM3/ELOPeSVIKLesw/rKfxjkB/hcB81FItrK+l+iq4OkYNCHtuPiLLfpsewafSWkZGeeW7P5CFEY7x5b/ndEzWeaphFvLozxjqG97GH5PSXeZRjgyod3MYPm9cGnwHA5NWnL3SH87rdj2Mwfrzd8v8AZW0z/wA0K6Yu0vit3rsH6un8ZJAP4Wg396j1ZvBr6g5Irtv6sEZzfidc+LbKYQ4Ng8P7OH7znP8Ag4kLJLthh9O3KwsaB6sbQB7go+lknzX/AAmJpHFUJoNiMQqXZ5vogeL5XFzyO43N+w271NsF2LoqP6R/0kg1zyWNj9lvAd5ue1RvFd6o9GniLj1rhsp8WxJ3BzWHvAsrUx46cQmbWtyl21O8eKG7IfPf2cFF8D2XrcUlEtQXNjvzvw7AptsnushgtJOekf1HgrFghawBrQAByCtM6qxDQwHA4aWMRxNAtxPWumiKEiIiAiIgIiICIiAiIgIiICIiCIbU7Q2BYy9hxPX/AIVY4tXl5NzoiLON1pQnFK0lxYzxXtJTBg7URaKpDsxgD6yYRtsBzJPJfoLBMMbTQshaSQ0c16iDeREQEREGnW4XDKLSRtd3hRPFN19DLchmQ9iIgjlTuab+znI71pndFUDhU/FEQfUe5+U+lULq0O52nGskjnIiCV4VsNRQejECes6qQxQtaLNAA7ERBkREQEREBERAREQEREBERAREQf/Z"/>
          <p:cNvSpPr>
            <a:spLocks noChangeAspect="1" noChangeArrowheads="1"/>
          </p:cNvSpPr>
          <p:nvPr/>
        </p:nvSpPr>
        <p:spPr bwMode="auto">
          <a:xfrm>
            <a:off x="155575" y="-1508125"/>
            <a:ext cx="4714875" cy="31432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4100" name="Picture 4"/>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52400" y="1802180"/>
            <a:ext cx="2971800" cy="3836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descr="C:\Users\Jhet\Desktop\1492400_611217635591966_1515812812_o.jp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24342" t="60771" r="57237" b="14200"/>
          <a:stretch/>
        </p:blipFill>
        <p:spPr bwMode="auto">
          <a:xfrm>
            <a:off x="76200" y="112390"/>
            <a:ext cx="1828800" cy="164021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2758651"/>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2" name="Diagram 1"/>
          <p:cNvGraphicFramePr/>
          <p:nvPr>
            <p:extLst>
              <p:ext uri="{D42A27DB-BD31-4B8C-83A1-F6EECF244321}">
                <p14:modId xmlns:p14="http://schemas.microsoft.com/office/powerpoint/2010/main" xmlns="" val="749664523"/>
              </p:ext>
            </p:extLst>
          </p:nvPr>
        </p:nvGraphicFramePr>
        <p:xfrm>
          <a:off x="990599" y="457200"/>
          <a:ext cx="8034151" cy="812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p:cNvSpPr txBox="1"/>
          <p:nvPr/>
        </p:nvSpPr>
        <p:spPr>
          <a:xfrm>
            <a:off x="914400" y="1752600"/>
            <a:ext cx="7924800" cy="461665"/>
          </a:xfrm>
          <a:prstGeom prst="rect">
            <a:avLst/>
          </a:prstGeom>
          <a:noFill/>
        </p:spPr>
        <p:txBody>
          <a:bodyPr wrap="square" rtlCol="0">
            <a:spAutoFit/>
          </a:bodyPr>
          <a:lstStyle/>
          <a:p>
            <a:r>
              <a:rPr lang="en-US" sz="2400" b="1" dirty="0" smtClean="0">
                <a:latin typeface="Footlight MT Light" pitchFamily="18" charset="0"/>
              </a:rPr>
              <a:t>1. What are the </a:t>
            </a:r>
            <a:r>
              <a:rPr lang="en-US" sz="2400" b="1" dirty="0" smtClean="0">
                <a:solidFill>
                  <a:srgbClr val="FF0000"/>
                </a:solidFill>
                <a:latin typeface="Footlight MT Light" pitchFamily="18" charset="0"/>
              </a:rPr>
              <a:t>LEARNING Styles </a:t>
            </a:r>
            <a:r>
              <a:rPr lang="en-US" sz="2400" b="1" dirty="0" smtClean="0">
                <a:latin typeface="Footlight MT Light" pitchFamily="18" charset="0"/>
              </a:rPr>
              <a:t>of Student Nurses?</a:t>
            </a:r>
            <a:endParaRPr lang="en-US" sz="2400" b="1" dirty="0">
              <a:latin typeface="Footlight MT Light" pitchFamily="18" charset="0"/>
            </a:endParaRPr>
          </a:p>
        </p:txBody>
      </p:sp>
      <p:sp>
        <p:nvSpPr>
          <p:cNvPr id="10" name="TextBox 9"/>
          <p:cNvSpPr txBox="1"/>
          <p:nvPr/>
        </p:nvSpPr>
        <p:spPr>
          <a:xfrm>
            <a:off x="914400" y="2281535"/>
            <a:ext cx="7924800" cy="461665"/>
          </a:xfrm>
          <a:prstGeom prst="rect">
            <a:avLst/>
          </a:prstGeom>
          <a:noFill/>
        </p:spPr>
        <p:txBody>
          <a:bodyPr wrap="square" rtlCol="0">
            <a:spAutoFit/>
          </a:bodyPr>
          <a:lstStyle/>
          <a:p>
            <a:r>
              <a:rPr lang="en-US" sz="2400" b="1" dirty="0" smtClean="0">
                <a:latin typeface="Footlight MT Light" pitchFamily="18" charset="0"/>
              </a:rPr>
              <a:t>2. What are the </a:t>
            </a:r>
            <a:r>
              <a:rPr lang="en-US" sz="2400" b="1" dirty="0" smtClean="0">
                <a:solidFill>
                  <a:srgbClr val="FF0000"/>
                </a:solidFill>
                <a:latin typeface="Footlight MT Light" pitchFamily="18" charset="0"/>
              </a:rPr>
              <a:t>TEACHING SYLES </a:t>
            </a:r>
            <a:r>
              <a:rPr lang="en-US" sz="2400" b="1" dirty="0" smtClean="0">
                <a:latin typeface="Footlight MT Light" pitchFamily="18" charset="0"/>
              </a:rPr>
              <a:t>of Student Nurses?</a:t>
            </a:r>
            <a:endParaRPr lang="en-US" sz="2400" b="1" dirty="0">
              <a:latin typeface="Footlight MT Light" pitchFamily="18" charset="0"/>
            </a:endParaRPr>
          </a:p>
        </p:txBody>
      </p:sp>
      <p:sp>
        <p:nvSpPr>
          <p:cNvPr id="11" name="TextBox 10"/>
          <p:cNvSpPr txBox="1"/>
          <p:nvPr/>
        </p:nvSpPr>
        <p:spPr>
          <a:xfrm>
            <a:off x="914400" y="2819400"/>
            <a:ext cx="7924800" cy="830997"/>
          </a:xfrm>
          <a:prstGeom prst="rect">
            <a:avLst/>
          </a:prstGeom>
          <a:noFill/>
        </p:spPr>
        <p:txBody>
          <a:bodyPr wrap="square" rtlCol="0">
            <a:spAutoFit/>
          </a:bodyPr>
          <a:lstStyle/>
          <a:p>
            <a:r>
              <a:rPr lang="en-US" sz="2400" b="1" dirty="0" smtClean="0">
                <a:latin typeface="Footlight MT Light" pitchFamily="18" charset="0"/>
              </a:rPr>
              <a:t>3. What </a:t>
            </a:r>
            <a:r>
              <a:rPr lang="en-US" sz="2400" b="1" dirty="0" smtClean="0">
                <a:solidFill>
                  <a:srgbClr val="FF0000"/>
                </a:solidFill>
                <a:latin typeface="Footlight MT Light" pitchFamily="18" charset="0"/>
              </a:rPr>
              <a:t>faculty teaching style </a:t>
            </a:r>
            <a:r>
              <a:rPr lang="en-US" sz="2400" b="1" dirty="0" smtClean="0">
                <a:latin typeface="Footlight MT Light" pitchFamily="18" charset="0"/>
              </a:rPr>
              <a:t>affords maximum learning for 	student’s learning style?</a:t>
            </a:r>
            <a:endParaRPr lang="en-US" sz="2400" b="1" dirty="0">
              <a:latin typeface="Footlight MT Light" pitchFamily="18" charset="0"/>
            </a:endParaRPr>
          </a:p>
        </p:txBody>
      </p:sp>
      <p:sp>
        <p:nvSpPr>
          <p:cNvPr id="12" name="TextBox 11"/>
          <p:cNvSpPr txBox="1"/>
          <p:nvPr/>
        </p:nvSpPr>
        <p:spPr>
          <a:xfrm>
            <a:off x="914400" y="3657600"/>
            <a:ext cx="7924800" cy="830997"/>
          </a:xfrm>
          <a:prstGeom prst="rect">
            <a:avLst/>
          </a:prstGeom>
          <a:noFill/>
        </p:spPr>
        <p:txBody>
          <a:bodyPr wrap="square" rtlCol="0">
            <a:spAutoFit/>
          </a:bodyPr>
          <a:lstStyle/>
          <a:p>
            <a:r>
              <a:rPr lang="en-US" sz="2400" b="1" dirty="0" smtClean="0">
                <a:latin typeface="Footlight MT Light" pitchFamily="18" charset="0"/>
              </a:rPr>
              <a:t>4. Are the student nurses </a:t>
            </a:r>
            <a:r>
              <a:rPr lang="en-US" sz="2400" b="1" dirty="0" smtClean="0">
                <a:solidFill>
                  <a:srgbClr val="FF0000"/>
                </a:solidFill>
                <a:latin typeface="Footlight MT Light" pitchFamily="18" charset="0"/>
              </a:rPr>
              <a:t>UNIMODAL or MULTIMODAL </a:t>
            </a:r>
            <a:r>
              <a:rPr lang="en-US" sz="2400" b="1" dirty="0" smtClean="0">
                <a:latin typeface="Footlight MT Light" pitchFamily="18" charset="0"/>
              </a:rPr>
              <a:t>in 	their learning and teaching styles?</a:t>
            </a:r>
            <a:endParaRPr lang="en-US" sz="2400" b="1" dirty="0">
              <a:latin typeface="Footlight MT Light" pitchFamily="18" charset="0"/>
            </a:endParaRPr>
          </a:p>
        </p:txBody>
      </p:sp>
      <p:sp>
        <p:nvSpPr>
          <p:cNvPr id="13" name="TextBox 12"/>
          <p:cNvSpPr txBox="1"/>
          <p:nvPr/>
        </p:nvSpPr>
        <p:spPr>
          <a:xfrm>
            <a:off x="914400" y="4579203"/>
            <a:ext cx="7162800" cy="830997"/>
          </a:xfrm>
          <a:prstGeom prst="rect">
            <a:avLst/>
          </a:prstGeom>
          <a:noFill/>
        </p:spPr>
        <p:txBody>
          <a:bodyPr wrap="square" rtlCol="0">
            <a:spAutoFit/>
          </a:bodyPr>
          <a:lstStyle/>
          <a:p>
            <a:r>
              <a:rPr lang="en-US" sz="2400" b="1" dirty="0" smtClean="0">
                <a:latin typeface="Footlight MT Light" pitchFamily="18" charset="0"/>
              </a:rPr>
              <a:t>5. Is there an </a:t>
            </a:r>
            <a:r>
              <a:rPr lang="en-US" sz="2400" b="1" dirty="0" smtClean="0">
                <a:solidFill>
                  <a:srgbClr val="FF0000"/>
                </a:solidFill>
                <a:latin typeface="Footlight MT Light" pitchFamily="18" charset="0"/>
              </a:rPr>
              <a:t>association</a:t>
            </a:r>
            <a:r>
              <a:rPr lang="en-US" sz="2400" b="1" dirty="0" smtClean="0">
                <a:latin typeface="Footlight MT Light" pitchFamily="18" charset="0"/>
              </a:rPr>
              <a:t> between learning and 	teaching styles of student nurses </a:t>
            </a:r>
            <a:endParaRPr lang="en-US" sz="2400" b="1" dirty="0">
              <a:latin typeface="Footlight MT Light" pitchFamily="18" charset="0"/>
            </a:endParaRPr>
          </a:p>
        </p:txBody>
      </p:sp>
      <p:pic>
        <p:nvPicPr>
          <p:cNvPr id="14" name="Picture 2" descr="C:\Users\Jhet\Desktop\1492400_611217635591966_1515812812_o.jp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24342" t="60771" r="57237" b="14200"/>
          <a:stretch/>
        </p:blipFill>
        <p:spPr bwMode="auto">
          <a:xfrm>
            <a:off x="76200" y="-76200"/>
            <a:ext cx="1828800" cy="164021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2758651"/>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80">
                                          <p:stCondLst>
                                            <p:cond delay="0"/>
                                          </p:stCondLst>
                                        </p:cTn>
                                        <p:tgtEl>
                                          <p:spTgt spid="13"/>
                                        </p:tgtEl>
                                      </p:cBhvr>
                                    </p:animEffect>
                                    <p:anim calcmode="lin" valueType="num">
                                      <p:cBhvr>
                                        <p:cTn id="3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9" dur="26">
                                          <p:stCondLst>
                                            <p:cond delay="650"/>
                                          </p:stCondLst>
                                        </p:cTn>
                                        <p:tgtEl>
                                          <p:spTgt spid="13"/>
                                        </p:tgtEl>
                                      </p:cBhvr>
                                      <p:to x="100000" y="60000"/>
                                    </p:animScale>
                                    <p:animScale>
                                      <p:cBhvr>
                                        <p:cTn id="40" dur="166" decel="50000">
                                          <p:stCondLst>
                                            <p:cond delay="676"/>
                                          </p:stCondLst>
                                        </p:cTn>
                                        <p:tgtEl>
                                          <p:spTgt spid="13"/>
                                        </p:tgtEl>
                                      </p:cBhvr>
                                      <p:to x="100000" y="100000"/>
                                    </p:animScale>
                                    <p:animScale>
                                      <p:cBhvr>
                                        <p:cTn id="41" dur="26">
                                          <p:stCondLst>
                                            <p:cond delay="1312"/>
                                          </p:stCondLst>
                                        </p:cTn>
                                        <p:tgtEl>
                                          <p:spTgt spid="13"/>
                                        </p:tgtEl>
                                      </p:cBhvr>
                                      <p:to x="100000" y="80000"/>
                                    </p:animScale>
                                    <p:animScale>
                                      <p:cBhvr>
                                        <p:cTn id="42" dur="166" decel="50000">
                                          <p:stCondLst>
                                            <p:cond delay="1338"/>
                                          </p:stCondLst>
                                        </p:cTn>
                                        <p:tgtEl>
                                          <p:spTgt spid="13"/>
                                        </p:tgtEl>
                                      </p:cBhvr>
                                      <p:to x="100000" y="100000"/>
                                    </p:animScale>
                                    <p:animScale>
                                      <p:cBhvr>
                                        <p:cTn id="43" dur="26">
                                          <p:stCondLst>
                                            <p:cond delay="1642"/>
                                          </p:stCondLst>
                                        </p:cTn>
                                        <p:tgtEl>
                                          <p:spTgt spid="13"/>
                                        </p:tgtEl>
                                      </p:cBhvr>
                                      <p:to x="100000" y="90000"/>
                                    </p:animScale>
                                    <p:animScale>
                                      <p:cBhvr>
                                        <p:cTn id="44" dur="166" decel="50000">
                                          <p:stCondLst>
                                            <p:cond delay="1668"/>
                                          </p:stCondLst>
                                        </p:cTn>
                                        <p:tgtEl>
                                          <p:spTgt spid="13"/>
                                        </p:tgtEl>
                                      </p:cBhvr>
                                      <p:to x="100000" y="100000"/>
                                    </p:animScale>
                                    <p:animScale>
                                      <p:cBhvr>
                                        <p:cTn id="45" dur="26">
                                          <p:stCondLst>
                                            <p:cond delay="1808"/>
                                          </p:stCondLst>
                                        </p:cTn>
                                        <p:tgtEl>
                                          <p:spTgt spid="13"/>
                                        </p:tgtEl>
                                      </p:cBhvr>
                                      <p:to x="100000" y="95000"/>
                                    </p:animScale>
                                    <p:animScale>
                                      <p:cBhvr>
                                        <p:cTn id="46"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graphicFrame>
        <p:nvGraphicFramePr>
          <p:cNvPr id="9" name="Diagram 8"/>
          <p:cNvGraphicFramePr/>
          <p:nvPr>
            <p:extLst>
              <p:ext uri="{D42A27DB-BD31-4B8C-83A1-F6EECF244321}">
                <p14:modId xmlns:p14="http://schemas.microsoft.com/office/powerpoint/2010/main" xmlns="" val="475981568"/>
              </p:ext>
            </p:extLst>
          </p:nvPr>
        </p:nvGraphicFramePr>
        <p:xfrm>
          <a:off x="990599" y="228600"/>
          <a:ext cx="8034151" cy="812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p:cNvSpPr txBox="1"/>
          <p:nvPr/>
        </p:nvSpPr>
        <p:spPr>
          <a:xfrm>
            <a:off x="838200" y="2362200"/>
            <a:ext cx="7924800" cy="1384995"/>
          </a:xfrm>
          <a:prstGeom prst="rect">
            <a:avLst/>
          </a:prstGeom>
          <a:noFill/>
        </p:spPr>
        <p:txBody>
          <a:bodyPr wrap="square" rtlCol="0">
            <a:spAutoFit/>
          </a:bodyPr>
          <a:lstStyle/>
          <a:p>
            <a:pPr>
              <a:buFont typeface="Wingdings" pitchFamily="2" charset="2"/>
              <a:buChar char="ü"/>
            </a:pPr>
            <a:r>
              <a:rPr lang="en-US" sz="2800" b="1" dirty="0" smtClean="0">
                <a:latin typeface="Footlight MT Light" pitchFamily="18" charset="0"/>
              </a:rPr>
              <a:t>Being aware of individual learning style is already achieving the first step in maximizing the learning outcome of every learner</a:t>
            </a:r>
            <a:endParaRPr lang="en-US" sz="2800" b="1" dirty="0">
              <a:latin typeface="Footlight MT Light" pitchFamily="18" charset="0"/>
            </a:endParaRPr>
          </a:p>
        </p:txBody>
      </p:sp>
      <p:sp>
        <p:nvSpPr>
          <p:cNvPr id="12" name="TextBox 11"/>
          <p:cNvSpPr txBox="1"/>
          <p:nvPr/>
        </p:nvSpPr>
        <p:spPr>
          <a:xfrm>
            <a:off x="838200" y="3886200"/>
            <a:ext cx="7924800" cy="1815882"/>
          </a:xfrm>
          <a:prstGeom prst="rect">
            <a:avLst/>
          </a:prstGeom>
          <a:noFill/>
        </p:spPr>
        <p:txBody>
          <a:bodyPr wrap="square" rtlCol="0">
            <a:spAutoFit/>
          </a:bodyPr>
          <a:lstStyle/>
          <a:p>
            <a:pPr>
              <a:buFont typeface="Wingdings" pitchFamily="2" charset="2"/>
              <a:buChar char="ü"/>
            </a:pPr>
            <a:r>
              <a:rPr lang="en-US" sz="2800" b="1" dirty="0" smtClean="0">
                <a:latin typeface="Footlight MT Light" pitchFamily="18" charset="0"/>
              </a:rPr>
              <a:t>Serve as a basis for training students to utilize appropriate learning strategies, which can help them better deal with academic tasks and may </a:t>
            </a:r>
          </a:p>
          <a:p>
            <a:r>
              <a:rPr lang="en-US" sz="2800" b="1" dirty="0" smtClean="0">
                <a:latin typeface="Footlight MT Light" pitchFamily="18" charset="0"/>
              </a:rPr>
              <a:t>even reduce stress</a:t>
            </a:r>
            <a:endParaRPr lang="en-US" sz="2800" b="1" dirty="0">
              <a:latin typeface="Footlight MT Light" pitchFamily="18" charset="0"/>
            </a:endParaRPr>
          </a:p>
        </p:txBody>
      </p:sp>
      <p:pic>
        <p:nvPicPr>
          <p:cNvPr id="5122" name="Picture 2"/>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t="3208" b="19928"/>
          <a:stretch/>
        </p:blipFill>
        <p:spPr bwMode="auto">
          <a:xfrm>
            <a:off x="2792506" y="1143000"/>
            <a:ext cx="4065494" cy="10893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descr="C:\Users\Jhet\Desktop\1492400_611217635591966_1515812812_o.jp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25227" t="30233" r="58031" b="46511"/>
          <a:stretch/>
        </p:blipFill>
        <p:spPr bwMode="auto">
          <a:xfrm>
            <a:off x="-76200" y="-52175"/>
            <a:ext cx="1415716" cy="145791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400899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6797848" y="5486400"/>
            <a:ext cx="64102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pic>
        <p:nvPicPr>
          <p:cNvPr id="5" name="Picture 4" descr="D:\SoN Logo.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3268" b="19287"/>
          <a:stretch/>
        </p:blipFill>
        <p:spPr bwMode="auto">
          <a:xfrm>
            <a:off x="7118358" y="5596660"/>
            <a:ext cx="1427423" cy="103273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G-Nurs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96348" y="5486400"/>
            <a:ext cx="628403" cy="1219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CCCCCC"/>
                  </a:outerShdw>
                </a:effectLst>
              </a14:hiddenEffects>
            </a:ext>
          </a:extLst>
        </p:spPr>
      </p:pic>
      <p:sp>
        <p:nvSpPr>
          <p:cNvPr id="14" name="TextBox 13"/>
          <p:cNvSpPr txBox="1"/>
          <p:nvPr/>
        </p:nvSpPr>
        <p:spPr>
          <a:xfrm>
            <a:off x="762000" y="2140803"/>
            <a:ext cx="7924800" cy="830997"/>
          </a:xfrm>
          <a:prstGeom prst="rect">
            <a:avLst/>
          </a:prstGeom>
          <a:noFill/>
        </p:spPr>
        <p:txBody>
          <a:bodyPr wrap="square" rtlCol="0">
            <a:spAutoFit/>
          </a:bodyPr>
          <a:lstStyle/>
          <a:p>
            <a:pPr>
              <a:buFont typeface="Wingdings" pitchFamily="2" charset="2"/>
              <a:buChar char="ü"/>
            </a:pPr>
            <a:r>
              <a:rPr lang="en-US" sz="2400" b="1" dirty="0" smtClean="0">
                <a:latin typeface="Footlight MT Light" pitchFamily="18" charset="0"/>
              </a:rPr>
              <a:t>Faculty can adjust their learning methods and evaluation too to best match the different needs of their students </a:t>
            </a:r>
            <a:endParaRPr lang="en-US" sz="2400" b="1" dirty="0">
              <a:latin typeface="Footlight MT Light" pitchFamily="18" charset="0"/>
            </a:endParaRPr>
          </a:p>
        </p:txBody>
      </p:sp>
      <p:sp>
        <p:nvSpPr>
          <p:cNvPr id="13" name="TextBox 12"/>
          <p:cNvSpPr txBox="1"/>
          <p:nvPr/>
        </p:nvSpPr>
        <p:spPr>
          <a:xfrm>
            <a:off x="762000" y="2979003"/>
            <a:ext cx="7924800" cy="830997"/>
          </a:xfrm>
          <a:prstGeom prst="rect">
            <a:avLst/>
          </a:prstGeom>
          <a:noFill/>
        </p:spPr>
        <p:txBody>
          <a:bodyPr wrap="square" rtlCol="0">
            <a:spAutoFit/>
          </a:bodyPr>
          <a:lstStyle/>
          <a:p>
            <a:pPr>
              <a:buFont typeface="Wingdings" pitchFamily="2" charset="2"/>
              <a:buChar char="ü"/>
            </a:pPr>
            <a:r>
              <a:rPr lang="en-US" sz="2400" b="1" dirty="0" smtClean="0">
                <a:latin typeface="Footlight MT Light" pitchFamily="18" charset="0"/>
              </a:rPr>
              <a:t>Understanding how students learn will help improve the quality of instruction </a:t>
            </a:r>
            <a:endParaRPr lang="en-US" sz="2400" b="1" dirty="0">
              <a:latin typeface="Footlight MT Light" pitchFamily="18" charset="0"/>
            </a:endParaRPr>
          </a:p>
        </p:txBody>
      </p:sp>
      <p:sp>
        <p:nvSpPr>
          <p:cNvPr id="15" name="TextBox 14"/>
          <p:cNvSpPr txBox="1"/>
          <p:nvPr/>
        </p:nvSpPr>
        <p:spPr>
          <a:xfrm>
            <a:off x="762000" y="3817203"/>
            <a:ext cx="7924800" cy="830997"/>
          </a:xfrm>
          <a:prstGeom prst="rect">
            <a:avLst/>
          </a:prstGeom>
          <a:noFill/>
        </p:spPr>
        <p:txBody>
          <a:bodyPr wrap="square" rtlCol="0">
            <a:spAutoFit/>
          </a:bodyPr>
          <a:lstStyle/>
          <a:p>
            <a:pPr>
              <a:buFont typeface="Wingdings" pitchFamily="2" charset="2"/>
              <a:buChar char="ü"/>
            </a:pPr>
            <a:r>
              <a:rPr lang="en-US" sz="2400" b="1" dirty="0" smtClean="0">
                <a:latin typeface="Footlight MT Light" pitchFamily="18" charset="0"/>
              </a:rPr>
              <a:t>May empower their learning experiences of student nurses, which could be the ultimate goal. </a:t>
            </a:r>
            <a:endParaRPr lang="en-US" sz="2400" b="1" dirty="0">
              <a:latin typeface="Footlight MT Light" pitchFamily="18" charset="0"/>
            </a:endParaRPr>
          </a:p>
        </p:txBody>
      </p:sp>
      <p:sp>
        <p:nvSpPr>
          <p:cNvPr id="16" name="TextBox 15"/>
          <p:cNvSpPr txBox="1"/>
          <p:nvPr/>
        </p:nvSpPr>
        <p:spPr>
          <a:xfrm>
            <a:off x="762000" y="4648200"/>
            <a:ext cx="7924800" cy="830997"/>
          </a:xfrm>
          <a:prstGeom prst="rect">
            <a:avLst/>
          </a:prstGeom>
          <a:noFill/>
        </p:spPr>
        <p:txBody>
          <a:bodyPr wrap="square" rtlCol="0">
            <a:spAutoFit/>
          </a:bodyPr>
          <a:lstStyle/>
          <a:p>
            <a:pPr>
              <a:buFont typeface="Wingdings" pitchFamily="2" charset="2"/>
              <a:buChar char="ü"/>
            </a:pPr>
            <a:r>
              <a:rPr lang="en-US" sz="2400" b="1" dirty="0" smtClean="0">
                <a:latin typeface="Footlight MT Light" pitchFamily="18" charset="0"/>
              </a:rPr>
              <a:t>Will increase academic achievement when there is congruency of learning and teaching styles </a:t>
            </a:r>
            <a:endParaRPr lang="en-US" sz="2400" b="1" dirty="0">
              <a:latin typeface="Footlight MT Light" pitchFamily="18" charset="0"/>
            </a:endParaRPr>
          </a:p>
        </p:txBody>
      </p:sp>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xmlns="" val="0"/>
              </a:ext>
            </a:extLst>
          </a:blip>
          <a:srcRect t="3208" b="19928"/>
          <a:stretch/>
        </p:blipFill>
        <p:spPr bwMode="auto">
          <a:xfrm>
            <a:off x="2667000" y="1196684"/>
            <a:ext cx="3733800" cy="1000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7" name="Diagram 16"/>
          <p:cNvGraphicFramePr/>
          <p:nvPr>
            <p:extLst>
              <p:ext uri="{D42A27DB-BD31-4B8C-83A1-F6EECF244321}">
                <p14:modId xmlns:p14="http://schemas.microsoft.com/office/powerpoint/2010/main" xmlns="" val="428234894"/>
              </p:ext>
            </p:extLst>
          </p:nvPr>
        </p:nvGraphicFramePr>
        <p:xfrm>
          <a:off x="990599" y="228600"/>
          <a:ext cx="8034151" cy="812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8" name="Picture 2" descr="C:\Users\Jhet\Desktop\1492400_611217635591966_1515812812_o.jpg"/>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25227" t="30233" r="58031" b="46511"/>
          <a:stretch/>
        </p:blipFill>
        <p:spPr bwMode="auto">
          <a:xfrm>
            <a:off x="-76200" y="-52175"/>
            <a:ext cx="1415716" cy="145791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4008997"/>
      </p:ext>
    </p:extLst>
  </p:cSld>
  <p:clrMapOvr>
    <a:masterClrMapping/>
  </p:clrMapOvr>
  <mc:AlternateContent xmlns:mc="http://schemas.openxmlformats.org/markup-compatibility/2006">
    <mc:Choice xmlns:p14="http://schemas.microsoft.com/office/powerpoint/2010/main" xmlns=""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5" grpId="0"/>
      <p:bldP spid="1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3046</TotalTime>
  <Words>1893</Words>
  <Application>Microsoft Office PowerPoint</Application>
  <PresentationFormat>On-screen Show (4:3)</PresentationFormat>
  <Paragraphs>233</Paragraphs>
  <Slides>30</Slides>
  <Notes>16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Jhet</dc:creator>
  <cp:lastModifiedBy>CON_AD</cp:lastModifiedBy>
  <cp:revision>89</cp:revision>
  <cp:lastPrinted>2014-03-10T14:21:31Z</cp:lastPrinted>
  <dcterms:created xsi:type="dcterms:W3CDTF">2014-03-04T00:50:21Z</dcterms:created>
  <dcterms:modified xsi:type="dcterms:W3CDTF">2014-03-11T01:11:05Z</dcterms:modified>
</cp:coreProperties>
</file>