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4" r:id="rId2"/>
    <p:sldId id="278" r:id="rId3"/>
    <p:sldId id="279" r:id="rId4"/>
    <p:sldId id="280" r:id="rId5"/>
    <p:sldId id="281" r:id="rId6"/>
    <p:sldId id="282" r:id="rId7"/>
    <p:sldId id="277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85" r:id="rId20"/>
    <p:sldId id="269" r:id="rId21"/>
    <p:sldId id="270" r:id="rId22"/>
    <p:sldId id="272" r:id="rId23"/>
    <p:sldId id="273" r:id="rId24"/>
    <p:sldId id="274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0AFB7-218B-4FE0-8DBA-738A0957D492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E2DC0-7A7D-4366-9313-A58767FA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0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6E47CEB-C14B-4A70-B82E-0D3CB5836DF4}" type="slidenum">
              <a:rPr lang="en-US" sz="1200" b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 b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3A64E6F-7B84-4421-8317-E03156686ABE}" type="slidenum">
              <a:rPr lang="en-US" sz="1200" b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 b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92CD0-C8D8-4A9F-9698-294D2E7DC9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76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F18A-8660-4469-8604-677962996678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0433-C457-40DB-8672-B120DA814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6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F18A-8660-4469-8604-677962996678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0433-C457-40DB-8672-B120DA814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9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F18A-8660-4469-8604-677962996678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0433-C457-40DB-8672-B120DA814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F18A-8660-4469-8604-677962996678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0433-C457-40DB-8672-B120DA814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0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F18A-8660-4469-8604-677962996678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0433-C457-40DB-8672-B120DA814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0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F18A-8660-4469-8604-677962996678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0433-C457-40DB-8672-B120DA814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7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F18A-8660-4469-8604-677962996678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0433-C457-40DB-8672-B120DA814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14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F18A-8660-4469-8604-677962996678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0433-C457-40DB-8672-B120DA814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4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F18A-8660-4469-8604-677962996678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0433-C457-40DB-8672-B120DA814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F18A-8660-4469-8604-677962996678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0433-C457-40DB-8672-B120DA814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0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F18A-8660-4469-8604-677962996678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0433-C457-40DB-8672-B120DA814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8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6F18A-8660-4469-8604-677962996678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10433-C457-40DB-8672-B120DA814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7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Longitudinal changes in airway microbiome signatures and </a:t>
            </a:r>
            <a:r>
              <a:rPr lang="en-US" sz="3200" dirty="0" err="1">
                <a:solidFill>
                  <a:srgbClr val="FFFF00"/>
                </a:solidFill>
              </a:rPr>
              <a:t>immunoregulatory</a:t>
            </a:r>
            <a:r>
              <a:rPr lang="en-US" sz="3200" dirty="0">
                <a:solidFill>
                  <a:srgbClr val="FFFF00"/>
                </a:solidFill>
              </a:rPr>
              <a:t> cell </a:t>
            </a:r>
            <a:r>
              <a:rPr lang="en-US" sz="3200" dirty="0" smtClean="0">
                <a:solidFill>
                  <a:srgbClr val="FFFF00"/>
                </a:solidFill>
              </a:rPr>
              <a:t>dynamics following Bronchial </a:t>
            </a:r>
            <a:r>
              <a:rPr lang="en-US" sz="3200" dirty="0" err="1" smtClean="0">
                <a:solidFill>
                  <a:srgbClr val="FFFF00"/>
                </a:solidFill>
              </a:rPr>
              <a:t>Thermoplasty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0600" y="3048000"/>
            <a:ext cx="7162800" cy="1752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Jessy </a:t>
            </a:r>
            <a:r>
              <a:rPr lang="en-US" sz="2400" dirty="0" err="1" smtClean="0">
                <a:solidFill>
                  <a:schemeClr val="bg1"/>
                </a:solidFill>
              </a:rPr>
              <a:t>Deshane</a:t>
            </a:r>
            <a:r>
              <a:rPr lang="en-US" sz="2400" dirty="0" smtClean="0">
                <a:solidFill>
                  <a:schemeClr val="bg1"/>
                </a:solidFill>
              </a:rPr>
              <a:t>, Ph.D.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Department of Medicine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Division of Pulmonary Allergy and Critical Care </a:t>
            </a:r>
            <a:r>
              <a:rPr lang="en-US" sz="2400" dirty="0">
                <a:solidFill>
                  <a:schemeClr val="bg1"/>
                </a:solidFill>
              </a:rPr>
              <a:t>M</a:t>
            </a:r>
            <a:r>
              <a:rPr lang="en-US" sz="2400" dirty="0" smtClean="0">
                <a:solidFill>
                  <a:schemeClr val="bg1"/>
                </a:solidFill>
              </a:rPr>
              <a:t>edicine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University of Alabama at Birmingham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Innate Immunity Congress, Berlin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July 21-22, 2016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 Characteristics</a:t>
            </a:r>
            <a:endParaRPr lang="en-US" sz="32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Five patients with severe asthma managed by allergists or pulmonologists affiliated </a:t>
            </a:r>
            <a:r>
              <a:rPr lang="en-US" sz="2400" dirty="0" smtClean="0">
                <a:solidFill>
                  <a:schemeClr val="bg1"/>
                </a:solidFill>
              </a:rPr>
              <a:t>with UAB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All </a:t>
            </a:r>
            <a:r>
              <a:rPr lang="en-US" sz="2400" dirty="0">
                <a:solidFill>
                  <a:schemeClr val="bg1"/>
                </a:solidFill>
              </a:rPr>
              <a:t>five patients were poorly controlled as determined by ACT score &lt;20 despite using inhaled corticosteroids and/or daily oral steroids plus additional controller medications.  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All </a:t>
            </a:r>
            <a:r>
              <a:rPr lang="en-US" sz="2400" dirty="0">
                <a:solidFill>
                  <a:schemeClr val="bg1"/>
                </a:solidFill>
              </a:rPr>
              <a:t>patients demonstrated airway hyper-responsiveness as determined by either bronchodilator reversibility or a positive methacholine challenge test</a:t>
            </a:r>
          </a:p>
        </p:txBody>
      </p:sp>
    </p:spTree>
    <p:extLst>
      <p:ext uri="{BB962C8B-B14F-4D97-AF65-F5344CB8AC3E}">
        <p14:creationId xmlns:p14="http://schemas.microsoft.com/office/powerpoint/2010/main" val="24350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7162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74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BUAAAAPACAYAAAD0ZtPZAAAD8GlDQ1BJQ0MgUHJvZmlsZQAAOI2NVd1v21QUP4lvXKQWP6Cxjg4Vi69VU1u5GxqtxgZJk6XpQhq5zdgqpMl1bhpT1za2021Vn/YCbwz4A4CyBx6QeEIaDMT2su0BtElTQRXVJKQ9dNpAaJP2gqpwrq9Tu13GuJGvfznndz7v0TVAx1ea45hJGWDe8l01n5GPn5iWO1YhCc9BJ/RAp6Z7TrpcLgIuxoVH1sNfIcHeNwfa6/9zdVappwMknkJsVz19HvFpgJSpO64PIN5G+fAp30Hc8TziHS4miFhheJbjLMMzHB8POFPqKGKWi6TXtSriJcT9MzH5bAzzHIK1I08t6hq6zHpRdu2aYdJYuk9Q/881bzZa8Xrx6fLmJo/iu4/VXnfH1BB/rmu5ScQvI77m+BkmfxXxvcZcJY14L0DymZp7pML5yTcW61PvIN6JuGr4halQvmjNlCa4bXJ5zj6qhpxrujeKPYMXEd+q00KR5yNAlWZzrF+Ie+uNsdC/MO4tTOZafhbroyXuR3Df08bLiHsQf+ja6gTPWVimZl7l/oUrjl8OcxDWLbNU5D6JRL2gxkDu16fGuC054OMhclsyXTOOFEL+kmMGs4i5kfNuQ62EnBuam8tzP+Q+tSqhz9SuqpZlvR1EfBiOJTSgYMMM7jpYsAEyqJCHDL4dcFFTAwNMlFDUUpQYiadhDmXteeWAw3HEmA2s15k1RmnP4RHuhBybdBOF7MfnICmSQ2SYjIBM3iRvkcMki9IRcnDTthyLz2Ld2fTzPjTQK+Mdg8y5nkZfFO+se9LQr3/09xZr+5GcaSufeAfAww60mAPx+q8u/bAr8rFCLrx7s+vqEkw8qb+p26n11Aruq6m1iJH6PbWGv1VIY25mkNE8PkaQhxfLIF7DZXx80HD/A3l2jLclYs061xNpWCfoB6WHJTjbH0mV35Q/lRXlC+W8cndbl9t2SfhU+Fb4UfhO+F74GWThknBZ+Em4InwjXIyd1ePnY/Psg3pb1TJNu15TMKWMtFt6ScpKL0ivSMXIn9QtDUlj0h7U7N48t3i8eC0GnMC91dX2sTivgloDTgUVeEGHLTizbf5Da9JLhkhh29QOs1luMcScmBXTIIt7xRFxSBxnuJWfuAd1I7jntkyd/pgKaIwVr3MgmDo2q8x6IdB5QH162mcX7ajtnHGN2bov71OU1+U0fqqoXLD0wX5ZM005UHmySz3qLtDqILDvIL+iH6jB9y2x83ok898GOPQX3lk3Itl0A+BrD6D7tUjWh3fis58BXDigN9yF8M5PJH4B8Gr79/F/XRm8m241mw/wvur4BGDj42bzn+Vmc+NL9L8GcMn8F1kAcXgSteGGAABAAElEQVR4AezdB3wcZ53/8d82rVbFslxVLDfJTbKd4jQIEEiAJCQhQHq7owTCwQEJHPw5QnrhOAi9kwABUiAJ6SSEhOQgOCROtVwkS5Ydq/e+vfxnRtLYjtvKuzs7M/uZ1yvxzO7M8/ye97Oy5K+mOBLKIiwIIIAAAggggAACCCCAAAIIIIAAAggggIANBZw2HBNDQgABBBBAAAEEEEAAAQQQQAABBBBAAAEENAECUD4ICCCAAAIIIIAAAggggAACCCCAAAIIIGBbAQJQ204tA0MAAQQQQAABBBBAAAEEEEAAAQQQQAABAlA+AwgggAACCCCAAAIIIIAAAggggAACCCBgWwECUNtOLQNDAAEEEEAAAQQQQAABBBBAAAEEEEAAAQJQPgMIIIAAAggggAACCCCAAAIIIIAAAgggYFsBAlDbTi0DQwABBBBAAAEEEEAAAQQQQAABBBBAAAECUD4DCCCAAAIIIIAAAggggAACCCCAAAIIIGBbAQJQ204tA0MAAQQQQAABBBBAAAEEEEAAAQQQQAABAlA+AwgggAACCCCAAAIIIIAAAggggAACCCBgWwECUNtOLQNDAAEEEEAAAQQQQAABBBBAAAEEEEAAAQJQPgMIIIAAAggggAACCCCAAAIIIIAAAgggYFsBAlDbTi0DQwABBBBAAAEEEEAAAQQQQAABBBBAAAECUD4DCCCAAAIIIIAAAggggAACCCCAAAIIIGBbAQJQ204tA0MAAQQQQAABBBBAAAEEEEAAAQQQQAABAlA+AwgggAACCCCAAAIIIIAAAggggAACCCBgWwECUNtOLQNDAAEEEEAAAQQQQAABBBBAAAEEEEAAAQJQPgMIIIAAAggggAACCCCAAAIIIIAAAgggYFsBAlDbTi0DQwABBBBAAAEEEEAAAQQQQAABBBBAAAECUD4DCCCAAAIIIIAAAggggAACCCCAAAIIIGBbAQJQ204tA0MAAQQQQAABBBBAAAEEEEAAAQQQQAABAlA+AwgggAACCCCAAAIIIIAAAggggAACCCBgWwECUNtOLQNDAAEEEEAAAQQQQAABBBBAAAEEEEAAAQJQPgMIIIAAAggggAACCCCAAAIIIIAAAgggYFsBAlDbTi0DQwABBBBAAAEEEEAAAQQQQAABBBBAAAECUD4DCCCAAAIIIIAAAggggAACCCCAAAIIIGBbAQJQ204tA0MAAQQQQAABBBBAAAEEEEAAAQQQQAABAlA+AwgggAACCCCAAAIIIIAAAggggAACCCBgWwECUNtOLQNDAAEEEEAAAQQQQAABBBBAAAEEEEAAAQJQPgMIIIAAAggggAACCCCAAAIIIIAAAgggYFsBAlDbTi0DQwABBBBAAAEEEEAAAQQQQAABBBBAAAECUD4DCCCAAAIIIIAAAggggAACCCCAAAIIIGBbAQJQ204tA0MAAQQQQAABBBBAAAEEEEAAAQQQQAABAlA+AwgggAACCCCAAAIIIIAAAggggAACCCBgWwECUNtOLQNDAAEEEEAAAQQQQAABBBBAAAEEEEAAAQJQPgMIIIAAAggggAACCCCAAAIIIIAAAgggYFsBAlDbTi0DQwABBBBAAAEEEEAAAQQQQAABBBBAAAE3BNkRGB8fl0AgkJ3Ok+zV6/Vqe8bjcYlEIkkexW5GCzgcDkkkEkZ3S39JCKhzk5eXp+0Zi8UkGo0mcRS7ZEOAr6NsqCfXp8vlErd74scV9XuR+j2JxXwCfA2Zb072rEj9GlK/ltQlFArt+RbrJhLg68hEk7GfUtSf6abmKBwO72cP87w0Z84c8xRDJQgggIBJBAhAszQR6g+fY2NjWeo9uW6nvnGq3+AHBweTO4i9DBVQfxDz+XwyPDxsaL90lpyA+kuE2bNnazuPjIyY/ms+uVHZb6+CggJxOp3Mj0mntqSkRIqLi7Xqent7Rf0FIov5BNQ5Un/JEwwGzVccFcm8efNE/btOXdSfGfiFnPk+FGqwpv59p/4dx4kH5psftaKqqirtFwnqL7UHBgbMWeRkVVP/jjN1kRSHAAIIGCzAJfAGg9MdAggggAACCCCAAAIIIIAAAggggAACCBgnQABqnDU9IYAAAggggAACCCCAAAIIIIAAAggggIDBAgSgBoPTHQIIIIAAAggggAACCCCAAAIIIIAAAggYJ0AAapw1PSGAAAIIIIAAAggggAACCCCAAAIIIICAwQIEoAaD0x0CCCCAAAIIIIAAAggggAACCCCAAAIIGCdAAGqcNT0hgAACCCCAAAIIIIAAAggggAACCCCAgMECBKAGg9MdAggggAACCCCAAAIIIIAAAggggAACCBgnQABqnDU9IYAAAggggAACCCCAAAIIIIAAAggggIDBAgSgBoPTHQIIIIAAAggggAACCCCAAAIIIIAAAggYJ0AAapw1PSGAAAIIIIAAAggggAACCCCAAAIIIICAwQIEoAaD0x0CCCCAAAIIIIAAAggggAACCCCAAAIIGCdAAGqcNT0hgAACCCCAAAIIIIAAAggggAACCCCAgMECBKAGg9MdAggggAACCCCAAAIIIIAAAggggAACCBgnQABqnDU9IYAAAggggAACCCCAAAIIIIAAAggggIDBAgSgBoPTHQIIIIAAAggggAACCCCAAAIIIIAAAggYJ0AAapw1PSGAAAIIIIAAAggggAACCCCAAAIIIICAwQIEoAaD0x0CCCCAAAIIIIAAAggggAACCCCAAAIIGCdAAGqcNT0hgAACCCCAAAIIIIAAAggggAACCCCAgMECBKAGg9MdAggggAACCCCAAAIIIIAAAggggAACCBgnQABqnDU9IYAAAggggAACCCCAAAIIIIAAAggggIDBAgSgBoPTHQIIIIAAAggggAACCCCAAAIIIIAAAggYJ0AAapw1PSGAAAIIIIAAAggggAACCCCAAAIIIICAwQIEoAaD0x0CCCCAAAIIIIAAAggggAACCCCAAAIIGCdAAGqcNT0hgAACCCCAAAIIIIAAAggggAACCCCAgMECBKAGg9MdAggggAACCCCAAAIIIIAAAggggAACCBgnQABqnDU9IYAAAggggAACCCCAAAIIIIAAAggggIDBAgSgBoPTHQIIIIAAAggggAACCCCAAAIIIIAAAggYJ0AAapw1PSGAAAIIIIAAAggggAACCCCAAAIIIICAwQIEoAaD0x0CCCCAAAIIIIAAAggggAACCCCAAAIIGCdAAGqcNT0hgAACCCCAAAIIIIAAAggggAACCCCAgMECboP7ozsLCIRC/bJz113yyuuvSTA0KAW+MplZcqIsXHCeuFz5FhgBJSKAAAIIIIAAAggggAACCCCAAAIIIDAhQADKJ2Evge7e5+TV16+SaGxcf31gcIu0dfxNWnb+Ro5b93MpLqrR32MFAQQQQAABBBBAAAEEEEAAAQQQQAABMwtwCbyZZ8fg2oaGN8nLr352r/BzzxL8gVb518sfl3B4cM+XWUcAAQQQQAABBBBAAAEEEEAAAQQQQMC0AgSgpp0a4wvb0vANiSciB+04GOyS5pZfHHQf3kQAAQQQQAABBBBAAAEEEEAAAQQQQMAsAgSgZpmJLNcRDPVK/+CGpKpo73o8qf3YCQEEEEAAAQQQQAABBBBAAAEEEEAAgWwLEIBmewZM0v+4/82kK1HPAo3FQknvz44IIIAAAggggAACCCCAAAIIIIAAAghkS4AANFvyJuvX5fROoyKnOJ2eaezPrggggAACCCCAAAIIIIAAAggggAACCGRHgAA0O+6m67W4aLm4XL6k6ppZskYcDj46SWGxEwIIIIAAAggggAACCCCAAAIIIIBAVgVIsbLKb57OXS6vLFxwXlIFLVl0WVL7sRMCCCCAAAIIIIAAAggggAACCCCAAALZFiAAzfYMmKj/lcuulOKiFQetqGRGnVSWn3XQfXgTAQQQQAABBBBAAAEEEEAAAQQQQAABswgQgJplJkxQh9tdJCcef5dUlJ1xwGqCwR7lAUiBA77PGwgggAACCCCAAAIIIIAAAggggAACCJhJwG2mYqgl+wIezwxZd+R3ZZX/iyLOZgkGByXfO0/qN98pPX3/J6Fwr9RvuU6OWvut7BdLBQgggAACCCCAAAIIIIAAAggggAACCBxCgAB0EigWi0lnZ6d0dXVJSUmJVFRUSGFh4SH47Pt2QUGVLF78Tm2A4XBYYtH5SgD6D2U7Lm0dj0j1kk/KjOLl9gVgZAgggAACCCCAAAIIIIAAAggggAACthDI+QA0Ho/Lo48+Ks8995xEo1F9Ut1ut5x88sly2mmnicfj0V/P1ZXi4mWyavmXZOs29czPhGzc/HV5xwl/zFUOxo0AAggggAACCCCAAAIIIIAAAgggYBGBnL4HaCgUkh//+Mfy9NNPixqELl++XAs86+rqtDD0qaeekvvuu88iU5n5MhcvulS5HH6+1tHg0OvS3PLLzHdKDwgggAACCCCAAAIIIIAAAggggAACCKQgkNNngD7//POybds2cblc8sUvflEWLlyoU65fv17uueceeeGFF+S4446Tmpoa/b1cXXG7fLJ61dfl5dc/pxE07/ilLKw6X/I8JblKwrgRQAABBBBAAAEEEEAAAQQQQAABBEwukLNngKqXuz/77LPa9Jx99tl7hZ/qiyeccILMmTNHe7++vl77k/+JlJedKgsqztYoIpEheaP+a7AggAACCCCAAAIIIIAAAggggAACCCBgWoGcPQN0w4YNMjw8LJWVlfKe97xnnwlyOp3yiU98QsbHx2XWrFn7vJ/LLyyv+Zy0d/5ZEomIdPX8VQaH3pDSmUfkMgljRwABBBBAAAEEEEAAAQQQQAABBBAwqUDOngG6fft2bUpqa2sPODULFiyQFStWyNy5cw+4Ty6+UViwUOpW7T7zc+Pma5QwNJGLFIwZAQQQQAABBBBAAAEEEEAAAQQQQMDkAjl7Bqh69qe6qGeAquHdK6+8ot0PdOfOnTJz5kxZvHixdmaoz+cz+RRmp7xFC86Tlh2/En+gVUZGG6Sx+fuyctmV2SmGXhFAAAEEEEAAAQQQQAABBBBAAAEEEDiAgEMJ/3Ly1L1bbrlFurq65IorrpCXX35ZC0DfaqRe+v7xj39cFi1a9Na39rt99dVXy8jIyH7fe+uLZ5xxhvbE+be+bqXtXa1/lYcfP0Mr2eMpkn+7aKsUFEw8Jd5K46BWBBBAAAEEEEAAAQQQQAABBBBAAAH7CuTsJfBDQ0ParD744INa+PmOd7xDrrzySvna174mF110kRQVFcnAwIDcfvvtEgqF7PsJSGFkC6veJ6trP6W1EImMyd//+aUUWuNQBBBAAAEEEEAAAQQQQAABBBBAAAEE0i+Qk5fAx+NxCQaDmmZPT4+cc8458u53v1vXLS8v1+79qZ4lqgalTz75pKhPij/UMm/ePOUMyIJD7aa9r15aHw6Hk9o3Wzvl5eVpXate0Wh0v2UcufbL0rDt98r7fmna/kdZVHWGVC89Z7/78mL6BRwOh6gP7IrFYulvnBZTFlDnx+PxaO2oc8Q8pUyakQbUryF1Uf+uYzGfgDo/bvfEjyvq9yLmyXxzpFbE15E552WqKvVraGqOzP7z51TNufiny+XS/o7L0Qv0TD/l6s906s926vxEIhFT1zv17zhTF0lxCCCAgMECORmAqj8AFhYWak94Vx9w9K53vWsf9tmzZ2uvP/PMM9LQ0JBUAPqFL3xhn3YO9IJ6dmlHR8eB3jbF6+p9UNVF/QfnwWpdveo6eb3+/2n7vvDSdeLNO1b5ITsnP1qagZH/U3+4UcP0qXvaGtk3fR1awOv1ivoLFXUZHx/Xzio/9FHsYbSA+osr9fvC2NiY0V3TXxICJSUlUlpaqu05ODiofS0lcRi7GCxQXFysBQJTv2A2uHu6O4TAnr+kV3/5f6BfbB+iGd7OoIAarKl/36k/L5g9XMsgg6mbrqqqkqmQ+mD/NjLDIKb+HWeGWqgBAQQQMItAzl4Crz7oSF3U+3tO/Ub8rZOifpNTl+7ubs44eSvOHtsLKj6o3DKgRntl3L9Ttjb+7x7vsooAAggggAACCCCAAAIIIIAAAggggED2BHI+AD3YJSb5+fnazBwoIM3etJmrZ4fDJUfU3aQXtbP1buXp8OY+u1UvlhUEEEAAAQQQQAABBBBAAAEEEEAAAVsL5GwAOn/+xNPKd+7cecAJ7uvr095bsmTJAc8SPeDBOfbGrNJ1Ur3kcm3U8XhY6rdcn2MCDBcBBBBAAAEEEEAAAQQQQAABBBBAwIwCORuAqvf9VM/s7O/vl6ampn3mRj0z9MUXX9ReX7p06T7v88K+AjVLPqk8qKJYe6On9znZ1Xb/vjvxCgIIIIAAAggggAACCCCAAAIIIIAAAgYK5GwAqj7k6Nhjj9Wob7/9dunq6tLZ1SfMPvLII9La2qo9YGbdunX6e6wcWCAvr1SOXH2rvsO25h8qT70O6dusIIAAAggggAACCCCAAAIIIIAAAgggYLRATj+q+6yzztKebq4GnbfeequoT8tTn9jc0tKiBaIej0euuOIKUZ+cyZKcQHnZqTJzxhoZGqmXQLBTNm29SY5YfXNyB7MXAggggAACCCCAAAIIIIAAAggggAACaRbI2TNAVceSkhK56qqrRL0c3uv1yo4dO2T9+vWi3vtzxYoV8slPflKqq6vTTG7/5tau3v1ApNb2B2RsrMX+g2aECCCAAAIIIIAAAggggAACCCCAAAKmFMjpM0DVGVHP8jzvvPPk3HPPld7eXhkZGZFFixZpr5tyxixQVMmMWlle83nZ1vwDSSRisnHLtfL2435vgcopEQEEEEAAAQQQQAABBBBAAAEEEEDAbgI5fQbonpPpcDi0S91ramoIP/eEOcz1pYs/Knl5s7Sj+wdekpaddx5mSxyGAAIIIIAAAggggAACCCCAAAIIIIDA4QsQgB6+HUceRMDjLpK6lVfrezS1/Eyi0TF9mxUEEEAAAQQQQAABBBBAAAEEEEAAAQSMECAANUI5R/tYUHGWlJedpo0+HO6XNzZfm6MSDBsBBBBAAAEEEEAAAQQQQAABBBBAIFsCBKDZks+RflfWXCkOh0sbbUfnYzI8siVHRs4wEUAAAQQQQAABBBBAAAEEEEAAAQTMIEAAaoZZsHENRUVLZdXyL+sj3LjpGn2dFQQQQAABBBBAAAEEEEAAAQQQQAABBDItQACaaWHal8ULLxZffrkmMTRSL03bf4oKAggggAACCCCAAAIIIIAAAggggAAChggQgBrCnNuduFz5srr2Oh2hecftEg4P6tusIIAAAggggAACCCCAAAIIIIAAAgggkCkBAtBMydLuXgJl806WqsqPaK9Fo6OypfGbe73PBgIIIIAAAggggAACCCCAAAIIIIAAApkQIADNhCpt7ldgec3nxOnM095rbf+TdHU/s9/9eBEBBBBAAAEEEEAAAQQQQAABBBBAAIF0CRCApkuSdg4pUOCrlNWrvq7v19D0HUkkYvo2KwgggAACCCCAAAIIIIAAAggggAACCKRbgAA03aK0d1CBqspzpLBgsbbP6FiTNDR976D78yYCCCCAAAIIIIAAAggggAACCCCAAAKpCBCApqLHsdMWcDo9srbuBv24HW/+VoLBbn2bFQQQQAABBBBAAAEEEEAAAQQQQAABBNIpQACaTk3aSkpgzuy3yeKFl2n7xmIB2bT1pqSOYycEEEAAAQQQQAABBBBAAAEEEEAAAQSmK0AAOl0x9k+LwLLqT4vLVai11dn9lLR1PJqWdmkEAQQQQAABBBBAAAEEEEAAAQQQQACBPQUIQPfUYN0wgXzvXOVS+Bv1/hqVe4HG42F9mxUEEEAAAQQQQAABBBBAAAEEEEAAAQTSIUAAmg5F2jgsgcryM2RG8UrtWH+gVTY3fPOw2uEgBBBAAAEEEEAAAQQQQAABBBBAAAEEDiRAAHogGV7PuIDD4dzrLNBdrffKuH9XxvulAwQQQAABBBBAAAEEEEAAAQQQQACB3BEgAM2duTblSEtnHik1S6/QaosnIlK/5XpT1klRCCCAAAIIIIAAAggggAACCCCAAALWFCAAtea82arq6iWXi8dToo2pt+95eVM5E5QFAQQQQAABBBBAAAEEEEAAAQQQQACBdAgQgKZDkTZSEshTws8jV/+P3sa25h9LNBbQt1lBAAEEEEAAAQQQQAABBBBAAAEEEEDgcAUIQA9XjuPSKlA2/xRRL4dXl2CoWzZtuSGt7dMYAggggAACCCCAAAIIIIAAAggggEBuChCA5ua8m3LUa+tuUupyaLW1tj8ko2PNpqyTohBAAAEEEEAAAQQQQAABBBBAAAEErCNAAGqdubJ9pTOKV8jKZVdOjjMuGzddY/sxM0AEEEAAAQQQQAABBBBAAAEEEEAAgcwKEIBm1pfWpymwZNG/idc7VztqYOgV2b7jV9Nsgd0RQAABBBBAAAEEEEAAAQQQQAABBBDYLUAAutuCNRMIuN2FsnrV1/VKmlt+LpHIqL7NCgIIIIAAAggggAACCCCAAAIIIIAAAtMRIACdjhb7GiJQUXa6VJSfqfUVjgzKG5uvNqRfOkEAAQQQQAABBBBAAAEEEEAAAQQQsJ8AAaj95tQWI1pZ8wVxODzaWDq7npSh4XpbjItBIIAAAggggAACCCCAAAIIIIAAAggYK0AAaqw3vSUpUFi4SGpXfEXfe+PmaySRSOjbrCCAAAIIIIAAAggggAACCCCAAAIIIJCMAAFoMkrskxWBRQsvEp9vgdb38MgW2bb9x1mpg04RQAABBBBAAAEEEEAAAQQQQAABBKwrQABq3bmzfeUuZ56sqb1OH2fLjjskFOrXt1lBAAEEEEAAAQQQQAABBBBAAAEEEEDgUAIEoIcS4v2sCsyfe5IsXHC+VkM0Ni6bG27Naj10jgACCCCAAAIIIIAAAggggAACCCBgLQECUGvNV05Wu7zmP8XlzNfG3t75qHR2/SUnHRg0AggggAACCCCAAAIIIIAAAggggMD0BQhAp2/GEQYL+PLLZHXttXqvDU3flXg8qm+zggACCCCAAAIIIIAAAggggAACCCCAwIEECEAPJMPrphKoqvywFBVWazWNjbdIQ9N3TFUfxSCAAAIIIIAAAggggAACCCCAAAIImFOAANSc80JVbxFwOFyytu5G/dUdb/5OAoFOfZsVBBBAAAEEEEAAAQQQQAABBBBAAAEE9idAALo/FV4zpcDsWcfK0kUf1WqLx0NSv3V3IGrKgikKAQQQQAABBBBAAAEEEEAAAQQQQCDrAgSgWZ8CCpiOQE31p8XtLtIO6e55RlrbH5zO4eyLAAIIIIAAAggggAACCCCAAAIIIJBjAgSgOTbhVh+uN2+WHFF3sz6MxuYfSCwW0rdZQQABBBBAAAEEEEAAAQQQQAABBBBAYE8BAtA9NVi3hEB52elSMqNOqzUQaJfNDbdaom6KRAABBBBAAAEEEEAAAQQQQAABBBAwXoAA1HhzekxRwOFwKA9EuklvZVfbfTI2vlPfZgUBBBBAAAEEEEAAAQQQQAABBBBAAIEpAQLQKQn+tJTAzJLVsqz6M1rNiURU6jdfZ6n6KRYBBBBAAAEEEEAAAQQQQAABBBBAwBgBAlBjnOklAwLViz8heZ5SreW+gRdkx667MtALTSKAAAIIIIAAAggggAACCCCAAAIIWFmAANTKs5fjtXs8xVK78r91habmH0s0Oq5vs4IAAggggAACCCCAAAIIIIAAAggggAABKJ8BSwtUVX5Iyua9TxtDKNwn9Vuut/R4KB4BBBBAAAEEEEAAAQQQQAABBBBAIL0CBKDp9aS1LAisXH6VOBwuree2jkdkZLQhC1XQJQIIIIAAAggggAACCCCAAAIIIICAGQUIQM04K9Q0LYHiohpZueyLk8ck5I1N10zreHZGAAEEEEAAAQQQQAABBBBAAAEEELCvAAGofec2p0a2eNGlku+dr415aPgNaW75ZU6Nn8EigAACCCCAAAIIIIAAAggggAACCOxfgAB0/y68ajEBt8snq2uv1atu3vELCYeH9G1WEEAAAQQQQAABBBBAAAEEEEAAAQRyU4AANDfn3ZajLp//PllQcbY2tkhkWLkU/mpbjpNBIYAAAggggAACCCCAAAIIIIAAAggkL0AAmrwVe1pAYEXN58Xp8GiVdvX8VQaHXrdA1ZSIAAIIIIAAAggggAACCCCAAAIIIJApAQLQTMnSblYECgqqpHbV1/S+1QciJRJxfZsVBBBAAAEEEEAAAQQQQAABBBBAAIHcEiAAza35zonRLlpwnhQULNTGOjrWKI3NP8iJcTNIBBBAAAEEEEAAAQQQQAABBBBAAIF9BQhA9zXhFYsLOJ15srb2Bn0ULTt/I8FQr77NCgIIIIAAAggggAACCCCAAAIIIIBA7ggQgObOXOfUSOfOOVEWVV2kjTkW88umrTfn1PgZLAIIIIAAAggggAACCCCAAAIIIIDAhAABKJ8E2wosr/6suFwF2vg6u56Qjs4/23asDAwBBBBAAAEEEEAAAQQQQAABBBBAYP8CBKD7d+FVGwjk58+TNbXX6SNpaPquxOMRfZsVBBBAAAEEEEAAAQQQQAABBBBAAAH7CxCA2n+Oc3qECyrOluKi5ZrBuP9N2dr4rZz2YPAIIIAAAggggAACCCCAAAIIIIBArgkQgObajOfYeB0Op6ytu0kf9c7Wu8Xvb9O3WUEAAQQQQAABBBBAAAEEEEAAAQQQsLcAAai955fRKQKzSo+S6iWXaxbxeFjqt+x+QjxACCCAAAIIIIAAAggggAACCCCAAAL2FiAAtff8MrpJgZolnxSPe4a21dP3f7Kr7X5sEEAAAQQQQAABBBBAAAEEEEAAAQRyQIAANAcmmSGK5OWVyhGrb9EpGpt/ILFYUN9mBQEEEEAAAQQQQAABBBBAAAEEEEDAngIEoPacV0a1H4HyslNlZskR2jvBYJds2nrzfvbiJQQQQAABBBBAAAEEEEAAAQQQQAABOwkQgNppNhnLIQXW1t2o7OPQ9mttf0BGx7Yf8hh2QAABBBBAAAEEEEAAAQQQQAABBBCwrgABqHXnjsoPQ6BkxipZXvM57chEIib1m689jFY4BAEEEEAAAQQQQAABBBBAAAEEEEDAKgIEoFaZKepMm0D14o+KN2+O1l7/4AZp2Xln2tqmIQQQQAABBBBAAAEEEEAAAQQQQAABcwkQgJprPqjGAAG3u0jqVn1N76mp5acSiY7p26wggAACCCCAAAIIIIAAAggggAACCNhHgADUPnPJSKYhUFl+ppSXnaYdEQ4PyEYuhZ+GHrsigAACCCCAAAIIIIAAAggggAAC1hEgALXOXFFpmgVWLrtKHA631mpH52MyNLw5zT3QHAIIIIAAAggggAACCCCAAAIIIIBAtgUIQLM9A/SfNYGiwiWyavl/6f1v3HyNJBIJfZsVBBBAAAEEEEAAAQQQQAABBBBAAAHrCxCAWn8OGUEKAosXXiK+/AqtheGRTdLc8rMUWuNQBBBAAAEEEEAAAQQQQAABBBBAAAGzCRCAmm1GqMdQAZfLK2tqr9P7bN5xu4SUe4KyIIAAAggggAACCCCAAAIIIIAAAgjYQ4AA1B7zyChSEJg/7z1SVfkRrYVodFS2NHwzhdY4FAEEEEAAAQQQQAABBBBAAAEEEEDATAIEoGaaDWrJmsDyms+L0+nV+m/reFC6up/JWi10jAACCCCAAAIIIIAAAggggAACCCCQPgEC0PRZ0pKFBQp8FbJ61dX6CLZu+7byQKSYvs0KAggggAACCCCAAAIIIIAAAggggIA1BQhArTlvVJ0BgarKc6VQeTK8uoyNb5eGpu9loBeaRAABBBBAAAEEEEAAAQQQQAABBBAwUoAA1EhtC/bV09Mj4+PjFqx8+iU7nW5ZW3ujfuCOnXdKINilb7OCAAIIIIAAAggggAACCCCAAAIIIGA9AQJQ682ZoRWHQiFpaWmR3t5eicfjhvadjc7mzD5eFi+8TOs6Fg/Kpq03Z6MM+kQAAQQQQAABBBBAAAEEEEAAAQQQSJMAAWiaIO3cTCKRkOHhYWltbRW/32/noWpjW179H+J2FWrrXd1PSVvHo7YfMwNEAAEEEEAAAQQQQAABBBBAAAEE7CpAAGrXmc3AuCKRiHR0dEh3d7fEYvZ9QJDXO0fW1O2+FL5RuRdoLB7OgChNIoAAAggggAACCCCAAAIIIIAAAghkWoAANNPCNmx/dHRUdu3aJSMjIzYc3cSQKsvPkBnFq7QNf6BVtjR807ZjZWAIIIAAAggggAACCCCAAAIIIICAnQUIQO08uxkcm3oGqPqAJPWMUPXMULstDodT1q6+SR/Wm633yrh/l77NCgIIIIAAAggggAACCCCAAAIIIICANQQIQK0xT6atUr0nqHpv0KGhIVHvFWqnpbRkrdQsvUIbUiIRkfrN19lpeIwFAQQQQAABBBBAAAEEEEAAAQQQyAkBAtCcmObMDlJ9OnxfX592Nmg0Gs1sZwa3XrPkk5LnKdV67e3/p6hngrIggAACCCCAAAIIIIAAAggggAACCFhHgADUOnNl+koDgYDtnhTv8cyQI1bfqts3Nv9IolG/vs0KAggggAACCCCAAAIIIIAAAggggIC5BQhAzT0/lqtOvTdoZ2enDAwM2OaS+LL5p0jpzKO1uQiFemTT1hstNy8UjAACCCCAAAIIIIAAAggggAACCOSqAAFors58Bset3gtUDUDVByTZ5ZL4tXVq6Dnx5dLa/pCMjG7LoCBNI4AAAggggAACCCCAAAIIIIAAAgikS4AANF2StLOPgJ0uiZ9RvFxWLvvC5BjjsnHzNfuMlxcQQAABBBBAAAEEEEAAAQQQQAABBMwnQABqvjmxVUVTl8T39/db/pL4JYv+Xbzeedr8DA69Jtt3/MpWc8VgEEAAAQQQQAABBBBAAAEEEEAAATsKEIDacVZNNib1kvjBwUHLXxLvdhfI6lW7z/xsavmZhCPDJtOmHAQQQAABBBBAAAEEEEAAAQQQQACBPQUIQPfUYD2jAna4JL6i7FSpKD9Tc4pEhrgUPqOfGBpHAAEEEEAAAQQQQAABBBBAAAEEUhcgAE3dkBamITB1SfzQ0NA0jjLXriuXXSkOh0crqrPrSRkcesNcBVINAggggAACCCCAAAIIIIAAAggggIAuQACqU7BilIB6SXxfX5/09vZa8r6ghQULpXbFV3SujZuvVcYR17dZQQABBBBAAAEEEEAAAQQQQAABBBAwjwABqHnmIucqGR4els7OTonHrRceLlp4kRT4qrQ5GxndKtu2/yTn5o8BI4AAAggggAACCCCAAAIIIIAAAlYQIAC1wizZuEa/3y9tbW0SiUQsNUqXM0/W1F6v19yy4w4Jhfr0bVYQQAABBBBAAAEEEEAAAQQQQAABBMwhQABqjnnI6SrC4bAWggaDQUs5zJv7Tlm44Hyt5mhsXDY33Gqp+ikWAQQQQAABBBBAAAEEEEAAAQQQyAUBAtBcmGULjFF9OFJ7e7uMjo5aoNrdJS6v+U9xuXzaC+2dj0ln1192v8kaAggggAACCCCAAAIIIIAAAggggEDWBQhAsz4FFDAloD4cqbu7WwYGBqZeMv2fvvwyWb3qGr3OrU3fUe5paq3L+fXiWUEAAQQQQAABBBBAAAEEEEAAAQRsKEAAasNJtfqQ1ABUDULVQNQKS1Xlh6WoqEYrdXx8hzQ0fdcKZVMjAggggAACCCCAAAIIIIAAAgggkBMCBKA5Mc3WG6R6Kbx6Sbx6abzZF4fDJWvrbtTL3PHm78Qf6NC3WUEAAQQQQAABBBBAAAEEEEAAAQQQyJ4AAWj27On5EALqQ5HUEDQajR5iz+y/Pbv0GFm66KNaIfF4SDZtuSH7RVEBAggggAACCCCAAAIIIIAAAggggIAQgPIhMLWA+oR4NQSNRMx/X82a6k+L212seXb3Piut7Q+a2pbiEEAAAQQQQAABBBBAAAEEEEAAgVwQcOfCIM06RpfLZdbS9qnL6cxeVq5eBt/Z2SkVFRXi9Xr3qc0sLxT45spRa26RDa99Xiupsfn7UlV5lvKU+MzVPDUvVvosmWW+jKhjz3lR52rPbSP6p4/kBBwOh7Yj85Ocl9F7Tc2P2i9fR0brJ9+fOk/MT/JeRu+559eR+nedVe6zbrRTNvubmiO+jrI5C8n3bfafGdSv8anPVPKjYk8EEEDA3gIEoFmc3+LiibMFs1hCUl2rP4jl5+cntW8md1IfjlRVVSU+ny+T3aTU9orlF0jLm7+S/oHXJaDcB7Sx+X/l+GP+N6U2kznYKp+lZMZip332/OHY4/EI82Tu2WV+zDk/e/7iS/1etOfXlTkrzt2q8vLyRP2PxXwCbvfuH/kLCwslHo+br0gq0gTM/HNurk/RVKCo/mn2nxnUE0j2/LrP9blj/AgggIAqsPunITwMF1Af9GPmZebMmVp56g/J6v04zbA0NjZKeXm5FBQUmKGc/dawpvYGee75s7X3mrb/XjkL9BIpLlq6331TfVEN1dRwYGxsLNWmOD4DAurcTP2ArN7Gwexf8xkgsESTaqim/mMmEAhYot5cLHIqEFC/F/n9/lwkMP2Y1VBNvWd3KBQyfa25WKD6/Uj9mUFdxsfHLXF/9VybJ/X7UFFRkfa9yAr3v8+1+VHHO/UznXp2pdl/pispKcnFKWLMCCCAwEEFCEAPypPZN63whPMpAbOcKaDWod4TdP78+aL+Y8uMS3HRKllW/Rlp2v4T5RKzqLxe/3V5+3G/y0ipU2dCWemzlBEIkza657yon909t01ack6WNXWZGPNjzunf81Jdvo7MOUdqVeo8MT/mnp+p6tS/6/j7bkrDPH9OnV3I15F55uRglZj9a2jq83SwMfAeAgggkGsC2buxY65JM960Cag/GHZ1dZn6rMfqJZcrlwHO0sbcP/Ci7Nh1V9rGT0MIIIAAAggggAACCCCAAAIIIIAAAskLEIAmb8WeJhJQzzTp7u6WkZERE1W1uxSPu0jqVn5Nf6Gp+cfK5WZcpq6DsIIAAggggAACCCCAAAIIIIAAAggYJEAAahA03aRfQA1Be3p6ZGhoKP2Np6HFBRUflLJ579NaCoX7pH7LDWlolSYQQAABBBBAAAEEEEAAAQQQQAABBKYjQAA6HS32NaVAX1+fqE+IN+OycvkXlYeruLTS2joekeGRLWYsk5oQQAABBBBAAAEEEEAAAQQQQAAB2woQgNp2anNrYGoAasYQtLioWlYu++LkZCRk4+brcmtiGC0CCCCAAAIIIIAAAggggAACCCCQZQEC0CxPAN2nT8CsIeiSRZdJfn6ZNtCh4TekueWX6Rs0LSGAAAIIIIAAAggggAACCCCAAAIIHFSAAPSgPLxpNQE1BB0cHDRV2S5XvqxZtfvMz+aWn0s4bK4aTQVGMQgggAACCCCAAAIIIIAAAggggEAaBQhA04hJU+YQ6O/vl+HhYXMUM1lF2fxTZEHF2dpWJDoib2z6uqnqoxgEEEAAAQQQQAABBBBAAAEEEEDArgIEoHad2RwfV29vr+lC0BU1XxCnM0+bma6ev8rA4Ks5PksMHwEEEEAAAQQQQAABBBBAAAEEEMi8AAFo5o3pIUsC6tPhR0ZGstT7vt0WFCyQ2pX/rb+xcfO1kkjE9G1WEEAAAQQQQAABBBBAAAEEEEAAAQTSL0AAmn5TWjSJQCKREPVM0NHRUZNUJLJowflSWLBYq2d0bJs0Nv/QNLVRCAIIIIAAAggggAACCCCAAAIIIGBHAQJQO84qY9IF1BC0p6dHxsbG9NeyueJ0emRN3fV6CS07fyPBYLe+zQoCCCCAAAIIIIAAAggggAACCCCAQHoFCEDT60lrJhRQQ9Du7m4ZHx83RXVzZ79dFlVdpNUSi/llU8MtpqiLIhBAAAEEEEAAAQQQQAABBBBAAAE7ChCA2nFWGdM+AmoI2tXVJX6/f5/3svHC8pr/FJerUOu6s+tJ6ej8czbKoE8EEEAAAQQQQAABBBBAAAEEEEDA9gIEoLafYgY4JaCGoJ2dnaYIQfO9c2VN7bVTpcnWpu9IPB7Wt1lBAAEEEEAAAQQQQAABBBBAAAEEEEiPAAFoehxpxSICU2eCBoPBrFe8oOJsmVG8UqvD798lWxu/nfWaKAABBBBAAAEEEEAAAQQQQAABBBCwmwABqN1mNA3j2el3yc2NRXLsA+Ny4dMB+U59TJ7ryxN/zJGG1rPfRDwe184EDYeze8alw+GUtXU36iA7d92lnJ3aqm+zggACCCCAAAIIIIAAAggggAACCCCQugABaOqGtmrh0U6vXLhhpjzcmS87RxMyHhHpDiTkhYE8+cXOAmkPuGwx3lgsJh0dHRKNRrM6ntKZR0r1ksu1GuKJiGzccn1W66FzBBBAAAEEEEAAAQQQQAABBBBAwG4CBKB2m9EUxvPyoEc78zOW2P+ZngHlDNA/tufLaNQeHxs1/FTvCaqeEZrNpWbJp8TjKdFK6O37h+xquz+b5dA3AggggAACCCCAAAIIIIAAAgggYCsBeyRZtpqS7A3m+9sLJS77Dz+nqgrGHfLPAc/UpuX/DIVCWgiq3hs0W0te3kw5ou5mvfvGpu9LNBbQt1lBAAEEEEAAAQQQQAABBBBAAAEEEDh8AQLQw7ez1ZFdQac0jLmTGlPjaHL7JdWYCXYKBALS3d0t2QxBy8tOFfVyeHUJhrpl89ZbTCBDCQgggAACCCCAAAIIIIAAAggggID1BQhArT+HaRlBhxKAJruoD0OKZu+EyWTLnNZ+Y2Nj0tfXN61j0r3zxAORJs7AbW1/QEbHmtPdBe0hgAACCCCAAAIIIIAAAggggAACOSeQfOqVczS5NeBCV/KJpkPJ6NwHv1LeknjDw8PS39+ftdpnFK+U5TWf0/pPJGKycfO1WauFjhFAAAEEEEAAAQQQQAABBBBAAAG7CBCA2mUmUxxHdWFMitzJPQyoyhdLsTfzHj44OChqEJqtpXrxx8Trnat1PzD4srTsvDNbpdAvAggggAACCCCAAAIIIIAAAgggYAsBAlBbTGPqg3Arn4QLKoNJNbSqKJrUflbdSb0UXr0kPhuL210oq1derXfdtP0nEomM6NusIIAAAggggAACCCCAAAIIIIAAAghMT4AAdHpett77E4v8cnRJ5JBjXD+QJ0MR+3501Ich9fT0iN/vP6RFJnaoKP+AlJedpjUdjgzKxi3XZ6Ib2kQAAQQQQAABBBBAAAEEEEAAAQRyQsC+KVZOTF96B+lRPg0/PGJYLl4QEI9j73uCep0J8U3eJ3Q06pC723wyGrXvxycej2tPhg+FQulFTrK1lcu+KA6HR9u7o/MxGRquT/JIdkMAAQQQQAABBBBAAAEEEEAAAQQQ2FPAvgnWnqNkPWmBPOUTcVXNuDx14oDc+958+a8jPHLFKpdcWT0uH18UkBnuiWB0OKKEoK0+GVPCULsusVhMOjs7JRo1/pL/osLFsmr5l3Ra9YFI6pmpLAgggAACCCCAAAIIIIAAAggggAAC0xMgAJ2eV87sXaQEnacscMtJFW5ZWuwQp5JzzlAeknRJVUB5WNJEEDeghKD3KGeCBmL2DUHV8LOrq0vUM0KNXhYvvER8vgVat8Mjm6W55WdGl0B/CCCAAAIIIIAAAggggAACCCCAgOUFCEAtP4XGDmCmJ65dIl8weTl8X9iphaAhG4egwWBQuxzeWGkRl8sra2qv1btt3vFLCYX69W1WEEAAAQQQQAABBBBAAAEEEEAAAQQOLUAAemgj9niLwOy8iRDUp9wXVF26Q0oI2p4v4bh9zwQdHx8X9enwRi/z575bqio/onUbjY7Jlsb/MboE+kMAAQQQQAABBBBAAAEEEEAAAQQsLUAAaunpy17xc71xuVC5HD5vMgTtDLrkD0oIGrXxbSqHhoZkeHjYcPQVNV8QlzNf67et42Hp6n7G8BroEAEEEEAAAQQQQAABBBBAAAEEELCqAAGoVWfOBHWXqSFoZVDUp8erS1vAJfe1+yRm4xBUPQvU7/dPDNig//t85VK36mt6b1u3fVu5J6nxD2bSC2AFAQQQQAABBBBAAAEEEEAAAQQQsJAAAaiFJsuMpVb6YnJ+ZUDck1e/7/S75IEOn8RtGoKqT2Lv7u6WcDhs6HRUVZ4rRYXVWp9j49ulsfn7hvZPZwgggAACCCCAAAIIIIAAAggggIBVBQhArTpzJqp7oRKCnquEoK7JEHT7uEse6swXm2agEovFpLOzU9QnxBu1OJ1uWVt3o97djp13SiDQqW+zggACCCCAAAIIIIAAAggggAACCCCwfwEC0P278Oo0BZYUxOTD5UFxTIagjWNuedTGIWgkEpGuri7lUvT4NKUOf/fZs46VxQsv0xqIxYOyaetNh98YRyKAAAIIIIAAAggggAACCCCAAAI5IkAAmiMTbcQwlxVF5UNlSgg62dnmUbf8uWvi4T1G9G90H8FgUHp6egztdnn1Z8TtLtL67Op5Wna1PWRo/3SGAAIIIIAAAggggAACCCCAAAIIWE2AANRqM2byelcWR+WMspBe5cYRtzzV49W37bYyNjYm/f39hg3L650ta2pv0Pvb3PBt5ZL8oL7NCgIIIIAAAggggAACCCCAAAIIIIDA3gIEoHt7sJUGgTUzInL6/N0h6CtDHvlbb14aWjZnE4ODgzIyMmJYcZXlZ0rJjFqtP7+/TV5940bD+qYjBBBAAAEEEEAAAQQQQAABBBBAwGoCBKBWmzGL1HtkSUTeN293CPriYJ78o9++IWhvb6/yUKKAIbPjUG60urZu9/0/m7b/VsbGdxrSN50ggAACCCCAAAIIIIAAAggggAACVhMgALXajFmo3mNmRuTdc8J6xc8rAahdQ9BEIqE9FMmoJ8PPLFkjNUuv0Gzj8YjUb7led2YFAQQQQAABBBBAAAEEEEAAAQQQQGC3AAHobgvWMiDwtllhecfsvUPQDcol8XZcYrGYdHZ2GvZk+Joln5S8vFkaZV//enmz9V47sjImBBBAAAEEEEAAAQQQQAABBBBAICUBAtCU+Dg4GYF3KgHoniHo08pDkV4btmcIGgqFDHsyvMczQ9Yd+U19ChqbfyjR6Li+zQoCCCCAAAIIIIAAAggggAACCCCAgAgBKJ8CQwTUEHSdckn81PJkt1fqR+wZgqpPhlcfjGTEUlH2Ppk353itq1CoVzZt3X1vUCP6pw8EEEAAAQQQQAABBBBAAAEEEEDA7AIEoGafIRvV937loUhHlET1ET3e5ZWto259204rAwMD4vf7DRnSccd8SxwOl9ZXa/tDMjLaYEi/dIIAAggggAACCCCAAAIIIIAAAghYQYAA1AqzZKMaT58flLoZEyFoQhnXw1350jRmvxBUfShSd3e3hMO773+aqWmcWbJCVtR8frL5uGzcfG2muqJdBBBAAAEEEEAAAQQQQAABBBBAwHICBKCWmzJrF+xQyj+rLCgriidDUCUF/VNnvrT4J85gtPbo9q5efShSV1eXIQ9FWrL4o5Lvna8VMDj0umzf8au9i2ELAQQQQAABBBBAAAEEEEAAAQQQyFEBAtAcnfhsDlsNQT+khKA1hTGtjLgSgj7Q7pNdNgxB1TNA1RBUPSM0k4vb5ZPVtdfoXTS1/Ew5+3RI32YFAQQQQAABBBBAAAEEEEAAAQQQyFUBAtBcnfksj9uppKAfqQjI4oKJEDSq5IN/7PBJe8B+Z4Kq9wLt7+/PuHj5/PdLRfmZWj+RyJBs3MKl8BlHpwMEEEAAAQQQQAABBBBAAAEEEDC9AAGo6afIvgW6lBD0vMqAVPkmQtBIXOTe9nzpCtkvBB0aGpLR0dGMT+bKZVeK0+HR+unselLUy+FZEEAAAQQQQAABBBBAAAEEEEAAgVwWIADN5dk3wdjdSgh6vhKCVuRPhKDhuEPuac2X3pD9Ppq9vb0SDAYzql5YsFBWrfiK3of6QKREQkmWWRBAAAEEEEAAAQQQQAABBBBAAIEcFbBfypSjE2nlYecpn8ILK4My3zsR1AWVEPTuNp/0h+318YzH49r9QNWHI2VyWbzwIilQglB1GRltkG3bf5LJ7mgbAQQQQAABBBBAAAEEEEAAAQQQMLWAvRImU1NT3MEEvK6EXLQgIHMnQ1B/bCIEHYrY6yMajUYz/lAkpzNP1tbeoHNv33GHBEO9+jYrCCCAAAIIIIAAAggggAACCCCAQC4J2CtdyqWZs+FYfZMh6CzPxBPTx6IOuavVJyNRe31MA4FAxh+KNHfOibJwwfnapyQWG5fNW2+14SeGISGAAAIIIIAAAggggAACCCCAAAKHFrBXsnTo8bKHyQUKlRD04qqAlEyGoCOTIagahtppMeKhSCtqPicuV4HG1tH1uHR2/cVOhIwFAQQQQAABBBBAAAEEEEAAAQQQSEqAADQpptzbSb1fZXd3t+zatUvGx8cNBSh2x+US5XL4YvfEmaBDkYnL4dXL4u20qA9FCoVCGRtSfv58Wb3q63r7W7fdJvF4RN9mBQEEEEAAAQQQQAABBBBAAAEEEMgFAXcuDJIxJi9QX18vd9xxh/ztb3+T0dFRWbx4scybN09KSkqktrZW3vnOd2rrybd4eHuWeOJysRKC/l55GNK4cvan+kCke5R1NRjNV84StcMyFTJXVlYqZ2q6MjKkqsoPS8vO38jo2DYZ9++UhqbvSu0eT4nPSKc0igACCCCAAAIIIIAAAggggAACCJhIgDNATTQZ2SwlHA7L1VdfLR/84Afl4Ycf1sLPPesZHh6WF154QW677TZZv379nm9lbH1W3kQIqt4bVF16Qk65tz1fQspT4u2yqO7qmaCZWhwOl6ytu1FvfsebvxW/v03fZgUBBBBAAAEEEEAAAQQQQAABBBCwuwABqN1nOInxRSIR+djHPiZ33333IfeOxWLy+OOPyxNPPHHIfdOxwxwlBFWfDu91ToSgnUGX/KEtXyL2OAlUIxobG5PBwcF0cO23jVmlR8vSRR/V3ovHw1K/dXcgut8DeBEBBBBAAAEEEEAAAQQQQAABBBCwkQABqI0m83CHcsstt0z7rM7nn39eXnvttcPtclrHzfeqIWhQ8iZD0HYlBL2v3SdRG4WgAwMDoj4dPlPLsur/EI97htZ8T+9z0tr+YKa6ol0EEEAAAQQQQAABBBBAAAEEEEDAVAIEoKaaDuOLaWxslN/+9reH1fGTTz4p6iXcRizl+TE5vzIo7smr39/0u+SBDp/EbBKCJhIJ6erqEvVs3EwseXmle10K39j0PYnFgpnoijYRQAABBBBAAAEEEEAAAQQQQAABUwkQgJpqOowvRg0/1fDtcBb10m31oUlGLVW+mJxXGRDXZAjaMu6SBzvzJX545RtVdtL9qLcX6O7uPuz5OFRH5WWny8yStdpugWCnbG74xqEO4X0EEEAAAQQQQAABBBBAAAEEEEDA8gIEoJafwtQG8Oyzz6bUQENDQ0rHT/fgxQUxOaciII7JELRpzC2PduWLTTJQCQaDGXsokkNBm3gg0gTerrb7lKfDb5/uFLA/AggggAACCCCAAAIIIIAAAgggYCkBAlBLTVd6iw2FQtLZ2XnQRh3eVTJefJvEXMv2u59670qjl+rCmHy4PCiTGahsGXXL40oIapdlZGRE1P8ysZTMqBX1fqDqkkhEpX7LdZnohjYRQAABBBBAAAEEEEAAAQQQQAAB0wgQgJpmKowvZHx8/JCduuZ+UaJ575Cxkt+Jv+hWJQhdvNcx6hmL2VhWFEXlrPKQ3nX9iFue7PHq21Zf6e3tFTWgzsRSveRy8ebN0ZruH3hJduy6KxPd0CYCCCCAAAIIIIAAAggggAACCCBgCgECUFNMQ3aKKC0tFZfLdcDO719zTgAAQABJREFUXZ454vQdNfG+cvl0xHuKEoTeowSh10ncWaG9XlRUdMDjM/1GXXFEPjB/d0j42pBHnu61Rwg69VAk9b6g6V487iKpW/nferPbmn8kkeiYvs0KAggggAACCCCAAAIIIIAAAgggYCcBAlA7zeY0x6LeE7Kuru6AR8UifRJufpd4/T8TiU8GZA6nEoR+QEZn3ieBwq/K7PkHPv6ADafxjSNKIvL+ebtD0A2DHvm/vrw09pC9ptQnwvf09GSkgMqKs6Rs3vu0tsPhftm05YaM9EOjCCCAAAIIIIAAAggggAACCCCAQLYFCECzPQNZ7v/0008/eAUJv+QHfi0zhj6kBKG/Vm4cGZjY3+GWcP6H5Z+7rpP7n10uo37PwdvJ4LvrZkbk5LlhvYf1A3nyf/32CEHV2xQMDg7qY0vnyqrlX1IeJuXWmmzreESGhjens3naQgABBBBAAAEEEEAAAQQQQAABBEwhQABqimnIXhGXXnqpzJo165AFOBKjShD6Myke/JDkBe5WgtCJsy5jcZc899pCue72d8gjz1dLKHzgS+oP2UkKOxxfGpZ3zt4jBFUC0JeUs0HtsKgPmsrEvVaLipbKymVXTRIlpH7ztcqDkRJ2IGMMCCCAAAIIIIAAAggggAACCCCAgC5AAKpT5OaKeg/Pb3zjG0kP3pkYEp//+zLbf5GsW9YkTmdcOzYcdclTLy2RG3/zNnm1cV7S7aVzx3coAeieIegzyv1AX1XuC2r1JZP3A12y6DLx5U/cz3VopF6277jd6lzUjwACCCCAAAIIIIAAAggggAACCOwlQAC6F0dubrz//e+Xm2++WQkzk/s4eL1e+eilp8vHznpTrv3Yejm+tkO5lHrizMHhsXz51eNr5Uf3HyXdgwWGg6oh6LGlEb3fvyhPht84bP0QNBqNSnd3tz6udK24XPmyuvZavbmmlp8pZ/EO6NusIIAAAggggAACCCCAAAIIIIAAAlYXSC7xsvooqf+QApdcconcddddsnz58oPuW1NTI5/97GdlyZIl2n5zSoJy2Wlb5L8v+5dUV+6+V2XDrtly650nyKP/XCrhiLEfs/fODcmRysORppbHu72yZXTiXpdTr1nxT7/fL+rl8OleyuadLAsqztaajUZHZeOma9LdBe0hgAACCCCAAAIIIIAAAggggAACWROwfiqUNTr7dXzCCSfIE088If/4xz/k6aefls7OTnG73VJeXi5z5szRnhi/YMGC/Q68Ys64XHXBK/Li5nJ58O/LZCyQJ7G4U/7y4lLZsLVczntPo6yp7tvvsZl48fT5IYklHFI/MvERf6QrX1yOoKwoimaiO8PaVB+I5PP5tP/S2emKZVdKR9eTEo+HpKvnr9I/+LLMLj0mnV3QFgIIIIAAAggggAACCCCAAAIIIJAVAQLQrLCbt1P1MviTTjpJ+2/x4sXS2tqqXXo9NDSUVNHH13UqQWevcuZntTz/xgJJiEMGRnzy84ePlDVLe+VcJQidrZw1asRyRllQool82aqc/ak+2+ehznw5tyIg1YUxI7rPSB/q/UDVS+HVIFoNp9O1FPgqpXblV2XTlhu0JjcqD0R694mPKrc2yM5DrdI1LtpBAAEEEEAAAQQQQAABBBBAAAEEjL02Ge+cECjIj8oFpzTKly95SRbOH9bHXN8yV26+823KWaGLJRpz6K9nakXt4YNKCLqscOKsz7gSgj7Q4ZM3/dYO9abuB5ruJ7YvWnC+FBYu0aZjbKxZGpt/mKmpoV0EEEAAAQQQQAABBBBAAAEEEEDAMAECUMOoc6+jhfNH5b8u3iAXnrJVfN6Je3JGlKfFP/rPGvmf3x0vu7qLM47iVFLQD1cEZenkWZ8xJQT9Y7tP2gLWDkEDgUDa7wfqdHpkbe0N+py07Py1BIJd+jYrCCCAAAIIIIAAAggggAACCCCAgBUFCECtOGsWqlkNIN9xRLv2tPgT6jqUyieeFt81UCTfvudYeVI5GzQez+yAXEoN5yiXvi8smLj0PaqU8If2fOkMWjsEVW9LMD4+nla8ObNPkEVVF2ltxmIB2bz15rS2T2MIIIAAAggggAACCCCAAAIIIICA0QIEoEaL52h/xQURufTULcqDkl6WeaUToV1ceUjSY8rZoN/5w7HSO+jLqIxbCUHPrwxIZf5ECBqOO+SetnzpCVn3S0C9BL6rq0sikd1PvE8H4oqaz4nbVag11dn9lHR0/jkdzdIGAggggAACCCCAAAIIIIAAAgggkBUB66Y/WeGi01QFqiuH5auXvijvOqJVaWribNCdnSXyjd+dIP94ozLV5g96vEcJQS9YEJSyyRA0pISgd7f5pC9s3S+DWCwmbW1tykOeJiwPCpDkm17vHFlde62+99Ztt0ksHta3WUEAAQQQQAABBBBAAAEEEEAAAQSsJGDd5MdKytS6l0CeJy7nKw9J+uw5r0lJ0cQT4cPKvUH/8Mwq+cmfjpThsby99k/nhteZkAsrgzLXO3HdfUB5GJMagg5aOARV7wfa19eXTiZZUHG2zChepbXpD7RKQ+O309o+jSGAAAIIIIAAAggggAACCCCAAAJGCRCAGiVNP/sIrFo0IFf/279k3YrdD9rZsnOO3PLbt8mr2+bts3+6XvC5EnLxgoDMypsIQcejDrlLCUGHo9b9chgeHk7r/UAdDqesrbtRJ9+56y4Z9+/St1lBAAEEEEAAAQQQQAABBBBAAAEErCJg3cTHKsLUeVCBgvyofOyMTcp/9fqT4v1Bj/zqsbXymz/XiT/oPujxh/tmgRKCXqJcDj/TM3Hp+KgSgt7d6pNRC4egPT09ab0faOnMI6R6yeUacTwRkfot1x8uN8chgAACCCCAAAIIIIAAAggggAACWRMgAM0aPR3vKbBuRbdc/e8vyKpF/frLLzeUy62/PUGaWmfqr6Vzpcgdl0uqAlLsnghBhyJqCJov48pl8VZc1PuBqiFoOu8HWrP0CsnzlGocvX3Py662+61IQ80IIIAAAggggAACCCCAAAIIIJDDAgSgOTz5Zhv6zKKwdl/Q805uEI974mntQ2P58oP718nTGxZlpNwZSgh6qRKCFk2GoAMRp/J0eJ+o9wa14qLeD3RgYCBtped5Sva6FL6x6fsSjfrT1j4NIYAAAggggAACCCCAAAIIIIAAApkWIADNtDDtT1vgpCPb5KuXvSgL5w9rxyYSDnnoH8vkFw+vlUAo/ZfEz1QeyqTeE1S9N6i69IYmQlD1KfFWXIaGhsTvT19IWV52qpTOPFqjCIa6ZXPDrVZkoWYEEEAAAQQQQAABBBBAAAEEEMhRAQLQHJ14sw97fqlfvnThy/KuI1v1UjdunyffvOs4aesp0l9L18ps5YFIagiarzwlXl26lRD0D235Ep54TlK6ujGkHfUSePVS+Gg0mrb+1tbdoLQ18deFehn8yOi2tLVNQwgggAACCCCAAAIIIIAAAggggEAmBQhAM6lL2ykJuJQzMs8/uVE++oF65T6UE2Fe31CB3HbvsfKvzeUptb2/g+d543Kh8mCkvMkQtD3okvvafRKdyET3d4hpX1PDz+7u7rTVN6N4hSyv+c/J9uKycfO1aWubhhBAAAEEEEAAAQQQQAABBBBAAIFMChCAZlKXttMicMzKbvnKxS/J/FnjWnuRqEt+/5c6ufupVRJJ81Pby/NjckFlUNyTV7/vCrjkfiUEjVkwBE33/UCrF39MvN552hwMDr0qLTvvTMv80ggCCCCAAAIIIIAAAggggAACCCCQSQEC0Ezq0nbaBMpm+7UQ9OjlXXqb6zdVym33HCN9w/n6a+lYWeCLyfmVAXFNhqA7/C75U0e+xC0Ygg4ODooahKZjcbsLZfWqr+tNNW3/iYQjE/dp1V9kBQEEEEAAAQQQQAABBBBAAAEEEDCZAAGoySaEcg4s4M2LycfP3CTnvqdRnM6Jm3O29c6Qb/7+eKnfPufABx7GO4sKYnJuRUCckyFo87hbHu7KF6tloOr9QNVL4WOx2GEo7HtIRdlpUq78py7hyKDUb7lh3514BQEEEEAAAQQQQAABBBBAAAEEEDCRAAGoiSaDUpITePdRrXLV+S/LzKKgdkAg5JGfP3yEPPJ8dVrP0lxaGJOPlAfFMRmCNoy65TElBLXaot4PVH0oUrqWVcu+pJh4tOY6Oh+TweGN6WqadhBAAAEEEEAAAQQQQAABBBBAAIG0CxCApp2UBo0QWFIxIl+97EVZubB/sjuHPPXSEvmlEoSGwq60lbCsKCofLJsIWtVGN4245Ylu64Wg4+PjMjQ0lBaXwsJFsmr5l/S2Nm66RhKJiTNy9RdZQQABBBBAAAEEEEAAAQQQQAABBEwiQABqkokwVRmRiHhffVmCP/uxhP5wt8T/tV7cXV2mKlEtpsgXkc+c85qcdnyLsjVxcXp9y1z5zh+OkcFRb9rqrS2OypllIb2914fd8tee9LWvN5zhlf7+fgkGd4e5qXS3eNGlUuCr0poYGd0qzS0/T6U5jkUAAQQQQAABBBBAAAEEEEAAAQQyJkAAmjFaazbsbm+T0h9+T4offlCiL6yX+PbtEm9qkvwNL4rv+b+LI5SeAC1dOuo9Os88sUUuP2ujeNwT97ls7y2Wb919nLzZNSNd3ciaGRE5bf7uEPTlIY8825uXtvaNaGjqfqDxeOpna7qcebKm9jq97OaWX0go1Kdvs4IAAggggAACCCCAAAIIIIAAAgiYRYAA1CwzYYI6nMoZgjN++2txDe//UmmX8kRxnxKKKk/UMUG1e5dw5LJeueqCl6WkcCKkHBn3yvf+uE5e3TZv7x1T2DqqJCKnzN0dgv5rME/+0W+tEDSinN2brvuBzpv7Lqmq/IgmGo2Ny+aGb6Sgy6EIIIAAAggggAACCCCAAAIIIIBAZgQIQDPjaslWC5/8szgPcYm0c3RU8rY3m3J8C+ePypcvfkkWzB3R6otEXfKrx9bIky8uTlu9x5VG5KQ5Yb2955UAVP3PSsvY2JiMjEwYpVr3imVXisvl05pp73xUurqfSbVJjkcAAQQQQAABBBBAAAEEEEAAAQTSKkAAmlZO6zbm8Pslr6kxqQF42nYltV82dppZHJKrLnxZ1lZPPfXcIY/9s0bufKJOItHJx7mnWNjbZ4X3CkHVs0BfUS6Jt9LS19cn4fDuIPdwa/fll0ndyv/WD9+67VsSj0f0bVYQQAABBBBAAAEEEEAAAQQQQACBbAsQgGZ7BkzSv6uvVxyJiQcJHaokx7hflJTrULtl7X2vJy6Xf3CjvPeYnXoNG7aWyw/vXyej/vQElWoIelzp7gDxKeWhSK8Pp6dtvegMrqj3Ae3u7lae3p7cnB+slKrKc6WoqEbbZWy8RRqbf3Cw3XkPAQQQQAABBBBAAAEEEEAAAQQQMFSAANRQbhN35pzGR0E9kdKRnrMpMyWiPhzpQ+9qlkvev1mczomwtqVjpnxbeThSZ39hWro9ZW5Yjp65+2zHJ7q9smnEOiFoKBQS9UzQVBen0y1ra2/Qm2nZ+RvxBzr0bVYQQAABBBBAAAEEEEAAAQQQQACBbApMI/XKZpn0nWmB2Nx5knC5kuomXlxs+gB0aiBvW90pnzvnVSnInwgq+0d8cts9x8rWnbOmdknpz1PnhWTtjKjexmNdXmkYdevbZl8ZHh4W9Z6gqS6zZx0rixdepjUTj4dk09YbU22S4xFAAAEEEEAAAQQQQAABBBBAAIG0CBCApoXR+o0kvF4JrV6b1EAiVYuT2s8sOy2rGpIvX/SSzCsd10oKht3y04eOlA1by9JS4gfKglJbPBGCqheUP9SVL81jyYXJaSkgxUZ6e3slGt0d4h5uc8trPitutxKOK0t3z9+krePRw22K4xBAAAEEEEAAAQQQQAABBBBAAIG0CRCA7odSDYRef/116ezs3M+79n1p/P2nSWxGySEH6BrsF+XmkYfcz0w7zC0NyH9dtEGWVw1oZcXjTu3BSM++WpVymerNAM5SQtAVRZMhqELzp06f7PBbIwSNxWJpuR+oN2+WrKm9XvdsaPqOxGJBfZsVBBBAAAEEEEAAAQQQQAABBBBAIBsCBKBvUVfvi/jTn/5U7rjjDtmwYcNb3rX3ZqKoSIY/8SmJVC086EDdHR3ird940H3M+GZBflQ+85HXZN2KrsnyHPLAcyvkkeerUy5Xu+doeVCWFsa0tmJKCHp/u092BawRggYCARkcHEzZobL8TCmZsVprJxBoly2N30q5TRpAAAEEEEAAAQQQQAABBBBAAAEEUhEgAH2L3p/+9CdRzwDN1SU+c6YMX36FDH3scvGc/WFxrztGnEcdLf53nyyho9fpLJ43d0re1i36tlVW3K6E/PsHNsm7jmzVS37qpSVy91OrUn6wvRqCnlMRkEUFEyFoVAlB/6iEoO0WCUHVAFQNQlNZHMrDsdbW3aQ0oZ4XK/Jm6z0yNr5DW+d/CCCAAAIIIIAAAggggAACCCCAQDYECED3UK+vr5f169fv8UrurkYXLxHvR84Vz6mni3P1GlEffBSpXCChNbvvE5rX3CTqf1Zb1KDy/JMb5Yy3b9dLX7+pUm5/dK1Eoql9SbjVtisDssA3EYJGlAfQ/6E9X7pCqbWrF5rBlYRyW4Oenh7lsvWJ2g+3q5kldVKz9FPa4YlEVDZuvu5wm+I4BBBAAAEEEEAAAQQQQAABBBBAIGUB86cyKQ8xuQZGRkbk7rvvVh7i4pY5c+Ykd1AO7hVRgtHwqlp95OpZoJ4339S3rbRy+gk75ML3blXOVVRO1VSWjdvnyY8eOEoCodSe4q6GoBdUBqU8fyJIDMUdcm+rT3otEIJGIhEtBE11HmuWfErylHuCqkv/wL+UM0HvTbVJjkcAAQQQQAABBBBAAAEEEEAAAQQOS4AAdJLtrrvukrGxMTn77LMJQA/xUQrXLJPI0t33zfTWvy7uzvZDHGXOt9+xtl0+cdZGcbuUUzWVZXt7qXzvj+tkZDwvpYLznAm5UAlB53kn2g0oIejdbT4ZCJv/S258fFyGh4dTGr/HUyxH1N2it9HY9APlSfNj+jYrCCCAAAIIIIAAAggggAACCCCAgFEC5k9jDJD4+9//Llu2bJEVK1bISSedZECP1u8iVLdaolMPS1JOoMx/9RVx9fZYcmBHLuuVz3z4NcnPm3iKe3tvsdx27zHSO+RLaTz5yv1GL14QkNl5EyGoP+aQu5QQdChi/i+7/v5+UR8IlspSNv8UmV16rNZEKNwnm7benEpzHIsAAggggAACCCCAAAIIIIAAAggcloD5k5jDGlbyB3V1dclDDz0kPp9PLrnkElEf4sKSnEDwiCMlWl4+sXM8Ib4NL4lrYCC5g0221/KFg/KF81+R4oKJ0K9/uEC+o4SgrT3FKVXqmwxBSz0Tl9mPRSfOBB1N8V6jKRWVxMHxeFy6u7tFvS9oKsuauhuUrymX1kRr+4MyPLI1leY4FgEEEEAAAQQQQAABBBBAAAEEEJi2QGo3O5x2d+Y6QH3Yy5133inqfQ8vvvhiKS0tTanAH/3oRzI6OppUGyeeeKKccMIJSe2b7Z2cTqfMVJ4Ov78lcfJ7Jf63pyXR2SnK03PE99K/xHXqaeIonbj/4/6OMetr6hCv/9Q2+Z87l0vvoFdG/V75wX3HyJcuaZKViw//8m1V7tPFCflpQ0yGlHx1OOKQezoK5D9WuaTYk1rgPhXYe73ejLFWVFSk0HaFjAe+LhteuUFpIyENTTfJh858Nmd+0TA1PypgYWGh5Ofnp2DJoZkSUP+OU5cZM2ZkqgvaTUFgan7UJtTv0yUlJSm0xqGZElDnSf2lWaq/OMtUfbnernqP+6ll3rx5U6v8aTIBl8ul/bzA15HJJmaynKnvR+qfqf18bM7xURUCCCBgd4HdPw3ZfaT7Gd/jjz8ubW1tcvTRR8sxxxyznz2m91KnEgKqD1NKZvH7/cpDYlK7z2Qy/aRjH/Wb/NQ3/P21lzjlfRL5yxMS7+0VJU2W+NN/Fc8ZZ4pzhvX+kVo5LyY3fbpJbv11tezq8ikPRHLJ//5uuXzl31pkdfXhh6BzlK+0z9S55EebIjISTkh/UOQXDXH57Oo8KUoxBN3fnKTrNfVeoLNmzUopcFh35FWyteEOGRtvk57el2VLw0/lqCOuTFeJlmlH/UeN+h8LAggcvsCeIc7ht8KRCOS2gFV+/szVWeJnBfPPvPoLbr6OzD9PVIgAAgi8VSBnL4Fvbm6Wp59+Wgt2Lrjggre6sD0NAYfHI573nSrOyTNoE8GgRJ58UuL/n73zgG+rvPr/0bAleceOHe/s4ewQspktISSEsDe0tBRa2vJ2j38HpbR96YbSAS28FCi7FAgBEgKhjJCQhJDhDMeJnel4xna8JFvrf86VrnzteGjakv07n49813Of+zzfq2H9dAYX04lFS0t2sCfoQZo82iN4dnDOzt88OY52lYYWDp9h1tNd0+J8gmeN1U1/32cnqz20MPNIMz5+/Dh1dHQEfZm4uAQ675wHfOdv+/R+stpO+baxAgIgAAIgAAIgAAIgAAIgAAIgAAIgAAKRJKDjEIvoVl8iMHur1Ur3338/NTQ00Ne+9jWaMmVKl6v89a9/pZKSElq6dCmtWrWqy7G+NiRvor8m1/Y3XN7fPsPdbsyYMSTil+SCbGxs7Ld7HRfNSdj4AenYu1XMlZRE1iXnkjtGPF27T7Cdhc9HXp1NB497wvmlUrxUjJ8xrq5704C2a9v19Mxx9i7lyvBiOWYnF0uykVSOD9TEGyqOBWh5TkfSEhISQg712b7r23Sy8nVlmDnZl9DZsx+K5JCjom9JTZDjzZMr3uH1MZojNypgRnAQ8vwWL/eWluC9vCM4vGHftYS8qylqajnSoDVGf1wb6jcyOTlZSSlk4x9BYdFHQMLe5b1OTKKfHA5P4cfoG+nwHZF4Fcr7nbzHSXouWPQRKCgoUKJ5JI2afEeKZpPvcTAQAAEQAIGuBIZlCLyEvosAmZmZSRUVFcpDi0UqYIsdPXqUNmzYoKx/9rOfVZZ9/ekrTLz7edrcgN2Pxeq2m8Ue66IlZPmIRVBbO+lZTDBv2Uw23ufW5J6KlfmZ4lx01xU76R+vzaKSoxnkcOrp0ddm0hcvLSapHB+sZZpcdEOBlZ5lEbSdRdBKm4FeqDDTjVwx3ujRRIPtOmLnScoGec2oIkQwFyqa+C2qql5PLlcHVVato/qGTyl9xFnBdIVzQAAEQAAEQAAEQAAEQAAEYpyA/CDz4Ycf0tatW5W0ApMnT1bS082ePTvGZxae4W/cuJH+/ve/Kz/Ui5NWEjsYaU0csMrKyqi4uJh2795NkpKvsLCQRACfP38+TZw4Udt8SK9v2bJF+YFPJik/yl588cURnW9dXR29//77vmvMnDnTx1ucKt566y3fMe2K6EBSgFtqD0yaNEnRpLTHtesvvvgirVmzRqnH8qc//anPtITa87DeO4FhKYCq3oziSSIV4Huz0tJSkoeYPwJob/0Mp/0u9i6wLhQR9EPS8a/XBvYcNXNhJOuCRcQ/mcYcingWQb98+U56bM0s2nt4JIt3enr89Rn0+RV7ae7k6qDnk80i6PV5NnquwkJ2dhw+YTXQi7x+XV70iqDivShv1sEW8klIKKCiSd+jvSW/Urjt3vszOn/Jq74q8UHDxIkgAAIgAAIgAAIgAAIgAAIxReCjjz6iZcuWnRHZcfPNN9PTTz89aHMR797vfe979NRTTw1qrlcJ1P3mN79J27dvp4suuugM8fPIkSN0+eWXK8JnT7DEOeuWW26h++67j0aPHt1TkyG1749//COJYCgmwuKBAwciOr+9e/fSNddc47vG73//e/rOd76jbJ88ebLLMV+jHlYk6ljE7Z7EatmnvhamTp1Kd911Vw89YFcgBIZlDlD5ZWnRokW9PtQKs3l5eb42gUAd7m1d/IuLbSELnkaP4Glgj1rz9k+4CHjgId7RwDLO6KY7Vu2imeNrlOG43Hp64s3ptHVfdkjDy7M4uwieR9sM9PJJC7miFJN8CNfU1LAI7H+qh+6AxhTeSIkJng/g5pYDVFr2cPcm2AYBEAABEAABEAABEAABEBjCBCQNh6Sa6ymtjRQoHgyTlGIiFkp6vBdeeGEwhtDlmv/5z38U8VN2fvWrX+1yTDwPpYizeH32ZvKdTUTcCy64QInk660d9g8ugbfffptmzJhBP//5z88YyJw5c2jBggXK/h//+MckDnyw0AgMSw/Qc889t09qosBL9WtR2QPJAdpnp8PsoDNtBFnnLSALh8CLomesriLzzk/JNmduTJIwGtyc/7NYET53lI5iLVdH/1o3jZzsEbpo+smg51TIIug17PX5b/b+dLLwWdZqoFcrzXRlro2iMRpeiiHJG++oUaOCmrNeH08zpt5LH3/yBeX8ssOP0ej8a9mrNLj+ghoETgIBEAABEAABEAABEAABEBg0AuKdp82Nf9lll9Ef/vAHJT+xpKkbDPvd735HP/vZzwbj0mdcU/LM/vSnP1X2i1NWd03iG9/4Bqlp+6SRhL1LxGp+fj6999579PHHH/tyCYunqHgOPv/882dcBzsGhoDUhJC0BCJKS45niUg+duyYLx93O9dSuffee2n69Ol09dVXdxmUiN8S3i/p6KSOjXi6woInMCw9QIPHhTMDIeAcmUm2ufNIVfKMnOPFVNz7r1SB9D0YbQ1cpOgLK4rp7ClVyuXdPLFn1hfRh7vyQhrO2AQnXZVj5VBwTzcHWoz0GougUeoIqhTvkoI+wVrmyCVUmH+dcrrT2UZ7Sv432K5wHgiAAAiAAAiAAAiAAAiAQIwRUFPSqcOWUG0J9y0qKqKRI0equwd0GU21oZ988kmlKLMAuO6665TiWyoMEc527dqlbipCqdQuefzxxxUP1g8++EARQH0NeGX16tU+QVS7H+sDQ+Cmm26iTZs2KfdFUhpI3lYRpqUgt7Y2jITQdy9ufOWVV/pSMcg9RtHW0O7ZsPQADQ3Z8DrbLW6JIZgjO4faZ88h044dSi9xRw6TO85IHVOmhtDr4J3KqVToc8v3kEHvoi37cnkgOnphQxE5uUDSBWcFXw1yQpKTrsi2Kd6fQnxfs5ELIpnpUt4XjSZJnyUfqFSgD8YmT/gfqqh8g7m1ckGktfxYQTnZy4LpCueAAAiAAAiAAAiAAAiAAAjEAAFxohDvxO6h24cPH6b169crtQbOO++8LjPZvHkzffrppyR5FcV7ToqyilDaU15M7YniVSdi0549exTBSTxLx48fTytWrCCTyeRrKu0kpPzQoUO+fbLyzjvvkJEL+cq1CgoKuhyTjX379inelpIzVMYkRXAkZLm3SDmZR3Nzs9KPpOQTz861a9fSJ598oqTdk1B1qbUgQqyE4qsmeT61JrlTtSap/bqbpBGQ80T4lFyg8p1Nxjtr1qzuTSlQvv/97399YqrMV7iqxazkGlLASiJus7KyfNc6ePCgwlgKUMt4Fy9efEZOU/EIFhaqqUWM5FwpTC2p2ObNm0fnnHOOUuRIbRfoUvoRj8odrE8Ib2Eyd+7cARfe5f7/5S9/UZ4TkqpATIRs8YT+yU9+4puWFHT6zGc+Q+vWrVOilKVt95QIvsZY6ZcABNB+EQ2/Bu5yzt253kxHDp6mmvg2ak63E+XGE01zECUFnv/Rnl9IZHeQaU+xAjOe38Tc8Sayjxsfk3D17Kl5y7J9nOLURR8V5ytzeOm9yeTgiu4XnX0s6DlNSXbQSnc7ranyfCDvbjJSnN5EF2e1B91npE4U9/3q6mrlg1v7q5W/1zObs2h60Y9p154fKafsL/09jcq6kD+g+XkGAwEQAAEQAAEQAAEQAAEQGHIERMySwkfd7Yc//KGyS0K4RVAUEw85CQcW8bMnE4Ht9ddfV0Sx7sdF1Lvtttt8BY21xyUcWUSmG2+8Udkt6b16GtOll16qHP/zn/9MX//6131dSCiyjEuEwO4WHx+veGTKfEQ81ZqIVjt37lR2/fa3v6UPP/xQqfCttvn85z9PTzzxhCLMiRAmlp6ergh+ahtZiniqte9+97uKY4oIqFqTPKbynU2cVnqyYPlee+21vvD7V155RRGXv//973epE5GYmKiIu0uWLCEZ3wMPPNBlCFLNXjxVRUBVTQRJ7X0QT8cbbrhBucdqG1mKGC3FjhYuXKjd7df6o48+qhSWamtr69I+gQs5P/jgg3THHXd02T8QG7/5zW/oueee84nKUqRbK4DKGCQFggigYs8++ywEUIVEcH/0wZ02tM8SV2R5o+uea2Noz9ozO/c7LL79IZmoOJ7cXudDZVnOnn5rzUSVLI4GYfax46hj8hTfmaa9eyjuePBioa+jQVqRcPUbLiqh82Z7PqBlGK9+MIn+u/3MXwcDGeL0FDstH9UpeG5vjKMNtdEpCtpsti65ewKZp7QtyLuSkpM8H+CtbUep5OCDgXaB9iAAAiAAAiAAAiAAAiAAAkOMgBRHkpyWvYmfMl3x5BPRr7S0tMvspXiQeAl23682qqyspFtvvZVEvAvUpE6IeCb2JH5KX1IvQXJ3yvXlu1Jv9sgjj3QRP6Xd9ddfrzRXhS7ZkJokBkPX799SMCc3VyIRPSZelxdeeKGSB/TLX/4yvfzyy4qnoHi59iZ+hsJXva4sZa4icIrQqjXpXwRkqXDeXfyUdiJurly5kqqqPKnltOeq68uXLz9D/JRjIpCLl7B4EgdiMs4777yTuouf0ofsk2P/8z//E0iXYWmbnZ2tFEFSO5P0Bt2fO+JdrNrWrVsRBq/CCGIJATQIaEP1FPduFjlfSeDpeZNRdp+og/dvZIG0ObinTcekySRCqGqmXTvIWFWpbsbcUkTQ6z5zgC4866hv7P95fzLnBPV4hfp2BrgyO9VOSzVen1sb4umDU9Epgkr+np4+RPyZsk5noJnT7vM1PXz0Ke6rU1D2HcAKCIAACIAACIAACIAACIBAzBOQsN9f/OIX9MUvfrHLXMRbU/Z/73vfU/aLJ2R5ebmvjVTIFg9BEYekAJBq8j1EvEBVE+FNjquCXFpaGj300ENKqLoUmZFQdTEpMiTtpBq9hBj/v//3/87wtBSvRtkv4dFikpvxkksu6RKmLZ6gkq9Tiihrq9dLiHVPVb2VjviPzE1C088//3wllF+8UkUsFJNUAKr1FHov4exS0Ki7MCrC4D/+8Q/FO1XyqIooKp6FMsfuFizf7v1IeoFp06Yp4xGxWjw2VZNw/3fffZcmTJigjEPmJR6hqklKAxFrezPxkJXwdJnDW2+9RV/4whd8TSUVwre//W3fdn8rxcXFioen2k7SJ0j/b775ZhevU7mPJSUlarMBW44ePdp3Lblf3au9a58HMveNGzf62mMlMAJd/bIDOxethxqB1T27x3eZpoige/lps7Cjy25/N9qnzyAdv2iNJ1jo4mSX5u3byDp/ETkHqdqfv+Puq93VFxzkQvc6en8Hh/qzvbBhMofHO7k6fPDi7tlpdiWk/r91HuHzIxZAmTydmxEcd2VgEfgjOWrk11d5U+7+IezP5dJHzKFxo2+j8qNP8D8qHVS87+e04OzH/DkVbUAABEAABEAABEAABEAABGKIgHi7SXiv5NyUgi6qSREk8fhUTXJISn5EyRUqIuY999yjHqJf/epXJKHMqhOGCGmqiYAleSZVe+mll3z9itiYkpKiCGcSqi7h5SLgSc7K//3f/1UES62wJIKstFNNQo+1Xoc//vGP6Ze//KV6mL70pS8pYtp7772n7Pv9739PEtY+ZUpnFKSvMa/86Ec/UkRf2Sfiqhoyv3//fl8zrfDl28krwmfNmjVKaL5WKFbbiIgm45DHM888Q//+97+7eIMGy1ftX11K6Lh40koBKzHxbNVWmxexVsLV1VB38WSU54Bqkvu1NxNRUAoHyTXExPNW+hORV0zSHEhuUO3zRjnQwx95zonoLSb3VJ4XqampyrZ4mopIK4WJRDgX4VpE14E0EeG1JmkWtPdePH5FMFeFfUmlIGI8LHACwbnyBX4dnBHlBNx1/FSoMvg3ygo/2/XSm42LIjlGed/4XG6ybNtChsaGXlrHxu5rLyylJTNPeAero2fXT6Vt+zvf3IOZxcL0DjpHI3huZBF0a0NcMF1F9Bz5gBURNFibOP4u/jDzfADV1H1AxyteCbYrnAcCIAACIAACIAACIAACIBDjBEQok7R0f//730lyJIqJ+COefA8//LAihKlTlMJKqmlD5seNG3eGOHbXXXcpfUgItohIIn76a1pRTDwsRQDVmghr6lhlv3xHEqG3J5O24mGqmhqqLnOUYrOqFRZ6HGzUbe1ShLu9e/cqgqPk5ZS8mz3ZG2+8oYiH2uriwfLt3r8UNFLFTzkmoqII1qqJ96wqfso+KRClzlW2+6pofvfdd/vET2krpnoIe7ZIEbDV9b6W27Zt8x0W709V/FR3qukHZLu39AZq20gs5bmiNVX0VfeJOK4VjkP57q32OVyX7MoHAwEm0BCAFt7BbeUHlGB1UI4dt509jyxbNpNB3uD51xjzx5vJuuRccnX79SOW7s0Nny3hDzq9Uh3ezf6aT62bphRKmjMpeHFQPD7ZUZbEA1RsQ62JCyMRzeEw+WgyCTeRnDjdP0z8GWN8PFdNnPpz2r7rm0rzkoMPcEX4S5idHx7J/lwAbUAABEAABEAABEAABEAABGKOgHiASk5P8cz0J/ehNu/nmDFjzpivVP2ePn36Gfv92aENjRYBUSvkqedLGLyIVaqgJYJtTybejd29/qSdiJ+ql59sa70AZbu7yXxEvJOH5B8VD1WpXi8ejlpPUuEnYmx3r8FA+Xa/vqQ06G6Se1S1ngRcKYCkirHauarnqMuioiJ11bccP3684sEpcxU7dOiQ71hvKyKySt5X1WTOUoVea1KBXjURFyXMXLxNB8okXYBq8vzp6bkrzwXV2xkCqEor8GUAqlfgneOMGCKQIDKbn6bntsGKn+ol2IXbOm8BOb2/EElYvGXzR6TvVpFNbR4LS9Z16WauDj93sieZs5vD4v/55nQqLhsZ0vDPYxF0LofEq7au2kTFTQP3hqxet7/lqVOnqL29s4BTf+21x3Oyl1Na6ixll81WRftKfq09jHUQAAEQAAEQAAEQAAEQAIFhQkCEMSlIIzkg77vvPiWXpAhZknJr3rx5Sii7ikJCg1Wrrq5WV0krxPl2hrCi9VYUD9CeTMQrrUNIb0V+xBOyJ9MKYXI8s4c0cSLOSb5PEYSlAJJq4lUqxYGElwiv2vB8afOeNzRf1oPlK+dqrbunohzT3o+evFJ18qXZD+tJYJZztXy1wmVvXWpTIkibEydOKOHzEkKvPg4cOOA7XVK8aQVT34EIrmivP3bsWF86BO0ls7KyfJvdiyT5DmClXwLwAO0X0TBpkMMunUku9kPv/ADpdebcjD5hj8SpLMoFIpx275A/IGwLFpFl04ekb24hHYtnIoK2nXMuuU3m7q1jYlvP7+efW76XHE497TqUxR8uevq/12fSnZfvpKljOn9ZCnQyF3NRJCcLqjtPe16yb1SZyKhz0wxPHu9Au4tIe/kglV+j8vPzyd8PNnUg0l4KIn2w6Ure5aJjJ16ksaNv5SrxE9QmWIIACIAACIAACIAACIAACAwDAhJe/uc//9k3UymAc9VVVykCn+TxlLyaaui7tg7BGPb6VL3kehOxxHtQxMJATQoVScSb2LFjx3o8XaLixClEtd7yf/YmzkpeUq11F/jk+5aIp5IjUmzhwoWKiKc9R9aFyQ9+8AP69a9/7Qszl3yaqgXLVz1fXfb3nU8rhqrn+LsUkbe7ifirTREg97s/k/yZWpPq81K8qi8TL9WBMvHUPXjwoO9y2pQCvp28Is8t1TIyMtRVLAMk4IfaFWCPaB6TBHTyTFhq83PsrPIdZA/ENRyivJeXnc6Jfp7f2czNHz62hUvI7U1urGMPUMvmTaTzurV3toydNQN7yH7x0mKaPrZWGbSIoY++NotKj4WmVl4yykbTUjz5QcRfd3WVmQ40R9dLWDxAtR9Kgdy11JQimjj+K8opbreTdu/9WSCnoy0IgAAIgAAIgAAIgAAIgMAQICBh76qtWLFCKZgkwpWIn2Kq+CnrWhFu8uTJsksx8arTipGyUwRM6WPSpEl05ZVXdqm4ru1H2orYqDVt6LzkDxVPwu4m+Ta1NmPGDO2mb703AVSq1GtDr7t7kIqgKNXdVZNq89rCTOp+WYoQrBXNVHZyLFi+cu5A2dtvv33GpT755BMSD03VJCS+P5NUA1rBUDxCb7vtti4PKbB0xRVX+PZ1F6L7u0Yox0Wo1s7pq1/9ao/dNTY2+vb35oHsa4CVXglEl3rS6zBxYEAIfIbDl2d58mn0er2R7Clq8L7puFgI3c2/nokQWs6eiZ3vRb2e3tMBF+cusS5azF6fnnwhes6BYeb8oJw8pafmMbHPwIxuv2w3TSn0/AJodxjokVdnU1lFZ1LoQCfCtOmybBtNTvaKoMz7pRPxdKhZjkSPyT8W2g/bQEY2YeyXOFwlUzmlvmEbHT72TCCnoy0IgAAIgAAIgAAIgAAIgEAME5DwXq1HnFa8kmmtXr26S4iyeAWqJgVuVJM8k+LpqBUyf/vb3yopu6T/V199tUvBHglf15pWZJX9N998s++wjPGOO+4gbci65B/VFjYSj9Fly5b5ztGu9OUZqc2bqQ3pV88XQVg1Ec6uueYaevPNN9VdylKKQV1++eVdhLULLrhAORYK3y4XifCGFJ3SFiSScf/0pz/1XVXul4T8+2PCQrUdO3Z0KZ4k/Z5zzjkk4rNEMn7uc59Tm1Jtba1yTbmuPHrL6eo7oZeVNnbykkhJeYioXV5ertwzEbPXrFnjO0vGeemll/q2tSva50JP+VG1bbHeO4Gur/Le2+HIMCAgXqDuL7Fr9QYW2N7mEPRWjT6ezL+AzWRxtJAFUCsLbjtY+DzGiUA5LJvaud0WFi/3sDfo2dwml9sEaK6EREUEtXz0IensDq4K36hUh7dyiDwnEgmwt+hoHmd0c+j7Lnr4ldl08EQ6dbAIKutfv/pTGpPTWa0wkNGK1HlFto3+4zLToVYjuVgEffawnq7PM1BhQuDcA7l2IG3lzV0SNXf/R6K/PozGJJo25Uf06a5vKU1LD/2Z8nNW8S+hyf2diuMgAAIgAAIgAAIgAAIgAAIxTkAK+0ho85EjR5SZvPDCC8q2iF2vv/46/fOf/+wyQzUsXXbeeOON9Ne//pXUcG+pIi/rUpxIigCpfUrbs88+m+bPny+rinX3+pOCQSK+imegVKS/7LLL6NZbb6V//etfSvt169YpofgiYokQumHDhi5OIH/729+6CKzey/S7OPfcc6msrExpp4bza08S78WnnnqKPvjgA2W3eDSKaCYeniLgiWgnD63JfhFsxULhq+0z0utOLpQsnpmS+kCKLQlvbWEnmc+ECRP8GsYPf/hDeuKJJ3xiuIjB3/zmN0nu+fPPP0+HDx9W+hGW8lxRTSIbtblUp06dSr159arn9LR8+OGHSR59meRT/dOf/tRjE0mFoM1lumDBgh7bYWf/BGJTWep/XmgRJAERQXVL2RP016cp96EkSr/TTMk3sE6+0uoRP6VfC6tui7nNCg6Zz9KIbiKYvs/C6Vv8qA/8qeVKTlFygnLSEmX0UiHevP0TFln5ejFq8XEu+soVu2hsjsdl3dZhpL++PIeO1wQv6Eme0atybTTWK3g6GM8LFRY6YfVwiwZU8oElImgwlpdzKWVnLVVO7eiopz377wumG5wDAiAAAiAAAiAAAiAAAiAQgwR+8pOf+EYtOTt/8Ytf0NKlSxWBSLzptB5w4tGnmoSxi+iprZ4uXntPPvlkF/EzOzu7Sxi4nC9im9akX6morhaokbyaIqLdeeedvmYiUD7zzDP02muv+cRPcQCRQkQinAZjWq9GKdLT3WQc4h0pxXK0Jh6rUhSpu/gpeUK3bdvWpXhQsHy114v0ugjLDo4IffHFF+mBBx7oIn5KbtV7773X7yFIXs1nn32W1KJNkhpBPDpF2P7www99/UhaBNk30DZ79mxau3YtjR49usdLS+V61USU91f4Vc/BspNA4CpV57lYG8IERAg1jTeQaYKBDCPE77AHS2Gv0M+yCCqPdI0QWs9C3FscFv8+e4U2BfYUc45IV6rDk6h8bMaqSjLv2tnDxWNnlyneSV+9agcVjvIkzba2x9Ff/zOHqhsSgp6EgfFck2dlr0++B2weEdRMlbboEUHlnxM1QXegEy2a/F3O5xOnnHbi5GvUeHpPoF2gPQiAAAiAAAiAAAiAAAiAQAwSuP322+mhhx7qItrJNObMmaMU/dEWSJLQcwn5Vk1ydYro+cUvfpG6VyEXcVL6ltyZ2lBzOXfcuHGK0KYtkCT5OLW5QSV0XQRWCaXvLkBKW7UokTZUWx2Xv0sJ41dD5CXXaE/fp6Swj3hDPvjggySh9t1NcozOnDlT8XKU6u8i+GotFL7afiK5/rOf/UzxtpXQdNXk3txyyy2KoKutiq4e72t5/fXXK97AS5Ys8Qmhanvhc//99ytiqzYHq3o83EupcC/3Te71448/Ttu3b+8znF+er6qJR6z2Oanux9I/AjrOGxG77nX+zTEqW4kbc/e8ItE2UAk9kOprkm9Cm3S313GWsaeoFEXShs5zpXKazCH1RZybxez/U81YeZK9P7f58ora+QOpfVrPSaR7HU+UHWizGelP/55LFbUe788RyVb6zg2fUFoye9MGaS69kZ45ZqITbR7B2MwFmG4usFKWySOMBtlt2E6TN2cJWZBQi0DtUPmjtL/0d8ppqSnT6dxF/4m5N3v550P9p0Re790rOQbKBO0jQ0B+DZZ/NFtaWiJzAfQaEoHU1FQlL5N0Il4NweYYDmkQOLlfAlJkQPKwSS4tWPQRkC+KqueLFO4QrxpYdBGQ/5nk/U7e47Q5DaNrlMN7NOJVKN53EunUU4XqaKIj3+OGgkmBVcnXKf9DS+ixVgzzZ34idUh4szxENBTRsr/vJeLEIQKqiG3Tpk3rtWK89C25HOW5IOMSr1SteOrP+Hprs3z5ciXkW45LrlJtDsuezpHv6jIW+d4uQq54CMpztT8LlW9//QdyXFIIaHO4inB7/vnnK3lMS0pKFO1EPCV7KyAVyLUkL6wI5+LBK0K4vF4CTd0WyPVCbSsh+5LCQWzjxo0kIi4sOAIQQIPjFvJZQ1IAFSqiu+1jEfQAi6EdGu9PzodJM1gEncAPPuSPxR07SiaN92fHpMnUMXmKP6dGbZum1nj64wtnU12jx/szO72FvnX9J5RoCe6LiLxRu/Rx9NhBHVVLLla2BC7AdAuLoBnx0SGCyq9o8sES6C9VTmc7/XfjJWS1VijzKpr0PZow7g5lPVb+QACNjTsFATS67xME0Oi+P+roIICqJKJzCQE0Ou+LdlQQQLU0onMdAmh03pehOCoRPSUcW+zuu+9WvGGH4jy1c+pNANW2GY7r4kQjYe/yw6UI29oCYcORR6hz1ihUoXaF80GACcgzajqLnKvYA2QiL9kjUTEHeyhK4SSpGH+EFVA/nEHthaOpY+o0z/n8N770AMUdLvdtx+JKSmIH3c1FkFITPV6fVfVJ9LdX5lC7PfiXool/3Lsx30qZXq/PNqeOnj1hocYQ+gwnW/Fi6J6Lxp/+DQYTzSi6x9f0YPkjXLXxlG8bKyAAAiAAAiAAAiAAAiAAAiAw1AisXLnSF2IvOTDhtT/U7rD/83nppZd89/873/mO/yeiZY8EglddeuwOO0HASyCOFU6pCH8ZF0/KF+9Gr+Jp46fcZs4N+iYLoVX9u+V3jJ9A4vmpmmlPMcVx6FYsW0aqjb7GIqjFxAIx29GqVHp09SxysHAZrFnY61NE0HQuuiTWwoLz08ct1OSIjpe4/HIVTHjxqKwLKT/3cmVODkcz7d7bKYgqO/EHBEAABEAABEAABEAABEAABIYQAYnykzyjYhLWLh6hsOFJ4JFHHlEmLhXopfI9LDQC0aGOhDYHnB3NBBJY+DyXvR0vYY/QkZpCSVIc6b+cF/Idfpzq+2koYe/2MWN9szTt/JSLI1X5tmNxJXdkK331yh0Ub/QwKTmWQU+unU4uPzxje5tvIougNxXYKE3EZ7ZmFkGfYRG0JUpEUPECDSan1eSJ3yKDnp8nbFU1b9Opes4NCwMBEAABEAABEAABEAABEACBIUrgmmuu8RXGkWJHsOFHQCrUb9vm+e77+9//3q+8rsOPUmAz7lt5CqwvtAaB3gmMYM/EpSyCXsiPNI0QWsteoOvZG3QLh8e39P50bJ8xkxxcTEcxTjgtBZIMp+p6v14MHBmb20RfWrWLi694vDZ3lI6iFzZMCWnkyUYX3cSeoMmSc5Wt0c4i6AkzSVj8YJskjJdfMAOtu5ZgyaWiKT/wDV+8QF2u4HKm+jrBCgiAAAiAAAiAAAiAAAiAAAhEMQGpEP7YY4/RF77wBU4FFnzh3Cieom9oUuinubnZ9zjnnHN8x4britSTkPv/3HPPkRTGgoVOwHAvW+jdoIdACVit1qh/E0tLS1OqrUk1yrBVdU1iYW4ii1fi0NfIohwLdIo1sBB6kHODihaYxm14tbs5snPIcLqR9DweVtFIKsW7MrPIHUSF8e59D9Z2ZhpXbB/RRrsOZvEQdHS8OkUJhZ9c2ODXkKRytVT40+aFMbMn6IREJ5W0GMnu0pGVxc/yNiMVJTsorneN2a/rhdpIxilJ/i0WFr0DsNTkIqqseos67A3KQ1IqjMxYGEAPg9NUwlekMIiY/NMir3tY9BGQQl3yvOzo4LQdsKgjINVa1fcMqcwajCd51E1qCA5I/kmXqqraz6MhOM2YnVJiYiLJe52YpKWRewWLLgLyOSTvd/Ieh/sTXfdGHY0U5ZP/veXHfHkdRbPJ9zhY7BNIT0+ns846S3lEc5XycJCW11Z8fLzvIdvD3fLYAUzu//Tp04c7irDNH8+qsKFERwERkAJJK1kMmsaCgzdkm9wshu71Fkoq5X/SNY6iSt/8j6F17jxychU0MZ3DSeaPN5G+pVnZjtU/cydX03WfPeAb/vqtY+nd7YW+7WBW0rkCvHiCSm5QsVquEP98hZnaWRAdbGtoaAhYCNRzpfsZ037uG3r5kX9yH5W+bayAAAiAAAiAAAiAAAiAAAiAAAiAAAiAQG8EIID2Rgb7I09AaiDNZCFUCiWN46XOI9YpXqHbWQh9nb0Ej3UrlMTejrb5C8nFv8CK6fhXcstmFkHZKyiW7dxZJ+jSxWW+Kbz8/kT6eG+ObzuYlZEsgkphJJPew7XKZqAXOBze7sUcTJ/hOEd+Na+pqSEJiQ/ERqbPp9EFNyqnOJ1W2rP/l4GcjrYgAAIgAAIgAAIgAAIgAAIgAAIgAALDlAAE0GF646Nq2iZW5BawJ+hKzg+aqxHF2vjp+RHHyq/lR23nU9XNYcXWhYvJlZSkTENns5Hl449IF+N5UZYvPEznzznmvTU6enZ9Ee0uGxnSrRplEhHURvFeEbSCRdAXKyzkGGQRVMK7pChSoDZ5wt1kNHruuxREOln5ZqBdoD0IgAAIgAAIgAAIgAAIgAAIgAAIgMAwI9CpKg2ziWO6UUggifNRnc8i6MXsETpCI4Q2shfoO+wN+i4LoQ2ep6yb84PYWAR1e3NJ6lrbPCIoC2uxbNdcUErzijyh3S63nh5/fQaVVYSWwyfH7KTr82xk9Ea/H2sz0H9OWsg5yCJoS0tLwPmTTKaRNL3op75bvL/0D+xJOrQTgvsmixUQAAEQAAEQAAEQAAEQAAEQAAEQAIGgCPRQaiaofnASCISPQAYLoZewEHqChc+dHArf7NXpq3l7HYugUkRpKieIT7AonqCWTR+y92cH6Zuaydx83zwAAEAASURBVLzlY7IuWkxcGSh84xnAnjjNKd2ybB+12eJo7+GRXBDJQH9fPYu+fcM2yk4PPsw/3+Kka/OsivenCJ/lrQZ65aSZrsq1kX4Q04LW1dUpCf8l4bW/lp97OR0++iSdbmJO1uNUwiLotKIf+Xs62oEACIAACIAACIAACIAACAwSgZ07dw7SlUO77OzZs0PrAGeDAAgMOgF4gA76LcAAeiWQz16gl7I36BwOjzer1UpZrTvIBZLWsEfonjhymZLJuoA9QTksXszQUE+WbVu5mrzavtfeo/aAgcPVb1+5m8bmNCpjFDH0r/+ZQ6db/BcJe5rcmAQnXZ1r9QmeB1uN9FqVmeupD55JldPq6mqlmqa/o9Dp9FwQ6T5f88PHnqGW1iO+bayAAAiAAAiAAAiAAAiAAAhEJwGpB2C1WmPmEWjdguikjlGBAAgIAQigeB5ENwHxTpziLZQkS6NXrpNq5sUsCL5mJldtBlnnLeJns+fpbKitIfOO7cSqWnTPrY/Rxce56MtX7KKstFalVUOzhR5+ZTbZOkLzbB2f6KQrcmwknqZi+5uN9AaLoINp7Zy79dSpUwENYUTqTBo/9kvKOW63nYr33RvQ+WgMAiAAAiAAAiAAAiAAAiAwOAREBI2Vx+AQwlVBAAQiQQACaCSoos/wExAHT/EEXckeoWM0FeM7+Cm8zUSuTXnUNvYCLgvvUfaMJ0+Sefeu8I9jAHtMstjpq1fvoOQET47LE7Up9NiamZzz0qteBjmWyUkOWpXNKQa8VtxkpLXVJnVzUJaNjY3U1hZYiP/EcV+h+LgRynjrTm2iYydeGpSx46IgAAIgAAIgAAIgAAIgAAIgAAIgAALRTQACaHTfH4yuOwELe3UuYiF0BQt4ozSFklr15NqVTS10JTld6cpZxmNHKX7f3u49xNT2yFQb3XXlToo3euZacjSDnn27KOQ5TE120KWjOosH7TwdR+/UDq4IKqHwDgfnd/XT4uJSaKYmFL7k4IN8vsdj1s8u0AwEQAAEQAAEQAAEQAAEQAAEQAAEQGAYEIAAOgxu8pCcYgrn+PwMi6Cf5Ue6RghtNpO17RLOKXM+pwFNofiyQxR/8EBMIygc1Uy3X7abc3d68ppu2ZdLaz4aF/KcZqba6eKsThF0W0McvVcXWp7RUAYl+XVqamoC6iInexmlp81Vzmlvr6G9JfcHdD4agwAIgAAIgAAIgAAIgAAIgAAIgAAIDH0CEECH/j0e2jPMYvFzGYugC1jIS+wsfOR0ckh82wpqbz+L4vYfobijh2Oaw7Sxp+iGi0p8c3hryzjauDvPtx3sytw0O302s1ME3VwfT++fGjwRVMLgJRw+EBMvUJ3OkxtVwuCbmmNb8A5k7mgLAiAAAiAAAiAAAiAAAiAAAiAAAiDQPwEIoP0zQotYIDCOQ6cv4/ygMzk83qQKoXqy26dQa+sq0m23k+HYyViYSa9jXDzjJC1fWO47/sKGKVRc5gn39+0MYmX+CDudl8HcvLaJBdAtDYMngkpBJCmM5K8lJ0+kieO/5m3uot177/H3VLQDARAAARAAARAAARAAARAAARAAARAYBgQggA6Dmzxspii1gaZJxXj2CJ3ES71aBd5IHe1zyLmpgPS7OEekujsGwVy6uJwWTqtQRu526+gfq6fR4ZNJIc9kCQug52hE0Hdr42l7Y1zI/QbTgVSErKqq4hQGqpDdfy/jx3yRzKZRSsOGxh1UfuTJ/k9CCxAAARAAARAAARAAARAAARAAARAAgWFBAALosLjNw2yScaxwzmWPRvEIzWchVFU83WZy7csiWsPejVWekOlYJHPj0hIqGlOnDN3uMNCfXiii2kZLyFM5lwXQeewNqtr6GhPt4uJIg2F2u51qa2v9vrTRmEDTi37ia19a9lfq6AgslN53MlZAAARAAARAAARAAARAAARAAARAAASGFAEIoEPqdmIyXQgksBB6Lguhy9pIb2roPNTKot5/zURv8+NU7L0EDOzZ+qWVxVSQ1aTMqbktnv728hxqsYYuVl7E+UDncF5Q1d6sNtG+ZqO6OaDL5uZmkoe/JgWRcrIvUZrb7Y1UvP8+f09FOxAAARAAARAAARAAARAAARAAARAAgSFMIPbUnyF8MzC1CBHgNJmuyw0Un7mN9HqNEFrHXqDr2XPyY/YIbY6tl4Ip3kl3XbmTMlLZy5WttjGBHnl1Ntkdoc/jEq4MPyOFc6p67bUqMx1oGRwRVLxAxRvUXyua9F3S6zxC8MnK16mhcae/p6IdCIAACIAACIAACIAACIAACIAACIDAECUQuloyRMFgWkOMgMFA9gsmkWnUR2QybeWq4ZwLVLXDLJi9wd6gO1kIbZdEorFhKYkddPc1uynR4hEIj1Sm0lPrphGn0AzZLs22UVGyRwSV/l6pNFNZ68CnDZA8oJIPVPKC+mOJCYU0ZdJ3fE137/0Zn+t/LlHfiVgBARAAARAAARAAARAAARAAARAAARAYMgQggA6ZW4mJ9EfAbTSSbdFiMqZVUmLCGoqPKybSeb0LuaAQ7WchdA17hB7gpbO/3qLjeHaGle6+dj8ZDR6Rb0fpKFrz0fiQBycy8CoWQScmdYqg/zlpoSNtAy+CSkX4+vp6v+c0ZvQtlMBCqFhT8346VP53v89FQxAAARAAARAAARAAARAAARAIlUBHRwc99thjtGXLllC7wvkgAAJhIgABNEwg0U1sEHCbTGRlEdRtiad4UzELoavJkHCMhVCvh6Gdpb9P2RNUhNBjLPb553g4qJOfWNBMN1+8zzeG9VvH0uY9Ob7tYFf0jOLKHBuNS/SowU5m8e8KC52wDrwI2tjYSG1tbX5NxaCPpxlT7/W1PVT+D7K1+19QyXciVkAABEAABEAABEAABEAABKKXQEM96Yp3k+7D90n/znrSffAe6XZsJ111NX+PG9wvcr/85S/pjjvuoJdffjl6+WFkIDDMCEAAHWY3PNDpWiwWzps5tJ4mLksCi6BLyB0fz6HwHWTRbyRzzgdEOZpck1ae80ccFr+OhdCagRf8Ar1P84qqaMWiMt9pz71TRKXHR/i2g10xsAh6da6VChM8IqiD/494ocJMlbaBZSIh8DU1NeRwdOYm7WtOWSPPoYK8q5QmDmcr7S25v6/mOAYCIAACIAACIAACIAACIBArBFqaFbFTv/4t0u3bS7qTJ7m47SnSVVaSrrSUdO+9S/r164jqBscJ4vHHHycRQGEgAALRRWBoKVvRxXZIjGbkyJFUVFREmZmZZDazIDhEzJWURLaFi8ht9Ah5xqYKsljeJ1rKXoYjNPHvjfwS2cDzfpcfDdH9clmx6DDNK6pU7pDLpadHX5tJ1fUJId8xI4ug1+VZKc/s4dLh0tFzJ8xU3T6wPET8FBHUX5s88ZtkMHjmLwWRqqo3+Hsq2oEACIAACIAACIAACIAACEQjAf4+oAifLHb2aRxBpn93A+nKy/psFs6Dra2t9I1vfIO+9KUv+V3DIJzXR18gAAJ9ExhYBaPvseBolBIwcAGh1NRUys/Pp4KCAmV9KHiFOlPTyDZ/EbGLq0LewB+m5mPbiJZxZfXzbEQpmuI51SyUrmMRdCuHx7dF78tGQuHH53kq3Vvb4+jhV2ZTi9VTFT2Up1cci6DX59so2yuCtisiqIXqOgaWhYTBNzR45tfffCzmbJo25Ye+ZvtKf0sul8bL13cEKyAAAiAAAiAAAiAAAiAAAlFPoKmJ9BvZacXu5//0HEWm+4QL4Fayh2iE7Z133qHp06fTQw89xFGGOhoxIvRovAgPGd2DwLAjMLDqxbDDO/QmbOIcmuINOmbMGMrKymKvSQ4Rj2FzZmSQ9ex5nAOUFT42Y0UFmTiPDOWxt+MKFkLndBCZVSGU25RJoSQWQot52eE5J5qmbzS46Y5Vu2lkmidfZt3pBPrH6llkd4Q+VpPeTTfk2SjT5OFhdero2RMWqh9gEVQKItlsLFD7YYX511Jy0kSlZWvrYTpw6CE/zkITEAABEAABEAABEAABEACBaCOg37aVxU//UmL5xs4pvHRbtxDn0vLtCvfKrl27aOnSpXTkyBHFaejdd9+lhQsXhvsy6A8EQCBEAhBAQwQ4XE8XD9CUlBTKy8ujwsJC5Rcu8RSNRXOOyqb22Wf5hh539AjFl3BRIdEMp/Cvi5exEFrES6M3kTZ7P9Ie9gR9jYXQQ0YiVR/19TC4K0kWO9115U6ymDy/jJafTKNn1k8Ny6AsLLDelG+ljHjPpFtZWBUR9LR94N5KJB9oNSc2d7n6B6/TGWjmtPt8cy8/8gQXUzrh28YKCIAACIAACIAACIAACIBA9BNQChsFm9OTnSd0ZYciNsn29nZK4hRrP/jBD2j37t10/vnnR+xa6BgEQCB4AgOnWgQ/RpwZ5QTiuZhQBntSjh49miRnqNHIomCMmZ3D+9unz/SNOv7gQYo/dNCzLdOZzZ6gIoSOYVHRVzGeXz7bTESvsxfsiegSf0eNaFM8QQ16j0j4SUkOvbFpnG9+oawkeEXQtDiPINzMIugzLII2Owbu7cTOYS/+5gNNHzGXxhTeqkzZ5Wqn4v33hTJ9nAsCIAACIAACIAACIAACIDDQBI4fC+mKuhDP7+viEydOVLw/f/3rXyP0vS9QOAYCg0wg9pSqQQaGy/dOQLxC09LSlByhLS0tSq7Gjg4WDmPE7GPHks5hZ+/P/cqI4/fvUyrF2wtHe2ZgZsFvEc9nOodPfMIeoFVe0bOVhb8P2RtUiifN4+MZ/XsmDgSSSQUNdOPS/fT0W9OUy639eBxlsTAqFeNDtST2hr25wEr/OmahJhZAT9vZE/S4mW4ptFIiC6QDYfIca+I8QOKJ3J9NmvA1qji5miNmmqim9j06cXIN5ede1t9pOA4CIAACIAACIAACIAACIBBBAvkvvUBxNnY06c862BGFI8GCNq4cT08/4dfph2+4haP//JdKkO/TL6xoBAKDTsD/V/WgDxUDiBUCkvQ5OTlZeYhIdfr0abJa/fhQi4IJdkycRDoWbeO81QJNu3eSO85Ijpy8ztEls8B5IeegrGUBdAfnAj3lFUIbeLmevUFzWQgVj9HUwRdCF06rpNqGBHpr61hl/BIKn55i40JJjZ3zCXItxejyiKDHLdTCImg9h8E/x56gN3OIvITKD4TV1dWR2Wwm8ULuy0zx6TR96s9ox+7vKM1KSv9AOaOWcpV4Fq5hIAACIAACIAACIAACIAACg0Ig4XQjmSOYn7PLpNjZxR/TsdA6MN9m/BkN2oAACISLwMDFrIZrxOgnpghILhTJEyoV5BMTE2Ni7O3TppOjoNAzVv7kM3+6nQy1NWeOPZOFzotZCF3YTpSkETtPshC6loW17SzKWSWR6ODayiVlNGdStTIIh1PPRZFmUm0jC7VhsLQ4l5ITVMLixWrbPSJoOxdIGgiTPKCSD1TygvZneTkrKS3Vk+bAajtJ+w78rr9TcBwEQAAEQAAEQAAEQAAEQAAEQAAEQGAIEIAH6BC4ibEwBfHSy8nJIUkQ3djYSOIZ6o9oNVhzs82azb9E2slYWclFjtxk4YqD1oWLyZmefuaQxnJI/Bh+7Gdv0BJ+SbEISG4WAEt5u4y3p/MvjZP4MUivNilw/7lL9lJDs5mOVKZSqy2eHnl1Nn33xm1cKInHHaJJQSQpjPQ0e4LauEBUNc//+Qoz3cj74gfgJxZ5ToknaGZmZp8zEc9kKYj0waYruZ2bjh5/jnOD3sRV4sf3eR4OggAIgAAIgAAIgAAIgAAIRIZA+VXXcBoydizpx3Q7d5KurgenlH7O8x3m76Ouc87zbfa14o7j73EwEACBIUdgAOSJIccMEwqBgMlkolGjRlFBQUF0e4SyWGY762xyjvSKak4nmbduJj3nnOzRxOFxKoucUihJxE691yNRPCF3ScV49rgsZwW0f0fFHrsPdWcch6t/+fKdHP7uSUVQXZ9Ij78xnSuph9qz5/xMk4tuLLCx4OmZ4EmbgV6ssJBjgOYraRZEVO/PUlOm0oRxdyrN3G4HFe+7t79TcBwEQAAEQAAEQAAEQAAEQCBCBBwjMsiemdX/Y9w4susNQT86uK6DX9fhscBAAASGJgEIoEPzvkb9rCRno3iESmi8xRKecOywT5qLOlnnLyDniBFK1zq7gywfbyJ9a2vvl5IfC+dy/k8RQgvZu1KtGC9eoVu4YvwbPNdKb87Q3nuJyJHkBDuLoLsoPs7j9bn/yEh65YOJYbtWtslJ1+fZKM77rnLcaqB/swjqHCARtLa2lqQ6fH82YdyXOWdohtLsVP0W9gR9vr9TcBwEQAAEQAAEQAAEQAAEQGAQCbilMK2p77z/vQ6PfVLc48P3vafX6+AACIBAVBOAABrVt2foD05C4yVHqIih4h0adWYwkG3BInJxUScxHYdbWz7+iPT9VSpMYNVvCecGvYRzhEquUNWa+SX3HucHfZsfdQP/8svLbKHbVuwhndcV9b+fjqbNe3LV0YW8zLc46bpcKxnFI5btSJuBXj7J4SYDIII62UvXn3ygccYkmjXtl54B8t+Sg3/i6vD9e4/6TsAKCIAACIAACIAACIAACIDAwBLgsHT3zNlBXdM9gcXPtLSgzsVJIAACQ4fAwCswQ4cdZhJGAlIgScLis7Oz+63oHcbL+tWV5ICxLlpM7oQEpb2uzUrmzZuUavH9dpDGMeYXsQgqVeNHaITQOvYCfZu9QTfzr5giig6gzRxfR5edc8h3xeffmUJlFeH7h6AwwUlX51lJ7xVBD7Ua6dUq84BE/9tsNjp16pRvbr2tZI/6LGWkL1AOd3Scor37OwXR3s7BfhAAARAAARAAARAAARAAgcEj4B43nhQxM4AhuLOyyD37rADOQFMQAIGhSmBglZehShHzChsBqRovQqgUtDEaB6lqUA+zcZvMLIIuIbfZ46Wq53yT5i2bOWG3n0WEsln8FG/QeewVmqBJvHmEY+bfYG/QnSyEtnsVwx6uH+5dF88/SvOKuMATm9Olp0dfm0n1TTyOMNk4FkGvyrGRFGASO9BspDUDJIJKka3WvtIUeIZEM6bey+PzPMeOV7xCp5v2eY9gAQIgAAIgAAIgAAIgAAIgEI0E3HPPZk/QWVxzof/vTm7OG+o+/0JuC9kjGu8lxgQCA00A7wQDTRzX65eAVOtOTU2l0aNHUzpXXZftaDAXe4BaF7II6q0KaGChzbz1Y1YQNZ6d/Q10AgumKzk/6HTOExrnFUKlYrxUkJdCSSW8DKC7/i7X1/Gblu6jMTmnlSYtVk9l+PaO8OUnnZjkoMuzWQT1DmJvk5HWVodPZO1rbjU1NeToR5yW6u+TJ9zt7cZNu/feQ273AMTq9zVwHAMBEAABEAABEAABEAABEOiTgLtoKrmWr+S8nhOIOKVaF2MnGndBIbkuupjc8zjiC+JnFzzYAIHhTAAC6HC++1E+dxE+RQAtLCyMmorxkgvUtnARkdEjFBo43Nq8/RPOqh2AcCanzuBiPavYI3SCpmK8g6XCHewJuoaF0KPcKIAug7mVcUY33blqF6Ul8TjYTtYl0RNrpwU0lf6uW5TsoEuz2evVa7tOG2l9TeRzvfqbD3TcmC+QxezJgdp4ejeVH/mnOlQsQQAEQAAEQAAEQAAEQAAEopUARw66z55HrlVXkOvyK8m1bDm5LrucXFddQ+7FS4gyPEVPo3X4GBcIgMDAE4AAOvDMccUACcSxx6UUSZKHVI8fbHOmjSCr8muix7fRWF1F5p2fBj6seFY457En6KUsQOZpQumt/LLcxL9krmUhtCZ8Hpk9DTAlsYPu5MrwcUaP22lxWRat+Wh8T02D3jcjxU6XjOoUQbc3xtG7tZG/j1arlerr6/sct8FgpulFP/W1OVj2N2rv6PscX2OsgAAIgAAIgAAIgAAIgAAIDC4BiRYUL1ApciQ1G6IkevDNN99Uost+85vfDC4fXB0EQMBHAAKoDwVWop2AWihJvEL1gxzK4ByZSba58/gD1kPNeOIEmfbsDg5hEofCn8cC4TIOjc/QxL+f5pfnBv4wl0d95F6qhaOa6XOX7OWxe1xO128dS9v2Zwc3l17OmpNqp4uyOkXQLQ3x9OGpyIugkg+0ra2tl1F5dktBpNyclcqG3dFExfvu7bM9DoIACIAACIAACIAACIAACIAACIAACMQWgcipKrHFAaONEQJqWLwUShJBdDDNkZ1D7bPm+IYQd/gwxZfs920HvJLOQujF7A16Hj9SNIWSxAv0LRZBt7Jg2BqZl+ycSTW0YlG5b8jPrC+iI5Upvu1wrMxLs9MFI9nj1WsbWQD9KMIiqOT09CcfaNGk77Co7gnNr6xaR/UN29VhYgkCIAACIAACIAACIAACIAACIAACIBDjBCKjpsQ4FAw/+glow+JlfbDMzgm226fN8F0+/mApxZWX+baDWsljL9AV7A16FouFZlUIZVfTMp7n6yyEFvOyw+t6GtQFej5p+cLDNGdStXLQ4TTQP16bRQ3N4c3XuSi9g87L6BRBP2AB9BMOiY+kSTGk6mrPvHq7ToIlj4omfdd3WAoiuVyatAS+I1gBARAAARAAARAAARAAARAAARAAARCINQIQQGPtjmG8XQiIF6gUSRrMavH2ceOoY/IU37hMe/dQ3PFjvu2gVkTfnCyFklgIncpLLlikmIsP7GFP0NdYCD0YR25NxHxQ19GcJOlybl22lwqympS9Ta0m+sfqWdRhD+/bxBIWQBeM6BRB3+aiSDtPR1YE9Scf6JjCm9ireKwy9+aWg3Sw/BENHayCAAiAAAiAAAiAAAiAAAiAAAiAAAjEKoHwKhuxSgHjjmkC2rB4syTAHgTrmDSZ7GM94plc3rRrBxmrKkMfidRAmsVioQih41gI1XmFUBElP4kn5+o4ch4N/TJqD/FxLqUoUnKCJ1/n8ZoUemb9VPVw2JafyeyguRwSr9raahPtaYqsCNrQ0EAihPZmen0czZx6r+9w2eHHyGqr8m1jBQRAAARAAARAAARAAARAAARAAARAIDYJQACNzfuGUfdAQCrE5+fn08iRIwelSFL79Jnk4Osrxjqlefs2MtTV9jDSIHaZuMMFLIRKxfgcjdsn5wTt2MAv43Us/NaF5+U8IrmdvsyV4Y0GT/j99gPZ9M620UEMuu9TLuaiSDNTOsPMX68yUUmzse+TQjgq+UAlFN7p1PDr1t/IjEVUmH+dstfpbKO9+3/VrQU2QQAEQAAEQAAEQAAEQAAEQAAEQAAEYo1AeBSTWJs1xjukCaSlpSlCqMViGfB52mafRY5R2Z7rutxk2baFDI0N4RtHMouSF7AIehF7Mmorxjewq+jbPN/3WAiV6vEh2picJrrhov2+XlZ/OIH2HUn3bYdrZUW2jaYme0RQ8W19tcpMB1siJ4L6kw908sRvsPjrKbBVWf0WVVa9Fa7poh8QAAEQAAEQAAEQAAEQAAEQAAEQAIFBIBC6UjIIg8YlQaA/AuINmpeXR5mZmQPrDcqJNG1nzyNnRoZniA4nmT/eTPrm5v6GHNjxTBZCuWK8fomddCkiHXqtkoXQtSyCcng8WTmpZwi2cFolnT/nmNKDm3T0zzdmUG1DeEVlGeGqHBtNTvKKoDyVVyrNdLhNYv8jY21tbVRfX99r52ZTJk0r+rHv+L7S35HT1Zmz1HcAKyAAAiAAAiAAAiAAAiAAAiAAAiAAAjFBAAJoTNwmDDJYAqmpqVRQUEAJCQnBdhH4eXo92eYvJCd7oorp7HaybP6I9Cy8hdv041xkvopVw9ks0Jm8FePdLCtygSRaw2LlXl52RpkHfPmrzj9IEws8YqG1PY7+zkWRbB3hFSdFBL2CRdDxiZ7QdCdP56UKCx2zhvc62sn3lw+0IO8qSkkuUk5paztGBw4+qD0d6yAAAiAAAiAAAiAAAiAAAiAAAiAAAjFEAAJoDN0sDDU4AnFxcZSbmzug3qBuo5FsCxaRKzlJGbSuvV0RQXXtHL4ebpNXcREXFLqMw+Kn8NLg9Qh1srS4WyrGsxBazmHl3t2BXN6gd9PtK4spPcVTPKiqPomeXDuNOJ1mWE3PQ70610pjEjwiqIP7f5FF0IoIiaD95QPV6fQ0c9rPfXM8fORJamUhFAYCIAACIAACIAACIAACIAACIAACIBB7BCCAxt49w4iDJCDeoIWFhQPmDermMHzbwsXkTvCEjevYA9SyeRPpOiIUTi1F1Odw3yKEjma3T7VifDu/zLeYiN7gcZwM3KsyyWKnO1ftojijR5wsLsuiNzePC/Iu9H6agUXQa/OslG/xXMfODq3PV5ipSsYfAZN8oFVVVSzm9qzmjkibTeNG36Zc2eW2U/G+TkE0AsNBlyAAAiAAAiAAAiAAAiAAAiAAAiAAAhEiELlqIxEaMLoFgVAIGNkzU7xBJQRa8kD2Jn6Fcg3tuS6zhawLl5Dlow9JvEAlF6h5y2ayLj6HPTUDFyO1ffe6bmFBb3E70VQWDrezB2iN9zrNvP0+5wcdyQKjCKUjvSHzvXbUeSA/q4VuXbaXHn9jprJz7cdjKT+rmWZNCFOVe++ljCyCXp9no2dPmKnSZqAOl46eP26hmwuslKmG+HcOK+Q1q9WqPA8y1Jyt3XqcOP6rdPzkq2S3N1Jt3Yd0vOIVKsi7slsrbIIACIAACIAACIAACIAACPhDYOzYsRH/DubPOAJpo+M6DzAQAIHYJwABNPbvIWYQBIERI0YonqDV1dXUESmPTO+4XImJLIIuJssmFkHtDq4K30iWrVvIumAhcYWmIEbv5ylpLHB+lkPuq1gA3cnuoVIpXqyOl1IxXrxEZ3DIvFSW98POmlxDJ2oP0/qtY7m1TgmF/96N2yhnZKsfZ/vfJJ7D7m9kEfTpExaqYe9PK4ugz/L6LSyCZsT7N1b/r0bUKPfDYunRMzg+Po1mTr2Xtu/6ptJlSekfKWfUMjIaBzCnbCCTQVsQAAEQAAEQAAEQAAEQiGICad46CVE8RAwNBEBgiBKAADpEbyym1T8Bk8mkFEiqra2lpqam/k8IoYUrJUXJCSoh8OR0kqGulsyffkK2ufNYS4zwL4rZ7PF5CT/K+OUuRZFavaLrUd4+xmLoZBZCp7IQauo5FFw77ZVLylgETaZ9h0dSh91If39tFn3/pq2UYOY+wmgmzmN6U76Vnmbvz7oOPbVxPlMRQW9lETQtLrwiqJoPVIpliYdwd8vNWUHlR5+khsYdZGuvpn0HftMlP2j39tgGARAAARAAARAAARAAARDomcDOnTt7PhDle2fPnh3lI8TwQAAE+iMQQfez/i6N4yAw+AQknCErK4uys7PZGTOyLwfniHSyzpvPXp8ewdNYWUnmXQP4D8B4Fikv5fygMzj8XRURpWJ8CYuiUihJlp70m73eGBn6F1bsoaw0j9dnXWMCh8XPIFd4NUnl+hYWQW9kEXREnEeYbXF4RNAmR/jvk5NFafEG7i0lwsxp9/GYPNc9duJFam4+2CsjHAABEAABEAABEAABEAABEOiZgPy/LWmoYuXhisQXnZ7RYC8IgECECYRfSYjwgNE9CESCQFJSklIgSUKhI2nOzCyynXW2RJArZjx+jEx7iyN5ya59SxT8dPb2XMWh8RN5yeHmirG4SDu8FeOPsBdkH86gFpOD7rxiF5njPV6fJUczaPWHE7teJ0xbSUa3kv8z1SuCnrazCMpeoSKGhtvkn7BTp0712G1K8mSaOP4ryjG320m7997TYzvsBAEQAAEQAAEQAAEQAAEQ6JuAiKCx9Oh7NjgKAiAQKwQggMbKncI4I05ALZCUnp7OUenhF9jUCThycql9ZmcIRVx5OcUfKFEPD8wynhXOs9kTdCULofkiZHoVTxu/JWzmivFrWQiu9uYM7WFE2elt9Pnle3znbdg+mrbtz+6hZei7ko0uJRw+mcVQsQYRQTkc3sph8eE2yQfa2tpzTtMJY+8gkylLuWR943Y6fOyZcF8e/YEACIAACIAACIAACIAACIAACIAACESAAATQCEBFl7FLQIRPEUClUnxcHIeER8jshaOpY+o0X+/xpQco7nC5b3vAVhI5dv1crhi/jIXQDE38+2l+a3iXK8Zv4Ed9z28TM8bX0crFnWN+9u0iOlGTFJGhS95PyQmawGHxYqc4L6iIoLYIiKA1NTXkcJyZ09RoTKTpRT/2za/04EOcB/W0bxsrIAACIAACIAACIAACIAACIAACIAAC0UmgZ2UjOseKUYHAgBGQUHgpiiOh8ZGyjvETqGPiJF/3pj3FFHfihG97QFfSWQi9mEXQ8/mRyuuq1bAX6Fssgm7h8Hi1eJJ6jJfLFhym2ROrlT12h4Ee5aJIrdYzCwlpTgl6NZ0rwN/ERZAs3rB9qRD/fIWZOrhKfDhN8oFWVVX1mA80N3s5ZWctVS7XYW+gvft/Gc5Loy8QAAEQAAEQAAEQAAEQAAEQAAEQAIEIEIAAGgGo6HJoEJCiSFIcKSMjI2Ih8R1Tisg+ZowPmGnnp2SsrvJtD/hKLnuBLudCSXM5PN6iCqEsMJazN+zrLITu5mVHp+AomQJuXbaPstNblKGearLQP9/kokjeiPpwjz+TRdAbWAQ1eUXQSpuBXmAR1BHm69lsNqqrq+tx+EWTv8fPB4938ImTq6nh9O4e22EnCIAACIAACIAACIAACIAACIAACIBAdBCAABod9wGjiGICI0aMUELiJUdoJKx9+kxy5OV5uuaE4OZPtpHhVM/iWySuf0afom9O4gJJl7EQOo2FUG/uTRJPy71SKImF0FIWAL0R86Z4J91x+e4uRZFe/2j8Gd2Ga0e2iUXQfBvFe0XQE1YDvVhhCbsIevr0aa723nzGsJMSx9CUid/07S/mgkhutyoW+3ZjBQRAAARAAARAAARAAARAAARAAARAIEoIQACNkhuBYUQ3AQmJz8/PJ7OZxb9wG7tR2ubMJWfWKE/PLheZt35MBi7IM6gmNZBmshC6ioXQcbzUed0s7fy2sZ2F0Ne5UNJxT6GkUSO6FkVav3Us7TyYGbHh55qddG2ejYxeZ9SjbQb6z0kLOcPsCVpbW0sdHSwCd7Oxoz9HCZYCZe/ppn1Udvj/urXAJgiAAAiAAAiAAAiAAAiAAAiAAAiAQLQQgAAaLXcC44h6AuIBmseemqmpqeEfK4ug1rPnkZPD7cV0DieZt2wmfcuZHojhv3g/PZpYVVzAIuClnB80x+v2Kae08dvHRhaE1/GjVk9SFGn5wsO+zv61bhpVnUrwbYd7pdDipGvyrGTwiqDlrQZ6tdIc1vB7F4vRkg9UllozGEw0feo9vl0Hyx+m9vZB9Nr1jQQrIAACIAACIAACIAACIAACIAACIAAC3QlAAO1OBNsg0AcBqRKfmZlJo0aNIskRGlYzGMg2fyG5vAKrjj0PLZs3kd7aFtbLBN1ZMouAF7AIupQ9QkdqhNAG9gJ9h71B3zPTiqIjNG2sRwhstxvpH1wUydru8RIN+rp9nDg2wUlX5Vg5J6enUWmLkdZUmSmcjqDiASqV4bvbqMzzKT/3cmW3w9FCu/f+rHsTbIMACIAACIAACIAACIAACIAACIAACEQBgTArOFEwIwwBBAaAQHJyshISHxfnKYYTrku62cvUunAxuRKTlC51XIxHRFBde3u4LhF6PyNZCF3KQugiHpOIoqpVGkjHFeM/n3OARqZ4RNuahkR6ij1BObVpxGxCkpOuyLGRVwOlfc1GepNF0HBaS0sLNTQ0nNHllInfJoOBxV+2qpq3qe7UljPaYAcIgAAIgAAIgAAIgAAIgAAIgAAIgMDgEoAAOrj8cfUYJhAfH08FBQWUmJgY1lm4uV/bosXk5ryjYrrWVrJ8zCKonfNwRpONcXBYPHuDzuHweC5MpJhbRwmH9XSnpZTiDR4v0eKyLFq3ZWxERz4lyUGX5XSKxLubjPRWjSms16yvryerleerMYslh4omf9+3p3jfvRwuH2X3yTc6rIAACIAACIAACIAACIAACIAACIDA8CQAAXR43ne/Zt3maKeT1gbqcLHQBeuRgITB5+TkUAbn7pTw+HCZi8VP8QR1m7jYEJu+qYlzgn7Mldc1oefhulgo/ciUp3gLJcnS4HH1zNVb6ZbkMl/Pb24aR3vLPflNfTvDvDIt2U4rRnWKoJ82xtGGWg+/cFzKzW6s1dXV5HB0fT2Mzr+ekhLHK5doaS2j0rK/huNy6AMEQAAEQAAEQAAEQAAEQCCGCMj3hP3799Nrr71GL7zwAu3cuZPa2qIknVkMccRQQSBSBIyR6hj9xi6BD5oO0pMcyrtvX6UyiTidgeYljqY7MpfQFEt27E4sgiMfMWIEiUeoCGTdC+YEe1lXUhJZFywmy6aNXBTJQYaGerJs28r7FrJbaPjE1mDH1+U8eScRT1ARQXew6HjMQGdZTtFRewVtaM3jnJw6euKN6fT9W7dSZlpXL8ou/YS4MSvVTg7WYNd7vT+3NsSTkX/mOT/jzEruwVxK/qmRe5ybm+sTvPV6I82cdh9t2nqz0mX54cepMP86rhKfG8wlcA4IgAAIgAAIgAAIgAAIgIAfBNrbG6i+cQ+LjCfJzjn5jYYEspgzaUTaVEpIGNj/xV966SX6wQ9+QOXl5V1GnpKSQvfddx99/etf59RZkauN0OWi2AABEOiRgOFeth6PYGdECUgobXs05XX0zvYv1e/RH6vfpVr+AFHNxfLV8Y4Gep0/XPLi02gCf6jAziQgAqiEw7dyyHq4RFC3mauas3dpXMUJkkSa+rZWpTK8I4c/0FkEFQ9U+SDt7pV45ugGaI+kRC1gL1V5NOlpsr2ZyjpS6JTTTA6XgQ7uy6D5+dVk1OYODfPQcs0uimN9+Eib5x+M41bPcjQXTAqHCWu5v9rUBwmWPKUK/OmmPXybHNRmPU55OSvJyDldJV+smLzeu4fQh2M86CN0ApLLVzy4peAVLPoImPl90OJNCSJeFPZoSwcSfcgGZUQmk0l5b4yaz6NBoRC9F5XPLDVveRNHlYTr/5TonXHsjUw+h+T9Tt7jcH+i8/6lcqFS+d9booLkdRTNlpaWFrXDq6qqCvm7i93eREeOvkxlR16g06cPKAKozVbH/4NXUlPzIaqu3UzNLYcpMSGP3/s8/4sHC0T+n5f7np3duyPQww8/TLfddptSM2DWrFl044030gUXXKB8TystLaV169bRkSNH6Morrwx2GDgPBEAgDAQQAh8GiEOli3WNe+mZU9t6nY6TXPTLirV0yFbba5vhfkDNC6p+WQ8HD2d6Blnnzfd5fRpPniRz8a5wdB25PlI5J+hnbKS/yEZfHLOfRhg8oekn2xPpmVenEW3i/JzNkXv7WZjeQedqvD43noqnrQ3hK1h1+vRpksJIWps84X9Y8PT8g1Vds4FOVr6pPYx1EAABEAABEAABEAABEACBEAm0tlVQ8d4HqPbU9j57Os1RjXv2P0T1DXv6bBfqwUOHDtG3v/1tpZvvf//79Omnn9IDDzxA999/P7333nv02GOPKceeeuopevXVV0O9HM4HARAIgUDkFIgQBoVTB4fAo7Uf9Xth9n2jJ+o299tuODcQj0wJkVY9/8LBwpk1imxz5rII6unNePQoxe/bG46uI9tHlpOSVrbQHecWk1HnKZT0qW0kbdhbQPQGV2qXcHlbZML5z2EBdLFGBN1Qa6IdnBc0XFZTU9PFY9BkyqDpRT/xdb+v9HecstXm28YKCIAACIAACIAACIAACIBA8AQk5L3kwKPUwVFm/pgUJz1Y9i9qbu4alu7Puf62Wb16NdlsNpo0aRL96le/UrxFtefefvvttHz5cmXXK6+8oj2EdRAAgQEmAAF0gIFH6+WOttfTSftpv4a3mcMJYH0TkDCmUaNGhbU4kiOPw6xnzPJdOL7sEBkPlPi2o3ml8KxGuuGi/b4hrm4ezZ7EKUQlLEiu4Wr3+3kZngh13zVkRXJ/np3GeUm9to5zgxY3hUcElfA0CeHRhqnl515OqSnTlatZrRX8q/Nv1UtjCQIgAAIgAAIgAAIgAAIgEAKBw0dfUnJ9BtKF2+2kQ4ef4//ZuxYyDaSPvtpu3+7xRF2yZImS/qqntvPnczQfW3FxcU+HsQ8EQGCACEAAHSDQ0X6ZU45Wv4fY5uogG/+aBuufgBRHknwxkjcmHGYfPYY6iqb6ujKyF6iehdBYsIUzKuncWceVobrYlfX/GidRo5PFSAd7gO5kT9DXWAg9zNWUPIXkwzalpVntNDu18x+e16tMtK9ZqjaFbpIzUjxBVdPp9EpBJNVV91D5U9TQWKoexhIEQAAEQAAEQAAEQAAEQCAIAs3NR6iR830GY+I5Wlu3NZhT+z3n2WefVfL8P/jgg722PcrRe2IFBRwFBwMBEBg0AuFRZQZt+LhwuAiMMLL4FIA9UfcxVXQ0BnDG8G0qhQfy2HtTLT4QKomOCRNJHqrpPv2EjBUV6mZUL6++oJTG5Hg8jZtd8fR420RyqoKnjd+OPubcoG/yc7HKU7goXJNZPspG01M6RdDXqsxU2hIeEVRygTY2dr4W0lKn0/ixtytDd7vt9N6Hd4drGugHBEAABEAABEAABEAABIYlgVMNO0Oa96n60M7v6+JSwEyqvfdktbW1pIa+L1iwoKcm2AcCIDBABMKjAAzQYHGZyBEYE59BmcakLtXf+7rakyyAymNR0li6csRsWpw0jgzs/QbrmYBUx83Pz6fKykolR0zPrfzfK16gensHSS5Q8Zg079hO1jgjSa7QaDajwU23r9xNv3l6AbVY46m8JZVeLsina408jzqv6MnV4+m/nB+U84fSHK7Kne7JHRrqvFZm28jhNlMJe39y8U56pdJM1+ZaaVxi6LH3p06dIrnHavGrieO+QscrXuYcofV0ouK/tK/kn5Sfe3WoU8D5IAACIAACIAACIAACIDCkCOwr/T5Xha/vd04dHU1kMHY6NPR7QrcGrdbDtHvfp9329rw5fcrDHMEXetosN3/puPvuu7lS/WklKvArX/lKzxfEXhAAgQEhYLiXbUCuhIt0IWC1Wqm93VMZu8uBQdqQnJUWfTx91FIW0AhOsBfo200ltKaxmNo4LD4vPpWSDOzFBzuDgITBS2Eku93epXjOGQ393OFgsdPQ2kL6Zk8S8LjKk+QcOZLclgQ/exicZhaTkwpGNdG2/Tk8AB0drUulzLlNlDeliaiBxc92DokXa+X1Mv7Ho5W301ixjFddRT2HA/0rvU5OclBNu57q7Xol0r6kJY7yLU5KiwutbxlLW1sbJSUlkRTBMvBrINFSQCer1irDrK75hCaNv5Xve3jEXKVT/AkbAfHOlvdASWkAiz4C4lWh/rggrzN5D4VFHwH5EUhyIjscwX85jb5ZDZ0RSTSKGonS1NTUJX/10JllbM9EPofk/U7e47T5xWN7VkNr9KmpqUpaKxG15HUUzZaWlha1w5Mc+trPimMVD/Jzvpof9X0+dLpW0umtIT36u4Z6fNTIm3wCqNFoVO67pDUL1L773e/6qsA//fTTNGfOnEC7QHsQAIEwEoDLXhhhxnpXV4yYRavSZvY6DRGQvpe9lF6acAfdnDGPRhg6hbZaRws9xlXkrzr4D/rB8Vdoc0s5ucTNDtaFgPxzKx+eYfmnhPuynz2f3OqHMX/xNG/5mPT8C2O02+TCBlp1ziHfMJ99u4hOxrHX53Ir0dksQlk0QuFhFkGlYvwuzhPa4RVHfWcGtqLn06/MtdHYBI/Xp4Tfv1hhoRPW0EPunU5nl6JIOdnLaGSGJ+F5W1sVbfv0nsAGi9YgAAIgAAIgAAIgAAIgAAIxR0B+xPjWt75Ff/zjH5Wx33PPPXT55ZfH3DwwYBAYagR0/AsWVKpBuKv19fVR+8vhG+zN+WTdFjre0eAjM8OSS1/JOpfOSiz07XNwRb13m0rpVc7HsqPthG+/upIdl0Iiql7KORFHxiWpu7H0EpBQiLq6Og7HDv4lKL9IxkmBpXc3kKHBEzriNsWTdfG55GJvxGi3R1+bSbsOZSnDzExro+/fvJUsJvYeEn1yHwufUiVeiiSpJp6aM9j7awI/QtAsHdzNCycsdMwrfMbr3XRTvo1yzKGHw4sXqPoLcXv7UXr7vUv4HjvZw1BP5y56havEF6mzwTJKCCQkJCi/7Es+V1j0ERCPGykoJyZ5tFpb/S/aF32zGbojUiMcbDbb0J1kDM8sKyuL5L1O7MSJE128r2J4WkNq6PIjubzfyXscPN2j89ZKARuJ9JEfvY8fPx6dg/SOasyYMVE7vh07dihFg9QBNp7eTk5X/58dJyvfpda2SvW0gJdGg5nGjvEvJdWI1EXK/4ZyEYlwkPs+e/Zsv64pn4M333wzvfzyy0r7n//85yQCKAwEQGDwCUAAHaR7EM0CqIrElJ1GjR2tlMGenm21fXsVHmuvp5dZCF17ei81Obt+gBk4zPn8lEmcK3QWzU0oVEJN1WsM96UILtXV1UGLoIoAyuG7Ng7DsWzaSHpvOI7bYiHrEhZBeRnNZm030O+emU81jYnKMGeMr6E7V+3m54h31BIOv4tF0HJOV+xWd/KxBPYQlfyghcELlhKN/jyLoBU2j5JqZhH05gIrZZn4QIiWkZGhCDbyD9Pxiv+jLZ/cp/SYljqLzln4Il4DIfIN9+kQQMNNNLz9QQANL89I9QYBNFJkw9MvBNDwcIxkLxBAI0k3PH1DAA0Px+4CqL+9VlV/SEeOrfa3+RntsjLn07gx152xv78dgQig4tyyatUq2rx5M8n3tEceeYRuv/32/i6B4yAAAgNEACHwAwQ6Fi+TY06jopQ8zo/oEaf6mkOhKZ2+mf0ZWjPxLvpp7nKazh6jqjk52+K7TQfo7qMv0rWHHqNnT22jBkebenhYL8VbUCrEy6+KoZibRVDrwsXk5hxfYjrOMWvevIl0UZ7TUPKB3sGCZ7zRI2QWl2XR+q1jlDkof0zsqjmfhc5LWVTP1eSVa+O3ro84LH4dP2qDYxfPXVzPXp/ZXsHT5tLRsyyInuoI/W1RfuCQPL9ic2Z9m5IS85X1xtO76PDRp5R1/AEBEAABEAABEAABEAABEPCPwMiMs5Q8+/61PrNVVuaiM3eGcU95eTktWrRIET/lR8E1a9ZA/AwjX3QFAuEgEPo3/XCMAn0MGQLxeiOtSJtOj469mZ4Z9wW6iivEJ3JxJdUq7I305+r3aFXpw3TviddpZ+uZofNq2+GylIT3IoKqxQmCnbebvQ2ti1gE5f7E9FwgyfIxi6BRXpAiZ2Qr3bxsn2/ar28aTyVH033bykoye2Wez0XDlrKoOFLj9dnA4uc7PN/3+NEY+NuZib0+b8i3UqZXBLU6dfQMi6CNXCQpFJO0BpLgXULY4uIS6Lwlnvw/0mdp2V+42E5neolQroNzQQAEQAAEQAAEQAAEQGA4EDAaEyk/9+KgppqZMZcdEgqCOtefk44dO0YXXnghHTp0iPLz82njxo10ySWX+HMq2oAACAwgAVSBH0DY2ktFWxV47djUdbVQj+S5afZWGleP+bMcYUygJcnj6br0uZQTl0p1XCipzuHJ3eZir9Cy9jp64/Qeeud0iVIwqYC9SE0soA5HEw9Q8QaV54Xw9teksrycq1ZSFE9Q56hRZPz/7J0HnFvllfafqy7NaHovnnHvDXcbTAdTQwuBOJQFUsimkLrJprHJNpLdbDZfEghLC4QaSsDGoQewjTvuvdvTe9FIGtXvnKuRRrbHHkmj0dyxz/FP1pX03rf8r0a6eu4pNdVQqB+lu1vNDeorKSVFdGCiXqxzSqRdCYmgrm4DjtRm0u4Kdh7OxewJdZQP9CQWNvIIHU2eoBkkiLLgGS6K5KDtg/TecVGYfDa9RlHzsZqRdp1g92G/wwAXeYF66baXtsfb/eCw+ESNRdBu4l9SUoLcnImob9iK9va9VN2yGy53HUqoSJKYNghIFXhtHIfTzUKqwJ+OjLae5xBBqQKvrWMSPRupAh9NQ5vbUgVem8clelZSBT6aRuLbJ1eBj6cne3olnUc30G+muph3S7OVYtzYuygFVWJRY/1Vgedz/quuugo7d+5ERUUFVq5cifHjx8c8P2koBIRA6giIAJo61ieMdC4IoOEFG+jLZoK1UC2ItNg+RhU7OWeoD6Fci+1+F9Z2HcZLLZtQ5WlDHl3dKzDaw7ufM/csZrIIyqJZWNDsb/EnC6DcPmiiH6F5+SSCVkEJBKEjUVVPBZd85GXam1yzv55T//r4ES3YdywHrZ0WeH16HKrJwrxJtX3rtlkkTI4lIZSFzlYSPclzk4VTtNCJzX7OF0oPc+j9FeN5DougLHjuI+GTQ+E9dGNBdCI9xwWSEjU+IeIfNHwxIT1tIvbuf0otiNTp2If83PNhtRYn2rXsl0QCIoAmEeYgdCUC6CBAHYQuRQAdBKhJ7FIE0CTCHKSuRAAdJLBJ7FYE0OTAHIgAyjPIyZ5KF9w8cDiO9juhnKzJGD/2ngGFzvcngD7++ON4+OGH1XP+3/3ud8jLy1ML3XI+0JNvXAQ3J+ekSLd+VyENhIAQSBYBKYKULJJx9jMciiCFqwd6KI9kTU1NnCs8c3MnfWm91bYTr7dtwz66ineyjTbnUfj8TFyZORFpevPJL5/Vj1k0a2hoiMnrNlwEKZxvMhqMvrmJQuDXgM4Q1KdZAHXPnKVpEbTdYcJ//nkeOp2hY75oWhVuv2xP9LJO3ebUoDsozcI+Ej5VIbSnCYe1T6Nq8ewxyvpoDNbu0+GZY1Z09lSezzEFcAcVRrLpExNBWVjjk+Xi4mISO63YsOm/sGvvf6ozsaePx4WL/prw1egYliNNYiQgRZBiBDVEzaQI0hCBj3NYKYIUJ7AUN5ciSCkGnsBwUgQpAWgp3kWKICUHeKJFkE4evYtSqVXXvq9GWPnpt2XY+G8pg6IQiwsvJCeEieGnE74/UxEkjnwopOg7FjpjMQ6PP378eCxNpY0QEAKDQEA8QAcBaixdnkseoH3xMJJX6ETyfruRcoTOTxsJfzCAY5QX0d/jFdrqd+ITxyHyCv0Udd528gq1I8+Y3ldXZ91z/KXNnqD8hep2U/GfM1hfHqDh5kGbDQES3ww94rWO0hgonm4KkS8KN9HcvcXkx8jiDqzfVUROnAqO12cgJ8OFsgLH6edK3psoolD5USR0Mq52foIUTxZDa0gUPUK3dBIwM/oXMTnkfWyaH7vJ+5ND4Tkn6CEne4L6wF6i8RqnJ2Dvta6uLjXHqz19Ampq36TcoO2UB7SZvFtNFB4/J95upX2SCYgHaJKBJrk78QBNMtBB6k48QAcJbJK6FQ/QJIEcxG7EA3QQ4Sapa/EATQ7IgXqAhmdhMmXQefQMFBctVu9zc6ajqOgClJddg8L8+XQOnh9uOqD7M3mAHjx4EA899FDM/WdkZODb3/52zO2loRAQAsklkMBP+uROQHoTAlNsJfhJ6dVYPu6reKDwEow050aguINe1Uv0Hw4/jbsP/QlvtG4De4+eC8bhE3wbiPlI7OyecV6kC+ORIzDt7i04FHlBQxujS9tw4+L9kRm9+P4EVDfGIH5bSeBcQO+Nq0gFLYzKHcr5QT+mIknv0C2GivHZ5PW5lAojWXu8Phu7dXiBCiN1kyCaqLFXb3V1NeV3VTB10oORbvYfepRE7lM9oCMNZEMICAEhIASEgBAQAkJACAiB0xLQ6Yyw2YqRkTEGnO/ToKdz/hTZmDFjKL1VMOabeH+m6MDIMELgNATEA/Q0YAb76XPdA7QvvlxBnsXQm3NmYpZtBLxBv+oVygWT2JqpgNIqx0G8TF6hjV4H8skjNJfyhZ7Nxp5PfNXR6XT2ucwzeYCGdwjQlcagyQQDhdWz6VtaQJ3Cr+H8MyNLOlDbnIa6ZvaE1WEP5QblfKBGQyicP7y2Pu8t9H4ZSd5AKJfQAABAAElEQVSghdS2nURLV891Hr4/RN6gHXTPOUTNofdVX31wyPso8gTd1UmcggocJFwec5LXMnmC6uPQQcMeoDwGp5Lo6OigMJlJJHrWoKNzN50seWmbCyIt6Wsa8lyKCIgHaIpAJziMeIAmCC7Fu4kHaIqBxzmceIDGCWwImosH6BBAj3PI4eQBynPl95QWLVkeoKla25k8QFM1BxlHCAiB5BCQHKDJ4Rh3L5wDlMUrLdtAq8AnY21tXidebdiEv9RvwBF38yldzrCPwG2Fc3Fl7hRY9HGU/j6lJ20/wQmzOQ8rX2FM1JRdO6Fs3xbZPThnLoKjRkcea23D7dHh549PIxHUpk5t5rhmfP3WvXFNk3H5yZnUu4XqInVGnQQqQRgmUQ2l6RQsbz19l1WkOz91QEfen6E2lRRKf+eoYMzh8Pw3zuINm9frVW+cJy83z4jX31xAxa661NcuuuBplJeKCKrCkP+EwEkEWFjjHLpsnE6C/5bEhIAQiI+ACKDx8ZLWQqAvAhy+zOd2nKaKL2pr2TidFgt3WrRk5QBN1drOlAM0VXOQcYSAEEgOARFAk8Mx7l5YAO0vv2PcnSZ5h5KSErVH/rHZ2NiY5N7j725952G83PQpPmrfF6kgH+4lnQolXU95X27MnYFRScr3Eu5bK/cOhwO1tbUniKBhD9BYBQHDtq0wHDwQWhLpgZ458xAoLdPKEk+ZR02TDf/5zCx4vKFy7jddeBBXzIs/cTilmEVwlx6BndSPJ0oINQShm+qHMoFupzlHPO7U4dljJsoJGpreqLQAbhvhickTlE88+QSUrbu7G+FiVVz9scPxDjZv+2f1tfS0Slx+8TtqTlD1CfkvpQRM5CHNXhJ8jMS0R4D/hvhHJ1tra2vk70h7Mz23Z8QXe/x+vwjUGn0b8PdO+IJcfX29eqw0OtVzelpclI+/i/hvSUx7BLjYDUf38PHhvyMtW1FRkWadbUQA1fI7R+YmBM5uAqf5yX92L1orq+OQ2OFg7HWohbnOMJdiBlUybynsolyg27GMKsjXUDEZNoe/G881rldvM23lVFxpOi60jwWH1Z8txiINV3FlEZSvPLOxwMYnYj4fhXzHYL5Jk2Gh953h+DFSBAHTxvUUIa6DP78ghr1T36QgqwOfv3wXnloxVR38tY9HobygFWPL2+KfzARiNIrEz+3kKXyA3hec05OqvQc20/Zu8saeTl5lHDofpY/yIMVUYP6zJX68WG2lcHiKou/S4S/HDLipxA3dSW1PnlR06BEfs/BxaqB0BIWFl8Oe/id0OvbC0XUE23f9NyaO+87JXcjjFBAIhzZp4XMuBcsddkNECwH8NyTHSZuHkD1k+FjJ8dHm8QmfN/Ds+KJp+PtIm7M9N2cVPmfgYxPrhe1zk5Q2Vq31zzqtRxpq4yjKLISAEDjXCGg7BvtcOxqy3pgI5FDez7upst/LY76IX5ffjAvsY6CPUq02O4/jp9XLcf3+R/D7+o9wvLs1pn6HQyMOA2XPXBY9EzX39BnwFReHdg8EYd2wHvpWyguqUZs9oR6LZ4S8PoOUj/OJN6ei3UGqZCJmIgVzFl14uI4KJZWzaEyP2dz0UbjODKygMNvaU9lW2Py4ucQVETz3dxnwep0lvHeojzj/b2xsxoSxP43sdejIk5TrNbTOyJOyIQSEgBAQAkJACAgBISAEhIAQEAJCQAgMmIAIoANGKB0MFQG+Ur7APgq/LL8Rr439Cu7NX4gCgz0ynXa/C39uXo9bDz6Gbxx9CR92UOg8FVYa7sYhbKXkCZtwXh/i5j5vNvx5+SEU5LFjWbcGOg3nMrrpwn2oKAp5+3Y6zaoI6h9AVXbYyIP2fAp3XkJCaH7Ue4ILJH1IOTvfp1vziR+Po6ko0o3FbgqVDmHbQwWSlpMImqixN47blY8RZXeqXQQCHvIC/Xmi3cl+QkAICAEhIASEgBAQAkJACAgBISAEhMBpCJz4C/80jeRpIaB1AlwR/r78RSSEflkVROenj4zyCQU2dB3FD6tex/X7HsEfG1ai1hMS07S+rtPNj8PhBySCUti7a+48+LOy1CEUrw/WtZ9ARwVGtGgGqsp+33XbkGYJpY04WJ2N11eOGfhUs0kIvYxE0IvolkXbYWsgL9B3yBt0DXmaOno/Jsel+3B9EbXtsR0dBvytnjxHEzQOc8tMvwVGY+g4NDR9hKqaZQn2JrsJASEgBISAEBACQkAICAEhIASEgBAQAn0R6P1l39er8pwQGGYEdOSexyHx/zPiFrxKYuhdefOQSyHzYWv1O/FU01rcfOBRfOfYK1jZeYDyOkYJX+GGw+DeaDRixIgR4LxrCRmF0bvnL0SAqpKzKZR037p2NXRuV0LdDfZO2fZu3H3NDhK2Q2HrH2yqwJb9PV6sAx28mLxAl9C655BXqDXq/XCE8oUuJy/PLSSEdodcPyfZfbimsLdYzpZ2I95tSPAY0Lx9PgPKikLFkHgZu/f9Cj7yXhYTAkJACAgBISAEhIAQEAJCQAgIASEgBJJDQP8gWXK6kl7iIcDVoLVecTirxzuQixp0dnbGszxNtOXK8LPTKnBrziyMocrwnX53pGgST/C4pxXvduyhYkrb4Qx4UWbKQhrtM5yMRdDc3Fy1MnJ0oZCY18AFlCgfqJEKKylUFIE9QfWN9fCVlIESjcbcTaoa5meF8nDuO56jDrnrSB6mj21AupUKGA3UWN/MIfFzbE8hpFa6PqSG2dMLTcSCCyfxJSPyGi0kkTSNvFIPUi5Qtho3VQQlXbaScoVGG+dqDVfdPVNRA4OhgPJ/VsHrO0qCqINuXSjMvzC6K9keRAL8d8QpNbRe0GAQEWi6a/4b4vzHbE6nU4qDaPRo8cW46GJvGp3mOTuttLQ0ijagi3pkHZTyJroo0jkLRWML5+8h/rzjAkhyfDR2cHqmk5mZqVZW5wKx/HekZQv/jtPiHOvq6oZVIbZwscyioiIt4pQ5CQEhEAcB8QCNA5Y0HZ4EDIoOl2SMx28rblULJy3NnYNsvS2ymEYSnB5rXI0b9/8R/3T8Nax1HEaATmyGi7HIxuHwYaEt3nkHzRa4FixCsMeTVNfpUHOCKjFWlo93vIG2v3LeYUwa2aR24/YY8Ngb0+DxJvGjjHXfqSSoXkdemKPpXul5L3hJCN1MnqDLSYg5qsd5mV5cmt/rCbqmxYSPmxMszkRDFubfhWAgJOwePf48VYc/MFBUsr8QEAJCQAgIASEgBISAEBACQkAICAEhQASSqBoMLU/2CjlwQASDoT0K2h+9lLw8v1Z4EV4f9xX8S+m1mGEjT8ceC1Bo9ccUEv+tYy+rIfJPU6h8M4mjw8F0lNOTq8MnKoIGbLaQCNrjHaJva4Nl/VrygIwKB9cICC5CdNeSHcjJCIWJ1zan4/n3JiZ/dmYSPudSztFrKOdnKXmFhs1JH5ufUFj8WxbM9QZwYV4oLym/vJoE0HUkhCZiFnMRcrNZBLUiGPRh+86fJdKN7CMEhIAQEAJCQAgIASEgBISAEBACQkAInEQgFL950pPD6eGuXbvwyCOP4Omnn8YDDzwAiegfTkdv6OZqVPS4InOiejva3YJXWzfjrbZd6AiECtzUeTvwMBVLerRhFS7KGIcbsqdjlm2EGiY7dLM+88hhEbSmpgZud2+hnjPv1fsq5wJ1z18A65rVlJjSD31zMywbN8A9Zy55QXJ8uHYszepTiyL9+oU5NFUdNuwuxqiSdlwwvSr5k7STCLyYPD2byRuUPUAbe1IDtNH9+3osLPLDUunF295QaOEHTSYYdEHMyoo/LD8vdzFa2taTALoOza0bcPT4C6govy35a5IehYAQEAJCQAgIASEgBITAEBAoLy8fVmke+DeWmBAQAmcHgWEpgHKetldffRUPP/wwPv7447PjSMgqhoxAhTkH3yq6FF8tuBDvUU7Qv7ZuxQ5XjTofP3mFvt+xV72VUaXuG3Nm4OrMycgy9IbQD9nE+xiYv6CLKadnLeX0TEQE9WdlwzVnHqzr1pD3ZxCG+jpYtnwK98xZfYw2tE+NKOzELRfvxQs93p+vfDgOIwrbUVE0SPlqc0kI5Yrxx0j43EZCaGfPyVAdhcPXBVFY4sdruXp00kvvUFEkA2nGs/PiY6TXmVFadDOOVjXDYNyLPft/g5KiayhvW6hQVXy9SWshIASEgBAQAkJACAgBIaAtAnl5cZ4ga2v6MhshIASGMYFhJYAeOXIEjz76KB5//HE0NDQMY+wydS0SMOsMuCZrino76G4kr9AteLt9F7oCoRDnKm8b/l/9h3i4/mNcSjlFWQydHhVCr5U1cU5QDodnEZSLbcVr/rx8uGfNIe/P9eCC64aqKpgpNL57yrR4uxr09udPq8bhmkys21WieoI+tmwafvCFdWAP0UGzEVToqJy47iOPz130EepmIVRBaY2C++sCWFOoYB3dVtSbYTZ4cX5mfDPJsE+g+U+D090NDw5j555/w4yp/xlfJ9JaCAgBISAEhIAQEAJCQAhokMCWLVs0OKv+pzRjxoz+G0kLISAENE1A8wIoV0FcsWKF6u351ltv9ekuP3nyZNxzzz248847NQ1bJjd8CIymqvHfK74cX6d8oW+378ZrJIbudderC/AhgLc7dqu3SlOOKoQuIa/QDD3lhdSIhT1BEw2H9xUVo3v6TJi3bFZXZDx8GEGDEZ4Jg5Brc4DMPnfpHhxvyEBNUzpaO614+q0p+MoNWwY3ap8zAoynEHcukrSTXD730UepT4GeqsafXwuc10j5ZEuAN4IGZKT7MY08Q+Ox0uJrse/gUQT8bhyvfg2VI76ArMwp8XQhbYWAEBACQkAICAEhIASEgOYIBKnYbHd3byFRzU3wpAmZTCZIGPxJUOShEBimBDQrgNbX16uenuzxefTo0VPw2ilf4W233YZ7770X8+bNO+V1eUIIJIOARWfEZ7Knqbe9rno1V+i77XvgCobyOx7xtOB/6j7AH8gr9LKMCbiRcoVOtpHypQHjL+qBeIJ6y0cAXi/MO3eoqzHt34egyQzvqFEaWF3vFEzGAOUD3YpfPjsPXBV+5+E8vL2+EkvmHeltNFhb/Ak6nTyEx9H7YSt5hB6hJ4IKbOSAuuQYMJ808w/avTDMB0ZaY5+E2ZxHVeEvQl3D++Rc2o1tO3+KCxa8TKJuT9h97F1JSyEgBISAEBACQkAICAEhoCkC7OQ0XIwFWzEhIATODgKa+zX94Ycf4nOf+xw4OfKPfvSjU8TP8ePH46mnnkJdXZ0aDi/i59nxRhwOqxhvLcQPS5Zg2biv4rtFl2GsuSAy7W6q2v1m+w7cd+RZfOHgU3i1ZQu6/EN/ZTMsglqtcahvkVWR/jlqNDzjxkeeMe/cDuNxUvY0ZgXZLiy9YldkVm9+Mhp7j2VHHg/6hpVOjOaTEHo15Qilokhhy6K3wE0Hg/D/1YNjB8PPxnafn7cIJlMWAr5KtLUdwaEjT8W2o7QSAkJACAgBISAEhIAQEAJCQAgIASEgBE4goAkBtK2tDb/97W8xadIkXHzxxXjppZfI8SzkYcezZTHUbDarE1+yZAnuuusu2GzaLEJzAl15cFYSSNObcHPOTDw9+i48Wvl5tSiSWel1pj7Y3Yhf1b2La/c9jP+seRvsOTqUplAFd/YETVQE9YyfAO/IkZElmLduhqGO4rw1ZjPHNeDi80Le4kHywnzyzaloc1B4eiotg65mX0wi6KVuBHN6hdDiLiD374DzI0qT0BHbx65C76lSKoAUDOrg943B3v3/h27yOBYTAkJACAgBISAEhIAQEAJCQAgIASEgBOIjENsv8fj6jLn1xo0b1RD20tJSfPOb38Tu3bsj+1osFtx+++145513wMWPsrNT6M0VmYVsCIEzE5hqK8VPSq8mr9D78UDhJRhpzo3s4KYw+dfbtuHuw0/j7kNPY1nrdrh6CipFGqVog0VQrg6fqAjKBZB8ZWWh2ZKzo2XTBuibGlM0+9iHueGCAxhZ3Kbu4HCZ8MTyafBTXs6UW4EfypUkhC70whGVGtZWo0dwBT2xiYRZV//zstvHU+7PqSSCGtDtLsbWHf+S8qXIgEJACAgBISAEhIAQEAJCQAgIASEgBIY7gZQLoE6nE0888QTmzJmj3nibnwvb/Pnz8cgjj6gh7s899xwuv/xySTochiP3miVgpwJIn8udhedG34M/VNyGyykfqFHpLXzDBZT+vfYt1Sv0v2vfwwF3Q8rXEi6MlKgI6p5xHnyFRaF5B4KwblgHfVtrytdxpgH1+iDuvXY70q0Ujk52qCYLr68cc6ZdBvU145ggiu4yY8soBc4eJ2GFvFPVCvLLKS3BTsob2k/B+qLCK6Ajb9Bg0ILq6kNoat4wqHOWzoWAEBACQkAICAEhIASEgBAQAkJACJxtBFIugD7zzDOq1yd7f4atsrISP/7xj7Fnzx6sWbMGX/7yl5GZmRl++YR79mQTEwJaJjAzrRw/L7sOy8bej38suBDlpl7vZSd5gL7cuhl3HPoTvnz4OfytbSfcgd50D4O9rnBOUPawjtvob889azb8uT1erj4/LGvXQNfZGXdXg7lDlr0bd1+9AwpCCcs/2FSBLfvzB3PIM/ZtMelw/pVmvD4XWE9pY6lYfMh4Yxt5gi4jIfQQF0/quxuTMRNFhZerLwYDdmza8jACgX5U0767kmeFgBAQAkJACAgBISAEhIAQEAJCQAickwRSLoBGU7722muxbt06HDp0CL/4xS/ABY7EhMDZQiDTYMUX8ubixdH34n9HfBYX28dBj94/uW2uavy8ZgWup1yh/0uV5I90N6dk6eGcoOG8unENqtfDPXc+/FlZ6m4K5eq1rl0NXZQXd1z9DVLjCRUtuHrhoUjvf357MhpbEysEFelkABsWg4Kl9PG2nTxCH5miYBdp4hG9003viXVmYAXNr7bXazh6uNycuZQHOU99qsvhxpbtj0W/LNtCQAgIASEgBISAEBACQkAICAEhIASEwBkI9KoxZ2g0WC8tX74cN998M770pS/hlVdeQUdHx2ANJf0KgSEjwILj3PRK/Hv5Z/DGuK/gy/kXoJi8+sLWGejGCy2bcPvBJ/DVIy/gvfY98AZ7C+iE2yXzPuwJmogIGjQY4J63AIH0dHVKirsb1jWroXRTzksN2ZJ5hzGxskmdkdtjwGOUD9TjHbqPPCtpm7eXuWBKD+B1Col/YqKCansUMC6O9CF55r5Ht+YT56lQOoXS4usijY8dW4PGpl6BN/KCbAgBISAEhIAQEAJCQAgIASEgBISAEBACpxA48Vf2KS8n/wnO6ckh7hkZGWrnVVVVeOyxx3DLLbegsLAQt912G9566y34/YMrACV/ZdKjEOifQI4hDXfnz8crY76IX5ffjPPTR5NXaDgmGtjsPI6fVC/DdeQV+vv6j3DcM3g5NvXkzcnV4U2m+CulB2kf94KFCNpCXpUKeYBa13wC9gjVinG2jLuu2olse0iYrW6046UPJgzp9GyUo/TzJIJmGYNosAFPj1OwjKbkz6Tq8WFrJKX0HeK6ho6Lo/cjOj1tJHKyZ6mtApQ2Ydv2Z+FyucJ7yb0QEAJCQAgIASEgBISAEBACQkAICAEhcBoCvb+uT9Mg2U+PGjVKLXJUW1uLp59+GhdddBHCeT3dbjdefPFFXHXVVRgxYgR+8IMfnFAZnucSDEYCR5M9NelPCKSMAL/nF9hH4VcjbsJrY7+Ce/MWosDQ6w7Y7nfhz83rceuBx/DNo3/Bhx374BsEr9CwCGo0UjGeOC1gscI1fxGCZgrfJuNcoJZ1a0jN087Fi3Srl4oibYNeFxIY1+4swZodJXGuNLnN0w1BLC13IYPu2XakKXhsog7ds6lwky1KCD1Cx2Q5eYNuJiG0OySSFxVcCr0+xLu9Yzf27H0XHk+o4FNyZym9CQEhIASEgBAQAkJACAgBISAEhIAQOHsIpFwADaOz2Wy444478Pe//x379+/Hj370I5SVlYVfRk1NDR566CFMmjQJXBlewuMjaGTjLCOQb0zHfQWL8OrYL+GhshswP31klE8oFc7pOoIfVr2Oz+z7I/7YsBK1nvakEjBQSDt7gvJ9vBZISyMRlDxBjaF99a2tsK5fB6rSE29Xg9a+srgDN120L9L/i++PR1VDKHw/8mSKNzIMAVUEZTGUrcWr4GkSoV1XkbfqVBI0yUNUNa4Yv4eEUC6URPcGJR3FRVeFXqP/q2vfpsrwx8RjPkJENoSAEBACQkAICAEhIASEgBAQAkJACJxKQP8g2alPp/aZnJwcXHLJJXjggQdUsbO7uxsHDhyI/Kivrq6Gtye01uFwIDs7G2PGjEEiXmupXdnpR+PQVV6nli2rp9ANpyPo1Filby1zS3RuOvIKrTDnYknmJFyTNRUWnQFVnja4eqrEu4JebHFW4SXKF7rLVYc0nRkjrLkwGU0Dfi+xJyhflOjq6iLtMj7xkj1AAzl5MNZUs4u2WhBJ5+iEr7gE5N6dKI6k7ldZ1IH6Fhtqm9MRCOqw51gO5k2qgbFHgEzqYFGdMVeLhbw4yXw+X+RzjB9bKBx+TJofuzsNlPNVgdOv4LDLgEmjPTCMpSrvXOi9la9REcMA3eooNP6wAdasInTod1N/DvqMdNPNSx6uJWpakbA3PfcvFjsB/i5hduJNGzuzVLbkvyGrlS4CkDkp3Ub4fCCVc5Cx+ifAOaX5+4M/68S0RyCNLliGz5vZqSDe73rtrejsmxF/D/HnHX/GyfHR5vHNzMwE59HniEStO+eEf8dpkWRdXd2w+q5gJxE+7kVFRVrEKXMSAkIgDgKaEEDD8+Uv/rFjx+LWW2/F/fffr3qlsSdoQ0NDuAkaGxvVgkm//e1vsW/fPvVHf0VFRSSMPtJQ4xsigGr8AA3x9NIpzHl2WgVuzZmFMZZ8dFBIfI231/OTc4O+SyHQr7dsVQXSQl060npCoxOdelgE5YsM8aaaCJI4wZXhQyIohcNTHzoS+X1FxYlOJ+n7TapsxtYDBehymeB0G9HQmoZZ4+uTPk50h2cSQLkd5wQd3SOC+kgE7SIR9IhLj0nZPuhLKZVAJd2cJH5ygSQ28hRFlQHZnefBaTgGj6mF8oBWw54+iU4kdUinwlQigoZQxfO/CKDx0Ep9WxFAU888kRFFAE2EWur2EQE0dawTHUkE0ETJpW4/EUCTwzqZAqibHEV2OWqx1XEc2x1VOOpqRpvPCf4tZdbFn+KrrxXGI4DyxfStW7fio48+QitFxnGNk0Si7PqahzwnBITAwAkoJHRoPqnmxo0b8fjjj+P5559He3uvCBRePofOL126VC2uNHLkyPDTmr5vaWnR/JXDyspKlSF/kLMQLTa0BKpI9HytdStWtO1AGwmi0aYjL8EL7GNwQ/Z0zE2rBHuTJmqci5dz9CZSiMxQWwPLpg3kCRoa3TtqNLonT0l0Kknfr7Y5Db96di48PvKmJLvxwn24dNaxpI8T7pCFNT5ZZuOLHuxh25fVdevx7HELPOzpSVZu9eM2KpZkCB9GrgrPuUC5QFKUdabvQ13xMhjyrRhZcRfsdrt6ohXVRDZjIMDez3xln8V/Me0R4L8hjvxg44ugp/s70t7Mz60Z8ecPe67xd4iY9ggUFBSokR48My5AKp662jtGLIDy5x1/xomnu/aOD8+ovLyccrHr1XPk48ePa3OSPbMK/47T4iQ3b9484EKeLHx+1LIX6zoOwR/sO3ptSnopLs+ZTMVHqfLoAIwv8PFxnzFjxhl7efnll/Hd734XR48ejbTjYrOXXnopnnnmGeTm5kaelw0hIASGhoCmPEBPh4DzE1577bX45je/iYkTJ6pXU6I/WDgEYfXq1WBX/4suuuh03WjqefEA1dThGBaTydBbMS+9Ep/LnUWh8jmqCFrn7VDnznrjUU8L3m7fhRXtO+AJ+lBuyoZVR6JZnMZXKdnjik/A470+EqAfwEEqjmSor1NH5ZygHAbvz82LcxaD09xu8yInw616gvII+45lY9yIFnpucNJR9OcBGl4l5wKtsAboCraRQvTJ4ZO8OWvc5Alq95GYTa1s9OQoCivlavHtJIb2FEUye3KR07IAQUcQnrQmKKZM9ZixoCcWOwHxAI2d1VC0FA/QoaAe/5jiARo/s1TuIR6gqaSd2FjiAZoYt1TuJR6gyaE9UA/QZq8DT9Wsxj5nHflc9Hhd9DG1Bk+n6hlaas5G9gBE0Fg8QJ977jncdtttqrMW1y+5++67MWvWLLBQvmnTJixbtgzXX399xDGij+nKU0JACKSAAP2SHj7GOcDY0/ODDz7AwYMH8ZOf/ES9Ejd8ViAzFQIDJ2BU9LiS8oQ+XHk7Xp7wZdxRtAAZulCeSe6dRdGHqVjS9fsewY+r3sCmrmNxC5n8t1ZcXJxQOLV3RAU8kyZHFmrauwfGw4cjj4d6Y87EOpw/rUqdBucDfeLNqeh0JidEZiBrKyWvz1tLer0+jzj1eLXGqgqikX5HUEj81eT9O4sKJVlCV7sV8v7NaZ2HjI9mIrhFh9b6tj495SN9yIYQEAJCQAgIASEgBISAEBiGBLr83Xi65hOwCBqLufwePFu7BrXdbbE0T6gNp+u777771H2/853v4JNPPsEvfvEL/PrXv8bOnTsxe/Zs7N69Gz/4wQ8S6l92EgJCIHkEhpUAGr1sDnX/+c9/jiNHjuCtt95S84ayl4iYEDiXCIy05OGHI6/BG+Pux49LrsJka2/OTT8CeL9jL7529EXceuAxPN+8Qc2JEysfFkE52XciOSU9o8fAM3ZcZCjzjm0wUsidVuzmi/aivCDkPdvusOCpFVNOFBqHaKIjbH7cUuqCvif0/UCXHn+ttZx4bZtfG+cFriMhdLIHAR1tkylBA5TdVChmmQWNq9vQ2RbbiaG6s/wnBISAEBACQkAICAEhIAQ0TmBZ49a4fs/wcrxBP15u2Ejn+n2Hyg90yRz6ztGd7DzyH//xHyf8duL8/A/21Jx+5513pMDZQGHL/kJggASGrQAaXjfnbbvyyivx4osvylWVMBS5P+cImKli/DVZU/DYyC/gmVF348bsGVQlvjf8vcrbht/Wf4jr9z+CB6vfxFaqJh+Lcchcfn5+LE1PaeOZMBHeisrI8+Ytn0ZC4yNPDtEGV3+/77ptsJpD4uHeY7lY8cmoIZrNicOOJBH0xmI3Zw5Qba/DgGUni6D8ioFu07zwLqlFS/Z6Ekl7Tuo89LG+yYSGJzrg3OAl71+1G/lPCAgBISAEhIAQEAJCQAgMWwI15MW5u6smofk3eRxqOHxCO/ez07hx49RUfQ888AA4rdLJxsIoW1NT0wnFnU9uJ4+FgBAYfALDXgAdfEQyghAYXgS4avz3iy/H8nFfxQ+Kr8B4S2FkAXwFlPOEfuXI87j9wON4qWUTVZg/c8GKjIyMhJN2d0+dBl9paWh8UuIsGzdA39wcmc9QbuRmunHnVTtpCiGF8K11I7HrsDaSk49N9+GGIhJBewDt7DTgb/V9e7ibM3PhOa8O+8b9Ep323RGkwS4FdX9rgee/TAjuY7VUTAgIASEgBISAEBACQkAIDE8COxzVA5r49s6B7X+6wS+77DL85je/wfe///0+m3CtEjauZcLRdWJCQAgMHQH5VTx07GVkITCoBCw6Iz5DVeH5tsdVTxXkN+Pd9j1wBUNej0eoaNL/1H2AP9R/jMsyJuDGnBknhNBHT44rMAcCAbUAWfTz/W6TG6N75ixYqTKwnvLjUCewrF8D98Lz4c/M6nf3wW4wdVQTLp9zFO9uqKShFPzpb5PxgzvWIds+OEWR4lnPBCqAdE2wG8vrzOpuW9sNVBXejCsKTp1bQd4FdGw+xeGRjyGtayQqmu6EoT0DASWAGmc1yn43EoYpJPRS2LxSPDjhP/GsTdoKASEgBISAEBACQkAICAEm8OvWj9AWPLNDBrdrobyfHhsVBU3Q6pQqHGh5O6a9f5J1GYw6fUxtT9fI4XBg+fLlkSjVL37xi6drKs8LASGQIgIigKYItAwjBIaSwARrIX5oXYJvFF6Ct9p34q+tW3Ggu1GdUjdVjH+TKsfzbbQ5HzeTEHpFxkSk6UPCW3jeubm58Pv96OgI5c4MP9/vPYmgrtlzYV37CfQtLVB8fljWroFr0QUIUF6cobbrFh3AkdoM7K/KQZfbhMeWTcO3P7cRev3Qx45PzfDCR9N4qz50LDa1GUkEDeKSfCqCFGU6SndQUnwNjh5/AV1ph7Ev41cYb/oe9DvT4Xf4UJN9FKXbRkK/LQPB80lAvYq8SzOHfn1RS5BNISAEhIAQEAJCQAgIgXOQwOZALZx6KvTZn/UdDNXfXie83oSmEx6f7gHXUjAiMQF0+/bt+Na3voWVK1fC4/HAbDbjySefVCvDn248eV4ICIHUEJAQ+NRwllGEgCYIpOlNJHDOxDOj78ajlZ/HVZmTYVZ6r4McJFH0l7Xv4tp9D+OhmnewlzxHo43zgXJe0LhNr4d73gIEMjLVXRU6GbCuWQ2dyxl3V8negdII4x+u2QG7LeRZebQuE69+NDbZwyTc38xMLy6P8vpc12rCyube/K7hjjMzJiHTPlF96PM7UWP+K3AtFUqa6YE3zY26nGOU/J1Ez5V09vizTARXUHGl/i+2h7uXeyEgBISAEBACQkAICAEhIAT6IbBhwwa8//77qvjJTTkvKD9XU5NY/tJ+hpOXhYAQiIOAEiSLo700TRKBFvKEi9uTLkljx9pNZWWl2pSvXMkHdqzUUtvOZDKBq7W3t7cnPHAn5QB9s20HXm/dhiOeU/NzTqAcojdlz8RlmeNhJU9D/sjg9wNXO4zXVOFz1UroukIVyoMkpjrJEzRIV0aH2vYfz8JvX55F6wtl3rznmm04bzyF7Q/A+IQnMzMk+jKvrq6uhHtb02LCh029wueFeR4szDnRE9RDaQ32Hvh/tIbQVfQxo74Em7WMyl/SmnYYYduRhaKmERTs35NdNJ3C4a+n4zjfAyWxi9wJr0dLO9psNnBBPQ5VEtMeAf4b4jQcbI2NjQP6O9Le6s6eGdntdngp3YnbLVdWtHhUCwoKwJ91bFVVVfD5Eg8j1eL6zoY5KRQxw593fK7Af0ti2iNQXl5OEUJ6NSLq+PHj2ptg1IzCv+OintLM5ubNm0/4HfGx8wAcgf7f85s7j6DZm/i5tImcPhZnj4+JwxLbePXckBuzBycf9xkzZsS076FDh9T18e80zv/5z//8z6itrUVFRQVWrVqFsjI6NxcTAkJgSAiIADok2CmHiQigQ0T+7Bo2GQJoNJFPu45TePwWfNi5H1wwKdpsJH5eTR6jnFN0lCkX1dXV6O4+NR9l9D59betICLSSCKq4QwJqgIosuSgnaLCPqol97T+Yz72zvgJvrAp5f5qNPnx/6XoU5iTupZpMAZTXvYo8P6O9P9kzdHbWiSeMjU2rUFv/jorJainC2NH303aP4OlUkL45D4UbKqj2U89z3LKAjvVNlB906ol9qZ2cA/+JAKrtgywCqLaPT3h2IoCGSWjzXgRQbR6X6FmJABpNQ5vbIoAm57icLIDG2usnbQfwdvOOWJuf0m66vRw3Fcw65fn+nohXAD25P77oNGXKFNVh5Z577sHjjz9+chN5LASEQIoISAh8ikDLMEJgOBA4L60cPy+7DsvG3o9/LLgQZabeQkXOgAcvUyGlOw49hfuPvoAdtjYohvjdBgPksepasBBBuirKpqOcopZ1a0GX04ccERdEmjKqJzeq16DmA/V4tfMxeX6uB/Oye70+320wY3O78QRuebkLYDKFvOVc7jo0Nq3ufd0WhGNRIxq/ehAYGyV2NtBxfCQdwf+2I3g4/mPaO4BsCQEhIASEgBAQAkJACAiB5BOYml4G4wBCls6zkwPAEBh7fN5/PzskAK+//voQzECGFAJCIExAO7/swzOSeyEgBIacQKbBii/kzcVLo+/D/474LC6yj6M04L0fF9tc1fh5/Vv4RtdyvN+1H82++MJRuPiRaz6JoIZQ/lF9awusG9eTV+LQZuSg6DPcuWQncjNC3qm1zel4/r1QXs0hPyg9E+ACSLOivD65QNL2jl4RVKETw9Li6yLTbWj8kEIdTwzt7jC1ouWOo8DXOoGyqDDIQ3Q8/osKJT2RhmBD7/GOdCYbQkAICAEhIASEgBAQAkJgCAjYDRYsyg5FasU7/IS0YlRa8+LdLeb2nP7F6Tx91NjkyZPVvpqbmyVVTMxUpaEQSD4B+YWbfKbSoxA4awhwONbc9Er8R/ln8Ma4r+DL+eejyJgRWV+L4sYLyi48Sl6GzzdvxB5XHfyITcQMUJ4r97z55AIa+hjSNzTA8unGIRdBbRYf7r1uGwx6yo9JtmF3MVZtLY2sWQsbV1Do+7SMXuHyzToz9nT2FrOyp49BdtZ0dap+8tytrll2yrRbW1vRVkTerj8gEXQpCdhZofWqDTeRd+4vSAh9xYpgZ1So/Cm9yBNCQAgIASEgBISAEBACQiA1BC7MGo+xtsK4Bss1puPGgvPi2ieexpdddpmaY/kXv/jFaXfjMHi2kpISWCxJKGd/2pHkBSEgBM5EQATQM9GR14SAEIgQyDGk4e78BXhlzJfw3+U34/z00eQTqsBtCOCo3Y2j3ha83rYNf6j/SM0h2kaVyPszf04uXHPmUorKkMhmoOJKlu1b+9tt0F8fUdiJWy7aGxnn5Q/H41i9PfJYCxtXF7kx2R4SQVly/mudBfsdvSJoUeHlpC2H0gy0d+6Go+vQKdPmq9AdHe1QFlJY/YPtwHXk+WrpEbADdEw+oBO0B6li/LtmBHsj70/pR54QAkJACAgBISAEhIAQEAKDTUBHvxluK5qHGfYRMQ1VYc3FvaUXwKLrjZaKacc4Gk2dOlUtEvvSSy/1WR+Bi5q98MILao9z5syJo2dpKgSEQLIJ6B8kS3an0l//BLgidCIFZPrvOXktsrJC+R/9lJuxs5O8xMQ0R4ArEnKhnVS+l9grtNycjSsyJ+K6rKlII5HtkL8FrUo3MilvJhdPqva0YVPXMVR728AVF7MNtt7K4ydRDKalI0A3Q12N+oqOK9rTe86fX3BSy9Q+HFHUicY2K2qa7AhQwaA9R3Mxb1ItjCT4xmp8fMJXebnibjKrurJkPI4E0MZuHZo9oWtZe0kALbH6kW0MQq/jipUWdDr2qdN1uqqQmz2btOYTr3vxZxG/h8xWM5QxJKguosJWLHZWUS5QLpTko9seOmlcawbSSRwt8Yf16lgxaL4dr5/f1x6PqLxaPFj8N2Sl3MFsHF6WzL8jLa53uM6Ji0QEAgGpLq7RA5iWlqZ+1vP0Oij3Nh8rMW0R4O8h/rzjzzg5Pto6NuHZcFE+HUUuBSllE/8dadnCv+O0OMe6uroBfVewCDqRQtpHWHLQTg4X7T73KcssNGXgitzJWJI7FSZdr4PAKQ1jeMJAKbv4uBcVFfXZurS0FE8++SQaGxtRX1+PJUuWqFXjuTGft3D+z7ffflutJv/888+jsDA+D9Y+B5UnhYAQSIiACKAJYRv4TiKADpyh9AD1yzXVAmg09zS9GeeljcCtObNQmZaPOm8nnK5ez882vwt7qBDPVidVjA/6kEW5Rfu6AsuV4IP049lAJw1snBOUQ+P9ubnRw6V8e1JlM7YdzIfDZYKr24ja5jTMGl8fswA4mAIow2ARdHy6D/XderRQsSb23dzTaUS5zY9MEkGtlmI6Qd8Fn7+LNOXQcUlPG8W7nmB8csY/ulQhkJxGlSkkhM4hMbCVxNJ6FkxppG66baUX+UZV45W8s+fHswigJ7wdNPdABFDNHZI+JyQCaJ9YNPOkCKCaORSnnYgIoKdFo5kXRABNzqEYqAAankWOMQ0zqbDR3MyRGGcrUkPjZ2dU4pLcibggexyKzJnqBe5w+0Tv+xNAWdDk27Jly/Dpp5+CRc5t27bhxRdfxPe+9z18/PHH6m+23/3ud7j66qsTnYbsJwSEQBIIiACaBIiJdCECaCLUZJ+TCQyFB+jJc+DHfCW2wpyLS/MnY6wpn8KlfWj1uVRvUH6dvUKPe1pVr9Bab4d6JfZkr9BAVjYrutA3haqw65uaECRRLtDjicz9pNr0+iDGj2jBup3F8Ad0aGglDxryAB1d2hbTVAZbAOVJEHpMIE/QarcebSSCsiy5x2FEBXmCZpDjpsVSiNa2zep8nVS8inODsmfoydbV1RURQfk1hSrGK7OoUvwUurEI2tJTHb6TtteTN+gBuprO3qCZPSHzJ3c4jB6LAKrtgyUCqLaPT3h2IoCGSWjzXgRQbR6X6FmJABpNQ5vbIoAm57gkSwANz8ZIHp5ZRhsKyOuTRdG+nC3CbRO5708A5T5nzZqFiy66CBs3bsTevXuxefNmbN++XfUUnjdvnlr9/dprr01keNlHCAiBJBJg1x4xISAEhEDSCEworsQ1xTPx1cLF+Ez2dBJGcyJ9s1R2sLsRr7RsxsMNH+MTxyF0+inkusc8Y8bCM3pM+CHMlA/UUF0deTwUG4U5Tiy9Yldk6GWrR2PfcRJrNWR6EkE/W+pCOYmebF5SQV+otqCOPEPTbBXIzQnlGwqSF25N7Zt9zpzD7Wpra09Jp6BUkMj5Laoi/0W6FYb6VzvYR+rqQ3YEn7Eh2CxfJX1ClSeFgBAQAkJACAgBISAEzgkCLIDu2LFDPZ9+//33sWbNGrRTaq+1a9di5syZ5wQDWaQQ0DoB8QAdoiMkHqBDBP4sG1YrHqAnY7XZbHC73MiCBVOsJZhsK4aeck+2+ih/H3mDsnno/pinBRspV2iDr1O9WptFuUIDlPtT53ZDzQVK7Qx1tfCTFyjnCh0qK87rQpfbgKN1mTQFBbuO5GLuxDqYTVGCYB+TS4UHaHhYneoJ6scRpx4OH6UPoPyde6ky/Og0P/LsZWhp3Ug5q3zo9jTDYs4nb89Tc6xyTiv2BGVPIZ57tClFpKpeQGJ1BsnYx+k1Donn0Pgq8gRdSR6hHtoeQWIp6aLDzcQDVNtHTDxAtX18wrMTD9AwCW3eiweoNo9L9KzEAzSahja3xQM0Occl2R6gyZnV6XuJxQM0eu/09HSMHDkSZWVlat7P6NdkWwgIgaElIG47Q8tfRhcCZyUBThReXFwMk4nyRZJl62242D6OvEIvVAsnlZlCBbb4tSD92+duwEstm/DHhpVY5ziMlikT4Ssp4ZepAeWy3LAe+pbm0OMh+v+mxftRWUwFmsg6nWY8vnwqFSkYosmcZliTLojbS90oNIcm5qJK7s9VWSlBfDpKinpzDtXWv62KoX11w0XPampq+iw0w/WTlMUkgnLF+CVUMd7cE/7OhZLeobD6n1Iu179TxXiKmhcTAkJACAgBISAEhIAQEAJCQAgIASGgFQIigGrlSMg8hMBZRoA9CFkEjfYk1JPH4CRrMZbmzsV9+YswiwooWahKfNjaqWjSh5378XsKj39xpAkHynvC50lptKxbG/EKDbdP5T3nA7332m1Is4QqhR+szsYbq3rD9VM5lzONZaZ53l7mQp4pJII6/SERVLHNhM1aqu7q8bajrv7d03bDFeurKfUA3/dlCjl8KtdRxU0WQheSIErCq2ou+kp52Qb8nITQT42sXYsJASEgBISAEBACQkAICAEhIASEgBAYcgIigA75IZAJCIGzlwCHFrMIyh6hJ1uuIQ2XZUzAPxZehKuzJqPExOHlIQuQV+ie7nr8qdCF30y34ZNCA1zwwbruE+gclItyiCzb3o27r95BMm5I2XtvYwVVic8botmcflgriaCfL3dRIvjQPB3koflslQ0ZBTdFdmpqWUf5PkMFpyJPRm30J4JyU4XC4ZWlVF3+xx3A5Ci3Ty6Y9DilLOAcoft6Be6o7mVTCAgBISAEhIAQEAJCQAgIASEgBIRAygicqkqkbGgZSAgIgXOBAOfvKywspGrlnDPyVDNQXPVU8ky8I3ce7slfiJm2cpiivEKbScT7W7kRv5pmxSsUFd+4jURQF4VfD5FNrGzBkvmHe0ZX8Mxbk9HUZh2i2Zx+2LQeETSzRwTtIBH0lcZKpOdcqu4UDAZQXbv89B3QK16vVw2HP50naHhnpTAA5askTH+rE6iM8ho9TuLn/5II+sc0BGvk6ybMS+6FgBAQAkJACAgBISAEhIAQEAJCILUE5BdpannLaELgnCTAxRfy8vr3lMw3pOOKzIn4GuUKXZI5CYVGe4QX1fXB1lw9HhsJPFa/Ep+2H0Y3FfUZCrtqwSFMqAjlJHV1G/HYsqnw8gQ1ZnZDAEspHN5uCHmCtnkVvOteAr8hVADJ0UX5Vts+PeOsPR7PGcPho3dWxvigfI9E0LtJDM2PKhC1jXLB/juFxT9PFePb+hbCo/uRbSEgBISAEBACQkAICAEhIASEgBAQAskkoL1f7MlcnfQlBISAZghw5czs7OyY5mNU9JhuK8PdeQtwV958TLOVgp8LWyPloHzXuR+/q/8Qf2vfiVrKaZlK44rrHAqflU55MMmqGjPwlw/Gp3IKMY+VaQzg8ySCpvWIoC1ePTYYvwEvQl6rdfXvwR+gPJ5nsFg9QcNdKHMoHP4nFBZ/E4XHp/VUiqKq9FhFB+7BTATftCAYQhfeRe6FgBAQAkJACAgBISAEhIAQEAJCQAgMGgERQAcNrXQsBITAyQRyc3Nht/d6dZ78el+Pi4wZuCpzsuoVeoV5JApdIW9GbuujMO5tzmo83bQOTzauwRZnFTzBKM/DvjpM0nPpVq9aFEmnCwl8n+woxdqdxUnqPbnd5FBBJC6MxLlB2Zp9Nmw0fYOyqpqp0JEDtXVv9Tsge4JydXiuEh+LsV6tXErC6r+QOH0ZqZ09ofggL1SsIPH1ZySErjIhRYcrlilLGyEgBISAEBACQkAICAEhIASEgBA4SwmIAHqWHlhZlhDQKoGCggJwXtB4jfOCzswZi3tz5uG+fV7MaPKDIrwj1uDrxNvtu1SvUL7nx4NtI0s6cNPi/ZFhXnx/AqoaqPiPBi2fRNDbSAQ191RsbwkWYr3hS/DDhJbWTXC5a/uddTgcPlYRlDtUSOtUbqScrT8jIXQOCaJKj4DtoK+f59OAf6XQ+G3GfseWBkJACAgBISAEhIAQEAJCQAgIASEgBBIlIAJoouRkPyEgBBIiwMWQuDI8V4hPxPxZWSiYMg83H/Ph+1tduOq4F3m+3vB4L7kUsicoe4SyZ+h2VzV5isbmtZjIfC467zjOG1en7uqleTy2bBpc3dqsfF5kZhHUDVOPCNqqjMQG/b0IwIDqmmUxLT9eT9Bwp0o2VYy/m0Lif0jC9PioivENdOz+mI7gf1GxpEO9xzG8n9wLASEgBISAEBACQkAICAEhIASEgBAYKAFt/kof6KpkfyEgBDRNQK/Xo6ioKK6Q6ugF+XPz4J41B9aN67Gw3kc3Bw6MLcX6IhP2uRvgp9B4Ns4NWtvWjveVvZhiLcH0tDJwoaVk29IrdqO6yY76ljQ0tdvw9FuT8KXrtyV7mKT0V2Lx49ZSN16ospIwTOHwurHYiH/AbNcTaGpeg7zcBf2O093drR67kpIS8LGMx5RSEqO/4UBwD339vEbuoVU9X0OH6f6/yRv0PA9wnQtKQZR7bzwDSFshIASEgBAQAkJACAgBzRJgR4hAYPic57HzBt/EhIAQGP4ERAAd/sdQViAEhiUBs9mMwsJC1NbWIhjszesZ62J8JKB2zzgP5s2b1F3G7K/GCIxF+7jFal7QrZQbtNVPHodkXC1+k/OYeiszZWGGrRzjLYUwKMlxgjeb/PjidVvxy+fmwuM1YPvBAry3sQJXL6xRx9faf+VWP24pdeEv1VYSi4FG3URsxp3QN76IrKzpMOht/U6ZRVA+dnwSG68Iyp0rE3wI/oC8QddShfg3SQht7TkWn9LjLUYEF1O4/BI3FHv8741+Jy8NhIAQEAJCQAgIASEgBIaEADtBiAkBISAEhoKACKBDQV3GFAJCQCVgs9mQl5eHxsbGhIh4y8oArwfmHdvV/U379yPTaMK80WMwL30kjnQ3YzOFwx8gr9AAQkJalacNfHtP2YOpNvIKpWrzuQbKRTlAK8p14vOX78ZTK6aqPb2xagxGl3VhbujhAHtP/u4jbX7cVOLCyzVWEqCBOt1UbAr4kFG7AhVlt8Q0oNvtVkVQ9gTV6eIXk9WL6Qs8CM4mr88PKC/su1Ql3kX9BOgq+4f0eI0ZwSupgNLFJISSLiomBISAEBACQkAICAEhMLwJbNmyZVguYMaMGcNy3jJpISAEegmIANrLQraEgBAYAgKZmZngvJLt7VQkJwHzjhwFxeeFac8edW/Trp0IUn5R74gKVJpz1VtXoFv1Ct1CXqEdfirIQ+YOerGh66h6G2HKwUwSQsdaC6FH4iEusyfU43BNJj7aMoJERQX/9/okjK3Yh+wMnzqm1v4bk+bHDcVu/LXGosrDtbqZ+NjhxU3kLZtmGxHTdFkEra6uRiLh8OEBFE4HS0Jn8Hzy+nyThM9VJIT66Th00+0N8g79iITQ6+m4zfUgSU674aHlXggIASEgBISAEBACQiCFBDjyi8/9h4tx3YJELvQPl/XJPIXAuURA/yDZubRgrazV5XKBQ0i1bFlUbIaNKz53dlKoqpjmCHDoMX8pa/291B849gTlNXi9UcVx+tsp6nXOCcoiqL61VX3W0FCHgD2Dbnb1MVeQLzdlY3ZaBUpMJLiSp2NrjxDKDdppe6+7Xi2exMJolsEKiy6xIk0TRrRgz7FctDksFA6vx8EqGy6Y0UJ/R76E16cuYpD+y6Pq8NmmIPY6QtfDOpRSNHZWYXJOdsz5jvgzwul0Ii0tbUAniOzlqUwmsXgOnRS3kydoHXuV9gih2zg0nm75fij5yc0bxX9DnNtpOJ2MD9LbQZPdWiwWWK0khJPx+yzRzwlNLu4smhSnNeGcbj6fNi/4nEWoE1oKfz6Hiw92dHQMq/x7CS14GO7E30P8ecefccMpP+IwRJ3wlPmiPQthLODx35GWLfw7TotzrKurU8+5mONwuPHvLT7uErqvxXeTzEkIxEcg/pjF+PqX1kJACAiBfgnwST+fVPAP6ESte/JU+Mp7vBYppNvy6UbKaXliaD37do4y5+HmnJm4v2AxFqWPgl3fO6Yz4MFax2H8sWEVXmrZpBZUCofOxzovvT6Ie6/dhjRL6Mr2niPpeO7tklh3H5J2k+1eXFUQ8ozlCRwKzsTyY81xzSVcHT4Z4pSSF4ByXxfwfbrwMjZKFK+lgku/o2rxv6Gq8cfiK74U12KksRAQAkJACAgBISAEhIAQEAJCQAicVQREAD2rDqcsRggMXwJ8ZZUL6hgMiWfmcE+fAV9RcQhCIAjrhnXkFdrSJxQWPs+3j1GF0JuyZ6jCKAukYTtM+UNfa92CPzR8jJWdByh0nnJRxmjZ9m78wzU7yHcxlHf0zVUF2Lg7J8a9h6bZjCw/Lsyqjgy+o3skPmgIzT/yZD8byRRBeSilgrw9H3AAX6JbMVWPD9t+8s59iITQP9kQbJavsTAWuRcCQkAICAEhIASEgBAQAkJACAiBvgnIL8e+ucizQkAIDAEBFj/ZEzThPDvkSeqeNRt+KqykGoVmW9atga7z9GFKCsmUYy0F+GzOefhywQWYT8WT0nS9XqFd/m584jiER0gIfbllMw52N5Ks2b8wOKGiBdddcCRC8fE3RqO+tf/q6pEdhmBjYUEmzjNtioy8rs2OVc3xVR9iD1DOCZrMcHJlOnmB/jMdw9vIKzQjHP5OcvV6Ok4/z0DwNSrk5IyWryNLkA0hIASEgBAQAkJACAgBISAEhIAQEAIQAVTeBEJACGiKAOe/KigoiDn/5CmTJ09S15x58PfksFW8PljXfAKdk8SzfixTb8WF9rH4auFifCZ7OiqoOFLYWPJkwyK8cQAAQABJREFU8ZNF0IcbVqqiqIPE0TPZ1QuOYca4kPjq9hjw+LJplBdU2x+7l5aVYHzg3ciyVpIAur41vnyonAOwpqYmuSIoYVMuoLQC/0LFsq6mcH1zjwjtI+HzPSqc9FMSQj+gYklREfORRciGEBACQkAICAEhIASEgBAQAkJACJzTBLT9S/ycPjSyeCFw7hJIT09HdnZ24gDIk9Q9b0GkCJJCBZasa1ZDRxXLYzEdeYVOsBTittzZ+FLB+ZhDxZOsul5PyE4Kh+ew+IfJK5TD5Dlcvi8jh1R87dajyM8KCaU1Tel4/r2JfTXVzHMGgx0XFRoxJkoEfb/RjE/b4hdB2RM02QW61EJJ19BxZCF0EXHV9QihLvo6e4U8bNkjdKORkuprBqlMRAgIASEgBISAEBACQkAICAEhIASGmIAIoEN8AGR4ISAE+iaQk5MDe08V975bnPnZoMkE14KFCFKFeTbF6YJl7WoonlBxojPv3ftqtt6GSzLG4x+paNK1WVNRZsqKvMgFkva5G9SCSY+QV+g6KqDEhZSiLd3mx7eWHoFBHwrd3rC7GB9vKYtuorntnOxZmGHcjMrAx5G5vd1gxrb2+ERQrg7PnqDuGIXnyGAxbCj2IJTPO4Efk4ftlCjmLVQc6cn0UI7Q/Ynnk41hCtJECAgBISAEhIAQEAJCQAgIASEgBIYJARFAh8mBkmkKgXORQH5+/oAqwwfNFhJBFyHYU11e1+lQc4KCQrTjNb2iw2RrMZbmzsV9+YswK20ELEqvwNbud+HDzv34ff1HeL1tG455eosvjSp1YemSw5EhX/lwHI7UZkQea29DQWnJ9Zjs/ytGBNZEpvdmvRm7OnvXHHnhDBthEdTl6q0yf4bmcb+kFFLF+PspvcG3SQgdGXVcj9M8f0OFkn5PFeNr5KsubrCygxAQAkJACAgBISAEhIAQEAJC4CwioH+Q7Cxaz7BZCosByQ4NTfbis3pyKLKA0dnZmezupb8kENDr9TAajZp/LyW6VIViyNPS0uBwOBAIhIvfxNdbkPj4CwphqK6CQn1wGLy+rRW+UvLC5Bj1BMxG4fCjzHmYTSJotsEGB3l9hvOBcuR1k8+BHa4a7OiqQVAJIs9kx8jCLtQ16VHdSKJcUMGuI7mYM7EWZmNi60pg2nHtYjRmwOd3wu58B04lF51Kibr/vi4DCswB5Jpin3eQ4tG7urpUMZvfr4NhSg55hC4kT9AiqhZfRV6gzh7Rs5G2V1GxpDZ6XO6DQulCTzaeE7/Xklm46eQx5HHiBDgvsNVqVTtwOp3gQlti2iNgpgtN/DnNOYDFtEeAv0vDn78dHR0Jf6dqb2Vnz4z4e4g/7/gzLtFznrOHhjZXkpmZqRbq5PMa/jvSsoV/x2lxjnV1dcPqu4KLtHKBVi7UKiYEhMDwJiBuMcP7+MnshcBZT2DAleGJUIBC6d3zF4Di0FVe+qYmWDZuwEATRRoUPaZaS3Fn7jzck78AM21lMEV5hbb4urCsdjP+dc/reKV+Ey5YvBZl+aET5jaHBU++OZV+5Gj3EBYVXAI9FYaa7n8exYEt6kQ5t+ZrtRYc7AqxjHX2/GOutrZ20C+mKLNIHPsJMb6FwuPTe+CS4IzVJII+mIngcguCg+OMGisKaScEhIAQEAJCQAgIASEgBISAEBACKSYgAmiKgctwQkAIxE+APSLy8vLi3zFqD39WNlyz51HRnJDXp6G+DpYtm6NaDGwzn4oHXZE5CV8rvBBX0n2h0R7p0Bf0Y2vnMbzYvhYZi56CyRQqirTveA6WrR4Taae1DRY/S4uvoZJQQcz0P4Oi4F51igESQV+pseKoMz4RlD0mGhoa0N5OBYwG0UiXhnIxMX6QxrmcCiYZ2S+XzEvH/m/kSchC6MdUMZ6cRcWEgBAQAkJACAgBISAEhIAQEAJC4OwnIALo2X+MZYVC4KwgkJGRAQ49Goj5Kaeoe9YcUsdCvRiqjsO8Y/tAujxlXyOpbzPIE/TuvAW4p2gR5mSPglHXmzez01qFjAXP0n4hUe7dDRXYeiD/lH608kRW5jTYbOUhEdT3GIoNderU/DT9l6qtqHLFL4I2Njaiubl50JeokNap3EDuniyEziNBlNIRqOagr74XqTjWL6hi/NbBCckf9MXJAEJACAgBISAEhIAQEAJCQAgIASEQMwHJARozquQ2lBygyeV5rvZ2tucAPfm42qiiO+fOHUgOwEA65eC02mCg/ENsnA+UzT9AD1O1k5P+yzKlYVbBGCzKHQsbjGjzONUq8UZ7E7VU0N0wWr3fcigbtvLtKEk3gostac1stlI0t2ykGQdQ6N8At3UROvxGegTscRgw0haA3dAjLsY4ea4Mz7kC+Zhy3rPBNM77qUyn0PgZlCOUc4JSLlbVOE/oJhP8O3TQFQM+e1Q1+cGckPQdFwHJARoXriFrLDlAhwx9TANLDtCYMA1pI8kBOqT4YxpccoDGhKnfRsnMAcoX5A86FOxuD91qnAocPgWZdH3bkKRT6oHkAD148CD+/ve/U9atIAoKCvplIw2EgBAYXAIigA4u39P2LgLoadHIC3EQONcEUP5xwD/iuKAOF+dK1ALkScrFkQyNDWoXevJGDBpNCGRnJ9pln/vx8WHxxqDTo1BvxxRjIUaac+En6bArZwfczeXwOfIQDBiwn8Lhdxe8CkewC+l6C90oZ6VGzGCgSurwoct5jERQPyoMx9BhOg+dPh38lF9zN1WGH53mR1qcIiiL2Vx4KD09fdBFUEap2KlQ0jwSOcdQkZYaEkE7QmfGwVYFvpW0XUvPlfqhpMcn5mrkMJ210xABdHgcWhFAtX2cRADV9vHh2YkAqv1jJAJoco5RMgRQH12FX9Wg4LnDOmxqVnCwU8GxLgWHSAzd0aZgdSMLoXRaRwE/pgEKoYkKoPx7ZfHixXj44YfVKLZLL700OQClFyEgBBImMMCPg4THlR2FgBAQAgkRCFdhZHFxIOYdNRqeceMjXZh3boex6ljk8WBtlJqycG3WVHyt6ELccMV6mNLa1KG87UVoWHcjNjur8FTTGjzdvA7bXdXg/KFasIK8xTBQnlO2bucBXJ72CYqoGrz6OEAnoFVWNHvi/0rhk8OampqUVrxVxtMZ8T91And2ATlRfDebgH+lsPiXrAjSibSYEBACQkAICAEhIASEgLYIdFBQz6MHdHi3VoE76jQuepbsGbquScEf9upQQ3Uxh8K+/e1vY9++fUMxtIwpBITAaQjE/2v1NB3J00JACAiBVBEwmUxqGMlAQ6c94yfAWzkyMm0zFUUy1NVGHg/mhoWqxZ+fW4wHbthLldZDZ2/OozPRuXehOmytpx0r2nbid/Uf4b32PWj0OQZzOv32rdOZUVZyXaRda+PbuLW4Ffk9IqjLr+BZEkFbExBB2SO+uprEXgqJT5Vx1L3qDfrTDhhvoXFtPV6fJObiI4qZ/xl5Cb9FFeMlKj5Vh0TGEQJCQAgIASEgBITAGQmw4PkUiZ+1MYqaLJY+eVCHZkoFn0pbtmwZHn300VQOKWMJASEQAwERQGOAJE2EgBDQHgEO58vJyRnwxLqnToOvrCzUD2lglk0boG9qHHC/sXYworATt126N9K8fcv1MLX0eqZ2B33YRKHnTzR+gmeb12Onq5a8QkOel5GdUrSRYZ9A4eqj1NF8fidaG1fg82Uu5JhC8+minEssgrZTaHy8xuHwVVVVakh8vPsOpL1COaJM1/iR/l8kgl5MFePDYfzdJIQuoypKLISuMVGagoGMIvsKASEgBISAEBACQkAIDJTAm1UKGuMUM1k0ffGIjvJwDnT02Pavr6/Hvffeq6bBGjNmTGw7SSshIARSQiD+X6kpmZYMIgSEgBDon0A25ey020Nh2f23Pn0L94zz4CssCjUIBGHdsC5SHOn0eyXvlQVTarBwSrXaYTCgQ9OqL+Bay0KMsxRAR1k3w1blacPytu34PXmFftCxFy2+GC9/hztIwn1p8XWUpyyUfqClbTPgqcLSMjeyjKGzyk4SQZ87blXzg8Y7HHuAsicoF0hKtSlp5BF6C1WMJ49QnMdunz1nyZwn9M/04r9RaPxOQ6qnJeMJASEgBISAEBACQkAIEIEGOj3cQnnbE7FaOsXj3KCpsHvuuQeNjY146KGHMGpUyHEgFePKGEJACPRPQATQ/hlJCyEgBDRMgCsqcpGUARnFQ7tnzYY/NzfUjc8Py9o10HVSnsgU2Wcv2YPyAhLfyNq7zHj33QvxmcwZ+GrhYlxgH4MMPXkj9pg76MWGrqP4v8ZVeKF5I/a46qg0UWoua5tNuSjMvyg8FVTXvoF0gx+fL3dFKsG3eVkEtcBJYfHxGhe34pygnBt0KEzJDUC5l8bmHKFjKW4qbHUk+v7BjuBvqCDU0YHlnw13KfdCQAgIASEgBISAEBACsRHYlqD4Ge59a2t4a/Du//CHP2DFihW47LLL8PWvf33wBpKehYAQSIiAuLMkhE12EgJCQCsEOA9oUVGRGj49oBySVFTJPXc+LGtWk/dnGxSvF9a1q+FatBgBG5WQHGQzUuj1F6/fhof+PBddbhMOVGXjryvH4qYL92MhhZ0voNuh7kZs6arCwe4mkjtDgudRTwv4ZuswYZqtFNNtZciKEksHY9r5eYvQ0raJwtXb4KKQ/MbmNcjPXUieoC48QyHwHArf4tWphZH4Oas+PnE2EAiAK4TmkiCdlZU1GEvot09lBMVLPeBAcDvFyL9O4jNXiGfbT49/aUBwDnmJXuuGkiex8SEw8r8QEAJCQAgIASEgBOIn8MfqXEqf1P/F5WqnAtcA1ItG8gKtORrbOel3yhugj9NVbM+ePfjud7+rnrs++eSTFDEVvyNA/PRkDyEgBOIhMICPkHiGkbZCQAgIgcEjYDAYUFhYqHoOBgeQ4CdI/bjnLYB19UroHA4o7m5YSRB1nr8YQbN58BbQ03NOhht3Xb0DD786k+RNBR9sqkBlUTvOG9+gBsKPNueDb53+bmx1Hsc2qhLP22zOgAdrHYfV20hzLmbayjHakn9CCH3PMAO+U6iAU2nxtTh89M9qXw2Nf0d25nRkm9JCIiiFwHNRpMZuHV4gQZS9Q8262E44w5Pj49jU1AQvCdF5eXlDdhKpTPUiOJk8QT+hCvErSAht57NhOqHdQO+HTyk36EXE/0oSQtPiW194nXIvBISAEBACQkAICIFzmcCHjlw4lRiiuVgj7V8nPSPK2hjzh34djbDGEV3F56tLly4lxwAXHn/8cZSF6wuccTbyohAQAqkmEOd1jVRPT8YTAkJACMRGwGq1qh6DsbU+fasgVZh3L1iIIPXHpjidqgjKHqGpsEmVLbhm4aHIUH9+ezJqmigHZZTZ9WacT2Hx9xcsxk3ZM8CCZ/Q15sPdzXi1dQv+0PAxVnUeQIc/+Tk17enjkJU5VZ2Vn0TY6rrl6nYuFUTiwkiWHsGzjkTQF6ss8CToKNne3q56g7JX6FCZQt+Uyvnk8flgO3ANuQ+Ye8RODvF/nyvGU37Q98ygzARiQkAICAEhIASEgBAQAucYgZ/97Gf49NNPcdttt+H2228/x1YvyxUCw4eAeIAOn2MlMxUCQqAfAhwuzdXEOweYuzNgIQ/GBYtUT1CF+uNcoJZ1a9TnQKHyg21XzjuMo/V2bD9YAA+FBD36xnT809L1sJqpUnmUKSR7jqVCSXxr97uwxVmFbc5q1RuUm3WRMLnacQif0I09R2eklWEU3UeLpVHdxb1ZXHgFOjr3IBDwor19Jxw5R5Buq0SBOYDbqDDSc6rwqaDarcdfaqz4XKkLhgQG53ygXBypuLgY7O07VKaQEyiudiN4AbkPLCeBnL1CA7QgFymkr1GahA8tCH6GBNLZHvJYHapZyrhCQAgIASEgBISAEBg+BD6XXUcRTf37Ze1uV9AxgIvNfA46Kze2iB2K8YkZ4MqVK9WCR6WlpeAcoGJCQAhol8DQ/ZLULhOZmRAQAsOYQH5+PuWm9KhC6ECWEUhLg2s+hcN/sorygfqgb22Fdf06uObNB3T9n6QNZGwWz+5cshO/ejYNDW1paGqz4U8rJuPLN2w9rbCWSXk/L7SPVQsm7XPVq2Io5wZl41O4A5Q/lG8ZeouaJ3SatRTp5Ek6EDMaM1FUcBlq6v6mdlNdswzjRn+V5qhHscVPgqcbz1MIvI8mcMypx8vVVnyWRFB9AuIgC9tVVVWqCGpOQTqCM3FR7LSg250IXkqeta+RELqNlVGyVnpfPEXeuuwNerMLyrgTBetQI/lfCAgBISAEhIAQEAJCIEzghp4ioOHHp7v/WKfg3doETiJ7OpySFcTnimMXNk83j+jnOVLpjjvuAKdu4ryf2dnZ0S/LthAQAhojoH+QTGNzOiemw/lB+Ae9li1cfISrMg/Uo07L6xzOc9OTN6LRaNT8eymVjDnhuI2KFjkoh+dA8oHynINmCwI5eTDWVNODIHQUDq9zdMJXXEIx0f2fgPHxCVeo5wJNnB8oVuOiSONHtGDtrmL4AzpVCOV9x5WfuYQle4XmGdMxxVaCydZi6GiereQd6gtSUR+y7qAPx0gY3dR1DA2+Tlh1RmQZEi/yZLWWoL1jF/x+p3pj8TM9rVIdK8MYRJnVj12dRlWEbaPCSA0UEj/B7osFn9pH9H8cBs/H1URpCviWLOO/IX7fsHAej3HeT2U2HdOJdOMq8W09wngH3a8jcfkwXWMs9UPJSO7JdjxzPBva8t8Qp7hgc9LfYDx/R2fD+ofLGvjCBP+NDqgY3XBZ7DCcZxpd1OPPOraOjg71WA3DZZzVU+bvIf6848+4oUz7clZDHuDiMjMz6Rq47v+z9x5gkt1nme9bOXTOaXpyzlETFC3JkpUcMGDLxmBgDRjwLuyFhXv9XNYsLLvrexeWa+9ygcWyvZZtMLJRsKKVw4yk0eSkyTOdc+6qrrjvd6prpqanQ1X1qdDd3zfPmUrn/MPvnKo+5z1fMM4v5XuUzxa/jsvHMUqhy3T+VpTw1O+9bksKvpk3zv5jPH2vSOPev0QfyX6XoqsT7Y/+6I/w4osvYvXq1Ubez/379yNxefnll9HT02Oct0pue/ls3759E5vR10pACWSJgIUCgV6ZZQl2Yje9vb3GCWjie/n2fOnSpcaQRBRobW3Nt+HpeEhARCARBuTuo9qNBEQoaWtrm7UIKq3aujrp/XmA4c6xn8tQ42L4t267scNJXsnFppwsi8lNDwnlTtUOn63GPzyzeXyzqOEFuml5d0rNhKMRnPGLV2gTmlm5faJJ1fitrB6/iVXkvdbUhcXh0cu4eOlbRrNWFkhaverfwEnv0LhdHImFwI/jMwTQT9axcFB8hRQf5SLRzArxIpjLia2Iq7Ox6CGKC09TqOtMSJNg4TGzh8Iqc4dayvTPbTp85TsU96jo6upK63uUTr+6TWoEioqKDOHG7zc/53BqI9G1JyNQXV1t3ByUz8SbPh3xYbJ29T3zCMjfNvm9k3MFvdFjHlczW2psbGQmJBtv+IbR1NRkZtOmtxW/jjO9YRMaPHz4sHFenE5Tz7VY8E5X6meQyxm986sr0jsPkxt8st+3bt1605B//ud/Hk888cRN70/3hsov09HRz5RAZgloCHxm+WrrSkAJ5IiAiFrl5eXGXdfZDiFcVQ3/9h1wf3DQiCe3N12FSzxvN2ycbdMzbr9tdSc+uusyXnp/Kde1MBR+I/OBvouqMuaaTNJsrOIj3qCy9ISGcXikGSd8rYY3qDTRTw/R14bO4Q0WTFrjqTHE0MXO8iRbh5H3s7xsB3r7PqBGHKLw/FMsWfy5a9svLwjjUxQ8f9zGHJk89zwzZMczrPb5SG16QomcOMpddLk5IykP5KIxH8yynRXjt9Ab9E26FzzH4kjD9ASNcmz7+fogs0ndzfl+lMJvzJkxH4asY1ACSkAJKAEloASUwJwh8NH6KJpHLbiagk9BMe9P/8Li9MTPmcDcc889mM7b9vnnnzfy2G/ZsgU7d+6cqTn9XAkogQwTUAE0w4C1eSWgBHJHQLzGJNXEbD37ZAahugaMbQ7BdfSIMSHHxQuIUgQNrF6T8Qk+cut5NLEo0pmrFfAH7EZRpD/43HsUYVOvjF5hL8S9JWtxV/EqnPa34zALJ7UFYh7EEQYVnfa1G0s5w+K3ehuNUHqPJRY2Od1EJRfowOAJekWMYYCFkSQsvqR4/bVNVheG8HEKnk9SBBU7MWhnQSQ3HqhJTwSVNiT8TLyYampqjDvz8l6ujRkAgLvGEN3DFCcvcK6vcglSBJXlBSqfbzE/6EOc821jMNbN9YC1fyWgBJSAElACSkAJzBECUsjol5dH8KMrFnw4yBczWA1Pw36J6xfOfCo7Q0uTf/zlL3958g/G373//vsNAfTBBx/EX/zFX0y7rn6oBJRA5gmMJyzLfEfagxJQAkogFwREHDOraE5w8RIE1l0X9ZwfnoHj8qWMT0tqLn3xoRMoL455fbb1FOJ7L2yYVb92qm+bWAjplyt241er9mIbQ+CdCYpcb2gUrwx+iP/R8Tqe6T+OlklC5xMHYLcXoK72gWtvtXU8T2/PG4sArWfuz4dqruc+PjJgx0udaSRjutZLLCekVIhPNX9nQhMZeUptF5ZPUOj8GsVlEUMlFF5shDvzn7zAnxUjeiRDZ+OxnvR/JaAElIASUAJKQAnMOwIu3mz+/LIofmFJFFU835rMiniK9TF6i/7W6ghKU8/uNFmT+p4SUALzgIB6gM6DnahTUAJKYGoCEh4tScslV5MZRQUCK1fRHTQI57lzRqeu48fAyhIINiyaehAmfFLoCeJLHz+Gv/zhTgRDNhw+W4OfHRzAvTuvzrr1ansR7itZT6/QNTjlazNyhXYEh4x2Q8wfepLvyVJJ79FtBYsYSl8PF3N9TrTy0m3o6X2XeZ3aKEj2o73zFdTV3HfDaptLgghTC3x+XPg82O+AwxrFXZXMk5mmifgpOe0kHF7yEOaTWVhxFF+IV4yn8HlqXPTs4tn73xciupQi8aeYH3TljWJxPs1Bx6IElIASUAJKQAkogXwiINmPNjO3uizdvM/c7rNghKdSHp5eVbqiqGPQTZ5kSMonbDoWJbDgCagH6II/BBSAEpj/BKQYkXiCmpUrMrB2PYJLll4D5zp8CLaO9muvM/WksXoIn73nzLXmn3xzFT68Wnbt9WyfiAeoFEP6YuVe/HLlbmxmUSRHgldoN/OHvjRwBt+kV+hzAyfRFoyFzl/v14JFdR+/9rK7Zz/GAj3XXsefbCsN4p6q656g+3udeLNndrfnRdzu6Ogwcr7mY3J5S30Elt9hkaV/Q2G5MUHsvEwh+a+KEP27AkTb9U9y/BjRRyWgBJSAElACSkAJJEOgksFEG3nDeXdlTBCt5/1mFT+TIafrKIGFR0CvthbePtcZK4EFSaCgoOBaJWkzAIxt2oxQfUOsKRbl8Rx8H7aem8U+M/pKbGP3hjbcsbXJeCvKAjvfemYTegeniP9J3DDF53Ws4v5AyQb8bs2dRs7QKnp/xi0UDePYaAu+2/0uvt29nx6jzQjwPTEPw+qrKvYaz6N8r6XtaeP5xP9uKQvizgSvz7cogB6gEDpb6+vrQ2trq1GhdbZtZWJ7y2qKn39EEfRXmL2/PMbM6Oco5/4fGRb/Qw+iSeS0ysTYtE0loASUgBJQAkpACSgB8wi88MILTAkV1fyf5iHVlpTArAioADorfLqxElACc4mAVIUXIdQU461lqQwfrq6ONUcPRPd7B2Ab6Del+eka+fSdZ7G8PtbPiN+Jv39qM8PiM/Nz7mSo+w7vYvxa1T58vuIWo5K8nVXl4yah8i8MnMJ/73gNL/KxMzSE6qqPwM4iSmLDwxfR1x8rHBXfJv64rzyA2yquh76/2u3EBwyJn635fD4j5YEUwMpHE68Eyy2c958MMvx9FPCOF7OK8IM3KWZ/rQRRVpGP5ufw8xGpjkkJKAEloASUgBJQAkpACSgBJTAtgetXsdOuph8qASWgBOYHAQmFdzpn72lo0KCS5dt5C8IUVsUsrEjuPrAf1mGGOmfQbLYo/tUjx1BSEFPImjqL8cOfrc1gj7GmFzlL8XDpJvw2vULvZr7QChY+ipt4gEpF+ce69uPx/qMYqrwb4fH4o7aOl5h/dXI173YKoOINGrcXmRv06MDsRVCpDi/FkaRSfL6ahdO03Esuf8ox3s2CSfbxQkljFEKfYfIqEULfdoJpWNWUgBJQAkpACSgBJaAElIASUAJKYBYEVACdBTzdVAkogblHwMqS6iKCyqMpZrPBv3svIsUlRnMWFuTx7H8bVnohZtKKCwL4dYqgNmtMHXv3VD1ePdSYyS6vte2hcrerYAn+VdWteLRiJ9Z6amEFRbtxawsM4DUWQXq1bC9OeZejn+JoW8eL8Y9vepR8oNuZFzRuz3a4cHJo9iKo5AXt7OxEd3e3EX4Ubz/fHi3eKCyf5vEiHqE7xSN2XAgd5DH6fYrMf87Q+BOz55Fv89bxKAEloASUgBJQAkpACSgBJaAEskXAJAUgW8PVfpSAElACsyfgcrlQWVk5+4bGW4ja7fDt3YfoeHi9xe83RFDwMZO2vH4Av3D3h9e6+Mnrq3DWxKJI1xqe5sliZzk+UboZv0Ov0LuKVqHUFgt9l02ClEWvuOvxZsl2/DQ4hiODp1kBfnJ3xvurx7C5+HpxoKfbXDgzfHOl+WmGMuVH/f39eZ0XND5wSwULJf0qc4NKjtA11wVhdLCk6d+wYvxfcbnC52pKQAkoASWgBJSAElACSkAJKAElkBIBFUBTwqUrKwElMF8IFBcXo6Qk5rVpxpyiDKv37b0VUTdDl2mWkRE4334TUXqEZtJu29yCWzc3G11Eolb8A4si9QyYXxRppjl4rU7sLlyG36y+Db9YvgOr3dU3eIX2OYrxwkgTvtn5Ol4Z/BC9Iea+nGAP1vqxvigmgooP5L+0uXF+2BzBL54XVB7z3SyLw7D8a6ZR+DKX+oRCSefpBfp1Vox/jBXju/XPd77vRx2fElACSkAJKAEloASUgBJQAvlDQK+g8mdf6EiUgBLIMgHxAhVvULMs4vHEPEHHc4xaBgYQfInVH4MJ3nxmdZbQzi9+5MMbiiL93VNbEAjm7ud9masCnyrbii9X34HbKIp6ItdFYH8kiPdHruDvu97CD3sO4oy/A5HxkG8Jon+EIujqwnERlCroj9s8uDRqjggqeUGlQnxvb29eh8THd61lI4+b/5Nh8Z+nV2hJ3HOWlA4yh+1/YFj8E6wYP3w99UB8O31UAkpACSgBJaAElIASUAJKQAkogRsJ5O4K+cZx6CsloASUQNYJWFikp7a2Fjbm8TTLIoWF8O3ZCwmLF4swB2Xw1Zf5JC5gmdXT9XbiRZFKC2Mh9y1dRfjeC+uvr5CjZ4U2F25lWPwvUwTdOXQS1cHehEyhwJVAL57sO8oK8q/j9aFz6A/7YKWe98k6P5YXxDwfwxRB/7nFg6s+c/ZRNBo1BFARQkUQzXez8K+0ZR8F5K8NAA/Te9U9nh80TFCv0NP337NQ0ksuiuz5PhMdnxJQAkpACSgBJaAElIASUAJKIHcEVADNHXvtWQkogTwg4HA4UF1dDRFDzbJISSkLI+0BKy0ZTUZYjdxy4B3WthkXr8zqKKEdKYr0pY8fg90WEw4Pna3Fi+8tSVgjd09LSzZgpbsWO4ZO4a7+97AxGkARxdG4jdJD9MDwJfxt55v4Ue8hXBzrxKfqR7HEG5tLiNh+1OJGq98cEVT6jYfEjzBVwVwwC50+LQ9Q4BYh9A4+WsePJT+P239h3lWpGP+eVoyfC/tSx6gElIASUAJKQAkoASWgBJRA9gmoAJp95tqjElACeUaggMWLysrKTB1VuLwCgT0igo4Lq1evwn38qKl9TGxsSe0gHr33zLW3n35rJU5dqrj2OpdP6mrvp8hsg5tiZ2Pfe4ZXqITJS7h8ol0c68aP+44wRP4NNBSfRJ075qUZiFjww2Y32sfM+7MVDrM6fVsbOjo65kRIvHCyFLFi/GfoCfp/MzR+y/XUAugnl++wYvx/YY7QM+YUj0rcL/pcCSgBJaAElIASUAJKQAkoASUwlwmYdyU5lyno2JWAEljwBMrLy+H1Xq9gbgaQaG09HLfdSdUq1pr9yhU4T58yo+kp29i9oQ0f2X7V+JxSGR57diO6+mKFmabcKAsfOFktvrb6nms9tbU9w0JJVUbBpN+qvh17GCYvhZTiNhwew4GR8+i0PweXnVXRaWOGCOpBV8DcP119fX24wn0TzHCu1vjczHi0VLNi/G/Qe/UPKIQuTwjlb6b4+Q2KoN9gxfhm8zxmzRiztqEElIASUAJKQAkoASWgBJSAEsgVAXUTyRV57VcJKIG8I1BTU4Pm5mZThTDbihUAK8EHJQSe5jx/DmDYfWDlqozN/5N3nENLVyHONpXDN+bA3z65BX/wuffhdsZCyjPW8QwNV1bsRW/fQYwx96fP346u7rdRVXkbSmwe3MlcobcXrcRZXwcOjzbjKtcRi1qCCLhfB0ZvZx7VEviY+/L7TW58odGPcqd5eVX9fj8GBweNdAiFzOM6V8yyjPv0/xhC9AgrxD9JobtzXPQ8w9f/2Y7obnqJMneopWw8ZH6uTEzHqQSUgBJQAkpACcxLAlVVVZAonLliVqa0MjNV1lyZt45TCcxHAiqAzse9qnNSAkogLQJSDElEUCmQEzGxaJFt3ToERkdgORYLgRcv0ChF0OCSpWmNc6aNbMwP+WsPH8fXH78FvYMetPcW4rvPbTByhJqY6nSmYdz0uYTA19c9jEtXvmt81tH1GspKt8BuLzJe8/QSaz21xtIbGsWR0SYc97XCL1XkvW8hOnoHRdAijIat+IerdjxQ14WNBSU39ZPuG7LP29vbUVxcDDk5n0snu5atQUQ3sRLSW8yt+iyLIw3TSzZK1+MDfM2q8dG7mTf0vjFYPCqEpnt86HZKQAkoASWgBJTA7AksWrRo9o1oC0pACSiBNAioAEpocgeqq6vLWAL01BIBRIqiOJ3XwzHTYKubKAElMAcJuN1uVFRUGL8Hpg5//QYEWHDHeeG80ayL+UCjdgdCDQ2mdhNvrNATxG98/Cj+6w93IRiy4diFajx3YBke3HspvkpOHosKVxqiZ1//UYrMAbS0PoMlix+9aSzldi/uLl5jeIae8XcYYmhT9E1EfSKCFiIUceLp1jK8WfQethdWYJO34YYQ+psaTOEN8QSVIknyt0COh7li1JeBO8fo9TkGvMRxS5X4AEXQEJcX6R36NqvFP0gh9DYKofrXf67sVh2nElACSkAJKIF5ReDIkSNzcj5bt26dk+PWQSsBJXCdwIK/BDp8+DCefPJJ9PT0XKfCZ3LR+9BDD+GOO+5gIWdz883d0JG+UAJKIO8IlJSUQEKih4ZiuSfNGmCAIqiVeSbtV6/QO4+/M4c/gI+eoGHecMmELaoexhfuP4lv/XSz0fyz+5djUdUwNq/sykR3SbdZV3MfBgZPGwLowNBpDI9cRGHB8km3t1ms2OCpM5ae0DAODF7E8d6ViEaYrzXqRf/wTrwafh1vDJ3HGk8Ntnobsdg5+4JWkg+0paUFciyIID6nvEFFs33Ej+gdFEKfpvB5gDfzxBt0hH/LfkRur1II/QTD4rfTY1RNCSgBJaAElIASUAJZJBCNRk1NN5XpodvtdtUDMg1Z21cCWSJg+xotS33lXTdvvvkmvve97xmePg30wtqxYwdWrVpl/MB1dnbi9OnT6O3txZYtW0wfu3gXjY3x4jSPrbS01BideMiaLQTl8bTn1NAkZNtBAS3fj6U5BXV8sFIQaYQem7PJUST7J+5BGAqFjJO9EL0KrUODsA4PGz052tsQrqhE1JOZQkV1lSP0ALXiYqt8ny04cbESm1Z0ocibO/HLanXBZnNjaPiswWCUoe4V5bsoMk5/s0mKJK32lGFtYQQnh2wIR7l+lOJeuJYpBZrRHRrACYbMn/a3UV+OosxRAIfhFjm+U6d4kP0kAqfso4kmQrgcBy6Xi6H6c+ueoYVCqGUz9/M2phDooXto13h+0FFyO0xuJ5knVIopVZiXS3UiPzNey3fIM/79GB0dnVMXTWbMf660Id8RSSMx2fdorsxhPo+zoIC/hzxfEBMvdzPTvMxnbtmcm/wdkt87uQGn+yeb5JPvS26KimOMCHjyPcpni1/H5eMYJd2QRF3KcT4XFjlPlP1eW1ubjzh1TEpACaRAYMEKoBLy/nd/93fGj+69996LX/u1X8OGDRuwZs0a7NmzB/JH48SJE4YHkIijZv/gqQCawlGqq05JQAXQKdHM+gO5EBHRRcR/OdFNxyYTQKm0IVRbB1t/H6wUc9g47G2t9AKtQTRD4darF/fiSnsxuvq9CEesOHWpErvWtcPpyJ3w5fXUG16gobCIzD4D71ReoBPZe20WrKYIenrIjqB4NkZdsIRqWFyqmXgj8EWCuDTWgw9GrqKPuUQLKJwWU3CdyqYTQGWb+E0gOQ7kmJhL3qAyfktRFJZdFEFXUeBtowg6MC40y6PkCJVq8YvCsBSmd5xLH5k0FUAzSde8tlUANY9lJlpSATQTVM1tUwVQc3lmojUVQM2hKgLoXLpZFvcANVsPMIemtqIElEAqBMavglLZZH6se+zYMeOHVwpdPPzwwze5te/btw/r1683JivrqikBJbDwCEgeYPmNMN14F9m3azfCZbFQbQs9Dz3vvgPrSMwr1Oz+rNQIf/WhE6gpGzGa7mFhpP/59GYKe/wgZ2bBovpHrvUuFeEDgb5rr2d6UsEK8J9b5IOHBZ/EoqwQXxy4F1X2mOe6vBeKRgyP0O/1vId/6HoHh0avYix6s5enrDuTifjZ19eHpqamOetxbVnNuf87pnX4Io+zioTqq8foDfrnxYj+wIvoQC6PiZn2gn6uBJSAElACSkAJKAEloASUgBJIj8CCFUDlIlZs+fLlDMUcDwucwHDJkiXGO1IRWk0JKIGFSaCoqMioCm767Pm749+9F5HiWAV0y1gAnv0UQZkeIxPmcYXwm588Ao8rFvp+vrkM//TKmkx0lXSbXu9iI/RdNohSmGxp/2nS28qKVa4IPtvog3NcBB0IeODw34lHy/dgM4si2RPC37uZP/SlgTP4ZsfreG7gJNqD6YWuSchWc3OzkR4lXc/glCZp8sp0QKY3KI+BP+H8f44eyN5xL2DxpJUK8l8rQfSnbkRZK0lNCSgBJaAElIASUAJKQAkoASUwXwgsWAH0i1/8Iv7yL/8Sn/70p6fcl5L/Uyyfc6hMOXj9QAkoAdMIiBeohHeabVHmY/PtuRXRAhamoVkofroPvAMLRbZMWHWZD7/+8HGGcMe8Jt8+vgivH16Uia6SbrOm+h7ehIrlPx0aOouBgRNJbysr1ooI2uCHY/yvWbPPhre7anBf8Qb8bs2duLdkLSrthdfaDEXDODbagu90H8C3u/fj6GgzAnwvFRPhU/4+iBAqguhcNKkCb7mHeaj/lELoPVQ77ePh71I1/lnujz+lEPqWk561c3F2OmYloASUgBJQAkpACSgBJaAElMCNBBasACoYJBl8vLDCjVhg5P07evSo8fbSpUsnfqyvlYASWEAEJC9XDYsXTeUtPhsUUQqrhgg6nv9TiiN5RASdpCDPbPqJb7t2SS9+/q4P4y/xxGurceZK+bXX2X5it3lRX/vAtW7bOl5AJJpagaYGTxi/2OCjx2esmcujNjzRSm9Q2LGDXqa/XrUPn6+4xagkb08otNQRHMLzA6fwV00v4afdx9AZYnh4CibFxySaoKenZ84WrLB4mR/05+h1/O8phO6SwnzjQuggTw9+UBALjT8eK5ySAhpdVQkoASWgBJSAElACSkAJKAElkFcELPRkGb/ayatx5XQwguTb3/42Dh06BAl//epXvwpJHj+T/ehHP4JUqE3GJL/ounXrklk1Z+sUFsa8pqQAiBRtUss/AlKRUEQ5qRiqlnkCUvHz6tWrSXck+0fyiIrJ92ja/TQwALz8IsBQeMOqq4G77gZ3cOy1yf9/+5lleO0QCwfRvO4Q/uTXT6C2Indxz8dO/jcMD8fY1tXeiWVLPpHyjM9Rw/tfF8h6/K/aBqYDfXQ5PR0TWvKFAzg8dAXvD1xCd+DmnKuN7nLsKlmGTUWLbgihT2hi0qdyQ62+vt74mzHpCnPkzdDlKIa/F0Hw+I0DdqwFCn7JCseqRJo3rpOpV8I27oHt9/vnVOGETDHJx3ZlP0k1X/mtU8s/AlJMTAp5iI2MjKRd3C//Zja/RiTnDFIcRqvA5+d+letBuSku14ryPcpni1/H5eMYDx8+PKeuLeUcRK63tm7dmo84dUxKQAmkQEAF0Elg/fjHP8arr75qfPKlL30JmzdvnmStm98SoVQEkmTsoYcewsc+9rFkVtV1lIASyCMCEvbc3d2dkRFFuroQeOFZIBgr1GNd1AjHPffCQiHVbAtRo/iP31qJ05diNzrqq/z48y+fpRiam5jnoeEmHDz0n42LCgu9NG/ZITee6lKe9sneML79YZBepLFNt1Xa8LlVdlgl+eUEOz/cgQO953BisJmi6Y3zdtuc2FG6DHvKV6LWXTJhy6lfFhcXY9GiRdeE76nXzO9PRg8G0fuYH8HLN3IpuN2Bsl9xwVGXGWE+v6no6JSAElACSkAJKIHZElABdLYEdXsloATSJWD7Gi3djefbdnK3VcTP1157zZiaCJS333570tN85ZVXkq4OvHr1aqxcuTLptnVFJaAE8oOAeIUPDQ1N782Z5lAt4llQWY3I5UtSFQhRuaEyNAjrkqWGx0GazU66mWiq29cO4MCJUoz67RgateMyw8Zv3dLHvibdJKNvupwlCIfGMDB4kf3Qs2K0DXW1e1Pus9pjRbXHguO9MeGufTSKATrVbiiz3sSw3FmIzSWLsadsJQrsLvTQI1Q8RMUkV2iTrwf7KZCeH26HjQWVKl1FfJxejJaweAmJF4t7ihgv5th/jnobih5wwl5jxdi5MKLjQQDBqxEM/jSAyGAUrlU2WN05OFjmGEsdrhJQAkpACSgBJXCdQHt7+5yK5hDveYnqqq2tvT4JfaYElMCcJKAeoOO7TUJTv/Od7yCe9/PBBx/EAw9cz0uXzN6VavHJhn5J+IT8kOazSTinmLDpomeaWv4RkD/IEtY2zLyRatkjIN8JCYWf6fsu+ycegiTCWLKpJKxtrXC+e8AQQWVW4eXLEdyyLSMTbOkqwNcf38bI+1ho5D07m/ALdzOOPAcWDvtx8sxf8qQ4djwvafw5VonfmdZIjvXb8GTr9dyVO8vCeKBu8lQRErorJgWNLo314BBD8c/5OhCJ58McH4HH6sSWggZsLWD1esfMaVEklLGaqQy83liRq/Fm5txDlJpw+GcOhJ8jJ3+C4OmJwvZAELZ7grDEMj1kZG7yHRLPWrG+vr6kv0cZGYw2OiUBOc4ldHeuFgabcmLz5IPy8nLjfEGm09HRMePfr3ky7Tk3DbnJKucK8l1Syz8C8Xzwcv4n36N8tvh1XD6OUT1A83Gv6JiUwMIgELviXRhznXKWIh797d/+LS5fvmyIkp/5zGewb9++Kdef6oNU/tBIBeFkw+Wn6i9b70ueG72gyRbt1PuRkzDdP6lzm+0WZWVlkDvY05nc6IibeJgnfUFTVY3o1m1wHT5kbG67eBFh5h4KrF0fb860x5qyAXzxgRP4uye3UO6z4OWDjagtH8TejW2m9ZF8Q3Y01D2MK00/NDZpaXsBhQXrmHfJlXwT42uuL6QQUxPBcx2xbQ/22WBDGHdXxTw8ExuUm1GyyHdpsb0Ui0tLMVw0hmO+FqNK/CCFWTFfJIADQ5eMZYmrHFu9jVjtrgZ9SxObu/Zc9rf8XZEL2srKSiN/1LUP59qTe8ltD+f5rBt4k0wjfO6zIPxjJ8Kv8FTiEbqI3hJgugbzJ5Z4o0EFNvP5mtWi5EjT/WMWTfPbScwpKTfxkv57ZP5QtMUpCMg5g/zeyf6RRS2/Cei5d37vHx2dElACSmAyAgs+BF5y+f31X/81xHtTTt4l5+f27dsnY2Xqe3J3VzzC8tlKKQKIycmYhPyq5R8BScgt3mv5fizlH7nZj0i8++TmgBRlmcpk/4iHrphcbKZyQRMpLkGUfdg7O43tbbxpEnXYESkrN16b+V9N+Sjstig+vBpr+9SlSqxu7EV5cfZ/o9yuKoa/X0Yg2M8iEEH+/oyiuGhtWtOtZT5TD+d1cSR2r6/FbzNygy713likRfaTXHgmCgJOqx2NzjLsLFiCWmcxApEw+sPXi8EN8PmH/g4cGW2Gn1Xry+xeuK3XPU4TBywXSfIbKn3I35lEYTxxvXx/Ll6elg30StpFMXSASmf7eB5Q8Qo9xg+Pcv5VEVi4mGnyHfJ4PEaTUmgwle+RmePQtqYnIMd2Sjd6pm9OPzWZgKTkiHu7yw34REHU5K60uTQJyN8G+b2T3zjdP2lCzPBmJSUlxg1TOf/Ld0eW+HVchpGk1byGwKeFTTdSAkrABAILWgAVL0wRP+VR/kh85StfwYoVK0zAOnMTKoDOzEjXmJmACqAzM8rkGiLKTFeVejYCqIw7Qi9TqmWw9cSKLtmZiiLKPiMlsZsTZs5tRUM/Ovs8aO0uorBrwYmLVdi+pgMeV/bD8LyeRvT2HeT0ovD52wwB1OEoSmu69RRB7dTnLo/GxLomn8143ei5LoJOJoDGO+OmKLcXYL2nDpu9DXAwF2gfRdkAc4SKBfnYHOjHwZGraAsOwMnPyymGWiZ4hcrFkoh3EnEgqRFEQJ+rZimgr/B2eiet59JBIZTetYYN8fl79A69SMG5PgxLyXglqllOVAXQWQLM0uYqgGYJdJrdqACaJrgsbqYCaBZhp9mVCqBpgpuwmdkCaISp18PNXFp45tjPhacnFtb45Cm0KZZsDlARxeU8T67zp1qkLTnvVFMCSiA3BGJuMbnpO6e9ysXoY489ZuQTk1DW3/u934PkR1JTAkpACSRLQC5WJB9UU1OT4Smd7HaprBdYvQaWYAAOhsGLuY4doSeoA6G6+lSaSWrdz993Gl39XlxpL8Gwz4n//1+24t9+9n24ndfFwqQamuVKLlclqqvuREfnK0ZLLW1PYeXy3+Dz9M5k95YHWOWdkds9MdHxtW561lqj2FWaWohhkc2N24tW4taiFTjv78Lh0SZcZs7QuF0c64YsRQzZ3+xZhC0UTGWbRBPPHjnxF1FPwuLlca6aZRmPi387jKh4fj5JD82O8RP6M3z9X+yIiqfoI35Yys31CJ2rvHTcSkAJKAEloASUgDkEeCmP8FneiD5CwXN4kvNDVxSODYB9I88eeVqSDduyZQsuM/XRdPb9738fjz766HSr6GdKQAlkkEAGsnVlcLQmNr1///5rP1CPPPKIkUNRLkonW7QAkIngtSklMM8IyJ1cKXSTybDmsQ2bEGpsjJHjCZ/70EHYMlCYzGGP4Dc+fhQlhbGw/tbuQnzrp5sYipf9nVZdeRu9JGOerqPMxdndc2BWg7itIoDdZRTkxu1nnS4cHkjvjFhyfkruz8+U78BvVt+O3YXL4GWBpLgNhcfw9vAF/E3nm3ii97Ahik70hRTP4ebmZrS1tc35HL6WLRSSvzoIfHYEKBo/WOhFbHiD/mkxov/iQXR0kouTODB9VAJKQAkoASWgBJRAkgSizNA09jyLV75lmVz8lHbGLAgessD/JCOqeIqSaevv77+mLWS6L21fCSiB9AksSA9Qyavz1FNPXaP23e9+99rzyZ5IePyf/dmfTfaRvqcElIASgIQWSliUnPxkyvysAu+m96BdCi9FovC8/y58e/chbHJO0JLCAH7rk0fxVz/ciUDIBskH+s+vrcEv3v1hpqY2absWix31tQ/h8tXHjc87ul5lqpItzFWafkV1KYAUojD3QX9M+HyeBZIkPH5H5aRDSOrNUpsHdxWtwh30DD3LyvGHmRP0aqDX2DbKEP7zY13GUsz1ttIjdJOnAYUJRZ1GRkaM0HgplCRRCCKoz0Vj5D9weyDm9fkzerW+zCVAuCEuL/H5O8yZ+zEK63eMgbtWTQkoASWgBJSAElACKROIMjOTiJ+R7uRurEYHKII+w/PmT9ATtCDl7pLe4OjRo8a6xcXFuHDhwpSOEXK+p6YElEDuCCxID9Cenh7IRaeaElACSsAsAhUVFZkNZ2a4vX/HLoQZNm0Yi5O5390P65D5t7Ubq4fwxYeO088x5rf4xpFGvH54kVmokm6nuGgNhWXGL9HCrMTe2vbTpLedasX7qsewpeR6XtOftrtwUgr6zNLEK3StpxaPVuzEl6puwy4WT0osijTIoklvDJ2nV+gb+Enf0RtC5+PFFK5evWrkpJ7LxS8s1DotD1Po/NoAcCtdNCzjvq8jZPwExev/QI/QDxzMMztL4Lq5ElACSkAJKAElsOAIBN9LXvy8Bsdnwdir115l5MmRI4zFp23bts1IcSTXBZMtczkHfEbAaaNKIMsEFqQfRlVVFb7xjW9kGbV2pwSUwHwmICHwtbW1Gc0HytKj8O3aDc/+t2Gjt6klGOLzd+C77XZEvObe1t68ohufvPMcfvL6amO3iRdoZakPG5Zdz3mZjf1ZV3M/hgY/pNNrCP0Dx1FRfgsKvEtm1fUDNX56grpxcpB5KtnSE812OKxhLGX9HjNMiiDdXbwGd9Iz9IxRKb7JKJQkbUfY41m+J0spvVm3ehdhk7feCKEX4VOK8kkSfYk8EC8CK/f5XDSjANLnRhG9m2LoT5gf9MR4ioAeuop+i5UJfhZC9Od8sKy6LkbPxXnqmJWAElACSkAJKIHsEJBQ9tCZ9PqKdFgQuhKFfXankFN2fvjwYeOzHTt2TLmOfqAElEDuCczNK6vcc9MRKAEloARuIiDhy3KDJaPGPvy79yIyHkJjGRszRFArc0qabffsuIpbNzcbzUpl+G89swktXRSvsmhORykLTd17rceW1qfpPTi7pKQSNPVIrR9rimLim3gj/tNVGy6OV4q/1tksn9gsVmxg9fjPV9yCX6/ah+3exXAlxH/3s5r8a0Nn8d87XsdT/ccYOt9n9BgKhdDd3Y0rV64YgmiY3r5z1Sy1EVi+zIiL3xsCliSInVd5//W/FSH6NwWItumpyFzdvzpuJaAElIASUALZIhC+wJ4kx3iaFj6f5oZJbBb3AN25c6extpy7tbS0MI/+7M5Zk+haV1ECSiAFAgvSAzQFPrqqElACSiAlAoWFhUY+0IEBhgBnyKJOJ/x79sHz9puwjI4ai/sAPUH33Qb5zEyT3J89/R6cuVqBsaDdqAz/h597D8UF1wsKmdnfZG1Vlu9Gb99BjLHCun+sE13dbxpV4idbN9n35PT5kxRBn4h4cH7EZlSJf6LFg880+LDYa77gWGkvxEdL1uIjxatwyteOI8wV2haMHSPiFXqa78lSYS8wvEI30CvUw2GIR6jklhVvUPEKnbM5QunpGf1DiqCHmH9VKsaLJ6iYeIaeZEj8Ph5PD9EjtER8cm82SROQyUJjN/eo7ygBJaAElIASUALZIOB4nREvPBebyewtgGc29/vpPWpjdp5kzP+xPvA+dlIWCARw6tQpY10pcnnffffhjTfe4HnrmFEnYPv27fj617+OPXv2JNWerqQElEDmCFh4UTH51Ubm+tSWSSAe5pjPMJYuXWoMT37UW1tb83moC3ZskkfG4/Egk2LbgoU7i4nLz6rc9ZW7v1IcSczn85mee9hK8dPz1hsQL1CxMAUy395bQZXMeG3Wf74xO/7rD3aivTfm/bm4ZgC/94sfwOnI3l3t4ZFLuHj5MWNKVlZcX7PqX8NhL571FMP8C/jPbQW4OBzzKHDwZPdRiqANoj5m2DpDQzg80oyS2cAAAEAASURBVISTvjYEozf2Z+dZ91p3rSGGNjhLjZGIABgXQh2OWCGnDA8xI81LAQO8wXwDzzNhqOQGjZuTO+MeXtnc64fkEo2yuDzedMH2vgfhVgsFUKYUbYwgstcH7AkkfWESb14fM0tACjsEWahNLv7U8o9AdXU1vN5YEbnm5maIp7lafhGQ33g5Z5A6BfJdUss/Ao2NjbDZeNOU53dNTU35N8CEEcWv4xLeypunEi4u58Vxq/h/VsIZMCkPUbzRWT62/rtTsDhiMonLxXMR7vetW7dO2qp4f0ruz0STm9ZyPRC/RpPt/9N/+k/4wz/8w8TV9LkSUAJZJpBw5ZHlnrU7JaAElMA8JSAXMTU1NRnP3xjhxawInlFHTPCUvKBSHZ7xNqaS9bhC+K1PHUGhJ+b1ebWjBN99fkNWC9kUFixDeWns5DIS4U2ZtmdNmaONotpnlwSxpCB2khskuh+2uNE+NrMnwmwHUG0vwv0l6/G7NXcZjzWO65VBQwzzP+Frxfd63sO3ut5hdfkmjEWCxom0FEvq6OiA3JyaiyZZACx3U7T/Uybz+ijFMnuMvVE1/jl6h36tBNGf8ULov5IHCyeFr3InUasRQTRykactjzPf7X8vRHRuTn8u7jIdsxJQAkpACSgBJTAFgXj+T/lYvD8PHToEKbosETzHjh3D3r17DdH8j//4j/HuuzxPV1MCSiBnBNQDNEfo1QM0R+DnWbfqAZrfO1QEqlF6aYplwgM0PntbX6+RB5RnV8ZbIRZj8u+8hSpTzKsxvt5sHy+2luD/+9F2hMIxcfCjuy7jE7dnMKHShAGHQsP48Pxfc5oxj9eliz+H4qK1E9ZK/aV8j4JRK759wYJWf2xubmsUv9ToQ5XLXDF5ptFJWPzhkWac9rezUNONXqEOiw3rWWl+q7cRtY5iIyS8oKDA8AqNe3bN1H4+fh7t43H6FIXP9xkOn0pur1vGYPmV2PcrH+e10MakHqD5vcfVAzS/94+MTj1A838fqQeoOftoogeo86USWH0z33gOt7H/sVmc2/LczrY4uTn4Hu69FmmSjAfo888/b5zrf/WrX8XESu9yLbB+/Xojt7uIoe+8805yg9C1lIASMJ2ACqCmI02uQRVAk+Oka01PQAXQ6fnk+lM5YZIwQ7kLnEkBVOZp6+qC5739dJGLedOFGKbl37rddAQHz9Tg289uZLuxE9DP33cSezfKGWl2THKBNrc+ZXTmdJZhzcqv8KJxdiH/8j2SausDI2N4vNmDjrFYcITXFhNBK5zZFUFlcmOMExcP0CMUQ7sp/E408RbdRiF0HYssOSmMSki8hMfLImFWc9GizRy3VIw/k2x4P4/1rw7CUp/9/TMX+WZ6zCqAZprw7NpXAXR2/LKxtQqg2aA8uz5UAJ0dv/jWEwXQ+PszPQYPAcHD6QugtiVRuO6dqZebP59JAL15i5vf+eY3v4mvfOUrkLaGh4fnbE73m2em7yiBuUVAQ+Dn1v7S0SoBJTDHCDQ0NBh5WjM97DCrz/u374rrkrAzN5Xr5HHTu925tgMP7bt4rd0f/GwdzjaVXXud6SflZTvgYW5MsQCrpnd0vWpaly4Kno8uuu71ORq24PsURPuD2f9TKdXid7BqvFSPlyryUk1e8oLGrSM4hOcHTrGC/Gt4ceA0Wny9htAuleMlPH4u5mG0LArD8hWKvRuTjW3nRdBxeo2qKQEloASUgBJQAvOegG0Fp2gZT5uTxmxtK9PYyKRNNm4U5wHe4Gbe/gsXLpjUqjajBJRAqgSuX02luqWurwSUgBJQAjMSEM9CSUQvj5m2UF0dxjZfT8LuuHgRzg/PmN7tA3suYde6mNdnJGLF3z+1GR29seIapnd2U4MWNNR//Nq7Xd3vUAjtvfZ6tk884yJo+Xji++GQBY83eTAYyvz+m2rsi1gE6eHSTfjtmjtxd/EalNmvsw4wTF7ygz7WtR//q+ddHKXHaN9gP6TIieQKlfxTEZNzwk41TtPeT8W544wd0f5UNjBtlNqQElACSkAJKAElkEUCVtYVta1Jr0NrdRT2pelta8ZWiXWnJVpHTQkogdwQyN0VXW7mq70qASWgBLJOQMJd6uvrs9JvcPFijG2I3WWWDp1nP4Tj0nWPTbMG8bmPnsLy+n6jOd+YA//jx9swOJIdbzyvZxEqyncbfUcpALa0PWPWtIx2CiiCfo75P0vGRdDBcRFUxNBcmsfiwK6CJfiNqtvwaMVOrGU+UOt4KgIZV2tgAM/2n8A3O17Hy4Nn0Dbai+7ubly+fBmdnZ03VFzN5Txm7NuTgnfHWYbLf5WVVv8vFk563Ivoe05Eu/TUZkbGuoISUAJKQAkogTlIwMkU99byFM4TZI7uKJx3ZW6yjzzyCKoYifX7v//7U3Zy+vRp4zMRP+vosKCmBJRAbgjoVUJuuGuvSkAJLDACJSUlRn7GbEw7uHwFAquv3yJ3nTgOR/NVU7t2sHL3b3ziKKpKY0VoegY9+JufbMVYlsLFa6vvht0W84QcGj6P/oFjps6vyB7B5xkOXzReobw/GAuHl7D4fLDFznJ8onQzfodeoXcWrUKpjbkzx03yhx4cuYr/yerx3+95HydGWtA30I+WlhZDDBVRVHLS5q2tZsn3VG2ApzPvuIDvsEK8VJEXQfT7FERZWEk9RFOFqesrASWgBJSAEshPArwXDNfHKILWJCeCWoqicD/I9YsyNx/JDSvnVj/5yU8mTUEUDAbxjW98wxjAJz/5ycwNRFtWAkpgRgK2r9FmXEtXMJ2AXHxKDpB8ttLSUmN4YVaWHhoayuehLtixSbETKX6S78fSQt1BdrsdUhhETPaRFDiQSpDyncq0hSsrYWEVehtDoMXszAsZ4V3nSKF5Z4BORwQblnXjgzO1CIRs9AB1obmrCDvWtHOumZ2h1ergsV+MgcFTRkejDAOvKN/FflMvACTfI9k3UrAq0dz0BF1ZEMaZYTuCEQt8FD8vjdqxrigER57cPpTK8ItYDGonPUMbGCofpEdsX2gU8cuCwbAfZ/2dDJNvxmg0gGKLi8dF7Dd9cHDQmLOkZ5BjNW+slt+PAxQz/TMcRBVcbzfzhQY58mFZN2F9qRLbxDkdoVfyK27gbbbXwWND2iyIwMK31MwlIJ7ukm5h4vfI3F60tXQJFBQUGOcLsr189+dcaox0Jz6HtpO/Q263GyKW6P7Jzx0nN7Plb6aEM8v3KJ8tfh2Xj2Nsb2+f1d8KEUEln6f8LY/0cIaTRegwisfBgCjnXRQ/C2dHQc6RZL/X1sZy0E9sTYrMPfbYY+jr6zNuNj/wwAPXzqvkvP9LX/oSXnnlFeP7/eMf/xhyHKkpASWQGwIqgOaGu+F9k++iVfwPpwqgOTpIkuhWBdAkIOVwlYkCqBSm8Xg8xg2FxFxAmRpiuKYG1tERWMdP0u3trQhXVCDqvZ5DcrZ9F7hDWLmoD+9TBJV8oF39XlZTd2HTiu7ZNj3j9m53DYZGLvBicYB9BxCOjKG4aPWM201cYSoBVNaTnKArKIKeHrIjFLVghCLoZZ8N64vCLEo0saXcvpbcoOsYFr/FuwhuCsR94VEE6A0qFpJUAYF+fDB6Fc3BPohwWmr1YMw/ZlzEyYWcXHTLCb7cVMmlGRr2co77A4qXU3ncFrLy+78ZhuWWICy3UwS9xw8soSBaxPeTEUTFW1QFUVN3swqgpuI0vTEVQE1HanqDKoCajtT0BlUANQfpbAVQGYXcaLdV8wY/RU57A0XOSi5VfG8J4NhA4XMfny/ieqnfF79pkjMJoFLwVBweXnjhBRw5cgSPP/44jh07hn/8x3/EH/zBH+Dtt982osB+8IMf4JZbGMOvpgSUQM4IqACaI/TqAZoj8POsWxVA83uHThRA5Xsv+0yWkZGRrAw+VFsH68AArCOsrk23QEcbRdCqakTpZWKWlRaNoaFyGIfO1rBJC5o6i2Fllc6Vi2Lep2b1M1k7Xm8DevsOGh/5/a0oKV7Pu+6p3eqfTgCVhr0UQZdRBD1FETRMEXSYBZGujlIELQ7BlmciqIzXabWjcdwrtNZZjEAkjH6KoXEbCPtwxt+BI/QKHYsGUUrh1Amb4aUs3v4ihsoNOvFAEkFU+GTbLGU8WLdQ2Oxk393ibjsOWqq/bqHC+ZsUPyv5fNwsdPa01NKzc0MoJojePS6IFlMQZTM3eYiKJ2iih6gKonGUaT+qAJo2uqxsqAJoVjDPqhMVQGeFLysbqwBqDmYzBND4SEQItfC0zxA/mVpTRFErawxZTIzUmUkAlbHs3bvXWD744AOcO3cOhw8fxokTJ4zzKfns6aefxr59VGXVlIASyCkBC72Qrl9B5HQoC6vz3t7evA+dWLp0qbFTAgyjbW1tXVg7aI7M1ul0Gh6FAxS41PKPgAgC8UTnIirJ9z5uHQxJz1pqCYbce97dD1uPxAlRB6WHn+/W2xEZD8+Pj2m2j28ebcA/vrzuWjNfuP8kdm9ou/Y6U0/aO19CZ9ebRvMF3sVYsexfpdSVfI9E6BMP3emszW/D95vdFBRjYtxibxifafDlnSfoZHOQUPijFDyP+lroxXpj+hWZzTJXJbbSc3Slu4pSY2x+8XbEI1Q8l+OLXAhk04oiJfAOMHUDL2aGivowak395kFUdu0Zerae49jPcmmjsEoxe0orpXC6gULrKi7MSWop0VOlKVmNfyDeL+JFPNP3aKZ29PPMEJAQTe+4939zc/Oswk8zM0JtVQRQEdjkBql8l9Tyj4DkepSbghId19TUlH8DTBhR/Dou4a28eSriYF7nIp9ASs7nZb9v3bp1wieTv5TCk2fOnIHceNq0aRPkPFNNCSiB/CCgHqA52g/qAZoj8POsW/ljrDlA83enTuYBGh+tXIgODw9nJ88Xxb1wXT3sXZ2wSC5SevYZ4fB8T8RQs2xJ7RCC9I682BrLH3ziUiWW1g2wUFJmC+54PY3o6z9shMFLOLzDUUSxrj7pacn3SC48Z8pdKAWRFnsi9AR1gPIYBljwqX3MZuQEtU6jpSU9kAyu6KJX6BJXuZErtIa5U/30/OynJ2jcJFz+tL8dxyiQjtFjtMxeANlGTDxBxSNULsr7mVNWhHu5MSbvCzsRjzNpnlI3ipYxf2GtFaPMb5qOMHCDh+gddAlNxUP0ZXpLX/MQ5UwLo5pDdJIdrh6gk0DJo7fUAzSPdsYUQ1EP0CnA5NHb6gFqzs4w0wPUnBFN30oyHqCJLcjv7ZIlS1BfX5+TKJrEsehzJaAEbiSgAuiNPLL2SgXQrKGe1x2pAJrfu3c6ATR+oZM1L1CKVCERQTtYoIjilSXEHJZ8HmpggiQTPfrWLO5lHlAPWruLWCTAguMXqrB+aTeKCyQOOTMmhY9crgpWgj9udCAFkcrLdlCYS07cTVYAlcaLmVS/wSM5QR1GoaE+iqCdASvWFtJLMM9FUBm/eHdWUNzcSIF4o5fHA9lJ0SQpniQW4GNToM+oIt8eHDRyiUqIfOLUJgqi4oEuSf5FJBURWQJL4kyNRmf5nxQFEe9TMeknHQF04hBUEJ1IZPavVQCdPcNMtqACaCbpmtN2/LxAfuPkd1Yt/wioAGrOPpnvAqg5lLQVJaAEMkFABdBMUE2iTRVAk4Ckq8xIQAXQGRHldIXpBFAZWPyOsog6WTF664WZE9TOPKAWClUWXmTZOztiIig/M8NEBNy4vBsX6AXaO+hBKGw1RNDtazrgccVENjP6mdiGiyHco74meib2IkLvxnBohAnnr4fjT1w/8XVcrJvJAzS+TSlF0Fo3RdDhmAjaSwFUhNA1rA6fKBTG18/XRymUtJTC8c7CJahi3tTRSBCDCV6hvfQKPeVrw3FfK4soRVAuuUJFOZxgIngKOxFA5VgWUV8qoUrah/jfOvk8fkEvF/myJGuZEEAn9j2lIGoUVeJYJ1aZT8whqh6iBk4VQCceVfn1WgXQ/Nofk41GBdDJqOTXeyqAmrM/VAA1h6O2ogSUQOoEVABNnZkpW8QvCk1pLEONaBX4DIE1sVkVQE2EmYGmZhJApUsRd0Q4MsOrLZkpSMi7VIe3M6+vhTmsxBvU1tMdE0FNCmWWZras7MKJi5UY9jkxFrTj9BUKbWvb4bBnzqulwNuInr73iSEKH8O5i4pWMRyemfBnsFQFUGmu3BlFlSuCM8MxQbCLIqiExK+mJ+hcMytl20pHITbRI3S9p46FnSzopVcoJUtjKmOsJH+FwvLBkavoCg1f8wqdaZ4ieMpxLTkhJXxehFHxFhVxVELpRSCVNBDymfxNlPUktF7EUnmURbYXUUD2kTyPi6qSf00W6UMEWFlSFVanG/+NgihzpsZD5pMVRPePV5mXdKsFCyNkXgXQ6Y6o3H+mAmju98FMI1ABdCZCuf9cBVBz9oEKoOZw1FaUgBJInYAWQUqdmSlbaBEkUzAu+Ea0CFJ+HwIiCExVBClx5PFk+sl6ICZum+5z6+AAPO+8RS/QmGAXrqqC75Y9LDRjXj7HviEX/t8f7MLAcKzi/KpFvfidTx+GnVXVM2WdXa+jvfNlo3mPuxarVnyZz6f3Nky2CNJkYz7JUPin2ih2jdu20iA+Vn1jkaH4Z3PpUTw+PzQqxTehOdB/09DLbF5sYdGkzRRNPdbMJveX8HcRb8RERJUbBlOZ5CMVEUEe40tcGBURNb7IzYnE56nmMb1WVEkKKp1jqoU2fm+mK6pURjE5XlRp1fwsqqRFkKY6KvPjfS2ClB/7YbpRyG+VCGxaBGk6Srn9TIsgmcN/vhdBMoeStqIElEAmCKgHaCaoJtGmeoAmAUlXmZGAXMBrEaQZMeVshWQ8QGVwIr6IWCrecNmyqMuNSHklHK0tFG6isDJ02To8ZOQJpYJkyjAk5H0tc4IePFNrhMJLSHxXvxdbV7EYkzld3DROL0W5/oFj9A7005NwGFabG+IZOp3J90guPNMRoKvpBVrM4kjnRmKeoO2sFD/GKvHLCzIX7j/dXMz6zEoe1SwmtdnbgDWeGkrI4hU6AvpcGl1IEaXLgR68P3IFPeEReCmClthieTrNGkO8HfmNi1dQFa9QuWEwlcW9QcUzVNaTfSqeo7KIcCpephKmL9+16TxSZd14X9Jm/BiJ95uWh+hVHiNHKBZLyPwBPnYw7cQ88hBVD9D40ZGfj+oBmp/7JXFU8ndIokLk9yqeMiTxc32eewLqAWrOPlAPUHM4aitKQAmkTkAF0NSZmbKFCqCmYFzwjagAmt+HQLICqMxCRB4x+W3IlkXpWRcuKY2JoOzUSlHI6vchxDyhZpkUP1pSO2CIoFIUqa2nECN+BzYs6zGrixvasVhETK40RFD5wMe8oOWl2ykyT+2lGBe30hFApY9adwReerVeGBdBWymCRujkutQ7tVAn280VKyC7Fe5KVpBfjFJ6fo5EAhiOxLwwxZe3m0Kz5Ak9w7QDIo+WOwpYXMk8T+JUBNB0mYrIKYJDXDBNFEol7D6e01SE0/jfb1lXtjE8TZ30PK2NwLKB3p13kI2EzC/m/peQ+QDV/hFR/BNUfx/5zDNBVAXQdI++7GynAmh2OM+mFxVAZ0MvO9uqAGoOZxVAzeGorSgBJZA6ARVAU2dmyhbxCyhTGstQI5oDNENgTWxWBVATYWagqVQEUOlePD9EeElXiEtnClGGFkcKC2FvbzU2tzJHIysIIVxVnU5zk25TWeJHZYkPR89X8XMLrrSX8DGKVY03h1ZP2kCKb7qcFRgLdMM/1knn1jACoX6UFm+cspXZCqDScD1FUGpguDQaKybV5KNXKd9fPE9EUJmjlaJmDXOqSuj7Knc19yAMr1Bm4ZSP4WMRpUtj3fiAuUKlsrwIp8X0wJ2tZUMATWaMcYFUPEPlexrPaxrPZyqepfKZ8f2lIG5rILONzLMrguhH0hREAxxZIXOIXs+ykMxQc7KOCqA5wZ50pyqAJo0qZyuqAJoz9El3rAJo0qimXVEF0Gnx6IdKQAlkkEAsZi+DHWjTSkAJKAElkBwBufipYYGipqamacN8k2st+bVC9Q0sVBSC69gRYyPnhQvikorAqjXJNzLDmrvWtbMgkgNPvBZr89n9K1DkDeL2Lc0zbJnex3W192Nw6Aw99IIsvHMSw2WXUFiwLL3GktxqdxnFLzr8vdET8zZ9k49OaxS3lAWTbGHurFbD8PiPlazH3cVrcJKV4o+MNKEzNGRMIETR+QQ9QmWpshdhW8EibGBxpckqyM+dGU8/UhE9ZRERNG7yfZabIBK+L4trlQuujS7D2zsqjt5n6PV9jqdhZ/nYPiGHaC+F9LdkiSmf0XJ6k65nvt7VPJYkh2hxTHSO96WPSkAJKAEloASUgBJQAkpACUxPQD1Ap+eTsU/VAzRjaBdUw+oBmt+7O1UPUJlNPB+o5CfMpkVKS8FEh7B1dxnd2rq7EWVe0khpmWnDWFY3SGHXggstsTZPXapAbfkI6ipHTOsj3pDN6jLC3oeGzxtvjfqaUVG2k7k+bw7NNsMDNN6veHxK+Lt4gIpdGrUb4fHiITofzUaedfQK3VbQiBVMPSCz7A2P8jEm0I0yXP7CuFfoQNiHQnqEFtpSc2fMFw/QdPafeI1KPj/xGJXw+QF6WMviCzLVROUYousCsN4VhPUeunomEzJ/mOJ6Yg7RPPIQVQ/QdI6Q7G2jHqDZY51uT+oBmi657G2nHqDmsFYPUHM4aitKQAmkTkA9QFNnplsoASWgBDJKwOv1QlJQSGhtNi2wchUQCsJ57pzRrevEMcMTNNiwyLRhPHLbBcMT9O3jiyiRWfCd5zbC4z6CdUt6Tesj3lBF+W709n1ghMKPUYTr7H4TNVV3xT/O2OOdlQEEme/0/b5YXtcXO+n1x3j4zSXzzxM0EWKdswSy3BNdY3h/HhlpNvKDyjpBeoUeHW0xFgmj38bCVOs9teQSE4oT25nvz6U4k3iKJnqLys0Sd50brqX0En3YBTc8sJyh2CkeolJlXj1E5/thofNTAkpACSwoAnLzea6Y3JxQUwJKYH4QUAF0fuxHnYUSUALzjEBFRcW1YivZnFpg7XpYmMfQceWKpOmE6/AhRBx2hKtrTRvGZ+49YxRCOnKuBuGIFX//1Gb8658/hKX0EDXTxNuzof4RXLj0D0azXV1voKx0K5wOertm2O6tGkOQ7pBHBmIi6E87XLAzHH59EcOY57m5WCJ9h3exsTQH+nFktIkFkjoQjsa8YDuCg3ieaQleGfzQCI2XEHkJlZ/MZJtzo53oH/UbOVXLKA3WWQr5fH5djEj4vHiIyiImF1uuahc8SzxwP0xhNOqB7Sw9Z5MVRCvGQ+ZXUXRfzZD5Ig2Zn+z40veUgBJQAkog+wSMv3GMMlJTAkpACWSbgIWVT/WsONvU2V9vby+ksmw+29KlS43hSVGH1tZYgZR8Hu9CHJvklfOwkreEVKrlHwEJCa2ri1VUl++7fO9TMQmdlXygEkabVeOfBfehD2BvbYl1a7XCt2cfwhRlzbIQQ+H/x4+34WxTudFkgTuA3//sQYbEX8+haFZfza1PGp6g0l5x0RosXfz5G5qW75GkHpAwZbPtmXY3jg/G7jWKA8Gn6vxYUzj/RdCJHKVAklSKFzFUCiRNtHpnKbayuNI6dw0ryMe8Qs6PdeHFgVMYCscqzse3KbN78WDJRiziNgvJ4r/3UizNDS/s51hgaipBdCKYLAiiRUVF18L9J3avr3NPoLq6GhJdINbc3JzVYnu5n/3cGIGIQhJiLQXW5O+/Wv4RaGxsZLYgm5GnXc7P8tni13H5PEYdmxJQAkog2wQ0B2i2iY/3pzlAcwR+nnWrOUDze4emkwM0cUayf6UNuRjKqvEiLETh1tbfB6v0TUHU3tZKL1BW/qb4YoZRb8SWVZ04c6UCAyMuBEM2HGOV+G2rO+Bx0XvNRPPSG7G37yCnEWJ1+B64KbK5XVKRPmbCWS48xQvPbFtFsbMnYEU3F7EPh+2oc4dR7lxY9x4l1L2BguWOgsVodJUhxCyhvaGR8UyhoMjpxzl/Jw6zmNJIZAzdwWE8Sy/RAEPnJ5qfYupJiqnSTonNM/HjeftaQufHxsaM34OBkX4MFw6wUBkZ3uaD9d4QrEt4o6SIS4BK+4h4yMoybj4ef1cpxEsO0Z/xO/wuHzsoNIu2TO9QM6rMaw7QOOz8fNQcoPm5XxJHJX+H5AaHiJ9Zv/GZOBB9PiUBzQE6JRr9QAkoASUwJwioAJqj3aQCaI7Az7NuVQDN7x06WwFUZieigghzInxk1QwRtB62nm5YfT5Y6IVqb2tDuLYOUXpMmmF2WxSbV3bi+IUqhsQ74Q/YcepSJXas7WCYunler1arg0JygVEVXsbt87MgUvmuawWRMimAigS1miJo55gVvUGrIfidGXagwRNGqWNhiaDxY6aUouVaitBSOMnDfdPP4khjFKfFRBhtDQ7gMoXq6UzIXeE62yhuW3msLkQTgSRREB0tHkJwNb1rb/fDfl8EFimqVJg9QVQF0Pw+ClUAze/9I6NTATT/95EKoPm/j3SESkAJKIHpCKgAOh2dDH6mAmgG4S6gplUAze+dbYYAKjOUsEXxAhUPsKwa3TTD9Q2wd3bCQgHWwv7t7e18rx5RRyy35WzH46LQuWlFNw6draZ3Jr1dKYSeay7DzjUdEIHULPO4azE0fI6epkPk6Kc3aBhFhSuM5jMpgEoHos+tYe7PtjEb+uIi6JADS1gxvniBiqDCRbxCFzm5rwuWGN6h4u3Zz/D4ZPe6rF9tL0Slo1CaW/Amvw/xavP9w33wlQ4jtJbeoXcFYKOHaOqCKL1GxZu0MDkPURVA8/sQVAE0v/ePjE4F0PzfRyqA5v8+0hEqASWgBKYjoALodHQy+JkKoBmEu4CaVgE0v3e2WQJo/KJICqRkPW0zRVAJh3e0t8HCsDwLvVHtHe0IURilW6UpO8DjCmH90h588GGtEQo/MOzG1fZibKcIKqHy5piF1ebrjVB4ac/na0Fp8UZOwWvk8xLGmQiBj4/dSh1pLUXQZr8NAxRBxb/1DMPhl3kjKLInK/nFW5t/j5LXcx2rwm9hHtBLYz0YjQSSmqSXHqQr3NfTGSS10QJZSY5nOdeQ/MODowMYk/y6G4Kw3x2G5W7mF1xMr9u4h+iweNHKMm6ThsxPL4iqABqHl5+PKoDm535JHFX8b72GwCdSya/nKoDm1/7Q0SgBJaAEUiWgAmiqxExaXwVQk0Au8GZUAM3vA8AsAVRmKW1JoZ7R0ZsLyGScAvuW0Hc7i6GJACpCqL2rC6FFi2CWQlnkDWJlQx8+OFNrVIbvHvCiracQW5knVMRDM8zhKGJeNT9Gfc1sLsrw4U5Whd+WFQFUxi/zWEcR9MqoDUMhetdGLTg9ZMeKgjAKVAQ1drHTajfC3yU/aDLWzoryp/xtaGPY/BBzh8qhImH1Votpynkyw8j7deTGiRQ0FE9yKZo3GqRHeVUA1k1hOO6hZ/lHmGIjFUH0PckheqMgqgJofh8GKoDm9/6R0akAmv/7SAXQ/N9HOkIloASUwHQEVACdjk4GP1MBNINwF1DTKoDm9842UwCVmUpxBMn5l4vqsBLyHq5hhW5WhpdQeAmJt/X2INRgnghaVjSGxppBeoLW0NPVgo7eAnT3e408oWalefR6FqOv/xCF0CACwX44GYJdWNBgXHhm0gM0fqTaqNCtLQrjEkXQ4XERVDxBVxaG4TUx5D/e31x87GCagpZAf9JDl6JIXaFhXBzrxtHRFrw7fBkX+LyD4uhoNACnxW6Iokk3uABWvME7lB6iQXJCLcXQrRTqGTJvCKKN4iFK7+QxHrQTiyqNUvxMLKpEQTTSzhy3fiDs5U0S1wKAOMemqAJo/u8wFUDzfx+pAJr/+0hHqASUgBKYjoAKoNPRyeBnKoBmEO4CaloF0Pze2WYLoDJbyQcqofC5qBArxY/CVVWwt1AEZQEWKY5kG+iPiaAmKZRVpT7Ulo/gyLlqztaC1u5C9A25jDyhZnRhpYeh01GKgcGTxsEz6mtCVeVueoE6MhoCb3Q2/p9dRFAKnhdG7RgNM/SeYq9Uh19FT1CPiqAUK504MipeutObeHtK6PxYhEJdgklCgWF6g4p36Dl/Fz4YvYr3R66gKdDLyvOjLLREzvQSlRykajB+S+TGivyu9Pf3G3lEozYWPWu0wLaZNzvupHeoeIjOIIhGLlkQPkimUmVePEQ7xz1Epcq8OXXTdHfNgoAKoLOAl6VNVQDNEuhZdKMC6Czg6aZKQAkogTwgoAJojnaCCqA5Aj/PulUBNL93aCYEUAmDl1BTEStyYVF6oUbKK+BooUDFsForQ2qtHIvkCTWq/ZgwqLqKEVSW+HDsvOR2tKC5qxjDPgc2Lp++MniyXbvd1RgZvWR4gEaYazLMKuRlpeuzJoDKOB3UhiQn6LkRO3wUQYMRC85SBF1DYdS9wEXQQhuPbwqY4sE5nd1atAKfKtuK3YVLscRVgQp7ASSEPsCK8lIgKdHCzLoq1eabAn045WvHuyOXcYypENrYxyCLYomJKGrT0HnDw1xSbYgYKo9SXMnmthqCqGUj8wAnKYjiCnMEH6byKYLo+wkh8yqIJh6aWXuuAmjWUKfdkQqgaaPL2oYqgGYNtXakBJSAEsgIARVAM4J15kZVAJ2Zka4xMwEVQGdmlMs1MiGAynwc4xXY5XckFxalF2q4tAQO5gQVsw4NMSTezxD5WtOG01A1jJLCMZy4WMk2LbjaUQJ/wIZ1S3tN6cPrWTReECkK32grSimAWi1eU9pOthFDBKXgKcKnnwJogIsIohIi77Iu7MJIy9yVhjDZyXD4yWwXK8ffWbTK+EjyfZbaPEZFeSmkdEvBUmwvaES9swQl9BC18vgRL1ERQRNNRNJuhs5L0aVjLIp1gKHz55gXtjM4ZITO2+khKqKohf8WqsVD5SVvqNx0kddyE8bhscNSH0GiIOpZ7UC0IIKoj8fuZCHzKojm9DBSATSn+JPqXAXQpDDldCUVQHOKXztXAkpACcyagAqgs0aYXgMqgKbHTbe6kYAKoDfyyLdXmRJAZZ6SD9Tv92fVazGRb7SgkGJHAeysDi9mo0DCWFojRD5xvdk8X1wzhAJ3EKcuiwgKXGorlS6wenHfbJo1trXTWzBKAWxk9Irx2udroxfo9lm3m2oDTgqdayh4nmExJBFARQg9P0yhtzhEb8ZUW5s/64touZqeuotdZUYBMIfNhlKnFyv53n3F67DJ2zDtZCW8vdJeiKX0DJV19xQuwxpPDWodxSigh2mE3suSO3SizDxCj+B46Pyh0Sa8x9D5Kwyd72FRpiCPFxfziYqX6UI08QSV3xyjqrzkDWUxNBFs5HdOQtw9y52GIBq+lQWs4iHzBSQ8VQ5RFUSzehipAJpV3Gl1pgJoWtiyupEKoFnFrZ0pASWgBEwnsDDP4k3HqA0qASWgBLJLQC6UaliUqKmpyQhRzW7vsd6CUgCJIojr+DHjDef5c+KeisDKmGeeGWO6c1szAiEbnnwz1ubz7y6Hwx7B/bsvz7r56qo7GOZ7hKHw9G4buYqe3vdQUX7LrNtNtYFizueXGn34X00eFkayoDdoxQ+aPfj8It+Czwm62FmONSUNEPFGbIjexpKvMh2roiAqy2bExNNQNGJUj28LDKCVx4BUko+Hw8fbF9HzylivscTfEwF1EfPI1jlKDC/TGkeRUWgp/vlCeBRPUPEKlUVuxMn+MTxDx73TLV4KnzuCsYVAouIReoannGcdwDk+SgX5RM/aLuYOleWNGL1oFVMYrOf2q5jflYtFijGpKQEloASUgBJQAkpACSiBWRBQAXQW8HRTJaAElEAuCYjnVRWLErW3t+dsGMGly2ChCOo8c9oYg/P0KUQdTgSXLDFtTB/ddQVBVkx/dv8Ko82n314Jpz2Mj+xomlUfVosDdXUP4srVHxjttHe+jJKSjbDbshsKL52XOiL4HAXP71EElcJIXWPjIiiF0YUeDj+rnTzNxnaGzjc6y4wlvpqPHqAtFEJbWYVeRNGOwBD8UQpxCTYSHsOH4Q586O+49m6VvYhiaDFF0VLjsYJCq3ixLgQTz1DxCg0EWD2e5mSxtMLCQng8HsNDVN6ziCdoqoLo6xREX5etKaCqIBoDof8rASWgBJSAElACSkAJpE1ABdC00emGSkAJKIHcExChQUKyxBMrVxZYtZqeoAE4L1wwhuA6foQiqB2h+pinnRnjenDvJYqgNrz0/lKjuSdeX2N4gt62pWVWzZcUrWP+zw30BD1pFENqa38OjQ2fnlWb6W5c4YzgUYqgj1MElVD4DoqgP2x2G+8t5HD4dHmms51UoF/pqjKW+PYS/m54iI57ikre0DC9RxOti7lKZTmK2PEo4mrcQ9R4pLdokY3FgOa5xcVQEUTFM9TLfMHyGyWP4rUet1kLotX0EF037iG6nB6iJeohGmerj0pACSgBJaAElIASUAKTE1ABdHIu+q4SUAJKYM4QqKysNHLzpRsabMZEA+s3wkpPUPvVq3TXYo7SQx/AZ3cgXF1tRvNGG5+4/TzD4a14/fBi4/UPX17L/IMR7NkQy0OabkeNDQ9hcOBD5oUMoa//KCrKdlGwifWRbpvpblftiuCzi/z4PoVPyQna6rfhRy0efIbCqP26fpRu87pdGgSkurwsmzz1xtZhHuDtFEMlZD4ujEqF+UST8HqpOC9L3LwUVxuciaHzxXAzp+h8NRFDJWWBLPEw+YmeofG5TyqIniabcwyZP8vHzgkh8530DpUl7iFaR0F0tQqicZ76qASUgBJQAkpACSgBJXAzgfl75n3zXPUdJaAElMC8JBDPB9rc3MwiQTd6pmVzwv7NW+EWEbSNgiSLzHgOvgffnn0Il5ebNoyfv+us4Qn6znHxLrXg8RfXG+Hw29d0pt2Hi3km6+s/iuaW54w2mlufxuqVv220n3ajs9iwzh3GZxr8Rh7QEMXkqz4b/pki6C80+GBTEXQWZM3Z1MbjToRMWeLmp3huhM0zdL4tOGgUUhplOH2iyetz/k5jib8vofKJnqJVjkJI+/PNEj1DJXWH5AyNi6GTzdUQRHdS0JSFFh0mE8khOpUg2kYxVJaJguhq5hBdph6ikzHW95SAElACSkAJKAElsNAIaBX4HO1xrQKfI/DzrFutAp/fOzSTVeAnzlyOBelvZIQVmHNlDHEN1dbB1t8H6+ioIYLa21vpBVqDqMuc8F+Jot2wvBvdAx60dhdxphYcPV+FmvIR1FWmN3dhV1iwmEWQjhhh8KHwCAu6OFGQIy9Q2X3FjigWecI4PeSASNr9LIwkIfHriijmzD99TKY8pTlYWEfySopJnkkR0/LNJOS9zO5l1fpybPDUYXfhUuOxzsnQdyuPfe4zfyTEfXljqLbkHO1k6PyFsS4cHW3GgeFLuBTogYTZj3F9h9UGt5VekHPA5PcnyhsfM92Ekc/FWz3uHSoFlaSAkmw/lUmVeUt9BJZNrDx/F4tg3cmlkeKmFEfyE64UWUoUjofpMSpV5g9xw5fJ/wgf2/lekOt5orCY83M01XDz8n2tAp+Xu+WGQWkV+Btw5OULrQKfl7tFB6UElIASSJrA1GebSTehKyoBJaAElEA+ECgqKsIohUcRFnJmFDJ8u3bDs/9t2Pr6WCApBM+B/fDdehsiBYWmDMtKDeML959EKGzF4bM1DF234rFnNyEcOYld69rT6sNqtaOh7mFcvPIdY/uOrtdQVrqFooyIrLmxJd4wPl3vw49aPZwjcH7Ejifb3fhknT9R6snN4LTXGQmIICqLCKJiIn520Ds0HjYvj30h3ihIMFmnhV6kssRNwuQbWKypnmKqeIvWsuq85CqdDxakx3h/f7+xiNAtXqHyOxYXvKeao1EVPhUP0VZ6h8ryeqzFaD1F9FX0LlUP0akQ6/tKQAkoASWgBJSAEph3BFQAnXe7VCekBJTAQiYgVeH9fj9EWMiZ0aPSv3svPO+8CevgECz09vLsf4ci6O2IsDK0GUadFV988IRE2uPIOXqYRi347nMb6H1mwe40c4IWFq4wRE/JAxqhZ15L6zNYsvhRM4abdhvLC8L4OQqeT7S5jbmeGbLjGbqvPVyrImjaUHO0oVSFFwFTFnhjgwgwdL4lnk90/HFi6LyE14uHqCxxE2G1XtqiKCqPUoVevFDnsslvVh9vmsjicrkMITTRa3G6uU0qiMZziJ7jqa7kC000FUQTaehzJaAElIASUAJKQAksCAIqgC6I3ayTVAJKYKEQkFDSmpoatLS0GOGouZp3lN5cvj23wvvWG7DQK9Xi88F9ICaCRsfDmWc7Nps1il996ASFzyg++LCWvnMWfO+F9fSWtGDvxta0mq+ruQ8Dg6cNAXRg6DSGhy/QK21FWm2ZtdGqwhA+TsHzKRFB2eiJQTvFLjceqPGb1YW2kyMCTnp3LnNVGEt8CEPhMYqifTFPUXqJdgSHEIzeGPYvnqOynPTFCoCJuFrjKL5BFBWRdK6ahMjL0tPTA7fbfU0MlXQVyZghiO7iTSBZaEYO0VQF0cSiSsXyzVNTAkpACSgBJaAElIASmMsEVACdy3tPx64ElIASmISACAYVFRXo7u6e5NPsvRWlF5dv763wvP0mLPRKtQ4PMxyeIui+2xCdJt9fKiMUEfRXHjjBHIJRvH+6zhBBH39xHcPhLbhtc0sqTRnrSsi7iKAtbc8Yr1vapCDSV5h3MznhJeUOk9xgPXN/hqNjeKbdZWxxZEBEUBc+Ws1ciGrzikCRzYW1nlpjkYmJ9NZJETQxdL43NML3r4tyEjovVellwXhUvYirDeMeonFP0bkWOi85RSVnuiySH9Hr9RpiqDzKzZ5kLW1B9LVYD9F65huVcPlVXJYzD68Kosmi1/WUgBJQAkpACSgBJZA3BFQAzZtdoQNRAkpACZhHoLS01MgHKjlBc2kRChVSCd4QQRniah0YgPu9A/AxRB5JenPNNH7RQb7wsZOwWqJ491Q9V7fghz9ba4TD37G1eabNb/q8onwXevsOwudvx1igF5IPtLb6npvWy/Ybm4qDkKrwz3fERNCD/Q6KoFF8pOrGauPZHpf2l1kCTHlL784iY9nmXWR0Jh6hIoi2xsPn+XyEnqOJJuH1l8Z6jCX+frHNbVSvN8LnGTpfzXYdORb342Ob6VHEUCnyJouInxIeL/lCPUyrIeJoKpa6IMrT5VYur8V6UUE0Fdq6rhJQAkpACSgBJaAE8oOACqD5sR90FEpACSgB0wlIKHxTUxOkynIuLUKRwk8R1L3/LVhCYdgkrPWDg/DvuoVaZWrCxVTzkMJIv3T/KYhH6DsnGriaBf/0ylrDE/Qj25um2myK9y0siPQIzl/6e+Pzru63UF66jYVZyqdYP3tvbysJIsiy8C93xUTQA31O2CkA316hImj29kLuexLRcgmPR1niNhIZQzOLJ7VJoSU+Sui8iKCJNhj2Y9DXjtNcxCz8V+0oZOh8KfOJSgh9KcrtBXw3v00qyceryEv1eCmeJIt4v6djNwmiQyRwxgFI/tCzXLomeICLGDqVILqCHqJF171z0xmPbqMElIASUAJKQAkoASVgPgEVQM1nqi0qASWgBPKCgOTLExG0tbU1p/lABUaYHqn+W/YYIfBS0tze0Q73kUPwb9thGivRUh/96GkjHP6tYzFPuSdeW2N4gt6z82pK/Xi9jRBP0J7e98kuzJD4n2LZki+k1EamVr6lTDxBLXi9O1YJ/K0eJ734gD3lKoJmivlcaLfA6sIad42xxMfbFRq+7iVKb9EevpZw+bhJGL0IpbIcHncWF3FVKs7HvUTlubSdryY3eOKV5KV6fLySvFSVT9cMAXMXv0+y0KLpCqISNi8h8yqIprsrdDsloASUgBJQAkpACZhGQAVQ01BqQ0pACSiB/CMg4aESDi+VlXNt4YpK+Hfsgvvg+1QUKII2N8Nld2Bs02bThiYi6GfvPUNP0AheP7LYaPcnb6ymJ6gV991yOaV+JOy9f+AEwmEfhobPYYDPS0o2ptRGplbeR7EzTB1LxE+xVymG2un9urM0VvQlU/1qu3OLQJW9kBXiC7EF4hUNCucRI09oYuj8EL1CE03C66+M9RpL/P1C5iVtEC9Rhs2LICoFl5x5GDofCATQ29trLOINGhdDky2eFJ/vxMdZC6INFEIlf6gKohPR6msloASUwP9m7z2D48qyO8+T3gMJkwlLAPQsslhVLFaxyDJtVN3q7pG6W64ljWY1o5BmtbOalbRfZiN2PiliIzZiI/ZTr1Y7UrQmNCG3o5F6JXVLrTZqV45FU2Sxqlj0Bh4Jlw7pzf7PzXxAIpkAMhNpXgLnMi7fy2fuve9/0+D93jGigCggCogCLVNAAGjLpJaORAFRQBRojwK9vb2UQBIiTiTS7pIZHKLkc8+R7do1NRTLo4fEGeNTJ55q6NC+8hN3lCXoD94bV+3+/ZtHlDv8F84/rLofk8lJw4NfoKmZr6tzZhf+CTEHj6HdAnSsuqEmHchu7ym4w1+CGzyX7wZsiAlK9Bzc5KWIApUUMBuMdMDao6q2P5ZLIes8u84jpijqQipMiTLX+Sjii97OLtDtxII6DW8z6kfCMIahGhQdIX18LrTr4u88rpxJnh8EdXV1qbihtcYL1dorXdYMRGfw5zbXHxZayQsQLZVT1kUBUUAUEAVEAVFAFGiJAgJAWyKzdCIKiAKiQPsU4Bt+LR5oNptt30CKPadHYZmZzpDtww/UFuvdO5S3Wih96EhDx/bzn7qrYoJ+78qEavcf3j6MeKhG+uKr96vup8f7HC2vXkJCqWlKI7biQuCfaQhQVC/ldSRAYnf495AQicu3kCCJIejTSJgkRRSoRgEngP5Ru19V7fhlZJmfTQOKAobycjFd7jqPsJiZiKrv07Q6zbxkUlnnB2EdqqAoLEY5o327CydP4mRwXHebPGmra6kIRD8uxhDlOKLlMUQFiG4lpWwXBUQBUUAUEAVEAVGgaQoIAG2atNKwKCAKiAL6UYAThfh8PpqfLyQ/affI0gcPkQFZ4a23b6mh2D76iMhspfRYwW29UeP7mU/cUxD025cOqiZ5uZaw0C++fgtZ46vrZWToS3T3/v+Dg/O0tPIu9facJZvNX93JLTjqc/4kZXIGuhEu/KR/c54haJ5OeOByK0UUqEOBPiRC4nraUXCdz+K9P1+ScZ5d6EMIDVFaMhVc5xmujlg3XOcZjtoM7fvTszR5ErvFay7y9SZPKr3+0nUFRM8hfihXFBVDtFYgyu7y7DYvMURLpZV1UUAUEAVEAVFAFBAF6lagfX+F1j1kOVEUEAVEAVGgHgX4Zr+7uxuxLEP1nN7wc1LHjgOCpsjy4IFq23bjmnKHzwwNNbQvtvg0m3PEFqBcOEESQ9B/84UPyWzaSAizVacO+yD5+l8hzgafRwzF6dlv0OGDv7HV4W3Z/i8GE7AEtdPNiFmluPnbeTv9giFOR9ztt/htiyDSaUMVMCEvPINMrlphN/mZ1CqsRIuu87AIjWULwE87ht3r7yYCqmrb+hCTVCVYKiZa6kcWem6/1YWt4fm7kCsnTPJ4PKruJnnSVtdQNxD9QaHF/GgRhgoQ3Upi2S4KiAKigCggCogCosCOCggA3VEiOUAUEAVEgb2jQH8/EhEhLl4ymdTFRSVPnVaWoOapKTawJPt7lyl+7gJlYa3ayMKxP132NP237x9HNwa6dmeAYgkz/eaXbhASR+9YBnyfpNXg+3Chj9Ba7DGtBN+jXu/zO57XqgMYH30REDQLCHo7CggKLb8+56CvjMTpoFMgaKvmYT/1Y4cl52GbT1W+braiXEyEaTK+vA5F2U2eEy+VFs5Ez/WD+IzabEJc0qF1t3nEFAUY7TY5Sk9p+noa1uha8iSbzaZAKD8wYsv5ZpQngGgYn+Bb27jMT2McXAWINmM6pE1RQBQQBUQBUUAU2CcKmH4PZZ9cq64uk5OR6AVAbCUMZ47mwlYSkUhkq8NkexsVYBc+tlbR+3upjRK1tWu+eWarIi48R3pIQsTxQDkhCH+mOTaeHkpmYJCM4RAZo1EFQS1zs5QFqM1jnI0s44NhGuiN0Y37Ply7gZZDTro92UvPH18mmzUPuLm1y7gBsMeK5DGh8IdqSLH4JFzhX0BMweYAknquG1NLx90ZmkuaaDVtVJagtyIWOgAA2m3Rx1zXc138HWctUmrO8q2HOLb1XMdeP4e/7xiK9hmddMjeT886R+m8+yAdsfvIZ/GQw2ihDOUokdscnzaPd2oYmeg5ARMnWbqyNklXUaeRmCkIN3sGqHaca2lR1nl+f3G8ULYM1b6z+do4fmizigGhUg0jWTI8kybDp/Bw6jXUUTy4cOJzm8AHO1bWdxivH+G75yqe3nzPTnQD8HTBhNjKONaNRzwVHuq4XC719wJfQzgcJg4HIEVfCvDvMz9IYCAv86OvudFGw140/F3Afz/x50jPRbuP0/MYZWyigCggCrRaAQGgrVa82J8A0DYJv8e6FQCq7wnVIwBlxfh9w3VtbU0fAuKmLzM0TKbVFTICPLD5opkh6MAQ5WGN1cgy3L9G44Mhev+uH1nhjRSK2rHeR88dWyaLaXurWDus3dbijykFt98cIE42G6Muz4lGDm/XbTEE5difMwkThQBBGXHcilpo3JGlrg6FoAJAd/22aEkD/H3HUKAU3Bhgbe0x2ZXL+zH7AJ11jdE59ziNWXupFzFGGWom4UqfRvzQ0sKgdBWfr8nUCn0Un6N31x7RzcScylQfySWVw7wD8UWN/IZvYuGHIvw9yTCUH2IxoOLr5GUzyyYg+uk6gWgAQDSDcboKQFQAaDNnrDFtCwBtjI7NbEUAaDPVlbZFAVFAFGi+Agb8sdq5ZiHN16dpPbCrld6fHE5MTKjrZ4ub2dnZpmkhDdevAFtFsTUf35xJ0Z8C7Eo5VIxnyZ93/tzrqQQCAX19DwE2ON55i0zBoJKJ4Wf81U9QzulsuGyP5rroD/6/M3CDh+UUSo8nSf/+56/SICxEtyvJ1DLduff7AD0FYHP00P+Az2AhUcx257V6Xwa/7H857aDpOCAIis2Yp185EKdBW+dZffF3HMMbLmy5LBbvSgrd/ceWa2w9ydZrtZYILEBnYPHJVqBzqAvpyBNQtLxNIzDogLWLhs0Ft3mOK9pjbvx3xRP9wvqL34/sIu/Ed1OzYWh5//w6HwLYvI3vrjuwAuUs80uFz3mlY5VZPaxJnc9ayf28nexPmWguMrutxXvldmRrsxXg9xIDNobu9XyOmj0+aZ/owIED6gEyf9dNcegeHRftPk7HQ5ShiQKigCjQcgUEgLZc8kKHAkDbJPwe61YAqL4nVO8AlJ9/8R/w/JBDL8WAsTjefpOMxbAbeQCG+CuvUQ5wpdFlbtlFv/83Z5QVKLftsqfot37uOixEt3drW1j8IS0Evq+G43AME0NQOLCq13r6L4XM8H8xbac5WINycQCC/itAUF+HQVABoHp6V209lt0A0PJW2S1+IR1VMJQzzjMUXUHc0J2e2HOG+eFicqVhJGzirPOcib5ZhS3pGYRy5etvBwzla6sNiOKEA3iAcxSgWkuqBLd5Ke1XQABo++dgpxEIAN1JIdkvCogCooC+FRAA2qb5EQDaJuH3WLcCQPU9oXoHoKweW9NNT08r11W9qGlEkibHW2+Qgd3hUXKIoxp/+VXKV5OtqMaLWAnbAUGfp8BqwXLMasmoxEgnxre21s3DZff2va8CHBcsVYcHv0D9fRdq7Lk1hyeyBvpzWIIGkoUYgk5kvf9VQNBea+dYggoAbc17Zbe9NBKAVhpLClbXDEI1IMrWomvZ7cNWcDteJFTixEoq8zysRAcQj9TchHii7BqvWYbye7adRQFRLakSW4ku72whSseKmeYPZcggQLSCNZa4AABAAElEQVQt0ycAtC2y19SpANCa5JKDRQFRQBTQnQICQNs0JQJA2yT8HutWAKi+J7QTACgryCEUFhcXdSWmMbZGjjcBQYvZ6rNIyha/8AohAF/Dx5nMuOirf3WaHs+7VdsmY45+7V98SGeOBbbsKxK5TQ8n/7xwvMlGx4/8zxhawU17y5PatCMOCPqnUw5aThUgqNtcgKBeS2dAUAGgbXrj1NhtswFopeFEAUBn0sF1MLqQDhOD0u0KxyX1A4IqIFoEoxyPtJE23AxDSy1DtxtPK/YxEO2a7aPcbSMlPshSZn67zz6sQTkBEwNRrgcFiLZijrgPAaCtUrr+fgSA1q+dnCkKiAKigB4UkCRIbZoFSYLUJuH3WLeSBEnfE8o3wXrLAl9JMQYX7AavJ1f4vMVKWb+fzDPTZEC2YrYKNQVXKTMyyneJlS6j7m1Ou4HOn1qie9MuWg47YA1roOt3/OSwZejgUGV3eJutnxKpACxoF1U80HQmTN1dp+oeQzNPtIB7cnb4u0iGlIBbPLvG310z03FPVsUGbWbfjWhbkiA1QsXmt8Hfd+VJkJrdq9Vopn6zmyZsfXTaOYKs84fouGMAVp5d5DJZKQeWx1nnyx2815BIaR6w9G4iQO/FpugSkiw9RsKllcyaAqh2tGuFO329hRNBJfCdxbGfOW4tJ1PizNGsUTuKARFEvKfc5H3NSd1ftlH0uWXKDcEFnrPMx/F9Gi88HCmMDa85y/xDjPUKZ5lHIroPilnm8TBFS6rUjuvY630yAOXfY8kCr9+ZliRI+p0bGZkoIAqIAtUoIAC0GpWacIwA0CaIug+bFACq70nvFADKKnIyD75RL83g3G51OQlSrq+fLDMzKjM8Z4g3RsKUGR5pKAQtfI6Injk8TfPLblpYYUtOA338qJ8iMQudnFiuyFydjgNIbHUZcAWwIxkgl/sgWS3edstWsX8reMYxAM87UTMlAUC53sM6Z4znfXouAkD1PDsbY2sHAN3ovbDGj0ZciPnJsT+P2P10xnWAXnJP0EE8sOgDKLUBbLKFaAphLEpLDp/iUDZO0whr8XFiHkD0Md2ITyMxU4jCSNDE+znrvMlQ+4elFIYyEGUYyqCL9eJlq0ppFvhIKkz54TQZnkHlLPOvoo7A6rMeIAp3eUPzwqy2Sh5d9CMAVBfTsO0gBIBuK4/sFAVEAVFA9woIAG3TFAkAbZPwe6xbAaD6ntBOAqDajRdDUD2VPGLpZb09ZJmdVsmMjdEoGeMxygwONWyY/Dni68/nMnTm6AKtxS30eKFbtT+J5aO5bjp9eJEscB0vLSYTkp4YLRSN3lObYwAmfT0voK3aIUlpu81a50zwR91ZugXwyVagbA16H5agJwFB2UpUr0UAqF5nZvO49ABAN4+o8MqIz2M34oCOIinSCccgvegap+cBRvl1t9mhoCZbiWaBOUsLg9JlWIQ+Si3TB/FZejf6kG7DYnQhE6FYLkXcrhOff3apr7ZoMJS/Z7mypR9/97QChpYCUAaxpQ+72ELUALf3J4CoowoL0e+WWYgKEK327fDEcdrvsFiAPiGNbjYIANXNVMhARAFRQBSoSwEBoHXJtvuTBIDuXkNpgUgAqL7fBZ0EQFlJ7Sacv5/0VPIul0qEZJ6bVcMy4ubdkAGw8A80ZJgaAC1YZhGdOrRMTlsaFqB9aN9ASyEnffjAR08fWlJu8aWdOpEFPhS+SdlsTFUj3GZdronSQ3S1bkcSpKOuLH0cMVMarv4cH/RBrABBzTqFoAJAdfUW2nIwegWglQZsQRKkPsT9ZNf5p/EZPg/r7acARwetXeQ22mHvmad4Bdd5Bp8cZ/QeQl9cg+v8u7AUfZRcpmV8/pOwKrUZLMrKtFKf5dsYQHISOgahDCQ5BInmJs8grNFlOwBa3tc6EH22aCH6CixEOS5oLUA0gMRLGVyHANFyebd8LQB0S2l0s0MAqG6mQgYiCogCokBdCggArUu23Z8kAHT3GkoLAkD1/h7oNADKenLCGY5dxxYoeiqcCT5vd5B5YV4Ny7S6qpbZ/v5dD7MUgGqNTSD259hAhG7c76dszkjRuJWu3BqgIyNB8noAA4qFrT3t9gFaDV5TW9gKtMf7HB5OwKRKp8UBCHq4CEEzgKBrgKCP4yZYgmZhDae/QQsA1d+cVBpRJwHQSuN3wsWdY4cetvvoOecBBUUPwXW+3+ImOyw907AIZchZWtg1nl3kZ+A6fyuxQJcBRBmMcmImdqnPKtd5C7LOb/90gWOnMgBlGMpJ6RiM8jbWlKFoI0otALS8PwGi5Yo057UA0Obo2shWBYA2Uk1pSxQQBUSB1isgALT1mqseBYC2Sfg91q1YgOp7QjsRgLKiHA80ClfzUhdJPSid6/ZS3mImczFjvWl5mfJWJDrp6dnV8CoBUG7Q3xOjUweXYP3JCY/gNp420+VbgzSA7UN9a+t9ctzPNIBHHLED8/kcpQFDvN2n1/frccUFd/6JIgTNAoJGM0aaAgQ91YVkLTqDoAJA9fgOenJMnQ5Ay6/ICCvMLjzIGIGr/HE85HgBrvNn3WN0wNpDXpNTQc0koGgGtbQwKOVkSpxU6UO4zl+E6zzDUU66FGXXeViVO5GgaSvXeQ2Grq2tKRjKfy/ydzGDUP6uqrfsBoCW99lQIOpBDFHkWJLCoa0lCZLe3wcCQPU+QzI+UUAUEAW2V0AA6Pb6NG2vANCmSbuvGhYAqu/p7lQAyjfaNiQgYgiqt5Lr6VUJkUwry2po5kCAlIt8VyFmZz3j3QqAcltdrhSdPT5Pd6d6KLyGpEywBr2GDPEmxNM8Mhpc784Ji7GV4BWVET6Zgqu8Ywga7t46db2DJqy4AUHHHDm6iezwnC07DAg6kzDRU4gJqicIKgC0CZPfhCb3GgCtJBG7zvfCdX7c1kun4DrPCZZO4bM+ZO0mD1znuSTyaZU0qfT8OMBnALFD78N1/npsGq7zj+hhcomWMlEkJOMYvCZlZVp6jrbOoTliSADHlqH8nVxvRvlGAlBtbNqyIhDVkirF8ERluyzzWgxRzWV+HwNRAaDaO0q/SwGg+p0bGZkoIAqIAtUoIAC0GpWacIwA0CaIug+bFACq70nvVADKqjJ04sLfVXor2X4fGeAuagoWACS7xecAQHNud11D3Q6AcoN2a5bOPTVHc8suWlgtZIi/M9VLK2G7shBlD1Uj3GfNsAoLR26rMaiESL0v6jYhkiZUlyVPow6OCQoIio2htJHmk+wOz5mqtaPauxQA2l79q+19PwDQSlo44B7vt3jokL2fnnWOKtf5I3Cj92Eb78vgk8VJlkoLxxhl1/nZdAiJlRboytokXY1Nqiz0QbjOZ2BJzm73DFxLSzabVSFKOGYoA1F2m6/WVb6ZALR0jLy+CYj+BEKGcAzReoAownOoGKL7xEJUAGj5O0l/rwWA6m9OZESigCggCtSigADQWtRq4LECQBso5j5uSgCovie/kwEoK8vxQPm7ii2O9FayAwNkjK0RJ0TiYp6fo2xfH+Xhvl9r2QmAcnsmxM08c3wBbvAmejjnVV1ML3ro/oyXnlEZ4nPK6jMcvQ29okiIlMAxOXK7Dqtj9fxfNyDocBGCcp77VUDQpZSRjrv1AUEFgOr53bMxtv0KQDcUKKyxa7sHrvPDlm46Btf5s64xetE9TmPWXmU9ylCTY4myq3xpYei5imRKk3Cd/yg+p6xEbybw4AWQNJJLolWEJ8GDFnbN51LuKs9WooVEbgblKs8wrbS0EoCW9svruwKi3ytmmWcL0T0ORAWAlr9z9PdaAKj+5kRGJAqIAqJALQoIAK1FrQYeKwC0gWLu46YEgOp78jsdgLK6fNOsx3igPLbM4BCZQkEyIlYeaABxlvicz49kSbUlIKoGgHJ/zBOemlihbleCbj4EbAWSWAk76NpdPx0dXYW7fJoc9mFaWb3Kh1MsPqNigbJlqN5LDyDogA2WoHCH57IMAMog9DhbgrZ58AJA2zwBVXYvAHRroTgJUo/ZqeKHnoTLPLvOn3YOA5J6VZxRBl+cdZ6TKpUWthxdxAOVB3CXfz82o+KJ3keIDd7Gx7PrPFuZcmH4yX9bsnUoV06kxLFD+fuNw5q0E4CWXhOvPwFEX97BQjQEM/uHZqIrVqI9DEQFgJa/U/T3WgCo/uZERiQKiAKiQC0KCACtRa0GHisAtIFi7uOmBIDqe/L3AgDlG2crEg3pMR4oE0kFQREP1IgbfwMCWTIEzQ4MUh4xTKst1QJQrT3ODn9wOIQM8T7KZI0US1jo3ZtD1NeVoIkhI7bFACJmcHiekqlFlRVeO1fPy15rnvqtObodBWhAWQQEDQOCHoMlaDuLANB2ql993wJAq9eKj2QXdx8yzB9ErOBnnCN0wX2QjsBilDPRO2Dpma3oOk8UzSaVVeidRICuwnX+CjLPT6VWaRWJl9jd3mZEojikWmL3eE6kFESoEF4yXOPvOp4nvT3UMjgARUezZHg2TQZ2mWcgOgwLWQeAcByPYMpjiO5RICoAtLbPUDuOFgDaDtWlT1FAFBAFGqeAANDGaVlTSwJAa5JLDt5CAQGgWwijk817AYCylAyguPD3lu4KAG12aBiZ4QNkgMWTARZPyh0e2/LFce805loBKLfX743D9T1AtyZ7aS2BTPRIjvT+PT9FYxY6e8JJwdBVJBZKA0KsIhlSH9kBNjqh9Nty5IU16J0iBF1IAvDC7fQIMsa3qwgAbZfytfUrALQ2vcqPZtd5t8lGQwCgx+x+el65zk/QhLVPuc5bATYruc4zKGXXeYagN+E6fwkJlj5C9nmOLxpBKA62KbXmYUGJB0SRSIQCSBy3tLSkLES1+KEM3vRUFBA9sEsgusgu87gqd+dkmRcAqqd3YeWxCACtrItsFQVEAVGgUxQw4I+fzf42nTLyDh/nysqKclHS82VMTEyo4bEVwezsrJ6Hum/HxpZ5HKeRkyFI0Z8CnEl9aGhIDYxdEvlz36mFfyr4e0CXEBSiclIkx1tvkLGYuT7vclLslU9UZQnKnyO2dE0kOG5nbSWRMtGfffskXb+7ATgPDgXpK5/8Kwqu/olqzGz20Imjv4M+qrdKrW0UjT/6eshC31rYGO+5nhS97ks1vqMqWuTvOHbf5cIAh117pehPATtCT3CSnnR6c8If/Y20s0fEFqAz6aCyAp1NhWghHaZUWTzR8is0Aq4O2rpp3OWjA84+6klbqNvoUOEtNOjGnzOuPI96A6Ll15NfBbC9hQdzd2GtznVlc7KoTccbcJsDmErHYMl+FO/NQwCrTn3e+rDuDNjYYlc+R5tmUTcvDhw4oCyp+btuampKN+OqNBDtPq7SPtkmCogCosB+VUAAaJtmXgBom4TfY90KANX3hO4lAMpKc4y56elptdSj8uwGzxDUULRUzXV5KP7yaztagu4GgGo6fO/KGP3dG0cRirRgSeV2pOjzZ/8P6nV9Sx3S1/sSjQz9lHZ4RyyvBC303cAGBH25L0WfRG11EQDaasXr608AaH267fYsRnlLmQjNpsKAokG1XEaM0PJ4ouX9WJGMadjqVRan2tKFhzQM4fg7keeTK3/+2LpXz2WvAFEBoHp+lxXGJgBU/3MkIxQFRAFRYDsFBIBup04T9wkAbaK4+6hpAaD6nuy9BkBZbbYAZUtQvToPGNeiBQiaLIC6bE8PxS+8wmnct3yzNAKAcuN3p7z0n//hNEViBWhoMOTo3NH/RM8e/DPsNdCxI/8j2W2DW45DjzsurljpB0tIPFIsn+xP0cu9rYWgAkA19fW9FACqn/nJwCJ0Fpahc7AQZVd4lUke7vA7FQ9c8DkxE2ewZyjqt3iIQSkDUA2I8pJ/2/RsJboORO+whSgsRVcRAmCrUm4hehgWohx7tA1FAGgbRK+xSwGgNQomh4sCooAooDMFBIC2aUIEgLZJ+D3WrQBQfU/oXgSgrDh/f3HVazEiJITj7TfJAItVLlmfj+LnzhN80CsOuVEAlBsPRq30x994hh7Oedf7mvD/iD51+n8jb1cfHTn4369v75SVN5et9AaqVl73JelcT+vcnAWAasrreykAVN/zY3RaaTYTosnYMj0IL9A84CjHFN2usD27DyE8hqwAooCivOw3u8iE7PP8+8aVvz+1pV6haN1A9FjRZb5FQFQA6HbvRn3sEwCqj3mQUYgCooAoUK8CAkDrVW6X5wkA3aWAcrpSQACovt8IexWA6j0eKL8rTAC0jotvg34WkvdkEIs1cfZFGGIWXNRL3zmNBKDcbhZJg77+o6P0o+tj6910Oyfps2f+V3rm2Gnq7XlhfXunrPxg0UoXVzcg6OcHknSmuzUQVABoZ7xLBIDqe566uroUrORRrq6uqnit7CqvLESLlqKL6Z1d582wCB1SFqJFKIp1thzlOMoaDC2Fo3qEovkVPAy7DevQai1Ex/A7chSwuMlAVACovj9DPDoBoPqfIxmhKCAKiALbKaDvoD7bjVz2iQKigCggCrRFAb5JGxgY0HU80GxvL8VfOEeOSxcJ/vpknpsj+43rlHj2TNM1M5ny9JWfuEMHh0P0F985SamMiUKxMfrbi1+jlcj/RV/+dBwe+Y6mj6ORHXwaCZAyiG/KcUG5/BMSJJnBkk93tQaCNvJapC1RQBQoKNBndhPX044RtSGbz9E8XOcZimpgNJSNb5KL3eunUiuqajs4duhwiZXoIDLZ2wxmBUUtFsu6hSgDUq7tjilq6M0RXUAoD64o2wJRjuv8GLdLXL9nx0O0POVbBEQ1fWUpCogCooAoIAqIAo1RQABoY3SUVkQBUUAU2FcK8A2s3++nOYBFvcYDzWJ8iefPkv29K7jDJTJPTpLVYqXUyVMtmasXTizQcH+Uvvb3z1Ag6KJM1kHfv/G/0PTydfr1L4XI7egsePhZf1JB0Ouhwp8O/zBvIxNgwEnP9m60LRFbOhEFRIFdK2AyGGkEsT+5aiWeSwOGcnKlQizROQDSBLaVlrVcku4mAqpq2/sBVjVLUV76LG7ibPRcNGtRhqEMSDUwyuvtKBWB6C18z3GG+TsYU7AkfMqOQDSDGKLtuArpUxQQBUQBUUAUEAV2UkBc4HdSqEn7xQW+ScLus2b5poHdQ0OIeShFfwrsVRf4UqWXl5eVO2XpNr2tWx4/ItuN99eHlTpxglJHj6+/5s8R35AnEjsnCVk/qYaVeNJEf/pPR+nG/dH1szzOGP3q52/RyQn9xlJdH2zJCqcG+ea8nT4MFyAoRxT4+aEEHXU3D4KKC3zJBOh4VVzgdTw5GFolF/h6R7ySianEShoUDSALPVuPblfMgKtsGaqgaDGeaHeZJTx/DzME5QdsvNSq9rpd7vT55aLLfCUgWn7RnFSJLUSP4TvxKEDxoeqBqLjAl4vZutfag9xcLqce6mpL3l66zt4vTqdTJQWbmppq3QDr6GliYqKOs+QUUUAUEAX2tgKFO5i9fY1ydaKAKCAKiAJNUqAXrubJZJJisViTeth9s+nxCTKk02T9+KZqzHrrFuVhCZqeOLj7xqtowWHL0m9++RZ9551L9K1Ln6N01oVM8U76g6+foU88N00/89pdWKZuDw+q6KYlh7D91k8PJmAJaqdbETNHF6Cvz9npK8NxOuQqxFttyUCkE1FAFGibAr1mJ3E95RhSYwAyooWi67yWeX4VkLS0ZABIp1NBVbXtDqO1mHEeCZYARQetXeQAgOLflPLCcFADobwsrSZTIVM9L5tRDH34fn4Z7vJcUbYFoqUWot8tusyPF2OI1ghEm3Etnd4mA0kNSmpgkpel65X2V9qmnaPtq0abVCpFw8PDCoBWc7wcIwqIAqKAKKAvBQSA6ms+ZDSigCggCnSUAlo8ULaEyBSzruvxAlJHjhIxBL13Vw3P9uENQFALZUY2rDKbPe7PnndRt+N36Tvv/Q4tBJ9Bdwb68fUDdHuyl/7NFz6ksYFIs4fQkPYZgn6ZIWjOTvfWzJQDBP2bWQf94kicxp0CQRsisjQiCnSQAuzazgCTKzkLA+cM82whqsUSnUNc0ViuABC1S4vj9f3koqrath6AVc44zzFFuT0/stCzaz5DqjS+w7luVdiCVIOhpYBU2877tHVe1ltqBqKPcLvFdZ8BUQ0saksNOGrAsvR16THa9krbeJ8UUUAUEAVEAVGgXgUEgNarnJwnCogCooAooBTgm0p2C5udnVU3qXqVJfXUSTKmU2R+/FjFBLVfe4/iFvwMjo61ZMgGZE8+eeQFspl/i64/+FV67/5vAB6aaWHFRf/nX75IP3XhAX323CMyMmHUeeEx/txwgv7bjIMexkywCCX6K6z/y9E4jToEgup8+mR4okDTFeAkSAdtfapqnXFCpXUoCiC6kI7gu2Pz9wVbjnL9KD6nTmO4OgDLUIaiDEQZjPaYipRVa7i41MDadpBUO0UDoeVQlLeXV37Qx8fxUtvH61y5bAlEtSzz5TFEtwKicJvPNz9P37oFJY9dg428rgHHSkveplVN50rHae1pS25XiiggCogCooAooBcFBIDqZSZkHKKAKCAKdLACHKeR3eE5JqieS+L0s2RPZ8g8O8N3e+S4fJkydmSs8A+0ZNge9xHq9Z6i5w//FzrQ/y798KP/nVYjg7gJNdI33jpCNx/10b/+/EfU192ceKSNvEgT7v1/AVaf/3XaQZPxAgT9rzN2+pXRBA3ZN0ONRvYrbYkCokBnKsAxP7vxW/GUY1BdALvOB9JRxBPlJEthtVzJrHHOuvXCx7BbPVet2AFXh5GoSQOiHFvUCXf6WooG8aqBpVu1q0HQissxANJx1J/EF2UEGHcGt1zTgKi8jLL1KfZpF7qK9UvY9K6BAn8WIsMQ4k6OIoboCKxdh2HxaNEOLEBKbTwMILloYLJ0vXwfX2/pfvVC/hMFRAFRQBQQBfaZApIEqU0TLkmQ2iT8HutWkiDpe0L3QxKk8hngrPBra2vlm/X1msHnpYtkCgQK40I8ucynPk0JR2WrokYPPp0J0+27XwX0TCEzvI1uzv4+Xby5kZnebs3QL3z6Np0/VbCAanT/jW4vhfvqvwQEnU0U4u/ZjXn6Vwfi5LcVbrh3258kQdqtgq05X5IgtUbnentpZBKkesdQzXkpWIRqcUTZbZ4tRjnL/E7FC7g6BOtQzVJ0wOIhM6zudVkYgAZQF3iJMcYYiG5RmJL24rt0ANWPB0s+VDFf2UKs5m/mB70cA9Tn85EkQWq+3tKDKCAKiAKNVkAAaKMVrbI9AaBVCiWHbauAANBt5Wn7zv0IQNnKhG8KdmNV05KJy2bJcfFtMq0Us7DbrBR7+TXKud0t6X5p+R2anf+W6ssGN9G08ffoz7/zNJIj2db7P3ZghX7pM7dooGdzMpH1A3S0kswZ6M+nHLSQLNzIO015+u8AQfusu4egAkB1NNHbDEUA6Dbi6GBXpwDQSlJFsknEEg2uZ56fR8KldJnrfPl57DrvAwRVQLQIRnvNLmzVYVkHooChi6hr24xSgGhbJ1AAaFvll85FAVFAFNi1AqbfQ9l1K9JAzQrE4/GKWS5rbqiJJ3i9XtV6FqAgEumM5BxNlEOXTXNMKgsSuVTKmKrLAe+zQXESBo/Ho66a54g/93u9sCsgA6toNKrc8nR7vYjzlh0eITOsQA2ccRjfc+b5eWwbVsmRmj1uh2OEwuGbsABdQ9ewluxN0uvnbBRYddLCqkt1vxx20NsfjFAWcPHgUIhMsKzUazHjfv2EJ0P3Y2aKZQ2AEwa6HTXTcXeW7IChuyn8HccPe7hwBl7+TZKiPwX4+06LCai/0cmI+IEc/83AJZFI6Pv7uWy6bEYz9ZvdNIGHRaedI3TefYiOO/w0ANd3l8mKWMp5iuc2J0fibx22HGVYejcRoPdiU3R57TFNplZoBTFG05QlK1zprWi77cWK0fbkyDCWI+cZC+XGU5Tvwvccu74n8eWaKQWiWI/jQRODUo4l+rGFaBbrDFH5oh34bxuD0rZfa4cPgP++4b/rXC4XfsPDur4a7T5O14OUwYkCooAo0GIFBIC2WHCtOwGgmhKy3I0CAkB3o17zz92PAJRV5evmRBGxmM4tFzHGzNAQWRbmyQCwZkAWezPWMwCjuIimvkEUKLYP0krwPdVPDDfnA/2n6dypEPm8MXow202pNGdYN9C96R66ensAlqBr2KdfiG7BTfdxQNC7AJ9xQNsUKkPQE54s2XYBbwWANvWt2LDGBYA2TMqmNNTJALRcEMaBLqONOPbnEbufzrgO0EvuCQDSfgVKGWqmkIWe3elLS5ZyFMQDp+nUKn0cn1dA9IP4jMpUH87EC/zQaFFZ50vPa9U6/y7w913WhGRIXoz9AOoJxAI9iKUX1vQMRFO4+nQ1QJSPQbULEG3k/AkAbaSa0pYoIAqIAq1XQABo6zVXPQoAbZPwe6xbAaD6ntD9CkB5Vtgdlt3g2WJP14Vh7YExMs1Mw8omQwaM2by4SJnRUVjRNNeMxoKMxhwPNJ7gWJ85SqaXqaf7GRrxRenlp2cpnjTT1AJbEBsolrDQ5Y+HkDHeSYeGg2S3br6x14vGVgVBs3QH4DNRhKAMRJ8CBLXWCUEFgOpldrcfhwDQ7fVp9969BEAraWk0GImTLI0iORInWXrRNQEwOorXPdRtdpAJZpEJWIkyBC0tSYDSpUyUHqWWiWHoxegjugOL0YVMhGKI08ztOgFFkaao9LSmrK8DUFi5a0mMVEdsIcpxQDUgOlEjEJ1jC1EBoo2YNAGgjVBR2hAFRAFRoH0KCABtk/YCQNsk/B7rVgCovid0PwNQnhl2EeOESHp3WTYB1uaHhskwNUkG3HiyS7xpZZkyI82HoE7nGK2sXsXNLqyVcANutw+Q3eYjizlHTx9aopMTyzQJCBouxgadW3Yrt3ibJUNjg2GCwZDuClt7HoPr+y2AT7YCZRB6b81EJ2EdylaitRYBoLUq1p7jBYC2R/dqe93rALSSDuzi3oe4n+w6/7RzGK7zBwFHB2jQ2kVuWJDm8Y9d54EXN5U1gM8FuM7fSy7SNVjnX4Lr/MPkCi0jZAlblXK77Jbf6LIlAC3vyFYjEOUkS6Uu8wJEyxWt+rUA0KqlkgNFAVFAFNClAgJA2zQtAkDbJPwe61YAqL4ndL8DUOXmjXhZHEN4kzWLzqaNP0cGQNBUTw+ZZ2bIgERORsRrNYWCBQjaRMpohGWRGTfo4cgtpUo8PkW9vS8CbBZi9Xk9SXr59Aw5bWm4xXsRDxRu+1kj3XzUTx897KcDA2HqduvPypbjfh51ZeljQNA0AGgccUEfID7oU3VAUAGgOvvAbDEcAaBbCKOTzfsRgFaS3mm0qtihh+0+es7JrvMH6RBc530WN6CmRSVXYqvQ0pIDIg3DdX4mFaRbiYLr/PX4tHodwnbe78C5JliL7qZUDUDLO6kERLvZZR4HcmjUcpd5AaLlClb9WgBo1VLJgaKAKCAK6FIBAaBtmhYBoG0Sfo91KwBU3xO63wEozw6/R1kHtgTVa1EAFJAzjXHmevvIwu7wSKphxJiNSObEcUKbaWrpsA9RJHpXucNnkbQjn8+Rx314XS7mrweHw/TSyTlaidhpfqWQqT60ZlPWoKGojQ74I7Ac1ZdbvAMQ9DBD0IiZMohlysmRHsXZEhQJp2qwXBUAuv5W0PWKAFBdTw8JAK08P0Z8wXaZ7DQC1/kTsMB/wTVOZxFTdNTWQz0mp4KaiVyGMmWu85yFfjmzRo+RVOnD+Cxc5x/S7cSCSrrEFqTcrgOwtRbX+boBaPmlNQKIciZ6fG9LDNHN4goA3ayHvBIFRAFRoNMUEADaphkTANom4fdYtwJA9T2hAkAL88M33uwGn+Rs6zosGgDNIAZo3umkbHc3WWZn1UiNsF5ll/jswGBTR+5wDCtXeO4kDssib9cpZRla2ikDzuePB2h8MEQPYQ0aT7J5j4GmAl304/dH1esDAxGyWjbHuCtto9XrTkDQQ4CgNwFBs7iZjmaMNBkDBO3KACxUNxoBoNXp1O6jBIC2ewa2718A6Pb6lO61wAK/F5b547Zeehrfzew6f9IxRMPWbrjO29Wh8Ty7zm92nueYoQHEDr0P1/nrsemi6/ySijGaBES1GE1kh6XoVqVhALS8AwGi5YrU/VoAaN3SyYmigCggCuhCAQGgbZoGAaBtEn6PdSsAVN8TKgB0Y36cAIv8vceQUW+lFIDy2PJuN+URv9Q8x8mJYMUKV3iCW3zW51Ovm/GfxexBFwmKAX5iBIDFi9TjPVOxK39PnF6BWzzfej+e70KmeKOqD+e89OaNUbjJG2gMFqFmwEc9FJc5TxPO3DoEjQCCTicKMUGNVUBQAaB6mMWdxyAAdGeN2nmEANDdqc8u7n6Lhw7b++lZ56hynT+CeM0+q0e5v7OFKCdZKi0F1/mEyjLP1qFX1iZVTFHOQs/Z6LOw9rebrLCIL7jONw2Alg6K17cDohxRJVP6xYz1Si7z+9RCVABo+ZtJXosCooAo0FkKCABt03wJAG2T8HusWwGg+p5QAaAb88M3dgxB9RgPtByA8qhzXV2Uh+WqObCgLsK0ssL+/JSFi3yzCidEWg1eAwhNUSodJCuyFzvslS1PTYCbx8dW6fypOUqkzTSzCGgLa1COD3p3qle5xptMORr1Rci0u7B0DblcDyDomIMhqEU5kobSRppPmlRM0J0gqADQhkxB0xsRANp0iXfVgQDQXcn3xMlGfN964Do/bOmmY3CdP+saoxfc4zRu7aUeWI8y1ORYouwqX1r49Uo2RpNwnf8oPkfvwnX+48QczaVDtIYQKCZYieKXR4VhKT2vqesCRKuWVwBo1VLJgaKAKCAK6FIBAaBtmhYBoG0Sfo91KwBU3xMqAHTz/BiNRhWHLoq4mnoqlQAojy/n7SHCmE1LS2q4pqVFytsd2O5tyvCNyCxsxc10KPyRaj/GCZF6XsAQts42zG7xpw8v0dkT8xSJWWlu2YVzDZTKmOhjJEq6dHOYHEigNNIfbWYY06r06LLkacTBMUEtynp1FRA0kDTSCSRG4jinWxUBoFspo6/tAkD1NR/loxEAWq5I418z9OwxO2kMD69OwWX+JfeEyj4/YvEqWMoPAjnrPFuGlhbetpiJwnV+ia5GHtM70fv0AOu8ja1KzYCibIHasiJAdEupBYBuKY3sEAVEAVGgIxQQANqmaRIA2ibh91i3AkD1PaECQJ+cH4ZZ6iYQ7vB6KVsBUB5ftg8Wn1nEq1xdVcM1B+Yp54G7uqerKcO32/20FnukLEDZEpTd4rs8x3fsy+XI0JljAXrm8CKthO20GHSqcxIpM31w30/v3R6gLleKBnrXtoWNO3a0ywO8gKCDds4OX4CgK4CgXI8zBN2ibQGgWwijs80CQHU2IWXDEQBaJkiLXnLMT84wz5nmn3GOqHiiR/E9PwB3ek6SlK3gOs94NJJNKqvQO4kAXYXrPNcpuM6vZmIqIZMdD8Y4VmlLigDRdZkFgK5LISuigCggCnSkAgJA2zRtAkDbJPwe61YAqL4nVABo5fnhGwhOiJROb46XVvno5m/dDoBy71mfn4wAtsZwSA3GPD9H2Z4eFSe0GaNzOkaLCZHyiJs6CwB6giy4Wa6mMOR88al5OnZghQKrTlpF1nguawkrXbszQJc/HlS2R4MAoRa4pbej9Frz5LPl6Fa0YNm6lDISu8Qfc1eODysAtB2zVHufAkBr16yVZwgAbaXaW/fFWeHdJhsNKdd5Pz0P1/kX4To/Ye1TiZccZpuy+kyVuc5zjNFVuM4zBL3JrvNrj5QL/SzCpTAs5YRMTgBVzj7f9NJIIOrA75AOwrRUq5kA0GqVkuNEAVFAFNCnAgJA2zQvAkDbJPwe61YAqL4nVADo1vPjQpKhtbU1lR1+66Nas2cnAMqjyCALvDESJiO77+N+zYIESdm+fsoD5ja6mBE/Lo+b37XYY9V0AvHhenvOYr36G9vergRdeHqWxgbCNLvkgnu8TbUVQ+Z4do3/8fUDFIbLvN8bI7YebXXpt+aoF/V2EYKyK3wUiTeOujfHy+NxCQBt9ezU158A0Pp0a9VZAkBbpXTt/ZjgOu81O2gMWefP9EzQC44xeto+TKNWL3VhO8cbreQ6n0Am+iW4yT+Eu/yN+IyKJ3oXCfQC6Qhxlnpul6Fo08tugOhNuPbPwZJVS6qkcyAqALTp7ybpQBQQBUSBpiqwdWCxpnYrjYsCooAoIArsZwU4Hujg4CBNT0/DzTunfylgVZN4/gVyvHsRMUEXYRaaJfuldyj+8qtImNTd8PH7fZ+gYPA6XOFDyAw/Q8srl6mv91zN/Tx9aIlOHVyi92D9+f2rY8gaXxhrEomTfnRtDPUA9i/Tp56fpKfGkeipheUk3N4zSPrxDwsFOHs9ZCELLIE+40u2cBTSlSggCogC+lOgCwmWuB5HgiUubOHJsHM2FVJZ5eewXMqsqe3a6Dm26EI6rOq12JTabENs6SFrt7I4HVbLLnIZC9+52nkNX3rwm871SPHhWgRf7AuoAYBOXiZQtZLHg70lbOfK4a8NeMLYh3MH8DDMj6UPS+ySIgqIAqKAKCAKNEIBQx6lEQ1JG7UpsIKMwnqXvo9j36FkMhkKhQqun7VdpRzdbAU4liLXjgBIzRZDh+2zRVR3dwE4JRIJZfGow2G2dUicFZ4haDsLf4a4VPWdjO9D049/SIbl5cKQkSk+8xOfIXK7C68b+P9q6CbdvfcnqkWzyUGnn/4PcFvfXT/3Zzz0vcvDdPXjfsrxjWdJGeqP0esvzNKF0wGyWXDj2aJyedlA35zZuMN9DTe9nxnc6J8tQNl6jQt/jvg3SYr+FKjpc6S/4e/5EdntduLfJC5sfV/V992eV0V/F8gPB6v9my6VywKIrtJMMkgzCSxTQQpndo6v3Q2r0hFbD42ijti8NAhLUysSLbWq5HBLkZ83UHYOyQaxpPjm36JN4zDmyegDFx3Mk2kQ3vJ+3LYW3sabDmvVC6fTScPDw+T3+2m1GBu8VX3X2o8XCRvZw0WKKCAKiAKiwIYCAkA3tGjpGgNQvcS/2+rCBwYKT515nDxeKfpTgP9Q5huaVCqlv8HJiJTrbm9vr1IiFosRwz4pTyqwuIjEPW38juHPEcObLKw6qyr4vFl+BAhajAmaxw1R+lOfJnIUEg9V1UaVB9178KcUDBWywvf1nqGD479U5ZnbH7YasdIP3xumN64PUTS+Obuw056m86cC9MJTi3R4JNySpEnvLBnpO/Mbd7Wf8mfpk6j8mZmamlLAhueJQyeMj48TuyFK0ZcCfKPNUK1aeKOv0e/90fBnhh8mcIkilIfMkz7nnP+m49+iegF1JJsoAFHA0NnkKs0lQ5TMb//QiOOS+q0eGgEIHQYQHUEWe07cpD3UaLZSeQDR3LxRQdHcws5A1NCfV0DUCChq8KFu/HQ0e6h41uleB6D8t4uei8/nI/7dlCIKiAKigCiwoYAA0A0tWrrGN/vhcLilfdba2cTEhDqF4drs7Gytp8vxLVDAarUqECAWui0Qu44u2GptaGhIncmf93ZCvjqG37JT+EZvDjE1GRK3o/DniG8S2Lqw2mJAEifnmz8mQ3HMOdwUxV95jfJoq5ElhZvY2/e+ipvhwg3s4YO/QS7neMO6SGeMdOXWIP0QrvAzi08mWup2J+jM0QAyzC/QoeFQU2Ho2ytW+tFSQb/s8hS5P/x7Wnx054lr5ZvykydP0mc/+1niGzwp+lCALQwZ3Oj94a4+1Gr9KLq6uoi/67iw5VrVD3xaP9R92yN/tzGo5iSBjZyfZXadRzgVdpvn5WIaABzu8tsVzjA/iERN7DY/jCUnbfIgeVNLiuYyvwDrxUCZy3z5AGAhqlzm8cCsFS7z/FCbLUD5t4cfzum5aPdxeh6jjE0UEAVEgVYrIAC01YoX+xMA2ibh91i3AkD1PaECQKufH77ZY1f4dsCTegAoX5kR8NPxFiBoohCzMgt3s8SFVyhfdDOt/uq3P3Jx6U2aW/iOOshu89PRw78FENl4q467U16A0DG6cd8H4PqkSyLD0OcAQ58/FgAMDTYFhjIA/eGP36TU1b/bXhTsZYvDn/3Zn6UzZ87seKwc0HwFBIA2X+Pd9CAAdDfqtebcZgHQ8tFnkGRvHomS5gBDGYhyXNFwdmfXec5ezzBUAVGAUQakVoDSppcwfu8YhNYCRLUYov2NjSEqALTpsy0diAKigCjQVAVa6DTQ1OuQxkUBUUAUEAU6WAGGWRx2Y2Zmpm7Xv1Zffg6u7/HzrwCCvkEGhAoxBYNIjHSR4i9dYDrXsOH0912gleB7sApaokQyQEvLb5Ov/9WGta81dPRAkLiGola6ftevEic9mPHCTqgAQ0NRezFx0hh1u5L0HKxC2Tr04FAIl7u9NZHWx47Lj74L+FmAvTsdy9D8r//6r9VhAkF3Ukv2iwKigChQUMAMaMkZ5rlqJZaDt1eJleg8oGiizHU+mk3SnWyA7iQC6jT+ZehDXOpCcqWCtWg/XnPW+oaWLsSE5qolVdoOiObQ9yJ+f7ly0SxEmwREC53I/6KAKCAKiAKdooBYgLZppsQCtE3C77FuxQJU3xMqFqC1zw+HCggECjdXtZ9d3xn1WoBqvZmCq+R45y1kjCvEEM0MDFLiRWRshztjo0p07QE9ePQnqjmj0UrHj/4OEiJ1Nar5LdvZCoaWnmAxZ2l8MKysQg/CTZ6BqNuRLj2kqvXJyUn6wz/8w6qOLT2I4fnv/u7vkpa4r3SfrLdOAbEAbZ3W9fQkFqD1qNbac1plAVrtVa1kYgUrUcBQthblDPM7uc4zXB20eApZ59l1Hpai3Uji19SyHRAt77heIBqDBerHZjIGLNSz5KN+q58yR2E1+5kkGXo3kvaVd9fO1+IC3071pW9RQBTQqwICQNs0MwJA2yT8HutWAKi+J1QAaH3zwwC0lTGSdwtA+SpNS4vkePcdZHIoWEJmRkcpceZsfQJscdbUzN/QavB9tbfb8xSNj/3LLY5szubwmpWuwTL02p0Buj+9YRlaqTd/z5qKGXoQrvIcO3Swd21HHvxHf/RH9Pjx40rN7bjt9OnT9Mu//Ms7HicHNE8BAaDN07YRLQsAbYSKzW1DbwC0/GqRmokCqXDBUrToOr+a3Tl2txMP7TS3eW1pa2bmIgaimrt8tTFEt7MQnYE16duIf5opPNTsjfqoB1UVK37zfx2/b6drf+hXrm+jXwsAbbSi0p4oIArsBQXEBX4vzKJcgyggCogCe0gBTi7AyddqSUrU7svP9vsocfZFsl+5RJxbwox4pjazhZKnn2nY0IYGPgcw/DFl4aoYinxMkeg98riPNKz9nRrqcqXok89Nq8owlN3kbz7qo4ez3bSW2Jz8KbDqIq4XPxpWzTpsaTrgj1BvV4J6PMWK9d7i+lp0uW74yR3cvHlTJQ7hhw5SRAFRQBQQBRqvgAmu7WzRyVUr7CY/i2R9c7AO5eU8luxOX1r49b3koqra9l6zE1DUi7a61NIHq1FuvyFFc5k/WmxtOyC6ncv8ACw7ObzLm/hd4eMqlRS2/7GL8v8hQoaRghdIpcNkmyggCogCooA+FBAL0DbNg1iAtkn4PdatWIDqe0LFArT++clkMiopEi+bXRphAaqN0TI9SbZr17SXlDp6jFInnlp/vduV5ZVLNDP3TdWM1dpLx4/8NiwrGxdvtN7xLaw46QFA6MNZr1rOr7jQ1BY3jBU6sZnjlE5MkjG3oCrl42RAog6Y3KhaWC++xnaD2o7XKkZdRr1++ROfoqMTg2SCi6PJmCOjWmIdN7D82mzKkdWcQ+iALCovcztapVYYqmzaQgGxAN1CGJ1sFgtQnUzENsPQuwXoNkPftCuIhEqcWElLshQAFM3kt3cTNyGx30CJ6zzHFfWanJvabdiL7YBoeScGANCypICbLEC140+nyPDv1rRXuliKBagupkEGIQqIAjpTQCxAdTYhMhxRQBQQBUQBWFAik/rQ0JCCoPk8bkA6pKRHx4jSGbJ9+IEasfXuHcpbrZQ+dLghV9DX+yKtrF6heGIeVrIrtLD4Qxr0v96QtnfTyEBvjLheeHpONRNLmOnhXDdxEqUHWD5GTWW2BrXJDGLEmY8jvtzxuofxPXBnrtWX/DoItRahqNVSgKN2S4bsNlRrFhXzieoorvN2G9Yd2Mb7XIh36rSnyWbZ/ga/+nHJkaKAKCAKdK4CXsT89DocdNIxqC6C44YGtKzzRTC6nNkMC7MApAxNuV4tXrrdYNmUYGnI0kUOuNPvutRiIVoGP7fs+6aF8jB8NTRgeFv2ITtEAVFAFBAFdq2AANBdSygNiAKigCggCjRDAbag9fv9tLCw0Izmm9Zm+uAhMsCF33rnturD9tGHgHsWSo8Bju66GGhk+Et078EfqZYWl96kXu8ZYmtQPRWnPUOnDi6ryuPKgQ0GkUV+NWJDtdNK2E5BXqLy68CKidLZJln7bCmMAawa/aLGyLLlUdXuYCtTBqEuVL7+wrIAR1147XakyO1MkceZLizxmo+TIgqIAqLAXlaAs8IPAl5yPeM8oC41pVzn2Uq04DrPy7VccpMMiXyaHiSXVNV2sFXoetZ5JFnyw2rUDOvRXZWtgCjH/pzb+sHdpj6z8HgIYRw+eRC2SRd5IQqIAqKAzhQQAKqzCZHhiAKigCggCmwo4PF4VGzHYDC4sbED1lLHT5AhnSbLwwdqtLYb12AJaqHM4NCuR+90jBJbgi6vXKY83MHZJf7g+L/edbvNbMCI+0KO/8kVd4lPdHXp0iX627/7NuVMg5Q3+mAvBDMalSTDjHXcgKp1E9b5zxZ+zTel2j6GlyZyHTpLKaef8hyrDVY7ebbcwXo+j85xT5rPGeFeb0TLBjJjaUDNZo2USjMENaqa42PrLFm0F4nZVK22CSOgqQdQ1A0rUl6qCjDa5U5SN2KudruwxHoXlg4bhwCQIgqIAqJA5ytgxXf6hK1PVe1qwtnEuts8xxNdgNVoWoVC0Y7AgzQkXQrGY3QzXvA2YLjKEHQIMFQDo31mDsGyi6IB0TE8oPp6DQ/m7J3jrbILdeRUUUAUEAU6WgEBoB09fTJ4UUAUEAX2vgJ9fX2UBkxcW9vsMqf3K08+fVpBUPP0FOgbkf3qZYqfu0BZJHnabRn0f4ZCoY8og5tBToYUCn1I3d1P77bZtp1/+PBh3MYmyJR9RMS1xmIEYf2PPzdARusSTcVN9Dhmokks55OAptvck3rMeZpwZmnMkaVxLN2IG8qu+okUVzMlcH4izUvU4rYktseL63G4+scSFiSBsqhlDMfFUUFoq7qCHKBpCJaxXHcq7KZfAKMMRwtg1As4ykmlvJ7CkrczbJYiCogCokCnKdBlshPX4/YBNfQ8fjgXM1GaY9d4ZJ3n5RJc53m7Vti9nhMvcb0Ww28tCmeYV8mailCUM89zJvqaiw39ePD0LLL5SzVrwLby4kdsas/GuMp3y2tRQBQQBUQBfSggAFQf8yCjEAVEAVFAFNhCAU4MMTAwoOKBcnb4TiqJ586QHfDWvDAPK8Q8OS6/S/GXX6Gst2dXl2FCjLWhwc/T1MzXVTuz898ij+cY4FcdN3m7GkljTmbIPTo6qua4nhZPnDhBnISHy2FXVlVeT+E+dTsgGskY6IOwWVU+fhMQ7Y7TEBIl1VrY3T+WZCC6GY5GYxaKxK2wELVSFLWwjm1YTwGy7lQYzC4FnapudawBCTsYgjIULdQk4Ghhna1v+7riiFkqbvdb6SfbRQFRQD8KGNi60+xR9VkaVQNLwSJ0vghDFRTFeiS72XU+Cff6R8llVbWr6cJvpmYhykB0ULnOsyfBDuVEmuiyjRZdIXp7/DY97A3QVFeMYnjS9NLkUfq1K5+mwyuIdfo6ezdIEQVEAVFAFNC7ApIFvk0zJFng2yT8HutWssDre0IlC3xj54etQKemphBPsnYotd1IGpkFvmI/GK/j3XfItLSkductFoq/8hrl4N6/23Lv4dcoFptUzfj6LgCKfmG3Tbbt/IcPH9LXvva1mvtn68/f/u3fVvFidzo5BZf4qbhRWYg+hoXoQoLd6rcuGhBl69Ax1O46gOjWrW/sSaWNFFVwlIGoDRahVgqtYYkajhaWoTVAU9TduOlzjzYkeOoD3O3jkATaEmC0H+sMSeuNSypZ4DfmU49rkgVej7OyeUx7JQv85qtq/qsoAKiWcZ6tRHmdQel2heGqz+xWlqIMRNlitB+vK9nuf/j+In2r/zrl4CHAJYA4zgGEKuFiQhiV//jgy/SFLx0hPKvVVZEs8LqaDhmMKCAK6EQBAaBtmggBoG0Sfo91KwBU3xMqALTx8xOLxWhubg5uzdthq9r6bToA5eFkkEX8nbfIVIxlmkeCp/irn6Ccs4b4YhUuK5FcoLv3/0DpwTfPRw//e2Qv91c4sjM2fe9736Mf/OAHNQ32y1/+Mp07d66mc7SDGYhOAohOwmW+GiDaBZd5hqFa7WoSENXGV76EEbGyHi2AUSutFhNLcUIpTibFNQhgyomd6i0OW1rB0H5vnHzemFpXS7xml/utbvIFgNareGvOEwDaGp1304sA0N2ot3Eu/3WwzK7zAKGcVZ6Xi+koQkFv/3eDBbGlB0vc5jmuaBRxSf9s+dKmc0sBKPdqAjb9w4lfoVPO4Y1B6GBNAKgOJkGGIAqIArpTQABom6ZEAGibhN9j3QoA1feECgBtzvysrq7S8vJywxpvCQDFaDkzvOPtN8gYiaqx5wE/Y6++RnnbzvEft7vYuYXvEGeD5+JyjtHhg/92u8N1v++f//mf6fvf//6O42RY8MUvfpFeeumlHY+t9gANiKoYojEzLSSN294yMxBVMUSLULTVQHSr64rGLUUgaitAUYDR5RBq2IGlQ1mbbnXudtvNpiysRxPk646RrwdWowCk/p4YDaAOIbRtLpdV8Xq3a0P2tUcBAaDt0b2WXgWA1qJWbcdmlOt8ZN1SlMFoOBvfsRETMsxn85u9TsoBKDfyomucvjr+izu218oDBIC2Um3pSxQQBTpFgZ2DTnXKlcg4RQFRQBQQBfaFAj09PcSxQCORSEddb95qpcT5V8jx1htkgCUrV8c7byMm6KvIEF9/7M4B36coGHwfVn8RWoM7/ErwPer1Pt9R2pQO9vXXXydOivTtb3+bJicL7v2l+3n96NGj9LnPfY6GhobKd+3qtRUujkcQQ5QrIohSkl3mY3CZh7v8ZAUgGkYM0RuIIcqVS7cFFqJIqMTu8mwl2i4gylnluR7wV/6MsMv9SrgARFcARZcAR3mpICkA6Vqi8vsxk0XYgBWXqvRQXfL6f2ZTDjCUrUbXFBT192jLGLLbI46eFFFAFBAF2qSAGdado1avqtoQYrnUenIlLckSxw8tLeXws3Rf6frVtUmKoz1Hh8bhLr0WWRcFRAFRYC8rIBagbZpdsQBtk/B7rFuxANX3hIoFaPPmh13gZ2ZmKJHYfeKBVlmAamoYY2vkeBMQNFlI3JD1eil+4RUic/3PJEPhm/R46v9VXZhNTjp+9HeJEyV1egkiZADHfY3H40jwZFSJjsbHx5HwaffxU+vRZgOImlUc0cAOFqJ6AaK1Xitnsl8MAoyiLnLiJUBRbZ1d7KvNcq/1y271g71rNNAbKyz71mgQgJRjkUrWek2l5i7FArS5+jaidbEAbYSKu2tjJYMwO0XX+anUispCX95iJQtQPuavjvxbOmDdXYLD8r5281osQHejnpwrCogCe1WB+u+29qoicl2igCggCogCuleAbxQHBwdV1vAM4mt2Usk5XQCeLxcsQdMZFRdUZYd/6QLVS4O6u06Sx32YItH7lMniBg5u8aPDX+4kWSqO1Qs4zFaeLpdL7Wer32QRHFc8ockbbWwh6oaFKCoXBqIcP3QSC0Cs2QAAQABJREFUFqLsNl8ORENpWIgiw7veLER3kslhy9DYQETV8mPTGaOyFF0MOSmwulEXV10q/mj58fw6nrTQwzmvqqX72WqU44sOAogOAIjyUgOllhbHVy0dl6yLAqLA/lSg1+wkrqccQ7DoTNNXF35QtRBdxt2Fs6m6IzlQFBAFRAFRoG4FBIDWLZ2cKAqIAqKAKNBOBcywmGQIOjs72/DM8M2+rpynixIAnuwCT9msyhBvv3qFEi+8COO6+lLJDg/9NN259/tIiJSlldWr1NtzlpyO0WZfyr5un4HoUXdGVRZCA6IFl3m4i8NCtLSUA1EvXObH4DKvZZlvl8t86Rh3WmcwOdjH0DK26VBOghSL52l20VIEo3CVLwGkDEHLSwYZlOeW3aqW7jMg8ionYRrqi6Ku0VB/Yclu9RbEXZUiCogCokCzFXAYLSpT/CISKu1UDtv6qdvc+V4XO12n7BcFRAFRoNMVEADa6TMo4xcFRAFRYB8rwNDF7/fTwsJCQzPDt0LSbE8vxV98iRyX3kH2mDyZ5+fI/v51Sjx3pq7ubdY+8vs+SQuBQgKhmblv0NFD/w5t1QdU6xrEPj+pViAahIVosMRCtBOBaOmU26w5GvVHVS3dzuvhNSvNF+OHzq84aWHZpV4Hkcm+vOTxnmXXe6437m/sNRjyKgHTUD9bi0ZpGMuR/ohKyGQCjJYiCogCokAjFTjvPkjfCH6wY5O/2t+4ZHw7diYHiAKigCggCtStgADQuqWTE0UBUUAUEAX0oIDb7VaZpxuZGb5V15X1+Sjx/Atkv3qZON24eWqSbBYzJU+drmsI/v5XaTV4DUmiVhE3c46Wli9Sfx9c66W0RYHtgKjmMl86sEpAlK1DlYUoLEU9HewW3uVKEddjB1ZLL5mSKVjKwlJ0vghEeclWoRx3NJ/fDO/5dSDoUvX9e/71dtiVfgAxRodhKTqCykuuXk8hzu76gbIiCogCokANCpyEK/x0KkjXYlNbnvWzPc/R57pPbrlfdogCooAoIAroRwEBoPqZCxmJKCAKiAKiQJ0KcGb4dDpN4XC4zhbad1pmaJiSzzxHNlh/crE8eEB5i5VSx47XPCiDwUwjcIV/+PhP1bkLi98nb/dp5Fdy19yWnNB4BZ4AolnEEOX4oSUxREt7VUA0ZKb3UbmwheheAaLaddqs2YrxRjnW6AIsRQsu8gxFC2B0GYmZ2EK0tLAr/cyiR1U8SlgvnHxJg6IjvgiN+Apg1GrJrR8jK6KAKCAKbKfAT3Y/RX6Lh95GjO1IduOhig+/q7/ue5l+pufZ7U6XfaKAKCAKiAI6UkAAqI4mQ4YiCogCooAoUL8CPlhTckKkWGxzbML6W2zdmemxcTIA4FpvfqQ6td6+BQhqofTBQzUPwuM+St3dpygU+gjhRZM0O/8tGhv9Ss3tyAnNV8BmKoshWgSij4qJlTipUmkpB6I9RSA6BitRjiXayRaipdfJ6xxrtJI7fSoNMIqES3NLLppdcq/XSq70HHf0/kyPqlr7HF/U1xNTMHS0CEUZjvaItagmkSxFAVGgTIHnnKPENek0krHXSQcGR8i1mkHI7s0PY8pOk5eigCggCogCOlNAAKjOJkSGIwqIAqKAKFCfAqWZ4VOpVH2NtPGs1OEjBDNWst69o0Zh+xBxx2AJmh6tPZHR8MDnKRK5g+RQaQqGPkBCpBfI7TrYxquTrqtRoByIJjQL0S2A6CpiiK7COvR60UJ0LwNRTT+23jzgj6iqbeNlLGFWMHRGg6KLheRKidTmP3XZejQAgMr12p2B9Sac9jSgaIRGYSXKYHQUfXBWeoktui6RrIgC+16BIbuXhr3D5PP4aCq4tVv8vhdKBBAFRAFRQKcKbP6rUKeDlGGJAqKAKCAKiALVKGA0GmloaIhmZmaUNWg15+jpmNSJp5QlqOXRQzUs2/X3KI9s9xlku6+lWCzdNOB/nebm/0mdNjP3TTp2+LdgrWKqpRk5ts0K2GEhegxZ5rlyKQWi7Da/WGYhWg5EeznLvIohmqEDjtyeshAtnxqnPUNHRoOqlu5bCdvhGu9W7vHTxeVSBTf6WMJCd6d6VdXO59iinImeYaiqRUDKbvtSRAFRQBQQBUQBUUAUEAU6SwEBoJ01XzJaUUAUEAVEgR0UsMB1fBDAcHZ2FhaQnRfrL3n6GUDQFJkBcZEFRiVIip+/QNm+/h2ufPPu/t7ztLJ6lZLJRVUXl95UWeI3HyWvOkmBSkCUQegkLEQrAdEVWIiulFiIlgLRMQBRdwcnVap23nq7EsT19OGl9VOScKOfZRi6xHFDC3CUl8n05j+LObboVKBL1fWT4ULv98KFHtnuD/jDdGCgYI3qdqQ3DpE1UUAUEAVEAVFAFBAFRAHdKbD5Lz3dDU8GJAqIAqKAKCAK1K6A3W4nv99PCwsLYIhIr95hJXHmLDkQz9SE8YPikv3SRUpceJWyXm/VV2IwGGl0+Et0/+Efq3MCiz8ir/dZslqqb6PqzuTAtijAQPQ4rEO5comXucyXW4g+CURzRQtRjiG6P4Ao62SDG/3B4bCq/JoLf00sI/P8VMBDbCk6DfA5jfXQmq1wwPr/G5noS13oezyJTUCU4Wi3u/NCcaxfpqyIAqKAKCAKiAKigCiwxxQQALrHJlQuRxQQBUQBUaCggNvtVpnhl5eXO08SJFaIn32RHO++QyaM35DJkv3i2xR/9TXKuT1VX4/LOU693jO0ErxGuXyGZuf+kSbGfqXq8+XAzlLAUTMQNcJC1IgYohZ1ob0AgwWX+UJSJbe58x4e1DtjnMuk3xtX9cyxwHozkZhFgdBpZJlnIMqAdHHV+UQm+tWInbjeuO9fP9fjTKoM9wxDx2ApOjYQJq8kW1rXR1ZEAVFAFBAFRAFRQBRopQICQFuptvQlCogCooAo0FIFenp6FAQNh8Mt7bchnZlMlDh3nhxvv0nGUEjFBnW8Awj6CiCo01l1F4MDP0mhyE2VET4cuUVcuzwnqj5fDuxcBXYNRK05Gi9mmOcs8/sJiGqz7nGm6amJFVW1bexCPwMgyjB0aoGXXTS37IKxtlE7RC0jMRt99JDrRvgKhqLsNj/GUHQQFfFFBYpukk1eiAKigCggCogCooAo0BQFBIA2RVZpVBQQBUQBUUAvCvh8PgVB4/G4XoZU9Tg4AVL8/MvkeOsNMkajZEgkyHHxLYq98gnK28pdcys3aza7aGjgczQ9+/fqgNn5fySP+wgSIsmfAJUV27tbKwFRLYboZIWkSispWIiiXgsWLUQFiKo3B7vQHxoOqaq9W9IZg8pCX4gZWgCjs8hIn8luTjzGUPQmoOjNClB0HBaibCXKVdznNWVlKQqIAqKAKCAKiAKiQGMUkLufxugorYgCooAoIAroVAEDfFs5M/z09DSlUp0Xky9vtVKiCEENgLiGtZiCoPGXX6M8Ej5VU3p7zqqESLH4DDQI0sLiD2jQ/9lqTpVj9rACDERPIH4oVy4cQ1QDoo+RWGkJ8LO0lAPRPgBR5TIP69Cj4HyOzYeXnrrn1y0IFzA+GFFVu9hszkDzsAydhJXo5EKXqpxsqRoo2u1i9/kw2itCUSwl0ZKmrCxFAVFAFBAFRAFRQBSoXQEBoLVrJmeIAqKAKCAKdJgCRqORhoeHFQTNILlQp5Wcw1GwBH37DTIkU2QMR8j+7kWKX3iZCK7yOxcDjQx9ke4++E/q0MWlt6mn+wzZbBuuuTu3IUfsdQUqAlGAULYOrQRElwFIuSoL0TmiPpsJyZSMNA4gymDUBcC6n4vJmKcRX1TVC09DIJQNKMpAtABGK0FRTr70wQOfqpqGvV3xdQvRAhiNkMPWed9n2vXIUhQQBUQBUUAUEAVEgVYqIAC0lWpLX6KAKCAKiAJtU8AMd3K2BJ2dnUU8zGzbxlFvxzkkdYq/BHd4xAQ1cIb41RVyXL5E8XMvEQHw7lQcjmHq632JllfeRcbrLM3MfZMOTfzaTqfJ/n2sgAKiHliIonJRFqIAomwlykCU4WdpWU4aaDlpWXeZZwtRjiHKQPSAAFEl1WYoWlCPoejckkvFEn08v2Epmi2LKboSdhDX63cHirLnye+NqViiE2wpijrqi5AVLvpSRAFRQBQQBUQBUUAUEAU2KyAAdLMe8koUEAVEAVFgDytgQ9zMwcFBmpubQ8KSzoMEue5uSryExEhIhoQLINNigOzXrlLi+RcIQT13nLlB/+sUCn9ImcwaRdceUDB0g7zdz+x4nhwgCrAC5UA0Bpf5ySIQnYqbaREAtLRoFqLvFWOIlgJRthB17nMLUU0rhqKj/qiqF56eVZsz0JZjiGpAlF3oGZLm8qXQ2UCBoEvVK7eG1HlGQ46G+teU6/z4QEgt+bUUUUAUEAVEAVFAFBAF9rsCAkD3+ztArl8UEAVEgX2mgAPu5AMDAzQ/Pw9LyM5z0c329lH8xXPkuPQu4QLIDItWu/l9Sjz73I4zaTLZaXjwCzQ5/dfq2Nn5fyKP5ziZjNUlVNqxAzlgXynAAJOtQ7na7QYKp7L0IJSnR7AQZTD6hIVo0WVeA6L9pUmVBIhueu+Yoe0YZ4tHJZpR+1LIPj+N7POFeKIewNFuCqw4KU8b4JkBKWeo5/r2ByPqPIsZVrhDMTp6IEGHR9fI15Wgvq7opv7khSggCogCooAoIAqIAntdAQGge32G5fpEAVFAFBAFnlDA5XIRZ4cPBAJP7OuEDVn/ACXOnIX15xVAUCLz5GO4vVoodfLUjsNni8+VlcsUjT2GJWiU5he+h/igP7XjeXKAKLCTAi6Eo9WAKB/LFqLsKq8lVioHopxkievVooWoANHtFWbX9vLs84kUYDPc5h/DQpStRbmuRhybGkpnTHRvyqMqkQ/7JhA7NF20EkWipaEQsQt9l6vzksRtulB5IQqIAqKAKCAKiAKiwDYKCADdRhzZJQqIAqKAKLB3Fejq6lKxQCMRtrDqvJIZGaFkJk22G++rwVvv3yNiCHr02I4XMzL8Jbpz//+GAWkOMUEvUW/P8+SwF1xodzxZDhAFqlSALUSfgnUoVy6lQJTBKGeVLy3lQNRnQ5b5YkIlXorLfKlahXW7NUvHxlZV1fZGYpYSKNqtoGg0btV2q2UcsVpvPe5TVdvhdScKUHSwAEQ5pii3L0UUEAVEAVFAFBAFRIG9oIAA0L0wi3INooAoIAqIAnUp0NPTA2ZooWAwWNf57T4pPT5BhnSarB/fVEOx3vqY8lYLpccPbjs0m81Hvv5XKLD4Bo7L08zsN+jIod/c9hzZKQrsVoFKQPQRQKiWZb4ciC4mjYgrumEhKkC0uhnwONN06tCyqtoZyWw/kix5YQXqpNuPLLAY9VAqvfk2IBi1U/Cend6/51enGfDdMNBbiCc6MQRLUYDRkf4omSR2qyarLEUBUUAUEAVEAVGggxTY/JdPBw1chioKiAKigCggCjRCAb/frxIiJRKJRjTX8jZSR44SpVKkLEDRu+2DG5Q3WygzMrrtWPz9nwT4vQEIEqJYfJpWVq/AEhTJlKSIAi1SgIHoSViHcuWyprnMMxRlC1HEvCwtWwFRzjTPFqKcpElKZQV8PSkaGQjS+dNBWl1dpXQmSwvLLnqk3OYLVqIzSLqUK8k8z7FF51fcqr57c1g1bDblkKwpomAou80zFPV549XkYKs8MNkqCogCooAoIAqIAqJAixQQANoioaUbUUAUEAVEAf0qMDQ0RNFolGKxmH4Huc3IOPanEe7w5sePVUxQ+7X3KA7LVo4VulUxGq00jNifjyb/Qh0yt/Bd6u46Cesu51anyHZRoKkKuASINlXf0saNyJvE2eG5Xnh6Tu1KZww0HSgkV9LA6GKQ44ni4GLJZI30aK5b1R8Vt63HEy26zo9LPFFNLlmKAqKAKCAKiAKigI4UEACqo8mQoYgCooAoIAq0RwGDwUCDg4M0MzNDyWSyPYPYZa+J08+SHe7wnBWes8M7Ll+i+IWXibPGb1W6PCeQBf4YRSJ3EA81TnPz36bRkZ/d6nDZLgq0VIFyIBoFoCu4y5uLFqIbYI4HVslCdLwkhqhYiG4/fRZzng4Oh1XVjowlzBsJlhh8wmI0ErNpu9WyUjzRHg/HEy3EEuUlZ7O3STzRTbrJC1FAFBAFRAFRQBRorQICQFurt/QmCogCooAooFMFjEYjDQ8PKwiagkt5xxVA3MTzL5Ajc5FMnN0+lyP7uxcp/vKrlOvu3vJyRgZ/im5HH4CZZmgleA1u8GfJ6Rzb8njZIQq0SwE3AF2py3y1QPRKMcs8xxAVIFrb7DntSGI1vqKqduZqxFawAi26z09WiCe6GrEjG72drt8tWKFzPNHBPo4nWoSiiCk6zPFEjRK2QNNVlqKAKCAKiAKigCjQXAUEgDZXX2ldFBAFRAFRoIMUMJlMxO7wbAmayRTiEnbQ8OGpaqD4C+fI8c7bZFpdIQOuwXHxbYq/8hrl3O6Kl2K19tCA75M0H/hntX8aCZGOHfktrG+2rqt4smwUBdqowHZAlLPMr6Y3v4c1C1ENiPqLWeY5hugBiSFa9Uz2eJLU4wnQmWN40IKSA8OcRzzRx/MFC9HHc100y/FE8xsxXDme6NyyW9WLH42o88wm6K7iiXIs0TBNAI76euJqn/wnCogCooAoIAqIAqJAoxUQANpoRaU9UUAUEAVEgY5WgLPCsyXoLFzJOxKCAuImzl8gx1tvkDEcJgOsWRmIxl8FBHVwPL8ni6//VVoNXqdkapkSyQVaXH6HfH0vP3mgbBEFdKxAJSD6OF5wl68ERAPIMM9VgOjuJpXjiQ4jlijXC08jBAdKOmNE1nnEEwUMfQQw+hjWokuhzfGFM1kTPZzzqqqNwGlP0/hAmMY0S1GJJ6pJI0tRQBQQBUQBUUAU2KUCAkB3KaCcLgqIAqKAKLD3FLBarcoSlCFoNpvtuAvMm80UP/8yOQFBDWtrZEjEyV6EoHlcW3kxGEw0MvTT9ODxf1G7FgLfp57u02Q2e8oPldeiQMcowED0lCetKg+aXeYZiDIM5RossxCtBETZOpTd5kfFQrSmebeYc3RoOKQq0ZQ6d421L1qJTgKIMhiNxjd/H8USFvr4cZ+qWodeN8cTLWSc5+UYAKnD1nnfy9r1yFIUEAVEAVFAFBAF2qOAAND26C69igKigCggCuhcAZvNtm4J2pEQFOPnJEiONwFBEwkyrkULlqCvvEoMSMuL232YvICewdAHCB+aopn5f6Tx0V8qP0xeiwIdq8CTQNQIIFqAodsB0curFnXN7DKvAVF2mbcja72U6hVwOTJ08uCyqtpZK2G7Sqz0uJhgia1GU+nN30/BqJ2C9+z0/j1/8bQ8DfTGVDxRthZlKDriixJDVymigCggCogCooAoIApspcDmvzC2Okq2iwKigCggCogC+1ABhqAcE3Rubq4jLUFzDicg6CvKHZ5d4Y3hEBIjvaOsQwmu8uVlePDzFI7cVgA0FPqIot77xGBUiiiwFxVwA5id8nBNq8uLwm2bgeijNZPKNr+VhagGRAc4hmjRQlSAaH3vkN6uBHF9/ol4ol3KWpRd52c4nmhuI54oxydeWHGpeunmsOrYaMzRCJIqjbGlaBGKDvVFCbntpIgCooAoIAqIAqKAKKAUEAAqbwRRQBQQBUQBUWAbBex2+7o7fA6Z1TutcPIjjglqf/stlRTJtLJCjiuXKH7uvEqaVHo97PI+6H+dZue/pTbPzH0TCZH+J+RWehKWlp4n66LAXlCgHIhGGIgW3eUnAUbLgegC4odyFSDauNnfHE90TjXM8USnA256vFCIJcpQNLDK8UQ3klwxIJ0KdKn6VnE4FnMhyRK7zGuu8/6eGOeKkyIKiAKigCggCogC+1ABAaD7cNLlkkUBUUAUEAVqU0CDoGwJ2okQNNvtpQSAJ2eExwWQKRAg+7WrlDhz9gkI2t93HgmRrlE8Ma+SIgWW3kCW+E/VJpgcLQrsAQU8sBB9uotrwUK0HiDKLvNjcJfnahOX+breFezafnA4rKrWQDyJ5FYLSLJUTLDEUJRd5UtLOmOiB7NeVbXtdmsGmec5jmhk3Vq03yuZ5zV9ZCkKiAKigCggCuxlBQSA7uXZlWsTBUQBUUAUaJgCDmRQHxwcpPn5+c6EoH19FH/hRXJcvkT/P3t3AidXWef//ldVve9r0p3OnkACCYFAwr4vgiIwg3IRHJdx+asXR687/p2LM+Py8oU6Or7UwfvSvwuKMIoIKOjgKBCTQGQNS4AQAlm70+lOet+r7vN7qk71qeqqTvVSXaeqPkcPVXXW57xPd6rrW88ioZAU7N8vxQWFMrTu5Dgjnx0Q6dXdP7TLD7U/YgZEWidFRXVx2/ESgfwSSBSIvm5qiO7ReZIaotsifYhqk3kC0dn5mSktHpVVi4/Y2Tlid1+RqSVaJTrAkgaie8zz+EGWBocLZOe+Ojs7++nI84s1FI0MsKThqDbLZ0IAAQQQQACB3BIgAM2t+8nVIIAAAgikUaCsrCy7Q9D5TTJ0yqlSbGp/6lT4xusSKiqU4dUnxqiVlS2WutrTpPPIkyYrHZP9B38vy5a8K2YbXiCQ7wIaiJ5kaoie5Koh6gSi2pdoV9wo806TeScQbbJ9iI7aUeYXlQapITrDH6iq8mE5aflhOzuH6ugqsUGohqEaiuogSwND4UGtnG105PmX9tTb2VlWXjIsi7SWqGk+H54JRR0bHhFAAAEEEMhWAQLQbL1zlBsBBBBAICMCGoLOnz/f1gQNmZqU2TaNLFwoMjIixc9vt0Uv2rlTxNQEHV55XMylNM+/TLq6XzSDPw1IT+9O+7y6KjYojdmBFwjkuUB8INod6UNUa4gmCkRbTf+hrUNFsu1IGC4mEC0zgag/+/598dqPQH31oOi8PjLIkv6T3X60NByKak1RE4wmGnm+b7BIXnrDhKJmdiZ3KLpoXjgc1WMzIYAAAggggEB2CBCAZsd9opQIIIAAAh4SKC8vtyFoW1ubqSGZfSHFyLJlZkCkYSl66SWrWrTjRVMTtEhGFi+JKgcCZdLcdLns2/9bu+ygGRipsmKlGVW5KLoNTxBAILlAVVwNUScQ1YGVtMl8fA3RCYFoyZitHaojzdsaogSiybFTXKMDIM2rHbDzhtVtdq+g+SdcR5XXpvN7TA3RvSYU3Wceh00fou4pUShaWjxi+hTtCc+mtqg+bzQDLelgTkwIIIAAAggg4C0BAlBv3Q9KgwACCCCQJQIVZnR1nbI1BB0+bpX4hkek8LVd9jqKtz8jocICGW1usa/1P3U1p5pm8E9If/8+GR7pkrb2h6V5/pui63mCAAKpC0w5EB0MSKuZHzc1RDVPm08gmjr2FLbUsLK5vs/OZ6wJjzxvQ9EOE4qaMHSyUFSb07+yt87OzimLCkdlYWOvaUIfDkQ1FG2q65MAg2A5RDwigAACCCCQEQEC0Iywc1IEEEAAgVwQyPYQdGjNWvGZ5vAFe/eYgZFESp56UgZOL5SxxnnR29PSfJXs3HWbeR2Swx1bTCi6XoqLG6PreYIAAtMTmCwQ1Vqi3aPj1Qi1nrmGoe5AtMkEojq6vA6stFD7EKWG6PRuRIK9bCjaYEJRM8eEoqam6F4z+rwGo9p0XmuKDo3EfpwaNq/jR58P+IOyoKFXWhp7ZOE8E46aUFSflxSNJTg7ixBAAAEEEEAgHQKx79jpOAPHRAABBBBAIIcFNAQNBAJy8ODBrBwdfvDkU6Rk1ISgpvxiqj3pKPEDZ54tY3XhUd9LS5qlsf5Mae/Yapr7B2X/gftk+bL35/Ad5dIQyIxAfCDapX2I9oWbyycKRA+aQFRnp4YogWh675u7pujpJ7bak2kPKIeOltlQVMNQDUX3HqoSHVjJPY0F/Xa5rpMXnDUhaagZMLVFw03oNRhduWhUyoqHnA14RAABBBBAAIFZFCAAnUVMDoUAAgggkJ8CpaWlsmDBAjlw4ED2haCmU7zBUzdI6eOPSeBwu5hRj6Rk21YZOPs8CVaZD+tmmjfvYjnS9ZyMjvZKb/8bcuToM1Jbc0p+3myuGoE5Eqg2fYiuq9Z5xJ7RCUR1QCUNRHviaohOFoieUB4Seu+d/RunfYrON31+6uz0Kapn6ezW0efDgeh+DUXbK6WrtySuAD45bMJTnZ/ZOT+6rrxkxNYObTHN6LWWqD421fVKYYHWA2ZCAAEEEEAAgekKEIBOV479EEAAAQQQcAmUlJRIS0uLDUHHTIiYVZPfb5q+nyGlWzdL4MgR0yx+VEof2yID55gQ1Az4FPAXS0vTW+SNff9lL+tg2x+kqnK1qfka/4E+q66awiKQVQITAtERU0M0MsL8MQPRAyFZWD4sK6p80hTwS0txUIpoMp+2+19XNSg6n3Kc+VIpMvUOFNoaohqI7jOBqNYWPXSkzNSsH+/qQDftM7VH4/sV9fuCMq+u3/YtakNR05xem9TXVFJb1PHlEQEEEEAAgWMJEIAeS4j1CCCAAAIIpChQXGyCwkgIOjo6muJeHtnMNOMfPOMsKd28Sfw9PeIbGjIh6OZwCFpSKtXVa6XCDIjU2/eaqQnaL62HHhLtH5QJAQQyI1BdGFdDdLJA1FQe3NsbNLOWtdgMqlQs2mR+iasPUQLR9N7HitIROWFJp52dMw2be3bgcIXtS1RD0YMd1eZ56YR+RYMhv7R2VNj5iZeanN1FR6HXIDR27jPLs+z9J3pFPEEAAQQQQCB9AgSg6bPlyAgggAACeShQVFRkQ1DtE3R4eDirBEKFhTJw1jlS9tdHxdffb+YBKdkargka0utqfqu8sut7psbSmHR0/s2OEl9aOj5qfFZdLIVFIMcE4gPRo5FAdI9pMr93sEC6XP8caWNqp8n8YzrKvKmE2FTsDkTHTA3RHAPy4OUUmRB7aXO3nX3mJmh3KoODQ9LWWST72yvMrLVFK+SAeewwzerNnYq5Ch2Fftf+Wju7V9RWDkZD0eZ604TejHKvI9Hr+ZgQQAABBBDIVwEC0Hy981w3AggggEDaBApNkOj0CZp1IaipxaohaOlmE4KaD+L+3l4peXyrDJplxcUN0thwrhxqf8Ta7Tt4vxy3/EPmeeyH8rTBcmAEEEhZoMaEXTWmD9GTTR+iVaY/3+5ggezqCsmL7YOm6bw/tg9Rk4jGB6LNGoiaEeYX6yjzprYogWjK9DPaUMPoRjM4ks7uJvQDQwFTW7QyHIyaWqMHTDB60NQKHRye+HHuSE+J6PzC7oZoWXwSkvrqARuGNptAlGA0SsMTBBBAAIE8EZj4jpknF85lIoAAAgggkE6BgoKCaHP4IdOcPJumYFmZGQleQ9BNpj/QEQkcPWoGRnpMBkwT+fmNF8jRrmdN7dajMjBwwNYEra87PZsuj7IikJcCDSV+aTCVCI8vGjZjnY2JU0NUB1XaEz+okglED5gR5nXe2hmuIUogmtkfm1ITSK9oOWpnd0l0wCVtRu+e2zrLREeed08h80XV4S4z6JKZn3+tMbrKHYxqLdH5du63NUbLSmhKH4XiCQIIIIBA1gsQgGb9LeQCEEAAAQS8KhAw/WpqTdDW1lYTFg54tZgJyxWsrJTBM02foGZgJBkdk0BHh5Q8+YQMbjzdDIh0peze8wu7n/YFWl21RgoKyhMeh4UIIOBNAXcNUS1hNBA1Yag2m48ZZT5BILrABHJaO1RribZQQzRjN9kZcGnt8sPRMoyN+ewAS/tNMNraUW5rih40j+1mxPn4QZeSBaN6sMqyIROIhsPQcDCqTen7RZvYa01VJgQQQAABBLJJgAA0m+4WZUUAAQQQyDoBDUGbm5ttCNpv+tXMpmmsplYGNprR4U0TeAmGpKCtVUqeeUpk/WlSXXmCdPXsMDXJhkRHhV/U8rZsujTKigACcQLxgeiRYTPKfKR2aKJAdL+pHaqzU0PUHYguNIMrFRKQxQnP3ctAICTNDaaZu5nd06gJRts6NRAtP2Ywqvv19Bfb+dV9te7DSGHBmGmi3y/zasdn53Vl2UjMtrnw4qhpBbFjxw7Rx8OHD5vuYIrtl5uXXnqpLFy4MBcukWtAAAEE8kKAADQvbjMXiQACCCCQSQG/329DUP3g1NXVlcmiTPncYw2NMnjaRil5YpuYLuSkYN8+KS4olObVb5Ge3p0mFx2VI0eflbraDVJetmTKx2cHBBDwpkBtUVB0PsX0IaqTE4i+Eakh2js6nnCGzL8NiQLRaB+iBKKeuMkFJhhtaey1s7tAGoweOlJmw9FWE5BqSKrN6PVxeDTg3tQ+HzHLtD9SneMnHZneCUM1INW+TBuq+6XBPGZbOKrv1w8++KA899xz0cvcZ94DDxw4YF//67/+q1x11VVy880320A0uhFPEEAAAQQ8KUAA6snbQqEQQAABBHJNQEf4bWxsFB0gqcM0Jw9pYpAl02hTswydvF6Kn3nalrjw9d1SYUaFnz/vYlP787/tsn0H7pPjV/zfplnkxA/LWXKZFBMBBCYRiA9EO00NUa0ZeqxAdEukD1GtIUogOglwBldpMLrA1BbV2T3p25QOpqRhqDsYPXSkXLr6it2bRp/ryPR72qrtHF0YeVJcOGqDUA1IG8yATHbWgNS8rjPN6s13hZ6Z3njjDfn5z38ux2q5cf/998vmzZvlBz/4gWzYsMEz5acgCCCAAAITBQhAJ5qwBAEEEEAAgbQJ1NTU2BC0ra1NgsFg2s4z2wceWbRYZGRUil8I14QpeuVlaV5zonQWN8rQULudD3dstaPEz/a5OR4CCHhPoM7UDtXZqSE6k0B0kakhWjBeodR7F5unJdJ+Pp0+Rk9YapJs1zQ0HJBDpk9RrTnarrVHzWyfm2X9g4WuLcefDo0UmFHsdST7iTVH/T5T47hyyJxvwJ5TR6zXc9dHXteYdQH/3Hxx2N7eLj/96U/N+1pqAxh2dnbK+973PrnnnntkxYoV4xfMMwQQQAABTwkQgHrqdlAYBBBAAIF8ECgvL7cjxB88eFBGR7NnlN2R5cvNqPDDouGnTiUvvCiL154uO+X39nVb+1+kpvokE/BW29f8BwEE8kcgUSDq7kM0WZP5RDVECUS9/3NTXDQmi+b12Dm+tL0DhdFg9HBXqRl8qTQ8Ar157B0oit/cvg6G/NLRXWrnRBv4fCGpqTCBaPWgHYRJB2LSwLRGH81yDUgrSmen/9Ff/epXKYefTll7enrkU5/6lPz2t791FvGIAAIIIOAxAQJQj90QioMAAgggkB8COoiCDp6gIWiqtUy8IDO8arUNQQt377bFaXyhVTpWHyedQ6Y/0OCIHDj4gCxZfIMXikoZEEAggwJOILo+0oeo1hB1AlF97EvSh6gTiOrI8naUeVM7VAdVooZoBm/mFE+tQWRFaZcsXzCxz2utORoORE0oamqLtpuA9LAJRjvMoza3Hwsmbgevo9cf6dFtSpOWRgdnqqmIhKImGNXn1TqXD0lV+XD0sbAgeesLHexo//79Sc8x2Ypnn31WHnroIbnssssm24x1CCCAAAIZEiAAzRA8p0UAAQQQQKCgoMCGoK2trdLXF9v3mpd1htauMyHoiB0QSQdGWr7T9Ae3pEjGQsN2ZHgdHKmy4jgvXwJlQwCBORaID0Q7In2I7jGDKiUKRPeZkFTnLaacftMUewGB6BzfsfScTmuOLpzXa+f4MwTN+0lXb7F0mpqgnd0lpjZoiXSaYFQftXboEfOYLCDVY+ngTO0aqpp5skkHaoqGoiYgrYoEpJWlw/Lk356XscAq8YWOiC94VHwyPNmhJqz73e9+RwA6QYUFCCCAgDcECEC9cR8oBQIIIIBAngro4EhNTU12YKSjR49mjcLgKadKiekTtKCtVYrMh84lHc3yWt0btvz7D/5OVq38JzMgEn9mZM0NpaAIzLFAvek/VGenhqgTiDqDKrlriGowligQ1UGVlpjaoS3UEJ3ju5ee02nQrc3adV7RMvEcOihTV1+RHDU1RbW26NGeYvt4pHf8uQ7OpLVFJ5t0oCadW2O7NY3sslakxrV3qE/8GoQGO00oelQKau8WOfAfrg1inz711FOxC3iFAAIIIOAZAT6ZeOZWUBAEEEAAgXwV0BC0oaHBDo50+PDh7Bgh3pR5cMNGKX1siwTMqPZNR+ulraJd+or6ZXj4iLS1PyJN8y7J11vKdSOAwBQFEgaikdqhOtp8skB0szmPU0OUQHSK6Fm2uQ7KVFMxbOelzd0JS69jC2oIquHoUROM6vNuE5pqzdJu81wDVH3UfkrF1O885uQrl2CgXCQQTmT9xc9MusuhQ4cmXc9KBBBAAIHMCRCAZs6eMyOAAAIIIBAjUF1dbUNQbRKfFSPE+/0yePqZUrJ1swRM7dUV7Ytle8tL9praD/9VamtOkeKi+phr5AUCCCCQikA0EK0JD2xja4iaQPR1E4buTSEQ1T5ENRBdTA3RVLhzZhvzthStRSqSOCTVix0b80l3fzgM1VC0x8w6QNOf/vK0jIaqJOSrkaC/VkI6+2pNVhr+2Bwa7ZjUSvv3ZkIAAQQQ8KYAAag37wulQgABBBDIU4GysjJZtGiRaAiaDYMjhUw/poNnnCWlWzZJRY9IU3ejtFa1m1qsY2ZApN/JsiXvydM7yWUjgMBsCiQKRLW5vDOwUr8JtJxJm8xrSKqzTgGzSvsQJRB1hHgMBEKuoHTc45VtP7fvv+NLws9CvgoJmiC090j4S7749c5rHdyQCQEEEEDAmwIEoN68L5QKAQQQQCCPBQoLC+3gSNocvqtr4ii6XqMJFRXJ4JlnS+nmTbK4c4EcLj8io4FR6endZcr/vFRXmz7VmBBAAIFZFHAC0VNdNUSTBaJjCQJR9yjzC+hDdBbvTHYf6vjjj08YgPpCvRIwc2jsyKQXeOGFF066npUIIIAAApkTIADNnD1nRgABBBBAIKmA9gva2NgopaWl0t7ebprrjSXd1gsrgiWlMnDmOTYEXdbZIjsb37DFOtD6oFRWHid+P80CvXCfKAMCuSoQH4geNqPMOwMq6Ujz7hqiGohqv6I6/9WAaA1RAtFc/cmY2nVt2LBBNm3aNK2+uAOBgFx33XVTOyFbI4AAAgjMmQAB6JxRcyIEEEAAAQSmLlBRUSFFpoZlW1ub55vEB8vLTQh6tjSY5vBtgx3SXdIrI6M9puz/I83Nb5n6xbMHAgggME2BBjPCvM6nRWqIOoGoNpnfm0ogamqFav+h2mxem88XjLewn2aJ2C0bBOrr6+Wss86SLVu2TLm473nPe2TZsmVT3o8dEEAAAQTmRoAAdG6cOQsCCCCAAALTFtAAVPsV05qg3d3JB3WY9glmccdgVZXtE3T5E33y7ILnxVS0ksOdj5kBkU6VktKmWTwTh0IAAQRSF4gPRNtNDVGtGer0ITrg6kPU1hA163T9X82YN7aGqCsQ1dqiuowpNwWuuOIKOXjwoOzevTvlCzzjjDPk5ptvTnl7NkQAAQQQmHsBAtC5N+eMCCCAAAIITFlAm8TPmzcv2iTey6PEj9XWSeCUC2XBzsOyv7rVhqAHdt0py9d83IykS2ow5ZvPDgggMOsCjaZ2qM5ODdFoIKrBp6klmkogukRDUVNDlEB01m9PRg+oTdnf+973yt133y3bt28/ZlmuuuoqufXWW0X772ZCAAEEEPCuAAGod+8NJUMAAQQQQGCCQGVlpRQXF9tBGoaHhyes98qCscZ50jh8pbQf/pkMF4xIr69Tel68XyrXXO2VIlIOBBBAICowIRAdMjVETRDq9COaLBAVVw1RAtEoZ9Y/KSgokOuvv15OO+00eeSRR2xt0FBI2zSEJw1Jtdbnhz/8YTnvvPOcxTwigAACCHhYgADUwzeHoiGAAAIIIJBIwGkSr6PEe7lJfLBliSwcOl9eG/gfexl7x56WtS8vleCqdYkui2UIIICAZwQai00NUTNHa4hOMRBd6Goyr32I0mTeM7d2SgVZuXKl6Dw4OGj74dbWGM3NzVJu+ryuMl2+MCGAAAIIZI8AAWj23CtKigACCCCAQFTA7/fbJvE6SNKhQ4dkdHQ0us5LTyqWXyDVO3ZIV/CAjAbG5GDnX2Th7goZWbbcS8WkLAgggMCkAokCUaf/0ERN5rXmqM6bTA1RHUCphUB0Ul+vrywpKZEFCxbYubGxUfbu3ev1IlM+BBBAAIE4AQLQOBBeIoAAAgggkE0CZWVlsmTJEnFqg7qb6HnlOppX/F/SvfM7pi/QoLRVdci8nVulqLBIRszATkwIIIBANgo4geiGyCjz7aaGqAaiGnrqKPMDwfH+jkdNy+lEgag2mddR5psZZT4bfwQoMwIIIIBAlgkQgGbZDaO4CCCAAAIIxAtokzytkaL9g2ptUK/1DVpUVGdqq14obYf+bIv+WuMeWffMkxIqLJDR+YwMH38/eY0AAtknEB+IHnI1mZ8sENU+RJ0aoiurfbKwyC/zi2gyn30/AZQYAQQQQMDrAgSgXr9DlA8BBBBAAIEUBbSJ3qJFi6Szs1OOHj0qXqoNOq/hPDly9BkTznZKX9GAtFa2SfMTf5OBM8+SsfqGFK+QzRBAAIHsEJhn+g/V2akh6gSir5vaofuS1hDVays2gWixaB+iWjt0sXnUGqL0IZod951SIoAAAgh4V4AA1Lv3hpIhgAACCCAwZQGtDVpfXy9O36BDQ0NTPkY6dvD5AtLS/FbZ/cbP7OH31B2Q+r46Kdn2mAyeda6M1dSk47QcEwEEEPCEQKJA1N1kfjCuybwGpTrrpDVE3YGoDqrkH29h74nroxAIIIAAAgh4XYAA1Ot3iPIhgAACCCAwDYHiYlODyPSx2dXVZWuEBoPBaRxldneprFgp1dVrTJlekDF/UF6v3yvHH1ouJY9vlYFzzpVgReXsnpCjIYAAAh4VcALRjZE+RA8NB+TASIns6g7Knj6/EIh69MZRLAQQQACBrBUgAM3aW0fBEUAAAQQQmFxAa4PWmJqVOlCSDpLU398/+Q5zsHZB05ulp2enBIPDcrjiiMzv7pbqwSop3bpFBs49T4KlZXNQCk6BAAIIeEtgvmkuv7QmJKdVDcvY2Ji06aBKpgboHp3N4EpD1BD11g2jNAgggAACWSdAAJp1t4wCI4AAAgggMDWBoqIiWbBggQwMDEhHR4cMDg5O7QCzuHVhQZXMn3exHGz9gz3qa/P3ySl7VovPlElD0P5zzpOQqb3KhAACCOSzgAaiOp9eOyJmEHnRPkSnEoguMn2HLjZ9iOpI89qHKE3m8/mniWtHAAEEEFABAlB+DhBAAAEEEMgTgdLSUtssvre31zaLz9Ro8Q11Z8qRI0/J4NAhGQgMyP6GTlnY3iC+vj4pfczUBD37XDNCfGGe3BUuEwEEEJhcQLv7jA9EtYaorR2apIbobrNcZ520D1ECUUvBfxBAAAEE8liAADSPbz6XjgACCCCQnwI6QFJ5eblpit5jg9DR0dE5hfD5/NKy4CrZtftH9rx7q/ZJgw6I1O8Xv2kSX/L4YzJw1tkigfCH9zktHCdDAAEEPC6ggWiTqR2qs1ND1AlEtZbo3gRN5hMFou5R5qkh6vGbTvEQQAABBGYsQAA6Y0IOgAACCCCAQPYJaP+gVVVVUllZaQdKOnLkiO13bq6upLxsidTVrJfOo09LKDQmu5Z1yYkvN4rPhLGBI51S+rdtMrTuZPHv3SMj/X0iprz+sgrxzZsnIdOknwkBBBBAICww00C00G9GmTfN5AlE+YlCAAEEEMhlAQLQXL67XBsCCCCAAALHEHAGStIw9OjRo3aeqxHjm5oul66eHSZ4HZSugdek7eQ10vR0q5gRkiTQfkjK/vyQaOd3Y5Fr0PqgZQUFMnzSSTKycPExrozVCCCAQH4KTB6IFphBlfwy7BpUaSQotrm802ReA1HbZN70H6qhaFMxfYjm508SV40AAgjklgABaG7dT64GAQQQQACBaQn4/X6pq6uT6upqWyO02zRFT3fT+IJAmTTPf5PsO3CfLfO+3kelcsP1Uv63J23waUf+iLsarSFa/PTTZqnfhKAL49byEgEEEEAgXiBxIBpwDao0MRB9rS8gOutEIBovymsEEEAAgWwUIADNxrtGmRFAAAEEEEiTQMD0u6lBaG1trfSZQYk0CNXR40MhHYd49qe62tOk88iT0j+wX4ZHuuTg6HOyMoXTFD3/rIzOn89gSSlYsQkCCCDgFggHouGanWfUhr9vahsKB6LhPkQnD0SL/CFZWBq0I8xrDdH51BB18/IcAQQQQMCjAgSgHr0xFAsBBBBAAIFMCmjTeB0sSWcdLV4HTNIwdGzMaZA+W6XzSUvz1bLztdvMAUPSfvQxaSk4QUpHSic9gW9kVAp375LRlkWmMqhfQia41ZmBkyZlYyUCCCAwQSBRINo6GLCjzL9hBlTaG9dkXpvPu2uIxgeiTaY/UT0mEwIIIIAAAl4SIAD10t2gLAgggAACCHhQoMgMOlRfX29rhvb29tom8oODg7NW0tLSZqmvO106Oh83EWhIXmvYI2sOrjrm8Ytefll0TjSFTF+hGoyKeQzpowak/khAGggHpmJeh8zzmHWRMNUGqXb9+DZO0Kr72X3sMcP76yBNTAgggEAuCOi/Zs0mxNT5DPNc6/87gejrJhDdRyCaC7eZa0AAAQTyToAANO9uOReMAAIIIIDA9AS0VqiOGq/z0NCQrRHa398vIyMj0zuga6+meZdKV/cLpt9RE7CW9kp7Rac09ta5tpjaU+0r1E6m9upcRZOhgkjAqsFpNCQ1AakTwDo1VG2wakLYyDbjAWwkjNWA1lkX2dYdyIa3jxx3aixsjQACCExZIFkgqs3ltYYogeiUSdkBAQQQQCADAgSgGUDnlAgggAACCGS7QHFxsTQ2NtrL0Cby2k+ohqH6OJ1R5AOBYlnQdIXs2fdre8w36vdKXX+1BIImVEwyjdXUSKi4RHxB0yxfm+ab0eN95lFniSzzjZnhjc3yuZh8o+a8OptprkJX8ftMLVbz51wkXNUardHwVGuo+kxQqsGsDVL1cXz7cJcBGqS6A1sNcSPLooFtuMasU5N2KpYamrtn3VcH3Ipfpq91uU7x69zLnOfuR32uk+4XPznLtA9bdz+27ue6j/Pa+dl1Hp394h91vS7TR2fb+HPzGoFcFXAHomeai3RqiE4lEF0U6UN0sY4yT5P5XP1R4boQQAABTwkQgHrqdlAYBBBAAAEEsk9Am8jrrCPIayjkhKEaiGo4mupUU71OOg9vk97BPTIcGJU9tftlWcfihLtrE/fBM86SkDlvSpMpl9YKDYejJhCNCUrDwaldpsGpDU/Hl00MVs06J3TV45jnNmjV4NW+1tDVPE/PuFGxlxs01xU0NXAjtXAnRoCxmzuvTKQpZhwTM5v97XPzaJ7bZe7XZofxbSLPTYjqKyg0czh41ceAuQ8+E8QGTXiqr32Fur7QDB9ttjGvQ+Z5yCwTfdTXZrkuE7Ms/FrX6XJ9bULYyPa2KwOz3NaidQrvsUcnCI1/1P5ynWX6XINSfXRm5zUBqsduKMWZssB0AtFdZoR5nXXSPkQJRKfMzg4IIIAAAlMUIACdIhibI4AAAggggEByAa1xV1ZWZmfdatSEjhqEap+h2lReZ12WbGpZeI288up3TQQXktbqdikaK5KgzwSOZoeyoTKpHagyQZ0ZoXjN2tTDTz2ZKZcN1zSEm8PJNsXXUNTMsbVSnbDUHZ6Gg1W/Ccp0e78JUQORffXRr8+NnfPcPzoifue1cbXPNYx1BZsBfW4sw+GmCTjNtWugOfNp9vqATaUsIb1/GnY7gak7PNWAVJfbdU6Q6g5dnecaxup2ceGrs38kdA0HtmZbrQGbwqQ/84EUt010OA1J3aGo/o7oa/09iX/UbZkQ8LrAbASii00NUa0d6owyn+qXO163oXwIIIAAApkTIADNnD1nRgABBBBAIOcFCky4VFVVZWfnYrXGmxOG6qPWEtWwR5+LNJqm9efKofZNJrYTeaNuv7ObfdRAdEnFhVK6eEnM8tl6oWFW/KzHjl92rNfuZt66v/u1+7kex3mtjzrpsulM6mWjZdM/q63tajx9JiQ1uOKzz83ayKO+FrPON2LWxWzjbB9eHt4uwf66j3MsE9ale9IA12euy3Q+m+5TRY+vnjZ0NT/D0XA1GsBGQtdIoBoTrMZsr2HrMfY36/3muPq7IqZridLS0mgZ4p+4A1Hn98b53dHfH2qTxovx2gsC8YGoqbgurUOm/1DTh+geO8p8QEZcPZXoKPOvmtqhOuukNUQJRL1wJykDAgggkN0CBKDZff8oPQIIIIAAAlknoEGf9iGqc/ykAY6/oEY6u541q/Rjs2sO+SRY6JPdo8/JKSWLpbH+LLt7osDQWeY86ob63HntfnQ/twfM9v8Y15DOc3gdlaUlMtLbJ8O9veHA1YarkTA1ErSGA1MNZTVQNWFsZBtbSzayjQ1jI6FsNHx19ndtb/dJ8/XZnzztwmEK3TjMRpHCYWs4NB3vMsCp2RruMiBcE9apzWr+nI/UXh0x3RCMmN+vYdNNwYjp23XY/MxrJxSB4SEJag1as95n7pHfLNc+YG2/rhq8TzN0n43r5Rj5J2B+PGWB6fdTZ/1X3B2Iaii6bzCVQDRcO1Rric4vDrcSyD9JrhgBBBBAYCoCBKARrYMHD0pbW5v99n358uXRpntTwWRbBBBAAAEEEJiZwPBIh7y082smjzHhWfykiVRkeumVf5YF5//JvG+XOYt4zKSACeCkvNz0AZpas/FZKap2CaDhpCs8HQ9Nw7VWo7VUzTbiBKsmgI2GsdEgNq7Gqzt0jdSgtTVp56AJul6DvQ4zoNhsTmMm5Bw096fBBKND5tHO5rkGptrHqg6gZZv966BYGo7qvbTrIs/1tS7XZWbb8CBauo0u03Xjy8YH4jLLIuucgbiixyV0nc3bm9XHiglE68KB6EETgmrt0OSBaIGpIRr+KFts+xAlEM3qHwIKjwACCMyBQN4HoK2trXLXXXfJq6++GsO9ZMkSef/73y+1tbUxy3mBAAIIIIAAAukT2Lf/t6bfw2MHP0PDh2XX6/9H5jdeYMLSgJnN4DtiQhh9dF7bR7PO9HwZu0xrvOk+7nWudDV9l8eRZ1NAwzjbXLx07mq7av+sNnR1ugWI1HKNdAcQDVzt6yShqxPARgLZhF0U2MA2UlvWnHM2poAJb8vNucvDHSVED6nB6JAJKTUQ1YB00NQS1UddntbJHD8aomp4aoPS8TDVhq2mHDaENY+6rd3GBrDh1+OB7Xj4asPcyLHGA9vI9um+prSC5c/BNRBtKR2z81kJAtG9JhgddVVxH7JN5mMD0cVmf60dSg3R/Pm54UoRQACBYwmYLpXm4KvsY5UiQ+s7Ozvlm9/8pnR3d9ugc+1aM6CC4Xj++efl6NGjdtlHP/pRmTdv3qyXUM+t5/XytHTpUls87WPqwIEDXi5q3pZNR13WvsK6urry1sDLF67Ne5ubm20R9fddf++ZvCegA/Zok+xebbrLlHGBJ5/5f+RA6wMZKoeJSn2mibAJRsMBaVxwGg1SI4Gr3S4cvNoA1glV3SGsCWWddePhbGSZa51uY05qfhbN6Ok6VJE9Vtz5dVm0DOF10WNGl4+fzzmvs8+EY8acf3w/e8yYdU45kp+/qrLa5HhB00WnCe1c15+hG5lbp9U/1c3fYk6/rjYwtTVUwwFptAasCV3tc3eN1UgwW2r6Fy0ImSB1eEQGerolpMdzQttIbddw9wORY5ratcMmRBwoCIeiAyYUHTLzaLYHiJrpOkFq9DESniYLVmPC1HBNV6e2aziQ1WUasGrNWA1sx8PZaBcDKfxEalcc+jfdkOnnVvt6ZUouoE3mtYboGyYI3WOazMcHovF7ag3RmQaiXb175GjXq2ZAuVaprKuWhQvOleaG0+JP5ZnXzuc4zxSIgiCAAPVb9zEAAEAASURBVAIeEMjrGqB33323DSEXL14sN910U7TZ+1VXXSW33Xab7N69W3Sbj3zkIx64VRQBAQQQQACB3BcIBk2Ik7EpZPqiM+fXmWnWBHw+E+q6QtHYmrfh4DUmnE0W5kZC2ZhtnaA4QWBrt4seywlxncfYMDfmmNF9xkPhaPnNuvC2cetizh93TTHrJp7f4Jj/a/A+cV10WaFZV1Ritimf1n0pN1/ml5gve3Q6vG+fyVBNNwDHmiKha5EJSIsitVVHBwdlyDTNH9JHE9QNDJpBqTSsC5ruCCKPMmZqyUaXmdBVn5vZZ7YJbxte72wT3V4DWletvmMVb1rr9fijpiwSDhjTXMd1vIg2bI0EpJHartHarzYwDa/zFRWL6UzC5KumZJHg1QarznP76K7t6oStZn97HPM6EuSOnzz3nrlriJ7tqiGqgahtMp+ghuhO01xeZ53cgaiOMj9vkj5Eh0f7ZOfLPzc/MeEB+QIF+6Vv8KC0HvieuVfr5PwLfyBlJfW5h8wVIYAAAjkokLcBqDZ93759u72lGnhqDSBn0uc33nijfOUrX5EdO3bI4cOHpaGhwVnNIwIIIIAAAgikSaCiYrnIodQOXlN9ilSULzOtN8ZMbhK0j6LPTZBil+mj+dga89quN+HHJOucYzn72W0j+01Yl/bEJjULL28VMoFy/rY3Ss+diQlMXYFttEawE6ZG1hUUFplQrdDUMDZ9fo5oAGgCM2cbJ0R2HuMC22jga/aKntfUDPVpKFtpmsqPFcnYaKF5LDTHNoM3hUwtSLutWW/+Z5I5G+7qU59o0Bte5mwTrnGsxzZlMlX7fBpSmh8Yv8lDTVM1syz86NNHu95sM6bb6Trdzjw3s5hlfu2iQJebENav22j3AbpcQ1ldF1nmsyGtvtbt9R5pmdI4aQCsQbDW0jXTZGebtQ9nJgiNCU9tLVWtoToeltoaq9HuB5yasJEarZGwNVy7VYPV8HJb+9VZZx5t1wS25qv+TE12ZenzTRSIHnD3ITrNQHRsbEh27vhPGfMnbrU3Itvl0T/9vVxy+QNmXLKK9F0gR0YAAQQQmBWBWXuPnZXSzOFBXnrpJXu2qqoqOf744yecuampSVpaWmT//v2yZcsWufrqqydswwIEEEAAAQQQmF2Blua3yquv/eCYB/X7i2Tj+u9KScnsd1NzzJPHbaDd54RDPlfw6gplnTA2JpyNBLbOuuhjJLCN2dYJdROEuXa76LHizh9TBhMEOceJWZ4gINbEyW4bty7m/OF1zjE1DwmOjZrcadRYOOUw27jK5mwbvtbYddHrN+e1iVecMS9jBUIhdY5d5pVXoZAZnT5kwqCgGRQrWGGeayUDE47NxeScxvw8TnWyYa2GwpH/aUxpl2mAG3k2viy8xhfSwM88N/fCzua5fidil2pgq4XQ15HnNmyNPo8c1W4fOUZ4z2goa49jzhE+jx4vvF3kmT22li58Trv1eDm0ZJF9bTlMP5k+W/HVHmV8O+f8Mccxd0yvTffXa4icN/zK/NfZxzy6y2LDcvOPgU8DUVvr1TxGQlINTsPLwo8xwaq7+wH9x8SGtU4g6+wXXj4ewEZqvyYIXTUQXWj6ANXZqSE6lUC0RAdVMjVDS7t3SHWgXKpCiQNQvfqRglbZ/MiX5cJLv6YvmRBAAAEEPCyQtwGoNm/XScNP7fst0bRq1SobgL7++uuJVrMMAQQQQAABBGZZoKpylSxb8m7Z/cbPJj3yqpUf90T4qYXUGm0+X9Gk5c31lZWVlaZy24gMmqbRszGFQ2VXmBoNUiO1d1MJc01gO1571xXKJqj9Gw18o+dxtncexwPbCceM7hMOhZ0w1x5zwrrI8eLC5JhjxqxznT9S7phtnaA6eh5ne1eIHVk3G/cllWP4fNoP7BETfB0Jx54hE2SZQDQUqjSBaJW5J2XmeThWS+V4c7WN+RrDlE3v8zQmvZz4SzJ5Xb5PlsSGsOGY1P43EpraT1+jGqmarcyyyDPzPPzMkurPSWSds++E7fR49t9gPaLWNtY9zaP9fKevzXIzF5h5hZlXmnnMdDlx2D9fDvpb5KAskDZfo/mtG/9YPGjC4p295rV/o50LQ/1SH3pN6oO7pFa2SoPZyz0NDj5ofqa/Gj6XewXPEUAAAQQ8JTD+L72nipX+wrS3t9uTlJcn70vJWXfoUGpt8TZt2pTyH/4LFiyIDo6S/qud2Rk0INaaskzeEyjQQQ3MzP3x3r3REum9cSYdsIr75Gh461HvjX5gSvZlmLdKmx+lOXPjV83vj1927vrJhAvWD7NrT/iErFv7qQnrWJA5AR30TX+XdGbynkBFRYW9N0FTQ/fIkQ7TXF27JXDCUg1ux8PboOt5tLZukm0n7jd+nMT7Bs25R03/oWN2HhwMmeBcyxGeNe3S5zbkdZ47j1rT2oa5Zr19DG+ry8xOdp02iQ9vo6lY5Jh6bP2fHjdmP7NNZF04VNbtXMfSdc5xo+d2H0ePxzSZgN4FrS4azrvtq8k2n9t1wR3SZG5hkzmr6TBBjvqWSKdvhRz2HSdHzPOg60utEV+ZtPrWSqt/rVSGTpFLZEtMWUcKBqS3v11amo+LWc4LBBBAAAFvCYx/OvdWudJeGqeGgv5BmGxy+gUdMJ29pzL94Q9/SHlk9yuvvFLWrFmTymEzvo2GOHV1podxJs8KOD+rni0gBTM11UrsDIV3BZwvvbxbwvwq2RWX/X+y/uT/JS+9crt0dL5oRmcPmP64T5YTV73HvCedmF8YXC0CsyTg9xdIff38WTra7BxGRzzv6emR3t5e+3f0sBl8KZumoPYzGglbbfiq/ZHGvNb14eA0HM6a165wNVzbObLM2c8EruFwNhzihkNhc4zo+vA5g852+mjWBTXktcd2hb7R1+FAd3x9+Ni2bOYa9OjRkNi+Dm+v54zuo8cy/4t9revD+44HxnFliZQh6X56Xfa4+l+9lrmd/Ob8daHddl4pfzKvAiYQXSwdvpV2PuJbagJRHZ5KZNHo86aJvn0a858Ck/LyeSmGhBcIIICA5wTyNgB1Qs3JPvA667RJFxMCCCCAAAIIzK3A/HkbRGcmBBDIXYGA6e+xpqbGznqVOrp8d3d3NBQNB4zevf5w6wHboDtcyAThmHdL782SaRAbDYY1HHVC3ARBrwa40eDX2daE6iFT0zikNZ3toz4fn82oXeOvg5Ft9dHUkDadGZv/m3l0RHq6njJAT5kzBKS9oEVaCxfL4rGnJVQc61ZoBgFbtPiE2IW8QgABBBDwnEDeBqCFheFv8Sa7I/rGq1O4L5nJtgyve/vb3y6pfmtdW1srTjP8Yx85M1s0NjbaE4+OanMp05cTk+cEtHauNjfs7+/3XNkokJgRQQujH+j0Sxet3cLkPQFtuqv/zjstA7xXwvwuUWlpqTitNTQU0XCEyXsCep/07wW+NPbevdESaRcs+m+dTh0dHaYvTq1B6O1J+5XVygj6/tnX12fnXP791/ch/btBf4+y4f5k7qdH+/jUlDl50mx6StFuP80fYjMr5aHN35Oe0j2RgxwyzeWflrHS/eG+bV2Hru1bJwNDgzLQPjt9ILsOPe2nzue4aR+AHRFAAIEcFMjbALS6utqGepMFR846bbqayrR+/fpUNrPbdHZ2ptxcPuWDzvKGzhun/hGmf3gyeU/A6WuN++O9e6Ml0g+bWqtFJw0FuE+WwnP/0S+7tAYP98dzt8YWyN2XroYf3Cdv3if9HZrNQZC8eZXZWyqnVZNegQaKGrJl06Tl11l/xvTvc2d2Kitk07UkK6vTF7VWptBuAZgyL1C78C0y1PZ/ZLggebcMZUNl0nLy/+u59ybnc1zmFSkBAggg4B2BvA5A9TZM9kHKWae1GpgQQAABBBBAAAEEEEAgcwJaQ1IrMeis4af+ra5hqD4SGmbuvuTqmWuaFshwz7XS3Xuv9BdNHBOipq9Gmhq/JAtX0y91rv4McF0IIJBbAnkfgE7WJNVZN3++tzqLz60fQa4GAQQQQAABBBBAAIGpCWiNSe0eQ2cNQ7UbEycQTbVLqqmdka3zUWDecSdKZecCOfrqo+bn7A0p8g1LxVi5+AIbpeWc/yU1S1rykYVrRgABBLJSIG8D0KamJnvDXn75ZdvPTrgD89h7uGPHDrtg6dKlsSt4hQACCCCAAAIIIIAAAp4Q0DBUW2w5rba0uwynZij9O3viFmV1IUrraqT09KvtKO8L5s2TxuZm2bt3b1ZfE4VHAAEE8lHANWRhfl3+xo0bRfv21AEVXnnllQkXr29qbW1tdvnatWsnrGcBAggggAACCCCAAAIIeE9A++DWAUcXLlwoWpGhoaHB/t2vQSkTAjMSMAOQMiGAAAIIZKdA3gagGn6ee+659q7deeeddkRM5xZqKHr77bfbl6tXr5ZFixY5q3hEAAEEEEAAAQQQQACBLBHQgdR0QEINQ5csWWLDUK0pShiaJTeQYiKAAAIIIDBLAnn9FdZFF10kzz77rLS3t8vXvvY1WbVqlQQCAXnppZdss5mqqiq54YYbZomawyCAAAIIIIAAAggggECmBJwwVAPR0dFR0f7+td9QbSafSyPKZ8qX8yKAAAIIIOBlgbwOQDXg/MxnPiN33HGHbN++3Yahzs1as2aNXHvttbavF2cZjwgggAACCCCAAAIIIJD9AvFhqAahGogShmb/veUKEEAAAQQQSCSQ1wGogmgTmPe///32W+ADBw6Ijho5z3RureEoEwIIIIAAAggggAACCOS2gIah1dXVdnZqhvb09IgOpsSEAAIIIIAAArkhkPcBqHMb9Q+fxYsXOy95RAABBBBAAAEEEEAAgTwTcNcM1YoRWitUZ33OhAACCCCAAALZK0AAmr33jpIjgAACCCCAAAIIIIBAmgSKiopsd1h1dXW2NqjWCtUwVGuJMiGAAAIIIIBAdgkQgGbX/aK0CCCAAAIIIIAAAgggMMcCxcXFonNDQ4MMDAzYIFQD0WAwOMcl4XQIIIAAAgggMB0BAtDpqLEPAggggAACCCCAAAII5KWAjiGgs4ahzuBJ+shI8nn548BFI4AAAghkiQABaJbcKIqJAAIIIIAAAggggAAC3hHw+XxSUVFh57GxsWitUB1JngkBBBBAAAEEvCVAAOqt+0FpEEAAAQQQQAABBBBAIMsEAoFAdCT5kZERcfoLZfCkLLuRFBcBBBBAIGcFCEBz9tZyYQgggAACCCCAAAIIIDDXAoWFhdHBk7Q2qBOGai1RJgQQQAABBBDIjAABaGbcOSsCCCCAAAIIIIAAAgjkuEBJSYno7PQXqmFof38//YXm+H3n8hBAAAEEvCdAAOq9e0KJEEAAAQQQQAABBBBAIIcE4vsLdWqF0l9oDt1kLgUBBBBAwNMCBKCevj0UDgEEEEAAAQQQQAABBHJJQPsLrampsbP2EeqEobl0jVwLAggggAACXhMgAPXaHaE8CCCAAAIIIIAAAgggkBcCRUVFUl9fb5vIazDa1tYmXV1dEgwG8+L6uUgEEEAAAQTmSoAAdK6kOQ8CCCCAAAIIIIAAAgggkESgoqJCtKl8bW2t9Pb22pqhAwMDSbZmMQIIIIAAAghMRYAAdCpabIsAAggggAACCCCAAAIIpFHA7/dLVVWVnUdGRmwQqs3k9TkTAggggAACCExPgAB0em7shQACCCCAAAIIIIAAAgikVaCwsFDq6ursrLVBnf5CaSKfVnYOjgACCCCQgwIEoDl4U7kkBBBAAAEEEEAAAQQQyC2B0tJS0bmhoUH6+/ulu7tbNBQNhUK5daFcDQIIIIAAAmkQIABNAyqHRAABBBBAAAEEEEAAAQTSIaBN5LW/UJ1HR0ejTeR1RHkmBBBAAAEEEEgsQACa2IWlCCCAAAIIIIAAAggggICnBQoKCuygSTpw0tDQkK0VqgMojY2NebrcFA4BBBBAAIG5FiAAnWtxzocAAggggAACCCCAAAIIzLJAcXGxNDY2RpvIa3+hfX19NJGfZWcOhwACCCCQnQIEoNl53yg1AggggAACCCCAAAIIIDBBwOfzSXl5uZ21JqjWCNUwdHBwcMK2LEAAAQQQQCBfBAhA8+VOc50IIIAAAggggAACCCCQVwKBQECqq6vtrH2EahiqM/2F5tWPAReLAAIIIGAECED5MUAAAQQQQAABBBBAAAEEclygqKhI6urq7KyjxzthKP2F5viN5/IQQAABBKwAASg/CAgggAACCCCAAAIIIIBAHgmUlpaKzg0NDbafUA1D+/v7JRgM5pECl4oAAgggkE8CBKD5dLe5VgQQQAABBBBAAAEEEEAgIqD9hVZUVNhZw0+nVqjWEA2FQjghgAACCCCQMwIEoDlzK7kQBBBAAAEEEEAAAQQQQGB6An6/X6qqquw8OjoaDUMZPGl6nuyFAAIIIOAtAQJQb90PSoMAAggggAACCCCAAAIIZFSgoKBAampq7MzgSRm9FZwcAQQQQGCWBAhAZwmSwyCAAAIIIIAAAggggAACuSbgHjxJa4P29PTYfkO1ligTAggggAAC2SJAAJotd4pyIoAAAggggAACCCCAAAIZFCgpKRGdGxsbhTA0gzeCUyOAAAIITFmAAHTKZOyAAAIIIIAAAggggAACCOS3gBOG6kjyGoY6AyiNjY3lNwxXjwACCCDgSQECUE/eFgqFAAIIIIAAAggggAACCHhfQEeSLy0ttbOGoTqCvIahfX19Qhjq/ftHCRFAAIF8ESAAzZc7zXUigAACCCCAAAIIIIAAAmkU0DC0rKzMzqFQyIahGoTqTJ+haYTn0AgggAACxxQgAD0mERsggAACCCCAAAIIIIAAAghMRcAdhjp9hmoQqrVDR0ZGpnIotkUAAQQQQGDGAgSgMybkAAgggAACCCCAAAIIIIAAApMJOH2G1tfXy/DwcLSZ/NDQ0GS7sQ4BBBBAAIFZESAAnRVGDoIAAggggAACCCCAAAIIIJCKQFFRkdTV1dlZa4M6zeR1MCVtOs+EAAIIIIDAbAsQgM62KMdDAAEEEEAAAQQQQAABBBBISaCwsFBqamrsHAwGpb+/3wai+sggSikRshECCCCAQAoCBKApILEJAggggAACCCCAAAIIIIBAegX8fr9UVFTYWc+kNUK1dqiGoTSVT689R0cAAQRyXYAANNfvMNeHAAIIIIAAAggggAACCGShgLvfUB1FXsPQgYEBO1M7NAtvKEVGAAEEMihAAJpBfE6NAAIIIIAAAggggAACCCBwbIGCggKprq62s/YTqjVCtWaoBqL0HXpsP7ZAAAEE8l2AADTffwK4fgQQQAABBBBAAAEEEEAgiwR8Pp84tUO12Np3qAahTiCqo8wzIYAAAggg4BYgAHVr8BwBBBBAAAEEEEAAAQQQQCCrBLTv0PLycjtrwXVkea0V6jSX19dMCCCAAAL5LUAAmt/3n6tHAAEEEEAAAQQQQAABBHJKQEeW17mystJel/Yf6gSi+qg1RLUZPRMCCCCAQP4IEIDmz73mShFAAAEEEEAAAQQQQACBvBPQ/kPdo8s7TeY1DNVZ+xPVZUwIIIAAArkrQACau/eWK0MAAQQQQAABBBBAAAEEEIgTiG8yr7VBtVaoUzvUeaSWaBwcLxFAAIEsFiAAzeKbR9ERQAABBBBAAAEEEEAAAQRmJqCDKhUXF9vZOZLWCNWaoU4wquuZEEAAAQSyV4AANHvvHSVHAAEEEEAAAQQQQAABBBBIg4DWEi0tLbVzdXW1LFq0SAKBgIyNjaXhbBwSAQQQQCDdAv50n4DjI4AAAggggAACCCCAAAIIIIAAAggggAACmRIgAM2UPOdFAAEEEEAAAQQQQAABBBBAAAEEEEAAgbQLEICmnZgTIIAAAggggAACCCCAAAIIIIAAAggggECmBAhAMyXPeRFAAAEEEEAAAQQQQAABBBBAAAEEEEAg7QIEoGkn5gQIIIAAAggggAACCCCAAAIIIIAAAgggkCkBAtBMyXNeBBBAAAEEEEAAAQQQQAABBBBAAAEEEEi7AAFo2ok5AQIIIIAAAggggAACCCCAAAIIIIAAAghkSoAANFPynBcBBBBAAAEEEEAAAQQQQAABBBBAAAEE0i5AAJp2Yk6AAAIIIIAAAggggAACCCCAAAIIIIAAApkSIADNlDznRQABBBBAAAEEEEAAAQQQQAABBBBAAIG0CxCApp2YEyCAAAIIIIAAAggggAACCCCAAAIIIIBApgQIQDMlz3kRQAABBBBAAAEEEEAAAQQQQAABBBBAIO0CBKBpJ+YECCCAAAIIIIAAAggggAACCCCAAAIIIJApAQLQTMlzXgQQQAABBBBAAAEEEEAAAQQQQAABBBBIuwABaNqJOQECCCCAAAIIIIAAAggggAACCCCAAAIIZEqAADRT8pwXAQQQQAABBBBAAAEEEEAAAQQQQAABBNIuQACadmJOgAACCCCAAAIIIIAAAggggAACCCCAAAKZEiAAzZQ850UAAQQQQAABBBBAAAEEEEAAAQQQQACBtAsQgKadmBMggAACCCCAAAIIIIAAAggggAACCCCAQKYECEAzJc95EUAAAQQQQAABBBBAAAEEEEAAAQQQQCDtAgSgaSfmBAgggAACCCCAAAIIIIAAAggggAACCCCQKQEC0EzJc14EEEAAAQQQQAABBBBAAAEEEEAAAQQQSLsAAWjaiTkBAggggAACCCCAAAIIIIAAAggggAACCGRKgAA0U/KcFwEEEEAAAQQQQAABBBBAAAEEEEAAAQTSLkAAmnZiToAAAggggAACCCCAAAIIIIAAAggggAACmRIgAM2UPOdFAAEEEEAAAQQQQAABBBBAAAEEEEAAgbQLEICmnZgTIIAAAggggAACCCCAAAIIIIAAAggggECmBAhAMyXPeRFAAAEEEEAAAQQQQAABBBBAAAEEEEAg7QIEoGkn5gQIIIAAAggggAACCCCAAAIIIIAAAgggkCkBAtBMyXNeBBBAAAEEEEAAAQQQQAABBBBAAAEEEEi7AAFo2ok5AQIIIIAAAggggAACCCCAAAIIIIAAAghkSoAANFPynBcBBBBAAAEEEEAAAQQQQAABBBBAAAEE0i5AAJp2Yk6AAAIIIIAAAggggAACCCCAAAIIIIAAApkSIADNlDznRQABBBBAAAEEEEAAAQQQQAABBBBAAIG0CxCApp2YEyCAAAIIIIAAAggggAACCCCAAAIIIIBApgQIQDMlz3kRQAABBBBAAAEEEEAAAQQQQAABBBBAIO0CvpCZ0n4WTpB1AsFgUH73u9/ZcldVVcmFF16YddeQDwXW+6RzQUFBPlxu1l1jR0eHbN682ZZ76dKlsm7duqy7hnwo8NjYmL3MQCCQD5ebdde4c+dO2bFjhy33+vXrZdGiRVl3DflQ4NHRUfH7/XbOh+vNtmvctm2btLa22mJfcsklUl5enm2XkPPl1Y9k+n7E75F3b/Uf//hHGRoakuLiYrn88su9W1BKhgACCCCQUIDUJCELC/WPsIceeshCtLS0EIB69EeCP5I9emMixTpy5Ej09+jcc88lAPXo7SL49OiNiRRr9+7d0d+jpqYmAlCP3i6+iPPojYkU6+mnn5bnn3/evjrrrLMIQD14u3w+H19oe/C+uIv08MMPS29vr1RUVBCAumF4jgACCGSJAE3gs+RGUUwEEEAAAQQQQAABBBBAAAEEEEAAAQQQmLoAAejUzdgDAQQQQAABBBBAAAEEEEAAAQQQQAABBLJEgAA0S24UxUQAAQQQQAABBBBAAAEEEEAAAQQQQACBqQsQgE7djD0QQAABBBBAAAEEEEAAAQQQQAABBBBAIEsECECz5EZRTAQQQAABBBBAAAEEEEAAAQQQQAABBBCYugAB6NTN2AMBBBBAAAEEEEAAAQQQQAABBBBAAAEEskSAADRLbhTFRAABBBBAAAEEEEAAAQQQQAABBBBAAIGpCxCATt2MPRBAAAEEEEAAAQQQQAABBBBAAAEEEEAgSwQIQLPkRlFMBBBAAAEEEEAAAQQQQAABBBBAAAEEEJi6QMHUd2GPfBFoaWmxlzp//vx8uWSuE4FZFSguLhbn96i2tnZWj83BEMgXgaqqqujvUVlZWb5cNteJwKwKNDQ0RH+PCgr4839WcTlY3ggsWLBA+vr6pLy8PG+umQtFAAEEcknAFzJTLl0Q14IAAggggAACCCCAAAIIIIAAAggggAACCDgCNIF3JHhEAAEEEEAAAQQQQAABBBBAAAEEEEAAgZwTIADNuVvKBSGAAAIIIIAAAggggAACCCCAAAIIIICAI0AA6kjwiAACCCCAAAIIIIAAAggggAACCCCAAAI5J0AAmnO3lAtCAAEEEEAAAQQQQAABBBBAAAEEEEAAAUeAANSR4BEBBBBAAAEEEEAAAQQQQAABBBBAAAEEck6AADTnbikXhAACCCCAAAIIIIAAAggggAACCCCAAAKOQIHzhMf8Enj99ddl//79ctZZZ4nfP/0cfGBgQPbt2yddXV2yYMECaWpqmtHx8usucLXZLDA6Oirbtm2zP/dLly6d1qWMjY3J4ODgpPv6fD4pKyubdBtWIpBNAvpz397ebufh4WGZP3++zJs3T4qKimZ0GbwfzYiPnbNMoLe3V9ra2qSjo0Oqqqrs71Ftbe20r0J/f4LB4KT7FxcXS0EBHx0mRWJlVgno55eDBw9Kf3+/6N9ydXV1s1J+Pab+furvy/Lly/k7blZUOQgCCCAwcwH+ipm5YdYdobu7W2677Tbp6+uTjRs3TvtD50MPPST//d//HRPglJSUyBVXXCGXXHJJ1rlQYASmIvDHP/5R/vCHP8ill15q/2ieyr7Otk888YT8/Oc/d14mfGxsbJRbbrkl4ToWIpBtAk8//bTce++9NrRxl13fO6688ko5//zzp/UlGu9Hbk2e57KA/g33u9/9Th577DEJhUIxl3r88cfLddddZ7+MjlmRwouvfe1r0tnZOemW73nPe2TDhg2TbsNKBLJBQH+P9L1Iv8h2TzU1NfLWt75VzjjjDPfilJ+3trbKXXfdJa+++mrMPkuWLJH3v//9MpMvKWIOyAsEEEAAgWkJBP7FTNPak52yUkC/4fzud78b/fB5+eWXSyAQmPK16B/fDzzwgGgtuDVr1sgpp5wiWjNAv+186aWX7PJVq1ZN+bjsgEA2CGzdulXuueceW1T9Zn/16tXTKvbjjz8uWht7sqm8vFwuuOCCyTZhHQJZIbBp0yYb+GtNs5aWFjnttNPkuOOOs4HnoUOHZMeOHTaAOfnkk6d0PbwfTYmLjbNYQFsMfOMb35BXXnnF1ixbv3696O+LflGm4aWGLxqMrlu3TiorK1O+Uv3b8P777z/m9vq3nrb2YUIgmwW05cF3vvMd+3lFWx5o2HnSSSdJaWmpvPHGG7J9+3ZbOUT/vpvKpL+D3/72t22NUg06tZLJ4sWLRcNW/Xz0zDPP2M9M+ncdEwIIIIBAZgSoAZoZ94ycdefOnXLHHXfI4cOHZ3R+bfKutd90ete73iWnn3569Hhao+32228XrY2jf5TrN55MCOSKwNDQkP2Q+Mgjj8zKJenvkk5a8+28885LeExtAs+EQLYLaJP33/zmN/YytNb0VVddFVPTc8uWLfLLX/7S1sbR8CbVEJT3o2z/yaD8UxHQ3yH9G06bvH/84x+3XUc4++vv1Pe//33bLdFPf/pTufnmm51Vx3zULpF00prYX/ziFyXZ+45+0c2EQLYL/P73v7fdgGkQ+elPf1oaGhqil/Tkk0/KT37yE1s7VN+LtHuWVKe7777bhp0aet50003RZu/6u6kt73bv3i26zUc+8pFUD8l2CCCAAAKzLDD9zh9nuSAcLn0CWmPgzjvvtN926h/OM/3m8U9/+pMt7LJly2LCT12oTaOcD66PPvpo+i6KIyMwxwJas/mrX/2qaPipHw61psBMJ+dD54oVK+zvpf5uxs/0/zlTZfb3goDWqNEWA1pTTZsXxvc9ffbZZ8uJJ55oi6rbpjrxfpSqFNtlu4D2z6ldSOh0zTXXTAhmtMbn9ddfb9fre8tUvux23osWLlwoFRUVE96HnPcl+v+0vPwniwX09+hvf/ubvYK3vOUtMeGnLtSWCYsWLbLrX3zxRfuYyn+09rXz3qWBp/tvN31+44032sNoS4ep/G6mcm62QQABBBBIXYAANHWrrN1Sa2Ru3rzZll8/ZGofNNOdtL8p5w8Cd81P9/Gc/qGeeuop0aaOTAhku4DWMvve975nmxhq/1D/9E//JPoFwEwmHbjC+f3QD51MCOSywN69e+3laZPCZN2uOC0GDhw4kBIF70cpMbFRjghowKJNd3VauXJlwqvSmmdO7U0dhCXVyfn9dIKfVPdjOwSyTUB/hy688EIbdGqz90RTdXW1Xay/c6lO+iW5Tlo7W/vijZ90kFjt+kXft7TFAxMCCCCAQGYEaAKfGfc5PavWullqRjbUbzpPOOGEY/Y5OFnhtJ82J7RJ1sens1zPq7UKkv2hPtl5WIeAlwT0Z1n7idIBWi677DL7zb5T82y65XSav2uNOKc2qfbDNlu1S6dbLvZDIB0C733ve+Wd73ynrQWa7PjOACz6JUMqE+9HqSixTa4IaN+b2r+gjv6erH/Po0ePRgdGSvX3SH2cGqAaoOqkteS030INc+Jra9sN+A8CWSqg3Ty86U1vSlp6/Xtvz549dn2iIDPZjtq8XSfdJ9nvjH4+0t+1Y/X9nuwcLEcAAQQQmLkAAejMDT1/hLe//e222eFsFFT7cXOmZE3ptY8obSalf0ToB1QCUEeMx2wV0D6g/u3f/m3G3Ue4r9/5wKnH1j51dYCYrq4uu0l9fb3o4Bb6pUVhYaF7N54jkLUC+rOc7Oe5p6dHnn32WXtt+oVdKhPvR6kosU0uCegXZMnCT71Op7WP/p6lOliR/q3m1BbV5zpQ5q5du+zfcPrFn9YK1Sb3M231kEv3gWvJTQH9PdBB9TT810GMtNJIqpPzfpTss5Eex1mnn42YEEAAAQQyI0AAmhn3OT2r1jCbrUn7E9VJv910aq0lOrau0w+0Tm3RRNuwDIFsEXD35TRbZXZqgL7wwguis05aY0dDUG0erzVMn3vuOfnoRz9ql8/WeTkOAl4T0CaBv/71r0XfXzTcOffcc1MqIu9HKTGxUZ4IaDP2P//5z/ZqL7/88qRdTcRzaDNfrfGp0y9+8Qv7qH/D6RfZ+jumYei3vvUtufrqq0UHMGNCINcENPTctm2bHDlyxF6adtXygQ98YNLPOfEGzvuR9qGbbHL+luSzUTIhliOAAALpFyAATb9xTp3BedPWN3Gnn6lEF6jfcmoA6vRXlWgbliGQzwJOAKofMq+77jo7eJj+3ujvjNYG1T/I29ra7ABmH/7wh/OZimvPcYF77rlHtM9ond7xjndEa8kc67J5PzqWEOvzRUBrn+kI8FqDU2tsTiWodN6L1Gr16tU26NS+CvWLbu2P95e//KVtsnvffffZFj2p1tDOF3uuM/sFHn/8cdHuI5xpZGREXnnlFdtPqLPsWI/O+5FTyzPR9s46PT4TAggggEBmBAhAM+OetWdN1nwx/oK0Ro9OyfrBid+e1wjkm4D2QaU1PXXk6+OOOy56+drk8JJLLrFNhX/1q1/Z2qE6auhUmmJFD8YTBDwsoLXONPx8+OGHbSmvuOIKWbduXcol5v0oZSo2zGEB7U7lP//zP23foNpsVwe6TDbQWCIGHYRPR63WUEZrjrpHetdm9Dro35e//GVbO+7uu++WT33qU4kOwzIEslZA+6jW3x2tAardSOgo8T/5yU9sN15vfvObU7quVN6PnM9Gk1UgSelkbIQAAgggMG0BAtBp0+Xnjs7IiDpYy2STs147G2dCAIGJAsdq5qvrH3zwQfuhVjvMJwCdaMiS7BXQsOWnP/1ptN9P7e821Q+azlXzfuRI8JivAjry9I9+9CPbVL2hoUFuuukm0T6kpzJpAKpzssn5Uk67qdDaomNjY1MKWJMdl+UIeEVgxYoVtih1dXWiz7UrFu1O4g9/+INs3LhR9HfrWJO+H2mA6nz+SbS9s47PRol0WIYAAgjMjYB/bk7DWXJFwPnAqTV3nP5uEl1bX1+fXTxZP6GJ9mMZAgiEBbT2dFNTk32hfbQxIZArAjqK9Xe+8x0bfurP+Q033DDl8FMteD/KlZ8IrmM6AtpsV2t+6t9iS5YskU9+8pMpBTXTOZczoJI2sT98+PB0DsE+CGSNgH4hp7U09bOO00f7sQrvvB85n38Sbe+s47NRIh2WIYAAAnMjQA3QuXHOmbM4b/B6QfohNtG3mNoPjtOhvo5wzYQAAtMTcJpLJfo9m94R2QuBzApoePK9733PhijFxcXyvve9z3YDMZ1S8X40HTX2yQUBbR3wwAMP2Es56aSTRJvwak3NdE3Oe5Een/ejdClz3LkU0DDS6ZMz/rz63qQ1qfX9yt03aPx27tfO+5F+Nko2Oevmz5+fbBOWI4AAAgikWYAaoGkGzrXD6x8L2jREJ+2XMNH04osv2sXaj9RkzaoS7csyBPJBQJst3nLLLbYvNecP4kTXrYMg6cQfy4l0WJZtAp2dnbbmp36orKmpkU984hPTDj/12nk/yrafAMo7GwIafDrh54UXXmhHq55J+HnbbbfJzTffLNq/Z7LJaYWg4acT9CTbluUIeFlA//7S2tJf+MIXxBm4KL68Womjq6vLLk6l+btu6LTYefnll6OVQOKP63xuYiCxeBleI4AAAnMnQAA6d9Y5c6bzzjvPXssTTzyR8Jqc5dpnobsz/YQbsxCBPBTQ5oTaV5SO+P7MM88kFNi2bZutZa1NhNeuXZtwGxYikC0CWoPsxz/+sf2518EmNPzUkaZnOvF+NFNB9s8mAW2Oq7U/ddI+c9/2trfNeLBJ/X3U2nDPPvusHQgp3kP7/Hz00Uft4qkMUhZ/HF4j4AWBRYsWiXbloD/XTz/9dMIiuX8XtHuJVCbtK1S/IOju7rYjyMfvs3fvXnG+1OZvungdXiOAAAJzJ0AAOnfWWXUm/eZTO7zXWQdgcU/nn3++HaH6tddei/4h7qx/5JFH5Pnnn7cvL7vsMmcxjwjkpUCy36OqqirRZos63XvvvbJnz54Yn1deeUV+85vf2GXnnHOO0JVEDA8vslBg69at0fcSHXFaw3+tVZZobm9vj7nCxx57zL4XObXe3Ct5P3Jr8DyXBXTgMP2bTKfly5fL+vXrE/7+OL9TzoArjkmy36MzzzzThqj6pdxdd90VE4Lq7+kvfvELG9zoF9pXXnmlczgeEchKAW05cOqpp9qy//a3v7UDe7kv5NVXX7W/B7rstNNOi2nJluxvOt1Ww09ncMs777xTOjo6dLGdNBS9/fbb7fPVq1eLhrBMCCCAAAKZEaAP0My4e/6sWhtAw0ydtLaau7mG/vGgfwTrHw76gVS/KdVvSHV0UCfIufzyy2XZsmWev04KiEA6BSb7PXrnO98pt956q2iz4G984xt2lHcdgVQ/vO7atUu0xpzWErj66qvTWUSOjUDaBbQ54X333Rc9z89+9rPo80RPtHn8l770pegq/VJN32d0uQ5O4Z54P3Jr8DyXBTZv3hwdgEi/gP7qV7866eXq4GJnn312dJtkv0f699s111wj99xzj+jAShoAHXfccTYI1eca+mi48+53v1v0PYoJgWwXeMc73mE/s2iNzK9//esxf3/t3LnTXl5zc7Ncf/31MZc62d90uuFFF11k36v0S7yvfe1rsmrVKgkEAqLN7vULCf3yW38vmRBAAAEEMidAAJo5+6w+8yWXXCKNjY32W9L9+/eLzjrph1FtlnXBBRdk9fVReATSLaC/K5/73OfslwibNm0Sp+9cPa/+kaw1Ca644go7Emm6y8LxEUingNaE0Q+O6Zp4P0qXLMf1ksAbb7yRtuJcfPHFooGP9gOqoZBTe03DG61teuONN9IXddr0OfBcC2ig/+lPf9q2Ynv44YdjRnrX/nQvvfRS0VZsU+3GS/92+8xnPiN33HGHbN++3YahzrWtWbNGrr32Wr5EcEB4RAABBDIk4DO1jEIZOjenzREBrR1w8OBB2zG+dhZeWFiYI1fGZSAwNwLaH5XWGNBmUtqRPoNMzI07Z8k9Ad6Pcu+eckVzK9DT02NDUA2CtAXQVEOguS0tZ0NgZgLatYT+/aXvHfoZRkd/177XZzrp33UHDhyw3b1oN0YajjIhgAACCGRegAA08/eAEiCAAAIIIIAAAggggAACCCCAAAIIIIBAmgRm/hVXmgrGYRFAAAEEEEAAAQQQQAABBBBAAAEEEEAAgZkKEIDOVJD9EUAAAQQQQAABBBBAAAEEEEAAAQQQQMCzAgSgnr01FAwBBBBAAAEEEEAAAQQQQAABBBBAAAEEZipAADpTQfZHAAEEEEAAAQQQQAABBBBAAAEEEEAAAc8KEIB69tZQMAQQQAABBBBAAAEEEEAAAQQQQAABBBCYqQAB6EwF2R8BBBBAAAEEEEAAAQQQQAABBBBAAAEEPCtAAOrZW0PBEEAAAQQQQAABBBBAAAEEEEAAAQQQQGCmAgSgMxVkfwQQQAABBBBAAAEEEEAAAQQQQAABBBDwrECBZ0tGwRBAAAEEEMhDgWuvvVa2bNky4yu/9dZb5d3vfrc9zsaNG2Xv3r1SXV0tL7/88oyPzQHGBebSdmxsTA4ePCgLFy4cLwDPEEAAAQQQQAABBBBA4JgCBKDHJGIDBBBAAAEE5k7gyJEj0tbWNuMTDgwMRI9x+PBhe8yhoaHoMp7MjsBc2f71r3+Vm266ST74wQ/KRz/60dkpPEdBAAEEEEAAAQQQQCBPBAhA8+RGc5kIIIAAAtkhsGrVKunt7U1Y2L6+PtmxY4ddV1JSImvXrk24nS5sbGxMuo4V2SVw3333yTXXXJNdhaa0CCCAAAIIIIAAAgh4SIAA1EM3g6IggAACCCBw2223JUV48sknZcOGDXb9ypUr5W9/+1vSbd0rvv/970t/f78UFha6F/N8FgTmwlZrBTuTz+dznvKIAAIIIIAAAggggAACKQoQgKYIxWYIIIAAAghkq8Cb3/zmbC2658uNredvEQVEAAEEEEAAAQQQQEAYBZ4fAgQQQAABBBBAAAEEEEAAAQQQQAABBBDIWQFqgObsreXCEEAAAQQQCAt84QtfkI6ODikrK5N///d/j2H5/Oc/L9rE+qyzzpL3vOc9sn//fvnNb34jDz/8sGzdulWOO+44ueiii+Qtb3mLnH766dF9X331Vbn77rvlL3/5i2jT/EWLFsnJJ58st9xyiyxbtiy6XbInzzzzjPz6178WfXz22WeluLhYTjnlFDt/4AMfkKampoS7bt68WW6//Xa7Ts+l2/3kJz+RRx55RLZs2WKb+q9YsUKuvvpq+dCHPiSVlZUJj+NeqN0DaFP2xx9/3PaxqoNQnXDCCbJu3Tp77W9729vcm8c8n8zWXdYvfelLtl/WP/3pT/LQQw9Z25deeklWr14tp556qvzDP/xDtHsD5wR//vOf5b/+67/klVdecRbJnXfeKc8995x9/clPflKOP/746DqeIIAAAggggAACCCCAQBKBEBMCCCCAAAIIZIXAE088ETJv53Y2AyClXOalS5fafWpqaibss3DhQrvuve99b+j5558PNTc3R8/hnEsfCwoKQiZktPuboDFUXV2dcDsTsoYeeOCBCedxFoyNjYW+8pWvhEx/pAn313OZAZxCv/3tb51dYh5/+MMfRvd76qmnQtdff330tbu8znFMqBmzf/yLu+66K2TC26TH0ONcddVVoYMHD8bval9PZusu686dO0Nf/vKXk55HPb71rW/FnOPb3/520u21XCakjtmeFwgggAACCCCAAAIIIJBYgBqg5hMEEwIIIIAAAvku8MILL8gFF1xga4qaEFSuuOIKqaurs7UVt2/fLqOjo2LCRjEhnXzwgx8UHZH+sssuk/Xr18u+ffvsdu3t7bYG5k033WRrUmqtzvjJhIliAlK7uLS0VG644QZb63NwcFC2bdsmJvgUPc7f/d3f2dqqn/jEJ+IPEX39rne9S7TcJoy1tT3POeccW5Zf/epXtgarHueSSy6RTZs22XNEd4w8uf/+++01OcvPPPNMa7B48WJbK/X3v/+9rRGr25nAWUzgKrpuOtNnP/tZueeee+xAVJdffrk93t69e0VreZpwVUZGRkSvVWue6nqdTjrpJPnwhz8sL7/8sq1pq8vOPfdcu68+X7BggT4wIYAAAggggAACCCCAwLEEEueiLEUAAQQQQAABrwmkswao+XvB1jY0TbpjLnt4eDj0pje9KaYmotYk/Z//+Z+Y7Q4cOBBqaWmJbnfvvffGrNcXv/zlL6PrTXP5kGnaPWEbrWU6b948u115eXnINMmP2cZdq1LLbJrbh1588cWYbbSW6ac//enouc4+++yY9fri8OHDofnz59tttPal6RpgwjadnZ229qdjY0LZCdukWgNUj6G1dk1gG3MM9b344oujZX3rW98as15fmCb+0fXf/e53J6xnAQIIIIAAAggggAACCEwuwCBI5hMJEwIIIIAAAgiIXHnllaJ9VbonEw7KZz7zGfci+eIXvygmtItZprVGtU9OZ9q1a5fz1D5qP5taC1InrfmpfVtq/6Lx0/nnnx/t41NrmX7uc5+L3yTmtfb/qbUm3ZPf75dbb73V9uGpy7VvUO170z19/OMfF+3rU6ePfexjtvale70+r62ttf2cap+iOmntVK0VOp1Jy/TjH/9YTjzxxJjd1Vf7Qi0qKrLL//jHP4r50y1mG14ggAACCCCAAAIIIIDAzAQIQGfmx94IIIAAAgjkjICGjT6fb8L1uANGXa+DCyWa3APyvP766zGbaDNybfKtkzZdd28bs6F5YWqcypo1a+xiU2tUTC3J+E3saw1hNTBNNGk5dYAiZ7rvvvucp/bxwQcftI86SJIOBJVs0oDSHQr/4he/SLbppMt1IKkNGzYk3EaDVicY1abw3d3dCbdjIQIIIIAAAggggAACCExPgAB0em7shQACCCCAQM4JnHbaaQmvqb6+Prpc+53UGpyJJtNkPbo4PrR0j2SufXUea3JGnDfN2WX37t0JN9eR3iebtL9MZ9JR4p1J+wY1zdvtS+330319zjbuR9MsPfpSR26fzrRy5cpJd9P+Vp0p3s5ZziMCCCCAAAIIIIAAAghMT4BBkKbnxl4IIIAAAgjklIAOWGRGcE94Te5aoZMNvKPNvJNNZhT06CrTP6f87//9v6OvEz1x14LUfVetWjVhsyVLlkxY5l6gzfK1abkGijrQkDPt2LHDeSpLly6NPk/2RGuJakja0dEhGuRqE3W3SbL93MuPVVanCbzuEwwG3bvyHAEEEEAAAQQQQAABBGYoQAA6Q0B2RwABBBBAIBcE3LU3J7ueQCAw2eqk61599dXoOq2BOZUpvj9RZ99jjciuIaUZUMmODK/hpTO5a6MuWrTIWTzp48KFC20Aqv2S6rEaGhom3T5+ZVVVVfwiXiOAAAIIIIAAAggggMAcCRCAzhE0p0EAAQQQQMDLApPV3pyNcrsD1n/5l385ZrNz9zmTNZnXgZWONZnR3u0mZuT66Kbu5uZHjx6NLp/siTtAJcycTIp1CCCAAAIIIIAAAgh4T4AA1Hv3hBIhgAACCCCQcwI66JEzErv27/nmN795xte4Z8+eSY+hNU0HBwftNk1NTdFt3aPPxw/WFN3I9UQHJjpw4IBdUl1dHR2x3bUJTxFAAAEEEEAAAQQQQMDDAsk76/JwoSkaAggggAACCGSXgHvU96eeeuqYhX/66afl8ccfl7a2NtvnZqId3E3ZE61//vnno4s3btwYfa4DEjl9eOo22qfnZJNu4/TLeazBjCY7DusQQAABBBBAAAEEEEAgMwIEoJlx56wIIIAAAgjklYCOtu5M3//+96Wnp8d5OeFxYGDA1hDVfbTmpnvQIvfGP/jBD0S3TTZ9/etfj676+7//++hzHcX+5JNPtq81RL377ruj6xI9+epXvxpd7D5OdGGan7j7XR0bG0vz2Tg8AggggAACCCCAAAK5J0AAmnv3lCtCAAEEEEDAcwJnnHGGXHfddbZc2pz8k5/8pCQL8z772c/amp+68aWXXionnnhiwutpbW2Vr3zlKwnX3XvvvfLggw/adVpr84orrojZ7pvf/Gb09ec//3nZv39/9LX7yf333x8NSIuLi+WGG25wr56T5+7+Uw8dOjQn5+QkCCCAAAIIIIAAAgjkkgABaC7dTa4FAQQQQAABDwto6FhWVmZL+MMf/lAuuOACefjhh6W7u9uGoc8995zceOON8t3vftduo9u6a18mujQNQN/97nfL9u3b7TF0tHkdZOnaa6+Nbq41TjW8dE8XX3yxvP3tb7eLdJ9TTjlFbr/9djtivAazWpbPfe5zcs0110SbyN96662yfPly92Hm5Pn8+fOj5/mP//gP+ed//mdRy507d0aX8wQBBBBAAAEEEEAAAQSSCzAIUnIb1iCAAAIIIIDALAosWrRItEblP/7jP4oOYLR582a56KKLbH+c2sx7dHQ0erbCwkJb89Ldd2d0ZeTJ5ZdfLo8++qgNLjW8LCgomHAMbSZ/2WWXxe9qX99222023NQm8DpavAapOsUfx+/3yxe/+EX52Mc+ZtfP9X/Wr18vixcvtma9vb3RWq/alN89oNNcl4vzIYAAAggggAACCCCQLQLUAM2WO0U5EUAAAQQQyAEBrXmpgwp96EMfktraWntFOgiRE35qEKpB5AsvvDCh2Xr85V911VWyadMmWbdunQ1RnWPodk44qmFrsqm+vl5+/etfyx133CErVqyIDozkHEfLoud45JFH5JZbbkl2mLQv16DzoYcekg0bNogGw86UrG9UZz2PCCCAAAIIIIAAAgggEBbwmQ8dkw99ihQCCCCAAAIIIJAmAe0PVAPRvr4+27xcm5hXVlYmPduPfvQj+cAHPmDXa1P5m266yT7v6OiQrVu32qbuJ5xwgixcuDDpMZKt0IGZtCx79+6VlpYW0ZHrGxsbk22ekeVDQ0OiAzdpeKsDRP3/7d2xDYNAEARA10EPhAT0QOE0QS/WI8dOWKTVa5CILJ/v5ohWYMbdqQ4CBAgQIECAAAECBP4LeAT+v49PCRAgQIAAgRcFlmX5jPPpMQLB4zgelRnB677v9/mo0ItfHv9luq7ri7+gNAECBAgQIECAAIH5BNw2MN9OTUSAAAECBAgQIECAAAECBAgQIECAwE9AAOpSIECAAAECBAgQIECAAAECBAgQIEBgWgEB6LSrNRgBAgQIECBAgAABAgQIECBAgAABAgJQ1wABAgQIECBAgAABAgQIECBAgAABAtMKeAv8tKs1GAECBAgQmE/guq7PeZ73YNu23W9qn29KExEgQIAAAQIECBAgkBQQgCY11SJAgAABAgQIECBAgAABAgQIECBAoErAI/BV69AMAQIECBAgQIAAAQIECBAgQIAAAQJJAQFoUlMtAgQIECBAgAABAgQIECBAgAABAgSqBASgVevQDAECBAgQIECAAAECBAgQIECAAAECSQEBaFJTLQIECBAgQIAAAQIECBAgQIAAAQIEqgQEoFXr0AwBAgQIECBAgAABAgQIECBAgAABAkkBAWhSUy0CBAgQIECAAAECBAgQIECAAAECBKoEBKBV69AMAQIECBAgQIAAAQIECBAgQIAAAQJJAQFoUlMtAgQIECBAgAABAgQIECBAgAABAgSqBASgVevQDAECBAgQIECAAAECBAgQIECAAAECSQEBaFJTLQIECBAgQIAAAQIECBAgQIAAAQIEqgQEoFXr0AwBAgQIECBAgAABAgQIECBAgAABAkkBAWhSUy0CBAhCI5yBAAAA9ElEQVQQIECAAAECBAgQIECAAAECBKoEBKBV69AMAQIECBAgQIAAAQIECBAgQIAAAQJJAQFoUlMtAgQIECBAgAABAgQIECBAgAABAgSqBASgVevQDAECBAgQIECAAAECBAgQIECAAAECSQEBaFJTLQIECBAgQIAAAQIECBAgQIAAAQIEqgQEoFXr0AwBAgQIECBAgAABAgQIECBAgAABAkkBAWhSUy0CBAgQIECAAAECBAgQIECAAAECBKoEBKBV69AMAQIECBAgQIAAAQIECBAgQIAAAQJJAQFoUlMtAgQIECBAgAABAgQIECBAgAABAgSqBL7x1DDrf0UvNwAAAABJRU5ErkJggg=="/>
          <p:cNvSpPr>
            <a:spLocks noChangeAspect="1" noChangeArrowheads="1"/>
          </p:cNvSpPr>
          <p:nvPr/>
        </p:nvSpPr>
        <p:spPr bwMode="auto">
          <a:xfrm>
            <a:off x="63500" y="-136525"/>
            <a:ext cx="6400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" t="1054" r="22746" b="-1054"/>
          <a:stretch/>
        </p:blipFill>
        <p:spPr>
          <a:xfrm>
            <a:off x="1882966" y="152400"/>
            <a:ext cx="3330000" cy="3262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" r="23253"/>
          <a:stretch/>
        </p:blipFill>
        <p:spPr>
          <a:xfrm>
            <a:off x="5240357" y="149646"/>
            <a:ext cx="3276600" cy="3232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r="23874"/>
          <a:stretch/>
        </p:blipFill>
        <p:spPr>
          <a:xfrm>
            <a:off x="5240358" y="3398703"/>
            <a:ext cx="3276600" cy="3265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r="23253"/>
          <a:stretch/>
        </p:blipFill>
        <p:spPr>
          <a:xfrm>
            <a:off x="1896889" y="3398703"/>
            <a:ext cx="3316077" cy="32657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8204" y="236863"/>
            <a:ext cx="2587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HLA-DR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CD11b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CD14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CD16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1529" y="502144"/>
            <a:ext cx="902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Subset 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2885" y="236863"/>
            <a:ext cx="2587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HLA-DR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CD11b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CD14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CD16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2885" y="561592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Subset  B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3119" y="3581400"/>
            <a:ext cx="2807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HLA-DR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CD11b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CD163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CD11c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81530" y="3906129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Subset C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46518" y="3579911"/>
            <a:ext cx="2363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CD4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CD25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CD127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lo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Foxp3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4929" y="3904640"/>
            <a:ext cx="687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79247"/>
            <a:ext cx="1586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BRONCHIAL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752600" y="1488320"/>
            <a:ext cx="0" cy="5140416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-375589" y="4029240"/>
            <a:ext cx="340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Percent Subsets in Bronchial Wash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0533" y="2589311"/>
            <a:ext cx="955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=0.0036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75008" y="2589311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=3.888e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-08</a:t>
            </a:r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8270" y="5914939"/>
            <a:ext cx="955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=0.0046</a:t>
            </a:r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61576" y="5914939"/>
            <a:ext cx="1229824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=8.7474e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-06</a:t>
            </a:r>
          </a:p>
          <a:p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r="23494"/>
          <a:stretch/>
        </p:blipFill>
        <p:spPr>
          <a:xfrm>
            <a:off x="1905000" y="128529"/>
            <a:ext cx="3328416" cy="3288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r="23735"/>
          <a:stretch/>
        </p:blipFill>
        <p:spPr>
          <a:xfrm>
            <a:off x="5278915" y="119349"/>
            <a:ext cx="3328416" cy="3299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3545" y="192795"/>
            <a:ext cx="2587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HLA-DR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CD11b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CD14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CD16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31270"/>
            <a:ext cx="902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Subset 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2885" y="192795"/>
            <a:ext cx="2587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HLA-DR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CD11b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CD14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CD16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2885" y="431270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Subset  B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" r="23012"/>
          <a:stretch/>
        </p:blipFill>
        <p:spPr>
          <a:xfrm>
            <a:off x="1897655" y="3433830"/>
            <a:ext cx="3328416" cy="32981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16455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752600" y="1488320"/>
            <a:ext cx="0" cy="5140416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427269" y="4029240"/>
            <a:ext cx="350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Percent Subsets in Peripheral Blood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r="23133"/>
          <a:stretch/>
        </p:blipFill>
        <p:spPr>
          <a:xfrm>
            <a:off x="5278915" y="3433830"/>
            <a:ext cx="3345114" cy="32997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63119" y="3581400"/>
            <a:ext cx="2807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HLA-DR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CD11b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CD163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CD11c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81530" y="3906129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Subset C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46518" y="3579911"/>
            <a:ext cx="2363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CD4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CD25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CD127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lo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Foxp3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4929" y="3904640"/>
            <a:ext cx="687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0533" y="2589311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=8.0605e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-07</a:t>
            </a:r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75008" y="2589311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=2.236e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-14</a:t>
            </a:r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48270" y="5914939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=2.699e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-09</a:t>
            </a:r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61576" y="5914939"/>
            <a:ext cx="1229824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=3.8787e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-07</a:t>
            </a:r>
          </a:p>
          <a:p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3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" t="-2177" r="22570" b="2177"/>
          <a:stretch/>
        </p:blipFill>
        <p:spPr>
          <a:xfrm>
            <a:off x="1828800" y="685800"/>
            <a:ext cx="5418464" cy="527483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1557319" y="820220"/>
            <a:ext cx="0" cy="5140416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16200000">
            <a:off x="-427270" y="3551470"/>
            <a:ext cx="350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Percent Subsets in Peripheral Blood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827" y="63555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1143000"/>
            <a:ext cx="3353290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HLA-DR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CD15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CD166b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CD11b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CD16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</a:p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</a:t>
            </a:r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7892" y="1440517"/>
            <a:ext cx="1808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Neutrophilic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MDRCs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3774" y="4572000"/>
            <a:ext cx="1229824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=4.1980e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-08</a:t>
            </a:r>
          </a:p>
          <a:p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1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359364"/>
              </p:ext>
            </p:extLst>
          </p:nvPr>
        </p:nvGraphicFramePr>
        <p:xfrm>
          <a:off x="228600" y="152400"/>
          <a:ext cx="8839200" cy="6371080"/>
        </p:xfrm>
        <a:graphic>
          <a:graphicData uri="http://schemas.openxmlformats.org/drawingml/2006/table">
            <a:tbl>
              <a:tblPr/>
              <a:tblGrid>
                <a:gridCol w="2819400"/>
                <a:gridCol w="1295400"/>
                <a:gridCol w="1752600"/>
                <a:gridCol w="1676400"/>
                <a:gridCol w="1295400"/>
              </a:tblGrid>
              <a:tr h="527050"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abundance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Group2-1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Group3-1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k__Bacteria;Other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0.001265626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0.0004224558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-0.0001157003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0.3910571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k__Bacteria;p__Actinobacteria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0.05889575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-0.0111165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0.001884219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0.496534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k__Bacteria;p__Bacteroidetes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0.1579293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0.005732235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0.009157824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0.39593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k__Bacteria;p__Cyanobacteria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0.001442555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0.0007041906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0.0004424789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0.483212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k__Bacteria;p__Firmicutes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0.5970713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0.07983223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0.06346952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0.1458097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k__Bacteria;p__Fusobacteria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0.005077856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5.470576e-05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0.002246956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0.4060238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k__Bacteria;p__Proteobacteria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0.1606404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-0.07639408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-0.07695898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0.04095912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k__Bacteria;p__Spirochaetes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0.002110084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-0.00127247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0.001637145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0.3951153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k__Bacteria;p__Tenericutes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0.001089895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7.112489e-05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0.001380949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0.1580867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k__Bacteria;p__Verrucomicrobia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0.009186785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0.002910648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-0.001814545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0.0200815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k__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Bacteria;p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__[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Thermi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0.002361206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-0.0003325322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-0.0003957534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0.8506804</a:t>
                      </a:r>
                    </a:p>
                  </a:txBody>
                  <a:tcPr marL="48666" marR="48666" marT="24333" marB="243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81250" y="1362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invidivual OTU vs Timepoint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7818" y="3823855"/>
            <a:ext cx="8839200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14745" y="5410200"/>
            <a:ext cx="8839200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6" r="25303"/>
          <a:stretch/>
        </p:blipFill>
        <p:spPr>
          <a:xfrm>
            <a:off x="1752600" y="848503"/>
            <a:ext cx="5867400" cy="542364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Longitudinal changes in </a:t>
            </a:r>
            <a:r>
              <a:rPr lang="en-US" sz="3200" dirty="0" err="1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Proteobacteria</a:t>
            </a:r>
            <a:endParaRPr lang="en-US" sz="32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9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24"/>
          <a:stretch/>
        </p:blipFill>
        <p:spPr>
          <a:xfrm>
            <a:off x="1905000" y="940740"/>
            <a:ext cx="5715000" cy="526213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Longitudinal changes in </a:t>
            </a:r>
            <a:r>
              <a:rPr lang="en-US" sz="3200" dirty="0" err="1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Verrucomicrobia</a:t>
            </a:r>
            <a:endParaRPr lang="en-US" sz="32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246910" y="3349336"/>
            <a:ext cx="7038110" cy="1603664"/>
            <a:chOff x="1246910" y="3349336"/>
            <a:chExt cx="7038110" cy="1603664"/>
          </a:xfrm>
        </p:grpSpPr>
        <p:grpSp>
          <p:nvGrpSpPr>
            <p:cNvPr id="3" name="Group 2"/>
            <p:cNvGrpSpPr/>
            <p:nvPr/>
          </p:nvGrpSpPr>
          <p:grpSpPr>
            <a:xfrm>
              <a:off x="1246910" y="3349336"/>
              <a:ext cx="6567055" cy="1603664"/>
              <a:chOff x="1246910" y="3349336"/>
              <a:chExt cx="6567055" cy="1603664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595255" y="3352800"/>
                <a:ext cx="471055" cy="1600200"/>
              </a:xfrm>
              <a:prstGeom prst="rect">
                <a:avLst/>
              </a:prstGeom>
              <a:noFill/>
              <a:ln w="381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246910" y="3349336"/>
                <a:ext cx="505690" cy="1600200"/>
              </a:xfrm>
              <a:prstGeom prst="rect">
                <a:avLst/>
              </a:prstGeom>
              <a:noFill/>
              <a:ln w="381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5396345" y="3349336"/>
                <a:ext cx="471055" cy="1600200"/>
              </a:xfrm>
              <a:prstGeom prst="rect">
                <a:avLst/>
              </a:prstGeom>
              <a:noFill/>
              <a:ln w="381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075710" y="3352800"/>
                <a:ext cx="471055" cy="1600200"/>
              </a:xfrm>
              <a:prstGeom prst="rect">
                <a:avLst/>
              </a:prstGeom>
              <a:noFill/>
              <a:ln w="381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338455" y="3352800"/>
                <a:ext cx="471055" cy="1600200"/>
              </a:xfrm>
              <a:prstGeom prst="rect">
                <a:avLst/>
              </a:prstGeom>
              <a:noFill/>
              <a:ln w="381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844145" y="3352800"/>
                <a:ext cx="471055" cy="1600200"/>
              </a:xfrm>
              <a:prstGeom prst="rect">
                <a:avLst/>
              </a:prstGeom>
              <a:noFill/>
              <a:ln w="381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342910" y="3352800"/>
                <a:ext cx="471055" cy="1600200"/>
              </a:xfrm>
              <a:prstGeom prst="rect">
                <a:avLst/>
              </a:prstGeom>
              <a:noFill/>
              <a:ln w="381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7813965" y="3349336"/>
              <a:ext cx="471055" cy="16002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44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in Kingdom </a:t>
            </a:r>
            <a:r>
              <a:rPr lang="en-US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Archaea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phylum </a:t>
            </a:r>
            <a:r>
              <a:rPr lang="en-US" sz="20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euryarchaeota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correlated with progressive reduction of pro-inflammatory CD163</a:t>
            </a:r>
            <a:r>
              <a:rPr lang="en-US" sz="20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HLA-DR</a:t>
            </a:r>
            <a:r>
              <a:rPr lang="en-US" sz="20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CD11b</a:t>
            </a:r>
            <a:r>
              <a:rPr lang="en-US" sz="20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CD33</a:t>
            </a:r>
            <a:r>
              <a:rPr lang="en-US" sz="20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MDRCs (P=0.00003) and enhancement of both CD4</a:t>
            </a:r>
            <a:r>
              <a:rPr lang="en-US" sz="20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CD25</a:t>
            </a:r>
            <a:r>
              <a:rPr lang="en-US" sz="20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CD127</a:t>
            </a:r>
            <a:r>
              <a:rPr lang="en-US" sz="20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Foxp3</a:t>
            </a:r>
            <a:r>
              <a:rPr lang="en-US" sz="20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aseline="-25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(P=0.0135) and CD14</a:t>
            </a:r>
            <a:r>
              <a:rPr lang="en-US" sz="20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CD16</a:t>
            </a:r>
            <a:r>
              <a:rPr lang="en-US" sz="20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HLA-DR</a:t>
            </a:r>
            <a:r>
              <a:rPr lang="en-US" sz="20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MDRCs (P=0.04).</a:t>
            </a:r>
          </a:p>
          <a:p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in phyla </a:t>
            </a:r>
            <a:r>
              <a:rPr lang="en-US" sz="20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proteobacteria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fusobacteria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correlated (P=0.002, P=0.017) with the enhancement of CD14</a:t>
            </a:r>
            <a:r>
              <a:rPr lang="en-US" sz="20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CD16</a:t>
            </a:r>
            <a:r>
              <a:rPr lang="en-US" sz="20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HLA-DR</a:t>
            </a:r>
            <a:r>
              <a:rPr lang="en-US" sz="20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MDRCs in the BW.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Alterations in phyla </a:t>
            </a:r>
            <a:r>
              <a:rPr lang="en-US" sz="20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tenericutes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verruccomicrobia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signficantly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correlated (P=0.039, P=0.0131) with the reduction in CD14</a:t>
            </a:r>
            <a:r>
              <a:rPr lang="en-US" sz="20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HLA-DR</a:t>
            </a:r>
            <a:r>
              <a:rPr lang="en-US" sz="20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MDRCs.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66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Asthma: A Chronic Inflammatory Disease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Asthma is a serious public health problem - affects more than 20 million people in the United States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Reversible airway obstruction associated with airway hyper-responsiveness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Th2 predominant inflammation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Oxidative Stress – ROS &amp; </a:t>
            </a:r>
            <a:r>
              <a:rPr lang="en-US" dirty="0" smtClean="0">
                <a:solidFill>
                  <a:schemeClr val="bg1"/>
                </a:solidFill>
              </a:rPr>
              <a:t>RNS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Immune regulation in Asthma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2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deshane\AppData\Local\Microsoft\Windows\Temporary Internet Files\Content.IE5\OUGD8LKL\Q2(a)-network-n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3422" r="8112" b="2892"/>
          <a:stretch/>
        </p:blipFill>
        <p:spPr bwMode="auto">
          <a:xfrm>
            <a:off x="1035587" y="457200"/>
            <a:ext cx="7029680" cy="581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89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deshane\AppData\Local\Microsoft\Windows\Temporary Internet Files\Content.IE5\WDOP7YSS\Q2(b)-networ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2" t="3534" r="7168" b="3454"/>
          <a:stretch/>
        </p:blipFill>
        <p:spPr bwMode="auto">
          <a:xfrm>
            <a:off x="1066800" y="457200"/>
            <a:ext cx="7239000" cy="595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5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1" t="2394" r="25909" b="-2394"/>
          <a:stretch/>
        </p:blipFill>
        <p:spPr>
          <a:xfrm>
            <a:off x="1371600" y="616527"/>
            <a:ext cx="6248721" cy="585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" t="-212" r="22954" b="212"/>
          <a:stretch/>
        </p:blipFill>
        <p:spPr>
          <a:xfrm>
            <a:off x="1503218" y="457200"/>
            <a:ext cx="6335682" cy="585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72"/>
          <a:stretch/>
        </p:blipFill>
        <p:spPr>
          <a:xfrm>
            <a:off x="1524000" y="609600"/>
            <a:ext cx="6172200" cy="567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99"/>
                </a:solidFill>
              </a:rPr>
              <a:t>Acknowledgements</a:t>
            </a:r>
            <a:endParaRPr lang="en-US" sz="3200" dirty="0">
              <a:solidFill>
                <a:srgbClr val="FFFF9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1066800"/>
            <a:ext cx="3048000" cy="4525963"/>
          </a:xfrm>
        </p:spPr>
        <p:txBody>
          <a:bodyPr>
            <a:noAutofit/>
          </a:bodyPr>
          <a:lstStyle/>
          <a:p>
            <a:r>
              <a:rPr lang="en-US" sz="18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Jennifer Trevor</a:t>
            </a:r>
          </a:p>
          <a:p>
            <a:r>
              <a:rPr lang="en-US" sz="18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Mark </a:t>
            </a:r>
            <a:r>
              <a:rPr lang="en-US" sz="1800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Dransfield</a:t>
            </a:r>
            <a:endParaRPr lang="en-US" sz="180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Yong Wang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Miranda Curtiss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Chad Steele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Tong </a:t>
            </a:r>
            <a:r>
              <a:rPr lang="en-US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Huan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Jin</a:t>
            </a:r>
            <a:endParaRPr lang="en-U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Cara C. Schafer</a:t>
            </a:r>
          </a:p>
          <a:p>
            <a:r>
              <a:rPr lang="en-US" sz="1800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Nirmal</a:t>
            </a:r>
            <a:r>
              <a:rPr lang="en-US" sz="18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Shyam</a:t>
            </a:r>
            <a:r>
              <a:rPr lang="en-US" sz="18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Sharma</a:t>
            </a:r>
          </a:p>
          <a:p>
            <a:r>
              <a:rPr lang="en-US" sz="18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Kenneth Hough</a:t>
            </a:r>
            <a:endParaRPr lang="en-US" sz="18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Colleen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Adkins</a:t>
            </a:r>
          </a:p>
          <a:p>
            <a:r>
              <a:rPr lang="en-US" sz="18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Steven </a:t>
            </a:r>
            <a:r>
              <a:rPr lang="en-US" sz="18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Duncan</a:t>
            </a:r>
          </a:p>
          <a:p>
            <a:r>
              <a:rPr lang="en-US" sz="18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Stephen Barnes</a:t>
            </a:r>
          </a:p>
          <a:p>
            <a:r>
              <a:rPr lang="en-US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Sadis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Matalon</a:t>
            </a: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Jaroslaw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Zmijewski</a:t>
            </a: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76800" y="1066800"/>
            <a:ext cx="3962400" cy="4826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Victor J.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Thannickal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David D. Chaplin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Serpil Erzurum</a:t>
            </a:r>
          </a:p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0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3"/>
          <p:cNvSpPr>
            <a:spLocks noGrp="1"/>
          </p:cNvSpPr>
          <p:nvPr>
            <p:ph type="title" idx="4294967295"/>
          </p:nvPr>
        </p:nvSpPr>
        <p:spPr>
          <a:xfrm>
            <a:off x="5334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Myeloid-Derived Regulatory Cells</a:t>
            </a:r>
            <a:br>
              <a:rPr lang="en-US" sz="3200" dirty="0" smtClean="0">
                <a:solidFill>
                  <a:srgbClr val="FFFF99"/>
                </a:solidFill>
                <a:latin typeface="Arial" charset="0"/>
                <a:cs typeface="Arial" charset="0"/>
              </a:rPr>
            </a:br>
            <a:endParaRPr lang="en-US" sz="3200" dirty="0" smtClean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5715000" y="4038600"/>
            <a:ext cx="24384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0" dirty="0"/>
              <a:t>T cell </a:t>
            </a:r>
            <a:r>
              <a:rPr lang="en-US" sz="2400" b="0" dirty="0" smtClean="0"/>
              <a:t>suppression</a:t>
            </a:r>
            <a:endParaRPr lang="en-US" sz="2400" b="0" dirty="0"/>
          </a:p>
          <a:p>
            <a:pPr>
              <a:defRPr/>
            </a:pPr>
            <a:r>
              <a:rPr lang="en-US" sz="2400" b="0" dirty="0" smtClean="0"/>
              <a:t>Induction of </a:t>
            </a:r>
            <a:r>
              <a:rPr lang="en-US" sz="2400" b="0" dirty="0" err="1" smtClean="0"/>
              <a:t>Tregs</a:t>
            </a:r>
            <a:endParaRPr lang="en-US" sz="2400" b="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3306763" y="1925638"/>
            <a:ext cx="2133600" cy="20574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2000" dirty="0" err="1">
                <a:solidFill>
                  <a:schemeClr val="bg1"/>
                </a:solidFill>
              </a:rPr>
              <a:t>iNOS</a:t>
            </a:r>
            <a:endParaRPr lang="en-US" sz="20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2000" dirty="0" err="1">
                <a:solidFill>
                  <a:schemeClr val="bg1"/>
                </a:solidFill>
                <a:sym typeface="Symbol"/>
              </a:rPr>
              <a:t>Arginase</a:t>
            </a:r>
            <a:endParaRPr lang="en-US" sz="20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NADPH </a:t>
            </a:r>
            <a:r>
              <a:rPr lang="en-US" sz="2000" dirty="0" err="1">
                <a:solidFill>
                  <a:schemeClr val="bg1"/>
                </a:solidFill>
              </a:rPr>
              <a:t>oxidase</a:t>
            </a:r>
            <a:endParaRPr lang="en-US" sz="20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sym typeface="Symbol"/>
              </a:rPr>
              <a:t>IDO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bg1"/>
                </a:solidFill>
                <a:sym typeface="Symbol"/>
              </a:rPr>
              <a:t>TGF-</a:t>
            </a:r>
            <a:r>
              <a:rPr lang="el-GR" sz="2000" dirty="0">
                <a:solidFill>
                  <a:schemeClr val="bg1"/>
                </a:solidFill>
                <a:sym typeface="Symbol"/>
              </a:rPr>
              <a:t>β</a:t>
            </a:r>
            <a:r>
              <a:rPr lang="en-US" sz="2000" dirty="0">
                <a:solidFill>
                  <a:schemeClr val="bg1"/>
                </a:solidFill>
                <a:sym typeface="Symbol"/>
              </a:rPr>
              <a:t>, IL-10, 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IL-6</a:t>
            </a: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sym typeface="Symbol"/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sym typeface="Symbol"/>
              </a:rPr>
              <a:t>                    </a:t>
            </a:r>
          </a:p>
          <a:p>
            <a:pPr algn="ctr"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7780" y="5105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</a:rPr>
              <a:t>Arora</a:t>
            </a:r>
            <a:r>
              <a:rPr lang="en-US" i="1" dirty="0">
                <a:solidFill>
                  <a:schemeClr val="bg1"/>
                </a:solidFill>
              </a:rPr>
              <a:t>  </a:t>
            </a:r>
            <a:r>
              <a:rPr lang="en-US" i="1" dirty="0" smtClean="0">
                <a:solidFill>
                  <a:schemeClr val="bg1"/>
                </a:solidFill>
              </a:rPr>
              <a:t>et al., </a:t>
            </a:r>
            <a:r>
              <a:rPr lang="en-US" dirty="0" smtClean="0">
                <a:solidFill>
                  <a:schemeClr val="bg1"/>
                </a:solidFill>
              </a:rPr>
              <a:t>Mucosal </a:t>
            </a:r>
            <a:r>
              <a:rPr lang="en-US" dirty="0" err="1">
                <a:solidFill>
                  <a:schemeClr val="bg1"/>
                </a:solidFill>
              </a:rPr>
              <a:t>Immunol</a:t>
            </a:r>
            <a:r>
              <a:rPr lang="en-US" dirty="0">
                <a:solidFill>
                  <a:schemeClr val="bg1"/>
                </a:solidFill>
              </a:rPr>
              <a:t>. 2010 Nov;3(6):</a:t>
            </a:r>
            <a:r>
              <a:rPr lang="en-US" dirty="0" smtClean="0">
                <a:solidFill>
                  <a:schemeClr val="bg1"/>
                </a:solidFill>
              </a:rPr>
              <a:t>578-93</a:t>
            </a:r>
          </a:p>
          <a:p>
            <a:r>
              <a:rPr lang="en-US" i="1" dirty="0" err="1">
                <a:solidFill>
                  <a:schemeClr val="bg1"/>
                </a:solidFill>
              </a:rPr>
              <a:t>Deshane</a:t>
            </a:r>
            <a:r>
              <a:rPr lang="en-US" i="1" dirty="0">
                <a:solidFill>
                  <a:schemeClr val="bg1"/>
                </a:solidFill>
              </a:rPr>
              <a:t> et </a:t>
            </a:r>
            <a:r>
              <a:rPr lang="en-US" i="1" dirty="0" smtClean="0">
                <a:solidFill>
                  <a:schemeClr val="bg1"/>
                </a:solidFill>
              </a:rPr>
              <a:t>al.,  </a:t>
            </a:r>
            <a:r>
              <a:rPr lang="en-US" dirty="0" smtClean="0">
                <a:solidFill>
                  <a:schemeClr val="bg1"/>
                </a:solidFill>
              </a:rPr>
              <a:t>Mucosal </a:t>
            </a:r>
            <a:r>
              <a:rPr lang="en-US" dirty="0" err="1">
                <a:solidFill>
                  <a:schemeClr val="bg1"/>
                </a:solidFill>
              </a:rPr>
              <a:t>Immunol</a:t>
            </a:r>
            <a:r>
              <a:rPr lang="en-US" dirty="0">
                <a:solidFill>
                  <a:schemeClr val="bg1"/>
                </a:solidFill>
              </a:rPr>
              <a:t>. 2011 Sep;4(5):503-18</a:t>
            </a:r>
          </a:p>
        </p:txBody>
      </p:sp>
      <p:grpSp>
        <p:nvGrpSpPr>
          <p:cNvPr id="418" name="Group 103"/>
          <p:cNvGrpSpPr>
            <a:grpSpLocks/>
          </p:cNvGrpSpPr>
          <p:nvPr/>
        </p:nvGrpSpPr>
        <p:grpSpPr bwMode="auto">
          <a:xfrm rot="692232">
            <a:off x="1128947" y="2234268"/>
            <a:ext cx="1663700" cy="1216025"/>
            <a:chOff x="3917950" y="4543031"/>
            <a:chExt cx="1644650" cy="1155700"/>
          </a:xfrm>
        </p:grpSpPr>
        <p:sp>
          <p:nvSpPr>
            <p:cNvPr id="419" name="Freeform 418"/>
            <p:cNvSpPr/>
            <p:nvPr/>
          </p:nvSpPr>
          <p:spPr bwMode="auto">
            <a:xfrm rot="342878">
              <a:off x="4493715" y="5236356"/>
              <a:ext cx="521015" cy="413397"/>
            </a:xfrm>
            <a:custGeom>
              <a:avLst/>
              <a:gdLst>
                <a:gd name="connsiteX0" fmla="*/ 26194 w 518340"/>
                <a:gd name="connsiteY0" fmla="*/ 4776 h 407414"/>
                <a:gd name="connsiteX1" fmla="*/ 152400 w 518340"/>
                <a:gd name="connsiteY1" fmla="*/ 7157 h 407414"/>
                <a:gd name="connsiteX2" fmla="*/ 159544 w 518340"/>
                <a:gd name="connsiteY2" fmla="*/ 11920 h 407414"/>
                <a:gd name="connsiteX3" fmla="*/ 166688 w 518340"/>
                <a:gd name="connsiteY3" fmla="*/ 14301 h 407414"/>
                <a:gd name="connsiteX4" fmla="*/ 180975 w 518340"/>
                <a:gd name="connsiteY4" fmla="*/ 21445 h 407414"/>
                <a:gd name="connsiteX5" fmla="*/ 195263 w 518340"/>
                <a:gd name="connsiteY5" fmla="*/ 28589 h 407414"/>
                <a:gd name="connsiteX6" fmla="*/ 216694 w 518340"/>
                <a:gd name="connsiteY6" fmla="*/ 33351 h 407414"/>
                <a:gd name="connsiteX7" fmla="*/ 230982 w 518340"/>
                <a:gd name="connsiteY7" fmla="*/ 35732 h 407414"/>
                <a:gd name="connsiteX8" fmla="*/ 269082 w 518340"/>
                <a:gd name="connsiteY8" fmla="*/ 42876 h 407414"/>
                <a:gd name="connsiteX9" fmla="*/ 283369 w 518340"/>
                <a:gd name="connsiteY9" fmla="*/ 47639 h 407414"/>
                <a:gd name="connsiteX10" fmla="*/ 292894 w 518340"/>
                <a:gd name="connsiteY10" fmla="*/ 52401 h 407414"/>
                <a:gd name="connsiteX11" fmla="*/ 307182 w 518340"/>
                <a:gd name="connsiteY11" fmla="*/ 57164 h 407414"/>
                <a:gd name="connsiteX12" fmla="*/ 314325 w 518340"/>
                <a:gd name="connsiteY12" fmla="*/ 61926 h 407414"/>
                <a:gd name="connsiteX13" fmla="*/ 330994 w 518340"/>
                <a:gd name="connsiteY13" fmla="*/ 66689 h 407414"/>
                <a:gd name="connsiteX14" fmla="*/ 352425 w 518340"/>
                <a:gd name="connsiteY14" fmla="*/ 80976 h 407414"/>
                <a:gd name="connsiteX15" fmla="*/ 366713 w 518340"/>
                <a:gd name="connsiteY15" fmla="*/ 90501 h 407414"/>
                <a:gd name="connsiteX16" fmla="*/ 373857 w 518340"/>
                <a:gd name="connsiteY16" fmla="*/ 92882 h 407414"/>
                <a:gd name="connsiteX17" fmla="*/ 381000 w 518340"/>
                <a:gd name="connsiteY17" fmla="*/ 97645 h 407414"/>
                <a:gd name="connsiteX18" fmla="*/ 395288 w 518340"/>
                <a:gd name="connsiteY18" fmla="*/ 102407 h 407414"/>
                <a:gd name="connsiteX19" fmla="*/ 402432 w 518340"/>
                <a:gd name="connsiteY19" fmla="*/ 107170 h 407414"/>
                <a:gd name="connsiteX20" fmla="*/ 461963 w 518340"/>
                <a:gd name="connsiteY20" fmla="*/ 114314 h 407414"/>
                <a:gd name="connsiteX21" fmla="*/ 485775 w 518340"/>
                <a:gd name="connsiteY21" fmla="*/ 133364 h 407414"/>
                <a:gd name="connsiteX22" fmla="*/ 490538 w 518340"/>
                <a:gd name="connsiteY22" fmla="*/ 140507 h 407414"/>
                <a:gd name="connsiteX23" fmla="*/ 502444 w 518340"/>
                <a:gd name="connsiteY23" fmla="*/ 169082 h 407414"/>
                <a:gd name="connsiteX24" fmla="*/ 509588 w 518340"/>
                <a:gd name="connsiteY24" fmla="*/ 190514 h 407414"/>
                <a:gd name="connsiteX25" fmla="*/ 511969 w 518340"/>
                <a:gd name="connsiteY25" fmla="*/ 197657 h 407414"/>
                <a:gd name="connsiteX26" fmla="*/ 514350 w 518340"/>
                <a:gd name="connsiteY26" fmla="*/ 204801 h 407414"/>
                <a:gd name="connsiteX27" fmla="*/ 507207 w 518340"/>
                <a:gd name="connsiteY27" fmla="*/ 247664 h 407414"/>
                <a:gd name="connsiteX28" fmla="*/ 500063 w 518340"/>
                <a:gd name="connsiteY28" fmla="*/ 254807 h 407414"/>
                <a:gd name="connsiteX29" fmla="*/ 495300 w 518340"/>
                <a:gd name="connsiteY29" fmla="*/ 261951 h 407414"/>
                <a:gd name="connsiteX30" fmla="*/ 481013 w 518340"/>
                <a:gd name="connsiteY30" fmla="*/ 271476 h 407414"/>
                <a:gd name="connsiteX31" fmla="*/ 473869 w 518340"/>
                <a:gd name="connsiteY31" fmla="*/ 276239 h 407414"/>
                <a:gd name="connsiteX32" fmla="*/ 464344 w 518340"/>
                <a:gd name="connsiteY32" fmla="*/ 290526 h 407414"/>
                <a:gd name="connsiteX33" fmla="*/ 457200 w 518340"/>
                <a:gd name="connsiteY33" fmla="*/ 304814 h 407414"/>
                <a:gd name="connsiteX34" fmla="*/ 454819 w 518340"/>
                <a:gd name="connsiteY34" fmla="*/ 311957 h 407414"/>
                <a:gd name="connsiteX35" fmla="*/ 442913 w 518340"/>
                <a:gd name="connsiteY35" fmla="*/ 326245 h 407414"/>
                <a:gd name="connsiteX36" fmla="*/ 435769 w 518340"/>
                <a:gd name="connsiteY36" fmla="*/ 331007 h 407414"/>
                <a:gd name="connsiteX37" fmla="*/ 421482 w 518340"/>
                <a:gd name="connsiteY37" fmla="*/ 340532 h 407414"/>
                <a:gd name="connsiteX38" fmla="*/ 416719 w 518340"/>
                <a:gd name="connsiteY38" fmla="*/ 347676 h 407414"/>
                <a:gd name="connsiteX39" fmla="*/ 395288 w 518340"/>
                <a:gd name="connsiteY39" fmla="*/ 359582 h 407414"/>
                <a:gd name="connsiteX40" fmla="*/ 388144 w 518340"/>
                <a:gd name="connsiteY40" fmla="*/ 364345 h 407414"/>
                <a:gd name="connsiteX41" fmla="*/ 381000 w 518340"/>
                <a:gd name="connsiteY41" fmla="*/ 366726 h 407414"/>
                <a:gd name="connsiteX42" fmla="*/ 366713 w 518340"/>
                <a:gd name="connsiteY42" fmla="*/ 376251 h 407414"/>
                <a:gd name="connsiteX43" fmla="*/ 359569 w 518340"/>
                <a:gd name="connsiteY43" fmla="*/ 381014 h 407414"/>
                <a:gd name="connsiteX44" fmla="*/ 352425 w 518340"/>
                <a:gd name="connsiteY44" fmla="*/ 388157 h 407414"/>
                <a:gd name="connsiteX45" fmla="*/ 338138 w 518340"/>
                <a:gd name="connsiteY45" fmla="*/ 392920 h 407414"/>
                <a:gd name="connsiteX46" fmla="*/ 314325 w 518340"/>
                <a:gd name="connsiteY46" fmla="*/ 397682 h 407414"/>
                <a:gd name="connsiteX47" fmla="*/ 297657 w 518340"/>
                <a:gd name="connsiteY47" fmla="*/ 402445 h 407414"/>
                <a:gd name="connsiteX48" fmla="*/ 285750 w 518340"/>
                <a:gd name="connsiteY48" fmla="*/ 404826 h 407414"/>
                <a:gd name="connsiteX49" fmla="*/ 264319 w 518340"/>
                <a:gd name="connsiteY49" fmla="*/ 402445 h 407414"/>
                <a:gd name="connsiteX50" fmla="*/ 250032 w 518340"/>
                <a:gd name="connsiteY50" fmla="*/ 397682 h 407414"/>
                <a:gd name="connsiteX51" fmla="*/ 242888 w 518340"/>
                <a:gd name="connsiteY51" fmla="*/ 395301 h 407414"/>
                <a:gd name="connsiteX52" fmla="*/ 157163 w 518340"/>
                <a:gd name="connsiteY52" fmla="*/ 397682 h 407414"/>
                <a:gd name="connsiteX53" fmla="*/ 142875 w 518340"/>
                <a:gd name="connsiteY53" fmla="*/ 404826 h 407414"/>
                <a:gd name="connsiteX54" fmla="*/ 130969 w 518340"/>
                <a:gd name="connsiteY54" fmla="*/ 407207 h 407414"/>
                <a:gd name="connsiteX55" fmla="*/ 85725 w 518340"/>
                <a:gd name="connsiteY55" fmla="*/ 404826 h 407414"/>
                <a:gd name="connsiteX56" fmla="*/ 76200 w 518340"/>
                <a:gd name="connsiteY56" fmla="*/ 397682 h 407414"/>
                <a:gd name="connsiteX57" fmla="*/ 69057 w 518340"/>
                <a:gd name="connsiteY57" fmla="*/ 388157 h 407414"/>
                <a:gd name="connsiteX58" fmla="*/ 61913 w 518340"/>
                <a:gd name="connsiteY58" fmla="*/ 381014 h 407414"/>
                <a:gd name="connsiteX59" fmla="*/ 57150 w 518340"/>
                <a:gd name="connsiteY59" fmla="*/ 371489 h 407414"/>
                <a:gd name="connsiteX60" fmla="*/ 52388 w 518340"/>
                <a:gd name="connsiteY60" fmla="*/ 364345 h 407414"/>
                <a:gd name="connsiteX61" fmla="*/ 50007 w 518340"/>
                <a:gd name="connsiteY61" fmla="*/ 357201 h 407414"/>
                <a:gd name="connsiteX62" fmla="*/ 40482 w 518340"/>
                <a:gd name="connsiteY62" fmla="*/ 340532 h 407414"/>
                <a:gd name="connsiteX63" fmla="*/ 35719 w 518340"/>
                <a:gd name="connsiteY63" fmla="*/ 326245 h 407414"/>
                <a:gd name="connsiteX64" fmla="*/ 33338 w 518340"/>
                <a:gd name="connsiteY64" fmla="*/ 319101 h 407414"/>
                <a:gd name="connsiteX65" fmla="*/ 28575 w 518340"/>
                <a:gd name="connsiteY65" fmla="*/ 307195 h 407414"/>
                <a:gd name="connsiteX66" fmla="*/ 26194 w 518340"/>
                <a:gd name="connsiteY66" fmla="*/ 300051 h 407414"/>
                <a:gd name="connsiteX67" fmla="*/ 21432 w 518340"/>
                <a:gd name="connsiteY67" fmla="*/ 290526 h 407414"/>
                <a:gd name="connsiteX68" fmla="*/ 11907 w 518340"/>
                <a:gd name="connsiteY68" fmla="*/ 257189 h 407414"/>
                <a:gd name="connsiteX69" fmla="*/ 7144 w 518340"/>
                <a:gd name="connsiteY69" fmla="*/ 238139 h 407414"/>
                <a:gd name="connsiteX70" fmla="*/ 4763 w 518340"/>
                <a:gd name="connsiteY70" fmla="*/ 211945 h 407414"/>
                <a:gd name="connsiteX71" fmla="*/ 2382 w 518340"/>
                <a:gd name="connsiteY71" fmla="*/ 190514 h 407414"/>
                <a:gd name="connsiteX72" fmla="*/ 0 w 518340"/>
                <a:gd name="connsiteY72" fmla="*/ 57164 h 407414"/>
                <a:gd name="connsiteX73" fmla="*/ 2382 w 518340"/>
                <a:gd name="connsiteY73" fmla="*/ 9539 h 407414"/>
                <a:gd name="connsiteX74" fmla="*/ 4763 w 518340"/>
                <a:gd name="connsiteY74" fmla="*/ 2395 h 407414"/>
                <a:gd name="connsiteX75" fmla="*/ 11907 w 518340"/>
                <a:gd name="connsiteY75" fmla="*/ 14 h 407414"/>
                <a:gd name="connsiteX76" fmla="*/ 26194 w 518340"/>
                <a:gd name="connsiteY76" fmla="*/ 2395 h 407414"/>
                <a:gd name="connsiteX77" fmla="*/ 26194 w 518340"/>
                <a:gd name="connsiteY77" fmla="*/ 4776 h 40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518340" h="407414">
                  <a:moveTo>
                    <a:pt x="26194" y="4776"/>
                  </a:moveTo>
                  <a:cubicBezTo>
                    <a:pt x="47228" y="5570"/>
                    <a:pt x="110384" y="4906"/>
                    <a:pt x="152400" y="7157"/>
                  </a:cubicBezTo>
                  <a:cubicBezTo>
                    <a:pt x="155258" y="7310"/>
                    <a:pt x="156984" y="10640"/>
                    <a:pt x="159544" y="11920"/>
                  </a:cubicBezTo>
                  <a:cubicBezTo>
                    <a:pt x="161789" y="13043"/>
                    <a:pt x="164307" y="13507"/>
                    <a:pt x="166688" y="14301"/>
                  </a:cubicBezTo>
                  <a:cubicBezTo>
                    <a:pt x="187154" y="27946"/>
                    <a:pt x="161266" y="11591"/>
                    <a:pt x="180975" y="21445"/>
                  </a:cubicBezTo>
                  <a:cubicBezTo>
                    <a:pt x="194886" y="28400"/>
                    <a:pt x="181300" y="24599"/>
                    <a:pt x="195263" y="28589"/>
                  </a:cubicBezTo>
                  <a:cubicBezTo>
                    <a:pt x="201947" y="30499"/>
                    <a:pt x="209947" y="32124"/>
                    <a:pt x="216694" y="33351"/>
                  </a:cubicBezTo>
                  <a:cubicBezTo>
                    <a:pt x="221444" y="34215"/>
                    <a:pt x="226202" y="35049"/>
                    <a:pt x="230982" y="35732"/>
                  </a:cubicBezTo>
                  <a:cubicBezTo>
                    <a:pt x="248106" y="38179"/>
                    <a:pt x="252436" y="37327"/>
                    <a:pt x="269082" y="42876"/>
                  </a:cubicBezTo>
                  <a:cubicBezTo>
                    <a:pt x="273844" y="44464"/>
                    <a:pt x="278879" y="45394"/>
                    <a:pt x="283369" y="47639"/>
                  </a:cubicBezTo>
                  <a:cubicBezTo>
                    <a:pt x="286544" y="49226"/>
                    <a:pt x="289598" y="51083"/>
                    <a:pt x="292894" y="52401"/>
                  </a:cubicBezTo>
                  <a:cubicBezTo>
                    <a:pt x="297555" y="54265"/>
                    <a:pt x="303005" y="54379"/>
                    <a:pt x="307182" y="57164"/>
                  </a:cubicBezTo>
                  <a:cubicBezTo>
                    <a:pt x="309563" y="58751"/>
                    <a:pt x="311765" y="60646"/>
                    <a:pt x="314325" y="61926"/>
                  </a:cubicBezTo>
                  <a:cubicBezTo>
                    <a:pt x="317738" y="63632"/>
                    <a:pt x="327947" y="65927"/>
                    <a:pt x="330994" y="66689"/>
                  </a:cubicBezTo>
                  <a:lnTo>
                    <a:pt x="352425" y="80976"/>
                  </a:lnTo>
                  <a:lnTo>
                    <a:pt x="366713" y="90501"/>
                  </a:lnTo>
                  <a:lnTo>
                    <a:pt x="373857" y="92882"/>
                  </a:lnTo>
                  <a:cubicBezTo>
                    <a:pt x="376238" y="94470"/>
                    <a:pt x="378385" y="96483"/>
                    <a:pt x="381000" y="97645"/>
                  </a:cubicBezTo>
                  <a:cubicBezTo>
                    <a:pt x="385588" y="99684"/>
                    <a:pt x="395288" y="102407"/>
                    <a:pt x="395288" y="102407"/>
                  </a:cubicBezTo>
                  <a:cubicBezTo>
                    <a:pt x="397669" y="103995"/>
                    <a:pt x="399817" y="106008"/>
                    <a:pt x="402432" y="107170"/>
                  </a:cubicBezTo>
                  <a:cubicBezTo>
                    <a:pt x="422930" y="116280"/>
                    <a:pt x="436125" y="112954"/>
                    <a:pt x="461963" y="114314"/>
                  </a:cubicBezTo>
                  <a:cubicBezTo>
                    <a:pt x="481681" y="120886"/>
                    <a:pt x="473464" y="114899"/>
                    <a:pt x="485775" y="133364"/>
                  </a:cubicBezTo>
                  <a:lnTo>
                    <a:pt x="490538" y="140507"/>
                  </a:lnTo>
                  <a:cubicBezTo>
                    <a:pt x="498587" y="164654"/>
                    <a:pt x="493505" y="155673"/>
                    <a:pt x="502444" y="169082"/>
                  </a:cubicBezTo>
                  <a:lnTo>
                    <a:pt x="509588" y="190514"/>
                  </a:lnTo>
                  <a:lnTo>
                    <a:pt x="511969" y="197657"/>
                  </a:lnTo>
                  <a:lnTo>
                    <a:pt x="514350" y="204801"/>
                  </a:lnTo>
                  <a:cubicBezTo>
                    <a:pt x="512811" y="227891"/>
                    <a:pt x="518340" y="234305"/>
                    <a:pt x="507207" y="247664"/>
                  </a:cubicBezTo>
                  <a:cubicBezTo>
                    <a:pt x="505051" y="250251"/>
                    <a:pt x="502219" y="252220"/>
                    <a:pt x="500063" y="254807"/>
                  </a:cubicBezTo>
                  <a:cubicBezTo>
                    <a:pt x="498231" y="257006"/>
                    <a:pt x="497454" y="260066"/>
                    <a:pt x="495300" y="261951"/>
                  </a:cubicBezTo>
                  <a:cubicBezTo>
                    <a:pt x="490993" y="265720"/>
                    <a:pt x="485775" y="268301"/>
                    <a:pt x="481013" y="271476"/>
                  </a:cubicBezTo>
                  <a:lnTo>
                    <a:pt x="473869" y="276239"/>
                  </a:lnTo>
                  <a:cubicBezTo>
                    <a:pt x="470694" y="281001"/>
                    <a:pt x="466154" y="285096"/>
                    <a:pt x="464344" y="290526"/>
                  </a:cubicBezTo>
                  <a:cubicBezTo>
                    <a:pt x="461058" y="300385"/>
                    <a:pt x="463355" y="295582"/>
                    <a:pt x="457200" y="304814"/>
                  </a:cubicBezTo>
                  <a:cubicBezTo>
                    <a:pt x="456406" y="307195"/>
                    <a:pt x="455941" y="309712"/>
                    <a:pt x="454819" y="311957"/>
                  </a:cubicBezTo>
                  <a:cubicBezTo>
                    <a:pt x="452143" y="317310"/>
                    <a:pt x="447428" y="322483"/>
                    <a:pt x="442913" y="326245"/>
                  </a:cubicBezTo>
                  <a:cubicBezTo>
                    <a:pt x="440714" y="328077"/>
                    <a:pt x="437968" y="329175"/>
                    <a:pt x="435769" y="331007"/>
                  </a:cubicBezTo>
                  <a:cubicBezTo>
                    <a:pt x="423876" y="340917"/>
                    <a:pt x="434036" y="336347"/>
                    <a:pt x="421482" y="340532"/>
                  </a:cubicBezTo>
                  <a:cubicBezTo>
                    <a:pt x="419894" y="342913"/>
                    <a:pt x="418873" y="345791"/>
                    <a:pt x="416719" y="347676"/>
                  </a:cubicBezTo>
                  <a:cubicBezTo>
                    <a:pt x="406641" y="356495"/>
                    <a:pt x="405100" y="356312"/>
                    <a:pt x="395288" y="359582"/>
                  </a:cubicBezTo>
                  <a:cubicBezTo>
                    <a:pt x="392907" y="361170"/>
                    <a:pt x="390704" y="363065"/>
                    <a:pt x="388144" y="364345"/>
                  </a:cubicBezTo>
                  <a:cubicBezTo>
                    <a:pt x="385899" y="365468"/>
                    <a:pt x="383194" y="365507"/>
                    <a:pt x="381000" y="366726"/>
                  </a:cubicBezTo>
                  <a:cubicBezTo>
                    <a:pt x="375997" y="369506"/>
                    <a:pt x="371475" y="373076"/>
                    <a:pt x="366713" y="376251"/>
                  </a:cubicBezTo>
                  <a:cubicBezTo>
                    <a:pt x="364332" y="377839"/>
                    <a:pt x="361593" y="378990"/>
                    <a:pt x="359569" y="381014"/>
                  </a:cubicBezTo>
                  <a:cubicBezTo>
                    <a:pt x="357188" y="383395"/>
                    <a:pt x="355369" y="386522"/>
                    <a:pt x="352425" y="388157"/>
                  </a:cubicBezTo>
                  <a:cubicBezTo>
                    <a:pt x="348037" y="390595"/>
                    <a:pt x="342900" y="391332"/>
                    <a:pt x="338138" y="392920"/>
                  </a:cubicBezTo>
                  <a:cubicBezTo>
                    <a:pt x="323470" y="397810"/>
                    <a:pt x="338397" y="393305"/>
                    <a:pt x="314325" y="397682"/>
                  </a:cubicBezTo>
                  <a:cubicBezTo>
                    <a:pt x="297995" y="400651"/>
                    <a:pt x="311256" y="399046"/>
                    <a:pt x="297657" y="402445"/>
                  </a:cubicBezTo>
                  <a:cubicBezTo>
                    <a:pt x="293730" y="403427"/>
                    <a:pt x="289719" y="404032"/>
                    <a:pt x="285750" y="404826"/>
                  </a:cubicBezTo>
                  <a:cubicBezTo>
                    <a:pt x="278606" y="404032"/>
                    <a:pt x="271367" y="403855"/>
                    <a:pt x="264319" y="402445"/>
                  </a:cubicBezTo>
                  <a:cubicBezTo>
                    <a:pt x="259396" y="401460"/>
                    <a:pt x="254794" y="399270"/>
                    <a:pt x="250032" y="397682"/>
                  </a:cubicBezTo>
                  <a:lnTo>
                    <a:pt x="242888" y="395301"/>
                  </a:lnTo>
                  <a:cubicBezTo>
                    <a:pt x="214313" y="396095"/>
                    <a:pt x="185711" y="396218"/>
                    <a:pt x="157163" y="397682"/>
                  </a:cubicBezTo>
                  <a:cubicBezTo>
                    <a:pt x="148602" y="398121"/>
                    <a:pt x="150628" y="401919"/>
                    <a:pt x="142875" y="404826"/>
                  </a:cubicBezTo>
                  <a:cubicBezTo>
                    <a:pt x="139085" y="406247"/>
                    <a:pt x="134938" y="406413"/>
                    <a:pt x="130969" y="407207"/>
                  </a:cubicBezTo>
                  <a:cubicBezTo>
                    <a:pt x="115888" y="406413"/>
                    <a:pt x="100604" y="407414"/>
                    <a:pt x="85725" y="404826"/>
                  </a:cubicBezTo>
                  <a:cubicBezTo>
                    <a:pt x="81815" y="404146"/>
                    <a:pt x="79006" y="400488"/>
                    <a:pt x="76200" y="397682"/>
                  </a:cubicBezTo>
                  <a:cubicBezTo>
                    <a:pt x="73394" y="394876"/>
                    <a:pt x="71640" y="391170"/>
                    <a:pt x="69057" y="388157"/>
                  </a:cubicBezTo>
                  <a:cubicBezTo>
                    <a:pt x="66865" y="385600"/>
                    <a:pt x="64294" y="383395"/>
                    <a:pt x="61913" y="381014"/>
                  </a:cubicBezTo>
                  <a:cubicBezTo>
                    <a:pt x="60325" y="377839"/>
                    <a:pt x="58911" y="374571"/>
                    <a:pt x="57150" y="371489"/>
                  </a:cubicBezTo>
                  <a:cubicBezTo>
                    <a:pt x="55730" y="369004"/>
                    <a:pt x="53668" y="366905"/>
                    <a:pt x="52388" y="364345"/>
                  </a:cubicBezTo>
                  <a:cubicBezTo>
                    <a:pt x="51266" y="362100"/>
                    <a:pt x="51130" y="359446"/>
                    <a:pt x="50007" y="357201"/>
                  </a:cubicBezTo>
                  <a:cubicBezTo>
                    <a:pt x="41410" y="340007"/>
                    <a:pt x="48837" y="361418"/>
                    <a:pt x="40482" y="340532"/>
                  </a:cubicBezTo>
                  <a:cubicBezTo>
                    <a:pt x="38618" y="335871"/>
                    <a:pt x="37307" y="331007"/>
                    <a:pt x="35719" y="326245"/>
                  </a:cubicBezTo>
                  <a:cubicBezTo>
                    <a:pt x="34925" y="323864"/>
                    <a:pt x="34270" y="321432"/>
                    <a:pt x="33338" y="319101"/>
                  </a:cubicBezTo>
                  <a:cubicBezTo>
                    <a:pt x="31750" y="315132"/>
                    <a:pt x="30076" y="311197"/>
                    <a:pt x="28575" y="307195"/>
                  </a:cubicBezTo>
                  <a:cubicBezTo>
                    <a:pt x="27694" y="304845"/>
                    <a:pt x="27183" y="302358"/>
                    <a:pt x="26194" y="300051"/>
                  </a:cubicBezTo>
                  <a:cubicBezTo>
                    <a:pt x="24796" y="296788"/>
                    <a:pt x="22750" y="293822"/>
                    <a:pt x="21432" y="290526"/>
                  </a:cubicBezTo>
                  <a:cubicBezTo>
                    <a:pt x="12240" y="267546"/>
                    <a:pt x="20962" y="284347"/>
                    <a:pt x="11907" y="257189"/>
                  </a:cubicBezTo>
                  <a:cubicBezTo>
                    <a:pt x="8245" y="246206"/>
                    <a:pt x="10017" y="252506"/>
                    <a:pt x="7144" y="238139"/>
                  </a:cubicBezTo>
                  <a:cubicBezTo>
                    <a:pt x="6350" y="229408"/>
                    <a:pt x="5635" y="220669"/>
                    <a:pt x="4763" y="211945"/>
                  </a:cubicBezTo>
                  <a:cubicBezTo>
                    <a:pt x="4048" y="204793"/>
                    <a:pt x="2603" y="197698"/>
                    <a:pt x="2382" y="190514"/>
                  </a:cubicBezTo>
                  <a:cubicBezTo>
                    <a:pt x="1015" y="146078"/>
                    <a:pt x="794" y="101614"/>
                    <a:pt x="0" y="57164"/>
                  </a:cubicBezTo>
                  <a:cubicBezTo>
                    <a:pt x="794" y="41289"/>
                    <a:pt x="1005" y="25374"/>
                    <a:pt x="2382" y="9539"/>
                  </a:cubicBezTo>
                  <a:cubicBezTo>
                    <a:pt x="2599" y="7038"/>
                    <a:pt x="2988" y="4170"/>
                    <a:pt x="4763" y="2395"/>
                  </a:cubicBezTo>
                  <a:cubicBezTo>
                    <a:pt x="6538" y="620"/>
                    <a:pt x="9526" y="808"/>
                    <a:pt x="11907" y="14"/>
                  </a:cubicBezTo>
                  <a:cubicBezTo>
                    <a:pt x="16669" y="808"/>
                    <a:pt x="22002" y="0"/>
                    <a:pt x="26194" y="2395"/>
                  </a:cubicBezTo>
                  <a:cubicBezTo>
                    <a:pt x="28373" y="3640"/>
                    <a:pt x="5160" y="3982"/>
                    <a:pt x="26194" y="477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90099">
                    <a:tint val="66000"/>
                    <a:satMod val="160000"/>
                  </a:srgbClr>
                </a:gs>
                <a:gs pos="50000">
                  <a:srgbClr val="990099">
                    <a:tint val="44500"/>
                    <a:satMod val="160000"/>
                  </a:srgbClr>
                </a:gs>
                <a:gs pos="100000">
                  <a:srgbClr val="990099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" name="Freeform 419"/>
            <p:cNvSpPr/>
            <p:nvPr/>
          </p:nvSpPr>
          <p:spPr bwMode="auto">
            <a:xfrm rot="342878">
              <a:off x="4783641" y="5338758"/>
              <a:ext cx="185180" cy="271574"/>
            </a:xfrm>
            <a:custGeom>
              <a:avLst/>
              <a:gdLst>
                <a:gd name="connsiteX0" fmla="*/ 54912 w 183499"/>
                <a:gd name="connsiteY0" fmla="*/ 7144 h 271888"/>
                <a:gd name="connsiteX1" fmla="*/ 33480 w 183499"/>
                <a:gd name="connsiteY1" fmla="*/ 9525 h 271888"/>
                <a:gd name="connsiteX2" fmla="*/ 23955 w 183499"/>
                <a:gd name="connsiteY2" fmla="*/ 23813 h 271888"/>
                <a:gd name="connsiteX3" fmla="*/ 16812 w 183499"/>
                <a:gd name="connsiteY3" fmla="*/ 45244 h 271888"/>
                <a:gd name="connsiteX4" fmla="*/ 14430 w 183499"/>
                <a:gd name="connsiteY4" fmla="*/ 52388 h 271888"/>
                <a:gd name="connsiteX5" fmla="*/ 9668 w 183499"/>
                <a:gd name="connsiteY5" fmla="*/ 59532 h 271888"/>
                <a:gd name="connsiteX6" fmla="*/ 4905 w 183499"/>
                <a:gd name="connsiteY6" fmla="*/ 73819 h 271888"/>
                <a:gd name="connsiteX7" fmla="*/ 4905 w 183499"/>
                <a:gd name="connsiteY7" fmla="*/ 152400 h 271888"/>
                <a:gd name="connsiteX8" fmla="*/ 9668 w 183499"/>
                <a:gd name="connsiteY8" fmla="*/ 159544 h 271888"/>
                <a:gd name="connsiteX9" fmla="*/ 23955 w 183499"/>
                <a:gd name="connsiteY9" fmla="*/ 169069 h 271888"/>
                <a:gd name="connsiteX10" fmla="*/ 35862 w 183499"/>
                <a:gd name="connsiteY10" fmla="*/ 180975 h 271888"/>
                <a:gd name="connsiteX11" fmla="*/ 50149 w 183499"/>
                <a:gd name="connsiteY11" fmla="*/ 185738 h 271888"/>
                <a:gd name="connsiteX12" fmla="*/ 52530 w 183499"/>
                <a:gd name="connsiteY12" fmla="*/ 266700 h 271888"/>
                <a:gd name="connsiteX13" fmla="*/ 66818 w 183499"/>
                <a:gd name="connsiteY13" fmla="*/ 271463 h 271888"/>
                <a:gd name="connsiteX14" fmla="*/ 109680 w 183499"/>
                <a:gd name="connsiteY14" fmla="*/ 269082 h 271888"/>
                <a:gd name="connsiteX15" fmla="*/ 114443 w 183499"/>
                <a:gd name="connsiteY15" fmla="*/ 261938 h 271888"/>
                <a:gd name="connsiteX16" fmla="*/ 121587 w 183499"/>
                <a:gd name="connsiteY16" fmla="*/ 247650 h 271888"/>
                <a:gd name="connsiteX17" fmla="*/ 123968 w 183499"/>
                <a:gd name="connsiteY17" fmla="*/ 240507 h 271888"/>
                <a:gd name="connsiteX18" fmla="*/ 128730 w 183499"/>
                <a:gd name="connsiteY18" fmla="*/ 221457 h 271888"/>
                <a:gd name="connsiteX19" fmla="*/ 133493 w 183499"/>
                <a:gd name="connsiteY19" fmla="*/ 207169 h 271888"/>
                <a:gd name="connsiteX20" fmla="*/ 140637 w 183499"/>
                <a:gd name="connsiteY20" fmla="*/ 200025 h 271888"/>
                <a:gd name="connsiteX21" fmla="*/ 154924 w 183499"/>
                <a:gd name="connsiteY21" fmla="*/ 195263 h 271888"/>
                <a:gd name="connsiteX22" fmla="*/ 162068 w 183499"/>
                <a:gd name="connsiteY22" fmla="*/ 188119 h 271888"/>
                <a:gd name="connsiteX23" fmla="*/ 173974 w 183499"/>
                <a:gd name="connsiteY23" fmla="*/ 176213 h 271888"/>
                <a:gd name="connsiteX24" fmla="*/ 178737 w 183499"/>
                <a:gd name="connsiteY24" fmla="*/ 161925 h 271888"/>
                <a:gd name="connsiteX25" fmla="*/ 181118 w 183499"/>
                <a:gd name="connsiteY25" fmla="*/ 154782 h 271888"/>
                <a:gd name="connsiteX26" fmla="*/ 183499 w 183499"/>
                <a:gd name="connsiteY26" fmla="*/ 147638 h 271888"/>
                <a:gd name="connsiteX27" fmla="*/ 181118 w 183499"/>
                <a:gd name="connsiteY27" fmla="*/ 57150 h 271888"/>
                <a:gd name="connsiteX28" fmla="*/ 176355 w 183499"/>
                <a:gd name="connsiteY28" fmla="*/ 50007 h 271888"/>
                <a:gd name="connsiteX29" fmla="*/ 123968 w 183499"/>
                <a:gd name="connsiteY29" fmla="*/ 42863 h 271888"/>
                <a:gd name="connsiteX30" fmla="*/ 109680 w 183499"/>
                <a:gd name="connsiteY30" fmla="*/ 30957 h 271888"/>
                <a:gd name="connsiteX31" fmla="*/ 95393 w 183499"/>
                <a:gd name="connsiteY31" fmla="*/ 21432 h 271888"/>
                <a:gd name="connsiteX32" fmla="*/ 88249 w 183499"/>
                <a:gd name="connsiteY32" fmla="*/ 16669 h 271888"/>
                <a:gd name="connsiteX33" fmla="*/ 81105 w 183499"/>
                <a:gd name="connsiteY33" fmla="*/ 14288 h 271888"/>
                <a:gd name="connsiteX34" fmla="*/ 52530 w 183499"/>
                <a:gd name="connsiteY34" fmla="*/ 0 h 271888"/>
                <a:gd name="connsiteX35" fmla="*/ 54912 w 183499"/>
                <a:gd name="connsiteY35" fmla="*/ 7144 h 27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3499" h="271888">
                  <a:moveTo>
                    <a:pt x="54912" y="7144"/>
                  </a:moveTo>
                  <a:cubicBezTo>
                    <a:pt x="47768" y="7938"/>
                    <a:pt x="39809" y="6117"/>
                    <a:pt x="33480" y="9525"/>
                  </a:cubicBezTo>
                  <a:cubicBezTo>
                    <a:pt x="28440" y="12239"/>
                    <a:pt x="23955" y="23813"/>
                    <a:pt x="23955" y="23813"/>
                  </a:cubicBezTo>
                  <a:lnTo>
                    <a:pt x="16812" y="45244"/>
                  </a:lnTo>
                  <a:cubicBezTo>
                    <a:pt x="16018" y="47625"/>
                    <a:pt x="15822" y="50299"/>
                    <a:pt x="14430" y="52388"/>
                  </a:cubicBezTo>
                  <a:cubicBezTo>
                    <a:pt x="12843" y="54769"/>
                    <a:pt x="10830" y="56917"/>
                    <a:pt x="9668" y="59532"/>
                  </a:cubicBezTo>
                  <a:cubicBezTo>
                    <a:pt x="7629" y="64119"/>
                    <a:pt x="4905" y="73819"/>
                    <a:pt x="4905" y="73819"/>
                  </a:cubicBezTo>
                  <a:cubicBezTo>
                    <a:pt x="4003" y="93664"/>
                    <a:pt x="0" y="129512"/>
                    <a:pt x="4905" y="152400"/>
                  </a:cubicBezTo>
                  <a:cubicBezTo>
                    <a:pt x="5505" y="155199"/>
                    <a:pt x="7514" y="157659"/>
                    <a:pt x="9668" y="159544"/>
                  </a:cubicBezTo>
                  <a:cubicBezTo>
                    <a:pt x="13975" y="163313"/>
                    <a:pt x="23955" y="169069"/>
                    <a:pt x="23955" y="169069"/>
                  </a:cubicBezTo>
                  <a:cubicBezTo>
                    <a:pt x="28301" y="175587"/>
                    <a:pt x="28341" y="177632"/>
                    <a:pt x="35862" y="180975"/>
                  </a:cubicBezTo>
                  <a:cubicBezTo>
                    <a:pt x="40449" y="183014"/>
                    <a:pt x="50149" y="185738"/>
                    <a:pt x="50149" y="185738"/>
                  </a:cubicBezTo>
                  <a:cubicBezTo>
                    <a:pt x="50943" y="212725"/>
                    <a:pt x="47377" y="240197"/>
                    <a:pt x="52530" y="266700"/>
                  </a:cubicBezTo>
                  <a:cubicBezTo>
                    <a:pt x="53488" y="271628"/>
                    <a:pt x="66818" y="271463"/>
                    <a:pt x="66818" y="271463"/>
                  </a:cubicBezTo>
                  <a:cubicBezTo>
                    <a:pt x="81105" y="270669"/>
                    <a:pt x="95649" y="271888"/>
                    <a:pt x="109680" y="269082"/>
                  </a:cubicBezTo>
                  <a:cubicBezTo>
                    <a:pt x="112486" y="268521"/>
                    <a:pt x="113163" y="264498"/>
                    <a:pt x="114443" y="261938"/>
                  </a:cubicBezTo>
                  <a:cubicBezTo>
                    <a:pt x="124302" y="242220"/>
                    <a:pt x="107937" y="268124"/>
                    <a:pt x="121587" y="247650"/>
                  </a:cubicBezTo>
                  <a:cubicBezTo>
                    <a:pt x="122381" y="245269"/>
                    <a:pt x="123308" y="242928"/>
                    <a:pt x="123968" y="240507"/>
                  </a:cubicBezTo>
                  <a:cubicBezTo>
                    <a:pt x="125690" y="234192"/>
                    <a:pt x="126660" y="227666"/>
                    <a:pt x="128730" y="221457"/>
                  </a:cubicBezTo>
                  <a:cubicBezTo>
                    <a:pt x="130318" y="216694"/>
                    <a:pt x="129943" y="210719"/>
                    <a:pt x="133493" y="207169"/>
                  </a:cubicBezTo>
                  <a:cubicBezTo>
                    <a:pt x="135874" y="204788"/>
                    <a:pt x="137693" y="201660"/>
                    <a:pt x="140637" y="200025"/>
                  </a:cubicBezTo>
                  <a:cubicBezTo>
                    <a:pt x="145025" y="197587"/>
                    <a:pt x="154924" y="195263"/>
                    <a:pt x="154924" y="195263"/>
                  </a:cubicBezTo>
                  <a:cubicBezTo>
                    <a:pt x="157305" y="192882"/>
                    <a:pt x="159481" y="190275"/>
                    <a:pt x="162068" y="188119"/>
                  </a:cubicBezTo>
                  <a:cubicBezTo>
                    <a:pt x="169354" y="182048"/>
                    <a:pt x="169864" y="185460"/>
                    <a:pt x="173974" y="176213"/>
                  </a:cubicBezTo>
                  <a:cubicBezTo>
                    <a:pt x="176013" y="171625"/>
                    <a:pt x="177149" y="166688"/>
                    <a:pt x="178737" y="161925"/>
                  </a:cubicBezTo>
                  <a:lnTo>
                    <a:pt x="181118" y="154782"/>
                  </a:lnTo>
                  <a:lnTo>
                    <a:pt x="183499" y="147638"/>
                  </a:lnTo>
                  <a:cubicBezTo>
                    <a:pt x="182705" y="117475"/>
                    <a:pt x="183320" y="87243"/>
                    <a:pt x="181118" y="57150"/>
                  </a:cubicBezTo>
                  <a:cubicBezTo>
                    <a:pt x="180909" y="54296"/>
                    <a:pt x="178782" y="51524"/>
                    <a:pt x="176355" y="50007"/>
                  </a:cubicBezTo>
                  <a:cubicBezTo>
                    <a:pt x="163661" y="42074"/>
                    <a:pt x="132441" y="43392"/>
                    <a:pt x="123968" y="42863"/>
                  </a:cubicBezTo>
                  <a:cubicBezTo>
                    <a:pt x="98436" y="25841"/>
                    <a:pt x="137186" y="52350"/>
                    <a:pt x="109680" y="30957"/>
                  </a:cubicBezTo>
                  <a:cubicBezTo>
                    <a:pt x="105162" y="27443"/>
                    <a:pt x="100155" y="24607"/>
                    <a:pt x="95393" y="21432"/>
                  </a:cubicBezTo>
                  <a:cubicBezTo>
                    <a:pt x="93012" y="19844"/>
                    <a:pt x="90964" y="17574"/>
                    <a:pt x="88249" y="16669"/>
                  </a:cubicBezTo>
                  <a:lnTo>
                    <a:pt x="81105" y="14288"/>
                  </a:lnTo>
                  <a:cubicBezTo>
                    <a:pt x="73881" y="9472"/>
                    <a:pt x="62389" y="0"/>
                    <a:pt x="52530" y="0"/>
                  </a:cubicBezTo>
                  <a:lnTo>
                    <a:pt x="54912" y="714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90099">
                    <a:shade val="30000"/>
                    <a:satMod val="115000"/>
                  </a:srgbClr>
                </a:gs>
                <a:gs pos="50000">
                  <a:srgbClr val="990099">
                    <a:shade val="67500"/>
                    <a:satMod val="115000"/>
                  </a:srgbClr>
                </a:gs>
                <a:gs pos="100000">
                  <a:srgbClr val="990099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" name="Freeform 420"/>
            <p:cNvSpPr/>
            <p:nvPr/>
          </p:nvSpPr>
          <p:spPr bwMode="auto">
            <a:xfrm rot="342878">
              <a:off x="4692520" y="5388971"/>
              <a:ext cx="84743" cy="61859"/>
            </a:xfrm>
            <a:custGeom>
              <a:avLst/>
              <a:gdLst>
                <a:gd name="connsiteX0" fmla="*/ 6747 w 82947"/>
                <a:gd name="connsiteY0" fmla="*/ 3043 h 60193"/>
                <a:gd name="connsiteX1" fmla="*/ 4365 w 82947"/>
                <a:gd name="connsiteY1" fmla="*/ 14949 h 60193"/>
                <a:gd name="connsiteX2" fmla="*/ 11509 w 82947"/>
                <a:gd name="connsiteY2" fmla="*/ 19711 h 60193"/>
                <a:gd name="connsiteX3" fmla="*/ 25797 w 82947"/>
                <a:gd name="connsiteY3" fmla="*/ 24474 h 60193"/>
                <a:gd name="connsiteX4" fmla="*/ 32940 w 82947"/>
                <a:gd name="connsiteY4" fmla="*/ 26855 h 60193"/>
                <a:gd name="connsiteX5" fmla="*/ 40084 w 82947"/>
                <a:gd name="connsiteY5" fmla="*/ 29236 h 60193"/>
                <a:gd name="connsiteX6" fmla="*/ 47228 w 82947"/>
                <a:gd name="connsiteY6" fmla="*/ 50668 h 60193"/>
                <a:gd name="connsiteX7" fmla="*/ 49609 w 82947"/>
                <a:gd name="connsiteY7" fmla="*/ 57811 h 60193"/>
                <a:gd name="connsiteX8" fmla="*/ 56753 w 82947"/>
                <a:gd name="connsiteY8" fmla="*/ 60193 h 60193"/>
                <a:gd name="connsiteX9" fmla="*/ 73422 w 82947"/>
                <a:gd name="connsiteY9" fmla="*/ 57811 h 60193"/>
                <a:gd name="connsiteX10" fmla="*/ 78184 w 82947"/>
                <a:gd name="connsiteY10" fmla="*/ 50668 h 60193"/>
                <a:gd name="connsiteX11" fmla="*/ 82947 w 82947"/>
                <a:gd name="connsiteY11" fmla="*/ 36380 h 60193"/>
                <a:gd name="connsiteX12" fmla="*/ 80565 w 82947"/>
                <a:gd name="connsiteY12" fmla="*/ 19711 h 60193"/>
                <a:gd name="connsiteX13" fmla="*/ 66278 w 82947"/>
                <a:gd name="connsiteY13" fmla="*/ 12568 h 60193"/>
                <a:gd name="connsiteX14" fmla="*/ 44847 w 82947"/>
                <a:gd name="connsiteY14" fmla="*/ 661 h 60193"/>
                <a:gd name="connsiteX15" fmla="*/ 6747 w 82947"/>
                <a:gd name="connsiteY15" fmla="*/ 3043 h 6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947" h="60193">
                  <a:moveTo>
                    <a:pt x="6747" y="3043"/>
                  </a:moveTo>
                  <a:cubicBezTo>
                    <a:pt x="0" y="5424"/>
                    <a:pt x="3253" y="11057"/>
                    <a:pt x="4365" y="14949"/>
                  </a:cubicBezTo>
                  <a:cubicBezTo>
                    <a:pt x="5151" y="17701"/>
                    <a:pt x="8894" y="18549"/>
                    <a:pt x="11509" y="19711"/>
                  </a:cubicBezTo>
                  <a:cubicBezTo>
                    <a:pt x="16097" y="21750"/>
                    <a:pt x="21034" y="22886"/>
                    <a:pt x="25797" y="24474"/>
                  </a:cubicBezTo>
                  <a:lnTo>
                    <a:pt x="32940" y="26855"/>
                  </a:lnTo>
                  <a:lnTo>
                    <a:pt x="40084" y="29236"/>
                  </a:lnTo>
                  <a:lnTo>
                    <a:pt x="47228" y="50668"/>
                  </a:lnTo>
                  <a:cubicBezTo>
                    <a:pt x="48022" y="53049"/>
                    <a:pt x="47228" y="57017"/>
                    <a:pt x="49609" y="57811"/>
                  </a:cubicBezTo>
                  <a:lnTo>
                    <a:pt x="56753" y="60193"/>
                  </a:lnTo>
                  <a:cubicBezTo>
                    <a:pt x="62309" y="59399"/>
                    <a:pt x="68293" y="60091"/>
                    <a:pt x="73422" y="57811"/>
                  </a:cubicBezTo>
                  <a:cubicBezTo>
                    <a:pt x="76037" y="56649"/>
                    <a:pt x="77022" y="53283"/>
                    <a:pt x="78184" y="50668"/>
                  </a:cubicBezTo>
                  <a:cubicBezTo>
                    <a:pt x="80223" y="46080"/>
                    <a:pt x="82947" y="36380"/>
                    <a:pt x="82947" y="36380"/>
                  </a:cubicBezTo>
                  <a:cubicBezTo>
                    <a:pt x="82153" y="30824"/>
                    <a:pt x="82845" y="24840"/>
                    <a:pt x="80565" y="19711"/>
                  </a:cubicBezTo>
                  <a:cubicBezTo>
                    <a:pt x="78959" y="16098"/>
                    <a:pt x="69448" y="13624"/>
                    <a:pt x="66278" y="12568"/>
                  </a:cubicBezTo>
                  <a:cubicBezTo>
                    <a:pt x="62942" y="10344"/>
                    <a:pt x="51702" y="1042"/>
                    <a:pt x="44847" y="661"/>
                  </a:cubicBezTo>
                  <a:cubicBezTo>
                    <a:pt x="32959" y="0"/>
                    <a:pt x="13494" y="662"/>
                    <a:pt x="6747" y="3043"/>
                  </a:cubicBezTo>
                  <a:close/>
                </a:path>
              </a:pathLst>
            </a:custGeom>
            <a:solidFill>
              <a:srgbClr val="FFCC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" name="Freeform 421"/>
            <p:cNvSpPr/>
            <p:nvPr/>
          </p:nvSpPr>
          <p:spPr bwMode="auto">
            <a:xfrm rot="342878">
              <a:off x="4610975" y="5281846"/>
              <a:ext cx="67481" cy="52806"/>
            </a:xfrm>
            <a:custGeom>
              <a:avLst/>
              <a:gdLst>
                <a:gd name="connsiteX0" fmla="*/ 397 w 66937"/>
                <a:gd name="connsiteY0" fmla="*/ 7547 h 49015"/>
                <a:gd name="connsiteX1" fmla="*/ 2778 w 66937"/>
                <a:gd name="connsiteY1" fmla="*/ 24216 h 49015"/>
                <a:gd name="connsiteX2" fmla="*/ 9922 w 66937"/>
                <a:gd name="connsiteY2" fmla="*/ 28978 h 49015"/>
                <a:gd name="connsiteX3" fmla="*/ 36115 w 66937"/>
                <a:gd name="connsiteY3" fmla="*/ 31360 h 49015"/>
                <a:gd name="connsiteX4" fmla="*/ 57547 w 66937"/>
                <a:gd name="connsiteY4" fmla="*/ 43266 h 49015"/>
                <a:gd name="connsiteX5" fmla="*/ 59928 w 66937"/>
                <a:gd name="connsiteY5" fmla="*/ 9928 h 49015"/>
                <a:gd name="connsiteX6" fmla="*/ 45640 w 66937"/>
                <a:gd name="connsiteY6" fmla="*/ 403 h 49015"/>
                <a:gd name="connsiteX7" fmla="*/ 5159 w 66937"/>
                <a:gd name="connsiteY7" fmla="*/ 2785 h 49015"/>
                <a:gd name="connsiteX8" fmla="*/ 397 w 66937"/>
                <a:gd name="connsiteY8" fmla="*/ 7547 h 4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37" h="49015">
                  <a:moveTo>
                    <a:pt x="397" y="7547"/>
                  </a:moveTo>
                  <a:cubicBezTo>
                    <a:pt x="0" y="11119"/>
                    <a:pt x="498" y="19087"/>
                    <a:pt x="2778" y="24216"/>
                  </a:cubicBezTo>
                  <a:cubicBezTo>
                    <a:pt x="3940" y="26831"/>
                    <a:pt x="7124" y="28378"/>
                    <a:pt x="9922" y="28978"/>
                  </a:cubicBezTo>
                  <a:cubicBezTo>
                    <a:pt x="18494" y="30815"/>
                    <a:pt x="27384" y="30566"/>
                    <a:pt x="36115" y="31360"/>
                  </a:cubicBezTo>
                  <a:cubicBezTo>
                    <a:pt x="47885" y="49015"/>
                    <a:pt x="40027" y="46769"/>
                    <a:pt x="57547" y="43266"/>
                  </a:cubicBezTo>
                  <a:cubicBezTo>
                    <a:pt x="61191" y="32334"/>
                    <a:pt x="66937" y="21943"/>
                    <a:pt x="59928" y="9928"/>
                  </a:cubicBezTo>
                  <a:cubicBezTo>
                    <a:pt x="57044" y="4984"/>
                    <a:pt x="45640" y="403"/>
                    <a:pt x="45640" y="403"/>
                  </a:cubicBezTo>
                  <a:cubicBezTo>
                    <a:pt x="32146" y="1197"/>
                    <a:pt x="18386" y="0"/>
                    <a:pt x="5159" y="2785"/>
                  </a:cubicBezTo>
                  <a:cubicBezTo>
                    <a:pt x="2359" y="3375"/>
                    <a:pt x="794" y="3975"/>
                    <a:pt x="397" y="7547"/>
                  </a:cubicBezTo>
                  <a:close/>
                </a:path>
              </a:pathLst>
            </a:custGeom>
            <a:solidFill>
              <a:srgbClr val="FFCC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" name="Freeform 422"/>
            <p:cNvSpPr/>
            <p:nvPr/>
          </p:nvSpPr>
          <p:spPr bwMode="auto">
            <a:xfrm rot="342878">
              <a:off x="4590521" y="5401104"/>
              <a:ext cx="70619" cy="58842"/>
            </a:xfrm>
            <a:custGeom>
              <a:avLst/>
              <a:gdLst>
                <a:gd name="connsiteX0" fmla="*/ 30577 w 71303"/>
                <a:gd name="connsiteY0" fmla="*/ 3096 h 60246"/>
                <a:gd name="connsiteX1" fmla="*/ 4383 w 71303"/>
                <a:gd name="connsiteY1" fmla="*/ 5477 h 60246"/>
                <a:gd name="connsiteX2" fmla="*/ 6764 w 71303"/>
                <a:gd name="connsiteY2" fmla="*/ 22146 h 60246"/>
                <a:gd name="connsiteX3" fmla="*/ 28195 w 71303"/>
                <a:gd name="connsiteY3" fmla="*/ 31671 h 60246"/>
                <a:gd name="connsiteX4" fmla="*/ 35339 w 71303"/>
                <a:gd name="connsiteY4" fmla="*/ 34052 h 60246"/>
                <a:gd name="connsiteX5" fmla="*/ 40102 w 71303"/>
                <a:gd name="connsiteY5" fmla="*/ 41196 h 60246"/>
                <a:gd name="connsiteX6" fmla="*/ 47245 w 71303"/>
                <a:gd name="connsiteY6" fmla="*/ 55483 h 60246"/>
                <a:gd name="connsiteX7" fmla="*/ 61533 w 71303"/>
                <a:gd name="connsiteY7" fmla="*/ 60246 h 60246"/>
                <a:gd name="connsiteX8" fmla="*/ 68677 w 71303"/>
                <a:gd name="connsiteY8" fmla="*/ 57865 h 60246"/>
                <a:gd name="connsiteX9" fmla="*/ 71058 w 71303"/>
                <a:gd name="connsiteY9" fmla="*/ 50721 h 60246"/>
                <a:gd name="connsiteX10" fmla="*/ 68677 w 71303"/>
                <a:gd name="connsiteY10" fmla="*/ 22146 h 60246"/>
                <a:gd name="connsiteX11" fmla="*/ 61533 w 71303"/>
                <a:gd name="connsiteY11" fmla="*/ 17383 h 60246"/>
                <a:gd name="connsiteX12" fmla="*/ 47245 w 71303"/>
                <a:gd name="connsiteY12" fmla="*/ 12621 h 60246"/>
                <a:gd name="connsiteX13" fmla="*/ 30577 w 71303"/>
                <a:gd name="connsiteY13" fmla="*/ 3096 h 6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303" h="60246">
                  <a:moveTo>
                    <a:pt x="30577" y="3096"/>
                  </a:moveTo>
                  <a:cubicBezTo>
                    <a:pt x="23433" y="1905"/>
                    <a:pt x="11229" y="0"/>
                    <a:pt x="4383" y="5477"/>
                  </a:cubicBezTo>
                  <a:cubicBezTo>
                    <a:pt x="0" y="8983"/>
                    <a:pt x="4484" y="17017"/>
                    <a:pt x="6764" y="22146"/>
                  </a:cubicBezTo>
                  <a:cubicBezTo>
                    <a:pt x="8732" y="26574"/>
                    <a:pt x="27599" y="31472"/>
                    <a:pt x="28195" y="31671"/>
                  </a:cubicBezTo>
                  <a:lnTo>
                    <a:pt x="35339" y="34052"/>
                  </a:lnTo>
                  <a:cubicBezTo>
                    <a:pt x="36927" y="36433"/>
                    <a:pt x="38822" y="38636"/>
                    <a:pt x="40102" y="41196"/>
                  </a:cubicBezTo>
                  <a:cubicBezTo>
                    <a:pt x="42343" y="45678"/>
                    <a:pt x="42282" y="52381"/>
                    <a:pt x="47245" y="55483"/>
                  </a:cubicBezTo>
                  <a:cubicBezTo>
                    <a:pt x="51502" y="58144"/>
                    <a:pt x="61533" y="60246"/>
                    <a:pt x="61533" y="60246"/>
                  </a:cubicBezTo>
                  <a:cubicBezTo>
                    <a:pt x="63914" y="59452"/>
                    <a:pt x="66902" y="59640"/>
                    <a:pt x="68677" y="57865"/>
                  </a:cubicBezTo>
                  <a:cubicBezTo>
                    <a:pt x="70452" y="56090"/>
                    <a:pt x="71058" y="53231"/>
                    <a:pt x="71058" y="50721"/>
                  </a:cubicBezTo>
                  <a:cubicBezTo>
                    <a:pt x="71058" y="41163"/>
                    <a:pt x="71303" y="31336"/>
                    <a:pt x="68677" y="22146"/>
                  </a:cubicBezTo>
                  <a:cubicBezTo>
                    <a:pt x="67891" y="19394"/>
                    <a:pt x="64148" y="18545"/>
                    <a:pt x="61533" y="17383"/>
                  </a:cubicBezTo>
                  <a:cubicBezTo>
                    <a:pt x="56945" y="15344"/>
                    <a:pt x="47245" y="12621"/>
                    <a:pt x="47245" y="12621"/>
                  </a:cubicBezTo>
                  <a:cubicBezTo>
                    <a:pt x="32298" y="2656"/>
                    <a:pt x="37721" y="4287"/>
                    <a:pt x="30577" y="3096"/>
                  </a:cubicBezTo>
                  <a:close/>
                </a:path>
              </a:pathLst>
            </a:custGeom>
            <a:solidFill>
              <a:srgbClr val="FFCC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" name="Freeform 423"/>
            <p:cNvSpPr/>
            <p:nvPr/>
          </p:nvSpPr>
          <p:spPr bwMode="auto">
            <a:xfrm rot="342878">
              <a:off x="4728350" y="5526887"/>
              <a:ext cx="51788" cy="66385"/>
            </a:xfrm>
            <a:custGeom>
              <a:avLst/>
              <a:gdLst>
                <a:gd name="connsiteX0" fmla="*/ 16669 w 50006"/>
                <a:gd name="connsiteY0" fmla="*/ 64422 h 66009"/>
                <a:gd name="connsiteX1" fmla="*/ 2381 w 50006"/>
                <a:gd name="connsiteY1" fmla="*/ 38229 h 66009"/>
                <a:gd name="connsiteX2" fmla="*/ 0 w 50006"/>
                <a:gd name="connsiteY2" fmla="*/ 28704 h 66009"/>
                <a:gd name="connsiteX3" fmla="*/ 2381 w 50006"/>
                <a:gd name="connsiteY3" fmla="*/ 9654 h 66009"/>
                <a:gd name="connsiteX4" fmla="*/ 9525 w 50006"/>
                <a:gd name="connsiteY4" fmla="*/ 4891 h 66009"/>
                <a:gd name="connsiteX5" fmla="*/ 23813 w 50006"/>
                <a:gd name="connsiteY5" fmla="*/ 129 h 66009"/>
                <a:gd name="connsiteX6" fmla="*/ 40481 w 50006"/>
                <a:gd name="connsiteY6" fmla="*/ 2510 h 66009"/>
                <a:gd name="connsiteX7" fmla="*/ 42863 w 50006"/>
                <a:gd name="connsiteY7" fmla="*/ 9654 h 66009"/>
                <a:gd name="connsiteX8" fmla="*/ 47625 w 50006"/>
                <a:gd name="connsiteY8" fmla="*/ 16797 h 66009"/>
                <a:gd name="connsiteX9" fmla="*/ 50006 w 50006"/>
                <a:gd name="connsiteY9" fmla="*/ 23941 h 66009"/>
                <a:gd name="connsiteX10" fmla="*/ 47625 w 50006"/>
                <a:gd name="connsiteY10" fmla="*/ 38229 h 66009"/>
                <a:gd name="connsiteX11" fmla="*/ 40481 w 50006"/>
                <a:gd name="connsiteY11" fmla="*/ 42991 h 66009"/>
                <a:gd name="connsiteX12" fmla="*/ 21431 w 50006"/>
                <a:gd name="connsiteY12" fmla="*/ 47754 h 66009"/>
                <a:gd name="connsiteX13" fmla="*/ 16669 w 50006"/>
                <a:gd name="connsiteY13" fmla="*/ 64422 h 6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06" h="66009">
                  <a:moveTo>
                    <a:pt x="16669" y="64422"/>
                  </a:moveTo>
                  <a:cubicBezTo>
                    <a:pt x="13494" y="62835"/>
                    <a:pt x="5879" y="50472"/>
                    <a:pt x="2381" y="38229"/>
                  </a:cubicBezTo>
                  <a:cubicBezTo>
                    <a:pt x="1482" y="35082"/>
                    <a:pt x="794" y="31879"/>
                    <a:pt x="0" y="28704"/>
                  </a:cubicBezTo>
                  <a:cubicBezTo>
                    <a:pt x="794" y="22354"/>
                    <a:pt x="4" y="15596"/>
                    <a:pt x="2381" y="9654"/>
                  </a:cubicBezTo>
                  <a:cubicBezTo>
                    <a:pt x="3444" y="6997"/>
                    <a:pt x="6910" y="6053"/>
                    <a:pt x="9525" y="4891"/>
                  </a:cubicBezTo>
                  <a:cubicBezTo>
                    <a:pt x="14113" y="2852"/>
                    <a:pt x="23813" y="129"/>
                    <a:pt x="23813" y="129"/>
                  </a:cubicBezTo>
                  <a:cubicBezTo>
                    <a:pt x="29369" y="923"/>
                    <a:pt x="35461" y="0"/>
                    <a:pt x="40481" y="2510"/>
                  </a:cubicBezTo>
                  <a:cubicBezTo>
                    <a:pt x="42726" y="3633"/>
                    <a:pt x="41740" y="7409"/>
                    <a:pt x="42863" y="9654"/>
                  </a:cubicBezTo>
                  <a:cubicBezTo>
                    <a:pt x="44143" y="12213"/>
                    <a:pt x="46038" y="14416"/>
                    <a:pt x="47625" y="16797"/>
                  </a:cubicBezTo>
                  <a:cubicBezTo>
                    <a:pt x="48419" y="19178"/>
                    <a:pt x="50006" y="21431"/>
                    <a:pt x="50006" y="23941"/>
                  </a:cubicBezTo>
                  <a:cubicBezTo>
                    <a:pt x="50006" y="28769"/>
                    <a:pt x="49784" y="33910"/>
                    <a:pt x="47625" y="38229"/>
                  </a:cubicBezTo>
                  <a:cubicBezTo>
                    <a:pt x="46345" y="40789"/>
                    <a:pt x="43041" y="41711"/>
                    <a:pt x="40481" y="42991"/>
                  </a:cubicBezTo>
                  <a:cubicBezTo>
                    <a:pt x="35600" y="45431"/>
                    <a:pt x="25958" y="46848"/>
                    <a:pt x="21431" y="47754"/>
                  </a:cubicBezTo>
                  <a:cubicBezTo>
                    <a:pt x="18789" y="63607"/>
                    <a:pt x="19844" y="66009"/>
                    <a:pt x="16669" y="64422"/>
                  </a:cubicBezTo>
                  <a:close/>
                </a:path>
              </a:pathLst>
            </a:custGeom>
            <a:solidFill>
              <a:srgbClr val="FFCC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" name="Freeform 424"/>
            <p:cNvSpPr/>
            <p:nvPr/>
          </p:nvSpPr>
          <p:spPr bwMode="auto">
            <a:xfrm rot="342878">
              <a:off x="4634004" y="5515158"/>
              <a:ext cx="59634" cy="45262"/>
            </a:xfrm>
            <a:custGeom>
              <a:avLst/>
              <a:gdLst>
                <a:gd name="connsiteX0" fmla="*/ 5695 w 58279"/>
                <a:gd name="connsiteY0" fmla="*/ 33338 h 45706"/>
                <a:gd name="connsiteX1" fmla="*/ 3314 w 58279"/>
                <a:gd name="connsiteY1" fmla="*/ 21431 h 45706"/>
                <a:gd name="connsiteX2" fmla="*/ 10457 w 58279"/>
                <a:gd name="connsiteY2" fmla="*/ 16669 h 45706"/>
                <a:gd name="connsiteX3" fmla="*/ 22364 w 58279"/>
                <a:gd name="connsiteY3" fmla="*/ 4763 h 45706"/>
                <a:gd name="connsiteX4" fmla="*/ 36651 w 58279"/>
                <a:gd name="connsiteY4" fmla="*/ 0 h 45706"/>
                <a:gd name="connsiteX5" fmla="*/ 43795 w 58279"/>
                <a:gd name="connsiteY5" fmla="*/ 4763 h 45706"/>
                <a:gd name="connsiteX6" fmla="*/ 58082 w 58279"/>
                <a:gd name="connsiteY6" fmla="*/ 9525 h 45706"/>
                <a:gd name="connsiteX7" fmla="*/ 55701 w 58279"/>
                <a:gd name="connsiteY7" fmla="*/ 35719 h 45706"/>
                <a:gd name="connsiteX8" fmla="*/ 48557 w 58279"/>
                <a:gd name="connsiteY8" fmla="*/ 40481 h 45706"/>
                <a:gd name="connsiteX9" fmla="*/ 34270 w 58279"/>
                <a:gd name="connsiteY9" fmla="*/ 45244 h 45706"/>
                <a:gd name="connsiteX10" fmla="*/ 3314 w 58279"/>
                <a:gd name="connsiteY10" fmla="*/ 42863 h 45706"/>
                <a:gd name="connsiteX11" fmla="*/ 932 w 58279"/>
                <a:gd name="connsiteY11" fmla="*/ 35719 h 45706"/>
                <a:gd name="connsiteX12" fmla="*/ 8076 w 58279"/>
                <a:gd name="connsiteY12" fmla="*/ 30956 h 45706"/>
                <a:gd name="connsiteX13" fmla="*/ 5695 w 58279"/>
                <a:gd name="connsiteY13" fmla="*/ 33338 h 4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279" h="45706">
                  <a:moveTo>
                    <a:pt x="5695" y="33338"/>
                  </a:moveTo>
                  <a:cubicBezTo>
                    <a:pt x="4901" y="31751"/>
                    <a:pt x="2202" y="25323"/>
                    <a:pt x="3314" y="21431"/>
                  </a:cubicBezTo>
                  <a:cubicBezTo>
                    <a:pt x="4100" y="18679"/>
                    <a:pt x="8434" y="18692"/>
                    <a:pt x="10457" y="16669"/>
                  </a:cubicBezTo>
                  <a:cubicBezTo>
                    <a:pt x="18713" y="8413"/>
                    <a:pt x="10933" y="9843"/>
                    <a:pt x="22364" y="4763"/>
                  </a:cubicBezTo>
                  <a:cubicBezTo>
                    <a:pt x="26951" y="2724"/>
                    <a:pt x="36651" y="0"/>
                    <a:pt x="36651" y="0"/>
                  </a:cubicBezTo>
                  <a:cubicBezTo>
                    <a:pt x="39032" y="1588"/>
                    <a:pt x="41180" y="3601"/>
                    <a:pt x="43795" y="4763"/>
                  </a:cubicBezTo>
                  <a:cubicBezTo>
                    <a:pt x="48382" y="6802"/>
                    <a:pt x="58082" y="9525"/>
                    <a:pt x="58082" y="9525"/>
                  </a:cubicBezTo>
                  <a:cubicBezTo>
                    <a:pt x="57288" y="18256"/>
                    <a:pt x="58279" y="27339"/>
                    <a:pt x="55701" y="35719"/>
                  </a:cubicBezTo>
                  <a:cubicBezTo>
                    <a:pt x="54859" y="38454"/>
                    <a:pt x="51172" y="39319"/>
                    <a:pt x="48557" y="40481"/>
                  </a:cubicBezTo>
                  <a:cubicBezTo>
                    <a:pt x="43970" y="42520"/>
                    <a:pt x="34270" y="45244"/>
                    <a:pt x="34270" y="45244"/>
                  </a:cubicBezTo>
                  <a:cubicBezTo>
                    <a:pt x="23951" y="44450"/>
                    <a:pt x="13265" y="45706"/>
                    <a:pt x="3314" y="42863"/>
                  </a:cubicBezTo>
                  <a:cubicBezTo>
                    <a:pt x="900" y="42173"/>
                    <a:pt x="0" y="38050"/>
                    <a:pt x="932" y="35719"/>
                  </a:cubicBezTo>
                  <a:cubicBezTo>
                    <a:pt x="1995" y="33062"/>
                    <a:pt x="5786" y="32673"/>
                    <a:pt x="8076" y="30956"/>
                  </a:cubicBezTo>
                  <a:cubicBezTo>
                    <a:pt x="8974" y="30283"/>
                    <a:pt x="6489" y="34926"/>
                    <a:pt x="5695" y="33338"/>
                  </a:cubicBezTo>
                  <a:close/>
                </a:path>
              </a:pathLst>
            </a:custGeom>
            <a:solidFill>
              <a:srgbClr val="FFCC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" name="Freeform 425"/>
            <p:cNvSpPr/>
            <p:nvPr/>
          </p:nvSpPr>
          <p:spPr bwMode="auto">
            <a:xfrm rot="342878">
              <a:off x="4696943" y="5305104"/>
              <a:ext cx="65912" cy="46771"/>
            </a:xfrm>
            <a:custGeom>
              <a:avLst/>
              <a:gdLst>
                <a:gd name="connsiteX0" fmla="*/ 5953 w 64465"/>
                <a:gd name="connsiteY0" fmla="*/ 2510 h 48150"/>
                <a:gd name="connsiteX1" fmla="*/ 3572 w 64465"/>
                <a:gd name="connsiteY1" fmla="*/ 14416 h 48150"/>
                <a:gd name="connsiteX2" fmla="*/ 17860 w 64465"/>
                <a:gd name="connsiteY2" fmla="*/ 21560 h 48150"/>
                <a:gd name="connsiteX3" fmla="*/ 25003 w 64465"/>
                <a:gd name="connsiteY3" fmla="*/ 26322 h 48150"/>
                <a:gd name="connsiteX4" fmla="*/ 32147 w 64465"/>
                <a:gd name="connsiteY4" fmla="*/ 28704 h 48150"/>
                <a:gd name="connsiteX5" fmla="*/ 44053 w 64465"/>
                <a:gd name="connsiteY5" fmla="*/ 45372 h 48150"/>
                <a:gd name="connsiteX6" fmla="*/ 55960 w 64465"/>
                <a:gd name="connsiteY6" fmla="*/ 42991 h 48150"/>
                <a:gd name="connsiteX7" fmla="*/ 46435 w 64465"/>
                <a:gd name="connsiteY7" fmla="*/ 9654 h 48150"/>
                <a:gd name="connsiteX8" fmla="*/ 39291 w 64465"/>
                <a:gd name="connsiteY8" fmla="*/ 4891 h 48150"/>
                <a:gd name="connsiteX9" fmla="*/ 5953 w 64465"/>
                <a:gd name="connsiteY9" fmla="*/ 2510 h 4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465" h="48150">
                  <a:moveTo>
                    <a:pt x="5953" y="2510"/>
                  </a:moveTo>
                  <a:cubicBezTo>
                    <a:pt x="0" y="4098"/>
                    <a:pt x="2460" y="10524"/>
                    <a:pt x="3572" y="14416"/>
                  </a:cubicBezTo>
                  <a:cubicBezTo>
                    <a:pt x="4544" y="17818"/>
                    <a:pt x="15245" y="20689"/>
                    <a:pt x="17860" y="21560"/>
                  </a:cubicBezTo>
                  <a:cubicBezTo>
                    <a:pt x="20241" y="23147"/>
                    <a:pt x="22444" y="25042"/>
                    <a:pt x="25003" y="26322"/>
                  </a:cubicBezTo>
                  <a:cubicBezTo>
                    <a:pt x="27248" y="27445"/>
                    <a:pt x="30688" y="26661"/>
                    <a:pt x="32147" y="28704"/>
                  </a:cubicBezTo>
                  <a:cubicBezTo>
                    <a:pt x="46038" y="48150"/>
                    <a:pt x="27981" y="40015"/>
                    <a:pt x="44053" y="45372"/>
                  </a:cubicBezTo>
                  <a:cubicBezTo>
                    <a:pt x="48022" y="44578"/>
                    <a:pt x="54848" y="46883"/>
                    <a:pt x="55960" y="42991"/>
                  </a:cubicBezTo>
                  <a:cubicBezTo>
                    <a:pt x="64465" y="13226"/>
                    <a:pt x="60709" y="14412"/>
                    <a:pt x="46435" y="9654"/>
                  </a:cubicBezTo>
                  <a:cubicBezTo>
                    <a:pt x="44054" y="8066"/>
                    <a:pt x="41851" y="6171"/>
                    <a:pt x="39291" y="4891"/>
                  </a:cubicBezTo>
                  <a:cubicBezTo>
                    <a:pt x="29510" y="0"/>
                    <a:pt x="11906" y="923"/>
                    <a:pt x="5953" y="2510"/>
                  </a:cubicBezTo>
                  <a:close/>
                </a:path>
              </a:pathLst>
            </a:custGeom>
            <a:solidFill>
              <a:srgbClr val="FFCC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Freeform 426"/>
            <p:cNvSpPr/>
            <p:nvPr/>
          </p:nvSpPr>
          <p:spPr bwMode="auto">
            <a:xfrm rot="342878">
              <a:off x="4538684" y="5467312"/>
              <a:ext cx="64343" cy="57332"/>
            </a:xfrm>
            <a:custGeom>
              <a:avLst/>
              <a:gdLst>
                <a:gd name="connsiteX0" fmla="*/ 0 w 62713"/>
                <a:gd name="connsiteY0" fmla="*/ 52947 h 57573"/>
                <a:gd name="connsiteX1" fmla="*/ 11906 w 62713"/>
                <a:gd name="connsiteY1" fmla="*/ 43422 h 57573"/>
                <a:gd name="connsiteX2" fmla="*/ 26194 w 62713"/>
                <a:gd name="connsiteY2" fmla="*/ 33897 h 57573"/>
                <a:gd name="connsiteX3" fmla="*/ 35719 w 62713"/>
                <a:gd name="connsiteY3" fmla="*/ 559 h 57573"/>
                <a:gd name="connsiteX4" fmla="*/ 52387 w 62713"/>
                <a:gd name="connsiteY4" fmla="*/ 2940 h 57573"/>
                <a:gd name="connsiteX5" fmla="*/ 54769 w 62713"/>
                <a:gd name="connsiteY5" fmla="*/ 41040 h 57573"/>
                <a:gd name="connsiteX6" fmla="*/ 40481 w 62713"/>
                <a:gd name="connsiteY6" fmla="*/ 45803 h 57573"/>
                <a:gd name="connsiteX7" fmla="*/ 21431 w 62713"/>
                <a:gd name="connsiteY7" fmla="*/ 50565 h 57573"/>
                <a:gd name="connsiteX8" fmla="*/ 7144 w 62713"/>
                <a:gd name="connsiteY8" fmla="*/ 55328 h 57573"/>
                <a:gd name="connsiteX9" fmla="*/ 0 w 62713"/>
                <a:gd name="connsiteY9" fmla="*/ 52947 h 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713" h="57573">
                  <a:moveTo>
                    <a:pt x="0" y="52947"/>
                  </a:moveTo>
                  <a:cubicBezTo>
                    <a:pt x="3969" y="49772"/>
                    <a:pt x="7796" y="46411"/>
                    <a:pt x="11906" y="43422"/>
                  </a:cubicBezTo>
                  <a:cubicBezTo>
                    <a:pt x="16535" y="40055"/>
                    <a:pt x="26194" y="33897"/>
                    <a:pt x="26194" y="33897"/>
                  </a:cubicBezTo>
                  <a:cubicBezTo>
                    <a:pt x="26412" y="31280"/>
                    <a:pt x="21341" y="1997"/>
                    <a:pt x="35719" y="559"/>
                  </a:cubicBezTo>
                  <a:cubicBezTo>
                    <a:pt x="41304" y="0"/>
                    <a:pt x="46831" y="2146"/>
                    <a:pt x="52387" y="2940"/>
                  </a:cubicBezTo>
                  <a:cubicBezTo>
                    <a:pt x="56486" y="15236"/>
                    <a:pt x="62713" y="27422"/>
                    <a:pt x="54769" y="41040"/>
                  </a:cubicBezTo>
                  <a:cubicBezTo>
                    <a:pt x="52239" y="45376"/>
                    <a:pt x="45351" y="44586"/>
                    <a:pt x="40481" y="45803"/>
                  </a:cubicBezTo>
                  <a:cubicBezTo>
                    <a:pt x="34131" y="47390"/>
                    <a:pt x="27640" y="48495"/>
                    <a:pt x="21431" y="50565"/>
                  </a:cubicBezTo>
                  <a:cubicBezTo>
                    <a:pt x="16669" y="52153"/>
                    <a:pt x="11634" y="57573"/>
                    <a:pt x="7144" y="55328"/>
                  </a:cubicBezTo>
                  <a:lnTo>
                    <a:pt x="0" y="52947"/>
                  </a:lnTo>
                  <a:close/>
                </a:path>
              </a:pathLst>
            </a:custGeom>
            <a:solidFill>
              <a:srgbClr val="FFCC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" name="Freeform 427"/>
            <p:cNvSpPr/>
            <p:nvPr/>
          </p:nvSpPr>
          <p:spPr bwMode="auto">
            <a:xfrm rot="20064777">
              <a:off x="4803394" y="4540081"/>
              <a:ext cx="310726" cy="398309"/>
            </a:xfrm>
            <a:custGeom>
              <a:avLst/>
              <a:gdLst>
                <a:gd name="connsiteX0" fmla="*/ 144191 w 309997"/>
                <a:gd name="connsiteY0" fmla="*/ 398258 h 399845"/>
                <a:gd name="connsiteX1" fmla="*/ 120378 w 309997"/>
                <a:gd name="connsiteY1" fmla="*/ 388733 h 399845"/>
                <a:gd name="connsiteX2" fmla="*/ 106091 w 309997"/>
                <a:gd name="connsiteY2" fmla="*/ 360158 h 399845"/>
                <a:gd name="connsiteX3" fmla="*/ 82278 w 309997"/>
                <a:gd name="connsiteY3" fmla="*/ 331583 h 399845"/>
                <a:gd name="connsiteX4" fmla="*/ 39416 w 309997"/>
                <a:gd name="connsiteY4" fmla="*/ 312533 h 399845"/>
                <a:gd name="connsiteX5" fmla="*/ 25128 w 309997"/>
                <a:gd name="connsiteY5" fmla="*/ 307771 h 399845"/>
                <a:gd name="connsiteX6" fmla="*/ 10841 w 309997"/>
                <a:gd name="connsiteY6" fmla="*/ 298246 h 399845"/>
                <a:gd name="connsiteX7" fmla="*/ 1316 w 309997"/>
                <a:gd name="connsiteY7" fmla="*/ 269671 h 399845"/>
                <a:gd name="connsiteX8" fmla="*/ 6078 w 309997"/>
                <a:gd name="connsiteY8" fmla="*/ 41071 h 399845"/>
                <a:gd name="connsiteX9" fmla="*/ 20366 w 309997"/>
                <a:gd name="connsiteY9" fmla="*/ 31546 h 399845"/>
                <a:gd name="connsiteX10" fmla="*/ 63228 w 309997"/>
                <a:gd name="connsiteY10" fmla="*/ 26783 h 399845"/>
                <a:gd name="connsiteX11" fmla="*/ 82278 w 309997"/>
                <a:gd name="connsiteY11" fmla="*/ 2971 h 399845"/>
                <a:gd name="connsiteX12" fmla="*/ 110853 w 309997"/>
                <a:gd name="connsiteY12" fmla="*/ 22021 h 399845"/>
                <a:gd name="connsiteX13" fmla="*/ 139428 w 309997"/>
                <a:gd name="connsiteY13" fmla="*/ 31546 h 399845"/>
                <a:gd name="connsiteX14" fmla="*/ 153716 w 309997"/>
                <a:gd name="connsiteY14" fmla="*/ 36308 h 399845"/>
                <a:gd name="connsiteX15" fmla="*/ 182291 w 309997"/>
                <a:gd name="connsiteY15" fmla="*/ 50596 h 399845"/>
                <a:gd name="connsiteX16" fmla="*/ 196578 w 309997"/>
                <a:gd name="connsiteY16" fmla="*/ 60121 h 399845"/>
                <a:gd name="connsiteX17" fmla="*/ 239441 w 309997"/>
                <a:gd name="connsiteY17" fmla="*/ 79171 h 399845"/>
                <a:gd name="connsiteX18" fmla="*/ 248966 w 309997"/>
                <a:gd name="connsiteY18" fmla="*/ 107746 h 399845"/>
                <a:gd name="connsiteX19" fmla="*/ 253728 w 309997"/>
                <a:gd name="connsiteY19" fmla="*/ 122033 h 399845"/>
                <a:gd name="connsiteX20" fmla="*/ 268016 w 309997"/>
                <a:gd name="connsiteY20" fmla="*/ 131558 h 399845"/>
                <a:gd name="connsiteX21" fmla="*/ 277541 w 309997"/>
                <a:gd name="connsiteY21" fmla="*/ 145846 h 399845"/>
                <a:gd name="connsiteX22" fmla="*/ 291828 w 309997"/>
                <a:gd name="connsiteY22" fmla="*/ 155371 h 399845"/>
                <a:gd name="connsiteX23" fmla="*/ 296591 w 309997"/>
                <a:gd name="connsiteY23" fmla="*/ 169658 h 399845"/>
                <a:gd name="connsiteX24" fmla="*/ 296591 w 309997"/>
                <a:gd name="connsiteY24" fmla="*/ 322058 h 399845"/>
                <a:gd name="connsiteX25" fmla="*/ 268016 w 309997"/>
                <a:gd name="connsiteY25" fmla="*/ 341108 h 399845"/>
                <a:gd name="connsiteX26" fmla="*/ 239441 w 309997"/>
                <a:gd name="connsiteY26" fmla="*/ 364921 h 399845"/>
                <a:gd name="connsiteX27" fmla="*/ 225153 w 309997"/>
                <a:gd name="connsiteY27" fmla="*/ 393496 h 399845"/>
                <a:gd name="connsiteX28" fmla="*/ 196578 w 309997"/>
                <a:gd name="connsiteY28" fmla="*/ 398258 h 399845"/>
                <a:gd name="connsiteX29" fmla="*/ 144191 w 309997"/>
                <a:gd name="connsiteY29" fmla="*/ 398258 h 39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09997" h="399845">
                  <a:moveTo>
                    <a:pt x="144191" y="398258"/>
                  </a:moveTo>
                  <a:cubicBezTo>
                    <a:pt x="131491" y="396671"/>
                    <a:pt x="127335" y="393702"/>
                    <a:pt x="120378" y="388733"/>
                  </a:cubicBezTo>
                  <a:cubicBezTo>
                    <a:pt x="109761" y="381150"/>
                    <a:pt x="111178" y="370333"/>
                    <a:pt x="106091" y="360158"/>
                  </a:cubicBezTo>
                  <a:cubicBezTo>
                    <a:pt x="100740" y="349455"/>
                    <a:pt x="91305" y="339106"/>
                    <a:pt x="82278" y="331583"/>
                  </a:cubicBezTo>
                  <a:cubicBezTo>
                    <a:pt x="67184" y="319004"/>
                    <a:pt x="60183" y="319455"/>
                    <a:pt x="39416" y="312533"/>
                  </a:cubicBezTo>
                  <a:lnTo>
                    <a:pt x="25128" y="307771"/>
                  </a:lnTo>
                  <a:cubicBezTo>
                    <a:pt x="20366" y="304596"/>
                    <a:pt x="13874" y="303100"/>
                    <a:pt x="10841" y="298246"/>
                  </a:cubicBezTo>
                  <a:cubicBezTo>
                    <a:pt x="5520" y="289732"/>
                    <a:pt x="1316" y="269671"/>
                    <a:pt x="1316" y="269671"/>
                  </a:cubicBezTo>
                  <a:cubicBezTo>
                    <a:pt x="2903" y="193471"/>
                    <a:pt x="0" y="117045"/>
                    <a:pt x="6078" y="41071"/>
                  </a:cubicBezTo>
                  <a:cubicBezTo>
                    <a:pt x="6534" y="35365"/>
                    <a:pt x="14813" y="32934"/>
                    <a:pt x="20366" y="31546"/>
                  </a:cubicBezTo>
                  <a:cubicBezTo>
                    <a:pt x="34312" y="28059"/>
                    <a:pt x="48941" y="28371"/>
                    <a:pt x="63228" y="26783"/>
                  </a:cubicBezTo>
                  <a:cubicBezTo>
                    <a:pt x="65333" y="20468"/>
                    <a:pt x="68908" y="0"/>
                    <a:pt x="82278" y="2971"/>
                  </a:cubicBezTo>
                  <a:cubicBezTo>
                    <a:pt x="93453" y="5454"/>
                    <a:pt x="99993" y="18401"/>
                    <a:pt x="110853" y="22021"/>
                  </a:cubicBezTo>
                  <a:lnTo>
                    <a:pt x="139428" y="31546"/>
                  </a:lnTo>
                  <a:lnTo>
                    <a:pt x="153716" y="36308"/>
                  </a:lnTo>
                  <a:cubicBezTo>
                    <a:pt x="194659" y="63604"/>
                    <a:pt x="142857" y="30878"/>
                    <a:pt x="182291" y="50596"/>
                  </a:cubicBezTo>
                  <a:cubicBezTo>
                    <a:pt x="187410" y="53156"/>
                    <a:pt x="191348" y="57796"/>
                    <a:pt x="196578" y="60121"/>
                  </a:cubicBezTo>
                  <a:cubicBezTo>
                    <a:pt x="247589" y="82793"/>
                    <a:pt x="207104" y="57614"/>
                    <a:pt x="239441" y="79171"/>
                  </a:cubicBezTo>
                  <a:lnTo>
                    <a:pt x="248966" y="107746"/>
                  </a:lnTo>
                  <a:cubicBezTo>
                    <a:pt x="250553" y="112508"/>
                    <a:pt x="249551" y="119249"/>
                    <a:pt x="253728" y="122033"/>
                  </a:cubicBezTo>
                  <a:lnTo>
                    <a:pt x="268016" y="131558"/>
                  </a:lnTo>
                  <a:cubicBezTo>
                    <a:pt x="271191" y="136321"/>
                    <a:pt x="273494" y="141798"/>
                    <a:pt x="277541" y="145846"/>
                  </a:cubicBezTo>
                  <a:cubicBezTo>
                    <a:pt x="281588" y="149893"/>
                    <a:pt x="288252" y="150902"/>
                    <a:pt x="291828" y="155371"/>
                  </a:cubicBezTo>
                  <a:cubicBezTo>
                    <a:pt x="294964" y="159291"/>
                    <a:pt x="295003" y="164896"/>
                    <a:pt x="296591" y="169658"/>
                  </a:cubicBezTo>
                  <a:cubicBezTo>
                    <a:pt x="302234" y="220449"/>
                    <a:pt x="309997" y="270347"/>
                    <a:pt x="296591" y="322058"/>
                  </a:cubicBezTo>
                  <a:cubicBezTo>
                    <a:pt x="293718" y="333139"/>
                    <a:pt x="277541" y="334758"/>
                    <a:pt x="268016" y="341108"/>
                  </a:cubicBezTo>
                  <a:cubicBezTo>
                    <a:pt x="248123" y="354370"/>
                    <a:pt x="257776" y="346584"/>
                    <a:pt x="239441" y="364921"/>
                  </a:cubicBezTo>
                  <a:cubicBezTo>
                    <a:pt x="237187" y="371682"/>
                    <a:pt x="232538" y="389804"/>
                    <a:pt x="225153" y="393496"/>
                  </a:cubicBezTo>
                  <a:cubicBezTo>
                    <a:pt x="216516" y="397814"/>
                    <a:pt x="206222" y="397776"/>
                    <a:pt x="196578" y="398258"/>
                  </a:cubicBezTo>
                  <a:cubicBezTo>
                    <a:pt x="174381" y="399368"/>
                    <a:pt x="156891" y="399845"/>
                    <a:pt x="144191" y="39825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FF">
                    <a:shade val="30000"/>
                    <a:satMod val="115000"/>
                  </a:srgbClr>
                </a:gs>
                <a:gs pos="50000">
                  <a:srgbClr val="FFCCFF">
                    <a:shade val="67500"/>
                    <a:satMod val="115000"/>
                  </a:srgbClr>
                </a:gs>
                <a:gs pos="100000">
                  <a:srgbClr val="FFCCFF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" name="Freeform 428"/>
            <p:cNvSpPr/>
            <p:nvPr/>
          </p:nvSpPr>
          <p:spPr bwMode="auto">
            <a:xfrm rot="20064777">
              <a:off x="4381983" y="4655565"/>
              <a:ext cx="367201" cy="259809"/>
            </a:xfrm>
            <a:custGeom>
              <a:avLst/>
              <a:gdLst>
                <a:gd name="connsiteX0" fmla="*/ 1588 w 367369"/>
                <a:gd name="connsiteY0" fmla="*/ 45498 h 259811"/>
                <a:gd name="connsiteX1" fmla="*/ 13495 w 367369"/>
                <a:gd name="connsiteY1" fmla="*/ 50261 h 259811"/>
                <a:gd name="connsiteX2" fmla="*/ 65882 w 367369"/>
                <a:gd name="connsiteY2" fmla="*/ 50261 h 259811"/>
                <a:gd name="connsiteX3" fmla="*/ 73026 w 367369"/>
                <a:gd name="connsiteY3" fmla="*/ 45498 h 259811"/>
                <a:gd name="connsiteX4" fmla="*/ 77788 w 367369"/>
                <a:gd name="connsiteY4" fmla="*/ 38355 h 259811"/>
                <a:gd name="connsiteX5" fmla="*/ 99220 w 367369"/>
                <a:gd name="connsiteY5" fmla="*/ 26448 h 259811"/>
                <a:gd name="connsiteX6" fmla="*/ 113507 w 367369"/>
                <a:gd name="connsiteY6" fmla="*/ 16923 h 259811"/>
                <a:gd name="connsiteX7" fmla="*/ 120651 w 367369"/>
                <a:gd name="connsiteY7" fmla="*/ 12161 h 259811"/>
                <a:gd name="connsiteX8" fmla="*/ 134938 w 367369"/>
                <a:gd name="connsiteY8" fmla="*/ 7398 h 259811"/>
                <a:gd name="connsiteX9" fmla="*/ 168276 w 367369"/>
                <a:gd name="connsiteY9" fmla="*/ 2636 h 259811"/>
                <a:gd name="connsiteX10" fmla="*/ 268288 w 367369"/>
                <a:gd name="connsiteY10" fmla="*/ 5017 h 259811"/>
                <a:gd name="connsiteX11" fmla="*/ 280195 w 367369"/>
                <a:gd name="connsiteY11" fmla="*/ 26448 h 259811"/>
                <a:gd name="connsiteX12" fmla="*/ 289720 w 367369"/>
                <a:gd name="connsiteY12" fmla="*/ 40736 h 259811"/>
                <a:gd name="connsiteX13" fmla="*/ 299245 w 367369"/>
                <a:gd name="connsiteY13" fmla="*/ 62167 h 259811"/>
                <a:gd name="connsiteX14" fmla="*/ 306388 w 367369"/>
                <a:gd name="connsiteY14" fmla="*/ 66930 h 259811"/>
                <a:gd name="connsiteX15" fmla="*/ 318295 w 367369"/>
                <a:gd name="connsiteY15" fmla="*/ 81217 h 259811"/>
                <a:gd name="connsiteX16" fmla="*/ 323057 w 367369"/>
                <a:gd name="connsiteY16" fmla="*/ 88361 h 259811"/>
                <a:gd name="connsiteX17" fmla="*/ 337345 w 367369"/>
                <a:gd name="connsiteY17" fmla="*/ 97886 h 259811"/>
                <a:gd name="connsiteX18" fmla="*/ 346870 w 367369"/>
                <a:gd name="connsiteY18" fmla="*/ 112173 h 259811"/>
                <a:gd name="connsiteX19" fmla="*/ 351632 w 367369"/>
                <a:gd name="connsiteY19" fmla="*/ 119317 h 259811"/>
                <a:gd name="connsiteX20" fmla="*/ 358776 w 367369"/>
                <a:gd name="connsiteY20" fmla="*/ 140748 h 259811"/>
                <a:gd name="connsiteX21" fmla="*/ 361157 w 367369"/>
                <a:gd name="connsiteY21" fmla="*/ 147892 h 259811"/>
                <a:gd name="connsiteX22" fmla="*/ 363538 w 367369"/>
                <a:gd name="connsiteY22" fmla="*/ 155036 h 259811"/>
                <a:gd name="connsiteX23" fmla="*/ 365920 w 367369"/>
                <a:gd name="connsiteY23" fmla="*/ 166942 h 259811"/>
                <a:gd name="connsiteX24" fmla="*/ 363538 w 367369"/>
                <a:gd name="connsiteY24" fmla="*/ 195517 h 259811"/>
                <a:gd name="connsiteX25" fmla="*/ 349251 w 367369"/>
                <a:gd name="connsiteY25" fmla="*/ 205042 h 259811"/>
                <a:gd name="connsiteX26" fmla="*/ 334963 w 367369"/>
                <a:gd name="connsiteY26" fmla="*/ 214567 h 259811"/>
                <a:gd name="connsiteX27" fmla="*/ 327820 w 367369"/>
                <a:gd name="connsiteY27" fmla="*/ 219330 h 259811"/>
                <a:gd name="connsiteX28" fmla="*/ 320676 w 367369"/>
                <a:gd name="connsiteY28" fmla="*/ 226473 h 259811"/>
                <a:gd name="connsiteX29" fmla="*/ 308770 w 367369"/>
                <a:gd name="connsiteY29" fmla="*/ 240761 h 259811"/>
                <a:gd name="connsiteX30" fmla="*/ 306388 w 367369"/>
                <a:gd name="connsiteY30" fmla="*/ 247905 h 259811"/>
                <a:gd name="connsiteX31" fmla="*/ 284957 w 367369"/>
                <a:gd name="connsiteY31" fmla="*/ 257430 h 259811"/>
                <a:gd name="connsiteX32" fmla="*/ 277813 w 367369"/>
                <a:gd name="connsiteY32" fmla="*/ 259811 h 259811"/>
                <a:gd name="connsiteX33" fmla="*/ 242095 w 367369"/>
                <a:gd name="connsiteY33" fmla="*/ 257430 h 259811"/>
                <a:gd name="connsiteX34" fmla="*/ 227807 w 367369"/>
                <a:gd name="connsiteY34" fmla="*/ 252667 h 259811"/>
                <a:gd name="connsiteX35" fmla="*/ 223045 w 367369"/>
                <a:gd name="connsiteY35" fmla="*/ 245523 h 259811"/>
                <a:gd name="connsiteX36" fmla="*/ 177801 w 367369"/>
                <a:gd name="connsiteY36" fmla="*/ 238380 h 259811"/>
                <a:gd name="connsiteX37" fmla="*/ 161132 w 367369"/>
                <a:gd name="connsiteY37" fmla="*/ 235998 h 259811"/>
                <a:gd name="connsiteX38" fmla="*/ 149226 w 367369"/>
                <a:gd name="connsiteY38" fmla="*/ 224092 h 259811"/>
                <a:gd name="connsiteX39" fmla="*/ 142082 w 367369"/>
                <a:gd name="connsiteY39" fmla="*/ 219330 h 259811"/>
                <a:gd name="connsiteX40" fmla="*/ 130176 w 367369"/>
                <a:gd name="connsiteY40" fmla="*/ 207423 h 259811"/>
                <a:gd name="connsiteX41" fmla="*/ 123032 w 367369"/>
                <a:gd name="connsiteY41" fmla="*/ 200280 h 259811"/>
                <a:gd name="connsiteX42" fmla="*/ 113507 w 367369"/>
                <a:gd name="connsiteY42" fmla="*/ 197898 h 259811"/>
                <a:gd name="connsiteX43" fmla="*/ 106363 w 367369"/>
                <a:gd name="connsiteY43" fmla="*/ 195517 h 259811"/>
                <a:gd name="connsiteX44" fmla="*/ 99220 w 367369"/>
                <a:gd name="connsiteY44" fmla="*/ 190755 h 259811"/>
                <a:gd name="connsiteX45" fmla="*/ 84932 w 367369"/>
                <a:gd name="connsiteY45" fmla="*/ 183611 h 259811"/>
                <a:gd name="connsiteX46" fmla="*/ 77788 w 367369"/>
                <a:gd name="connsiteY46" fmla="*/ 169323 h 259811"/>
                <a:gd name="connsiteX47" fmla="*/ 70645 w 367369"/>
                <a:gd name="connsiteY47" fmla="*/ 147892 h 259811"/>
                <a:gd name="connsiteX48" fmla="*/ 68263 w 367369"/>
                <a:gd name="connsiteY48" fmla="*/ 140748 h 259811"/>
                <a:gd name="connsiteX49" fmla="*/ 61120 w 367369"/>
                <a:gd name="connsiteY49" fmla="*/ 126461 h 259811"/>
                <a:gd name="connsiteX50" fmla="*/ 42070 w 367369"/>
                <a:gd name="connsiteY50" fmla="*/ 121698 h 259811"/>
                <a:gd name="connsiteX51" fmla="*/ 15876 w 367369"/>
                <a:gd name="connsiteY51" fmla="*/ 114555 h 259811"/>
                <a:gd name="connsiteX52" fmla="*/ 8732 w 367369"/>
                <a:gd name="connsiteY52" fmla="*/ 109792 h 259811"/>
                <a:gd name="connsiteX53" fmla="*/ 3970 w 367369"/>
                <a:gd name="connsiteY53" fmla="*/ 95505 h 259811"/>
                <a:gd name="connsiteX54" fmla="*/ 1588 w 367369"/>
                <a:gd name="connsiteY54" fmla="*/ 45498 h 25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67369" h="259811">
                  <a:moveTo>
                    <a:pt x="1588" y="45498"/>
                  </a:moveTo>
                  <a:cubicBezTo>
                    <a:pt x="3176" y="37957"/>
                    <a:pt x="9371" y="49136"/>
                    <a:pt x="13495" y="50261"/>
                  </a:cubicBezTo>
                  <a:cubicBezTo>
                    <a:pt x="31841" y="55265"/>
                    <a:pt x="45347" y="51544"/>
                    <a:pt x="65882" y="50261"/>
                  </a:cubicBezTo>
                  <a:cubicBezTo>
                    <a:pt x="68263" y="48673"/>
                    <a:pt x="71002" y="47522"/>
                    <a:pt x="73026" y="45498"/>
                  </a:cubicBezTo>
                  <a:cubicBezTo>
                    <a:pt x="75049" y="43475"/>
                    <a:pt x="75634" y="40239"/>
                    <a:pt x="77788" y="38355"/>
                  </a:cubicBezTo>
                  <a:cubicBezTo>
                    <a:pt x="87865" y="29538"/>
                    <a:pt x="89409" y="29719"/>
                    <a:pt x="99220" y="26448"/>
                  </a:cubicBezTo>
                  <a:cubicBezTo>
                    <a:pt x="112758" y="12910"/>
                    <a:pt x="99724" y="23814"/>
                    <a:pt x="113507" y="16923"/>
                  </a:cubicBezTo>
                  <a:cubicBezTo>
                    <a:pt x="116067" y="15643"/>
                    <a:pt x="118036" y="13323"/>
                    <a:pt x="120651" y="12161"/>
                  </a:cubicBezTo>
                  <a:cubicBezTo>
                    <a:pt x="125238" y="10122"/>
                    <a:pt x="130176" y="8986"/>
                    <a:pt x="134938" y="7398"/>
                  </a:cubicBezTo>
                  <a:cubicBezTo>
                    <a:pt x="150396" y="2245"/>
                    <a:pt x="139596" y="5243"/>
                    <a:pt x="168276" y="2636"/>
                  </a:cubicBezTo>
                  <a:cubicBezTo>
                    <a:pt x="201613" y="3430"/>
                    <a:pt x="235321" y="0"/>
                    <a:pt x="268288" y="5017"/>
                  </a:cubicBezTo>
                  <a:cubicBezTo>
                    <a:pt x="277232" y="6378"/>
                    <a:pt x="276868" y="20459"/>
                    <a:pt x="280195" y="26448"/>
                  </a:cubicBezTo>
                  <a:cubicBezTo>
                    <a:pt x="282975" y="31452"/>
                    <a:pt x="289720" y="40736"/>
                    <a:pt x="289720" y="40736"/>
                  </a:cubicBezTo>
                  <a:cubicBezTo>
                    <a:pt x="292079" y="47813"/>
                    <a:pt x="293583" y="56505"/>
                    <a:pt x="299245" y="62167"/>
                  </a:cubicBezTo>
                  <a:cubicBezTo>
                    <a:pt x="301269" y="64191"/>
                    <a:pt x="304007" y="65342"/>
                    <a:pt x="306388" y="66930"/>
                  </a:cubicBezTo>
                  <a:cubicBezTo>
                    <a:pt x="318221" y="84676"/>
                    <a:pt x="303006" y="62869"/>
                    <a:pt x="318295" y="81217"/>
                  </a:cubicBezTo>
                  <a:cubicBezTo>
                    <a:pt x="320127" y="83416"/>
                    <a:pt x="320903" y="86476"/>
                    <a:pt x="323057" y="88361"/>
                  </a:cubicBezTo>
                  <a:cubicBezTo>
                    <a:pt x="327365" y="92130"/>
                    <a:pt x="337345" y="97886"/>
                    <a:pt x="337345" y="97886"/>
                  </a:cubicBezTo>
                  <a:lnTo>
                    <a:pt x="346870" y="112173"/>
                  </a:lnTo>
                  <a:cubicBezTo>
                    <a:pt x="348457" y="114554"/>
                    <a:pt x="350727" y="116602"/>
                    <a:pt x="351632" y="119317"/>
                  </a:cubicBezTo>
                  <a:lnTo>
                    <a:pt x="358776" y="140748"/>
                  </a:lnTo>
                  <a:lnTo>
                    <a:pt x="361157" y="147892"/>
                  </a:lnTo>
                  <a:cubicBezTo>
                    <a:pt x="361951" y="150273"/>
                    <a:pt x="363046" y="152575"/>
                    <a:pt x="363538" y="155036"/>
                  </a:cubicBezTo>
                  <a:lnTo>
                    <a:pt x="365920" y="166942"/>
                  </a:lnTo>
                  <a:cubicBezTo>
                    <a:pt x="365126" y="176467"/>
                    <a:pt x="367369" y="186760"/>
                    <a:pt x="363538" y="195517"/>
                  </a:cubicBezTo>
                  <a:cubicBezTo>
                    <a:pt x="361244" y="200761"/>
                    <a:pt x="354013" y="201867"/>
                    <a:pt x="349251" y="205042"/>
                  </a:cubicBezTo>
                  <a:lnTo>
                    <a:pt x="334963" y="214567"/>
                  </a:lnTo>
                  <a:cubicBezTo>
                    <a:pt x="332582" y="216154"/>
                    <a:pt x="329844" y="217307"/>
                    <a:pt x="327820" y="219330"/>
                  </a:cubicBezTo>
                  <a:cubicBezTo>
                    <a:pt x="325439" y="221711"/>
                    <a:pt x="322832" y="223886"/>
                    <a:pt x="320676" y="226473"/>
                  </a:cubicBezTo>
                  <a:cubicBezTo>
                    <a:pt x="304085" y="246380"/>
                    <a:pt x="329655" y="219873"/>
                    <a:pt x="308770" y="240761"/>
                  </a:cubicBezTo>
                  <a:cubicBezTo>
                    <a:pt x="307976" y="243142"/>
                    <a:pt x="307956" y="245945"/>
                    <a:pt x="306388" y="247905"/>
                  </a:cubicBezTo>
                  <a:cubicBezTo>
                    <a:pt x="302272" y="253050"/>
                    <a:pt x="289321" y="255975"/>
                    <a:pt x="284957" y="257430"/>
                  </a:cubicBezTo>
                  <a:lnTo>
                    <a:pt x="277813" y="259811"/>
                  </a:lnTo>
                  <a:cubicBezTo>
                    <a:pt x="265907" y="259017"/>
                    <a:pt x="253907" y="259118"/>
                    <a:pt x="242095" y="257430"/>
                  </a:cubicBezTo>
                  <a:cubicBezTo>
                    <a:pt x="237125" y="256720"/>
                    <a:pt x="227807" y="252667"/>
                    <a:pt x="227807" y="252667"/>
                  </a:cubicBezTo>
                  <a:cubicBezTo>
                    <a:pt x="226220" y="250286"/>
                    <a:pt x="225472" y="247040"/>
                    <a:pt x="223045" y="245523"/>
                  </a:cubicBezTo>
                  <a:cubicBezTo>
                    <a:pt x="211566" y="238349"/>
                    <a:pt x="187732" y="239373"/>
                    <a:pt x="177801" y="238380"/>
                  </a:cubicBezTo>
                  <a:cubicBezTo>
                    <a:pt x="172216" y="237821"/>
                    <a:pt x="166688" y="236792"/>
                    <a:pt x="161132" y="235998"/>
                  </a:cubicBezTo>
                  <a:cubicBezTo>
                    <a:pt x="142081" y="223299"/>
                    <a:pt x="165101" y="239967"/>
                    <a:pt x="149226" y="224092"/>
                  </a:cubicBezTo>
                  <a:cubicBezTo>
                    <a:pt x="147202" y="222068"/>
                    <a:pt x="144463" y="220917"/>
                    <a:pt x="142082" y="219330"/>
                  </a:cubicBezTo>
                  <a:cubicBezTo>
                    <a:pt x="133354" y="206236"/>
                    <a:pt x="142080" y="217343"/>
                    <a:pt x="130176" y="207423"/>
                  </a:cubicBezTo>
                  <a:cubicBezTo>
                    <a:pt x="127589" y="205267"/>
                    <a:pt x="125956" y="201951"/>
                    <a:pt x="123032" y="200280"/>
                  </a:cubicBezTo>
                  <a:cubicBezTo>
                    <a:pt x="120190" y="198656"/>
                    <a:pt x="116654" y="198797"/>
                    <a:pt x="113507" y="197898"/>
                  </a:cubicBezTo>
                  <a:cubicBezTo>
                    <a:pt x="111093" y="197208"/>
                    <a:pt x="108744" y="196311"/>
                    <a:pt x="106363" y="195517"/>
                  </a:cubicBezTo>
                  <a:cubicBezTo>
                    <a:pt x="103982" y="193930"/>
                    <a:pt x="101779" y="192035"/>
                    <a:pt x="99220" y="190755"/>
                  </a:cubicBezTo>
                  <a:cubicBezTo>
                    <a:pt x="79498" y="180893"/>
                    <a:pt x="105410" y="197261"/>
                    <a:pt x="84932" y="183611"/>
                  </a:cubicBezTo>
                  <a:cubicBezTo>
                    <a:pt x="76250" y="157562"/>
                    <a:pt x="90096" y="197015"/>
                    <a:pt x="77788" y="169323"/>
                  </a:cubicBezTo>
                  <a:cubicBezTo>
                    <a:pt x="77784" y="169315"/>
                    <a:pt x="71837" y="151468"/>
                    <a:pt x="70645" y="147892"/>
                  </a:cubicBezTo>
                  <a:lnTo>
                    <a:pt x="68263" y="140748"/>
                  </a:lnTo>
                  <a:cubicBezTo>
                    <a:pt x="66694" y="136043"/>
                    <a:pt x="65316" y="129818"/>
                    <a:pt x="61120" y="126461"/>
                  </a:cubicBezTo>
                  <a:cubicBezTo>
                    <a:pt x="58661" y="124494"/>
                    <a:pt x="42692" y="121841"/>
                    <a:pt x="42070" y="121698"/>
                  </a:cubicBezTo>
                  <a:cubicBezTo>
                    <a:pt x="24608" y="117668"/>
                    <a:pt x="27687" y="118491"/>
                    <a:pt x="15876" y="114555"/>
                  </a:cubicBezTo>
                  <a:cubicBezTo>
                    <a:pt x="13495" y="112967"/>
                    <a:pt x="10249" y="112219"/>
                    <a:pt x="8732" y="109792"/>
                  </a:cubicBezTo>
                  <a:cubicBezTo>
                    <a:pt x="6071" y="105535"/>
                    <a:pt x="3970" y="95505"/>
                    <a:pt x="3970" y="95505"/>
                  </a:cubicBezTo>
                  <a:cubicBezTo>
                    <a:pt x="1390" y="54236"/>
                    <a:pt x="0" y="53039"/>
                    <a:pt x="1588" y="4549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FF">
                    <a:shade val="30000"/>
                    <a:satMod val="115000"/>
                  </a:srgbClr>
                </a:gs>
                <a:gs pos="50000">
                  <a:srgbClr val="FFCCFF">
                    <a:shade val="67500"/>
                    <a:satMod val="115000"/>
                  </a:srgbClr>
                </a:gs>
                <a:gs pos="100000">
                  <a:srgbClr val="FFCC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" name="Freeform 429"/>
            <p:cNvSpPr/>
            <p:nvPr/>
          </p:nvSpPr>
          <p:spPr bwMode="auto">
            <a:xfrm rot="20064777">
              <a:off x="4521924" y="4622849"/>
              <a:ext cx="216567" cy="230839"/>
            </a:xfrm>
            <a:custGeom>
              <a:avLst/>
              <a:gdLst>
                <a:gd name="connsiteX0" fmla="*/ 174256 w 213445"/>
                <a:gd name="connsiteY0" fmla="*/ 219075 h 233362"/>
                <a:gd name="connsiteX1" fmla="*/ 148062 w 213445"/>
                <a:gd name="connsiteY1" fmla="*/ 223837 h 233362"/>
                <a:gd name="connsiteX2" fmla="*/ 133774 w 213445"/>
                <a:gd name="connsiteY2" fmla="*/ 233362 h 233362"/>
                <a:gd name="connsiteX3" fmla="*/ 71862 w 213445"/>
                <a:gd name="connsiteY3" fmla="*/ 230981 h 233362"/>
                <a:gd name="connsiteX4" fmla="*/ 64718 w 213445"/>
                <a:gd name="connsiteY4" fmla="*/ 228600 h 233362"/>
                <a:gd name="connsiteX5" fmla="*/ 57574 w 213445"/>
                <a:gd name="connsiteY5" fmla="*/ 223837 h 233362"/>
                <a:gd name="connsiteX6" fmla="*/ 50431 w 213445"/>
                <a:gd name="connsiteY6" fmla="*/ 209550 h 233362"/>
                <a:gd name="connsiteX7" fmla="*/ 48049 w 213445"/>
                <a:gd name="connsiteY7" fmla="*/ 202406 h 233362"/>
                <a:gd name="connsiteX8" fmla="*/ 43287 w 213445"/>
                <a:gd name="connsiteY8" fmla="*/ 195262 h 233362"/>
                <a:gd name="connsiteX9" fmla="*/ 38524 w 213445"/>
                <a:gd name="connsiteY9" fmla="*/ 180975 h 233362"/>
                <a:gd name="connsiteX10" fmla="*/ 33762 w 213445"/>
                <a:gd name="connsiteY10" fmla="*/ 130968 h 233362"/>
                <a:gd name="connsiteX11" fmla="*/ 28999 w 213445"/>
                <a:gd name="connsiteY11" fmla="*/ 114300 h 233362"/>
                <a:gd name="connsiteX12" fmla="*/ 21856 w 213445"/>
                <a:gd name="connsiteY12" fmla="*/ 109537 h 233362"/>
                <a:gd name="connsiteX13" fmla="*/ 17093 w 213445"/>
                <a:gd name="connsiteY13" fmla="*/ 102393 h 233362"/>
                <a:gd name="connsiteX14" fmla="*/ 9949 w 213445"/>
                <a:gd name="connsiteY14" fmla="*/ 88106 h 233362"/>
                <a:gd name="connsiteX15" fmla="*/ 5187 w 213445"/>
                <a:gd name="connsiteY15" fmla="*/ 71437 h 233362"/>
                <a:gd name="connsiteX16" fmla="*/ 424 w 213445"/>
                <a:gd name="connsiteY16" fmla="*/ 52387 h 233362"/>
                <a:gd name="connsiteX17" fmla="*/ 2806 w 213445"/>
                <a:gd name="connsiteY17" fmla="*/ 9525 h 233362"/>
                <a:gd name="connsiteX18" fmla="*/ 9949 w 213445"/>
                <a:gd name="connsiteY18" fmla="*/ 4762 h 233362"/>
                <a:gd name="connsiteX19" fmla="*/ 24237 w 213445"/>
                <a:gd name="connsiteY19" fmla="*/ 0 h 233362"/>
                <a:gd name="connsiteX20" fmla="*/ 50431 w 213445"/>
                <a:gd name="connsiteY20" fmla="*/ 2381 h 233362"/>
                <a:gd name="connsiteX21" fmla="*/ 64718 w 213445"/>
                <a:gd name="connsiteY21" fmla="*/ 9525 h 233362"/>
                <a:gd name="connsiteX22" fmla="*/ 71862 w 213445"/>
                <a:gd name="connsiteY22" fmla="*/ 11906 h 233362"/>
                <a:gd name="connsiteX23" fmla="*/ 81387 w 213445"/>
                <a:gd name="connsiteY23" fmla="*/ 14287 h 233362"/>
                <a:gd name="connsiteX24" fmla="*/ 100437 w 213445"/>
                <a:gd name="connsiteY24" fmla="*/ 19050 h 233362"/>
                <a:gd name="connsiteX25" fmla="*/ 107581 w 213445"/>
                <a:gd name="connsiteY25" fmla="*/ 23812 h 233362"/>
                <a:gd name="connsiteX26" fmla="*/ 124249 w 213445"/>
                <a:gd name="connsiteY26" fmla="*/ 42862 h 233362"/>
                <a:gd name="connsiteX27" fmla="*/ 136156 w 213445"/>
                <a:gd name="connsiteY27" fmla="*/ 54768 h 233362"/>
                <a:gd name="connsiteX28" fmla="*/ 150443 w 213445"/>
                <a:gd name="connsiteY28" fmla="*/ 66675 h 233362"/>
                <a:gd name="connsiteX29" fmla="*/ 155206 w 213445"/>
                <a:gd name="connsiteY29" fmla="*/ 73818 h 233362"/>
                <a:gd name="connsiteX30" fmla="*/ 169493 w 213445"/>
                <a:gd name="connsiteY30" fmla="*/ 83343 h 233362"/>
                <a:gd name="connsiteX31" fmla="*/ 186162 w 213445"/>
                <a:gd name="connsiteY31" fmla="*/ 104775 h 233362"/>
                <a:gd name="connsiteX32" fmla="*/ 195687 w 213445"/>
                <a:gd name="connsiteY32" fmla="*/ 133350 h 233362"/>
                <a:gd name="connsiteX33" fmla="*/ 198068 w 213445"/>
                <a:gd name="connsiteY33" fmla="*/ 140493 h 233362"/>
                <a:gd name="connsiteX34" fmla="*/ 200449 w 213445"/>
                <a:gd name="connsiteY34" fmla="*/ 147637 h 233362"/>
                <a:gd name="connsiteX35" fmla="*/ 205212 w 213445"/>
                <a:gd name="connsiteY35" fmla="*/ 154781 h 233362"/>
                <a:gd name="connsiteX36" fmla="*/ 205212 w 213445"/>
                <a:gd name="connsiteY36" fmla="*/ 195262 h 233362"/>
                <a:gd name="connsiteX37" fmla="*/ 190924 w 213445"/>
                <a:gd name="connsiteY37" fmla="*/ 200025 h 233362"/>
                <a:gd name="connsiteX38" fmla="*/ 174256 w 213445"/>
                <a:gd name="connsiteY38" fmla="*/ 219075 h 233362"/>
                <a:gd name="connsiteX39" fmla="*/ 174256 w 213445"/>
                <a:gd name="connsiteY39" fmla="*/ 219075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3445" h="233362">
                  <a:moveTo>
                    <a:pt x="174256" y="219075"/>
                  </a:moveTo>
                  <a:cubicBezTo>
                    <a:pt x="169890" y="219869"/>
                    <a:pt x="154456" y="220285"/>
                    <a:pt x="148062" y="223837"/>
                  </a:cubicBezTo>
                  <a:cubicBezTo>
                    <a:pt x="143058" y="226617"/>
                    <a:pt x="133774" y="233362"/>
                    <a:pt x="133774" y="233362"/>
                  </a:cubicBezTo>
                  <a:cubicBezTo>
                    <a:pt x="113137" y="232568"/>
                    <a:pt x="92466" y="232402"/>
                    <a:pt x="71862" y="230981"/>
                  </a:cubicBezTo>
                  <a:cubicBezTo>
                    <a:pt x="69358" y="230808"/>
                    <a:pt x="66963" y="229723"/>
                    <a:pt x="64718" y="228600"/>
                  </a:cubicBezTo>
                  <a:cubicBezTo>
                    <a:pt x="62158" y="227320"/>
                    <a:pt x="59955" y="225425"/>
                    <a:pt x="57574" y="223837"/>
                  </a:cubicBezTo>
                  <a:cubicBezTo>
                    <a:pt x="51591" y="205886"/>
                    <a:pt x="59660" y="228007"/>
                    <a:pt x="50431" y="209550"/>
                  </a:cubicBezTo>
                  <a:cubicBezTo>
                    <a:pt x="49308" y="207305"/>
                    <a:pt x="49172" y="204651"/>
                    <a:pt x="48049" y="202406"/>
                  </a:cubicBezTo>
                  <a:cubicBezTo>
                    <a:pt x="46769" y="199846"/>
                    <a:pt x="44449" y="197877"/>
                    <a:pt x="43287" y="195262"/>
                  </a:cubicBezTo>
                  <a:cubicBezTo>
                    <a:pt x="41248" y="190675"/>
                    <a:pt x="38524" y="180975"/>
                    <a:pt x="38524" y="180975"/>
                  </a:cubicBezTo>
                  <a:cubicBezTo>
                    <a:pt x="36557" y="149504"/>
                    <a:pt x="38426" y="151959"/>
                    <a:pt x="33762" y="130968"/>
                  </a:cubicBezTo>
                  <a:cubicBezTo>
                    <a:pt x="33630" y="130372"/>
                    <a:pt x="30225" y="115833"/>
                    <a:pt x="28999" y="114300"/>
                  </a:cubicBezTo>
                  <a:cubicBezTo>
                    <a:pt x="27211" y="112065"/>
                    <a:pt x="24237" y="111125"/>
                    <a:pt x="21856" y="109537"/>
                  </a:cubicBezTo>
                  <a:cubicBezTo>
                    <a:pt x="20268" y="107156"/>
                    <a:pt x="18373" y="104953"/>
                    <a:pt x="17093" y="102393"/>
                  </a:cubicBezTo>
                  <a:cubicBezTo>
                    <a:pt x="7233" y="82675"/>
                    <a:pt x="23600" y="108582"/>
                    <a:pt x="9949" y="88106"/>
                  </a:cubicBezTo>
                  <a:cubicBezTo>
                    <a:pt x="7298" y="80151"/>
                    <a:pt x="7180" y="80407"/>
                    <a:pt x="5187" y="71437"/>
                  </a:cubicBezTo>
                  <a:cubicBezTo>
                    <a:pt x="1357" y="54199"/>
                    <a:pt x="4680" y="65151"/>
                    <a:pt x="424" y="52387"/>
                  </a:cubicBezTo>
                  <a:cubicBezTo>
                    <a:pt x="1218" y="38100"/>
                    <a:pt x="0" y="23557"/>
                    <a:pt x="2806" y="9525"/>
                  </a:cubicBezTo>
                  <a:cubicBezTo>
                    <a:pt x="3367" y="6719"/>
                    <a:pt x="7334" y="5924"/>
                    <a:pt x="9949" y="4762"/>
                  </a:cubicBezTo>
                  <a:cubicBezTo>
                    <a:pt x="14537" y="2723"/>
                    <a:pt x="24237" y="0"/>
                    <a:pt x="24237" y="0"/>
                  </a:cubicBezTo>
                  <a:cubicBezTo>
                    <a:pt x="32968" y="794"/>
                    <a:pt x="41752" y="1141"/>
                    <a:pt x="50431" y="2381"/>
                  </a:cubicBezTo>
                  <a:cubicBezTo>
                    <a:pt x="58810" y="3578"/>
                    <a:pt x="57172" y="5752"/>
                    <a:pt x="64718" y="9525"/>
                  </a:cubicBezTo>
                  <a:cubicBezTo>
                    <a:pt x="66963" y="10648"/>
                    <a:pt x="69448" y="11216"/>
                    <a:pt x="71862" y="11906"/>
                  </a:cubicBezTo>
                  <a:cubicBezTo>
                    <a:pt x="75009" y="12805"/>
                    <a:pt x="78192" y="13577"/>
                    <a:pt x="81387" y="14287"/>
                  </a:cubicBezTo>
                  <a:cubicBezTo>
                    <a:pt x="86285" y="15375"/>
                    <a:pt x="95327" y="16495"/>
                    <a:pt x="100437" y="19050"/>
                  </a:cubicBezTo>
                  <a:cubicBezTo>
                    <a:pt x="102997" y="20330"/>
                    <a:pt x="105200" y="22225"/>
                    <a:pt x="107581" y="23812"/>
                  </a:cubicBezTo>
                  <a:cubicBezTo>
                    <a:pt x="118693" y="40481"/>
                    <a:pt x="112343" y="34925"/>
                    <a:pt x="124249" y="42862"/>
                  </a:cubicBezTo>
                  <a:cubicBezTo>
                    <a:pt x="132983" y="55962"/>
                    <a:pt x="124247" y="44844"/>
                    <a:pt x="136156" y="54768"/>
                  </a:cubicBezTo>
                  <a:cubicBezTo>
                    <a:pt x="154498" y="70053"/>
                    <a:pt x="132699" y="54845"/>
                    <a:pt x="150443" y="66675"/>
                  </a:cubicBezTo>
                  <a:cubicBezTo>
                    <a:pt x="152031" y="69056"/>
                    <a:pt x="153052" y="71934"/>
                    <a:pt x="155206" y="73818"/>
                  </a:cubicBezTo>
                  <a:cubicBezTo>
                    <a:pt x="159514" y="77587"/>
                    <a:pt x="169493" y="83343"/>
                    <a:pt x="169493" y="83343"/>
                  </a:cubicBezTo>
                  <a:cubicBezTo>
                    <a:pt x="180886" y="100433"/>
                    <a:pt x="174971" y="93584"/>
                    <a:pt x="186162" y="104775"/>
                  </a:cubicBezTo>
                  <a:lnTo>
                    <a:pt x="195687" y="133350"/>
                  </a:lnTo>
                  <a:lnTo>
                    <a:pt x="198068" y="140493"/>
                  </a:lnTo>
                  <a:cubicBezTo>
                    <a:pt x="198862" y="142874"/>
                    <a:pt x="199057" y="145549"/>
                    <a:pt x="200449" y="147637"/>
                  </a:cubicBezTo>
                  <a:lnTo>
                    <a:pt x="205212" y="154781"/>
                  </a:lnTo>
                  <a:cubicBezTo>
                    <a:pt x="209837" y="168659"/>
                    <a:pt x="213445" y="176444"/>
                    <a:pt x="205212" y="195262"/>
                  </a:cubicBezTo>
                  <a:cubicBezTo>
                    <a:pt x="203200" y="199861"/>
                    <a:pt x="190924" y="200025"/>
                    <a:pt x="190924" y="200025"/>
                  </a:cubicBezTo>
                  <a:cubicBezTo>
                    <a:pt x="186617" y="206485"/>
                    <a:pt x="182758" y="216240"/>
                    <a:pt x="174256" y="219075"/>
                  </a:cubicBezTo>
                  <a:lnTo>
                    <a:pt x="174256" y="2190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C3399">
                    <a:shade val="30000"/>
                    <a:satMod val="115000"/>
                  </a:srgbClr>
                </a:gs>
                <a:gs pos="50000">
                  <a:srgbClr val="CC3399">
                    <a:shade val="67500"/>
                    <a:satMod val="115000"/>
                  </a:srgbClr>
                </a:gs>
                <a:gs pos="100000">
                  <a:srgbClr val="CC33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" name="Freeform 430"/>
            <p:cNvSpPr/>
            <p:nvPr/>
          </p:nvSpPr>
          <p:spPr bwMode="auto">
            <a:xfrm rot="20064777">
              <a:off x="4877441" y="4709894"/>
              <a:ext cx="267581" cy="230747"/>
            </a:xfrm>
            <a:custGeom>
              <a:avLst/>
              <a:gdLst>
                <a:gd name="connsiteX0" fmla="*/ 17368 w 267703"/>
                <a:gd name="connsiteY0" fmla="*/ 128588 h 230749"/>
                <a:gd name="connsiteX1" fmla="*/ 699 w 267703"/>
                <a:gd name="connsiteY1" fmla="*/ 111919 h 230749"/>
                <a:gd name="connsiteX2" fmla="*/ 3080 w 267703"/>
                <a:gd name="connsiteY2" fmla="*/ 59532 h 230749"/>
                <a:gd name="connsiteX3" fmla="*/ 7843 w 267703"/>
                <a:gd name="connsiteY3" fmla="*/ 52388 h 230749"/>
                <a:gd name="connsiteX4" fmla="*/ 14987 w 267703"/>
                <a:gd name="connsiteY4" fmla="*/ 50007 h 230749"/>
                <a:gd name="connsiteX5" fmla="*/ 29274 w 267703"/>
                <a:gd name="connsiteY5" fmla="*/ 42863 h 230749"/>
                <a:gd name="connsiteX6" fmla="*/ 43562 w 267703"/>
                <a:gd name="connsiteY6" fmla="*/ 35719 h 230749"/>
                <a:gd name="connsiteX7" fmla="*/ 57849 w 267703"/>
                <a:gd name="connsiteY7" fmla="*/ 33338 h 230749"/>
                <a:gd name="connsiteX8" fmla="*/ 60230 w 267703"/>
                <a:gd name="connsiteY8" fmla="*/ 40482 h 230749"/>
                <a:gd name="connsiteX9" fmla="*/ 62612 w 267703"/>
                <a:gd name="connsiteY9" fmla="*/ 64294 h 230749"/>
                <a:gd name="connsiteX10" fmla="*/ 69755 w 267703"/>
                <a:gd name="connsiteY10" fmla="*/ 66675 h 230749"/>
                <a:gd name="connsiteX11" fmla="*/ 74518 w 267703"/>
                <a:gd name="connsiteY11" fmla="*/ 52388 h 230749"/>
                <a:gd name="connsiteX12" fmla="*/ 76899 w 267703"/>
                <a:gd name="connsiteY12" fmla="*/ 45244 h 230749"/>
                <a:gd name="connsiteX13" fmla="*/ 84043 w 267703"/>
                <a:gd name="connsiteY13" fmla="*/ 40482 h 230749"/>
                <a:gd name="connsiteX14" fmla="*/ 91187 w 267703"/>
                <a:gd name="connsiteY14" fmla="*/ 38100 h 230749"/>
                <a:gd name="connsiteX15" fmla="*/ 114999 w 267703"/>
                <a:gd name="connsiteY15" fmla="*/ 33338 h 230749"/>
                <a:gd name="connsiteX16" fmla="*/ 129287 w 267703"/>
                <a:gd name="connsiteY16" fmla="*/ 28575 h 230749"/>
                <a:gd name="connsiteX17" fmla="*/ 136430 w 267703"/>
                <a:gd name="connsiteY17" fmla="*/ 26194 h 230749"/>
                <a:gd name="connsiteX18" fmla="*/ 141193 w 267703"/>
                <a:gd name="connsiteY18" fmla="*/ 19050 h 230749"/>
                <a:gd name="connsiteX19" fmla="*/ 148337 w 267703"/>
                <a:gd name="connsiteY19" fmla="*/ 16669 h 230749"/>
                <a:gd name="connsiteX20" fmla="*/ 184055 w 267703"/>
                <a:gd name="connsiteY20" fmla="*/ 9525 h 230749"/>
                <a:gd name="connsiteX21" fmla="*/ 205487 w 267703"/>
                <a:gd name="connsiteY21" fmla="*/ 0 h 230749"/>
                <a:gd name="connsiteX22" fmla="*/ 224537 w 267703"/>
                <a:gd name="connsiteY22" fmla="*/ 2382 h 230749"/>
                <a:gd name="connsiteX23" fmla="*/ 229299 w 267703"/>
                <a:gd name="connsiteY23" fmla="*/ 9525 h 230749"/>
                <a:gd name="connsiteX24" fmla="*/ 236443 w 267703"/>
                <a:gd name="connsiteY24" fmla="*/ 14288 h 230749"/>
                <a:gd name="connsiteX25" fmla="*/ 245968 w 267703"/>
                <a:gd name="connsiteY25" fmla="*/ 28575 h 230749"/>
                <a:gd name="connsiteX26" fmla="*/ 253112 w 267703"/>
                <a:gd name="connsiteY26" fmla="*/ 42863 h 230749"/>
                <a:gd name="connsiteX27" fmla="*/ 262637 w 267703"/>
                <a:gd name="connsiteY27" fmla="*/ 64294 h 230749"/>
                <a:gd name="connsiteX28" fmla="*/ 262637 w 267703"/>
                <a:gd name="connsiteY28" fmla="*/ 114300 h 230749"/>
                <a:gd name="connsiteX29" fmla="*/ 257874 w 267703"/>
                <a:gd name="connsiteY29" fmla="*/ 121444 h 230749"/>
                <a:gd name="connsiteX30" fmla="*/ 243587 w 267703"/>
                <a:gd name="connsiteY30" fmla="*/ 130969 h 230749"/>
                <a:gd name="connsiteX31" fmla="*/ 236443 w 267703"/>
                <a:gd name="connsiteY31" fmla="*/ 145257 h 230749"/>
                <a:gd name="connsiteX32" fmla="*/ 231680 w 267703"/>
                <a:gd name="connsiteY32" fmla="*/ 166688 h 230749"/>
                <a:gd name="connsiteX33" fmla="*/ 215012 w 267703"/>
                <a:gd name="connsiteY33" fmla="*/ 185738 h 230749"/>
                <a:gd name="connsiteX34" fmla="*/ 210249 w 267703"/>
                <a:gd name="connsiteY34" fmla="*/ 192882 h 230749"/>
                <a:gd name="connsiteX35" fmla="*/ 195962 w 267703"/>
                <a:gd name="connsiteY35" fmla="*/ 202407 h 230749"/>
                <a:gd name="connsiteX36" fmla="*/ 174530 w 267703"/>
                <a:gd name="connsiteY36" fmla="*/ 209550 h 230749"/>
                <a:gd name="connsiteX37" fmla="*/ 160243 w 267703"/>
                <a:gd name="connsiteY37" fmla="*/ 214313 h 230749"/>
                <a:gd name="connsiteX38" fmla="*/ 153099 w 267703"/>
                <a:gd name="connsiteY38" fmla="*/ 216694 h 230749"/>
                <a:gd name="connsiteX39" fmla="*/ 114999 w 267703"/>
                <a:gd name="connsiteY39" fmla="*/ 221457 h 230749"/>
                <a:gd name="connsiteX40" fmla="*/ 105474 w 267703"/>
                <a:gd name="connsiteY40" fmla="*/ 219075 h 230749"/>
                <a:gd name="connsiteX41" fmla="*/ 91187 w 267703"/>
                <a:gd name="connsiteY41" fmla="*/ 214313 h 230749"/>
                <a:gd name="connsiteX42" fmla="*/ 84043 w 267703"/>
                <a:gd name="connsiteY42" fmla="*/ 200025 h 230749"/>
                <a:gd name="connsiteX43" fmla="*/ 81662 w 267703"/>
                <a:gd name="connsiteY43" fmla="*/ 192882 h 230749"/>
                <a:gd name="connsiteX44" fmla="*/ 76899 w 267703"/>
                <a:gd name="connsiteY44" fmla="*/ 185738 h 230749"/>
                <a:gd name="connsiteX45" fmla="*/ 72137 w 267703"/>
                <a:gd name="connsiteY45" fmla="*/ 176213 h 230749"/>
                <a:gd name="connsiteX46" fmla="*/ 69755 w 267703"/>
                <a:gd name="connsiteY46" fmla="*/ 169069 h 230749"/>
                <a:gd name="connsiteX47" fmla="*/ 60230 w 267703"/>
                <a:gd name="connsiteY47" fmla="*/ 154782 h 230749"/>
                <a:gd name="connsiteX48" fmla="*/ 50705 w 267703"/>
                <a:gd name="connsiteY48" fmla="*/ 140494 h 230749"/>
                <a:gd name="connsiteX49" fmla="*/ 43562 w 267703"/>
                <a:gd name="connsiteY49" fmla="*/ 138113 h 230749"/>
                <a:gd name="connsiteX50" fmla="*/ 36418 w 267703"/>
                <a:gd name="connsiteY50" fmla="*/ 133350 h 230749"/>
                <a:gd name="connsiteX51" fmla="*/ 19749 w 267703"/>
                <a:gd name="connsiteY51" fmla="*/ 128588 h 230749"/>
                <a:gd name="connsiteX52" fmla="*/ 12605 w 267703"/>
                <a:gd name="connsiteY52" fmla="*/ 123825 h 230749"/>
                <a:gd name="connsiteX53" fmla="*/ 5462 w 267703"/>
                <a:gd name="connsiteY53" fmla="*/ 121444 h 230749"/>
                <a:gd name="connsiteX54" fmla="*/ 17368 w 267703"/>
                <a:gd name="connsiteY54" fmla="*/ 128588 h 23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67703" h="230749">
                  <a:moveTo>
                    <a:pt x="17368" y="128588"/>
                  </a:moveTo>
                  <a:cubicBezTo>
                    <a:pt x="16574" y="127001"/>
                    <a:pt x="918" y="117401"/>
                    <a:pt x="699" y="111919"/>
                  </a:cubicBezTo>
                  <a:cubicBezTo>
                    <a:pt x="0" y="94453"/>
                    <a:pt x="997" y="76888"/>
                    <a:pt x="3080" y="59532"/>
                  </a:cubicBezTo>
                  <a:cubicBezTo>
                    <a:pt x="3421" y="56690"/>
                    <a:pt x="5608" y="54176"/>
                    <a:pt x="7843" y="52388"/>
                  </a:cubicBezTo>
                  <a:cubicBezTo>
                    <a:pt x="9803" y="50820"/>
                    <a:pt x="12606" y="50801"/>
                    <a:pt x="14987" y="50007"/>
                  </a:cubicBezTo>
                  <a:cubicBezTo>
                    <a:pt x="35452" y="36361"/>
                    <a:pt x="9562" y="52719"/>
                    <a:pt x="29274" y="42863"/>
                  </a:cubicBezTo>
                  <a:cubicBezTo>
                    <a:pt x="47739" y="33631"/>
                    <a:pt x="25606" y="41704"/>
                    <a:pt x="43562" y="35719"/>
                  </a:cubicBezTo>
                  <a:cubicBezTo>
                    <a:pt x="48297" y="32562"/>
                    <a:pt x="51934" y="27423"/>
                    <a:pt x="57849" y="33338"/>
                  </a:cubicBezTo>
                  <a:cubicBezTo>
                    <a:pt x="59624" y="35113"/>
                    <a:pt x="59436" y="38101"/>
                    <a:pt x="60230" y="40482"/>
                  </a:cubicBezTo>
                  <a:cubicBezTo>
                    <a:pt x="61024" y="48419"/>
                    <a:pt x="59886" y="56797"/>
                    <a:pt x="62612" y="64294"/>
                  </a:cubicBezTo>
                  <a:cubicBezTo>
                    <a:pt x="63470" y="66653"/>
                    <a:pt x="67980" y="68450"/>
                    <a:pt x="69755" y="66675"/>
                  </a:cubicBezTo>
                  <a:cubicBezTo>
                    <a:pt x="73305" y="63125"/>
                    <a:pt x="72930" y="57150"/>
                    <a:pt x="74518" y="52388"/>
                  </a:cubicBezTo>
                  <a:cubicBezTo>
                    <a:pt x="75312" y="50007"/>
                    <a:pt x="74810" y="46636"/>
                    <a:pt x="76899" y="45244"/>
                  </a:cubicBezTo>
                  <a:cubicBezTo>
                    <a:pt x="79280" y="43657"/>
                    <a:pt x="81483" y="41762"/>
                    <a:pt x="84043" y="40482"/>
                  </a:cubicBezTo>
                  <a:cubicBezTo>
                    <a:pt x="86288" y="39359"/>
                    <a:pt x="88773" y="38790"/>
                    <a:pt x="91187" y="38100"/>
                  </a:cubicBezTo>
                  <a:cubicBezTo>
                    <a:pt x="118870" y="30190"/>
                    <a:pt x="77607" y="42686"/>
                    <a:pt x="114999" y="33338"/>
                  </a:cubicBezTo>
                  <a:cubicBezTo>
                    <a:pt x="119869" y="32120"/>
                    <a:pt x="124524" y="30163"/>
                    <a:pt x="129287" y="28575"/>
                  </a:cubicBezTo>
                  <a:lnTo>
                    <a:pt x="136430" y="26194"/>
                  </a:lnTo>
                  <a:cubicBezTo>
                    <a:pt x="138018" y="23813"/>
                    <a:pt x="138958" y="20838"/>
                    <a:pt x="141193" y="19050"/>
                  </a:cubicBezTo>
                  <a:cubicBezTo>
                    <a:pt x="143153" y="17482"/>
                    <a:pt x="146092" y="17791"/>
                    <a:pt x="148337" y="16669"/>
                  </a:cubicBezTo>
                  <a:cubicBezTo>
                    <a:pt x="169473" y="6102"/>
                    <a:pt x="132453" y="13827"/>
                    <a:pt x="184055" y="9525"/>
                  </a:cubicBezTo>
                  <a:cubicBezTo>
                    <a:pt x="201058" y="3858"/>
                    <a:pt x="194166" y="7548"/>
                    <a:pt x="205487" y="0"/>
                  </a:cubicBezTo>
                  <a:cubicBezTo>
                    <a:pt x="211837" y="794"/>
                    <a:pt x="218595" y="5"/>
                    <a:pt x="224537" y="2382"/>
                  </a:cubicBezTo>
                  <a:cubicBezTo>
                    <a:pt x="227194" y="3445"/>
                    <a:pt x="227276" y="7502"/>
                    <a:pt x="229299" y="9525"/>
                  </a:cubicBezTo>
                  <a:cubicBezTo>
                    <a:pt x="231323" y="11549"/>
                    <a:pt x="234062" y="12700"/>
                    <a:pt x="236443" y="14288"/>
                  </a:cubicBezTo>
                  <a:cubicBezTo>
                    <a:pt x="239618" y="19050"/>
                    <a:pt x="244158" y="23145"/>
                    <a:pt x="245968" y="28575"/>
                  </a:cubicBezTo>
                  <a:cubicBezTo>
                    <a:pt x="249254" y="38434"/>
                    <a:pt x="246957" y="33631"/>
                    <a:pt x="253112" y="42863"/>
                  </a:cubicBezTo>
                  <a:cubicBezTo>
                    <a:pt x="258779" y="59865"/>
                    <a:pt x="255089" y="52973"/>
                    <a:pt x="262637" y="64294"/>
                  </a:cubicBezTo>
                  <a:cubicBezTo>
                    <a:pt x="267692" y="84518"/>
                    <a:pt x="267703" y="80526"/>
                    <a:pt x="262637" y="114300"/>
                  </a:cubicBezTo>
                  <a:cubicBezTo>
                    <a:pt x="262212" y="117130"/>
                    <a:pt x="260028" y="119559"/>
                    <a:pt x="257874" y="121444"/>
                  </a:cubicBezTo>
                  <a:cubicBezTo>
                    <a:pt x="253567" y="125213"/>
                    <a:pt x="243587" y="130969"/>
                    <a:pt x="243587" y="130969"/>
                  </a:cubicBezTo>
                  <a:cubicBezTo>
                    <a:pt x="239305" y="137392"/>
                    <a:pt x="238086" y="137862"/>
                    <a:pt x="236443" y="145257"/>
                  </a:cubicBezTo>
                  <a:cubicBezTo>
                    <a:pt x="235437" y="149786"/>
                    <a:pt x="234660" y="161325"/>
                    <a:pt x="231680" y="166688"/>
                  </a:cubicBezTo>
                  <a:cubicBezTo>
                    <a:pt x="223509" y="181395"/>
                    <a:pt x="225446" y="178780"/>
                    <a:pt x="215012" y="185738"/>
                  </a:cubicBezTo>
                  <a:cubicBezTo>
                    <a:pt x="213424" y="188119"/>
                    <a:pt x="212403" y="190997"/>
                    <a:pt x="210249" y="192882"/>
                  </a:cubicBezTo>
                  <a:cubicBezTo>
                    <a:pt x="205942" y="196651"/>
                    <a:pt x="201392" y="200597"/>
                    <a:pt x="195962" y="202407"/>
                  </a:cubicBezTo>
                  <a:lnTo>
                    <a:pt x="174530" y="209550"/>
                  </a:lnTo>
                  <a:lnTo>
                    <a:pt x="160243" y="214313"/>
                  </a:lnTo>
                  <a:lnTo>
                    <a:pt x="153099" y="216694"/>
                  </a:lnTo>
                  <a:cubicBezTo>
                    <a:pt x="139044" y="230749"/>
                    <a:pt x="148062" y="225347"/>
                    <a:pt x="114999" y="221457"/>
                  </a:cubicBezTo>
                  <a:cubicBezTo>
                    <a:pt x="111749" y="221075"/>
                    <a:pt x="108609" y="220015"/>
                    <a:pt x="105474" y="219075"/>
                  </a:cubicBezTo>
                  <a:cubicBezTo>
                    <a:pt x="100666" y="217632"/>
                    <a:pt x="91187" y="214313"/>
                    <a:pt x="91187" y="214313"/>
                  </a:cubicBezTo>
                  <a:cubicBezTo>
                    <a:pt x="85198" y="196352"/>
                    <a:pt x="93277" y="218494"/>
                    <a:pt x="84043" y="200025"/>
                  </a:cubicBezTo>
                  <a:cubicBezTo>
                    <a:pt x="82921" y="197780"/>
                    <a:pt x="82784" y="195127"/>
                    <a:pt x="81662" y="192882"/>
                  </a:cubicBezTo>
                  <a:cubicBezTo>
                    <a:pt x="80382" y="190322"/>
                    <a:pt x="78319" y="188223"/>
                    <a:pt x="76899" y="185738"/>
                  </a:cubicBezTo>
                  <a:cubicBezTo>
                    <a:pt x="75138" y="182656"/>
                    <a:pt x="73535" y="179476"/>
                    <a:pt x="72137" y="176213"/>
                  </a:cubicBezTo>
                  <a:cubicBezTo>
                    <a:pt x="71148" y="173906"/>
                    <a:pt x="70974" y="171263"/>
                    <a:pt x="69755" y="169069"/>
                  </a:cubicBezTo>
                  <a:cubicBezTo>
                    <a:pt x="66975" y="164066"/>
                    <a:pt x="63405" y="159544"/>
                    <a:pt x="60230" y="154782"/>
                  </a:cubicBezTo>
                  <a:cubicBezTo>
                    <a:pt x="60229" y="154781"/>
                    <a:pt x="50707" y="140495"/>
                    <a:pt x="50705" y="140494"/>
                  </a:cubicBezTo>
                  <a:lnTo>
                    <a:pt x="43562" y="138113"/>
                  </a:lnTo>
                  <a:cubicBezTo>
                    <a:pt x="41181" y="136525"/>
                    <a:pt x="38978" y="134630"/>
                    <a:pt x="36418" y="133350"/>
                  </a:cubicBezTo>
                  <a:cubicBezTo>
                    <a:pt x="33003" y="131642"/>
                    <a:pt x="22799" y="129351"/>
                    <a:pt x="19749" y="128588"/>
                  </a:cubicBezTo>
                  <a:cubicBezTo>
                    <a:pt x="17368" y="127000"/>
                    <a:pt x="15165" y="125105"/>
                    <a:pt x="12605" y="123825"/>
                  </a:cubicBezTo>
                  <a:cubicBezTo>
                    <a:pt x="10360" y="122703"/>
                    <a:pt x="7550" y="122836"/>
                    <a:pt x="5462" y="121444"/>
                  </a:cubicBezTo>
                  <a:cubicBezTo>
                    <a:pt x="4802" y="121004"/>
                    <a:pt x="18162" y="130175"/>
                    <a:pt x="17368" y="12858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C3399">
                    <a:shade val="30000"/>
                    <a:satMod val="115000"/>
                  </a:srgbClr>
                </a:gs>
                <a:gs pos="50000">
                  <a:srgbClr val="CC3399">
                    <a:shade val="67500"/>
                    <a:satMod val="115000"/>
                  </a:srgbClr>
                </a:gs>
                <a:gs pos="100000">
                  <a:srgbClr val="CC3399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" name="Freeform 431"/>
            <p:cNvSpPr/>
            <p:nvPr/>
          </p:nvSpPr>
          <p:spPr bwMode="auto">
            <a:xfrm>
              <a:off x="5032763" y="4908810"/>
              <a:ext cx="376637" cy="381713"/>
            </a:xfrm>
            <a:custGeom>
              <a:avLst/>
              <a:gdLst>
                <a:gd name="connsiteX0" fmla="*/ 33337 w 321469"/>
                <a:gd name="connsiteY0" fmla="*/ 300038 h 351857"/>
                <a:gd name="connsiteX1" fmla="*/ 21431 w 321469"/>
                <a:gd name="connsiteY1" fmla="*/ 295275 h 351857"/>
                <a:gd name="connsiteX2" fmla="*/ 16669 w 321469"/>
                <a:gd name="connsiteY2" fmla="*/ 280988 h 351857"/>
                <a:gd name="connsiteX3" fmla="*/ 11906 w 321469"/>
                <a:gd name="connsiteY3" fmla="*/ 266700 h 351857"/>
                <a:gd name="connsiteX4" fmla="*/ 9525 w 321469"/>
                <a:gd name="connsiteY4" fmla="*/ 259556 h 351857"/>
                <a:gd name="connsiteX5" fmla="*/ 4762 w 321469"/>
                <a:gd name="connsiteY5" fmla="*/ 242888 h 351857"/>
                <a:gd name="connsiteX6" fmla="*/ 0 w 321469"/>
                <a:gd name="connsiteY6" fmla="*/ 209550 h 351857"/>
                <a:gd name="connsiteX7" fmla="*/ 2381 w 321469"/>
                <a:gd name="connsiteY7" fmla="*/ 135731 h 351857"/>
                <a:gd name="connsiteX8" fmla="*/ 9525 w 321469"/>
                <a:gd name="connsiteY8" fmla="*/ 111919 h 351857"/>
                <a:gd name="connsiteX9" fmla="*/ 11906 w 321469"/>
                <a:gd name="connsiteY9" fmla="*/ 104775 h 351857"/>
                <a:gd name="connsiteX10" fmla="*/ 16669 w 321469"/>
                <a:gd name="connsiteY10" fmla="*/ 97631 h 351857"/>
                <a:gd name="connsiteX11" fmla="*/ 40481 w 321469"/>
                <a:gd name="connsiteY11" fmla="*/ 69056 h 351857"/>
                <a:gd name="connsiteX12" fmla="*/ 45244 w 321469"/>
                <a:gd name="connsiteY12" fmla="*/ 57150 h 351857"/>
                <a:gd name="connsiteX13" fmla="*/ 50006 w 321469"/>
                <a:gd name="connsiteY13" fmla="*/ 42863 h 351857"/>
                <a:gd name="connsiteX14" fmla="*/ 64294 w 321469"/>
                <a:gd name="connsiteY14" fmla="*/ 28575 h 351857"/>
                <a:gd name="connsiteX15" fmla="*/ 78581 w 321469"/>
                <a:gd name="connsiteY15" fmla="*/ 19050 h 351857"/>
                <a:gd name="connsiteX16" fmla="*/ 85725 w 321469"/>
                <a:gd name="connsiteY16" fmla="*/ 14288 h 351857"/>
                <a:gd name="connsiteX17" fmla="*/ 100012 w 321469"/>
                <a:gd name="connsiteY17" fmla="*/ 2381 h 351857"/>
                <a:gd name="connsiteX18" fmla="*/ 109537 w 321469"/>
                <a:gd name="connsiteY18" fmla="*/ 0 h 351857"/>
                <a:gd name="connsiteX19" fmla="*/ 159544 w 321469"/>
                <a:gd name="connsiteY19" fmla="*/ 2381 h 351857"/>
                <a:gd name="connsiteX20" fmla="*/ 173831 w 321469"/>
                <a:gd name="connsiteY20" fmla="*/ 7144 h 351857"/>
                <a:gd name="connsiteX21" fmla="*/ 180975 w 321469"/>
                <a:gd name="connsiteY21" fmla="*/ 9525 h 351857"/>
                <a:gd name="connsiteX22" fmla="*/ 195262 w 321469"/>
                <a:gd name="connsiteY22" fmla="*/ 21431 h 351857"/>
                <a:gd name="connsiteX23" fmla="*/ 207169 w 321469"/>
                <a:gd name="connsiteY23" fmla="*/ 33338 h 351857"/>
                <a:gd name="connsiteX24" fmla="*/ 221456 w 321469"/>
                <a:gd name="connsiteY24" fmla="*/ 38100 h 351857"/>
                <a:gd name="connsiteX25" fmla="*/ 238125 w 321469"/>
                <a:gd name="connsiteY25" fmla="*/ 42863 h 351857"/>
                <a:gd name="connsiteX26" fmla="*/ 257175 w 321469"/>
                <a:gd name="connsiteY26" fmla="*/ 47625 h 351857"/>
                <a:gd name="connsiteX27" fmla="*/ 273844 w 321469"/>
                <a:gd name="connsiteY27" fmla="*/ 66675 h 351857"/>
                <a:gd name="connsiteX28" fmla="*/ 278606 w 321469"/>
                <a:gd name="connsiteY28" fmla="*/ 73819 h 351857"/>
                <a:gd name="connsiteX29" fmla="*/ 283369 w 321469"/>
                <a:gd name="connsiteY29" fmla="*/ 80963 h 351857"/>
                <a:gd name="connsiteX30" fmla="*/ 292894 w 321469"/>
                <a:gd name="connsiteY30" fmla="*/ 95250 h 351857"/>
                <a:gd name="connsiteX31" fmla="*/ 304800 w 321469"/>
                <a:gd name="connsiteY31" fmla="*/ 111919 h 351857"/>
                <a:gd name="connsiteX32" fmla="*/ 307181 w 321469"/>
                <a:gd name="connsiteY32" fmla="*/ 119063 h 351857"/>
                <a:gd name="connsiteX33" fmla="*/ 309562 w 321469"/>
                <a:gd name="connsiteY33" fmla="*/ 161925 h 351857"/>
                <a:gd name="connsiteX34" fmla="*/ 316706 w 321469"/>
                <a:gd name="connsiteY34" fmla="*/ 169069 h 351857"/>
                <a:gd name="connsiteX35" fmla="*/ 321469 w 321469"/>
                <a:gd name="connsiteY35" fmla="*/ 176213 h 351857"/>
                <a:gd name="connsiteX36" fmla="*/ 319087 w 321469"/>
                <a:gd name="connsiteY36" fmla="*/ 221456 h 351857"/>
                <a:gd name="connsiteX37" fmla="*/ 314325 w 321469"/>
                <a:gd name="connsiteY37" fmla="*/ 228600 h 351857"/>
                <a:gd name="connsiteX38" fmla="*/ 302419 w 321469"/>
                <a:gd name="connsiteY38" fmla="*/ 245269 h 351857"/>
                <a:gd name="connsiteX39" fmla="*/ 297656 w 321469"/>
                <a:gd name="connsiteY39" fmla="*/ 254794 h 351857"/>
                <a:gd name="connsiteX40" fmla="*/ 290512 w 321469"/>
                <a:gd name="connsiteY40" fmla="*/ 259556 h 351857"/>
                <a:gd name="connsiteX41" fmla="*/ 285750 w 321469"/>
                <a:gd name="connsiteY41" fmla="*/ 266700 h 351857"/>
                <a:gd name="connsiteX42" fmla="*/ 271462 w 321469"/>
                <a:gd name="connsiteY42" fmla="*/ 271463 h 351857"/>
                <a:gd name="connsiteX43" fmla="*/ 250031 w 321469"/>
                <a:gd name="connsiteY43" fmla="*/ 278606 h 351857"/>
                <a:gd name="connsiteX44" fmla="*/ 242887 w 321469"/>
                <a:gd name="connsiteY44" fmla="*/ 280988 h 351857"/>
                <a:gd name="connsiteX45" fmla="*/ 228600 w 321469"/>
                <a:gd name="connsiteY45" fmla="*/ 288131 h 351857"/>
                <a:gd name="connsiteX46" fmla="*/ 214312 w 321469"/>
                <a:gd name="connsiteY46" fmla="*/ 297656 h 351857"/>
                <a:gd name="connsiteX47" fmla="*/ 202406 w 321469"/>
                <a:gd name="connsiteY47" fmla="*/ 309563 h 351857"/>
                <a:gd name="connsiteX48" fmla="*/ 197644 w 321469"/>
                <a:gd name="connsiteY48" fmla="*/ 316706 h 351857"/>
                <a:gd name="connsiteX49" fmla="*/ 183356 w 321469"/>
                <a:gd name="connsiteY49" fmla="*/ 326231 h 351857"/>
                <a:gd name="connsiteX50" fmla="*/ 176212 w 321469"/>
                <a:gd name="connsiteY50" fmla="*/ 330994 h 351857"/>
                <a:gd name="connsiteX51" fmla="*/ 166687 w 321469"/>
                <a:gd name="connsiteY51" fmla="*/ 333375 h 351857"/>
                <a:gd name="connsiteX52" fmla="*/ 83344 w 321469"/>
                <a:gd name="connsiteY52" fmla="*/ 335756 h 351857"/>
                <a:gd name="connsiteX53" fmla="*/ 69056 w 321469"/>
                <a:gd name="connsiteY53" fmla="*/ 330994 h 351857"/>
                <a:gd name="connsiteX54" fmla="*/ 57150 w 321469"/>
                <a:gd name="connsiteY54" fmla="*/ 319088 h 351857"/>
                <a:gd name="connsiteX55" fmla="*/ 45244 w 321469"/>
                <a:gd name="connsiteY55" fmla="*/ 309563 h 351857"/>
                <a:gd name="connsiteX56" fmla="*/ 33337 w 321469"/>
                <a:gd name="connsiteY56" fmla="*/ 300038 h 35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21469" h="351857">
                  <a:moveTo>
                    <a:pt x="33337" y="300038"/>
                  </a:moveTo>
                  <a:cubicBezTo>
                    <a:pt x="29368" y="297657"/>
                    <a:pt x="24246" y="298492"/>
                    <a:pt x="21431" y="295275"/>
                  </a:cubicBezTo>
                  <a:cubicBezTo>
                    <a:pt x="18125" y="291497"/>
                    <a:pt x="18256" y="285750"/>
                    <a:pt x="16669" y="280988"/>
                  </a:cubicBezTo>
                  <a:lnTo>
                    <a:pt x="11906" y="266700"/>
                  </a:lnTo>
                  <a:cubicBezTo>
                    <a:pt x="11112" y="264319"/>
                    <a:pt x="10134" y="261991"/>
                    <a:pt x="9525" y="259556"/>
                  </a:cubicBezTo>
                  <a:cubicBezTo>
                    <a:pt x="6535" y="247596"/>
                    <a:pt x="8179" y="253136"/>
                    <a:pt x="4762" y="242888"/>
                  </a:cubicBezTo>
                  <a:cubicBezTo>
                    <a:pt x="3577" y="235779"/>
                    <a:pt x="0" y="215510"/>
                    <a:pt x="0" y="209550"/>
                  </a:cubicBezTo>
                  <a:cubicBezTo>
                    <a:pt x="0" y="184931"/>
                    <a:pt x="977" y="160310"/>
                    <a:pt x="2381" y="135731"/>
                  </a:cubicBezTo>
                  <a:cubicBezTo>
                    <a:pt x="2629" y="131385"/>
                    <a:pt x="8866" y="113897"/>
                    <a:pt x="9525" y="111919"/>
                  </a:cubicBezTo>
                  <a:cubicBezTo>
                    <a:pt x="10319" y="109538"/>
                    <a:pt x="10514" y="106863"/>
                    <a:pt x="11906" y="104775"/>
                  </a:cubicBezTo>
                  <a:cubicBezTo>
                    <a:pt x="13494" y="102394"/>
                    <a:pt x="14768" y="99770"/>
                    <a:pt x="16669" y="97631"/>
                  </a:cubicBezTo>
                  <a:cubicBezTo>
                    <a:pt x="25324" y="87894"/>
                    <a:pt x="35446" y="81641"/>
                    <a:pt x="40481" y="69056"/>
                  </a:cubicBezTo>
                  <a:cubicBezTo>
                    <a:pt x="42069" y="65087"/>
                    <a:pt x="43783" y="61167"/>
                    <a:pt x="45244" y="57150"/>
                  </a:cubicBezTo>
                  <a:cubicBezTo>
                    <a:pt x="46960" y="52432"/>
                    <a:pt x="46456" y="46413"/>
                    <a:pt x="50006" y="42863"/>
                  </a:cubicBezTo>
                  <a:cubicBezTo>
                    <a:pt x="54769" y="38100"/>
                    <a:pt x="58690" y="32311"/>
                    <a:pt x="64294" y="28575"/>
                  </a:cubicBezTo>
                  <a:lnTo>
                    <a:pt x="78581" y="19050"/>
                  </a:lnTo>
                  <a:cubicBezTo>
                    <a:pt x="80962" y="17463"/>
                    <a:pt x="83701" y="16312"/>
                    <a:pt x="85725" y="14288"/>
                  </a:cubicBezTo>
                  <a:cubicBezTo>
                    <a:pt x="90014" y="9999"/>
                    <a:pt x="94213" y="4867"/>
                    <a:pt x="100012" y="2381"/>
                  </a:cubicBezTo>
                  <a:cubicBezTo>
                    <a:pt x="103020" y="1092"/>
                    <a:pt x="106362" y="794"/>
                    <a:pt x="109537" y="0"/>
                  </a:cubicBezTo>
                  <a:cubicBezTo>
                    <a:pt x="126206" y="794"/>
                    <a:pt x="142958" y="538"/>
                    <a:pt x="159544" y="2381"/>
                  </a:cubicBezTo>
                  <a:cubicBezTo>
                    <a:pt x="164533" y="2935"/>
                    <a:pt x="169069" y="5556"/>
                    <a:pt x="173831" y="7144"/>
                  </a:cubicBezTo>
                  <a:lnTo>
                    <a:pt x="180975" y="9525"/>
                  </a:lnTo>
                  <a:cubicBezTo>
                    <a:pt x="187999" y="14208"/>
                    <a:pt x="189533" y="14556"/>
                    <a:pt x="195262" y="21431"/>
                  </a:cubicBezTo>
                  <a:cubicBezTo>
                    <a:pt x="201331" y="28714"/>
                    <a:pt x="197925" y="29229"/>
                    <a:pt x="207169" y="33338"/>
                  </a:cubicBezTo>
                  <a:cubicBezTo>
                    <a:pt x="211756" y="35377"/>
                    <a:pt x="216694" y="36513"/>
                    <a:pt x="221456" y="38100"/>
                  </a:cubicBezTo>
                  <a:cubicBezTo>
                    <a:pt x="229405" y="40749"/>
                    <a:pt x="229164" y="40871"/>
                    <a:pt x="238125" y="42863"/>
                  </a:cubicBezTo>
                  <a:cubicBezTo>
                    <a:pt x="255373" y="46696"/>
                    <a:pt x="244405" y="43369"/>
                    <a:pt x="257175" y="47625"/>
                  </a:cubicBezTo>
                  <a:cubicBezTo>
                    <a:pt x="269081" y="55563"/>
                    <a:pt x="262733" y="50007"/>
                    <a:pt x="273844" y="66675"/>
                  </a:cubicBezTo>
                  <a:lnTo>
                    <a:pt x="278606" y="73819"/>
                  </a:lnTo>
                  <a:lnTo>
                    <a:pt x="283369" y="80963"/>
                  </a:lnTo>
                  <a:cubicBezTo>
                    <a:pt x="288477" y="96287"/>
                    <a:pt x="281745" y="79641"/>
                    <a:pt x="292894" y="95250"/>
                  </a:cubicBezTo>
                  <a:cubicBezTo>
                    <a:pt x="308565" y="117190"/>
                    <a:pt x="286225" y="93344"/>
                    <a:pt x="304800" y="111919"/>
                  </a:cubicBezTo>
                  <a:cubicBezTo>
                    <a:pt x="305594" y="114300"/>
                    <a:pt x="306943" y="116564"/>
                    <a:pt x="307181" y="119063"/>
                  </a:cubicBezTo>
                  <a:cubicBezTo>
                    <a:pt x="308538" y="133308"/>
                    <a:pt x="306885" y="147868"/>
                    <a:pt x="309562" y="161925"/>
                  </a:cubicBezTo>
                  <a:cubicBezTo>
                    <a:pt x="310192" y="165233"/>
                    <a:pt x="314550" y="166482"/>
                    <a:pt x="316706" y="169069"/>
                  </a:cubicBezTo>
                  <a:cubicBezTo>
                    <a:pt x="318538" y="171268"/>
                    <a:pt x="319881" y="173832"/>
                    <a:pt x="321469" y="176213"/>
                  </a:cubicBezTo>
                  <a:cubicBezTo>
                    <a:pt x="320675" y="191294"/>
                    <a:pt x="321128" y="206493"/>
                    <a:pt x="319087" y="221456"/>
                  </a:cubicBezTo>
                  <a:cubicBezTo>
                    <a:pt x="318700" y="224292"/>
                    <a:pt x="315988" y="226271"/>
                    <a:pt x="314325" y="228600"/>
                  </a:cubicBezTo>
                  <a:cubicBezTo>
                    <a:pt x="310666" y="233722"/>
                    <a:pt x="305631" y="239648"/>
                    <a:pt x="302419" y="245269"/>
                  </a:cubicBezTo>
                  <a:cubicBezTo>
                    <a:pt x="300658" y="248351"/>
                    <a:pt x="299929" y="252067"/>
                    <a:pt x="297656" y="254794"/>
                  </a:cubicBezTo>
                  <a:cubicBezTo>
                    <a:pt x="295824" y="256992"/>
                    <a:pt x="292893" y="257969"/>
                    <a:pt x="290512" y="259556"/>
                  </a:cubicBezTo>
                  <a:cubicBezTo>
                    <a:pt x="288925" y="261937"/>
                    <a:pt x="288177" y="265183"/>
                    <a:pt x="285750" y="266700"/>
                  </a:cubicBezTo>
                  <a:cubicBezTo>
                    <a:pt x="281493" y="269361"/>
                    <a:pt x="276225" y="269875"/>
                    <a:pt x="271462" y="271463"/>
                  </a:cubicBezTo>
                  <a:lnTo>
                    <a:pt x="250031" y="278606"/>
                  </a:lnTo>
                  <a:cubicBezTo>
                    <a:pt x="247650" y="279400"/>
                    <a:pt x="244976" y="279596"/>
                    <a:pt x="242887" y="280988"/>
                  </a:cubicBezTo>
                  <a:cubicBezTo>
                    <a:pt x="233655" y="287142"/>
                    <a:pt x="238459" y="284845"/>
                    <a:pt x="228600" y="288131"/>
                  </a:cubicBezTo>
                  <a:cubicBezTo>
                    <a:pt x="223837" y="291306"/>
                    <a:pt x="217487" y="292893"/>
                    <a:pt x="214312" y="297656"/>
                  </a:cubicBezTo>
                  <a:cubicBezTo>
                    <a:pt x="207963" y="307181"/>
                    <a:pt x="211931" y="303212"/>
                    <a:pt x="202406" y="309563"/>
                  </a:cubicBezTo>
                  <a:cubicBezTo>
                    <a:pt x="200819" y="311944"/>
                    <a:pt x="199798" y="314822"/>
                    <a:pt x="197644" y="316706"/>
                  </a:cubicBezTo>
                  <a:cubicBezTo>
                    <a:pt x="193336" y="320475"/>
                    <a:pt x="188119" y="323056"/>
                    <a:pt x="183356" y="326231"/>
                  </a:cubicBezTo>
                  <a:cubicBezTo>
                    <a:pt x="180975" y="327819"/>
                    <a:pt x="178989" y="330300"/>
                    <a:pt x="176212" y="330994"/>
                  </a:cubicBezTo>
                  <a:lnTo>
                    <a:pt x="166687" y="333375"/>
                  </a:lnTo>
                  <a:cubicBezTo>
                    <a:pt x="138970" y="351857"/>
                    <a:pt x="157349" y="341599"/>
                    <a:pt x="83344" y="335756"/>
                  </a:cubicBezTo>
                  <a:cubicBezTo>
                    <a:pt x="78339" y="335361"/>
                    <a:pt x="69056" y="330994"/>
                    <a:pt x="69056" y="330994"/>
                  </a:cubicBezTo>
                  <a:cubicBezTo>
                    <a:pt x="56360" y="311947"/>
                    <a:pt x="73022" y="334959"/>
                    <a:pt x="57150" y="319088"/>
                  </a:cubicBezTo>
                  <a:cubicBezTo>
                    <a:pt x="46378" y="308317"/>
                    <a:pt x="59151" y="314199"/>
                    <a:pt x="45244" y="309563"/>
                  </a:cubicBezTo>
                  <a:cubicBezTo>
                    <a:pt x="36623" y="303815"/>
                    <a:pt x="37306" y="302419"/>
                    <a:pt x="33337" y="300038"/>
                  </a:cubicBezTo>
                  <a:close/>
                </a:path>
              </a:pathLst>
            </a:custGeom>
            <a:solidFill>
              <a:srgbClr val="FFCC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" name="Freeform 432"/>
            <p:cNvSpPr/>
            <p:nvPr/>
          </p:nvSpPr>
          <p:spPr bwMode="auto">
            <a:xfrm>
              <a:off x="5064197" y="4929182"/>
              <a:ext cx="302879" cy="312310"/>
            </a:xfrm>
            <a:custGeom>
              <a:avLst/>
              <a:gdLst>
                <a:gd name="connsiteX0" fmla="*/ 36903 w 259258"/>
                <a:gd name="connsiteY0" fmla="*/ 257316 h 290365"/>
                <a:gd name="connsiteX1" fmla="*/ 41666 w 259258"/>
                <a:gd name="connsiteY1" fmla="*/ 245410 h 290365"/>
                <a:gd name="connsiteX2" fmla="*/ 55953 w 259258"/>
                <a:gd name="connsiteY2" fmla="*/ 240648 h 290365"/>
                <a:gd name="connsiteX3" fmla="*/ 63097 w 259258"/>
                <a:gd name="connsiteY3" fmla="*/ 235885 h 290365"/>
                <a:gd name="connsiteX4" fmla="*/ 67859 w 259258"/>
                <a:gd name="connsiteY4" fmla="*/ 221598 h 290365"/>
                <a:gd name="connsiteX5" fmla="*/ 60716 w 259258"/>
                <a:gd name="connsiteY5" fmla="*/ 216835 h 290365"/>
                <a:gd name="connsiteX6" fmla="*/ 22616 w 259258"/>
                <a:gd name="connsiteY6" fmla="*/ 209691 h 290365"/>
                <a:gd name="connsiteX7" fmla="*/ 15472 w 259258"/>
                <a:gd name="connsiteY7" fmla="*/ 188260 h 290365"/>
                <a:gd name="connsiteX8" fmla="*/ 13091 w 259258"/>
                <a:gd name="connsiteY8" fmla="*/ 181116 h 290365"/>
                <a:gd name="connsiteX9" fmla="*/ 8328 w 259258"/>
                <a:gd name="connsiteY9" fmla="*/ 173973 h 290365"/>
                <a:gd name="connsiteX10" fmla="*/ 1184 w 259258"/>
                <a:gd name="connsiteY10" fmla="*/ 150160 h 290365"/>
                <a:gd name="connsiteX11" fmla="*/ 5947 w 259258"/>
                <a:gd name="connsiteY11" fmla="*/ 104916 h 290365"/>
                <a:gd name="connsiteX12" fmla="*/ 10709 w 259258"/>
                <a:gd name="connsiteY12" fmla="*/ 97773 h 290365"/>
                <a:gd name="connsiteX13" fmla="*/ 17853 w 259258"/>
                <a:gd name="connsiteY13" fmla="*/ 93010 h 290365"/>
                <a:gd name="connsiteX14" fmla="*/ 22616 w 259258"/>
                <a:gd name="connsiteY14" fmla="*/ 78723 h 290365"/>
                <a:gd name="connsiteX15" fmla="*/ 44047 w 259258"/>
                <a:gd name="connsiteY15" fmla="*/ 66816 h 290365"/>
                <a:gd name="connsiteX16" fmla="*/ 75003 w 259258"/>
                <a:gd name="connsiteY16" fmla="*/ 64435 h 290365"/>
                <a:gd name="connsiteX17" fmla="*/ 65478 w 259258"/>
                <a:gd name="connsiteY17" fmla="*/ 38241 h 290365"/>
                <a:gd name="connsiteX18" fmla="*/ 58334 w 259258"/>
                <a:gd name="connsiteY18" fmla="*/ 35860 h 290365"/>
                <a:gd name="connsiteX19" fmla="*/ 60716 w 259258"/>
                <a:gd name="connsiteY19" fmla="*/ 23954 h 290365"/>
                <a:gd name="connsiteX20" fmla="*/ 67859 w 259258"/>
                <a:gd name="connsiteY20" fmla="*/ 21573 h 290365"/>
                <a:gd name="connsiteX21" fmla="*/ 79766 w 259258"/>
                <a:gd name="connsiteY21" fmla="*/ 141 h 290365"/>
                <a:gd name="connsiteX22" fmla="*/ 103578 w 259258"/>
                <a:gd name="connsiteY22" fmla="*/ 2523 h 290365"/>
                <a:gd name="connsiteX23" fmla="*/ 108341 w 259258"/>
                <a:gd name="connsiteY23" fmla="*/ 9666 h 290365"/>
                <a:gd name="connsiteX24" fmla="*/ 122628 w 259258"/>
                <a:gd name="connsiteY24" fmla="*/ 14429 h 290365"/>
                <a:gd name="connsiteX25" fmla="*/ 129772 w 259258"/>
                <a:gd name="connsiteY25" fmla="*/ 16810 h 290365"/>
                <a:gd name="connsiteX26" fmla="*/ 134534 w 259258"/>
                <a:gd name="connsiteY26" fmla="*/ 35860 h 290365"/>
                <a:gd name="connsiteX27" fmla="*/ 146441 w 259258"/>
                <a:gd name="connsiteY27" fmla="*/ 50148 h 290365"/>
                <a:gd name="connsiteX28" fmla="*/ 160728 w 259258"/>
                <a:gd name="connsiteY28" fmla="*/ 57291 h 290365"/>
                <a:gd name="connsiteX29" fmla="*/ 220259 w 259258"/>
                <a:gd name="connsiteY29" fmla="*/ 62054 h 290365"/>
                <a:gd name="connsiteX30" fmla="*/ 227403 w 259258"/>
                <a:gd name="connsiteY30" fmla="*/ 69198 h 290365"/>
                <a:gd name="connsiteX31" fmla="*/ 232166 w 259258"/>
                <a:gd name="connsiteY31" fmla="*/ 83485 h 290365"/>
                <a:gd name="connsiteX32" fmla="*/ 234547 w 259258"/>
                <a:gd name="connsiteY32" fmla="*/ 90629 h 290365"/>
                <a:gd name="connsiteX33" fmla="*/ 239309 w 259258"/>
                <a:gd name="connsiteY33" fmla="*/ 97773 h 290365"/>
                <a:gd name="connsiteX34" fmla="*/ 246453 w 259258"/>
                <a:gd name="connsiteY34" fmla="*/ 121585 h 290365"/>
                <a:gd name="connsiteX35" fmla="*/ 251216 w 259258"/>
                <a:gd name="connsiteY35" fmla="*/ 135873 h 290365"/>
                <a:gd name="connsiteX36" fmla="*/ 255978 w 259258"/>
                <a:gd name="connsiteY36" fmla="*/ 143016 h 290365"/>
                <a:gd name="connsiteX37" fmla="*/ 258359 w 259258"/>
                <a:gd name="connsiteY37" fmla="*/ 150160 h 290365"/>
                <a:gd name="connsiteX38" fmla="*/ 251216 w 259258"/>
                <a:gd name="connsiteY38" fmla="*/ 204929 h 290365"/>
                <a:gd name="connsiteX39" fmla="*/ 244072 w 259258"/>
                <a:gd name="connsiteY39" fmla="*/ 219216 h 290365"/>
                <a:gd name="connsiteX40" fmla="*/ 215497 w 259258"/>
                <a:gd name="connsiteY40" fmla="*/ 233504 h 290365"/>
                <a:gd name="connsiteX41" fmla="*/ 208353 w 259258"/>
                <a:gd name="connsiteY41" fmla="*/ 235885 h 290365"/>
                <a:gd name="connsiteX42" fmla="*/ 194066 w 259258"/>
                <a:gd name="connsiteY42" fmla="*/ 245410 h 290365"/>
                <a:gd name="connsiteX43" fmla="*/ 182159 w 259258"/>
                <a:gd name="connsiteY43" fmla="*/ 259698 h 290365"/>
                <a:gd name="connsiteX44" fmla="*/ 175016 w 259258"/>
                <a:gd name="connsiteY44" fmla="*/ 273985 h 290365"/>
                <a:gd name="connsiteX45" fmla="*/ 167872 w 259258"/>
                <a:gd name="connsiteY45" fmla="*/ 278748 h 290365"/>
                <a:gd name="connsiteX46" fmla="*/ 160728 w 259258"/>
                <a:gd name="connsiteY46" fmla="*/ 281129 h 290365"/>
                <a:gd name="connsiteX47" fmla="*/ 146441 w 259258"/>
                <a:gd name="connsiteY47" fmla="*/ 288273 h 290365"/>
                <a:gd name="connsiteX48" fmla="*/ 63097 w 259258"/>
                <a:gd name="connsiteY48" fmla="*/ 285891 h 290365"/>
                <a:gd name="connsiteX49" fmla="*/ 44047 w 259258"/>
                <a:gd name="connsiteY49" fmla="*/ 281129 h 290365"/>
                <a:gd name="connsiteX50" fmla="*/ 41666 w 259258"/>
                <a:gd name="connsiteY50" fmla="*/ 250173 h 290365"/>
                <a:gd name="connsiteX51" fmla="*/ 36903 w 259258"/>
                <a:gd name="connsiteY51" fmla="*/ 257316 h 29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59258" h="290365">
                  <a:moveTo>
                    <a:pt x="36903" y="257316"/>
                  </a:moveTo>
                  <a:cubicBezTo>
                    <a:pt x="36903" y="256522"/>
                    <a:pt x="38449" y="248225"/>
                    <a:pt x="41666" y="245410"/>
                  </a:cubicBezTo>
                  <a:cubicBezTo>
                    <a:pt x="45444" y="242104"/>
                    <a:pt x="55953" y="240648"/>
                    <a:pt x="55953" y="240648"/>
                  </a:cubicBezTo>
                  <a:cubicBezTo>
                    <a:pt x="58334" y="239060"/>
                    <a:pt x="61580" y="238312"/>
                    <a:pt x="63097" y="235885"/>
                  </a:cubicBezTo>
                  <a:cubicBezTo>
                    <a:pt x="65758" y="231628"/>
                    <a:pt x="67859" y="221598"/>
                    <a:pt x="67859" y="221598"/>
                  </a:cubicBezTo>
                  <a:cubicBezTo>
                    <a:pt x="65478" y="220010"/>
                    <a:pt x="63529" y="217362"/>
                    <a:pt x="60716" y="216835"/>
                  </a:cubicBezTo>
                  <a:cubicBezTo>
                    <a:pt x="19104" y="209033"/>
                    <a:pt x="40527" y="221634"/>
                    <a:pt x="22616" y="209691"/>
                  </a:cubicBezTo>
                  <a:lnTo>
                    <a:pt x="15472" y="188260"/>
                  </a:lnTo>
                  <a:cubicBezTo>
                    <a:pt x="14678" y="185879"/>
                    <a:pt x="14484" y="183204"/>
                    <a:pt x="13091" y="181116"/>
                  </a:cubicBezTo>
                  <a:lnTo>
                    <a:pt x="8328" y="173973"/>
                  </a:lnTo>
                  <a:cubicBezTo>
                    <a:pt x="2531" y="156580"/>
                    <a:pt x="4784" y="164555"/>
                    <a:pt x="1184" y="150160"/>
                  </a:cubicBezTo>
                  <a:cubicBezTo>
                    <a:pt x="1402" y="146672"/>
                    <a:pt x="0" y="116810"/>
                    <a:pt x="5947" y="104916"/>
                  </a:cubicBezTo>
                  <a:cubicBezTo>
                    <a:pt x="7227" y="102356"/>
                    <a:pt x="8686" y="99796"/>
                    <a:pt x="10709" y="97773"/>
                  </a:cubicBezTo>
                  <a:cubicBezTo>
                    <a:pt x="12733" y="95749"/>
                    <a:pt x="15472" y="94598"/>
                    <a:pt x="17853" y="93010"/>
                  </a:cubicBezTo>
                  <a:cubicBezTo>
                    <a:pt x="19441" y="88248"/>
                    <a:pt x="18439" y="81508"/>
                    <a:pt x="22616" y="78723"/>
                  </a:cubicBezTo>
                  <a:cubicBezTo>
                    <a:pt x="27961" y="75160"/>
                    <a:pt x="36311" y="67783"/>
                    <a:pt x="44047" y="66816"/>
                  </a:cubicBezTo>
                  <a:cubicBezTo>
                    <a:pt x="54316" y="65532"/>
                    <a:pt x="64684" y="65229"/>
                    <a:pt x="75003" y="64435"/>
                  </a:cubicBezTo>
                  <a:cubicBezTo>
                    <a:pt x="72952" y="45977"/>
                    <a:pt x="78345" y="44674"/>
                    <a:pt x="65478" y="38241"/>
                  </a:cubicBezTo>
                  <a:cubicBezTo>
                    <a:pt x="63233" y="37118"/>
                    <a:pt x="60715" y="36654"/>
                    <a:pt x="58334" y="35860"/>
                  </a:cubicBezTo>
                  <a:cubicBezTo>
                    <a:pt x="59128" y="31891"/>
                    <a:pt x="58471" y="27322"/>
                    <a:pt x="60716" y="23954"/>
                  </a:cubicBezTo>
                  <a:cubicBezTo>
                    <a:pt x="62108" y="21866"/>
                    <a:pt x="66084" y="23348"/>
                    <a:pt x="67859" y="21573"/>
                  </a:cubicBezTo>
                  <a:cubicBezTo>
                    <a:pt x="76046" y="13386"/>
                    <a:pt x="76771" y="9124"/>
                    <a:pt x="79766" y="141"/>
                  </a:cubicBezTo>
                  <a:cubicBezTo>
                    <a:pt x="87703" y="935"/>
                    <a:pt x="96010" y="0"/>
                    <a:pt x="103578" y="2523"/>
                  </a:cubicBezTo>
                  <a:cubicBezTo>
                    <a:pt x="106293" y="3428"/>
                    <a:pt x="105914" y="8149"/>
                    <a:pt x="108341" y="9666"/>
                  </a:cubicBezTo>
                  <a:cubicBezTo>
                    <a:pt x="112598" y="12327"/>
                    <a:pt x="117866" y="12841"/>
                    <a:pt x="122628" y="14429"/>
                  </a:cubicBezTo>
                  <a:lnTo>
                    <a:pt x="129772" y="16810"/>
                  </a:lnTo>
                  <a:cubicBezTo>
                    <a:pt x="131359" y="23160"/>
                    <a:pt x="130903" y="30414"/>
                    <a:pt x="134534" y="35860"/>
                  </a:cubicBezTo>
                  <a:cubicBezTo>
                    <a:pt x="139217" y="42884"/>
                    <a:pt x="139565" y="44418"/>
                    <a:pt x="146441" y="50148"/>
                  </a:cubicBezTo>
                  <a:cubicBezTo>
                    <a:pt x="151887" y="54686"/>
                    <a:pt x="154190" y="55423"/>
                    <a:pt x="160728" y="57291"/>
                  </a:cubicBezTo>
                  <a:cubicBezTo>
                    <a:pt x="182591" y="63538"/>
                    <a:pt x="186619" y="60452"/>
                    <a:pt x="220259" y="62054"/>
                  </a:cubicBezTo>
                  <a:cubicBezTo>
                    <a:pt x="222640" y="64435"/>
                    <a:pt x="225767" y="66254"/>
                    <a:pt x="227403" y="69198"/>
                  </a:cubicBezTo>
                  <a:cubicBezTo>
                    <a:pt x="229841" y="73586"/>
                    <a:pt x="230578" y="78723"/>
                    <a:pt x="232166" y="83485"/>
                  </a:cubicBezTo>
                  <a:cubicBezTo>
                    <a:pt x="232960" y="85866"/>
                    <a:pt x="233155" y="88540"/>
                    <a:pt x="234547" y="90629"/>
                  </a:cubicBezTo>
                  <a:lnTo>
                    <a:pt x="239309" y="97773"/>
                  </a:lnTo>
                  <a:cubicBezTo>
                    <a:pt x="242909" y="112169"/>
                    <a:pt x="240656" y="104192"/>
                    <a:pt x="246453" y="121585"/>
                  </a:cubicBezTo>
                  <a:cubicBezTo>
                    <a:pt x="246455" y="121590"/>
                    <a:pt x="251213" y="135869"/>
                    <a:pt x="251216" y="135873"/>
                  </a:cubicBezTo>
                  <a:lnTo>
                    <a:pt x="255978" y="143016"/>
                  </a:lnTo>
                  <a:cubicBezTo>
                    <a:pt x="256772" y="145397"/>
                    <a:pt x="258359" y="147650"/>
                    <a:pt x="258359" y="150160"/>
                  </a:cubicBezTo>
                  <a:cubicBezTo>
                    <a:pt x="258359" y="187615"/>
                    <a:pt x="259258" y="180803"/>
                    <a:pt x="251216" y="204929"/>
                  </a:cubicBezTo>
                  <a:cubicBezTo>
                    <a:pt x="249518" y="210023"/>
                    <a:pt x="248415" y="215416"/>
                    <a:pt x="244072" y="219216"/>
                  </a:cubicBezTo>
                  <a:cubicBezTo>
                    <a:pt x="232710" y="229157"/>
                    <a:pt x="228984" y="229008"/>
                    <a:pt x="215497" y="233504"/>
                  </a:cubicBezTo>
                  <a:lnTo>
                    <a:pt x="208353" y="235885"/>
                  </a:lnTo>
                  <a:cubicBezTo>
                    <a:pt x="203591" y="239060"/>
                    <a:pt x="197241" y="240648"/>
                    <a:pt x="194066" y="245410"/>
                  </a:cubicBezTo>
                  <a:cubicBezTo>
                    <a:pt x="187435" y="255356"/>
                    <a:pt x="191327" y="250530"/>
                    <a:pt x="182159" y="259698"/>
                  </a:cubicBezTo>
                  <a:cubicBezTo>
                    <a:pt x="180223" y="265507"/>
                    <a:pt x="179631" y="269370"/>
                    <a:pt x="175016" y="273985"/>
                  </a:cubicBezTo>
                  <a:cubicBezTo>
                    <a:pt x="172992" y="276009"/>
                    <a:pt x="170432" y="277468"/>
                    <a:pt x="167872" y="278748"/>
                  </a:cubicBezTo>
                  <a:cubicBezTo>
                    <a:pt x="165627" y="279871"/>
                    <a:pt x="162973" y="280007"/>
                    <a:pt x="160728" y="281129"/>
                  </a:cubicBezTo>
                  <a:cubicBezTo>
                    <a:pt x="142253" y="290365"/>
                    <a:pt x="164405" y="282283"/>
                    <a:pt x="146441" y="288273"/>
                  </a:cubicBezTo>
                  <a:cubicBezTo>
                    <a:pt x="118660" y="287479"/>
                    <a:pt x="90822" y="287825"/>
                    <a:pt x="63097" y="285891"/>
                  </a:cubicBezTo>
                  <a:cubicBezTo>
                    <a:pt x="56567" y="285435"/>
                    <a:pt x="44047" y="281129"/>
                    <a:pt x="44047" y="281129"/>
                  </a:cubicBezTo>
                  <a:cubicBezTo>
                    <a:pt x="38998" y="265982"/>
                    <a:pt x="36909" y="266818"/>
                    <a:pt x="41666" y="250173"/>
                  </a:cubicBezTo>
                  <a:cubicBezTo>
                    <a:pt x="41884" y="249410"/>
                    <a:pt x="36903" y="258110"/>
                    <a:pt x="36903" y="25731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4" name="Freeform 433"/>
            <p:cNvSpPr/>
            <p:nvPr/>
          </p:nvSpPr>
          <p:spPr bwMode="auto">
            <a:xfrm>
              <a:off x="5109489" y="5003588"/>
              <a:ext cx="211858" cy="206699"/>
            </a:xfrm>
            <a:custGeom>
              <a:avLst/>
              <a:gdLst>
                <a:gd name="connsiteX0" fmla="*/ 24877 w 179212"/>
                <a:gd name="connsiteY0" fmla="*/ 107689 h 190240"/>
                <a:gd name="connsiteX1" fmla="*/ 10590 w 179212"/>
                <a:gd name="connsiteY1" fmla="*/ 105308 h 190240"/>
                <a:gd name="connsiteX2" fmla="*/ 8208 w 179212"/>
                <a:gd name="connsiteY2" fmla="*/ 81496 h 190240"/>
                <a:gd name="connsiteX3" fmla="*/ 3446 w 179212"/>
                <a:gd name="connsiteY3" fmla="*/ 74352 h 190240"/>
                <a:gd name="connsiteX4" fmla="*/ 1065 w 179212"/>
                <a:gd name="connsiteY4" fmla="*/ 67208 h 190240"/>
                <a:gd name="connsiteX5" fmla="*/ 3446 w 179212"/>
                <a:gd name="connsiteY5" fmla="*/ 50539 h 190240"/>
                <a:gd name="connsiteX6" fmla="*/ 17733 w 179212"/>
                <a:gd name="connsiteY6" fmla="*/ 45777 h 190240"/>
                <a:gd name="connsiteX7" fmla="*/ 24877 w 179212"/>
                <a:gd name="connsiteY7" fmla="*/ 43396 h 190240"/>
                <a:gd name="connsiteX8" fmla="*/ 36783 w 179212"/>
                <a:gd name="connsiteY8" fmla="*/ 29108 h 190240"/>
                <a:gd name="connsiteX9" fmla="*/ 46308 w 179212"/>
                <a:gd name="connsiteY9" fmla="*/ 7677 h 190240"/>
                <a:gd name="connsiteX10" fmla="*/ 53452 w 179212"/>
                <a:gd name="connsiteY10" fmla="*/ 2914 h 190240"/>
                <a:gd name="connsiteX11" fmla="*/ 60596 w 179212"/>
                <a:gd name="connsiteY11" fmla="*/ 533 h 190240"/>
                <a:gd name="connsiteX12" fmla="*/ 98696 w 179212"/>
                <a:gd name="connsiteY12" fmla="*/ 2914 h 190240"/>
                <a:gd name="connsiteX13" fmla="*/ 101077 w 179212"/>
                <a:gd name="connsiteY13" fmla="*/ 10058 h 190240"/>
                <a:gd name="connsiteX14" fmla="*/ 91552 w 179212"/>
                <a:gd name="connsiteY14" fmla="*/ 21964 h 190240"/>
                <a:gd name="connsiteX15" fmla="*/ 89171 w 179212"/>
                <a:gd name="connsiteY15" fmla="*/ 29108 h 190240"/>
                <a:gd name="connsiteX16" fmla="*/ 101077 w 179212"/>
                <a:gd name="connsiteY16" fmla="*/ 38633 h 190240"/>
                <a:gd name="connsiteX17" fmla="*/ 115365 w 179212"/>
                <a:gd name="connsiteY17" fmla="*/ 36252 h 190240"/>
                <a:gd name="connsiteX18" fmla="*/ 122508 w 179212"/>
                <a:gd name="connsiteY18" fmla="*/ 31489 h 190240"/>
                <a:gd name="connsiteX19" fmla="*/ 129652 w 179212"/>
                <a:gd name="connsiteY19" fmla="*/ 29108 h 190240"/>
                <a:gd name="connsiteX20" fmla="*/ 172515 w 179212"/>
                <a:gd name="connsiteY20" fmla="*/ 31489 h 190240"/>
                <a:gd name="connsiteX21" fmla="*/ 170133 w 179212"/>
                <a:gd name="connsiteY21" fmla="*/ 55302 h 190240"/>
                <a:gd name="connsiteX22" fmla="*/ 155846 w 179212"/>
                <a:gd name="connsiteY22" fmla="*/ 64827 h 190240"/>
                <a:gd name="connsiteX23" fmla="*/ 148702 w 179212"/>
                <a:gd name="connsiteY23" fmla="*/ 71971 h 190240"/>
                <a:gd name="connsiteX24" fmla="*/ 143940 w 179212"/>
                <a:gd name="connsiteY24" fmla="*/ 126739 h 190240"/>
                <a:gd name="connsiteX25" fmla="*/ 141558 w 179212"/>
                <a:gd name="connsiteY25" fmla="*/ 141027 h 190240"/>
                <a:gd name="connsiteX26" fmla="*/ 136796 w 179212"/>
                <a:gd name="connsiteY26" fmla="*/ 155314 h 190240"/>
                <a:gd name="connsiteX27" fmla="*/ 127271 w 179212"/>
                <a:gd name="connsiteY27" fmla="*/ 145789 h 190240"/>
                <a:gd name="connsiteX28" fmla="*/ 120127 w 179212"/>
                <a:gd name="connsiteY28" fmla="*/ 141027 h 190240"/>
                <a:gd name="connsiteX29" fmla="*/ 108221 w 179212"/>
                <a:gd name="connsiteY29" fmla="*/ 143408 h 190240"/>
                <a:gd name="connsiteX30" fmla="*/ 96315 w 179212"/>
                <a:gd name="connsiteY30" fmla="*/ 157696 h 190240"/>
                <a:gd name="connsiteX31" fmla="*/ 89171 w 179212"/>
                <a:gd name="connsiteY31" fmla="*/ 162458 h 190240"/>
                <a:gd name="connsiteX32" fmla="*/ 77265 w 179212"/>
                <a:gd name="connsiteY32" fmla="*/ 174364 h 190240"/>
                <a:gd name="connsiteX33" fmla="*/ 65358 w 179212"/>
                <a:gd name="connsiteY33" fmla="*/ 186271 h 190240"/>
                <a:gd name="connsiteX34" fmla="*/ 55833 w 179212"/>
                <a:gd name="connsiteY34" fmla="*/ 183889 h 190240"/>
                <a:gd name="connsiteX35" fmla="*/ 65358 w 179212"/>
                <a:gd name="connsiteY35" fmla="*/ 155314 h 190240"/>
                <a:gd name="connsiteX36" fmla="*/ 70121 w 179212"/>
                <a:gd name="connsiteY36" fmla="*/ 141027 h 190240"/>
                <a:gd name="connsiteX37" fmla="*/ 53452 w 179212"/>
                <a:gd name="connsiteY37" fmla="*/ 114833 h 190240"/>
                <a:gd name="connsiteX38" fmla="*/ 24877 w 179212"/>
                <a:gd name="connsiteY38" fmla="*/ 107689 h 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79212" h="190240">
                  <a:moveTo>
                    <a:pt x="24877" y="107689"/>
                  </a:moveTo>
                  <a:cubicBezTo>
                    <a:pt x="17733" y="106102"/>
                    <a:pt x="13182" y="109381"/>
                    <a:pt x="10590" y="105308"/>
                  </a:cubicBezTo>
                  <a:cubicBezTo>
                    <a:pt x="6307" y="98578"/>
                    <a:pt x="10002" y="89269"/>
                    <a:pt x="8208" y="81496"/>
                  </a:cubicBezTo>
                  <a:cubicBezTo>
                    <a:pt x="7564" y="78707"/>
                    <a:pt x="4726" y="76912"/>
                    <a:pt x="3446" y="74352"/>
                  </a:cubicBezTo>
                  <a:cubicBezTo>
                    <a:pt x="2324" y="72107"/>
                    <a:pt x="1859" y="69589"/>
                    <a:pt x="1065" y="67208"/>
                  </a:cubicBezTo>
                  <a:cubicBezTo>
                    <a:pt x="1859" y="61652"/>
                    <a:pt x="0" y="54969"/>
                    <a:pt x="3446" y="50539"/>
                  </a:cubicBezTo>
                  <a:cubicBezTo>
                    <a:pt x="6528" y="46576"/>
                    <a:pt x="12971" y="47364"/>
                    <a:pt x="17733" y="45777"/>
                  </a:cubicBezTo>
                  <a:lnTo>
                    <a:pt x="24877" y="43396"/>
                  </a:lnTo>
                  <a:cubicBezTo>
                    <a:pt x="29365" y="38908"/>
                    <a:pt x="34130" y="35077"/>
                    <a:pt x="36783" y="29108"/>
                  </a:cubicBezTo>
                  <a:cubicBezTo>
                    <a:pt x="40554" y="20624"/>
                    <a:pt x="39843" y="14142"/>
                    <a:pt x="46308" y="7677"/>
                  </a:cubicBezTo>
                  <a:cubicBezTo>
                    <a:pt x="48332" y="5653"/>
                    <a:pt x="50892" y="4194"/>
                    <a:pt x="53452" y="2914"/>
                  </a:cubicBezTo>
                  <a:cubicBezTo>
                    <a:pt x="55697" y="1791"/>
                    <a:pt x="58215" y="1327"/>
                    <a:pt x="60596" y="533"/>
                  </a:cubicBezTo>
                  <a:cubicBezTo>
                    <a:pt x="73296" y="1327"/>
                    <a:pt x="86309" y="0"/>
                    <a:pt x="98696" y="2914"/>
                  </a:cubicBezTo>
                  <a:cubicBezTo>
                    <a:pt x="101139" y="3489"/>
                    <a:pt x="101077" y="7548"/>
                    <a:pt x="101077" y="10058"/>
                  </a:cubicBezTo>
                  <a:cubicBezTo>
                    <a:pt x="101077" y="21022"/>
                    <a:pt x="99508" y="19312"/>
                    <a:pt x="91552" y="21964"/>
                  </a:cubicBezTo>
                  <a:cubicBezTo>
                    <a:pt x="90758" y="24345"/>
                    <a:pt x="88758" y="26632"/>
                    <a:pt x="89171" y="29108"/>
                  </a:cubicBezTo>
                  <a:cubicBezTo>
                    <a:pt x="90438" y="36712"/>
                    <a:pt x="95504" y="36776"/>
                    <a:pt x="101077" y="38633"/>
                  </a:cubicBezTo>
                  <a:cubicBezTo>
                    <a:pt x="105840" y="37839"/>
                    <a:pt x="110784" y="37779"/>
                    <a:pt x="115365" y="36252"/>
                  </a:cubicBezTo>
                  <a:cubicBezTo>
                    <a:pt x="118080" y="35347"/>
                    <a:pt x="119948" y="32769"/>
                    <a:pt x="122508" y="31489"/>
                  </a:cubicBezTo>
                  <a:cubicBezTo>
                    <a:pt x="124753" y="30366"/>
                    <a:pt x="127271" y="29902"/>
                    <a:pt x="129652" y="29108"/>
                  </a:cubicBezTo>
                  <a:cubicBezTo>
                    <a:pt x="143940" y="29902"/>
                    <a:pt x="160501" y="23715"/>
                    <a:pt x="172515" y="31489"/>
                  </a:cubicBezTo>
                  <a:cubicBezTo>
                    <a:pt x="179212" y="35823"/>
                    <a:pt x="173701" y="48167"/>
                    <a:pt x="170133" y="55302"/>
                  </a:cubicBezTo>
                  <a:cubicBezTo>
                    <a:pt x="167573" y="60421"/>
                    <a:pt x="159893" y="60780"/>
                    <a:pt x="155846" y="64827"/>
                  </a:cubicBezTo>
                  <a:lnTo>
                    <a:pt x="148702" y="71971"/>
                  </a:lnTo>
                  <a:cubicBezTo>
                    <a:pt x="141017" y="95025"/>
                    <a:pt x="148202" y="71341"/>
                    <a:pt x="143940" y="126739"/>
                  </a:cubicBezTo>
                  <a:cubicBezTo>
                    <a:pt x="143570" y="131553"/>
                    <a:pt x="142729" y="136343"/>
                    <a:pt x="141558" y="141027"/>
                  </a:cubicBezTo>
                  <a:cubicBezTo>
                    <a:pt x="140340" y="145897"/>
                    <a:pt x="136796" y="155314"/>
                    <a:pt x="136796" y="155314"/>
                  </a:cubicBezTo>
                  <a:cubicBezTo>
                    <a:pt x="121209" y="150119"/>
                    <a:pt x="136508" y="157335"/>
                    <a:pt x="127271" y="145789"/>
                  </a:cubicBezTo>
                  <a:cubicBezTo>
                    <a:pt x="125483" y="143554"/>
                    <a:pt x="122508" y="142614"/>
                    <a:pt x="120127" y="141027"/>
                  </a:cubicBezTo>
                  <a:cubicBezTo>
                    <a:pt x="116158" y="141821"/>
                    <a:pt x="111841" y="141598"/>
                    <a:pt x="108221" y="143408"/>
                  </a:cubicBezTo>
                  <a:cubicBezTo>
                    <a:pt x="100416" y="147310"/>
                    <a:pt x="101787" y="152224"/>
                    <a:pt x="96315" y="157696"/>
                  </a:cubicBezTo>
                  <a:cubicBezTo>
                    <a:pt x="94291" y="159720"/>
                    <a:pt x="91552" y="160871"/>
                    <a:pt x="89171" y="162458"/>
                  </a:cubicBezTo>
                  <a:cubicBezTo>
                    <a:pt x="76469" y="181510"/>
                    <a:pt x="93140" y="158489"/>
                    <a:pt x="77265" y="174364"/>
                  </a:cubicBezTo>
                  <a:cubicBezTo>
                    <a:pt x="61389" y="190240"/>
                    <a:pt x="84409" y="173570"/>
                    <a:pt x="65358" y="186271"/>
                  </a:cubicBezTo>
                  <a:cubicBezTo>
                    <a:pt x="62183" y="185477"/>
                    <a:pt x="56694" y="187046"/>
                    <a:pt x="55833" y="183889"/>
                  </a:cubicBezTo>
                  <a:cubicBezTo>
                    <a:pt x="50092" y="162836"/>
                    <a:pt x="54595" y="162491"/>
                    <a:pt x="65358" y="155314"/>
                  </a:cubicBezTo>
                  <a:cubicBezTo>
                    <a:pt x="66946" y="150552"/>
                    <a:pt x="70831" y="145997"/>
                    <a:pt x="70121" y="141027"/>
                  </a:cubicBezTo>
                  <a:cubicBezTo>
                    <a:pt x="68566" y="130142"/>
                    <a:pt x="70742" y="115793"/>
                    <a:pt x="53452" y="114833"/>
                  </a:cubicBezTo>
                  <a:cubicBezTo>
                    <a:pt x="6627" y="112232"/>
                    <a:pt x="32021" y="109277"/>
                    <a:pt x="24877" y="107689"/>
                  </a:cubicBezTo>
                  <a:close/>
                </a:path>
              </a:pathLst>
            </a:custGeom>
            <a:solidFill>
              <a:srgbClr val="FFCC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5" name="Freeform 5"/>
            <p:cNvSpPr/>
            <p:nvPr/>
          </p:nvSpPr>
          <p:spPr bwMode="auto">
            <a:xfrm>
              <a:off x="5156761" y="5290031"/>
              <a:ext cx="404885" cy="407362"/>
            </a:xfrm>
            <a:custGeom>
              <a:avLst/>
              <a:gdLst>
                <a:gd name="connsiteX0" fmla="*/ 50788 w 346063"/>
                <a:gd name="connsiteY0" fmla="*/ 105303 h 372003"/>
                <a:gd name="connsiteX1" fmla="*/ 50788 w 346063"/>
                <a:gd name="connsiteY1" fmla="*/ 76728 h 372003"/>
                <a:gd name="connsiteX2" fmla="*/ 65075 w 346063"/>
                <a:gd name="connsiteY2" fmla="*/ 67203 h 372003"/>
                <a:gd name="connsiteX3" fmla="*/ 74600 w 346063"/>
                <a:gd name="connsiteY3" fmla="*/ 52916 h 372003"/>
                <a:gd name="connsiteX4" fmla="*/ 79363 w 346063"/>
                <a:gd name="connsiteY4" fmla="*/ 45772 h 372003"/>
                <a:gd name="connsiteX5" fmla="*/ 93650 w 346063"/>
                <a:gd name="connsiteY5" fmla="*/ 31485 h 372003"/>
                <a:gd name="connsiteX6" fmla="*/ 105556 w 346063"/>
                <a:gd name="connsiteY6" fmla="*/ 19578 h 372003"/>
                <a:gd name="connsiteX7" fmla="*/ 122225 w 346063"/>
                <a:gd name="connsiteY7" fmla="*/ 2910 h 372003"/>
                <a:gd name="connsiteX8" fmla="*/ 131750 w 346063"/>
                <a:gd name="connsiteY8" fmla="*/ 528 h 372003"/>
                <a:gd name="connsiteX9" fmla="*/ 191281 w 346063"/>
                <a:gd name="connsiteY9" fmla="*/ 2910 h 372003"/>
                <a:gd name="connsiteX10" fmla="*/ 196044 w 346063"/>
                <a:gd name="connsiteY10" fmla="*/ 10053 h 372003"/>
                <a:gd name="connsiteX11" fmla="*/ 200806 w 346063"/>
                <a:gd name="connsiteY11" fmla="*/ 24341 h 372003"/>
                <a:gd name="connsiteX12" fmla="*/ 205569 w 346063"/>
                <a:gd name="connsiteY12" fmla="*/ 38628 h 372003"/>
                <a:gd name="connsiteX13" fmla="*/ 212713 w 346063"/>
                <a:gd name="connsiteY13" fmla="*/ 52916 h 372003"/>
                <a:gd name="connsiteX14" fmla="*/ 219856 w 346063"/>
                <a:gd name="connsiteY14" fmla="*/ 57678 h 372003"/>
                <a:gd name="connsiteX15" fmla="*/ 269863 w 346063"/>
                <a:gd name="connsiteY15" fmla="*/ 64822 h 372003"/>
                <a:gd name="connsiteX16" fmla="*/ 284150 w 346063"/>
                <a:gd name="connsiteY16" fmla="*/ 71966 h 372003"/>
                <a:gd name="connsiteX17" fmla="*/ 296056 w 346063"/>
                <a:gd name="connsiteY17" fmla="*/ 83872 h 372003"/>
                <a:gd name="connsiteX18" fmla="*/ 307963 w 346063"/>
                <a:gd name="connsiteY18" fmla="*/ 93397 h 372003"/>
                <a:gd name="connsiteX19" fmla="*/ 312725 w 346063"/>
                <a:gd name="connsiteY19" fmla="*/ 100541 h 372003"/>
                <a:gd name="connsiteX20" fmla="*/ 319869 w 346063"/>
                <a:gd name="connsiteY20" fmla="*/ 105303 h 372003"/>
                <a:gd name="connsiteX21" fmla="*/ 324631 w 346063"/>
                <a:gd name="connsiteY21" fmla="*/ 112447 h 372003"/>
                <a:gd name="connsiteX22" fmla="*/ 329394 w 346063"/>
                <a:gd name="connsiteY22" fmla="*/ 126735 h 372003"/>
                <a:gd name="connsiteX23" fmla="*/ 331775 w 346063"/>
                <a:gd name="connsiteY23" fmla="*/ 181503 h 372003"/>
                <a:gd name="connsiteX24" fmla="*/ 334156 w 346063"/>
                <a:gd name="connsiteY24" fmla="*/ 188647 h 372003"/>
                <a:gd name="connsiteX25" fmla="*/ 338919 w 346063"/>
                <a:gd name="connsiteY25" fmla="*/ 195791 h 372003"/>
                <a:gd name="connsiteX26" fmla="*/ 343681 w 346063"/>
                <a:gd name="connsiteY26" fmla="*/ 210078 h 372003"/>
                <a:gd name="connsiteX27" fmla="*/ 346063 w 346063"/>
                <a:gd name="connsiteY27" fmla="*/ 217222 h 372003"/>
                <a:gd name="connsiteX28" fmla="*/ 343681 w 346063"/>
                <a:gd name="connsiteY28" fmla="*/ 288660 h 372003"/>
                <a:gd name="connsiteX29" fmla="*/ 338919 w 346063"/>
                <a:gd name="connsiteY29" fmla="*/ 295803 h 372003"/>
                <a:gd name="connsiteX30" fmla="*/ 324631 w 346063"/>
                <a:gd name="connsiteY30" fmla="*/ 305328 h 372003"/>
                <a:gd name="connsiteX31" fmla="*/ 310344 w 346063"/>
                <a:gd name="connsiteY31" fmla="*/ 312472 h 372003"/>
                <a:gd name="connsiteX32" fmla="*/ 303200 w 346063"/>
                <a:gd name="connsiteY32" fmla="*/ 317235 h 372003"/>
                <a:gd name="connsiteX33" fmla="*/ 296056 w 346063"/>
                <a:gd name="connsiteY33" fmla="*/ 319616 h 372003"/>
                <a:gd name="connsiteX34" fmla="*/ 286531 w 346063"/>
                <a:gd name="connsiteY34" fmla="*/ 333903 h 372003"/>
                <a:gd name="connsiteX35" fmla="*/ 281769 w 346063"/>
                <a:gd name="connsiteY35" fmla="*/ 341047 h 372003"/>
                <a:gd name="connsiteX36" fmla="*/ 274625 w 346063"/>
                <a:gd name="connsiteY36" fmla="*/ 345810 h 372003"/>
                <a:gd name="connsiteX37" fmla="*/ 265100 w 346063"/>
                <a:gd name="connsiteY37" fmla="*/ 348191 h 372003"/>
                <a:gd name="connsiteX38" fmla="*/ 250813 w 346063"/>
                <a:gd name="connsiteY38" fmla="*/ 352953 h 372003"/>
                <a:gd name="connsiteX39" fmla="*/ 229381 w 346063"/>
                <a:gd name="connsiteY39" fmla="*/ 367241 h 372003"/>
                <a:gd name="connsiteX40" fmla="*/ 222238 w 346063"/>
                <a:gd name="connsiteY40" fmla="*/ 372003 h 372003"/>
                <a:gd name="connsiteX41" fmla="*/ 188900 w 346063"/>
                <a:gd name="connsiteY41" fmla="*/ 369622 h 372003"/>
                <a:gd name="connsiteX42" fmla="*/ 174613 w 346063"/>
                <a:gd name="connsiteY42" fmla="*/ 364860 h 372003"/>
                <a:gd name="connsiteX43" fmla="*/ 165088 w 346063"/>
                <a:gd name="connsiteY43" fmla="*/ 362478 h 372003"/>
                <a:gd name="connsiteX44" fmla="*/ 138894 w 346063"/>
                <a:gd name="connsiteY44" fmla="*/ 357716 h 372003"/>
                <a:gd name="connsiteX45" fmla="*/ 124606 w 346063"/>
                <a:gd name="connsiteY45" fmla="*/ 348191 h 372003"/>
                <a:gd name="connsiteX46" fmla="*/ 110319 w 346063"/>
                <a:gd name="connsiteY46" fmla="*/ 343428 h 372003"/>
                <a:gd name="connsiteX47" fmla="*/ 103175 w 346063"/>
                <a:gd name="connsiteY47" fmla="*/ 341047 h 372003"/>
                <a:gd name="connsiteX48" fmla="*/ 79363 w 346063"/>
                <a:gd name="connsiteY48" fmla="*/ 333903 h 372003"/>
                <a:gd name="connsiteX49" fmla="*/ 72219 w 346063"/>
                <a:gd name="connsiteY49" fmla="*/ 329141 h 372003"/>
                <a:gd name="connsiteX50" fmla="*/ 60313 w 346063"/>
                <a:gd name="connsiteY50" fmla="*/ 312472 h 372003"/>
                <a:gd name="connsiteX51" fmla="*/ 50788 w 346063"/>
                <a:gd name="connsiteY51" fmla="*/ 298185 h 372003"/>
                <a:gd name="connsiteX52" fmla="*/ 38881 w 346063"/>
                <a:gd name="connsiteY52" fmla="*/ 276753 h 372003"/>
                <a:gd name="connsiteX53" fmla="*/ 29356 w 346063"/>
                <a:gd name="connsiteY53" fmla="*/ 269610 h 372003"/>
                <a:gd name="connsiteX54" fmla="*/ 24594 w 346063"/>
                <a:gd name="connsiteY54" fmla="*/ 262466 h 372003"/>
                <a:gd name="connsiteX55" fmla="*/ 17450 w 346063"/>
                <a:gd name="connsiteY55" fmla="*/ 257703 h 372003"/>
                <a:gd name="connsiteX56" fmla="*/ 15069 w 346063"/>
                <a:gd name="connsiteY56" fmla="*/ 250560 h 372003"/>
                <a:gd name="connsiteX57" fmla="*/ 5544 w 346063"/>
                <a:gd name="connsiteY57" fmla="*/ 236272 h 372003"/>
                <a:gd name="connsiteX58" fmla="*/ 781 w 346063"/>
                <a:gd name="connsiteY58" fmla="*/ 221985 h 372003"/>
                <a:gd name="connsiteX59" fmla="*/ 3163 w 346063"/>
                <a:gd name="connsiteY59" fmla="*/ 162453 h 372003"/>
                <a:gd name="connsiteX60" fmla="*/ 12688 w 346063"/>
                <a:gd name="connsiteY60" fmla="*/ 148166 h 372003"/>
                <a:gd name="connsiteX61" fmla="*/ 19831 w 346063"/>
                <a:gd name="connsiteY61" fmla="*/ 141022 h 372003"/>
                <a:gd name="connsiteX62" fmla="*/ 24594 w 346063"/>
                <a:gd name="connsiteY62" fmla="*/ 133878 h 372003"/>
                <a:gd name="connsiteX63" fmla="*/ 38881 w 346063"/>
                <a:gd name="connsiteY63" fmla="*/ 126735 h 372003"/>
                <a:gd name="connsiteX64" fmla="*/ 48406 w 346063"/>
                <a:gd name="connsiteY64" fmla="*/ 112447 h 372003"/>
                <a:gd name="connsiteX65" fmla="*/ 50788 w 346063"/>
                <a:gd name="connsiteY65" fmla="*/ 105303 h 372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46063" h="372003">
                  <a:moveTo>
                    <a:pt x="50788" y="105303"/>
                  </a:moveTo>
                  <a:cubicBezTo>
                    <a:pt x="49065" y="96689"/>
                    <a:pt x="45393" y="85206"/>
                    <a:pt x="50788" y="76728"/>
                  </a:cubicBezTo>
                  <a:cubicBezTo>
                    <a:pt x="53861" y="71899"/>
                    <a:pt x="65075" y="67203"/>
                    <a:pt x="65075" y="67203"/>
                  </a:cubicBezTo>
                  <a:cubicBezTo>
                    <a:pt x="69259" y="54650"/>
                    <a:pt x="64691" y="64807"/>
                    <a:pt x="74600" y="52916"/>
                  </a:cubicBezTo>
                  <a:cubicBezTo>
                    <a:pt x="76432" y="50717"/>
                    <a:pt x="77462" y="47911"/>
                    <a:pt x="79363" y="45772"/>
                  </a:cubicBezTo>
                  <a:cubicBezTo>
                    <a:pt x="83837" y="40738"/>
                    <a:pt x="89914" y="37089"/>
                    <a:pt x="93650" y="31485"/>
                  </a:cubicBezTo>
                  <a:cubicBezTo>
                    <a:pt x="100001" y="21960"/>
                    <a:pt x="96032" y="25929"/>
                    <a:pt x="105556" y="19578"/>
                  </a:cubicBezTo>
                  <a:cubicBezTo>
                    <a:pt x="115351" y="4887"/>
                    <a:pt x="110143" y="6362"/>
                    <a:pt x="122225" y="2910"/>
                  </a:cubicBezTo>
                  <a:cubicBezTo>
                    <a:pt x="125372" y="2011"/>
                    <a:pt x="128575" y="1322"/>
                    <a:pt x="131750" y="528"/>
                  </a:cubicBezTo>
                  <a:cubicBezTo>
                    <a:pt x="151594" y="1322"/>
                    <a:pt x="171636" y="0"/>
                    <a:pt x="191281" y="2910"/>
                  </a:cubicBezTo>
                  <a:cubicBezTo>
                    <a:pt x="194112" y="3329"/>
                    <a:pt x="194882" y="7438"/>
                    <a:pt x="196044" y="10053"/>
                  </a:cubicBezTo>
                  <a:cubicBezTo>
                    <a:pt x="198083" y="14641"/>
                    <a:pt x="199218" y="19578"/>
                    <a:pt x="200806" y="24341"/>
                  </a:cubicBezTo>
                  <a:lnTo>
                    <a:pt x="205569" y="38628"/>
                  </a:lnTo>
                  <a:cubicBezTo>
                    <a:pt x="207506" y="44440"/>
                    <a:pt x="208096" y="48299"/>
                    <a:pt x="212713" y="52916"/>
                  </a:cubicBezTo>
                  <a:cubicBezTo>
                    <a:pt x="214736" y="54939"/>
                    <a:pt x="217241" y="56516"/>
                    <a:pt x="219856" y="57678"/>
                  </a:cubicBezTo>
                  <a:cubicBezTo>
                    <a:pt x="237934" y="65713"/>
                    <a:pt x="247034" y="63300"/>
                    <a:pt x="269863" y="64822"/>
                  </a:cubicBezTo>
                  <a:cubicBezTo>
                    <a:pt x="275674" y="66759"/>
                    <a:pt x="279533" y="67349"/>
                    <a:pt x="284150" y="71966"/>
                  </a:cubicBezTo>
                  <a:cubicBezTo>
                    <a:pt x="300024" y="87840"/>
                    <a:pt x="277010" y="71174"/>
                    <a:pt x="296056" y="83872"/>
                  </a:cubicBezTo>
                  <a:cubicBezTo>
                    <a:pt x="309708" y="104349"/>
                    <a:pt x="291529" y="80249"/>
                    <a:pt x="307963" y="93397"/>
                  </a:cubicBezTo>
                  <a:cubicBezTo>
                    <a:pt x="310198" y="95185"/>
                    <a:pt x="310701" y="98517"/>
                    <a:pt x="312725" y="100541"/>
                  </a:cubicBezTo>
                  <a:cubicBezTo>
                    <a:pt x="314749" y="102565"/>
                    <a:pt x="317488" y="103716"/>
                    <a:pt x="319869" y="105303"/>
                  </a:cubicBezTo>
                  <a:cubicBezTo>
                    <a:pt x="321456" y="107684"/>
                    <a:pt x="323469" y="109832"/>
                    <a:pt x="324631" y="112447"/>
                  </a:cubicBezTo>
                  <a:cubicBezTo>
                    <a:pt x="326670" y="117035"/>
                    <a:pt x="329394" y="126735"/>
                    <a:pt x="329394" y="126735"/>
                  </a:cubicBezTo>
                  <a:cubicBezTo>
                    <a:pt x="330188" y="144991"/>
                    <a:pt x="330374" y="163284"/>
                    <a:pt x="331775" y="181503"/>
                  </a:cubicBezTo>
                  <a:cubicBezTo>
                    <a:pt x="331967" y="184006"/>
                    <a:pt x="333033" y="186402"/>
                    <a:pt x="334156" y="188647"/>
                  </a:cubicBezTo>
                  <a:cubicBezTo>
                    <a:pt x="335436" y="191207"/>
                    <a:pt x="337331" y="193410"/>
                    <a:pt x="338919" y="195791"/>
                  </a:cubicBezTo>
                  <a:lnTo>
                    <a:pt x="343681" y="210078"/>
                  </a:lnTo>
                  <a:lnTo>
                    <a:pt x="346063" y="217222"/>
                  </a:lnTo>
                  <a:cubicBezTo>
                    <a:pt x="345269" y="241035"/>
                    <a:pt x="345838" y="264932"/>
                    <a:pt x="343681" y="288660"/>
                  </a:cubicBezTo>
                  <a:cubicBezTo>
                    <a:pt x="343422" y="291510"/>
                    <a:pt x="341073" y="293919"/>
                    <a:pt x="338919" y="295803"/>
                  </a:cubicBezTo>
                  <a:cubicBezTo>
                    <a:pt x="334611" y="299572"/>
                    <a:pt x="329394" y="302153"/>
                    <a:pt x="324631" y="305328"/>
                  </a:cubicBezTo>
                  <a:cubicBezTo>
                    <a:pt x="315397" y="311485"/>
                    <a:pt x="320206" y="309185"/>
                    <a:pt x="310344" y="312472"/>
                  </a:cubicBezTo>
                  <a:cubicBezTo>
                    <a:pt x="307963" y="314060"/>
                    <a:pt x="305760" y="315955"/>
                    <a:pt x="303200" y="317235"/>
                  </a:cubicBezTo>
                  <a:cubicBezTo>
                    <a:pt x="300955" y="318358"/>
                    <a:pt x="297831" y="317841"/>
                    <a:pt x="296056" y="319616"/>
                  </a:cubicBezTo>
                  <a:cubicBezTo>
                    <a:pt x="292009" y="323663"/>
                    <a:pt x="289706" y="329141"/>
                    <a:pt x="286531" y="333903"/>
                  </a:cubicBezTo>
                  <a:cubicBezTo>
                    <a:pt x="284944" y="336284"/>
                    <a:pt x="284150" y="339459"/>
                    <a:pt x="281769" y="341047"/>
                  </a:cubicBezTo>
                  <a:cubicBezTo>
                    <a:pt x="279388" y="342635"/>
                    <a:pt x="277256" y="344683"/>
                    <a:pt x="274625" y="345810"/>
                  </a:cubicBezTo>
                  <a:cubicBezTo>
                    <a:pt x="271617" y="347099"/>
                    <a:pt x="268235" y="347251"/>
                    <a:pt x="265100" y="348191"/>
                  </a:cubicBezTo>
                  <a:cubicBezTo>
                    <a:pt x="260292" y="349633"/>
                    <a:pt x="250813" y="352953"/>
                    <a:pt x="250813" y="352953"/>
                  </a:cubicBezTo>
                  <a:lnTo>
                    <a:pt x="229381" y="367241"/>
                  </a:lnTo>
                  <a:lnTo>
                    <a:pt x="222238" y="372003"/>
                  </a:lnTo>
                  <a:cubicBezTo>
                    <a:pt x="211125" y="371209"/>
                    <a:pt x="199918" y="371274"/>
                    <a:pt x="188900" y="369622"/>
                  </a:cubicBezTo>
                  <a:cubicBezTo>
                    <a:pt x="183936" y="368877"/>
                    <a:pt x="179483" y="366078"/>
                    <a:pt x="174613" y="364860"/>
                  </a:cubicBezTo>
                  <a:cubicBezTo>
                    <a:pt x="171438" y="364066"/>
                    <a:pt x="168308" y="363064"/>
                    <a:pt x="165088" y="362478"/>
                  </a:cubicBezTo>
                  <a:cubicBezTo>
                    <a:pt x="133785" y="356786"/>
                    <a:pt x="160508" y="363119"/>
                    <a:pt x="138894" y="357716"/>
                  </a:cubicBezTo>
                  <a:cubicBezTo>
                    <a:pt x="134131" y="354541"/>
                    <a:pt x="130036" y="350001"/>
                    <a:pt x="124606" y="348191"/>
                  </a:cubicBezTo>
                  <a:lnTo>
                    <a:pt x="110319" y="343428"/>
                  </a:lnTo>
                  <a:cubicBezTo>
                    <a:pt x="107938" y="342634"/>
                    <a:pt x="105610" y="341656"/>
                    <a:pt x="103175" y="341047"/>
                  </a:cubicBezTo>
                  <a:cubicBezTo>
                    <a:pt x="97848" y="339715"/>
                    <a:pt x="82845" y="336224"/>
                    <a:pt x="79363" y="333903"/>
                  </a:cubicBezTo>
                  <a:lnTo>
                    <a:pt x="72219" y="329141"/>
                  </a:lnTo>
                  <a:cubicBezTo>
                    <a:pt x="70597" y="326978"/>
                    <a:pt x="62056" y="315959"/>
                    <a:pt x="60313" y="312472"/>
                  </a:cubicBezTo>
                  <a:cubicBezTo>
                    <a:pt x="53422" y="298689"/>
                    <a:pt x="64326" y="311723"/>
                    <a:pt x="50788" y="298185"/>
                  </a:cubicBezTo>
                  <a:cubicBezTo>
                    <a:pt x="48192" y="290400"/>
                    <a:pt x="46157" y="282210"/>
                    <a:pt x="38881" y="276753"/>
                  </a:cubicBezTo>
                  <a:lnTo>
                    <a:pt x="29356" y="269610"/>
                  </a:lnTo>
                  <a:cubicBezTo>
                    <a:pt x="27769" y="267229"/>
                    <a:pt x="26618" y="264490"/>
                    <a:pt x="24594" y="262466"/>
                  </a:cubicBezTo>
                  <a:cubicBezTo>
                    <a:pt x="22570" y="260442"/>
                    <a:pt x="19238" y="259938"/>
                    <a:pt x="17450" y="257703"/>
                  </a:cubicBezTo>
                  <a:cubicBezTo>
                    <a:pt x="15882" y="255743"/>
                    <a:pt x="16288" y="252754"/>
                    <a:pt x="15069" y="250560"/>
                  </a:cubicBezTo>
                  <a:cubicBezTo>
                    <a:pt x="12289" y="245556"/>
                    <a:pt x="7354" y="241702"/>
                    <a:pt x="5544" y="236272"/>
                  </a:cubicBezTo>
                  <a:lnTo>
                    <a:pt x="781" y="221985"/>
                  </a:lnTo>
                  <a:cubicBezTo>
                    <a:pt x="1575" y="202141"/>
                    <a:pt x="0" y="182059"/>
                    <a:pt x="3163" y="162453"/>
                  </a:cubicBezTo>
                  <a:cubicBezTo>
                    <a:pt x="4074" y="156802"/>
                    <a:pt x="8641" y="152214"/>
                    <a:pt x="12688" y="148166"/>
                  </a:cubicBezTo>
                  <a:cubicBezTo>
                    <a:pt x="15069" y="145785"/>
                    <a:pt x="17675" y="143609"/>
                    <a:pt x="19831" y="141022"/>
                  </a:cubicBezTo>
                  <a:cubicBezTo>
                    <a:pt x="21663" y="138823"/>
                    <a:pt x="22570" y="135902"/>
                    <a:pt x="24594" y="133878"/>
                  </a:cubicBezTo>
                  <a:cubicBezTo>
                    <a:pt x="29209" y="129263"/>
                    <a:pt x="33072" y="128671"/>
                    <a:pt x="38881" y="126735"/>
                  </a:cubicBezTo>
                  <a:cubicBezTo>
                    <a:pt x="42056" y="121972"/>
                    <a:pt x="46595" y="117877"/>
                    <a:pt x="48406" y="112447"/>
                  </a:cubicBezTo>
                  <a:lnTo>
                    <a:pt x="50788" y="105303"/>
                  </a:lnTo>
                  <a:close/>
                </a:path>
              </a:pathLst>
            </a:custGeom>
            <a:solidFill>
              <a:srgbClr val="FFCC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5224084" y="5362146"/>
              <a:ext cx="291894" cy="289679"/>
            </a:xfrm>
            <a:custGeom>
              <a:avLst/>
              <a:gdLst>
                <a:gd name="connsiteX0" fmla="*/ 44764 w 249893"/>
                <a:gd name="connsiteY0" fmla="*/ 219075 h 267765"/>
                <a:gd name="connsiteX1" fmla="*/ 56670 w 249893"/>
                <a:gd name="connsiteY1" fmla="*/ 211931 h 267765"/>
                <a:gd name="connsiteX2" fmla="*/ 49526 w 249893"/>
                <a:gd name="connsiteY2" fmla="*/ 209550 h 267765"/>
                <a:gd name="connsiteX3" fmla="*/ 30476 w 249893"/>
                <a:gd name="connsiteY3" fmla="*/ 204787 h 267765"/>
                <a:gd name="connsiteX4" fmla="*/ 23333 w 249893"/>
                <a:gd name="connsiteY4" fmla="*/ 200025 h 267765"/>
                <a:gd name="connsiteX5" fmla="*/ 30476 w 249893"/>
                <a:gd name="connsiteY5" fmla="*/ 176212 h 267765"/>
                <a:gd name="connsiteX6" fmla="*/ 37620 w 249893"/>
                <a:gd name="connsiteY6" fmla="*/ 173831 h 267765"/>
                <a:gd name="connsiteX7" fmla="*/ 42383 w 249893"/>
                <a:gd name="connsiteY7" fmla="*/ 166687 h 267765"/>
                <a:gd name="connsiteX8" fmla="*/ 40001 w 249893"/>
                <a:gd name="connsiteY8" fmla="*/ 147637 h 267765"/>
                <a:gd name="connsiteX9" fmla="*/ 37620 w 249893"/>
                <a:gd name="connsiteY9" fmla="*/ 140494 h 267765"/>
                <a:gd name="connsiteX10" fmla="*/ 30476 w 249893"/>
                <a:gd name="connsiteY10" fmla="*/ 135731 h 267765"/>
                <a:gd name="connsiteX11" fmla="*/ 23333 w 249893"/>
                <a:gd name="connsiteY11" fmla="*/ 128587 h 267765"/>
                <a:gd name="connsiteX12" fmla="*/ 9045 w 249893"/>
                <a:gd name="connsiteY12" fmla="*/ 121444 h 267765"/>
                <a:gd name="connsiteX13" fmla="*/ 6664 w 249893"/>
                <a:gd name="connsiteY13" fmla="*/ 92869 h 267765"/>
                <a:gd name="connsiteX14" fmla="*/ 13808 w 249893"/>
                <a:gd name="connsiteY14" fmla="*/ 88106 h 267765"/>
                <a:gd name="connsiteX15" fmla="*/ 30476 w 249893"/>
                <a:gd name="connsiteY15" fmla="*/ 66675 h 267765"/>
                <a:gd name="connsiteX16" fmla="*/ 35239 w 249893"/>
                <a:gd name="connsiteY16" fmla="*/ 52387 h 267765"/>
                <a:gd name="connsiteX17" fmla="*/ 44764 w 249893"/>
                <a:gd name="connsiteY17" fmla="*/ 21431 h 267765"/>
                <a:gd name="connsiteX18" fmla="*/ 68576 w 249893"/>
                <a:gd name="connsiteY18" fmla="*/ 23812 h 267765"/>
                <a:gd name="connsiteX19" fmla="*/ 75720 w 249893"/>
                <a:gd name="connsiteY19" fmla="*/ 26194 h 267765"/>
                <a:gd name="connsiteX20" fmla="*/ 78101 w 249893"/>
                <a:gd name="connsiteY20" fmla="*/ 33337 h 267765"/>
                <a:gd name="connsiteX21" fmla="*/ 75720 w 249893"/>
                <a:gd name="connsiteY21" fmla="*/ 47625 h 267765"/>
                <a:gd name="connsiteX22" fmla="*/ 68576 w 249893"/>
                <a:gd name="connsiteY22" fmla="*/ 50006 h 267765"/>
                <a:gd name="connsiteX23" fmla="*/ 63814 w 249893"/>
                <a:gd name="connsiteY23" fmla="*/ 64294 h 267765"/>
                <a:gd name="connsiteX24" fmla="*/ 70958 w 249893"/>
                <a:gd name="connsiteY24" fmla="*/ 66675 h 267765"/>
                <a:gd name="connsiteX25" fmla="*/ 82864 w 249893"/>
                <a:gd name="connsiteY25" fmla="*/ 57150 h 267765"/>
                <a:gd name="connsiteX26" fmla="*/ 85245 w 249893"/>
                <a:gd name="connsiteY26" fmla="*/ 28575 h 267765"/>
                <a:gd name="connsiteX27" fmla="*/ 99533 w 249893"/>
                <a:gd name="connsiteY27" fmla="*/ 7144 h 267765"/>
                <a:gd name="connsiteX28" fmla="*/ 106676 w 249893"/>
                <a:gd name="connsiteY28" fmla="*/ 2381 h 267765"/>
                <a:gd name="connsiteX29" fmla="*/ 113820 w 249893"/>
                <a:gd name="connsiteY29" fmla="*/ 0 h 267765"/>
                <a:gd name="connsiteX30" fmla="*/ 149539 w 249893"/>
                <a:gd name="connsiteY30" fmla="*/ 2381 h 267765"/>
                <a:gd name="connsiteX31" fmla="*/ 156683 w 249893"/>
                <a:gd name="connsiteY31" fmla="*/ 7144 h 267765"/>
                <a:gd name="connsiteX32" fmla="*/ 163826 w 249893"/>
                <a:gd name="connsiteY32" fmla="*/ 9525 h 267765"/>
                <a:gd name="connsiteX33" fmla="*/ 170970 w 249893"/>
                <a:gd name="connsiteY33" fmla="*/ 16669 h 267765"/>
                <a:gd name="connsiteX34" fmla="*/ 173351 w 249893"/>
                <a:gd name="connsiteY34" fmla="*/ 23812 h 267765"/>
                <a:gd name="connsiteX35" fmla="*/ 178114 w 249893"/>
                <a:gd name="connsiteY35" fmla="*/ 30956 h 267765"/>
                <a:gd name="connsiteX36" fmla="*/ 175733 w 249893"/>
                <a:gd name="connsiteY36" fmla="*/ 73819 h 267765"/>
                <a:gd name="connsiteX37" fmla="*/ 163826 w 249893"/>
                <a:gd name="connsiteY37" fmla="*/ 85725 h 267765"/>
                <a:gd name="connsiteX38" fmla="*/ 149539 w 249893"/>
                <a:gd name="connsiteY38" fmla="*/ 97631 h 267765"/>
                <a:gd name="connsiteX39" fmla="*/ 137633 w 249893"/>
                <a:gd name="connsiteY39" fmla="*/ 109537 h 267765"/>
                <a:gd name="connsiteX40" fmla="*/ 132870 w 249893"/>
                <a:gd name="connsiteY40" fmla="*/ 116681 h 267765"/>
                <a:gd name="connsiteX41" fmla="*/ 123345 w 249893"/>
                <a:gd name="connsiteY41" fmla="*/ 138112 h 267765"/>
                <a:gd name="connsiteX42" fmla="*/ 118583 w 249893"/>
                <a:gd name="connsiteY42" fmla="*/ 152400 h 267765"/>
                <a:gd name="connsiteX43" fmla="*/ 123345 w 249893"/>
                <a:gd name="connsiteY43" fmla="*/ 159544 h 267765"/>
                <a:gd name="connsiteX44" fmla="*/ 225739 w 249893"/>
                <a:gd name="connsiteY44" fmla="*/ 164306 h 267765"/>
                <a:gd name="connsiteX45" fmla="*/ 249551 w 249893"/>
                <a:gd name="connsiteY45" fmla="*/ 171450 h 267765"/>
                <a:gd name="connsiteX46" fmla="*/ 247170 w 249893"/>
                <a:gd name="connsiteY46" fmla="*/ 219075 h 267765"/>
                <a:gd name="connsiteX47" fmla="*/ 240026 w 249893"/>
                <a:gd name="connsiteY47" fmla="*/ 226219 h 267765"/>
                <a:gd name="connsiteX48" fmla="*/ 225739 w 249893"/>
                <a:gd name="connsiteY48" fmla="*/ 233362 h 267765"/>
                <a:gd name="connsiteX49" fmla="*/ 218595 w 249893"/>
                <a:gd name="connsiteY49" fmla="*/ 238125 h 267765"/>
                <a:gd name="connsiteX50" fmla="*/ 190020 w 249893"/>
                <a:gd name="connsiteY50" fmla="*/ 242887 h 267765"/>
                <a:gd name="connsiteX51" fmla="*/ 175733 w 249893"/>
                <a:gd name="connsiteY51" fmla="*/ 250031 h 267765"/>
                <a:gd name="connsiteX52" fmla="*/ 161445 w 249893"/>
                <a:gd name="connsiteY52" fmla="*/ 254794 h 267765"/>
                <a:gd name="connsiteX53" fmla="*/ 147158 w 249893"/>
                <a:gd name="connsiteY53" fmla="*/ 261937 h 267765"/>
                <a:gd name="connsiteX54" fmla="*/ 140014 w 249893"/>
                <a:gd name="connsiteY54" fmla="*/ 266700 h 267765"/>
                <a:gd name="connsiteX55" fmla="*/ 123345 w 249893"/>
                <a:gd name="connsiteY55" fmla="*/ 264319 h 267765"/>
                <a:gd name="connsiteX56" fmla="*/ 118583 w 249893"/>
                <a:gd name="connsiteY56" fmla="*/ 250031 h 267765"/>
                <a:gd name="connsiteX57" fmla="*/ 113820 w 249893"/>
                <a:gd name="connsiteY57" fmla="*/ 242887 h 267765"/>
                <a:gd name="connsiteX58" fmla="*/ 94770 w 249893"/>
                <a:gd name="connsiteY58" fmla="*/ 259556 h 267765"/>
                <a:gd name="connsiteX59" fmla="*/ 90008 w 249893"/>
                <a:gd name="connsiteY59" fmla="*/ 266700 h 267765"/>
                <a:gd name="connsiteX60" fmla="*/ 82864 w 249893"/>
                <a:gd name="connsiteY60" fmla="*/ 261937 h 267765"/>
                <a:gd name="connsiteX61" fmla="*/ 75720 w 249893"/>
                <a:gd name="connsiteY61" fmla="*/ 247650 h 267765"/>
                <a:gd name="connsiteX62" fmla="*/ 68576 w 249893"/>
                <a:gd name="connsiteY62" fmla="*/ 245269 h 267765"/>
                <a:gd name="connsiteX63" fmla="*/ 49526 w 249893"/>
                <a:gd name="connsiteY63" fmla="*/ 228600 h 267765"/>
                <a:gd name="connsiteX64" fmla="*/ 51908 w 249893"/>
                <a:gd name="connsiteY64" fmla="*/ 216694 h 267765"/>
                <a:gd name="connsiteX65" fmla="*/ 44764 w 249893"/>
                <a:gd name="connsiteY65" fmla="*/ 219075 h 26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9893" h="267765">
                  <a:moveTo>
                    <a:pt x="44764" y="219075"/>
                  </a:moveTo>
                  <a:cubicBezTo>
                    <a:pt x="45558" y="218281"/>
                    <a:pt x="54600" y="216071"/>
                    <a:pt x="56670" y="211931"/>
                  </a:cubicBezTo>
                  <a:cubicBezTo>
                    <a:pt x="57792" y="209686"/>
                    <a:pt x="51961" y="210159"/>
                    <a:pt x="49526" y="209550"/>
                  </a:cubicBezTo>
                  <a:cubicBezTo>
                    <a:pt x="44085" y="208190"/>
                    <a:pt x="35923" y="207511"/>
                    <a:pt x="30476" y="204787"/>
                  </a:cubicBezTo>
                  <a:cubicBezTo>
                    <a:pt x="27917" y="203507"/>
                    <a:pt x="25714" y="201612"/>
                    <a:pt x="23333" y="200025"/>
                  </a:cubicBezTo>
                  <a:cubicBezTo>
                    <a:pt x="24375" y="192732"/>
                    <a:pt x="23490" y="181801"/>
                    <a:pt x="30476" y="176212"/>
                  </a:cubicBezTo>
                  <a:cubicBezTo>
                    <a:pt x="32436" y="174644"/>
                    <a:pt x="35239" y="174625"/>
                    <a:pt x="37620" y="173831"/>
                  </a:cubicBezTo>
                  <a:cubicBezTo>
                    <a:pt x="39208" y="171450"/>
                    <a:pt x="42124" y="169537"/>
                    <a:pt x="42383" y="166687"/>
                  </a:cubicBezTo>
                  <a:cubicBezTo>
                    <a:pt x="42962" y="160314"/>
                    <a:pt x="41146" y="153933"/>
                    <a:pt x="40001" y="147637"/>
                  </a:cubicBezTo>
                  <a:cubicBezTo>
                    <a:pt x="39552" y="145168"/>
                    <a:pt x="39188" y="142454"/>
                    <a:pt x="37620" y="140494"/>
                  </a:cubicBezTo>
                  <a:cubicBezTo>
                    <a:pt x="35832" y="138259"/>
                    <a:pt x="32675" y="137563"/>
                    <a:pt x="30476" y="135731"/>
                  </a:cubicBezTo>
                  <a:cubicBezTo>
                    <a:pt x="27889" y="133575"/>
                    <a:pt x="25920" y="130743"/>
                    <a:pt x="23333" y="128587"/>
                  </a:cubicBezTo>
                  <a:cubicBezTo>
                    <a:pt x="17179" y="123459"/>
                    <a:pt x="16203" y="123830"/>
                    <a:pt x="9045" y="121444"/>
                  </a:cubicBezTo>
                  <a:cubicBezTo>
                    <a:pt x="1876" y="110689"/>
                    <a:pt x="0" y="111194"/>
                    <a:pt x="6664" y="92869"/>
                  </a:cubicBezTo>
                  <a:cubicBezTo>
                    <a:pt x="7642" y="90179"/>
                    <a:pt x="11609" y="89938"/>
                    <a:pt x="13808" y="88106"/>
                  </a:cubicBezTo>
                  <a:cubicBezTo>
                    <a:pt x="19496" y="83365"/>
                    <a:pt x="28434" y="72799"/>
                    <a:pt x="30476" y="66675"/>
                  </a:cubicBezTo>
                  <a:cubicBezTo>
                    <a:pt x="32064" y="61912"/>
                    <a:pt x="34255" y="57310"/>
                    <a:pt x="35239" y="52387"/>
                  </a:cubicBezTo>
                  <a:cubicBezTo>
                    <a:pt x="40562" y="25769"/>
                    <a:pt x="35511" y="35310"/>
                    <a:pt x="44764" y="21431"/>
                  </a:cubicBezTo>
                  <a:cubicBezTo>
                    <a:pt x="52701" y="22225"/>
                    <a:pt x="60692" y="22599"/>
                    <a:pt x="68576" y="23812"/>
                  </a:cubicBezTo>
                  <a:cubicBezTo>
                    <a:pt x="71057" y="24194"/>
                    <a:pt x="73945" y="24419"/>
                    <a:pt x="75720" y="26194"/>
                  </a:cubicBezTo>
                  <a:cubicBezTo>
                    <a:pt x="77495" y="27969"/>
                    <a:pt x="77307" y="30956"/>
                    <a:pt x="78101" y="33337"/>
                  </a:cubicBezTo>
                  <a:cubicBezTo>
                    <a:pt x="77307" y="38100"/>
                    <a:pt x="78116" y="43433"/>
                    <a:pt x="75720" y="47625"/>
                  </a:cubicBezTo>
                  <a:cubicBezTo>
                    <a:pt x="74475" y="49804"/>
                    <a:pt x="70035" y="47963"/>
                    <a:pt x="68576" y="50006"/>
                  </a:cubicBezTo>
                  <a:cubicBezTo>
                    <a:pt x="65658" y="54091"/>
                    <a:pt x="63814" y="64294"/>
                    <a:pt x="63814" y="64294"/>
                  </a:cubicBezTo>
                  <a:cubicBezTo>
                    <a:pt x="66195" y="65088"/>
                    <a:pt x="68448" y="66675"/>
                    <a:pt x="70958" y="66675"/>
                  </a:cubicBezTo>
                  <a:cubicBezTo>
                    <a:pt x="78625" y="66675"/>
                    <a:pt x="79207" y="62635"/>
                    <a:pt x="82864" y="57150"/>
                  </a:cubicBezTo>
                  <a:cubicBezTo>
                    <a:pt x="83658" y="47625"/>
                    <a:pt x="83982" y="38049"/>
                    <a:pt x="85245" y="28575"/>
                  </a:cubicBezTo>
                  <a:cubicBezTo>
                    <a:pt x="86356" y="20239"/>
                    <a:pt x="93400" y="12255"/>
                    <a:pt x="99533" y="7144"/>
                  </a:cubicBezTo>
                  <a:cubicBezTo>
                    <a:pt x="101731" y="5312"/>
                    <a:pt x="104116" y="3661"/>
                    <a:pt x="106676" y="2381"/>
                  </a:cubicBezTo>
                  <a:cubicBezTo>
                    <a:pt x="108921" y="1258"/>
                    <a:pt x="111439" y="794"/>
                    <a:pt x="113820" y="0"/>
                  </a:cubicBezTo>
                  <a:cubicBezTo>
                    <a:pt x="125726" y="794"/>
                    <a:pt x="137769" y="419"/>
                    <a:pt x="149539" y="2381"/>
                  </a:cubicBezTo>
                  <a:cubicBezTo>
                    <a:pt x="152362" y="2852"/>
                    <a:pt x="154123" y="5864"/>
                    <a:pt x="156683" y="7144"/>
                  </a:cubicBezTo>
                  <a:cubicBezTo>
                    <a:pt x="158928" y="8266"/>
                    <a:pt x="161445" y="8731"/>
                    <a:pt x="163826" y="9525"/>
                  </a:cubicBezTo>
                  <a:cubicBezTo>
                    <a:pt x="166207" y="11906"/>
                    <a:pt x="169102" y="13867"/>
                    <a:pt x="170970" y="16669"/>
                  </a:cubicBezTo>
                  <a:cubicBezTo>
                    <a:pt x="172362" y="18757"/>
                    <a:pt x="172229" y="21567"/>
                    <a:pt x="173351" y="23812"/>
                  </a:cubicBezTo>
                  <a:cubicBezTo>
                    <a:pt x="174631" y="26372"/>
                    <a:pt x="176526" y="28575"/>
                    <a:pt x="178114" y="30956"/>
                  </a:cubicBezTo>
                  <a:cubicBezTo>
                    <a:pt x="177320" y="45244"/>
                    <a:pt x="177757" y="59653"/>
                    <a:pt x="175733" y="73819"/>
                  </a:cubicBezTo>
                  <a:cubicBezTo>
                    <a:pt x="174789" y="80425"/>
                    <a:pt x="167943" y="82293"/>
                    <a:pt x="163826" y="85725"/>
                  </a:cubicBezTo>
                  <a:cubicBezTo>
                    <a:pt x="145499" y="100999"/>
                    <a:pt x="167270" y="85812"/>
                    <a:pt x="149539" y="97631"/>
                  </a:cubicBezTo>
                  <a:cubicBezTo>
                    <a:pt x="136837" y="116683"/>
                    <a:pt x="153508" y="93662"/>
                    <a:pt x="137633" y="109537"/>
                  </a:cubicBezTo>
                  <a:cubicBezTo>
                    <a:pt x="135609" y="111561"/>
                    <a:pt x="134458" y="114300"/>
                    <a:pt x="132870" y="116681"/>
                  </a:cubicBezTo>
                  <a:cubicBezTo>
                    <a:pt x="127203" y="133684"/>
                    <a:pt x="130893" y="126792"/>
                    <a:pt x="123345" y="138112"/>
                  </a:cubicBezTo>
                  <a:cubicBezTo>
                    <a:pt x="121758" y="142875"/>
                    <a:pt x="115799" y="148223"/>
                    <a:pt x="118583" y="152400"/>
                  </a:cubicBezTo>
                  <a:cubicBezTo>
                    <a:pt x="120170" y="154781"/>
                    <a:pt x="120501" y="159228"/>
                    <a:pt x="123345" y="159544"/>
                  </a:cubicBezTo>
                  <a:cubicBezTo>
                    <a:pt x="157304" y="163317"/>
                    <a:pt x="225739" y="164306"/>
                    <a:pt x="225739" y="164306"/>
                  </a:cubicBezTo>
                  <a:cubicBezTo>
                    <a:pt x="243131" y="170104"/>
                    <a:pt x="235156" y="167852"/>
                    <a:pt x="249551" y="171450"/>
                  </a:cubicBezTo>
                  <a:cubicBezTo>
                    <a:pt x="248757" y="187325"/>
                    <a:pt x="249893" y="203415"/>
                    <a:pt x="247170" y="219075"/>
                  </a:cubicBezTo>
                  <a:cubicBezTo>
                    <a:pt x="246593" y="222393"/>
                    <a:pt x="242613" y="224063"/>
                    <a:pt x="240026" y="226219"/>
                  </a:cubicBezTo>
                  <a:cubicBezTo>
                    <a:pt x="233871" y="231348"/>
                    <a:pt x="232899" y="230976"/>
                    <a:pt x="225739" y="233362"/>
                  </a:cubicBezTo>
                  <a:cubicBezTo>
                    <a:pt x="223358" y="234950"/>
                    <a:pt x="221360" y="237388"/>
                    <a:pt x="218595" y="238125"/>
                  </a:cubicBezTo>
                  <a:cubicBezTo>
                    <a:pt x="209265" y="240613"/>
                    <a:pt x="190020" y="242887"/>
                    <a:pt x="190020" y="242887"/>
                  </a:cubicBezTo>
                  <a:cubicBezTo>
                    <a:pt x="163953" y="251579"/>
                    <a:pt x="203442" y="237716"/>
                    <a:pt x="175733" y="250031"/>
                  </a:cubicBezTo>
                  <a:cubicBezTo>
                    <a:pt x="171145" y="252070"/>
                    <a:pt x="165622" y="252009"/>
                    <a:pt x="161445" y="254794"/>
                  </a:cubicBezTo>
                  <a:cubicBezTo>
                    <a:pt x="152213" y="260948"/>
                    <a:pt x="157016" y="258651"/>
                    <a:pt x="147158" y="261937"/>
                  </a:cubicBezTo>
                  <a:cubicBezTo>
                    <a:pt x="144777" y="263525"/>
                    <a:pt x="142862" y="266415"/>
                    <a:pt x="140014" y="266700"/>
                  </a:cubicBezTo>
                  <a:cubicBezTo>
                    <a:pt x="134429" y="267259"/>
                    <a:pt x="127775" y="267765"/>
                    <a:pt x="123345" y="264319"/>
                  </a:cubicBezTo>
                  <a:cubicBezTo>
                    <a:pt x="119382" y="261237"/>
                    <a:pt x="121368" y="254208"/>
                    <a:pt x="118583" y="250031"/>
                  </a:cubicBezTo>
                  <a:lnTo>
                    <a:pt x="113820" y="242887"/>
                  </a:lnTo>
                  <a:cubicBezTo>
                    <a:pt x="98743" y="246657"/>
                    <a:pt x="106110" y="242546"/>
                    <a:pt x="94770" y="259556"/>
                  </a:cubicBezTo>
                  <a:lnTo>
                    <a:pt x="90008" y="266700"/>
                  </a:lnTo>
                  <a:cubicBezTo>
                    <a:pt x="87627" y="265112"/>
                    <a:pt x="84652" y="264172"/>
                    <a:pt x="82864" y="261937"/>
                  </a:cubicBezTo>
                  <a:cubicBezTo>
                    <a:pt x="75195" y="252350"/>
                    <a:pt x="86874" y="256573"/>
                    <a:pt x="75720" y="247650"/>
                  </a:cubicBezTo>
                  <a:cubicBezTo>
                    <a:pt x="73760" y="246082"/>
                    <a:pt x="70957" y="246063"/>
                    <a:pt x="68576" y="245269"/>
                  </a:cubicBezTo>
                  <a:cubicBezTo>
                    <a:pt x="51908" y="234156"/>
                    <a:pt x="57464" y="240506"/>
                    <a:pt x="49526" y="228600"/>
                  </a:cubicBezTo>
                  <a:cubicBezTo>
                    <a:pt x="50320" y="224631"/>
                    <a:pt x="49663" y="220062"/>
                    <a:pt x="51908" y="216694"/>
                  </a:cubicBezTo>
                  <a:cubicBezTo>
                    <a:pt x="60557" y="203720"/>
                    <a:pt x="43970" y="219869"/>
                    <a:pt x="44764" y="219075"/>
                  </a:cubicBezTo>
                  <a:close/>
                </a:path>
              </a:pathLst>
            </a:custGeom>
            <a:solidFill>
              <a:srgbClr val="7030A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5276048" y="5417984"/>
              <a:ext cx="158501" cy="197645"/>
            </a:xfrm>
            <a:custGeom>
              <a:avLst/>
              <a:gdLst>
                <a:gd name="connsiteX0" fmla="*/ 794 w 137190"/>
                <a:gd name="connsiteY0" fmla="*/ 26193 h 183356"/>
                <a:gd name="connsiteX1" fmla="*/ 7937 w 137190"/>
                <a:gd name="connsiteY1" fmla="*/ 14287 h 183356"/>
                <a:gd name="connsiteX2" fmla="*/ 19844 w 137190"/>
                <a:gd name="connsiteY2" fmla="*/ 2381 h 183356"/>
                <a:gd name="connsiteX3" fmla="*/ 29369 w 137190"/>
                <a:gd name="connsiteY3" fmla="*/ 0 h 183356"/>
                <a:gd name="connsiteX4" fmla="*/ 67469 w 137190"/>
                <a:gd name="connsiteY4" fmla="*/ 2381 h 183356"/>
                <a:gd name="connsiteX5" fmla="*/ 74612 w 137190"/>
                <a:gd name="connsiteY5" fmla="*/ 7143 h 183356"/>
                <a:gd name="connsiteX6" fmla="*/ 81756 w 137190"/>
                <a:gd name="connsiteY6" fmla="*/ 9525 h 183356"/>
                <a:gd name="connsiteX7" fmla="*/ 81756 w 137190"/>
                <a:gd name="connsiteY7" fmla="*/ 52387 h 183356"/>
                <a:gd name="connsiteX8" fmla="*/ 74612 w 137190"/>
                <a:gd name="connsiteY8" fmla="*/ 59531 h 183356"/>
                <a:gd name="connsiteX9" fmla="*/ 60325 w 137190"/>
                <a:gd name="connsiteY9" fmla="*/ 69056 h 183356"/>
                <a:gd name="connsiteX10" fmla="*/ 53181 w 137190"/>
                <a:gd name="connsiteY10" fmla="*/ 73818 h 183356"/>
                <a:gd name="connsiteX11" fmla="*/ 46037 w 137190"/>
                <a:gd name="connsiteY11" fmla="*/ 76200 h 183356"/>
                <a:gd name="connsiteX12" fmla="*/ 43656 w 137190"/>
                <a:gd name="connsiteY12" fmla="*/ 83343 h 183356"/>
                <a:gd name="connsiteX13" fmla="*/ 50800 w 137190"/>
                <a:gd name="connsiteY13" fmla="*/ 85725 h 183356"/>
                <a:gd name="connsiteX14" fmla="*/ 57944 w 137190"/>
                <a:gd name="connsiteY14" fmla="*/ 92868 h 183356"/>
                <a:gd name="connsiteX15" fmla="*/ 67469 w 137190"/>
                <a:gd name="connsiteY15" fmla="*/ 107156 h 183356"/>
                <a:gd name="connsiteX16" fmla="*/ 79375 w 137190"/>
                <a:gd name="connsiteY16" fmla="*/ 126206 h 183356"/>
                <a:gd name="connsiteX17" fmla="*/ 84137 w 137190"/>
                <a:gd name="connsiteY17" fmla="*/ 133350 h 183356"/>
                <a:gd name="connsiteX18" fmla="*/ 131762 w 137190"/>
                <a:gd name="connsiteY18" fmla="*/ 140493 h 183356"/>
                <a:gd name="connsiteX19" fmla="*/ 131762 w 137190"/>
                <a:gd name="connsiteY19" fmla="*/ 157162 h 183356"/>
                <a:gd name="connsiteX20" fmla="*/ 117475 w 137190"/>
                <a:gd name="connsiteY20" fmla="*/ 161925 h 183356"/>
                <a:gd name="connsiteX21" fmla="*/ 74612 w 137190"/>
                <a:gd name="connsiteY21" fmla="*/ 164306 h 183356"/>
                <a:gd name="connsiteX22" fmla="*/ 67469 w 137190"/>
                <a:gd name="connsiteY22" fmla="*/ 166687 h 183356"/>
                <a:gd name="connsiteX23" fmla="*/ 53181 w 137190"/>
                <a:gd name="connsiteY23" fmla="*/ 176212 h 183356"/>
                <a:gd name="connsiteX24" fmla="*/ 38894 w 137190"/>
                <a:gd name="connsiteY24" fmla="*/ 180975 h 183356"/>
                <a:gd name="connsiteX25" fmla="*/ 31750 w 137190"/>
                <a:gd name="connsiteY25" fmla="*/ 183356 h 183356"/>
                <a:gd name="connsiteX26" fmla="*/ 29369 w 137190"/>
                <a:gd name="connsiteY26" fmla="*/ 176212 h 183356"/>
                <a:gd name="connsiteX27" fmla="*/ 31750 w 137190"/>
                <a:gd name="connsiteY27" fmla="*/ 159543 h 183356"/>
                <a:gd name="connsiteX28" fmla="*/ 43656 w 137190"/>
                <a:gd name="connsiteY28" fmla="*/ 145256 h 183356"/>
                <a:gd name="connsiteX29" fmla="*/ 48419 w 137190"/>
                <a:gd name="connsiteY29" fmla="*/ 138112 h 183356"/>
                <a:gd name="connsiteX30" fmla="*/ 48419 w 137190"/>
                <a:gd name="connsiteY30" fmla="*/ 92868 h 183356"/>
                <a:gd name="connsiteX31" fmla="*/ 34131 w 137190"/>
                <a:gd name="connsiteY31" fmla="*/ 83343 h 183356"/>
                <a:gd name="connsiteX32" fmla="*/ 24606 w 137190"/>
                <a:gd name="connsiteY32" fmla="*/ 69056 h 183356"/>
                <a:gd name="connsiteX33" fmla="*/ 19844 w 137190"/>
                <a:gd name="connsiteY33" fmla="*/ 61912 h 183356"/>
                <a:gd name="connsiteX34" fmla="*/ 15081 w 137190"/>
                <a:gd name="connsiteY34" fmla="*/ 47625 h 183356"/>
                <a:gd name="connsiteX35" fmla="*/ 3175 w 137190"/>
                <a:gd name="connsiteY35" fmla="*/ 33337 h 183356"/>
                <a:gd name="connsiteX36" fmla="*/ 794 w 137190"/>
                <a:gd name="connsiteY36" fmla="*/ 26193 h 18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7190" h="183356">
                  <a:moveTo>
                    <a:pt x="794" y="26193"/>
                  </a:moveTo>
                  <a:cubicBezTo>
                    <a:pt x="1588" y="23018"/>
                    <a:pt x="5484" y="18212"/>
                    <a:pt x="7937" y="14287"/>
                  </a:cubicBezTo>
                  <a:cubicBezTo>
                    <a:pt x="11809" y="8092"/>
                    <a:pt x="12797" y="5401"/>
                    <a:pt x="19844" y="2381"/>
                  </a:cubicBezTo>
                  <a:cubicBezTo>
                    <a:pt x="22852" y="1092"/>
                    <a:pt x="26194" y="794"/>
                    <a:pt x="29369" y="0"/>
                  </a:cubicBezTo>
                  <a:cubicBezTo>
                    <a:pt x="42069" y="794"/>
                    <a:pt x="54900" y="397"/>
                    <a:pt x="67469" y="2381"/>
                  </a:cubicBezTo>
                  <a:cubicBezTo>
                    <a:pt x="70296" y="2827"/>
                    <a:pt x="72053" y="5863"/>
                    <a:pt x="74612" y="7143"/>
                  </a:cubicBezTo>
                  <a:cubicBezTo>
                    <a:pt x="76857" y="8266"/>
                    <a:pt x="79375" y="8731"/>
                    <a:pt x="81756" y="9525"/>
                  </a:cubicBezTo>
                  <a:cubicBezTo>
                    <a:pt x="87160" y="25737"/>
                    <a:pt x="87872" y="24867"/>
                    <a:pt x="81756" y="52387"/>
                  </a:cubicBezTo>
                  <a:cubicBezTo>
                    <a:pt x="81025" y="55675"/>
                    <a:pt x="77270" y="57463"/>
                    <a:pt x="74612" y="59531"/>
                  </a:cubicBezTo>
                  <a:cubicBezTo>
                    <a:pt x="70094" y="63045"/>
                    <a:pt x="65087" y="65881"/>
                    <a:pt x="60325" y="69056"/>
                  </a:cubicBezTo>
                  <a:cubicBezTo>
                    <a:pt x="57944" y="70643"/>
                    <a:pt x="55896" y="72913"/>
                    <a:pt x="53181" y="73818"/>
                  </a:cubicBezTo>
                  <a:lnTo>
                    <a:pt x="46037" y="76200"/>
                  </a:lnTo>
                  <a:cubicBezTo>
                    <a:pt x="45243" y="78581"/>
                    <a:pt x="42533" y="81098"/>
                    <a:pt x="43656" y="83343"/>
                  </a:cubicBezTo>
                  <a:cubicBezTo>
                    <a:pt x="44779" y="85588"/>
                    <a:pt x="48711" y="84333"/>
                    <a:pt x="50800" y="85725"/>
                  </a:cubicBezTo>
                  <a:cubicBezTo>
                    <a:pt x="53602" y="87593"/>
                    <a:pt x="55563" y="90487"/>
                    <a:pt x="57944" y="92868"/>
                  </a:cubicBezTo>
                  <a:cubicBezTo>
                    <a:pt x="65820" y="116500"/>
                    <a:pt x="52606" y="80402"/>
                    <a:pt x="67469" y="107156"/>
                  </a:cubicBezTo>
                  <a:cubicBezTo>
                    <a:pt x="79137" y="128159"/>
                    <a:pt x="64633" y="116377"/>
                    <a:pt x="79375" y="126206"/>
                  </a:cubicBezTo>
                  <a:cubicBezTo>
                    <a:pt x="80962" y="128587"/>
                    <a:pt x="81710" y="131833"/>
                    <a:pt x="84137" y="133350"/>
                  </a:cubicBezTo>
                  <a:cubicBezTo>
                    <a:pt x="95896" y="140699"/>
                    <a:pt x="122485" y="139830"/>
                    <a:pt x="131762" y="140493"/>
                  </a:cubicBezTo>
                  <a:cubicBezTo>
                    <a:pt x="133310" y="145137"/>
                    <a:pt x="137190" y="152510"/>
                    <a:pt x="131762" y="157162"/>
                  </a:cubicBezTo>
                  <a:cubicBezTo>
                    <a:pt x="127951" y="160429"/>
                    <a:pt x="122487" y="161647"/>
                    <a:pt x="117475" y="161925"/>
                  </a:cubicBezTo>
                  <a:lnTo>
                    <a:pt x="74612" y="164306"/>
                  </a:lnTo>
                  <a:cubicBezTo>
                    <a:pt x="72231" y="165100"/>
                    <a:pt x="69663" y="165468"/>
                    <a:pt x="67469" y="166687"/>
                  </a:cubicBezTo>
                  <a:cubicBezTo>
                    <a:pt x="62465" y="169467"/>
                    <a:pt x="58611" y="174402"/>
                    <a:pt x="53181" y="176212"/>
                  </a:cubicBezTo>
                  <a:lnTo>
                    <a:pt x="38894" y="180975"/>
                  </a:lnTo>
                  <a:lnTo>
                    <a:pt x="31750" y="183356"/>
                  </a:lnTo>
                  <a:cubicBezTo>
                    <a:pt x="30956" y="180975"/>
                    <a:pt x="29369" y="178722"/>
                    <a:pt x="29369" y="176212"/>
                  </a:cubicBezTo>
                  <a:cubicBezTo>
                    <a:pt x="29369" y="170599"/>
                    <a:pt x="30137" y="164919"/>
                    <a:pt x="31750" y="159543"/>
                  </a:cubicBezTo>
                  <a:cubicBezTo>
                    <a:pt x="33412" y="154001"/>
                    <a:pt x="40335" y="149241"/>
                    <a:pt x="43656" y="145256"/>
                  </a:cubicBezTo>
                  <a:cubicBezTo>
                    <a:pt x="45488" y="143057"/>
                    <a:pt x="46831" y="140493"/>
                    <a:pt x="48419" y="138112"/>
                  </a:cubicBezTo>
                  <a:cubicBezTo>
                    <a:pt x="52390" y="122228"/>
                    <a:pt x="55773" y="112829"/>
                    <a:pt x="48419" y="92868"/>
                  </a:cubicBezTo>
                  <a:cubicBezTo>
                    <a:pt x="46440" y="87497"/>
                    <a:pt x="34131" y="83343"/>
                    <a:pt x="34131" y="83343"/>
                  </a:cubicBezTo>
                  <a:lnTo>
                    <a:pt x="24606" y="69056"/>
                  </a:lnTo>
                  <a:cubicBezTo>
                    <a:pt x="23019" y="66675"/>
                    <a:pt x="20749" y="64627"/>
                    <a:pt x="19844" y="61912"/>
                  </a:cubicBezTo>
                  <a:cubicBezTo>
                    <a:pt x="18256" y="57150"/>
                    <a:pt x="18631" y="51175"/>
                    <a:pt x="15081" y="47625"/>
                  </a:cubicBezTo>
                  <a:cubicBezTo>
                    <a:pt x="12600" y="45144"/>
                    <a:pt x="4122" y="37601"/>
                    <a:pt x="3175" y="33337"/>
                  </a:cubicBezTo>
                  <a:cubicBezTo>
                    <a:pt x="2142" y="28688"/>
                    <a:pt x="0" y="29368"/>
                    <a:pt x="794" y="26193"/>
                  </a:cubicBezTo>
                  <a:close/>
                </a:path>
              </a:pathLst>
            </a:custGeom>
            <a:solidFill>
              <a:srgbClr val="FFCC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8" name="Freeform 437"/>
            <p:cNvSpPr/>
            <p:nvPr/>
          </p:nvSpPr>
          <p:spPr bwMode="auto">
            <a:xfrm rot="342878">
              <a:off x="3916712" y="4917486"/>
              <a:ext cx="555540" cy="500904"/>
            </a:xfrm>
            <a:custGeom>
              <a:avLst/>
              <a:gdLst>
                <a:gd name="connsiteX0" fmla="*/ 1155 w 557592"/>
                <a:gd name="connsiteY0" fmla="*/ 321469 h 498925"/>
                <a:gd name="connsiteX1" fmla="*/ 8299 w 557592"/>
                <a:gd name="connsiteY1" fmla="*/ 295275 h 498925"/>
                <a:gd name="connsiteX2" fmla="*/ 22586 w 557592"/>
                <a:gd name="connsiteY2" fmla="*/ 285750 h 498925"/>
                <a:gd name="connsiteX3" fmla="*/ 36874 w 557592"/>
                <a:gd name="connsiteY3" fmla="*/ 273844 h 498925"/>
                <a:gd name="connsiteX4" fmla="*/ 48780 w 557592"/>
                <a:gd name="connsiteY4" fmla="*/ 264319 h 498925"/>
                <a:gd name="connsiteX5" fmla="*/ 53542 w 557592"/>
                <a:gd name="connsiteY5" fmla="*/ 257175 h 498925"/>
                <a:gd name="connsiteX6" fmla="*/ 60686 w 557592"/>
                <a:gd name="connsiteY6" fmla="*/ 252412 h 498925"/>
                <a:gd name="connsiteX7" fmla="*/ 70211 w 557592"/>
                <a:gd name="connsiteY7" fmla="*/ 235744 h 498925"/>
                <a:gd name="connsiteX8" fmla="*/ 74974 w 557592"/>
                <a:gd name="connsiteY8" fmla="*/ 221456 h 498925"/>
                <a:gd name="connsiteX9" fmla="*/ 77355 w 557592"/>
                <a:gd name="connsiteY9" fmla="*/ 214312 h 498925"/>
                <a:gd name="connsiteX10" fmla="*/ 82117 w 557592"/>
                <a:gd name="connsiteY10" fmla="*/ 190500 h 498925"/>
                <a:gd name="connsiteX11" fmla="*/ 84499 w 557592"/>
                <a:gd name="connsiteY11" fmla="*/ 178594 h 498925"/>
                <a:gd name="connsiteX12" fmla="*/ 86880 w 557592"/>
                <a:gd name="connsiteY12" fmla="*/ 171450 h 498925"/>
                <a:gd name="connsiteX13" fmla="*/ 94024 w 557592"/>
                <a:gd name="connsiteY13" fmla="*/ 147637 h 498925"/>
                <a:gd name="connsiteX14" fmla="*/ 103549 w 557592"/>
                <a:gd name="connsiteY14" fmla="*/ 130969 h 498925"/>
                <a:gd name="connsiteX15" fmla="*/ 113074 w 557592"/>
                <a:gd name="connsiteY15" fmla="*/ 114300 h 498925"/>
                <a:gd name="connsiteX16" fmla="*/ 120217 w 557592"/>
                <a:gd name="connsiteY16" fmla="*/ 97631 h 498925"/>
                <a:gd name="connsiteX17" fmla="*/ 122599 w 557592"/>
                <a:gd name="connsiteY17" fmla="*/ 90487 h 498925"/>
                <a:gd name="connsiteX18" fmla="*/ 132124 w 557592"/>
                <a:gd name="connsiteY18" fmla="*/ 71437 h 498925"/>
                <a:gd name="connsiteX19" fmla="*/ 134505 w 557592"/>
                <a:gd name="connsiteY19" fmla="*/ 64294 h 498925"/>
                <a:gd name="connsiteX20" fmla="*/ 141649 w 557592"/>
                <a:gd name="connsiteY20" fmla="*/ 57150 h 498925"/>
                <a:gd name="connsiteX21" fmla="*/ 155936 w 557592"/>
                <a:gd name="connsiteY21" fmla="*/ 40481 h 498925"/>
                <a:gd name="connsiteX22" fmla="*/ 163080 w 557592"/>
                <a:gd name="connsiteY22" fmla="*/ 38100 h 498925"/>
                <a:gd name="connsiteX23" fmla="*/ 170224 w 557592"/>
                <a:gd name="connsiteY23" fmla="*/ 30956 h 498925"/>
                <a:gd name="connsiteX24" fmla="*/ 177367 w 557592"/>
                <a:gd name="connsiteY24" fmla="*/ 28575 h 498925"/>
                <a:gd name="connsiteX25" fmla="*/ 184511 w 557592"/>
                <a:gd name="connsiteY25" fmla="*/ 23812 h 498925"/>
                <a:gd name="connsiteX26" fmla="*/ 191655 w 557592"/>
                <a:gd name="connsiteY26" fmla="*/ 21431 h 498925"/>
                <a:gd name="connsiteX27" fmla="*/ 205942 w 557592"/>
                <a:gd name="connsiteY27" fmla="*/ 14287 h 498925"/>
                <a:gd name="connsiteX28" fmla="*/ 227374 w 557592"/>
                <a:gd name="connsiteY28" fmla="*/ 11906 h 498925"/>
                <a:gd name="connsiteX29" fmla="*/ 339292 w 557592"/>
                <a:gd name="connsiteY29" fmla="*/ 14287 h 498925"/>
                <a:gd name="connsiteX30" fmla="*/ 358342 w 557592"/>
                <a:gd name="connsiteY30" fmla="*/ 14287 h 498925"/>
                <a:gd name="connsiteX31" fmla="*/ 375011 w 557592"/>
                <a:gd name="connsiteY31" fmla="*/ 4762 h 498925"/>
                <a:gd name="connsiteX32" fmla="*/ 394061 w 557592"/>
                <a:gd name="connsiteY32" fmla="*/ 0 h 498925"/>
                <a:gd name="connsiteX33" fmla="*/ 432161 w 557592"/>
                <a:gd name="connsiteY33" fmla="*/ 2381 h 498925"/>
                <a:gd name="connsiteX34" fmla="*/ 444067 w 557592"/>
                <a:gd name="connsiteY34" fmla="*/ 14287 h 498925"/>
                <a:gd name="connsiteX35" fmla="*/ 448830 w 557592"/>
                <a:gd name="connsiteY35" fmla="*/ 28575 h 498925"/>
                <a:gd name="connsiteX36" fmla="*/ 455974 w 557592"/>
                <a:gd name="connsiteY36" fmla="*/ 50006 h 498925"/>
                <a:gd name="connsiteX37" fmla="*/ 463117 w 557592"/>
                <a:gd name="connsiteY37" fmla="*/ 64294 h 498925"/>
                <a:gd name="connsiteX38" fmla="*/ 470261 w 557592"/>
                <a:gd name="connsiteY38" fmla="*/ 69056 h 498925"/>
                <a:gd name="connsiteX39" fmla="*/ 494074 w 557592"/>
                <a:gd name="connsiteY39" fmla="*/ 85725 h 498925"/>
                <a:gd name="connsiteX40" fmla="*/ 501217 w 557592"/>
                <a:gd name="connsiteY40" fmla="*/ 90487 h 498925"/>
                <a:gd name="connsiteX41" fmla="*/ 522649 w 557592"/>
                <a:gd name="connsiteY41" fmla="*/ 97631 h 498925"/>
                <a:gd name="connsiteX42" fmla="*/ 529792 w 557592"/>
                <a:gd name="connsiteY42" fmla="*/ 100012 h 498925"/>
                <a:gd name="connsiteX43" fmla="*/ 546461 w 557592"/>
                <a:gd name="connsiteY43" fmla="*/ 116681 h 498925"/>
                <a:gd name="connsiteX44" fmla="*/ 548842 w 557592"/>
                <a:gd name="connsiteY44" fmla="*/ 147637 h 498925"/>
                <a:gd name="connsiteX45" fmla="*/ 553605 w 557592"/>
                <a:gd name="connsiteY45" fmla="*/ 171450 h 498925"/>
                <a:gd name="connsiteX46" fmla="*/ 555986 w 557592"/>
                <a:gd name="connsiteY46" fmla="*/ 197644 h 498925"/>
                <a:gd name="connsiteX47" fmla="*/ 551224 w 557592"/>
                <a:gd name="connsiteY47" fmla="*/ 292894 h 498925"/>
                <a:gd name="connsiteX48" fmla="*/ 541699 w 557592"/>
                <a:gd name="connsiteY48" fmla="*/ 319087 h 498925"/>
                <a:gd name="connsiteX49" fmla="*/ 534555 w 557592"/>
                <a:gd name="connsiteY49" fmla="*/ 323850 h 498925"/>
                <a:gd name="connsiteX50" fmla="*/ 520267 w 557592"/>
                <a:gd name="connsiteY50" fmla="*/ 328612 h 498925"/>
                <a:gd name="connsiteX51" fmla="*/ 508361 w 557592"/>
                <a:gd name="connsiteY51" fmla="*/ 350044 h 498925"/>
                <a:gd name="connsiteX52" fmla="*/ 505980 w 557592"/>
                <a:gd name="connsiteY52" fmla="*/ 366712 h 498925"/>
                <a:gd name="connsiteX53" fmla="*/ 503599 w 557592"/>
                <a:gd name="connsiteY53" fmla="*/ 392906 h 498925"/>
                <a:gd name="connsiteX54" fmla="*/ 501217 w 557592"/>
                <a:gd name="connsiteY54" fmla="*/ 400050 h 498925"/>
                <a:gd name="connsiteX55" fmla="*/ 498836 w 557592"/>
                <a:gd name="connsiteY55" fmla="*/ 409575 h 498925"/>
                <a:gd name="connsiteX56" fmla="*/ 494074 w 557592"/>
                <a:gd name="connsiteY56" fmla="*/ 416719 h 498925"/>
                <a:gd name="connsiteX57" fmla="*/ 482167 w 557592"/>
                <a:gd name="connsiteY57" fmla="*/ 440531 h 498925"/>
                <a:gd name="connsiteX58" fmla="*/ 477405 w 557592"/>
                <a:gd name="connsiteY58" fmla="*/ 447675 h 498925"/>
                <a:gd name="connsiteX59" fmla="*/ 463117 w 557592"/>
                <a:gd name="connsiteY59" fmla="*/ 457200 h 498925"/>
                <a:gd name="connsiteX60" fmla="*/ 394061 w 557592"/>
                <a:gd name="connsiteY60" fmla="*/ 464344 h 498925"/>
                <a:gd name="connsiteX61" fmla="*/ 372630 w 557592"/>
                <a:gd name="connsiteY61" fmla="*/ 478631 h 498925"/>
                <a:gd name="connsiteX62" fmla="*/ 365486 w 557592"/>
                <a:gd name="connsiteY62" fmla="*/ 483394 h 498925"/>
                <a:gd name="connsiteX63" fmla="*/ 351199 w 557592"/>
                <a:gd name="connsiteY63" fmla="*/ 488156 h 498925"/>
                <a:gd name="connsiteX64" fmla="*/ 344055 w 557592"/>
                <a:gd name="connsiteY64" fmla="*/ 492919 h 498925"/>
                <a:gd name="connsiteX65" fmla="*/ 274999 w 557592"/>
                <a:gd name="connsiteY65" fmla="*/ 492919 h 498925"/>
                <a:gd name="connsiteX66" fmla="*/ 267855 w 557592"/>
                <a:gd name="connsiteY66" fmla="*/ 490537 h 498925"/>
                <a:gd name="connsiteX67" fmla="*/ 253567 w 557592"/>
                <a:gd name="connsiteY67" fmla="*/ 481012 h 498925"/>
                <a:gd name="connsiteX68" fmla="*/ 244042 w 557592"/>
                <a:gd name="connsiteY68" fmla="*/ 461962 h 498925"/>
                <a:gd name="connsiteX69" fmla="*/ 241661 w 557592"/>
                <a:gd name="connsiteY69" fmla="*/ 454819 h 498925"/>
                <a:gd name="connsiteX70" fmla="*/ 234517 w 557592"/>
                <a:gd name="connsiteY70" fmla="*/ 438150 h 498925"/>
                <a:gd name="connsiteX71" fmla="*/ 229755 w 557592"/>
                <a:gd name="connsiteY71" fmla="*/ 419100 h 498925"/>
                <a:gd name="connsiteX72" fmla="*/ 227374 w 557592"/>
                <a:gd name="connsiteY72" fmla="*/ 411956 h 498925"/>
                <a:gd name="connsiteX73" fmla="*/ 222611 w 557592"/>
                <a:gd name="connsiteY73" fmla="*/ 404812 h 498925"/>
                <a:gd name="connsiteX74" fmla="*/ 215467 w 557592"/>
                <a:gd name="connsiteY74" fmla="*/ 397669 h 498925"/>
                <a:gd name="connsiteX75" fmla="*/ 182130 w 557592"/>
                <a:gd name="connsiteY75" fmla="*/ 383381 h 498925"/>
                <a:gd name="connsiteX76" fmla="*/ 174986 w 557592"/>
                <a:gd name="connsiteY76" fmla="*/ 381000 h 498925"/>
                <a:gd name="connsiteX77" fmla="*/ 167842 w 557592"/>
                <a:gd name="connsiteY77" fmla="*/ 378619 h 498925"/>
                <a:gd name="connsiteX78" fmla="*/ 146411 w 557592"/>
                <a:gd name="connsiteY78" fmla="*/ 369094 h 498925"/>
                <a:gd name="connsiteX79" fmla="*/ 132124 w 557592"/>
                <a:gd name="connsiteY79" fmla="*/ 364331 h 498925"/>
                <a:gd name="connsiteX80" fmla="*/ 124980 w 557592"/>
                <a:gd name="connsiteY80" fmla="*/ 361950 h 498925"/>
                <a:gd name="connsiteX81" fmla="*/ 115455 w 557592"/>
                <a:gd name="connsiteY81" fmla="*/ 359569 h 498925"/>
                <a:gd name="connsiteX82" fmla="*/ 98786 w 557592"/>
                <a:gd name="connsiteY82" fmla="*/ 352425 h 498925"/>
                <a:gd name="connsiteX83" fmla="*/ 74974 w 557592"/>
                <a:gd name="connsiteY83" fmla="*/ 345281 h 498925"/>
                <a:gd name="connsiteX84" fmla="*/ 63067 w 557592"/>
                <a:gd name="connsiteY84" fmla="*/ 342900 h 498925"/>
                <a:gd name="connsiteX85" fmla="*/ 48780 w 557592"/>
                <a:gd name="connsiteY85" fmla="*/ 338137 h 498925"/>
                <a:gd name="connsiteX86" fmla="*/ 3536 w 557592"/>
                <a:gd name="connsiteY86" fmla="*/ 335756 h 498925"/>
                <a:gd name="connsiteX87" fmla="*/ 1155 w 557592"/>
                <a:gd name="connsiteY87" fmla="*/ 321469 h 49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557592" h="498925">
                  <a:moveTo>
                    <a:pt x="1155" y="321469"/>
                  </a:moveTo>
                  <a:cubicBezTo>
                    <a:pt x="1949" y="314722"/>
                    <a:pt x="3643" y="303036"/>
                    <a:pt x="8299" y="295275"/>
                  </a:cubicBezTo>
                  <a:cubicBezTo>
                    <a:pt x="11244" y="290367"/>
                    <a:pt x="18539" y="289797"/>
                    <a:pt x="22586" y="285750"/>
                  </a:cubicBezTo>
                  <a:cubicBezTo>
                    <a:pt x="31754" y="276582"/>
                    <a:pt x="26928" y="280474"/>
                    <a:pt x="36874" y="273844"/>
                  </a:cubicBezTo>
                  <a:cubicBezTo>
                    <a:pt x="50521" y="253371"/>
                    <a:pt x="32349" y="277464"/>
                    <a:pt x="48780" y="264319"/>
                  </a:cubicBezTo>
                  <a:cubicBezTo>
                    <a:pt x="51015" y="262531"/>
                    <a:pt x="51518" y="259199"/>
                    <a:pt x="53542" y="257175"/>
                  </a:cubicBezTo>
                  <a:cubicBezTo>
                    <a:pt x="55566" y="255151"/>
                    <a:pt x="58305" y="254000"/>
                    <a:pt x="60686" y="252412"/>
                  </a:cubicBezTo>
                  <a:cubicBezTo>
                    <a:pt x="64985" y="245966"/>
                    <a:pt x="67188" y="243301"/>
                    <a:pt x="70211" y="235744"/>
                  </a:cubicBezTo>
                  <a:cubicBezTo>
                    <a:pt x="72075" y="231083"/>
                    <a:pt x="73386" y="226219"/>
                    <a:pt x="74974" y="221456"/>
                  </a:cubicBezTo>
                  <a:cubicBezTo>
                    <a:pt x="75768" y="219075"/>
                    <a:pt x="76863" y="216773"/>
                    <a:pt x="77355" y="214312"/>
                  </a:cubicBezTo>
                  <a:lnTo>
                    <a:pt x="82117" y="190500"/>
                  </a:lnTo>
                  <a:cubicBezTo>
                    <a:pt x="82911" y="186531"/>
                    <a:pt x="83219" y="182434"/>
                    <a:pt x="84499" y="178594"/>
                  </a:cubicBezTo>
                  <a:cubicBezTo>
                    <a:pt x="85293" y="176213"/>
                    <a:pt x="86190" y="173864"/>
                    <a:pt x="86880" y="171450"/>
                  </a:cubicBezTo>
                  <a:cubicBezTo>
                    <a:pt x="89159" y="163471"/>
                    <a:pt x="90249" y="155187"/>
                    <a:pt x="94024" y="147637"/>
                  </a:cubicBezTo>
                  <a:cubicBezTo>
                    <a:pt x="108415" y="118853"/>
                    <a:pt x="90086" y="154529"/>
                    <a:pt x="103549" y="130969"/>
                  </a:cubicBezTo>
                  <a:cubicBezTo>
                    <a:pt x="115639" y="109812"/>
                    <a:pt x="101465" y="131712"/>
                    <a:pt x="113074" y="114300"/>
                  </a:cubicBezTo>
                  <a:cubicBezTo>
                    <a:pt x="118655" y="97555"/>
                    <a:pt x="111395" y="118216"/>
                    <a:pt x="120217" y="97631"/>
                  </a:cubicBezTo>
                  <a:cubicBezTo>
                    <a:pt x="121206" y="95324"/>
                    <a:pt x="121560" y="92772"/>
                    <a:pt x="122599" y="90487"/>
                  </a:cubicBezTo>
                  <a:cubicBezTo>
                    <a:pt x="125537" y="84024"/>
                    <a:pt x="129879" y="78172"/>
                    <a:pt x="132124" y="71437"/>
                  </a:cubicBezTo>
                  <a:cubicBezTo>
                    <a:pt x="132918" y="69056"/>
                    <a:pt x="133113" y="66382"/>
                    <a:pt x="134505" y="64294"/>
                  </a:cubicBezTo>
                  <a:cubicBezTo>
                    <a:pt x="136373" y="61492"/>
                    <a:pt x="139457" y="59707"/>
                    <a:pt x="141649" y="57150"/>
                  </a:cubicBezTo>
                  <a:cubicBezTo>
                    <a:pt x="146052" y="52013"/>
                    <a:pt x="150026" y="44421"/>
                    <a:pt x="155936" y="40481"/>
                  </a:cubicBezTo>
                  <a:cubicBezTo>
                    <a:pt x="158025" y="39089"/>
                    <a:pt x="160699" y="38894"/>
                    <a:pt x="163080" y="38100"/>
                  </a:cubicBezTo>
                  <a:cubicBezTo>
                    <a:pt x="165461" y="35719"/>
                    <a:pt x="167422" y="32824"/>
                    <a:pt x="170224" y="30956"/>
                  </a:cubicBezTo>
                  <a:cubicBezTo>
                    <a:pt x="172312" y="29564"/>
                    <a:pt x="175122" y="29697"/>
                    <a:pt x="177367" y="28575"/>
                  </a:cubicBezTo>
                  <a:cubicBezTo>
                    <a:pt x="179927" y="27295"/>
                    <a:pt x="181951" y="25092"/>
                    <a:pt x="184511" y="23812"/>
                  </a:cubicBezTo>
                  <a:cubicBezTo>
                    <a:pt x="186756" y="22689"/>
                    <a:pt x="189410" y="22553"/>
                    <a:pt x="191655" y="21431"/>
                  </a:cubicBezTo>
                  <a:cubicBezTo>
                    <a:pt x="199878" y="17320"/>
                    <a:pt x="196969" y="15783"/>
                    <a:pt x="205942" y="14287"/>
                  </a:cubicBezTo>
                  <a:cubicBezTo>
                    <a:pt x="213032" y="13105"/>
                    <a:pt x="220230" y="12700"/>
                    <a:pt x="227374" y="11906"/>
                  </a:cubicBezTo>
                  <a:lnTo>
                    <a:pt x="339292" y="14287"/>
                  </a:lnTo>
                  <a:cubicBezTo>
                    <a:pt x="363700" y="15263"/>
                    <a:pt x="322330" y="21492"/>
                    <a:pt x="358342" y="14287"/>
                  </a:cubicBezTo>
                  <a:cubicBezTo>
                    <a:pt x="363566" y="10805"/>
                    <a:pt x="368972" y="6775"/>
                    <a:pt x="375011" y="4762"/>
                  </a:cubicBezTo>
                  <a:cubicBezTo>
                    <a:pt x="381221" y="2692"/>
                    <a:pt x="394061" y="0"/>
                    <a:pt x="394061" y="0"/>
                  </a:cubicBezTo>
                  <a:cubicBezTo>
                    <a:pt x="406761" y="794"/>
                    <a:pt x="419592" y="396"/>
                    <a:pt x="432161" y="2381"/>
                  </a:cubicBezTo>
                  <a:cubicBezTo>
                    <a:pt x="437093" y="3160"/>
                    <a:pt x="442310" y="10333"/>
                    <a:pt x="444067" y="14287"/>
                  </a:cubicBezTo>
                  <a:cubicBezTo>
                    <a:pt x="446106" y="18875"/>
                    <a:pt x="447242" y="23812"/>
                    <a:pt x="448830" y="28575"/>
                  </a:cubicBezTo>
                  <a:lnTo>
                    <a:pt x="455974" y="50006"/>
                  </a:lnTo>
                  <a:cubicBezTo>
                    <a:pt x="457911" y="55816"/>
                    <a:pt x="458501" y="59678"/>
                    <a:pt x="463117" y="64294"/>
                  </a:cubicBezTo>
                  <a:cubicBezTo>
                    <a:pt x="465141" y="66318"/>
                    <a:pt x="467932" y="67393"/>
                    <a:pt x="470261" y="69056"/>
                  </a:cubicBezTo>
                  <a:cubicBezTo>
                    <a:pt x="494963" y="86700"/>
                    <a:pt x="461199" y="63809"/>
                    <a:pt x="494074" y="85725"/>
                  </a:cubicBezTo>
                  <a:cubicBezTo>
                    <a:pt x="496455" y="87312"/>
                    <a:pt x="498502" y="89582"/>
                    <a:pt x="501217" y="90487"/>
                  </a:cubicBezTo>
                  <a:lnTo>
                    <a:pt x="522649" y="97631"/>
                  </a:lnTo>
                  <a:lnTo>
                    <a:pt x="529792" y="100012"/>
                  </a:lnTo>
                  <a:cubicBezTo>
                    <a:pt x="546169" y="110929"/>
                    <a:pt x="542270" y="104107"/>
                    <a:pt x="546461" y="116681"/>
                  </a:cubicBezTo>
                  <a:cubicBezTo>
                    <a:pt x="547255" y="127000"/>
                    <a:pt x="547503" y="137375"/>
                    <a:pt x="548842" y="147637"/>
                  </a:cubicBezTo>
                  <a:cubicBezTo>
                    <a:pt x="549889" y="155664"/>
                    <a:pt x="553605" y="171450"/>
                    <a:pt x="553605" y="171450"/>
                  </a:cubicBezTo>
                  <a:cubicBezTo>
                    <a:pt x="554399" y="180181"/>
                    <a:pt x="555986" y="188877"/>
                    <a:pt x="555986" y="197644"/>
                  </a:cubicBezTo>
                  <a:cubicBezTo>
                    <a:pt x="555986" y="250440"/>
                    <a:pt x="557592" y="257874"/>
                    <a:pt x="551224" y="292894"/>
                  </a:cubicBezTo>
                  <a:cubicBezTo>
                    <a:pt x="549638" y="301618"/>
                    <a:pt x="548420" y="312366"/>
                    <a:pt x="541699" y="319087"/>
                  </a:cubicBezTo>
                  <a:cubicBezTo>
                    <a:pt x="539675" y="321111"/>
                    <a:pt x="537170" y="322688"/>
                    <a:pt x="534555" y="323850"/>
                  </a:cubicBezTo>
                  <a:cubicBezTo>
                    <a:pt x="529967" y="325889"/>
                    <a:pt x="520267" y="328612"/>
                    <a:pt x="520267" y="328612"/>
                  </a:cubicBezTo>
                  <a:cubicBezTo>
                    <a:pt x="509350" y="344989"/>
                    <a:pt x="512552" y="337470"/>
                    <a:pt x="508361" y="350044"/>
                  </a:cubicBezTo>
                  <a:cubicBezTo>
                    <a:pt x="507567" y="355600"/>
                    <a:pt x="506600" y="361134"/>
                    <a:pt x="505980" y="366712"/>
                  </a:cubicBezTo>
                  <a:cubicBezTo>
                    <a:pt x="505012" y="375426"/>
                    <a:pt x="504839" y="384227"/>
                    <a:pt x="503599" y="392906"/>
                  </a:cubicBezTo>
                  <a:cubicBezTo>
                    <a:pt x="503244" y="395391"/>
                    <a:pt x="501907" y="397636"/>
                    <a:pt x="501217" y="400050"/>
                  </a:cubicBezTo>
                  <a:cubicBezTo>
                    <a:pt x="500318" y="403197"/>
                    <a:pt x="500125" y="406567"/>
                    <a:pt x="498836" y="409575"/>
                  </a:cubicBezTo>
                  <a:cubicBezTo>
                    <a:pt x="497709" y="412206"/>
                    <a:pt x="495661" y="414338"/>
                    <a:pt x="494074" y="416719"/>
                  </a:cubicBezTo>
                  <a:cubicBezTo>
                    <a:pt x="490303" y="431798"/>
                    <a:pt x="493508" y="423519"/>
                    <a:pt x="482167" y="440531"/>
                  </a:cubicBezTo>
                  <a:cubicBezTo>
                    <a:pt x="480580" y="442912"/>
                    <a:pt x="479786" y="446088"/>
                    <a:pt x="477405" y="447675"/>
                  </a:cubicBezTo>
                  <a:cubicBezTo>
                    <a:pt x="472642" y="450850"/>
                    <a:pt x="468670" y="455812"/>
                    <a:pt x="463117" y="457200"/>
                  </a:cubicBezTo>
                  <a:cubicBezTo>
                    <a:pt x="427878" y="466009"/>
                    <a:pt x="450605" y="461651"/>
                    <a:pt x="394061" y="464344"/>
                  </a:cubicBezTo>
                  <a:lnTo>
                    <a:pt x="372630" y="478631"/>
                  </a:lnTo>
                  <a:cubicBezTo>
                    <a:pt x="370249" y="480219"/>
                    <a:pt x="368201" y="482489"/>
                    <a:pt x="365486" y="483394"/>
                  </a:cubicBezTo>
                  <a:lnTo>
                    <a:pt x="351199" y="488156"/>
                  </a:lnTo>
                  <a:cubicBezTo>
                    <a:pt x="348818" y="489744"/>
                    <a:pt x="346770" y="492014"/>
                    <a:pt x="344055" y="492919"/>
                  </a:cubicBezTo>
                  <a:cubicBezTo>
                    <a:pt x="326037" y="498925"/>
                    <a:pt x="280493" y="493158"/>
                    <a:pt x="274999" y="492919"/>
                  </a:cubicBezTo>
                  <a:cubicBezTo>
                    <a:pt x="272618" y="492125"/>
                    <a:pt x="270049" y="491756"/>
                    <a:pt x="267855" y="490537"/>
                  </a:cubicBezTo>
                  <a:cubicBezTo>
                    <a:pt x="262851" y="487757"/>
                    <a:pt x="253567" y="481012"/>
                    <a:pt x="253567" y="481012"/>
                  </a:cubicBezTo>
                  <a:cubicBezTo>
                    <a:pt x="250392" y="474662"/>
                    <a:pt x="246287" y="468697"/>
                    <a:pt x="244042" y="461962"/>
                  </a:cubicBezTo>
                  <a:cubicBezTo>
                    <a:pt x="243248" y="459581"/>
                    <a:pt x="242650" y="457126"/>
                    <a:pt x="241661" y="454819"/>
                  </a:cubicBezTo>
                  <a:cubicBezTo>
                    <a:pt x="236787" y="443445"/>
                    <a:pt x="237307" y="448381"/>
                    <a:pt x="234517" y="438150"/>
                  </a:cubicBezTo>
                  <a:cubicBezTo>
                    <a:pt x="232795" y="431835"/>
                    <a:pt x="231825" y="425310"/>
                    <a:pt x="229755" y="419100"/>
                  </a:cubicBezTo>
                  <a:cubicBezTo>
                    <a:pt x="228961" y="416719"/>
                    <a:pt x="228497" y="414201"/>
                    <a:pt x="227374" y="411956"/>
                  </a:cubicBezTo>
                  <a:cubicBezTo>
                    <a:pt x="226094" y="409396"/>
                    <a:pt x="224443" y="407011"/>
                    <a:pt x="222611" y="404812"/>
                  </a:cubicBezTo>
                  <a:cubicBezTo>
                    <a:pt x="220455" y="402225"/>
                    <a:pt x="218308" y="399477"/>
                    <a:pt x="215467" y="397669"/>
                  </a:cubicBezTo>
                  <a:cubicBezTo>
                    <a:pt x="202522" y="389432"/>
                    <a:pt x="195660" y="387891"/>
                    <a:pt x="182130" y="383381"/>
                  </a:cubicBezTo>
                  <a:lnTo>
                    <a:pt x="174986" y="381000"/>
                  </a:lnTo>
                  <a:lnTo>
                    <a:pt x="167842" y="378619"/>
                  </a:lnTo>
                  <a:cubicBezTo>
                    <a:pt x="156521" y="371070"/>
                    <a:pt x="163416" y="374762"/>
                    <a:pt x="146411" y="369094"/>
                  </a:cubicBezTo>
                  <a:lnTo>
                    <a:pt x="132124" y="364331"/>
                  </a:lnTo>
                  <a:cubicBezTo>
                    <a:pt x="129743" y="363537"/>
                    <a:pt x="127415" y="362559"/>
                    <a:pt x="124980" y="361950"/>
                  </a:cubicBezTo>
                  <a:cubicBezTo>
                    <a:pt x="121805" y="361156"/>
                    <a:pt x="118602" y="360468"/>
                    <a:pt x="115455" y="359569"/>
                  </a:cubicBezTo>
                  <a:cubicBezTo>
                    <a:pt x="102050" y="355739"/>
                    <a:pt x="114647" y="358770"/>
                    <a:pt x="98786" y="352425"/>
                  </a:cubicBezTo>
                  <a:cubicBezTo>
                    <a:pt x="91361" y="349455"/>
                    <a:pt x="82872" y="347036"/>
                    <a:pt x="74974" y="345281"/>
                  </a:cubicBezTo>
                  <a:cubicBezTo>
                    <a:pt x="71023" y="344403"/>
                    <a:pt x="66972" y="343965"/>
                    <a:pt x="63067" y="342900"/>
                  </a:cubicBezTo>
                  <a:cubicBezTo>
                    <a:pt x="58224" y="341579"/>
                    <a:pt x="53793" y="338401"/>
                    <a:pt x="48780" y="338137"/>
                  </a:cubicBezTo>
                  <a:lnTo>
                    <a:pt x="3536" y="335756"/>
                  </a:lnTo>
                  <a:cubicBezTo>
                    <a:pt x="0" y="321611"/>
                    <a:pt x="361" y="328216"/>
                    <a:pt x="1155" y="3214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90099">
                    <a:tint val="66000"/>
                    <a:satMod val="160000"/>
                  </a:srgbClr>
                </a:gs>
                <a:gs pos="50000">
                  <a:srgbClr val="990099">
                    <a:tint val="44500"/>
                    <a:satMod val="160000"/>
                  </a:srgbClr>
                </a:gs>
                <a:gs pos="100000">
                  <a:srgbClr val="990099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9" name="Freeform 438"/>
            <p:cNvSpPr/>
            <p:nvPr/>
          </p:nvSpPr>
          <p:spPr bwMode="auto">
            <a:xfrm rot="342878">
              <a:off x="4096113" y="5050571"/>
              <a:ext cx="303087" cy="231599"/>
            </a:xfrm>
            <a:custGeom>
              <a:avLst/>
              <a:gdLst>
                <a:gd name="connsiteX0" fmla="*/ 38038 w 302971"/>
                <a:gd name="connsiteY0" fmla="*/ 102394 h 231602"/>
                <a:gd name="connsiteX1" fmla="*/ 30895 w 302971"/>
                <a:gd name="connsiteY1" fmla="*/ 85725 h 231602"/>
                <a:gd name="connsiteX2" fmla="*/ 28513 w 302971"/>
                <a:gd name="connsiteY2" fmla="*/ 78581 h 231602"/>
                <a:gd name="connsiteX3" fmla="*/ 23751 w 302971"/>
                <a:gd name="connsiteY3" fmla="*/ 71437 h 231602"/>
                <a:gd name="connsiteX4" fmla="*/ 30895 w 302971"/>
                <a:gd name="connsiteY4" fmla="*/ 40481 h 231602"/>
                <a:gd name="connsiteX5" fmla="*/ 38038 w 302971"/>
                <a:gd name="connsiteY5" fmla="*/ 35719 h 231602"/>
                <a:gd name="connsiteX6" fmla="*/ 54707 w 302971"/>
                <a:gd name="connsiteY6" fmla="*/ 14287 h 231602"/>
                <a:gd name="connsiteX7" fmla="*/ 57088 w 302971"/>
                <a:gd name="connsiteY7" fmla="*/ 7144 h 231602"/>
                <a:gd name="connsiteX8" fmla="*/ 64232 w 302971"/>
                <a:gd name="connsiteY8" fmla="*/ 4762 h 231602"/>
                <a:gd name="connsiteX9" fmla="*/ 71376 w 302971"/>
                <a:gd name="connsiteY9" fmla="*/ 0 h 231602"/>
                <a:gd name="connsiteX10" fmla="*/ 97570 w 302971"/>
                <a:gd name="connsiteY10" fmla="*/ 2381 h 231602"/>
                <a:gd name="connsiteX11" fmla="*/ 104713 w 302971"/>
                <a:gd name="connsiteY11" fmla="*/ 23812 h 231602"/>
                <a:gd name="connsiteX12" fmla="*/ 123763 w 302971"/>
                <a:gd name="connsiteY12" fmla="*/ 40481 h 231602"/>
                <a:gd name="connsiteX13" fmla="*/ 138051 w 302971"/>
                <a:gd name="connsiteY13" fmla="*/ 50006 h 231602"/>
                <a:gd name="connsiteX14" fmla="*/ 157101 w 302971"/>
                <a:gd name="connsiteY14" fmla="*/ 54769 h 231602"/>
                <a:gd name="connsiteX15" fmla="*/ 173770 w 302971"/>
                <a:gd name="connsiteY15" fmla="*/ 57150 h 231602"/>
                <a:gd name="connsiteX16" fmla="*/ 192820 w 302971"/>
                <a:gd name="connsiteY16" fmla="*/ 61912 h 231602"/>
                <a:gd name="connsiteX17" fmla="*/ 204726 w 302971"/>
                <a:gd name="connsiteY17" fmla="*/ 64294 h 231602"/>
                <a:gd name="connsiteX18" fmla="*/ 214251 w 302971"/>
                <a:gd name="connsiteY18" fmla="*/ 66675 h 231602"/>
                <a:gd name="connsiteX19" fmla="*/ 230920 w 302971"/>
                <a:gd name="connsiteY19" fmla="*/ 69056 h 231602"/>
                <a:gd name="connsiteX20" fmla="*/ 292832 w 302971"/>
                <a:gd name="connsiteY20" fmla="*/ 69056 h 231602"/>
                <a:gd name="connsiteX21" fmla="*/ 295213 w 302971"/>
                <a:gd name="connsiteY21" fmla="*/ 76200 h 231602"/>
                <a:gd name="connsiteX22" fmla="*/ 299976 w 302971"/>
                <a:gd name="connsiteY22" fmla="*/ 83344 h 231602"/>
                <a:gd name="connsiteX23" fmla="*/ 302357 w 302971"/>
                <a:gd name="connsiteY23" fmla="*/ 95250 h 231602"/>
                <a:gd name="connsiteX24" fmla="*/ 299976 w 302971"/>
                <a:gd name="connsiteY24" fmla="*/ 147637 h 231602"/>
                <a:gd name="connsiteX25" fmla="*/ 292832 w 302971"/>
                <a:gd name="connsiteY25" fmla="*/ 150019 h 231602"/>
                <a:gd name="connsiteX26" fmla="*/ 235682 w 302971"/>
                <a:gd name="connsiteY26" fmla="*/ 152400 h 231602"/>
                <a:gd name="connsiteX27" fmla="*/ 221395 w 302971"/>
                <a:gd name="connsiteY27" fmla="*/ 157162 h 231602"/>
                <a:gd name="connsiteX28" fmla="*/ 211870 w 302971"/>
                <a:gd name="connsiteY28" fmla="*/ 171450 h 231602"/>
                <a:gd name="connsiteX29" fmla="*/ 209488 w 302971"/>
                <a:gd name="connsiteY29" fmla="*/ 183356 h 231602"/>
                <a:gd name="connsiteX30" fmla="*/ 207107 w 302971"/>
                <a:gd name="connsiteY30" fmla="*/ 209550 h 231602"/>
                <a:gd name="connsiteX31" fmla="*/ 202345 w 302971"/>
                <a:gd name="connsiteY31" fmla="*/ 223837 h 231602"/>
                <a:gd name="connsiteX32" fmla="*/ 188057 w 302971"/>
                <a:gd name="connsiteY32" fmla="*/ 230981 h 231602"/>
                <a:gd name="connsiteX33" fmla="*/ 140432 w 302971"/>
                <a:gd name="connsiteY33" fmla="*/ 228600 h 231602"/>
                <a:gd name="connsiteX34" fmla="*/ 126145 w 302971"/>
                <a:gd name="connsiteY34" fmla="*/ 219075 h 231602"/>
                <a:gd name="connsiteX35" fmla="*/ 119001 w 302971"/>
                <a:gd name="connsiteY35" fmla="*/ 216694 h 231602"/>
                <a:gd name="connsiteX36" fmla="*/ 97570 w 302971"/>
                <a:gd name="connsiteY36" fmla="*/ 207169 h 231602"/>
                <a:gd name="connsiteX37" fmla="*/ 90426 w 302971"/>
                <a:gd name="connsiteY37" fmla="*/ 204787 h 231602"/>
                <a:gd name="connsiteX38" fmla="*/ 76138 w 302971"/>
                <a:gd name="connsiteY38" fmla="*/ 190500 h 231602"/>
                <a:gd name="connsiteX39" fmla="*/ 68995 w 302971"/>
                <a:gd name="connsiteY39" fmla="*/ 183356 h 231602"/>
                <a:gd name="connsiteX40" fmla="*/ 61851 w 302971"/>
                <a:gd name="connsiteY40" fmla="*/ 180975 h 231602"/>
                <a:gd name="connsiteX41" fmla="*/ 45182 w 302971"/>
                <a:gd name="connsiteY41" fmla="*/ 173831 h 231602"/>
                <a:gd name="connsiteX42" fmla="*/ 9463 w 302971"/>
                <a:gd name="connsiteY42" fmla="*/ 171450 h 231602"/>
                <a:gd name="connsiteX43" fmla="*/ 4701 w 302971"/>
                <a:gd name="connsiteY43" fmla="*/ 164306 h 231602"/>
                <a:gd name="connsiteX44" fmla="*/ 4701 w 302971"/>
                <a:gd name="connsiteY44" fmla="*/ 111919 h 231602"/>
                <a:gd name="connsiteX45" fmla="*/ 11845 w 302971"/>
                <a:gd name="connsiteY45" fmla="*/ 107156 h 231602"/>
                <a:gd name="connsiteX46" fmla="*/ 26132 w 302971"/>
                <a:gd name="connsiteY46" fmla="*/ 102394 h 231602"/>
                <a:gd name="connsiteX47" fmla="*/ 38038 w 302971"/>
                <a:gd name="connsiteY47" fmla="*/ 100012 h 231602"/>
                <a:gd name="connsiteX48" fmla="*/ 38038 w 302971"/>
                <a:gd name="connsiteY48" fmla="*/ 102394 h 23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02971" h="231602">
                  <a:moveTo>
                    <a:pt x="38038" y="102394"/>
                  </a:moveTo>
                  <a:cubicBezTo>
                    <a:pt x="36848" y="100013"/>
                    <a:pt x="33140" y="91338"/>
                    <a:pt x="30895" y="85725"/>
                  </a:cubicBezTo>
                  <a:cubicBezTo>
                    <a:pt x="29963" y="83394"/>
                    <a:pt x="29636" y="80826"/>
                    <a:pt x="28513" y="78581"/>
                  </a:cubicBezTo>
                  <a:cubicBezTo>
                    <a:pt x="27233" y="76021"/>
                    <a:pt x="25338" y="73818"/>
                    <a:pt x="23751" y="71437"/>
                  </a:cubicBezTo>
                  <a:cubicBezTo>
                    <a:pt x="24995" y="59001"/>
                    <a:pt x="22217" y="49159"/>
                    <a:pt x="30895" y="40481"/>
                  </a:cubicBezTo>
                  <a:cubicBezTo>
                    <a:pt x="32918" y="38458"/>
                    <a:pt x="35657" y="37306"/>
                    <a:pt x="38038" y="35719"/>
                  </a:cubicBezTo>
                  <a:cubicBezTo>
                    <a:pt x="49431" y="18629"/>
                    <a:pt x="43516" y="25478"/>
                    <a:pt x="54707" y="14287"/>
                  </a:cubicBezTo>
                  <a:cubicBezTo>
                    <a:pt x="55501" y="11906"/>
                    <a:pt x="55313" y="8919"/>
                    <a:pt x="57088" y="7144"/>
                  </a:cubicBezTo>
                  <a:cubicBezTo>
                    <a:pt x="58863" y="5369"/>
                    <a:pt x="61987" y="5885"/>
                    <a:pt x="64232" y="4762"/>
                  </a:cubicBezTo>
                  <a:cubicBezTo>
                    <a:pt x="66792" y="3482"/>
                    <a:pt x="68995" y="1587"/>
                    <a:pt x="71376" y="0"/>
                  </a:cubicBezTo>
                  <a:lnTo>
                    <a:pt x="97570" y="2381"/>
                  </a:lnTo>
                  <a:cubicBezTo>
                    <a:pt x="101285" y="4381"/>
                    <a:pt x="101665" y="19240"/>
                    <a:pt x="104713" y="23812"/>
                  </a:cubicBezTo>
                  <a:cubicBezTo>
                    <a:pt x="112651" y="35718"/>
                    <a:pt x="107094" y="29368"/>
                    <a:pt x="123763" y="40481"/>
                  </a:cubicBezTo>
                  <a:lnTo>
                    <a:pt x="138051" y="50006"/>
                  </a:lnTo>
                  <a:cubicBezTo>
                    <a:pt x="147249" y="53072"/>
                    <a:pt x="145613" y="52854"/>
                    <a:pt x="157101" y="54769"/>
                  </a:cubicBezTo>
                  <a:cubicBezTo>
                    <a:pt x="162637" y="55692"/>
                    <a:pt x="168266" y="56049"/>
                    <a:pt x="173770" y="57150"/>
                  </a:cubicBezTo>
                  <a:cubicBezTo>
                    <a:pt x="180188" y="58434"/>
                    <a:pt x="186402" y="60628"/>
                    <a:pt x="192820" y="61912"/>
                  </a:cubicBezTo>
                  <a:cubicBezTo>
                    <a:pt x="196789" y="62706"/>
                    <a:pt x="200775" y="63416"/>
                    <a:pt x="204726" y="64294"/>
                  </a:cubicBezTo>
                  <a:cubicBezTo>
                    <a:pt x="207921" y="65004"/>
                    <a:pt x="211031" y="66090"/>
                    <a:pt x="214251" y="66675"/>
                  </a:cubicBezTo>
                  <a:cubicBezTo>
                    <a:pt x="219773" y="67679"/>
                    <a:pt x="225364" y="68262"/>
                    <a:pt x="230920" y="69056"/>
                  </a:cubicBezTo>
                  <a:cubicBezTo>
                    <a:pt x="237291" y="68681"/>
                    <a:pt x="279920" y="63891"/>
                    <a:pt x="292832" y="69056"/>
                  </a:cubicBezTo>
                  <a:cubicBezTo>
                    <a:pt x="295163" y="69988"/>
                    <a:pt x="294090" y="73955"/>
                    <a:pt x="295213" y="76200"/>
                  </a:cubicBezTo>
                  <a:cubicBezTo>
                    <a:pt x="296493" y="78760"/>
                    <a:pt x="298388" y="80963"/>
                    <a:pt x="299976" y="83344"/>
                  </a:cubicBezTo>
                  <a:cubicBezTo>
                    <a:pt x="300770" y="87313"/>
                    <a:pt x="302357" y="91203"/>
                    <a:pt x="302357" y="95250"/>
                  </a:cubicBezTo>
                  <a:cubicBezTo>
                    <a:pt x="302357" y="112730"/>
                    <a:pt x="302971" y="130415"/>
                    <a:pt x="299976" y="147637"/>
                  </a:cubicBezTo>
                  <a:cubicBezTo>
                    <a:pt x="299546" y="150110"/>
                    <a:pt x="295335" y="149834"/>
                    <a:pt x="292832" y="150019"/>
                  </a:cubicBezTo>
                  <a:cubicBezTo>
                    <a:pt x="273818" y="151428"/>
                    <a:pt x="254732" y="151606"/>
                    <a:pt x="235682" y="152400"/>
                  </a:cubicBezTo>
                  <a:cubicBezTo>
                    <a:pt x="230920" y="153987"/>
                    <a:pt x="224179" y="152985"/>
                    <a:pt x="221395" y="157162"/>
                  </a:cubicBezTo>
                  <a:lnTo>
                    <a:pt x="211870" y="171450"/>
                  </a:lnTo>
                  <a:cubicBezTo>
                    <a:pt x="211076" y="175419"/>
                    <a:pt x="209990" y="179340"/>
                    <a:pt x="209488" y="183356"/>
                  </a:cubicBezTo>
                  <a:cubicBezTo>
                    <a:pt x="208400" y="192056"/>
                    <a:pt x="208630" y="200916"/>
                    <a:pt x="207107" y="209550"/>
                  </a:cubicBezTo>
                  <a:cubicBezTo>
                    <a:pt x="206235" y="214494"/>
                    <a:pt x="206522" y="221052"/>
                    <a:pt x="202345" y="223837"/>
                  </a:cubicBezTo>
                  <a:cubicBezTo>
                    <a:pt x="193113" y="229992"/>
                    <a:pt x="197916" y="227695"/>
                    <a:pt x="188057" y="230981"/>
                  </a:cubicBezTo>
                  <a:cubicBezTo>
                    <a:pt x="172182" y="230187"/>
                    <a:pt x="156041" y="231602"/>
                    <a:pt x="140432" y="228600"/>
                  </a:cubicBezTo>
                  <a:cubicBezTo>
                    <a:pt x="134811" y="227519"/>
                    <a:pt x="131575" y="220885"/>
                    <a:pt x="126145" y="219075"/>
                  </a:cubicBezTo>
                  <a:lnTo>
                    <a:pt x="119001" y="216694"/>
                  </a:lnTo>
                  <a:cubicBezTo>
                    <a:pt x="107679" y="209146"/>
                    <a:pt x="114574" y="212837"/>
                    <a:pt x="97570" y="207169"/>
                  </a:cubicBezTo>
                  <a:lnTo>
                    <a:pt x="90426" y="204787"/>
                  </a:lnTo>
                  <a:lnTo>
                    <a:pt x="76138" y="190500"/>
                  </a:lnTo>
                  <a:cubicBezTo>
                    <a:pt x="73757" y="188119"/>
                    <a:pt x="72190" y="184421"/>
                    <a:pt x="68995" y="183356"/>
                  </a:cubicBezTo>
                  <a:cubicBezTo>
                    <a:pt x="66614" y="182562"/>
                    <a:pt x="64158" y="181964"/>
                    <a:pt x="61851" y="180975"/>
                  </a:cubicBezTo>
                  <a:cubicBezTo>
                    <a:pt x="57835" y="179254"/>
                    <a:pt x="50211" y="174390"/>
                    <a:pt x="45182" y="173831"/>
                  </a:cubicBezTo>
                  <a:cubicBezTo>
                    <a:pt x="33322" y="172513"/>
                    <a:pt x="21369" y="172244"/>
                    <a:pt x="9463" y="171450"/>
                  </a:cubicBezTo>
                  <a:cubicBezTo>
                    <a:pt x="7876" y="169069"/>
                    <a:pt x="5606" y="167021"/>
                    <a:pt x="4701" y="164306"/>
                  </a:cubicBezTo>
                  <a:cubicBezTo>
                    <a:pt x="0" y="150201"/>
                    <a:pt x="2621" y="121278"/>
                    <a:pt x="4701" y="111919"/>
                  </a:cubicBezTo>
                  <a:cubicBezTo>
                    <a:pt x="5322" y="109125"/>
                    <a:pt x="9230" y="108318"/>
                    <a:pt x="11845" y="107156"/>
                  </a:cubicBezTo>
                  <a:cubicBezTo>
                    <a:pt x="16432" y="105117"/>
                    <a:pt x="21210" y="103379"/>
                    <a:pt x="26132" y="102394"/>
                  </a:cubicBezTo>
                  <a:cubicBezTo>
                    <a:pt x="30101" y="101600"/>
                    <a:pt x="34280" y="101515"/>
                    <a:pt x="38038" y="100012"/>
                  </a:cubicBezTo>
                  <a:cubicBezTo>
                    <a:pt x="38775" y="99717"/>
                    <a:pt x="39228" y="104775"/>
                    <a:pt x="38038" y="10239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90099">
                    <a:shade val="30000"/>
                    <a:satMod val="115000"/>
                  </a:srgbClr>
                </a:gs>
                <a:gs pos="50000">
                  <a:srgbClr val="990099">
                    <a:shade val="67500"/>
                    <a:satMod val="115000"/>
                  </a:srgbClr>
                </a:gs>
                <a:gs pos="100000">
                  <a:srgbClr val="990099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" name="Freeform 439"/>
            <p:cNvSpPr/>
            <p:nvPr/>
          </p:nvSpPr>
          <p:spPr bwMode="auto">
            <a:xfrm rot="342878">
              <a:off x="4202380" y="5025729"/>
              <a:ext cx="43941" cy="67893"/>
            </a:xfrm>
            <a:custGeom>
              <a:avLst/>
              <a:gdLst>
                <a:gd name="connsiteX0" fmla="*/ 2546 w 43909"/>
                <a:gd name="connsiteY0" fmla="*/ 24107 h 69350"/>
                <a:gd name="connsiteX1" fmla="*/ 4927 w 43909"/>
                <a:gd name="connsiteY1" fmla="*/ 7438 h 69350"/>
                <a:gd name="connsiteX2" fmla="*/ 33502 w 43909"/>
                <a:gd name="connsiteY2" fmla="*/ 16963 h 69350"/>
                <a:gd name="connsiteX3" fmla="*/ 38265 w 43909"/>
                <a:gd name="connsiteY3" fmla="*/ 31250 h 69350"/>
                <a:gd name="connsiteX4" fmla="*/ 40646 w 43909"/>
                <a:gd name="connsiteY4" fmla="*/ 69350 h 6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09" h="69350">
                  <a:moveTo>
                    <a:pt x="2546" y="24107"/>
                  </a:moveTo>
                  <a:cubicBezTo>
                    <a:pt x="3340" y="18551"/>
                    <a:pt x="0" y="10126"/>
                    <a:pt x="4927" y="7438"/>
                  </a:cubicBezTo>
                  <a:cubicBezTo>
                    <a:pt x="18564" y="0"/>
                    <a:pt x="28988" y="6806"/>
                    <a:pt x="33502" y="16963"/>
                  </a:cubicBezTo>
                  <a:cubicBezTo>
                    <a:pt x="35541" y="21550"/>
                    <a:pt x="36677" y="26488"/>
                    <a:pt x="38265" y="31250"/>
                  </a:cubicBezTo>
                  <a:cubicBezTo>
                    <a:pt x="43909" y="48180"/>
                    <a:pt x="40646" y="35897"/>
                    <a:pt x="40646" y="69350"/>
                  </a:cubicBezTo>
                </a:path>
              </a:pathLst>
            </a:custGeom>
            <a:solidFill>
              <a:srgbClr val="FFCCFF"/>
            </a:solidFill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" name="Freeform 440"/>
            <p:cNvSpPr/>
            <p:nvPr/>
          </p:nvSpPr>
          <p:spPr bwMode="auto">
            <a:xfrm rot="342878">
              <a:off x="4234399" y="5018168"/>
              <a:ext cx="89452" cy="78455"/>
            </a:xfrm>
            <a:custGeom>
              <a:avLst/>
              <a:gdLst>
                <a:gd name="connsiteX0" fmla="*/ 8049 w 89011"/>
                <a:gd name="connsiteY0" fmla="*/ 21431 h 78299"/>
                <a:gd name="connsiteX1" fmla="*/ 17574 w 89011"/>
                <a:gd name="connsiteY1" fmla="*/ 9525 h 78299"/>
                <a:gd name="connsiteX2" fmla="*/ 31861 w 89011"/>
                <a:gd name="connsiteY2" fmla="*/ 0 h 78299"/>
                <a:gd name="connsiteX3" fmla="*/ 77105 w 89011"/>
                <a:gd name="connsiteY3" fmla="*/ 2381 h 78299"/>
                <a:gd name="connsiteX4" fmla="*/ 84249 w 89011"/>
                <a:gd name="connsiteY4" fmla="*/ 7144 h 78299"/>
                <a:gd name="connsiteX5" fmla="*/ 89011 w 89011"/>
                <a:gd name="connsiteY5" fmla="*/ 21431 h 78299"/>
                <a:gd name="connsiteX6" fmla="*/ 86630 w 89011"/>
                <a:gd name="connsiteY6" fmla="*/ 42862 h 78299"/>
                <a:gd name="connsiteX7" fmla="*/ 74724 w 89011"/>
                <a:gd name="connsiteY7" fmla="*/ 57150 h 78299"/>
                <a:gd name="connsiteX8" fmla="*/ 67580 w 89011"/>
                <a:gd name="connsiteY8" fmla="*/ 71437 h 78299"/>
                <a:gd name="connsiteX9" fmla="*/ 60436 w 89011"/>
                <a:gd name="connsiteY9" fmla="*/ 73819 h 78299"/>
                <a:gd name="connsiteX10" fmla="*/ 12811 w 89011"/>
                <a:gd name="connsiteY10" fmla="*/ 61912 h 78299"/>
                <a:gd name="connsiteX11" fmla="*/ 8049 w 89011"/>
                <a:gd name="connsiteY11" fmla="*/ 54769 h 78299"/>
                <a:gd name="connsiteX12" fmla="*/ 5668 w 89011"/>
                <a:gd name="connsiteY12" fmla="*/ 47625 h 78299"/>
                <a:gd name="connsiteX13" fmla="*/ 905 w 89011"/>
                <a:gd name="connsiteY13" fmla="*/ 40481 h 78299"/>
                <a:gd name="connsiteX14" fmla="*/ 8049 w 89011"/>
                <a:gd name="connsiteY14" fmla="*/ 23812 h 78299"/>
                <a:gd name="connsiteX15" fmla="*/ 8049 w 89011"/>
                <a:gd name="connsiteY15" fmla="*/ 21431 h 7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11" h="78299">
                  <a:moveTo>
                    <a:pt x="8049" y="21431"/>
                  </a:moveTo>
                  <a:cubicBezTo>
                    <a:pt x="11224" y="17462"/>
                    <a:pt x="13796" y="12925"/>
                    <a:pt x="17574" y="9525"/>
                  </a:cubicBezTo>
                  <a:cubicBezTo>
                    <a:pt x="21828" y="5696"/>
                    <a:pt x="31861" y="0"/>
                    <a:pt x="31861" y="0"/>
                  </a:cubicBezTo>
                  <a:cubicBezTo>
                    <a:pt x="46942" y="794"/>
                    <a:pt x="62141" y="340"/>
                    <a:pt x="77105" y="2381"/>
                  </a:cubicBezTo>
                  <a:cubicBezTo>
                    <a:pt x="79941" y="2768"/>
                    <a:pt x="82732" y="4717"/>
                    <a:pt x="84249" y="7144"/>
                  </a:cubicBezTo>
                  <a:cubicBezTo>
                    <a:pt x="86910" y="11401"/>
                    <a:pt x="89011" y="21431"/>
                    <a:pt x="89011" y="21431"/>
                  </a:cubicBezTo>
                  <a:cubicBezTo>
                    <a:pt x="88217" y="28575"/>
                    <a:pt x="88373" y="35889"/>
                    <a:pt x="86630" y="42862"/>
                  </a:cubicBezTo>
                  <a:cubicBezTo>
                    <a:pt x="85525" y="47284"/>
                    <a:pt x="77391" y="54483"/>
                    <a:pt x="74724" y="57150"/>
                  </a:cubicBezTo>
                  <a:cubicBezTo>
                    <a:pt x="73155" y="61858"/>
                    <a:pt x="71778" y="68079"/>
                    <a:pt x="67580" y="71437"/>
                  </a:cubicBezTo>
                  <a:cubicBezTo>
                    <a:pt x="65620" y="73005"/>
                    <a:pt x="62817" y="73025"/>
                    <a:pt x="60436" y="73819"/>
                  </a:cubicBezTo>
                  <a:cubicBezTo>
                    <a:pt x="29098" y="70132"/>
                    <a:pt x="26467" y="78299"/>
                    <a:pt x="12811" y="61912"/>
                  </a:cubicBezTo>
                  <a:cubicBezTo>
                    <a:pt x="10979" y="59714"/>
                    <a:pt x="9636" y="57150"/>
                    <a:pt x="8049" y="54769"/>
                  </a:cubicBezTo>
                  <a:cubicBezTo>
                    <a:pt x="7255" y="52388"/>
                    <a:pt x="6791" y="49870"/>
                    <a:pt x="5668" y="47625"/>
                  </a:cubicBezTo>
                  <a:cubicBezTo>
                    <a:pt x="4388" y="45065"/>
                    <a:pt x="1310" y="43314"/>
                    <a:pt x="905" y="40481"/>
                  </a:cubicBezTo>
                  <a:cubicBezTo>
                    <a:pt x="0" y="34149"/>
                    <a:pt x="4951" y="28458"/>
                    <a:pt x="8049" y="23812"/>
                  </a:cubicBezTo>
                  <a:lnTo>
                    <a:pt x="8049" y="21431"/>
                  </a:ln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2" name="Freeform 441"/>
            <p:cNvSpPr/>
            <p:nvPr/>
          </p:nvSpPr>
          <p:spPr bwMode="auto">
            <a:xfrm rot="342878">
              <a:off x="4310686" y="5037398"/>
              <a:ext cx="86312" cy="79963"/>
            </a:xfrm>
            <a:custGeom>
              <a:avLst/>
              <a:gdLst>
                <a:gd name="connsiteX0" fmla="*/ 29468 w 85688"/>
                <a:gd name="connsiteY0" fmla="*/ 9525 h 82895"/>
                <a:gd name="connsiteX1" fmla="*/ 41375 w 85688"/>
                <a:gd name="connsiteY1" fmla="*/ 4762 h 82895"/>
                <a:gd name="connsiteX2" fmla="*/ 55662 w 85688"/>
                <a:gd name="connsiteY2" fmla="*/ 2381 h 82895"/>
                <a:gd name="connsiteX3" fmla="*/ 62806 w 85688"/>
                <a:gd name="connsiteY3" fmla="*/ 0 h 82895"/>
                <a:gd name="connsiteX4" fmla="*/ 74712 w 85688"/>
                <a:gd name="connsiteY4" fmla="*/ 2381 h 82895"/>
                <a:gd name="connsiteX5" fmla="*/ 81856 w 85688"/>
                <a:gd name="connsiteY5" fmla="*/ 16669 h 82895"/>
                <a:gd name="connsiteX6" fmla="*/ 74712 w 85688"/>
                <a:gd name="connsiteY6" fmla="*/ 59531 h 82895"/>
                <a:gd name="connsiteX7" fmla="*/ 67568 w 85688"/>
                <a:gd name="connsiteY7" fmla="*/ 64294 h 82895"/>
                <a:gd name="connsiteX8" fmla="*/ 62806 w 85688"/>
                <a:gd name="connsiteY8" fmla="*/ 71437 h 82895"/>
                <a:gd name="connsiteX9" fmla="*/ 48518 w 85688"/>
                <a:gd name="connsiteY9" fmla="*/ 78581 h 82895"/>
                <a:gd name="connsiteX10" fmla="*/ 5656 w 85688"/>
                <a:gd name="connsiteY10" fmla="*/ 76200 h 82895"/>
                <a:gd name="connsiteX11" fmla="*/ 8037 w 85688"/>
                <a:gd name="connsiteY11" fmla="*/ 57150 h 82895"/>
                <a:gd name="connsiteX12" fmla="*/ 15181 w 85688"/>
                <a:gd name="connsiteY12" fmla="*/ 50006 h 82895"/>
                <a:gd name="connsiteX13" fmla="*/ 27087 w 85688"/>
                <a:gd name="connsiteY13" fmla="*/ 38100 h 82895"/>
                <a:gd name="connsiteX14" fmla="*/ 29468 w 85688"/>
                <a:gd name="connsiteY14" fmla="*/ 9525 h 8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688" h="82895">
                  <a:moveTo>
                    <a:pt x="29468" y="9525"/>
                  </a:moveTo>
                  <a:cubicBezTo>
                    <a:pt x="31849" y="3969"/>
                    <a:pt x="37251" y="5887"/>
                    <a:pt x="41375" y="4762"/>
                  </a:cubicBezTo>
                  <a:cubicBezTo>
                    <a:pt x="46033" y="3492"/>
                    <a:pt x="50949" y="3428"/>
                    <a:pt x="55662" y="2381"/>
                  </a:cubicBezTo>
                  <a:cubicBezTo>
                    <a:pt x="58112" y="1837"/>
                    <a:pt x="60425" y="794"/>
                    <a:pt x="62806" y="0"/>
                  </a:cubicBezTo>
                  <a:cubicBezTo>
                    <a:pt x="66775" y="794"/>
                    <a:pt x="71198" y="373"/>
                    <a:pt x="74712" y="2381"/>
                  </a:cubicBezTo>
                  <a:cubicBezTo>
                    <a:pt x="78515" y="4554"/>
                    <a:pt x="80634" y="13001"/>
                    <a:pt x="81856" y="16669"/>
                  </a:cubicBezTo>
                  <a:cubicBezTo>
                    <a:pt x="80979" y="29826"/>
                    <a:pt x="85688" y="48555"/>
                    <a:pt x="74712" y="59531"/>
                  </a:cubicBezTo>
                  <a:cubicBezTo>
                    <a:pt x="72688" y="61555"/>
                    <a:pt x="69949" y="62706"/>
                    <a:pt x="67568" y="64294"/>
                  </a:cubicBezTo>
                  <a:cubicBezTo>
                    <a:pt x="65981" y="66675"/>
                    <a:pt x="64829" y="69414"/>
                    <a:pt x="62806" y="71437"/>
                  </a:cubicBezTo>
                  <a:cubicBezTo>
                    <a:pt x="58189" y="76054"/>
                    <a:pt x="54330" y="76644"/>
                    <a:pt x="48518" y="78581"/>
                  </a:cubicBezTo>
                  <a:cubicBezTo>
                    <a:pt x="34231" y="77787"/>
                    <a:pt x="18302" y="82895"/>
                    <a:pt x="5656" y="76200"/>
                  </a:cubicBezTo>
                  <a:cubicBezTo>
                    <a:pt x="0" y="73206"/>
                    <a:pt x="5850" y="63164"/>
                    <a:pt x="8037" y="57150"/>
                  </a:cubicBezTo>
                  <a:cubicBezTo>
                    <a:pt x="9188" y="53985"/>
                    <a:pt x="13025" y="52593"/>
                    <a:pt x="15181" y="50006"/>
                  </a:cubicBezTo>
                  <a:cubicBezTo>
                    <a:pt x="25102" y="38100"/>
                    <a:pt x="13990" y="46830"/>
                    <a:pt x="27087" y="38100"/>
                  </a:cubicBezTo>
                  <a:cubicBezTo>
                    <a:pt x="29643" y="15091"/>
                    <a:pt x="27087" y="15081"/>
                    <a:pt x="29468" y="9525"/>
                  </a:cubicBez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3" name="Freeform 442"/>
            <p:cNvSpPr/>
            <p:nvPr/>
          </p:nvSpPr>
          <p:spPr bwMode="auto">
            <a:xfrm rot="342878">
              <a:off x="4038985" y="5086558"/>
              <a:ext cx="62773" cy="49788"/>
            </a:xfrm>
            <a:custGeom>
              <a:avLst/>
              <a:gdLst>
                <a:gd name="connsiteX0" fmla="*/ 0 w 63688"/>
                <a:gd name="connsiteY0" fmla="*/ 45651 h 48032"/>
                <a:gd name="connsiteX1" fmla="*/ 7144 w 63688"/>
                <a:gd name="connsiteY1" fmla="*/ 21839 h 48032"/>
                <a:gd name="connsiteX2" fmla="*/ 14288 w 63688"/>
                <a:gd name="connsiteY2" fmla="*/ 19457 h 48032"/>
                <a:gd name="connsiteX3" fmla="*/ 16669 w 63688"/>
                <a:gd name="connsiteY3" fmla="*/ 12314 h 48032"/>
                <a:gd name="connsiteX4" fmla="*/ 61913 w 63688"/>
                <a:gd name="connsiteY4" fmla="*/ 9932 h 48032"/>
                <a:gd name="connsiteX5" fmla="*/ 59531 w 63688"/>
                <a:gd name="connsiteY5" fmla="*/ 36126 h 48032"/>
                <a:gd name="connsiteX6" fmla="*/ 45244 w 63688"/>
                <a:gd name="connsiteY6" fmla="*/ 40889 h 48032"/>
                <a:gd name="connsiteX7" fmla="*/ 30956 w 63688"/>
                <a:gd name="connsiteY7" fmla="*/ 45651 h 48032"/>
                <a:gd name="connsiteX8" fmla="*/ 23813 w 63688"/>
                <a:gd name="connsiteY8" fmla="*/ 48032 h 48032"/>
                <a:gd name="connsiteX9" fmla="*/ 0 w 63688"/>
                <a:gd name="connsiteY9" fmla="*/ 45651 h 4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688" h="48032">
                  <a:moveTo>
                    <a:pt x="0" y="45651"/>
                  </a:moveTo>
                  <a:cubicBezTo>
                    <a:pt x="1042" y="38353"/>
                    <a:pt x="156" y="27429"/>
                    <a:pt x="7144" y="21839"/>
                  </a:cubicBezTo>
                  <a:cubicBezTo>
                    <a:pt x="9104" y="20271"/>
                    <a:pt x="11907" y="20251"/>
                    <a:pt x="14288" y="19457"/>
                  </a:cubicBezTo>
                  <a:cubicBezTo>
                    <a:pt x="15082" y="17076"/>
                    <a:pt x="15101" y="14274"/>
                    <a:pt x="16669" y="12314"/>
                  </a:cubicBezTo>
                  <a:cubicBezTo>
                    <a:pt x="26521" y="0"/>
                    <a:pt x="55990" y="9562"/>
                    <a:pt x="61913" y="9932"/>
                  </a:cubicBezTo>
                  <a:cubicBezTo>
                    <a:pt x="61119" y="18663"/>
                    <a:pt x="63688" y="28407"/>
                    <a:pt x="59531" y="36126"/>
                  </a:cubicBezTo>
                  <a:cubicBezTo>
                    <a:pt x="57151" y="40546"/>
                    <a:pt x="50006" y="39301"/>
                    <a:pt x="45244" y="40889"/>
                  </a:cubicBezTo>
                  <a:lnTo>
                    <a:pt x="30956" y="45651"/>
                  </a:lnTo>
                  <a:cubicBezTo>
                    <a:pt x="28575" y="46445"/>
                    <a:pt x="26323" y="48032"/>
                    <a:pt x="23813" y="48032"/>
                  </a:cubicBezTo>
                  <a:lnTo>
                    <a:pt x="0" y="45651"/>
                  </a:ln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4" name="Freeform 443"/>
            <p:cNvSpPr/>
            <p:nvPr/>
          </p:nvSpPr>
          <p:spPr bwMode="auto">
            <a:xfrm rot="342878">
              <a:off x="4299776" y="5246726"/>
              <a:ext cx="76896" cy="72420"/>
            </a:xfrm>
            <a:custGeom>
              <a:avLst/>
              <a:gdLst>
                <a:gd name="connsiteX0" fmla="*/ 3070 w 78953"/>
                <a:gd name="connsiteY0" fmla="*/ 6350 h 68885"/>
                <a:gd name="connsiteX1" fmla="*/ 17358 w 78953"/>
                <a:gd name="connsiteY1" fmla="*/ 20637 h 68885"/>
                <a:gd name="connsiteX2" fmla="*/ 48314 w 78953"/>
                <a:gd name="connsiteY2" fmla="*/ 20637 h 68885"/>
                <a:gd name="connsiteX3" fmla="*/ 69745 w 78953"/>
                <a:gd name="connsiteY3" fmla="*/ 8731 h 68885"/>
                <a:gd name="connsiteX4" fmla="*/ 72127 w 78953"/>
                <a:gd name="connsiteY4" fmla="*/ 61118 h 68885"/>
                <a:gd name="connsiteX5" fmla="*/ 57839 w 78953"/>
                <a:gd name="connsiteY5" fmla="*/ 68262 h 68885"/>
                <a:gd name="connsiteX6" fmla="*/ 3070 w 78953"/>
                <a:gd name="connsiteY6" fmla="*/ 65881 h 68885"/>
                <a:gd name="connsiteX7" fmla="*/ 689 w 78953"/>
                <a:gd name="connsiteY7" fmla="*/ 58737 h 68885"/>
                <a:gd name="connsiteX8" fmla="*/ 3070 w 78953"/>
                <a:gd name="connsiteY8" fmla="*/ 6350 h 6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953" h="68885">
                  <a:moveTo>
                    <a:pt x="3070" y="6350"/>
                  </a:moveTo>
                  <a:cubicBezTo>
                    <a:pt x="5848" y="0"/>
                    <a:pt x="11840" y="16775"/>
                    <a:pt x="17358" y="20637"/>
                  </a:cubicBezTo>
                  <a:cubicBezTo>
                    <a:pt x="24703" y="25778"/>
                    <a:pt x="43733" y="21146"/>
                    <a:pt x="48314" y="20637"/>
                  </a:cubicBezTo>
                  <a:cubicBezTo>
                    <a:pt x="54852" y="1026"/>
                    <a:pt x="48107" y="5640"/>
                    <a:pt x="69745" y="8731"/>
                  </a:cubicBezTo>
                  <a:cubicBezTo>
                    <a:pt x="76902" y="30200"/>
                    <a:pt x="78953" y="30401"/>
                    <a:pt x="72127" y="61118"/>
                  </a:cubicBezTo>
                  <a:cubicBezTo>
                    <a:pt x="71388" y="64443"/>
                    <a:pt x="60249" y="67459"/>
                    <a:pt x="57839" y="68262"/>
                  </a:cubicBezTo>
                  <a:cubicBezTo>
                    <a:pt x="39583" y="67468"/>
                    <a:pt x="21095" y="68885"/>
                    <a:pt x="3070" y="65881"/>
                  </a:cubicBezTo>
                  <a:cubicBezTo>
                    <a:pt x="594" y="65468"/>
                    <a:pt x="798" y="61245"/>
                    <a:pt x="689" y="58737"/>
                  </a:cubicBezTo>
                  <a:cubicBezTo>
                    <a:pt x="0" y="42877"/>
                    <a:pt x="292" y="12700"/>
                    <a:pt x="3070" y="6350"/>
                  </a:cubicBez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5" name="Oval 444"/>
          <p:cNvSpPr/>
          <p:nvPr/>
        </p:nvSpPr>
        <p:spPr bwMode="auto">
          <a:xfrm>
            <a:off x="6505611" y="2687213"/>
            <a:ext cx="356465" cy="34490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447" name="Freeform 446"/>
          <p:cNvSpPr/>
          <p:nvPr/>
        </p:nvSpPr>
        <p:spPr bwMode="auto">
          <a:xfrm rot="1035110">
            <a:off x="6035669" y="3246806"/>
            <a:ext cx="527050" cy="434975"/>
          </a:xfrm>
          <a:custGeom>
            <a:avLst/>
            <a:gdLst>
              <a:gd name="connsiteX0" fmla="*/ 26194 w 518340"/>
              <a:gd name="connsiteY0" fmla="*/ 4776 h 407414"/>
              <a:gd name="connsiteX1" fmla="*/ 152400 w 518340"/>
              <a:gd name="connsiteY1" fmla="*/ 7157 h 407414"/>
              <a:gd name="connsiteX2" fmla="*/ 159544 w 518340"/>
              <a:gd name="connsiteY2" fmla="*/ 11920 h 407414"/>
              <a:gd name="connsiteX3" fmla="*/ 166688 w 518340"/>
              <a:gd name="connsiteY3" fmla="*/ 14301 h 407414"/>
              <a:gd name="connsiteX4" fmla="*/ 180975 w 518340"/>
              <a:gd name="connsiteY4" fmla="*/ 21445 h 407414"/>
              <a:gd name="connsiteX5" fmla="*/ 195263 w 518340"/>
              <a:gd name="connsiteY5" fmla="*/ 28589 h 407414"/>
              <a:gd name="connsiteX6" fmla="*/ 216694 w 518340"/>
              <a:gd name="connsiteY6" fmla="*/ 33351 h 407414"/>
              <a:gd name="connsiteX7" fmla="*/ 230982 w 518340"/>
              <a:gd name="connsiteY7" fmla="*/ 35732 h 407414"/>
              <a:gd name="connsiteX8" fmla="*/ 269082 w 518340"/>
              <a:gd name="connsiteY8" fmla="*/ 42876 h 407414"/>
              <a:gd name="connsiteX9" fmla="*/ 283369 w 518340"/>
              <a:gd name="connsiteY9" fmla="*/ 47639 h 407414"/>
              <a:gd name="connsiteX10" fmla="*/ 292894 w 518340"/>
              <a:gd name="connsiteY10" fmla="*/ 52401 h 407414"/>
              <a:gd name="connsiteX11" fmla="*/ 307182 w 518340"/>
              <a:gd name="connsiteY11" fmla="*/ 57164 h 407414"/>
              <a:gd name="connsiteX12" fmla="*/ 314325 w 518340"/>
              <a:gd name="connsiteY12" fmla="*/ 61926 h 407414"/>
              <a:gd name="connsiteX13" fmla="*/ 330994 w 518340"/>
              <a:gd name="connsiteY13" fmla="*/ 66689 h 407414"/>
              <a:gd name="connsiteX14" fmla="*/ 352425 w 518340"/>
              <a:gd name="connsiteY14" fmla="*/ 80976 h 407414"/>
              <a:gd name="connsiteX15" fmla="*/ 366713 w 518340"/>
              <a:gd name="connsiteY15" fmla="*/ 90501 h 407414"/>
              <a:gd name="connsiteX16" fmla="*/ 373857 w 518340"/>
              <a:gd name="connsiteY16" fmla="*/ 92882 h 407414"/>
              <a:gd name="connsiteX17" fmla="*/ 381000 w 518340"/>
              <a:gd name="connsiteY17" fmla="*/ 97645 h 407414"/>
              <a:gd name="connsiteX18" fmla="*/ 395288 w 518340"/>
              <a:gd name="connsiteY18" fmla="*/ 102407 h 407414"/>
              <a:gd name="connsiteX19" fmla="*/ 402432 w 518340"/>
              <a:gd name="connsiteY19" fmla="*/ 107170 h 407414"/>
              <a:gd name="connsiteX20" fmla="*/ 461963 w 518340"/>
              <a:gd name="connsiteY20" fmla="*/ 114314 h 407414"/>
              <a:gd name="connsiteX21" fmla="*/ 485775 w 518340"/>
              <a:gd name="connsiteY21" fmla="*/ 133364 h 407414"/>
              <a:gd name="connsiteX22" fmla="*/ 490538 w 518340"/>
              <a:gd name="connsiteY22" fmla="*/ 140507 h 407414"/>
              <a:gd name="connsiteX23" fmla="*/ 502444 w 518340"/>
              <a:gd name="connsiteY23" fmla="*/ 169082 h 407414"/>
              <a:gd name="connsiteX24" fmla="*/ 509588 w 518340"/>
              <a:gd name="connsiteY24" fmla="*/ 190514 h 407414"/>
              <a:gd name="connsiteX25" fmla="*/ 511969 w 518340"/>
              <a:gd name="connsiteY25" fmla="*/ 197657 h 407414"/>
              <a:gd name="connsiteX26" fmla="*/ 514350 w 518340"/>
              <a:gd name="connsiteY26" fmla="*/ 204801 h 407414"/>
              <a:gd name="connsiteX27" fmla="*/ 507207 w 518340"/>
              <a:gd name="connsiteY27" fmla="*/ 247664 h 407414"/>
              <a:gd name="connsiteX28" fmla="*/ 500063 w 518340"/>
              <a:gd name="connsiteY28" fmla="*/ 254807 h 407414"/>
              <a:gd name="connsiteX29" fmla="*/ 495300 w 518340"/>
              <a:gd name="connsiteY29" fmla="*/ 261951 h 407414"/>
              <a:gd name="connsiteX30" fmla="*/ 481013 w 518340"/>
              <a:gd name="connsiteY30" fmla="*/ 271476 h 407414"/>
              <a:gd name="connsiteX31" fmla="*/ 473869 w 518340"/>
              <a:gd name="connsiteY31" fmla="*/ 276239 h 407414"/>
              <a:gd name="connsiteX32" fmla="*/ 464344 w 518340"/>
              <a:gd name="connsiteY32" fmla="*/ 290526 h 407414"/>
              <a:gd name="connsiteX33" fmla="*/ 457200 w 518340"/>
              <a:gd name="connsiteY33" fmla="*/ 304814 h 407414"/>
              <a:gd name="connsiteX34" fmla="*/ 454819 w 518340"/>
              <a:gd name="connsiteY34" fmla="*/ 311957 h 407414"/>
              <a:gd name="connsiteX35" fmla="*/ 442913 w 518340"/>
              <a:gd name="connsiteY35" fmla="*/ 326245 h 407414"/>
              <a:gd name="connsiteX36" fmla="*/ 435769 w 518340"/>
              <a:gd name="connsiteY36" fmla="*/ 331007 h 407414"/>
              <a:gd name="connsiteX37" fmla="*/ 421482 w 518340"/>
              <a:gd name="connsiteY37" fmla="*/ 340532 h 407414"/>
              <a:gd name="connsiteX38" fmla="*/ 416719 w 518340"/>
              <a:gd name="connsiteY38" fmla="*/ 347676 h 407414"/>
              <a:gd name="connsiteX39" fmla="*/ 395288 w 518340"/>
              <a:gd name="connsiteY39" fmla="*/ 359582 h 407414"/>
              <a:gd name="connsiteX40" fmla="*/ 388144 w 518340"/>
              <a:gd name="connsiteY40" fmla="*/ 364345 h 407414"/>
              <a:gd name="connsiteX41" fmla="*/ 381000 w 518340"/>
              <a:gd name="connsiteY41" fmla="*/ 366726 h 407414"/>
              <a:gd name="connsiteX42" fmla="*/ 366713 w 518340"/>
              <a:gd name="connsiteY42" fmla="*/ 376251 h 407414"/>
              <a:gd name="connsiteX43" fmla="*/ 359569 w 518340"/>
              <a:gd name="connsiteY43" fmla="*/ 381014 h 407414"/>
              <a:gd name="connsiteX44" fmla="*/ 352425 w 518340"/>
              <a:gd name="connsiteY44" fmla="*/ 388157 h 407414"/>
              <a:gd name="connsiteX45" fmla="*/ 338138 w 518340"/>
              <a:gd name="connsiteY45" fmla="*/ 392920 h 407414"/>
              <a:gd name="connsiteX46" fmla="*/ 314325 w 518340"/>
              <a:gd name="connsiteY46" fmla="*/ 397682 h 407414"/>
              <a:gd name="connsiteX47" fmla="*/ 297657 w 518340"/>
              <a:gd name="connsiteY47" fmla="*/ 402445 h 407414"/>
              <a:gd name="connsiteX48" fmla="*/ 285750 w 518340"/>
              <a:gd name="connsiteY48" fmla="*/ 404826 h 407414"/>
              <a:gd name="connsiteX49" fmla="*/ 264319 w 518340"/>
              <a:gd name="connsiteY49" fmla="*/ 402445 h 407414"/>
              <a:gd name="connsiteX50" fmla="*/ 250032 w 518340"/>
              <a:gd name="connsiteY50" fmla="*/ 397682 h 407414"/>
              <a:gd name="connsiteX51" fmla="*/ 242888 w 518340"/>
              <a:gd name="connsiteY51" fmla="*/ 395301 h 407414"/>
              <a:gd name="connsiteX52" fmla="*/ 157163 w 518340"/>
              <a:gd name="connsiteY52" fmla="*/ 397682 h 407414"/>
              <a:gd name="connsiteX53" fmla="*/ 142875 w 518340"/>
              <a:gd name="connsiteY53" fmla="*/ 404826 h 407414"/>
              <a:gd name="connsiteX54" fmla="*/ 130969 w 518340"/>
              <a:gd name="connsiteY54" fmla="*/ 407207 h 407414"/>
              <a:gd name="connsiteX55" fmla="*/ 85725 w 518340"/>
              <a:gd name="connsiteY55" fmla="*/ 404826 h 407414"/>
              <a:gd name="connsiteX56" fmla="*/ 76200 w 518340"/>
              <a:gd name="connsiteY56" fmla="*/ 397682 h 407414"/>
              <a:gd name="connsiteX57" fmla="*/ 69057 w 518340"/>
              <a:gd name="connsiteY57" fmla="*/ 388157 h 407414"/>
              <a:gd name="connsiteX58" fmla="*/ 61913 w 518340"/>
              <a:gd name="connsiteY58" fmla="*/ 381014 h 407414"/>
              <a:gd name="connsiteX59" fmla="*/ 57150 w 518340"/>
              <a:gd name="connsiteY59" fmla="*/ 371489 h 407414"/>
              <a:gd name="connsiteX60" fmla="*/ 52388 w 518340"/>
              <a:gd name="connsiteY60" fmla="*/ 364345 h 407414"/>
              <a:gd name="connsiteX61" fmla="*/ 50007 w 518340"/>
              <a:gd name="connsiteY61" fmla="*/ 357201 h 407414"/>
              <a:gd name="connsiteX62" fmla="*/ 40482 w 518340"/>
              <a:gd name="connsiteY62" fmla="*/ 340532 h 407414"/>
              <a:gd name="connsiteX63" fmla="*/ 35719 w 518340"/>
              <a:gd name="connsiteY63" fmla="*/ 326245 h 407414"/>
              <a:gd name="connsiteX64" fmla="*/ 33338 w 518340"/>
              <a:gd name="connsiteY64" fmla="*/ 319101 h 407414"/>
              <a:gd name="connsiteX65" fmla="*/ 28575 w 518340"/>
              <a:gd name="connsiteY65" fmla="*/ 307195 h 407414"/>
              <a:gd name="connsiteX66" fmla="*/ 26194 w 518340"/>
              <a:gd name="connsiteY66" fmla="*/ 300051 h 407414"/>
              <a:gd name="connsiteX67" fmla="*/ 21432 w 518340"/>
              <a:gd name="connsiteY67" fmla="*/ 290526 h 407414"/>
              <a:gd name="connsiteX68" fmla="*/ 11907 w 518340"/>
              <a:gd name="connsiteY68" fmla="*/ 257189 h 407414"/>
              <a:gd name="connsiteX69" fmla="*/ 7144 w 518340"/>
              <a:gd name="connsiteY69" fmla="*/ 238139 h 407414"/>
              <a:gd name="connsiteX70" fmla="*/ 4763 w 518340"/>
              <a:gd name="connsiteY70" fmla="*/ 211945 h 407414"/>
              <a:gd name="connsiteX71" fmla="*/ 2382 w 518340"/>
              <a:gd name="connsiteY71" fmla="*/ 190514 h 407414"/>
              <a:gd name="connsiteX72" fmla="*/ 0 w 518340"/>
              <a:gd name="connsiteY72" fmla="*/ 57164 h 407414"/>
              <a:gd name="connsiteX73" fmla="*/ 2382 w 518340"/>
              <a:gd name="connsiteY73" fmla="*/ 9539 h 407414"/>
              <a:gd name="connsiteX74" fmla="*/ 4763 w 518340"/>
              <a:gd name="connsiteY74" fmla="*/ 2395 h 407414"/>
              <a:gd name="connsiteX75" fmla="*/ 11907 w 518340"/>
              <a:gd name="connsiteY75" fmla="*/ 14 h 407414"/>
              <a:gd name="connsiteX76" fmla="*/ 26194 w 518340"/>
              <a:gd name="connsiteY76" fmla="*/ 2395 h 407414"/>
              <a:gd name="connsiteX77" fmla="*/ 26194 w 518340"/>
              <a:gd name="connsiteY77" fmla="*/ 4776 h 40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18340" h="407414">
                <a:moveTo>
                  <a:pt x="26194" y="4776"/>
                </a:moveTo>
                <a:cubicBezTo>
                  <a:pt x="47228" y="5570"/>
                  <a:pt x="110384" y="4906"/>
                  <a:pt x="152400" y="7157"/>
                </a:cubicBezTo>
                <a:cubicBezTo>
                  <a:pt x="155258" y="7310"/>
                  <a:pt x="156984" y="10640"/>
                  <a:pt x="159544" y="11920"/>
                </a:cubicBezTo>
                <a:cubicBezTo>
                  <a:pt x="161789" y="13043"/>
                  <a:pt x="164307" y="13507"/>
                  <a:pt x="166688" y="14301"/>
                </a:cubicBezTo>
                <a:cubicBezTo>
                  <a:pt x="187154" y="27946"/>
                  <a:pt x="161266" y="11591"/>
                  <a:pt x="180975" y="21445"/>
                </a:cubicBezTo>
                <a:cubicBezTo>
                  <a:pt x="194886" y="28400"/>
                  <a:pt x="181300" y="24599"/>
                  <a:pt x="195263" y="28589"/>
                </a:cubicBezTo>
                <a:cubicBezTo>
                  <a:pt x="201947" y="30499"/>
                  <a:pt x="209947" y="32124"/>
                  <a:pt x="216694" y="33351"/>
                </a:cubicBezTo>
                <a:cubicBezTo>
                  <a:pt x="221444" y="34215"/>
                  <a:pt x="226202" y="35049"/>
                  <a:pt x="230982" y="35732"/>
                </a:cubicBezTo>
                <a:cubicBezTo>
                  <a:pt x="248106" y="38179"/>
                  <a:pt x="252436" y="37327"/>
                  <a:pt x="269082" y="42876"/>
                </a:cubicBezTo>
                <a:cubicBezTo>
                  <a:pt x="273844" y="44464"/>
                  <a:pt x="278879" y="45394"/>
                  <a:pt x="283369" y="47639"/>
                </a:cubicBezTo>
                <a:cubicBezTo>
                  <a:pt x="286544" y="49226"/>
                  <a:pt x="289598" y="51083"/>
                  <a:pt x="292894" y="52401"/>
                </a:cubicBezTo>
                <a:cubicBezTo>
                  <a:pt x="297555" y="54265"/>
                  <a:pt x="303005" y="54379"/>
                  <a:pt x="307182" y="57164"/>
                </a:cubicBezTo>
                <a:cubicBezTo>
                  <a:pt x="309563" y="58751"/>
                  <a:pt x="311765" y="60646"/>
                  <a:pt x="314325" y="61926"/>
                </a:cubicBezTo>
                <a:cubicBezTo>
                  <a:pt x="317738" y="63632"/>
                  <a:pt x="327947" y="65927"/>
                  <a:pt x="330994" y="66689"/>
                </a:cubicBezTo>
                <a:lnTo>
                  <a:pt x="352425" y="80976"/>
                </a:lnTo>
                <a:lnTo>
                  <a:pt x="366713" y="90501"/>
                </a:lnTo>
                <a:lnTo>
                  <a:pt x="373857" y="92882"/>
                </a:lnTo>
                <a:cubicBezTo>
                  <a:pt x="376238" y="94470"/>
                  <a:pt x="378385" y="96483"/>
                  <a:pt x="381000" y="97645"/>
                </a:cubicBezTo>
                <a:cubicBezTo>
                  <a:pt x="385588" y="99684"/>
                  <a:pt x="395288" y="102407"/>
                  <a:pt x="395288" y="102407"/>
                </a:cubicBezTo>
                <a:cubicBezTo>
                  <a:pt x="397669" y="103995"/>
                  <a:pt x="399817" y="106008"/>
                  <a:pt x="402432" y="107170"/>
                </a:cubicBezTo>
                <a:cubicBezTo>
                  <a:pt x="422930" y="116280"/>
                  <a:pt x="436125" y="112954"/>
                  <a:pt x="461963" y="114314"/>
                </a:cubicBezTo>
                <a:cubicBezTo>
                  <a:pt x="481681" y="120886"/>
                  <a:pt x="473464" y="114899"/>
                  <a:pt x="485775" y="133364"/>
                </a:cubicBezTo>
                <a:lnTo>
                  <a:pt x="490538" y="140507"/>
                </a:lnTo>
                <a:cubicBezTo>
                  <a:pt x="498587" y="164654"/>
                  <a:pt x="493505" y="155673"/>
                  <a:pt x="502444" y="169082"/>
                </a:cubicBezTo>
                <a:lnTo>
                  <a:pt x="509588" y="190514"/>
                </a:lnTo>
                <a:lnTo>
                  <a:pt x="511969" y="197657"/>
                </a:lnTo>
                <a:lnTo>
                  <a:pt x="514350" y="204801"/>
                </a:lnTo>
                <a:cubicBezTo>
                  <a:pt x="512811" y="227891"/>
                  <a:pt x="518340" y="234305"/>
                  <a:pt x="507207" y="247664"/>
                </a:cubicBezTo>
                <a:cubicBezTo>
                  <a:pt x="505051" y="250251"/>
                  <a:pt x="502219" y="252220"/>
                  <a:pt x="500063" y="254807"/>
                </a:cubicBezTo>
                <a:cubicBezTo>
                  <a:pt x="498231" y="257006"/>
                  <a:pt x="497454" y="260066"/>
                  <a:pt x="495300" y="261951"/>
                </a:cubicBezTo>
                <a:cubicBezTo>
                  <a:pt x="490993" y="265720"/>
                  <a:pt x="485775" y="268301"/>
                  <a:pt x="481013" y="271476"/>
                </a:cubicBezTo>
                <a:lnTo>
                  <a:pt x="473869" y="276239"/>
                </a:lnTo>
                <a:cubicBezTo>
                  <a:pt x="470694" y="281001"/>
                  <a:pt x="466154" y="285096"/>
                  <a:pt x="464344" y="290526"/>
                </a:cubicBezTo>
                <a:cubicBezTo>
                  <a:pt x="461058" y="300385"/>
                  <a:pt x="463355" y="295582"/>
                  <a:pt x="457200" y="304814"/>
                </a:cubicBezTo>
                <a:cubicBezTo>
                  <a:pt x="456406" y="307195"/>
                  <a:pt x="455941" y="309712"/>
                  <a:pt x="454819" y="311957"/>
                </a:cubicBezTo>
                <a:cubicBezTo>
                  <a:pt x="452143" y="317310"/>
                  <a:pt x="447428" y="322483"/>
                  <a:pt x="442913" y="326245"/>
                </a:cubicBezTo>
                <a:cubicBezTo>
                  <a:pt x="440714" y="328077"/>
                  <a:pt x="437968" y="329175"/>
                  <a:pt x="435769" y="331007"/>
                </a:cubicBezTo>
                <a:cubicBezTo>
                  <a:pt x="423876" y="340917"/>
                  <a:pt x="434036" y="336347"/>
                  <a:pt x="421482" y="340532"/>
                </a:cubicBezTo>
                <a:cubicBezTo>
                  <a:pt x="419894" y="342913"/>
                  <a:pt x="418873" y="345791"/>
                  <a:pt x="416719" y="347676"/>
                </a:cubicBezTo>
                <a:cubicBezTo>
                  <a:pt x="406641" y="356495"/>
                  <a:pt x="405100" y="356312"/>
                  <a:pt x="395288" y="359582"/>
                </a:cubicBezTo>
                <a:cubicBezTo>
                  <a:pt x="392907" y="361170"/>
                  <a:pt x="390704" y="363065"/>
                  <a:pt x="388144" y="364345"/>
                </a:cubicBezTo>
                <a:cubicBezTo>
                  <a:pt x="385899" y="365468"/>
                  <a:pt x="383194" y="365507"/>
                  <a:pt x="381000" y="366726"/>
                </a:cubicBezTo>
                <a:cubicBezTo>
                  <a:pt x="375997" y="369506"/>
                  <a:pt x="371475" y="373076"/>
                  <a:pt x="366713" y="376251"/>
                </a:cubicBezTo>
                <a:cubicBezTo>
                  <a:pt x="364332" y="377839"/>
                  <a:pt x="361593" y="378990"/>
                  <a:pt x="359569" y="381014"/>
                </a:cubicBezTo>
                <a:cubicBezTo>
                  <a:pt x="357188" y="383395"/>
                  <a:pt x="355369" y="386522"/>
                  <a:pt x="352425" y="388157"/>
                </a:cubicBezTo>
                <a:cubicBezTo>
                  <a:pt x="348037" y="390595"/>
                  <a:pt x="342900" y="391332"/>
                  <a:pt x="338138" y="392920"/>
                </a:cubicBezTo>
                <a:cubicBezTo>
                  <a:pt x="323470" y="397810"/>
                  <a:pt x="338397" y="393305"/>
                  <a:pt x="314325" y="397682"/>
                </a:cubicBezTo>
                <a:cubicBezTo>
                  <a:pt x="297995" y="400651"/>
                  <a:pt x="311256" y="399046"/>
                  <a:pt x="297657" y="402445"/>
                </a:cubicBezTo>
                <a:cubicBezTo>
                  <a:pt x="293730" y="403427"/>
                  <a:pt x="289719" y="404032"/>
                  <a:pt x="285750" y="404826"/>
                </a:cubicBezTo>
                <a:cubicBezTo>
                  <a:pt x="278606" y="404032"/>
                  <a:pt x="271367" y="403855"/>
                  <a:pt x="264319" y="402445"/>
                </a:cubicBezTo>
                <a:cubicBezTo>
                  <a:pt x="259396" y="401460"/>
                  <a:pt x="254794" y="399270"/>
                  <a:pt x="250032" y="397682"/>
                </a:cubicBezTo>
                <a:lnTo>
                  <a:pt x="242888" y="395301"/>
                </a:lnTo>
                <a:cubicBezTo>
                  <a:pt x="214313" y="396095"/>
                  <a:pt x="185711" y="396218"/>
                  <a:pt x="157163" y="397682"/>
                </a:cubicBezTo>
                <a:cubicBezTo>
                  <a:pt x="148602" y="398121"/>
                  <a:pt x="150628" y="401919"/>
                  <a:pt x="142875" y="404826"/>
                </a:cubicBezTo>
                <a:cubicBezTo>
                  <a:pt x="139085" y="406247"/>
                  <a:pt x="134938" y="406413"/>
                  <a:pt x="130969" y="407207"/>
                </a:cubicBezTo>
                <a:cubicBezTo>
                  <a:pt x="115888" y="406413"/>
                  <a:pt x="100604" y="407414"/>
                  <a:pt x="85725" y="404826"/>
                </a:cubicBezTo>
                <a:cubicBezTo>
                  <a:pt x="81815" y="404146"/>
                  <a:pt x="79006" y="400488"/>
                  <a:pt x="76200" y="397682"/>
                </a:cubicBezTo>
                <a:cubicBezTo>
                  <a:pt x="73394" y="394876"/>
                  <a:pt x="71640" y="391170"/>
                  <a:pt x="69057" y="388157"/>
                </a:cubicBezTo>
                <a:cubicBezTo>
                  <a:pt x="66865" y="385600"/>
                  <a:pt x="64294" y="383395"/>
                  <a:pt x="61913" y="381014"/>
                </a:cubicBezTo>
                <a:cubicBezTo>
                  <a:pt x="60325" y="377839"/>
                  <a:pt x="58911" y="374571"/>
                  <a:pt x="57150" y="371489"/>
                </a:cubicBezTo>
                <a:cubicBezTo>
                  <a:pt x="55730" y="369004"/>
                  <a:pt x="53668" y="366905"/>
                  <a:pt x="52388" y="364345"/>
                </a:cubicBezTo>
                <a:cubicBezTo>
                  <a:pt x="51266" y="362100"/>
                  <a:pt x="51130" y="359446"/>
                  <a:pt x="50007" y="357201"/>
                </a:cubicBezTo>
                <a:cubicBezTo>
                  <a:pt x="41410" y="340007"/>
                  <a:pt x="48837" y="361418"/>
                  <a:pt x="40482" y="340532"/>
                </a:cubicBezTo>
                <a:cubicBezTo>
                  <a:pt x="38618" y="335871"/>
                  <a:pt x="37307" y="331007"/>
                  <a:pt x="35719" y="326245"/>
                </a:cubicBezTo>
                <a:cubicBezTo>
                  <a:pt x="34925" y="323864"/>
                  <a:pt x="34270" y="321432"/>
                  <a:pt x="33338" y="319101"/>
                </a:cubicBezTo>
                <a:cubicBezTo>
                  <a:pt x="31750" y="315132"/>
                  <a:pt x="30076" y="311197"/>
                  <a:pt x="28575" y="307195"/>
                </a:cubicBezTo>
                <a:cubicBezTo>
                  <a:pt x="27694" y="304845"/>
                  <a:pt x="27183" y="302358"/>
                  <a:pt x="26194" y="300051"/>
                </a:cubicBezTo>
                <a:cubicBezTo>
                  <a:pt x="24796" y="296788"/>
                  <a:pt x="22750" y="293822"/>
                  <a:pt x="21432" y="290526"/>
                </a:cubicBezTo>
                <a:cubicBezTo>
                  <a:pt x="12240" y="267546"/>
                  <a:pt x="20962" y="284347"/>
                  <a:pt x="11907" y="257189"/>
                </a:cubicBezTo>
                <a:cubicBezTo>
                  <a:pt x="8245" y="246206"/>
                  <a:pt x="10017" y="252506"/>
                  <a:pt x="7144" y="238139"/>
                </a:cubicBezTo>
                <a:cubicBezTo>
                  <a:pt x="6350" y="229408"/>
                  <a:pt x="5635" y="220669"/>
                  <a:pt x="4763" y="211945"/>
                </a:cubicBezTo>
                <a:cubicBezTo>
                  <a:pt x="4048" y="204793"/>
                  <a:pt x="2603" y="197698"/>
                  <a:pt x="2382" y="190514"/>
                </a:cubicBezTo>
                <a:cubicBezTo>
                  <a:pt x="1015" y="146078"/>
                  <a:pt x="794" y="101614"/>
                  <a:pt x="0" y="57164"/>
                </a:cubicBezTo>
                <a:cubicBezTo>
                  <a:pt x="794" y="41289"/>
                  <a:pt x="1005" y="25374"/>
                  <a:pt x="2382" y="9539"/>
                </a:cubicBezTo>
                <a:cubicBezTo>
                  <a:pt x="2599" y="7038"/>
                  <a:pt x="2988" y="4170"/>
                  <a:pt x="4763" y="2395"/>
                </a:cubicBezTo>
                <a:cubicBezTo>
                  <a:pt x="6538" y="620"/>
                  <a:pt x="9526" y="808"/>
                  <a:pt x="11907" y="14"/>
                </a:cubicBezTo>
                <a:cubicBezTo>
                  <a:pt x="16669" y="808"/>
                  <a:pt x="22002" y="0"/>
                  <a:pt x="26194" y="2395"/>
                </a:cubicBezTo>
                <a:cubicBezTo>
                  <a:pt x="28373" y="3640"/>
                  <a:pt x="5160" y="3982"/>
                  <a:pt x="26194" y="4776"/>
                </a:cubicBezTo>
                <a:close/>
              </a:path>
            </a:pathLst>
          </a:custGeom>
          <a:gradFill flip="none" rotWithShape="1">
            <a:gsLst>
              <a:gs pos="0">
                <a:srgbClr val="990099">
                  <a:tint val="66000"/>
                  <a:satMod val="160000"/>
                </a:srgbClr>
              </a:gs>
              <a:gs pos="50000">
                <a:srgbClr val="990099">
                  <a:tint val="44500"/>
                  <a:satMod val="160000"/>
                </a:srgbClr>
              </a:gs>
              <a:gs pos="100000">
                <a:srgbClr val="990099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8" name="Freeform 447"/>
          <p:cNvSpPr/>
          <p:nvPr/>
        </p:nvSpPr>
        <p:spPr bwMode="auto">
          <a:xfrm rot="1035110">
            <a:off x="6319832" y="3378568"/>
            <a:ext cx="187325" cy="285750"/>
          </a:xfrm>
          <a:custGeom>
            <a:avLst/>
            <a:gdLst>
              <a:gd name="connsiteX0" fmla="*/ 54912 w 183499"/>
              <a:gd name="connsiteY0" fmla="*/ 7144 h 271888"/>
              <a:gd name="connsiteX1" fmla="*/ 33480 w 183499"/>
              <a:gd name="connsiteY1" fmla="*/ 9525 h 271888"/>
              <a:gd name="connsiteX2" fmla="*/ 23955 w 183499"/>
              <a:gd name="connsiteY2" fmla="*/ 23813 h 271888"/>
              <a:gd name="connsiteX3" fmla="*/ 16812 w 183499"/>
              <a:gd name="connsiteY3" fmla="*/ 45244 h 271888"/>
              <a:gd name="connsiteX4" fmla="*/ 14430 w 183499"/>
              <a:gd name="connsiteY4" fmla="*/ 52388 h 271888"/>
              <a:gd name="connsiteX5" fmla="*/ 9668 w 183499"/>
              <a:gd name="connsiteY5" fmla="*/ 59532 h 271888"/>
              <a:gd name="connsiteX6" fmla="*/ 4905 w 183499"/>
              <a:gd name="connsiteY6" fmla="*/ 73819 h 271888"/>
              <a:gd name="connsiteX7" fmla="*/ 4905 w 183499"/>
              <a:gd name="connsiteY7" fmla="*/ 152400 h 271888"/>
              <a:gd name="connsiteX8" fmla="*/ 9668 w 183499"/>
              <a:gd name="connsiteY8" fmla="*/ 159544 h 271888"/>
              <a:gd name="connsiteX9" fmla="*/ 23955 w 183499"/>
              <a:gd name="connsiteY9" fmla="*/ 169069 h 271888"/>
              <a:gd name="connsiteX10" fmla="*/ 35862 w 183499"/>
              <a:gd name="connsiteY10" fmla="*/ 180975 h 271888"/>
              <a:gd name="connsiteX11" fmla="*/ 50149 w 183499"/>
              <a:gd name="connsiteY11" fmla="*/ 185738 h 271888"/>
              <a:gd name="connsiteX12" fmla="*/ 52530 w 183499"/>
              <a:gd name="connsiteY12" fmla="*/ 266700 h 271888"/>
              <a:gd name="connsiteX13" fmla="*/ 66818 w 183499"/>
              <a:gd name="connsiteY13" fmla="*/ 271463 h 271888"/>
              <a:gd name="connsiteX14" fmla="*/ 109680 w 183499"/>
              <a:gd name="connsiteY14" fmla="*/ 269082 h 271888"/>
              <a:gd name="connsiteX15" fmla="*/ 114443 w 183499"/>
              <a:gd name="connsiteY15" fmla="*/ 261938 h 271888"/>
              <a:gd name="connsiteX16" fmla="*/ 121587 w 183499"/>
              <a:gd name="connsiteY16" fmla="*/ 247650 h 271888"/>
              <a:gd name="connsiteX17" fmla="*/ 123968 w 183499"/>
              <a:gd name="connsiteY17" fmla="*/ 240507 h 271888"/>
              <a:gd name="connsiteX18" fmla="*/ 128730 w 183499"/>
              <a:gd name="connsiteY18" fmla="*/ 221457 h 271888"/>
              <a:gd name="connsiteX19" fmla="*/ 133493 w 183499"/>
              <a:gd name="connsiteY19" fmla="*/ 207169 h 271888"/>
              <a:gd name="connsiteX20" fmla="*/ 140637 w 183499"/>
              <a:gd name="connsiteY20" fmla="*/ 200025 h 271888"/>
              <a:gd name="connsiteX21" fmla="*/ 154924 w 183499"/>
              <a:gd name="connsiteY21" fmla="*/ 195263 h 271888"/>
              <a:gd name="connsiteX22" fmla="*/ 162068 w 183499"/>
              <a:gd name="connsiteY22" fmla="*/ 188119 h 271888"/>
              <a:gd name="connsiteX23" fmla="*/ 173974 w 183499"/>
              <a:gd name="connsiteY23" fmla="*/ 176213 h 271888"/>
              <a:gd name="connsiteX24" fmla="*/ 178737 w 183499"/>
              <a:gd name="connsiteY24" fmla="*/ 161925 h 271888"/>
              <a:gd name="connsiteX25" fmla="*/ 181118 w 183499"/>
              <a:gd name="connsiteY25" fmla="*/ 154782 h 271888"/>
              <a:gd name="connsiteX26" fmla="*/ 183499 w 183499"/>
              <a:gd name="connsiteY26" fmla="*/ 147638 h 271888"/>
              <a:gd name="connsiteX27" fmla="*/ 181118 w 183499"/>
              <a:gd name="connsiteY27" fmla="*/ 57150 h 271888"/>
              <a:gd name="connsiteX28" fmla="*/ 176355 w 183499"/>
              <a:gd name="connsiteY28" fmla="*/ 50007 h 271888"/>
              <a:gd name="connsiteX29" fmla="*/ 123968 w 183499"/>
              <a:gd name="connsiteY29" fmla="*/ 42863 h 271888"/>
              <a:gd name="connsiteX30" fmla="*/ 109680 w 183499"/>
              <a:gd name="connsiteY30" fmla="*/ 30957 h 271888"/>
              <a:gd name="connsiteX31" fmla="*/ 95393 w 183499"/>
              <a:gd name="connsiteY31" fmla="*/ 21432 h 271888"/>
              <a:gd name="connsiteX32" fmla="*/ 88249 w 183499"/>
              <a:gd name="connsiteY32" fmla="*/ 16669 h 271888"/>
              <a:gd name="connsiteX33" fmla="*/ 81105 w 183499"/>
              <a:gd name="connsiteY33" fmla="*/ 14288 h 271888"/>
              <a:gd name="connsiteX34" fmla="*/ 52530 w 183499"/>
              <a:gd name="connsiteY34" fmla="*/ 0 h 271888"/>
              <a:gd name="connsiteX35" fmla="*/ 54912 w 183499"/>
              <a:gd name="connsiteY35" fmla="*/ 7144 h 27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3499" h="271888">
                <a:moveTo>
                  <a:pt x="54912" y="7144"/>
                </a:moveTo>
                <a:cubicBezTo>
                  <a:pt x="47768" y="7938"/>
                  <a:pt x="39809" y="6117"/>
                  <a:pt x="33480" y="9525"/>
                </a:cubicBezTo>
                <a:cubicBezTo>
                  <a:pt x="28440" y="12239"/>
                  <a:pt x="23955" y="23813"/>
                  <a:pt x="23955" y="23813"/>
                </a:cubicBezTo>
                <a:lnTo>
                  <a:pt x="16812" y="45244"/>
                </a:lnTo>
                <a:cubicBezTo>
                  <a:pt x="16018" y="47625"/>
                  <a:pt x="15822" y="50299"/>
                  <a:pt x="14430" y="52388"/>
                </a:cubicBezTo>
                <a:cubicBezTo>
                  <a:pt x="12843" y="54769"/>
                  <a:pt x="10830" y="56917"/>
                  <a:pt x="9668" y="59532"/>
                </a:cubicBezTo>
                <a:cubicBezTo>
                  <a:pt x="7629" y="64119"/>
                  <a:pt x="4905" y="73819"/>
                  <a:pt x="4905" y="73819"/>
                </a:cubicBezTo>
                <a:cubicBezTo>
                  <a:pt x="4003" y="93664"/>
                  <a:pt x="0" y="129512"/>
                  <a:pt x="4905" y="152400"/>
                </a:cubicBezTo>
                <a:cubicBezTo>
                  <a:pt x="5505" y="155199"/>
                  <a:pt x="7514" y="157659"/>
                  <a:pt x="9668" y="159544"/>
                </a:cubicBezTo>
                <a:cubicBezTo>
                  <a:pt x="13975" y="163313"/>
                  <a:pt x="23955" y="169069"/>
                  <a:pt x="23955" y="169069"/>
                </a:cubicBezTo>
                <a:cubicBezTo>
                  <a:pt x="28301" y="175587"/>
                  <a:pt x="28341" y="177632"/>
                  <a:pt x="35862" y="180975"/>
                </a:cubicBezTo>
                <a:cubicBezTo>
                  <a:pt x="40449" y="183014"/>
                  <a:pt x="50149" y="185738"/>
                  <a:pt x="50149" y="185738"/>
                </a:cubicBezTo>
                <a:cubicBezTo>
                  <a:pt x="50943" y="212725"/>
                  <a:pt x="47377" y="240197"/>
                  <a:pt x="52530" y="266700"/>
                </a:cubicBezTo>
                <a:cubicBezTo>
                  <a:pt x="53488" y="271628"/>
                  <a:pt x="66818" y="271463"/>
                  <a:pt x="66818" y="271463"/>
                </a:cubicBezTo>
                <a:cubicBezTo>
                  <a:pt x="81105" y="270669"/>
                  <a:pt x="95649" y="271888"/>
                  <a:pt x="109680" y="269082"/>
                </a:cubicBezTo>
                <a:cubicBezTo>
                  <a:pt x="112486" y="268521"/>
                  <a:pt x="113163" y="264498"/>
                  <a:pt x="114443" y="261938"/>
                </a:cubicBezTo>
                <a:cubicBezTo>
                  <a:pt x="124302" y="242220"/>
                  <a:pt x="107937" y="268124"/>
                  <a:pt x="121587" y="247650"/>
                </a:cubicBezTo>
                <a:cubicBezTo>
                  <a:pt x="122381" y="245269"/>
                  <a:pt x="123308" y="242928"/>
                  <a:pt x="123968" y="240507"/>
                </a:cubicBezTo>
                <a:cubicBezTo>
                  <a:pt x="125690" y="234192"/>
                  <a:pt x="126660" y="227666"/>
                  <a:pt x="128730" y="221457"/>
                </a:cubicBezTo>
                <a:cubicBezTo>
                  <a:pt x="130318" y="216694"/>
                  <a:pt x="129943" y="210719"/>
                  <a:pt x="133493" y="207169"/>
                </a:cubicBezTo>
                <a:cubicBezTo>
                  <a:pt x="135874" y="204788"/>
                  <a:pt x="137693" y="201660"/>
                  <a:pt x="140637" y="200025"/>
                </a:cubicBezTo>
                <a:cubicBezTo>
                  <a:pt x="145025" y="197587"/>
                  <a:pt x="154924" y="195263"/>
                  <a:pt x="154924" y="195263"/>
                </a:cubicBezTo>
                <a:cubicBezTo>
                  <a:pt x="157305" y="192882"/>
                  <a:pt x="159481" y="190275"/>
                  <a:pt x="162068" y="188119"/>
                </a:cubicBezTo>
                <a:cubicBezTo>
                  <a:pt x="169354" y="182048"/>
                  <a:pt x="169864" y="185460"/>
                  <a:pt x="173974" y="176213"/>
                </a:cubicBezTo>
                <a:cubicBezTo>
                  <a:pt x="176013" y="171625"/>
                  <a:pt x="177149" y="166688"/>
                  <a:pt x="178737" y="161925"/>
                </a:cubicBezTo>
                <a:lnTo>
                  <a:pt x="181118" y="154782"/>
                </a:lnTo>
                <a:lnTo>
                  <a:pt x="183499" y="147638"/>
                </a:lnTo>
                <a:cubicBezTo>
                  <a:pt x="182705" y="117475"/>
                  <a:pt x="183320" y="87243"/>
                  <a:pt x="181118" y="57150"/>
                </a:cubicBezTo>
                <a:cubicBezTo>
                  <a:pt x="180909" y="54296"/>
                  <a:pt x="178782" y="51524"/>
                  <a:pt x="176355" y="50007"/>
                </a:cubicBezTo>
                <a:cubicBezTo>
                  <a:pt x="163661" y="42074"/>
                  <a:pt x="132441" y="43392"/>
                  <a:pt x="123968" y="42863"/>
                </a:cubicBezTo>
                <a:cubicBezTo>
                  <a:pt x="98436" y="25841"/>
                  <a:pt x="137186" y="52350"/>
                  <a:pt x="109680" y="30957"/>
                </a:cubicBezTo>
                <a:cubicBezTo>
                  <a:pt x="105162" y="27443"/>
                  <a:pt x="100155" y="24607"/>
                  <a:pt x="95393" y="21432"/>
                </a:cubicBezTo>
                <a:cubicBezTo>
                  <a:pt x="93012" y="19844"/>
                  <a:pt x="90964" y="17574"/>
                  <a:pt x="88249" y="16669"/>
                </a:cubicBezTo>
                <a:lnTo>
                  <a:pt x="81105" y="14288"/>
                </a:lnTo>
                <a:cubicBezTo>
                  <a:pt x="73881" y="9472"/>
                  <a:pt x="62389" y="0"/>
                  <a:pt x="52530" y="0"/>
                </a:cubicBezTo>
                <a:lnTo>
                  <a:pt x="54912" y="7144"/>
                </a:lnTo>
                <a:close/>
              </a:path>
            </a:pathLst>
          </a:custGeom>
          <a:gradFill flip="none" rotWithShape="1">
            <a:gsLst>
              <a:gs pos="0">
                <a:srgbClr val="990099">
                  <a:shade val="30000"/>
                  <a:satMod val="115000"/>
                </a:srgbClr>
              </a:gs>
              <a:gs pos="50000">
                <a:srgbClr val="990099">
                  <a:shade val="67500"/>
                  <a:satMod val="115000"/>
                </a:srgbClr>
              </a:gs>
              <a:gs pos="100000">
                <a:srgbClr val="990099">
                  <a:shade val="100000"/>
                  <a:satMod val="115000"/>
                </a:srgbClr>
              </a:gs>
            </a:gsLst>
            <a:lin ang="2700000" scaled="1"/>
            <a:tileRect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9" name="Freeform 448"/>
          <p:cNvSpPr/>
          <p:nvPr/>
        </p:nvSpPr>
        <p:spPr bwMode="auto">
          <a:xfrm rot="1035110">
            <a:off x="6242044" y="3403968"/>
            <a:ext cx="85725" cy="65088"/>
          </a:xfrm>
          <a:custGeom>
            <a:avLst/>
            <a:gdLst>
              <a:gd name="connsiteX0" fmla="*/ 6747 w 82947"/>
              <a:gd name="connsiteY0" fmla="*/ 3043 h 60193"/>
              <a:gd name="connsiteX1" fmla="*/ 4365 w 82947"/>
              <a:gd name="connsiteY1" fmla="*/ 14949 h 60193"/>
              <a:gd name="connsiteX2" fmla="*/ 11509 w 82947"/>
              <a:gd name="connsiteY2" fmla="*/ 19711 h 60193"/>
              <a:gd name="connsiteX3" fmla="*/ 25797 w 82947"/>
              <a:gd name="connsiteY3" fmla="*/ 24474 h 60193"/>
              <a:gd name="connsiteX4" fmla="*/ 32940 w 82947"/>
              <a:gd name="connsiteY4" fmla="*/ 26855 h 60193"/>
              <a:gd name="connsiteX5" fmla="*/ 40084 w 82947"/>
              <a:gd name="connsiteY5" fmla="*/ 29236 h 60193"/>
              <a:gd name="connsiteX6" fmla="*/ 47228 w 82947"/>
              <a:gd name="connsiteY6" fmla="*/ 50668 h 60193"/>
              <a:gd name="connsiteX7" fmla="*/ 49609 w 82947"/>
              <a:gd name="connsiteY7" fmla="*/ 57811 h 60193"/>
              <a:gd name="connsiteX8" fmla="*/ 56753 w 82947"/>
              <a:gd name="connsiteY8" fmla="*/ 60193 h 60193"/>
              <a:gd name="connsiteX9" fmla="*/ 73422 w 82947"/>
              <a:gd name="connsiteY9" fmla="*/ 57811 h 60193"/>
              <a:gd name="connsiteX10" fmla="*/ 78184 w 82947"/>
              <a:gd name="connsiteY10" fmla="*/ 50668 h 60193"/>
              <a:gd name="connsiteX11" fmla="*/ 82947 w 82947"/>
              <a:gd name="connsiteY11" fmla="*/ 36380 h 60193"/>
              <a:gd name="connsiteX12" fmla="*/ 80565 w 82947"/>
              <a:gd name="connsiteY12" fmla="*/ 19711 h 60193"/>
              <a:gd name="connsiteX13" fmla="*/ 66278 w 82947"/>
              <a:gd name="connsiteY13" fmla="*/ 12568 h 60193"/>
              <a:gd name="connsiteX14" fmla="*/ 44847 w 82947"/>
              <a:gd name="connsiteY14" fmla="*/ 661 h 60193"/>
              <a:gd name="connsiteX15" fmla="*/ 6747 w 82947"/>
              <a:gd name="connsiteY15" fmla="*/ 3043 h 6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947" h="60193">
                <a:moveTo>
                  <a:pt x="6747" y="3043"/>
                </a:moveTo>
                <a:cubicBezTo>
                  <a:pt x="0" y="5424"/>
                  <a:pt x="3253" y="11057"/>
                  <a:pt x="4365" y="14949"/>
                </a:cubicBezTo>
                <a:cubicBezTo>
                  <a:pt x="5151" y="17701"/>
                  <a:pt x="8894" y="18549"/>
                  <a:pt x="11509" y="19711"/>
                </a:cubicBezTo>
                <a:cubicBezTo>
                  <a:pt x="16097" y="21750"/>
                  <a:pt x="21034" y="22886"/>
                  <a:pt x="25797" y="24474"/>
                </a:cubicBezTo>
                <a:lnTo>
                  <a:pt x="32940" y="26855"/>
                </a:lnTo>
                <a:lnTo>
                  <a:pt x="40084" y="29236"/>
                </a:lnTo>
                <a:lnTo>
                  <a:pt x="47228" y="50668"/>
                </a:lnTo>
                <a:cubicBezTo>
                  <a:pt x="48022" y="53049"/>
                  <a:pt x="47228" y="57017"/>
                  <a:pt x="49609" y="57811"/>
                </a:cubicBezTo>
                <a:lnTo>
                  <a:pt x="56753" y="60193"/>
                </a:lnTo>
                <a:cubicBezTo>
                  <a:pt x="62309" y="59399"/>
                  <a:pt x="68293" y="60091"/>
                  <a:pt x="73422" y="57811"/>
                </a:cubicBezTo>
                <a:cubicBezTo>
                  <a:pt x="76037" y="56649"/>
                  <a:pt x="77022" y="53283"/>
                  <a:pt x="78184" y="50668"/>
                </a:cubicBezTo>
                <a:cubicBezTo>
                  <a:pt x="80223" y="46080"/>
                  <a:pt x="82947" y="36380"/>
                  <a:pt x="82947" y="36380"/>
                </a:cubicBezTo>
                <a:cubicBezTo>
                  <a:pt x="82153" y="30824"/>
                  <a:pt x="82845" y="24840"/>
                  <a:pt x="80565" y="19711"/>
                </a:cubicBezTo>
                <a:cubicBezTo>
                  <a:pt x="78959" y="16098"/>
                  <a:pt x="69448" y="13624"/>
                  <a:pt x="66278" y="12568"/>
                </a:cubicBezTo>
                <a:cubicBezTo>
                  <a:pt x="62942" y="10344"/>
                  <a:pt x="51702" y="1042"/>
                  <a:pt x="44847" y="661"/>
                </a:cubicBezTo>
                <a:cubicBezTo>
                  <a:pt x="32959" y="0"/>
                  <a:pt x="13494" y="662"/>
                  <a:pt x="6747" y="3043"/>
                </a:cubicBezTo>
                <a:close/>
              </a:path>
            </a:pathLst>
          </a:custGeom>
          <a:solidFill>
            <a:srgbClr val="FFCC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" name="Freeform 449"/>
          <p:cNvSpPr/>
          <p:nvPr/>
        </p:nvSpPr>
        <p:spPr bwMode="auto">
          <a:xfrm rot="1035110">
            <a:off x="6184894" y="3275380"/>
            <a:ext cx="68263" cy="55562"/>
          </a:xfrm>
          <a:custGeom>
            <a:avLst/>
            <a:gdLst>
              <a:gd name="connsiteX0" fmla="*/ 397 w 66937"/>
              <a:gd name="connsiteY0" fmla="*/ 7547 h 49015"/>
              <a:gd name="connsiteX1" fmla="*/ 2778 w 66937"/>
              <a:gd name="connsiteY1" fmla="*/ 24216 h 49015"/>
              <a:gd name="connsiteX2" fmla="*/ 9922 w 66937"/>
              <a:gd name="connsiteY2" fmla="*/ 28978 h 49015"/>
              <a:gd name="connsiteX3" fmla="*/ 36115 w 66937"/>
              <a:gd name="connsiteY3" fmla="*/ 31360 h 49015"/>
              <a:gd name="connsiteX4" fmla="*/ 57547 w 66937"/>
              <a:gd name="connsiteY4" fmla="*/ 43266 h 49015"/>
              <a:gd name="connsiteX5" fmla="*/ 59928 w 66937"/>
              <a:gd name="connsiteY5" fmla="*/ 9928 h 49015"/>
              <a:gd name="connsiteX6" fmla="*/ 45640 w 66937"/>
              <a:gd name="connsiteY6" fmla="*/ 403 h 49015"/>
              <a:gd name="connsiteX7" fmla="*/ 5159 w 66937"/>
              <a:gd name="connsiteY7" fmla="*/ 2785 h 49015"/>
              <a:gd name="connsiteX8" fmla="*/ 397 w 66937"/>
              <a:gd name="connsiteY8" fmla="*/ 7547 h 4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937" h="49015">
                <a:moveTo>
                  <a:pt x="397" y="7547"/>
                </a:moveTo>
                <a:cubicBezTo>
                  <a:pt x="0" y="11119"/>
                  <a:pt x="498" y="19087"/>
                  <a:pt x="2778" y="24216"/>
                </a:cubicBezTo>
                <a:cubicBezTo>
                  <a:pt x="3940" y="26831"/>
                  <a:pt x="7124" y="28378"/>
                  <a:pt x="9922" y="28978"/>
                </a:cubicBezTo>
                <a:cubicBezTo>
                  <a:pt x="18494" y="30815"/>
                  <a:pt x="27384" y="30566"/>
                  <a:pt x="36115" y="31360"/>
                </a:cubicBezTo>
                <a:cubicBezTo>
                  <a:pt x="47885" y="49015"/>
                  <a:pt x="40027" y="46769"/>
                  <a:pt x="57547" y="43266"/>
                </a:cubicBezTo>
                <a:cubicBezTo>
                  <a:pt x="61191" y="32334"/>
                  <a:pt x="66937" y="21943"/>
                  <a:pt x="59928" y="9928"/>
                </a:cubicBezTo>
                <a:cubicBezTo>
                  <a:pt x="57044" y="4984"/>
                  <a:pt x="45640" y="403"/>
                  <a:pt x="45640" y="403"/>
                </a:cubicBezTo>
                <a:cubicBezTo>
                  <a:pt x="32146" y="1197"/>
                  <a:pt x="18386" y="0"/>
                  <a:pt x="5159" y="2785"/>
                </a:cubicBezTo>
                <a:cubicBezTo>
                  <a:pt x="2359" y="3375"/>
                  <a:pt x="794" y="3975"/>
                  <a:pt x="397" y="7547"/>
                </a:cubicBezTo>
                <a:close/>
              </a:path>
            </a:pathLst>
          </a:custGeom>
          <a:solidFill>
            <a:srgbClr val="FFCC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1" name="Freeform 450"/>
          <p:cNvSpPr/>
          <p:nvPr/>
        </p:nvSpPr>
        <p:spPr bwMode="auto">
          <a:xfrm rot="1035110">
            <a:off x="6138857" y="3394443"/>
            <a:ext cx="71437" cy="61913"/>
          </a:xfrm>
          <a:custGeom>
            <a:avLst/>
            <a:gdLst>
              <a:gd name="connsiteX0" fmla="*/ 30577 w 71303"/>
              <a:gd name="connsiteY0" fmla="*/ 3096 h 60246"/>
              <a:gd name="connsiteX1" fmla="*/ 4383 w 71303"/>
              <a:gd name="connsiteY1" fmla="*/ 5477 h 60246"/>
              <a:gd name="connsiteX2" fmla="*/ 6764 w 71303"/>
              <a:gd name="connsiteY2" fmla="*/ 22146 h 60246"/>
              <a:gd name="connsiteX3" fmla="*/ 28195 w 71303"/>
              <a:gd name="connsiteY3" fmla="*/ 31671 h 60246"/>
              <a:gd name="connsiteX4" fmla="*/ 35339 w 71303"/>
              <a:gd name="connsiteY4" fmla="*/ 34052 h 60246"/>
              <a:gd name="connsiteX5" fmla="*/ 40102 w 71303"/>
              <a:gd name="connsiteY5" fmla="*/ 41196 h 60246"/>
              <a:gd name="connsiteX6" fmla="*/ 47245 w 71303"/>
              <a:gd name="connsiteY6" fmla="*/ 55483 h 60246"/>
              <a:gd name="connsiteX7" fmla="*/ 61533 w 71303"/>
              <a:gd name="connsiteY7" fmla="*/ 60246 h 60246"/>
              <a:gd name="connsiteX8" fmla="*/ 68677 w 71303"/>
              <a:gd name="connsiteY8" fmla="*/ 57865 h 60246"/>
              <a:gd name="connsiteX9" fmla="*/ 71058 w 71303"/>
              <a:gd name="connsiteY9" fmla="*/ 50721 h 60246"/>
              <a:gd name="connsiteX10" fmla="*/ 68677 w 71303"/>
              <a:gd name="connsiteY10" fmla="*/ 22146 h 60246"/>
              <a:gd name="connsiteX11" fmla="*/ 61533 w 71303"/>
              <a:gd name="connsiteY11" fmla="*/ 17383 h 60246"/>
              <a:gd name="connsiteX12" fmla="*/ 47245 w 71303"/>
              <a:gd name="connsiteY12" fmla="*/ 12621 h 60246"/>
              <a:gd name="connsiteX13" fmla="*/ 30577 w 71303"/>
              <a:gd name="connsiteY13" fmla="*/ 3096 h 6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303" h="60246">
                <a:moveTo>
                  <a:pt x="30577" y="3096"/>
                </a:moveTo>
                <a:cubicBezTo>
                  <a:pt x="23433" y="1905"/>
                  <a:pt x="11229" y="0"/>
                  <a:pt x="4383" y="5477"/>
                </a:cubicBezTo>
                <a:cubicBezTo>
                  <a:pt x="0" y="8983"/>
                  <a:pt x="4484" y="17017"/>
                  <a:pt x="6764" y="22146"/>
                </a:cubicBezTo>
                <a:cubicBezTo>
                  <a:pt x="8732" y="26574"/>
                  <a:pt x="27599" y="31472"/>
                  <a:pt x="28195" y="31671"/>
                </a:cubicBezTo>
                <a:lnTo>
                  <a:pt x="35339" y="34052"/>
                </a:lnTo>
                <a:cubicBezTo>
                  <a:pt x="36927" y="36433"/>
                  <a:pt x="38822" y="38636"/>
                  <a:pt x="40102" y="41196"/>
                </a:cubicBezTo>
                <a:cubicBezTo>
                  <a:pt x="42343" y="45678"/>
                  <a:pt x="42282" y="52381"/>
                  <a:pt x="47245" y="55483"/>
                </a:cubicBezTo>
                <a:cubicBezTo>
                  <a:pt x="51502" y="58144"/>
                  <a:pt x="61533" y="60246"/>
                  <a:pt x="61533" y="60246"/>
                </a:cubicBezTo>
                <a:cubicBezTo>
                  <a:pt x="63914" y="59452"/>
                  <a:pt x="66902" y="59640"/>
                  <a:pt x="68677" y="57865"/>
                </a:cubicBezTo>
                <a:cubicBezTo>
                  <a:pt x="70452" y="56090"/>
                  <a:pt x="71058" y="53231"/>
                  <a:pt x="71058" y="50721"/>
                </a:cubicBezTo>
                <a:cubicBezTo>
                  <a:pt x="71058" y="41163"/>
                  <a:pt x="71303" y="31336"/>
                  <a:pt x="68677" y="22146"/>
                </a:cubicBezTo>
                <a:cubicBezTo>
                  <a:pt x="67891" y="19394"/>
                  <a:pt x="64148" y="18545"/>
                  <a:pt x="61533" y="17383"/>
                </a:cubicBezTo>
                <a:cubicBezTo>
                  <a:pt x="56945" y="15344"/>
                  <a:pt x="47245" y="12621"/>
                  <a:pt x="47245" y="12621"/>
                </a:cubicBezTo>
                <a:cubicBezTo>
                  <a:pt x="32298" y="2656"/>
                  <a:pt x="37721" y="4287"/>
                  <a:pt x="30577" y="3096"/>
                </a:cubicBezTo>
                <a:close/>
              </a:path>
            </a:pathLst>
          </a:custGeom>
          <a:solidFill>
            <a:srgbClr val="FFCC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2" name="Freeform 451"/>
          <p:cNvSpPr/>
          <p:nvPr/>
        </p:nvSpPr>
        <p:spPr bwMode="auto">
          <a:xfrm rot="1035110">
            <a:off x="6248394" y="3550018"/>
            <a:ext cx="52388" cy="69850"/>
          </a:xfrm>
          <a:custGeom>
            <a:avLst/>
            <a:gdLst>
              <a:gd name="connsiteX0" fmla="*/ 16669 w 50006"/>
              <a:gd name="connsiteY0" fmla="*/ 64422 h 66009"/>
              <a:gd name="connsiteX1" fmla="*/ 2381 w 50006"/>
              <a:gd name="connsiteY1" fmla="*/ 38229 h 66009"/>
              <a:gd name="connsiteX2" fmla="*/ 0 w 50006"/>
              <a:gd name="connsiteY2" fmla="*/ 28704 h 66009"/>
              <a:gd name="connsiteX3" fmla="*/ 2381 w 50006"/>
              <a:gd name="connsiteY3" fmla="*/ 9654 h 66009"/>
              <a:gd name="connsiteX4" fmla="*/ 9525 w 50006"/>
              <a:gd name="connsiteY4" fmla="*/ 4891 h 66009"/>
              <a:gd name="connsiteX5" fmla="*/ 23813 w 50006"/>
              <a:gd name="connsiteY5" fmla="*/ 129 h 66009"/>
              <a:gd name="connsiteX6" fmla="*/ 40481 w 50006"/>
              <a:gd name="connsiteY6" fmla="*/ 2510 h 66009"/>
              <a:gd name="connsiteX7" fmla="*/ 42863 w 50006"/>
              <a:gd name="connsiteY7" fmla="*/ 9654 h 66009"/>
              <a:gd name="connsiteX8" fmla="*/ 47625 w 50006"/>
              <a:gd name="connsiteY8" fmla="*/ 16797 h 66009"/>
              <a:gd name="connsiteX9" fmla="*/ 50006 w 50006"/>
              <a:gd name="connsiteY9" fmla="*/ 23941 h 66009"/>
              <a:gd name="connsiteX10" fmla="*/ 47625 w 50006"/>
              <a:gd name="connsiteY10" fmla="*/ 38229 h 66009"/>
              <a:gd name="connsiteX11" fmla="*/ 40481 w 50006"/>
              <a:gd name="connsiteY11" fmla="*/ 42991 h 66009"/>
              <a:gd name="connsiteX12" fmla="*/ 21431 w 50006"/>
              <a:gd name="connsiteY12" fmla="*/ 47754 h 66009"/>
              <a:gd name="connsiteX13" fmla="*/ 16669 w 50006"/>
              <a:gd name="connsiteY13" fmla="*/ 64422 h 6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06" h="66009">
                <a:moveTo>
                  <a:pt x="16669" y="64422"/>
                </a:moveTo>
                <a:cubicBezTo>
                  <a:pt x="13494" y="62835"/>
                  <a:pt x="5879" y="50472"/>
                  <a:pt x="2381" y="38229"/>
                </a:cubicBezTo>
                <a:cubicBezTo>
                  <a:pt x="1482" y="35082"/>
                  <a:pt x="794" y="31879"/>
                  <a:pt x="0" y="28704"/>
                </a:cubicBezTo>
                <a:cubicBezTo>
                  <a:pt x="794" y="22354"/>
                  <a:pt x="4" y="15596"/>
                  <a:pt x="2381" y="9654"/>
                </a:cubicBezTo>
                <a:cubicBezTo>
                  <a:pt x="3444" y="6997"/>
                  <a:pt x="6910" y="6053"/>
                  <a:pt x="9525" y="4891"/>
                </a:cubicBezTo>
                <a:cubicBezTo>
                  <a:pt x="14113" y="2852"/>
                  <a:pt x="23813" y="129"/>
                  <a:pt x="23813" y="129"/>
                </a:cubicBezTo>
                <a:cubicBezTo>
                  <a:pt x="29369" y="923"/>
                  <a:pt x="35461" y="0"/>
                  <a:pt x="40481" y="2510"/>
                </a:cubicBezTo>
                <a:cubicBezTo>
                  <a:pt x="42726" y="3633"/>
                  <a:pt x="41740" y="7409"/>
                  <a:pt x="42863" y="9654"/>
                </a:cubicBezTo>
                <a:cubicBezTo>
                  <a:pt x="44143" y="12213"/>
                  <a:pt x="46038" y="14416"/>
                  <a:pt x="47625" y="16797"/>
                </a:cubicBezTo>
                <a:cubicBezTo>
                  <a:pt x="48419" y="19178"/>
                  <a:pt x="50006" y="21431"/>
                  <a:pt x="50006" y="23941"/>
                </a:cubicBezTo>
                <a:cubicBezTo>
                  <a:pt x="50006" y="28769"/>
                  <a:pt x="49784" y="33910"/>
                  <a:pt x="47625" y="38229"/>
                </a:cubicBezTo>
                <a:cubicBezTo>
                  <a:pt x="46345" y="40789"/>
                  <a:pt x="43041" y="41711"/>
                  <a:pt x="40481" y="42991"/>
                </a:cubicBezTo>
                <a:cubicBezTo>
                  <a:pt x="35600" y="45431"/>
                  <a:pt x="25958" y="46848"/>
                  <a:pt x="21431" y="47754"/>
                </a:cubicBezTo>
                <a:cubicBezTo>
                  <a:pt x="18789" y="63607"/>
                  <a:pt x="19844" y="66009"/>
                  <a:pt x="16669" y="64422"/>
                </a:cubicBezTo>
                <a:close/>
              </a:path>
            </a:pathLst>
          </a:custGeom>
          <a:solidFill>
            <a:srgbClr val="FFCC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3" name="Freeform 452"/>
          <p:cNvSpPr/>
          <p:nvPr/>
        </p:nvSpPr>
        <p:spPr bwMode="auto">
          <a:xfrm rot="1035110">
            <a:off x="6159494" y="3519856"/>
            <a:ext cx="60325" cy="47625"/>
          </a:xfrm>
          <a:custGeom>
            <a:avLst/>
            <a:gdLst>
              <a:gd name="connsiteX0" fmla="*/ 5695 w 58279"/>
              <a:gd name="connsiteY0" fmla="*/ 33338 h 45706"/>
              <a:gd name="connsiteX1" fmla="*/ 3314 w 58279"/>
              <a:gd name="connsiteY1" fmla="*/ 21431 h 45706"/>
              <a:gd name="connsiteX2" fmla="*/ 10457 w 58279"/>
              <a:gd name="connsiteY2" fmla="*/ 16669 h 45706"/>
              <a:gd name="connsiteX3" fmla="*/ 22364 w 58279"/>
              <a:gd name="connsiteY3" fmla="*/ 4763 h 45706"/>
              <a:gd name="connsiteX4" fmla="*/ 36651 w 58279"/>
              <a:gd name="connsiteY4" fmla="*/ 0 h 45706"/>
              <a:gd name="connsiteX5" fmla="*/ 43795 w 58279"/>
              <a:gd name="connsiteY5" fmla="*/ 4763 h 45706"/>
              <a:gd name="connsiteX6" fmla="*/ 58082 w 58279"/>
              <a:gd name="connsiteY6" fmla="*/ 9525 h 45706"/>
              <a:gd name="connsiteX7" fmla="*/ 55701 w 58279"/>
              <a:gd name="connsiteY7" fmla="*/ 35719 h 45706"/>
              <a:gd name="connsiteX8" fmla="*/ 48557 w 58279"/>
              <a:gd name="connsiteY8" fmla="*/ 40481 h 45706"/>
              <a:gd name="connsiteX9" fmla="*/ 34270 w 58279"/>
              <a:gd name="connsiteY9" fmla="*/ 45244 h 45706"/>
              <a:gd name="connsiteX10" fmla="*/ 3314 w 58279"/>
              <a:gd name="connsiteY10" fmla="*/ 42863 h 45706"/>
              <a:gd name="connsiteX11" fmla="*/ 932 w 58279"/>
              <a:gd name="connsiteY11" fmla="*/ 35719 h 45706"/>
              <a:gd name="connsiteX12" fmla="*/ 8076 w 58279"/>
              <a:gd name="connsiteY12" fmla="*/ 30956 h 45706"/>
              <a:gd name="connsiteX13" fmla="*/ 5695 w 58279"/>
              <a:gd name="connsiteY13" fmla="*/ 33338 h 4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79" h="45706">
                <a:moveTo>
                  <a:pt x="5695" y="33338"/>
                </a:moveTo>
                <a:cubicBezTo>
                  <a:pt x="4901" y="31751"/>
                  <a:pt x="2202" y="25323"/>
                  <a:pt x="3314" y="21431"/>
                </a:cubicBezTo>
                <a:cubicBezTo>
                  <a:pt x="4100" y="18679"/>
                  <a:pt x="8434" y="18692"/>
                  <a:pt x="10457" y="16669"/>
                </a:cubicBezTo>
                <a:cubicBezTo>
                  <a:pt x="18713" y="8413"/>
                  <a:pt x="10933" y="9843"/>
                  <a:pt x="22364" y="4763"/>
                </a:cubicBezTo>
                <a:cubicBezTo>
                  <a:pt x="26951" y="2724"/>
                  <a:pt x="36651" y="0"/>
                  <a:pt x="36651" y="0"/>
                </a:cubicBezTo>
                <a:cubicBezTo>
                  <a:pt x="39032" y="1588"/>
                  <a:pt x="41180" y="3601"/>
                  <a:pt x="43795" y="4763"/>
                </a:cubicBezTo>
                <a:cubicBezTo>
                  <a:pt x="48382" y="6802"/>
                  <a:pt x="58082" y="9525"/>
                  <a:pt x="58082" y="9525"/>
                </a:cubicBezTo>
                <a:cubicBezTo>
                  <a:pt x="57288" y="18256"/>
                  <a:pt x="58279" y="27339"/>
                  <a:pt x="55701" y="35719"/>
                </a:cubicBezTo>
                <a:cubicBezTo>
                  <a:pt x="54859" y="38454"/>
                  <a:pt x="51172" y="39319"/>
                  <a:pt x="48557" y="40481"/>
                </a:cubicBezTo>
                <a:cubicBezTo>
                  <a:pt x="43970" y="42520"/>
                  <a:pt x="34270" y="45244"/>
                  <a:pt x="34270" y="45244"/>
                </a:cubicBezTo>
                <a:cubicBezTo>
                  <a:pt x="23951" y="44450"/>
                  <a:pt x="13265" y="45706"/>
                  <a:pt x="3314" y="42863"/>
                </a:cubicBezTo>
                <a:cubicBezTo>
                  <a:pt x="900" y="42173"/>
                  <a:pt x="0" y="38050"/>
                  <a:pt x="932" y="35719"/>
                </a:cubicBezTo>
                <a:cubicBezTo>
                  <a:pt x="1995" y="33062"/>
                  <a:pt x="5786" y="32673"/>
                  <a:pt x="8076" y="30956"/>
                </a:cubicBezTo>
                <a:cubicBezTo>
                  <a:pt x="8974" y="30283"/>
                  <a:pt x="6489" y="34926"/>
                  <a:pt x="5695" y="33338"/>
                </a:cubicBezTo>
                <a:close/>
              </a:path>
            </a:pathLst>
          </a:custGeom>
          <a:solidFill>
            <a:srgbClr val="FFCC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4" name="Freeform 453"/>
          <p:cNvSpPr/>
          <p:nvPr/>
        </p:nvSpPr>
        <p:spPr bwMode="auto">
          <a:xfrm rot="1035110">
            <a:off x="6265857" y="3316657"/>
            <a:ext cx="66675" cy="49212"/>
          </a:xfrm>
          <a:custGeom>
            <a:avLst/>
            <a:gdLst>
              <a:gd name="connsiteX0" fmla="*/ 5953 w 64465"/>
              <a:gd name="connsiteY0" fmla="*/ 2510 h 48150"/>
              <a:gd name="connsiteX1" fmla="*/ 3572 w 64465"/>
              <a:gd name="connsiteY1" fmla="*/ 14416 h 48150"/>
              <a:gd name="connsiteX2" fmla="*/ 17860 w 64465"/>
              <a:gd name="connsiteY2" fmla="*/ 21560 h 48150"/>
              <a:gd name="connsiteX3" fmla="*/ 25003 w 64465"/>
              <a:gd name="connsiteY3" fmla="*/ 26322 h 48150"/>
              <a:gd name="connsiteX4" fmla="*/ 32147 w 64465"/>
              <a:gd name="connsiteY4" fmla="*/ 28704 h 48150"/>
              <a:gd name="connsiteX5" fmla="*/ 44053 w 64465"/>
              <a:gd name="connsiteY5" fmla="*/ 45372 h 48150"/>
              <a:gd name="connsiteX6" fmla="*/ 55960 w 64465"/>
              <a:gd name="connsiteY6" fmla="*/ 42991 h 48150"/>
              <a:gd name="connsiteX7" fmla="*/ 46435 w 64465"/>
              <a:gd name="connsiteY7" fmla="*/ 9654 h 48150"/>
              <a:gd name="connsiteX8" fmla="*/ 39291 w 64465"/>
              <a:gd name="connsiteY8" fmla="*/ 4891 h 48150"/>
              <a:gd name="connsiteX9" fmla="*/ 5953 w 64465"/>
              <a:gd name="connsiteY9" fmla="*/ 2510 h 4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465" h="48150">
                <a:moveTo>
                  <a:pt x="5953" y="2510"/>
                </a:moveTo>
                <a:cubicBezTo>
                  <a:pt x="0" y="4098"/>
                  <a:pt x="2460" y="10524"/>
                  <a:pt x="3572" y="14416"/>
                </a:cubicBezTo>
                <a:cubicBezTo>
                  <a:pt x="4544" y="17818"/>
                  <a:pt x="15245" y="20689"/>
                  <a:pt x="17860" y="21560"/>
                </a:cubicBezTo>
                <a:cubicBezTo>
                  <a:pt x="20241" y="23147"/>
                  <a:pt x="22444" y="25042"/>
                  <a:pt x="25003" y="26322"/>
                </a:cubicBezTo>
                <a:cubicBezTo>
                  <a:pt x="27248" y="27445"/>
                  <a:pt x="30688" y="26661"/>
                  <a:pt x="32147" y="28704"/>
                </a:cubicBezTo>
                <a:cubicBezTo>
                  <a:pt x="46038" y="48150"/>
                  <a:pt x="27981" y="40015"/>
                  <a:pt x="44053" y="45372"/>
                </a:cubicBezTo>
                <a:cubicBezTo>
                  <a:pt x="48022" y="44578"/>
                  <a:pt x="54848" y="46883"/>
                  <a:pt x="55960" y="42991"/>
                </a:cubicBezTo>
                <a:cubicBezTo>
                  <a:pt x="64465" y="13226"/>
                  <a:pt x="60709" y="14412"/>
                  <a:pt x="46435" y="9654"/>
                </a:cubicBezTo>
                <a:cubicBezTo>
                  <a:pt x="44054" y="8066"/>
                  <a:pt x="41851" y="6171"/>
                  <a:pt x="39291" y="4891"/>
                </a:cubicBezTo>
                <a:cubicBezTo>
                  <a:pt x="29510" y="0"/>
                  <a:pt x="11906" y="923"/>
                  <a:pt x="5953" y="2510"/>
                </a:cubicBezTo>
                <a:close/>
              </a:path>
            </a:pathLst>
          </a:custGeom>
          <a:solidFill>
            <a:srgbClr val="FFCC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5" name="Freeform 454"/>
          <p:cNvSpPr/>
          <p:nvPr/>
        </p:nvSpPr>
        <p:spPr bwMode="auto">
          <a:xfrm rot="1035110">
            <a:off x="6073769" y="3451593"/>
            <a:ext cx="65088" cy="60325"/>
          </a:xfrm>
          <a:custGeom>
            <a:avLst/>
            <a:gdLst>
              <a:gd name="connsiteX0" fmla="*/ 0 w 62713"/>
              <a:gd name="connsiteY0" fmla="*/ 52947 h 57573"/>
              <a:gd name="connsiteX1" fmla="*/ 11906 w 62713"/>
              <a:gd name="connsiteY1" fmla="*/ 43422 h 57573"/>
              <a:gd name="connsiteX2" fmla="*/ 26194 w 62713"/>
              <a:gd name="connsiteY2" fmla="*/ 33897 h 57573"/>
              <a:gd name="connsiteX3" fmla="*/ 35719 w 62713"/>
              <a:gd name="connsiteY3" fmla="*/ 559 h 57573"/>
              <a:gd name="connsiteX4" fmla="*/ 52387 w 62713"/>
              <a:gd name="connsiteY4" fmla="*/ 2940 h 57573"/>
              <a:gd name="connsiteX5" fmla="*/ 54769 w 62713"/>
              <a:gd name="connsiteY5" fmla="*/ 41040 h 57573"/>
              <a:gd name="connsiteX6" fmla="*/ 40481 w 62713"/>
              <a:gd name="connsiteY6" fmla="*/ 45803 h 57573"/>
              <a:gd name="connsiteX7" fmla="*/ 21431 w 62713"/>
              <a:gd name="connsiteY7" fmla="*/ 50565 h 57573"/>
              <a:gd name="connsiteX8" fmla="*/ 7144 w 62713"/>
              <a:gd name="connsiteY8" fmla="*/ 55328 h 57573"/>
              <a:gd name="connsiteX9" fmla="*/ 0 w 62713"/>
              <a:gd name="connsiteY9" fmla="*/ 52947 h 5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713" h="57573">
                <a:moveTo>
                  <a:pt x="0" y="52947"/>
                </a:moveTo>
                <a:cubicBezTo>
                  <a:pt x="3969" y="49772"/>
                  <a:pt x="7796" y="46411"/>
                  <a:pt x="11906" y="43422"/>
                </a:cubicBezTo>
                <a:cubicBezTo>
                  <a:pt x="16535" y="40055"/>
                  <a:pt x="26194" y="33897"/>
                  <a:pt x="26194" y="33897"/>
                </a:cubicBezTo>
                <a:cubicBezTo>
                  <a:pt x="26412" y="31280"/>
                  <a:pt x="21341" y="1997"/>
                  <a:pt x="35719" y="559"/>
                </a:cubicBezTo>
                <a:cubicBezTo>
                  <a:pt x="41304" y="0"/>
                  <a:pt x="46831" y="2146"/>
                  <a:pt x="52387" y="2940"/>
                </a:cubicBezTo>
                <a:cubicBezTo>
                  <a:pt x="56486" y="15236"/>
                  <a:pt x="62713" y="27422"/>
                  <a:pt x="54769" y="41040"/>
                </a:cubicBezTo>
                <a:cubicBezTo>
                  <a:pt x="52239" y="45376"/>
                  <a:pt x="45351" y="44586"/>
                  <a:pt x="40481" y="45803"/>
                </a:cubicBezTo>
                <a:cubicBezTo>
                  <a:pt x="34131" y="47390"/>
                  <a:pt x="27640" y="48495"/>
                  <a:pt x="21431" y="50565"/>
                </a:cubicBezTo>
                <a:cubicBezTo>
                  <a:pt x="16669" y="52153"/>
                  <a:pt x="11634" y="57573"/>
                  <a:pt x="7144" y="55328"/>
                </a:cubicBezTo>
                <a:lnTo>
                  <a:pt x="0" y="52947"/>
                </a:lnTo>
                <a:close/>
              </a:path>
            </a:pathLst>
          </a:custGeom>
          <a:solidFill>
            <a:srgbClr val="FFCC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6" name="Freeform 455"/>
          <p:cNvSpPr/>
          <p:nvPr/>
        </p:nvSpPr>
        <p:spPr bwMode="auto">
          <a:xfrm rot="20757009">
            <a:off x="6809629" y="2343012"/>
            <a:ext cx="314325" cy="419100"/>
          </a:xfrm>
          <a:custGeom>
            <a:avLst/>
            <a:gdLst>
              <a:gd name="connsiteX0" fmla="*/ 144191 w 309997"/>
              <a:gd name="connsiteY0" fmla="*/ 398258 h 399845"/>
              <a:gd name="connsiteX1" fmla="*/ 120378 w 309997"/>
              <a:gd name="connsiteY1" fmla="*/ 388733 h 399845"/>
              <a:gd name="connsiteX2" fmla="*/ 106091 w 309997"/>
              <a:gd name="connsiteY2" fmla="*/ 360158 h 399845"/>
              <a:gd name="connsiteX3" fmla="*/ 82278 w 309997"/>
              <a:gd name="connsiteY3" fmla="*/ 331583 h 399845"/>
              <a:gd name="connsiteX4" fmla="*/ 39416 w 309997"/>
              <a:gd name="connsiteY4" fmla="*/ 312533 h 399845"/>
              <a:gd name="connsiteX5" fmla="*/ 25128 w 309997"/>
              <a:gd name="connsiteY5" fmla="*/ 307771 h 399845"/>
              <a:gd name="connsiteX6" fmla="*/ 10841 w 309997"/>
              <a:gd name="connsiteY6" fmla="*/ 298246 h 399845"/>
              <a:gd name="connsiteX7" fmla="*/ 1316 w 309997"/>
              <a:gd name="connsiteY7" fmla="*/ 269671 h 399845"/>
              <a:gd name="connsiteX8" fmla="*/ 6078 w 309997"/>
              <a:gd name="connsiteY8" fmla="*/ 41071 h 399845"/>
              <a:gd name="connsiteX9" fmla="*/ 20366 w 309997"/>
              <a:gd name="connsiteY9" fmla="*/ 31546 h 399845"/>
              <a:gd name="connsiteX10" fmla="*/ 63228 w 309997"/>
              <a:gd name="connsiteY10" fmla="*/ 26783 h 399845"/>
              <a:gd name="connsiteX11" fmla="*/ 82278 w 309997"/>
              <a:gd name="connsiteY11" fmla="*/ 2971 h 399845"/>
              <a:gd name="connsiteX12" fmla="*/ 110853 w 309997"/>
              <a:gd name="connsiteY12" fmla="*/ 22021 h 399845"/>
              <a:gd name="connsiteX13" fmla="*/ 139428 w 309997"/>
              <a:gd name="connsiteY13" fmla="*/ 31546 h 399845"/>
              <a:gd name="connsiteX14" fmla="*/ 153716 w 309997"/>
              <a:gd name="connsiteY14" fmla="*/ 36308 h 399845"/>
              <a:gd name="connsiteX15" fmla="*/ 182291 w 309997"/>
              <a:gd name="connsiteY15" fmla="*/ 50596 h 399845"/>
              <a:gd name="connsiteX16" fmla="*/ 196578 w 309997"/>
              <a:gd name="connsiteY16" fmla="*/ 60121 h 399845"/>
              <a:gd name="connsiteX17" fmla="*/ 239441 w 309997"/>
              <a:gd name="connsiteY17" fmla="*/ 79171 h 399845"/>
              <a:gd name="connsiteX18" fmla="*/ 248966 w 309997"/>
              <a:gd name="connsiteY18" fmla="*/ 107746 h 399845"/>
              <a:gd name="connsiteX19" fmla="*/ 253728 w 309997"/>
              <a:gd name="connsiteY19" fmla="*/ 122033 h 399845"/>
              <a:gd name="connsiteX20" fmla="*/ 268016 w 309997"/>
              <a:gd name="connsiteY20" fmla="*/ 131558 h 399845"/>
              <a:gd name="connsiteX21" fmla="*/ 277541 w 309997"/>
              <a:gd name="connsiteY21" fmla="*/ 145846 h 399845"/>
              <a:gd name="connsiteX22" fmla="*/ 291828 w 309997"/>
              <a:gd name="connsiteY22" fmla="*/ 155371 h 399845"/>
              <a:gd name="connsiteX23" fmla="*/ 296591 w 309997"/>
              <a:gd name="connsiteY23" fmla="*/ 169658 h 399845"/>
              <a:gd name="connsiteX24" fmla="*/ 296591 w 309997"/>
              <a:gd name="connsiteY24" fmla="*/ 322058 h 399845"/>
              <a:gd name="connsiteX25" fmla="*/ 268016 w 309997"/>
              <a:gd name="connsiteY25" fmla="*/ 341108 h 399845"/>
              <a:gd name="connsiteX26" fmla="*/ 239441 w 309997"/>
              <a:gd name="connsiteY26" fmla="*/ 364921 h 399845"/>
              <a:gd name="connsiteX27" fmla="*/ 225153 w 309997"/>
              <a:gd name="connsiteY27" fmla="*/ 393496 h 399845"/>
              <a:gd name="connsiteX28" fmla="*/ 196578 w 309997"/>
              <a:gd name="connsiteY28" fmla="*/ 398258 h 399845"/>
              <a:gd name="connsiteX29" fmla="*/ 144191 w 309997"/>
              <a:gd name="connsiteY29" fmla="*/ 398258 h 39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09997" h="399845">
                <a:moveTo>
                  <a:pt x="144191" y="398258"/>
                </a:moveTo>
                <a:cubicBezTo>
                  <a:pt x="131491" y="396671"/>
                  <a:pt x="127335" y="393702"/>
                  <a:pt x="120378" y="388733"/>
                </a:cubicBezTo>
                <a:cubicBezTo>
                  <a:pt x="109761" y="381150"/>
                  <a:pt x="111178" y="370333"/>
                  <a:pt x="106091" y="360158"/>
                </a:cubicBezTo>
                <a:cubicBezTo>
                  <a:pt x="100740" y="349455"/>
                  <a:pt x="91305" y="339106"/>
                  <a:pt x="82278" y="331583"/>
                </a:cubicBezTo>
                <a:cubicBezTo>
                  <a:pt x="67184" y="319004"/>
                  <a:pt x="60183" y="319455"/>
                  <a:pt x="39416" y="312533"/>
                </a:cubicBezTo>
                <a:lnTo>
                  <a:pt x="25128" y="307771"/>
                </a:lnTo>
                <a:cubicBezTo>
                  <a:pt x="20366" y="304596"/>
                  <a:pt x="13874" y="303100"/>
                  <a:pt x="10841" y="298246"/>
                </a:cubicBezTo>
                <a:cubicBezTo>
                  <a:pt x="5520" y="289732"/>
                  <a:pt x="1316" y="269671"/>
                  <a:pt x="1316" y="269671"/>
                </a:cubicBezTo>
                <a:cubicBezTo>
                  <a:pt x="2903" y="193471"/>
                  <a:pt x="0" y="117045"/>
                  <a:pt x="6078" y="41071"/>
                </a:cubicBezTo>
                <a:cubicBezTo>
                  <a:pt x="6534" y="35365"/>
                  <a:pt x="14813" y="32934"/>
                  <a:pt x="20366" y="31546"/>
                </a:cubicBezTo>
                <a:cubicBezTo>
                  <a:pt x="34312" y="28059"/>
                  <a:pt x="48941" y="28371"/>
                  <a:pt x="63228" y="26783"/>
                </a:cubicBezTo>
                <a:cubicBezTo>
                  <a:pt x="65333" y="20468"/>
                  <a:pt x="68908" y="0"/>
                  <a:pt x="82278" y="2971"/>
                </a:cubicBezTo>
                <a:cubicBezTo>
                  <a:pt x="93453" y="5454"/>
                  <a:pt x="99993" y="18401"/>
                  <a:pt x="110853" y="22021"/>
                </a:cubicBezTo>
                <a:lnTo>
                  <a:pt x="139428" y="31546"/>
                </a:lnTo>
                <a:lnTo>
                  <a:pt x="153716" y="36308"/>
                </a:lnTo>
                <a:cubicBezTo>
                  <a:pt x="194659" y="63604"/>
                  <a:pt x="142857" y="30878"/>
                  <a:pt x="182291" y="50596"/>
                </a:cubicBezTo>
                <a:cubicBezTo>
                  <a:pt x="187410" y="53156"/>
                  <a:pt x="191348" y="57796"/>
                  <a:pt x="196578" y="60121"/>
                </a:cubicBezTo>
                <a:cubicBezTo>
                  <a:pt x="247589" y="82793"/>
                  <a:pt x="207104" y="57614"/>
                  <a:pt x="239441" y="79171"/>
                </a:cubicBezTo>
                <a:lnTo>
                  <a:pt x="248966" y="107746"/>
                </a:lnTo>
                <a:cubicBezTo>
                  <a:pt x="250553" y="112508"/>
                  <a:pt x="249551" y="119249"/>
                  <a:pt x="253728" y="122033"/>
                </a:cubicBezTo>
                <a:lnTo>
                  <a:pt x="268016" y="131558"/>
                </a:lnTo>
                <a:cubicBezTo>
                  <a:pt x="271191" y="136321"/>
                  <a:pt x="273494" y="141798"/>
                  <a:pt x="277541" y="145846"/>
                </a:cubicBezTo>
                <a:cubicBezTo>
                  <a:pt x="281588" y="149893"/>
                  <a:pt x="288252" y="150902"/>
                  <a:pt x="291828" y="155371"/>
                </a:cubicBezTo>
                <a:cubicBezTo>
                  <a:pt x="294964" y="159291"/>
                  <a:pt x="295003" y="164896"/>
                  <a:pt x="296591" y="169658"/>
                </a:cubicBezTo>
                <a:cubicBezTo>
                  <a:pt x="302234" y="220449"/>
                  <a:pt x="309997" y="270347"/>
                  <a:pt x="296591" y="322058"/>
                </a:cubicBezTo>
                <a:cubicBezTo>
                  <a:pt x="293718" y="333139"/>
                  <a:pt x="277541" y="334758"/>
                  <a:pt x="268016" y="341108"/>
                </a:cubicBezTo>
                <a:cubicBezTo>
                  <a:pt x="248123" y="354370"/>
                  <a:pt x="257776" y="346584"/>
                  <a:pt x="239441" y="364921"/>
                </a:cubicBezTo>
                <a:cubicBezTo>
                  <a:pt x="237187" y="371682"/>
                  <a:pt x="232538" y="389804"/>
                  <a:pt x="225153" y="393496"/>
                </a:cubicBezTo>
                <a:cubicBezTo>
                  <a:pt x="216516" y="397814"/>
                  <a:pt x="206222" y="397776"/>
                  <a:pt x="196578" y="398258"/>
                </a:cubicBezTo>
                <a:cubicBezTo>
                  <a:pt x="174381" y="399368"/>
                  <a:pt x="156891" y="399845"/>
                  <a:pt x="144191" y="398258"/>
                </a:cubicBezTo>
                <a:close/>
              </a:path>
            </a:pathLst>
          </a:cu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7" name="Freeform 456"/>
          <p:cNvSpPr/>
          <p:nvPr/>
        </p:nvSpPr>
        <p:spPr bwMode="auto">
          <a:xfrm rot="20757009">
            <a:off x="6381643" y="2383994"/>
            <a:ext cx="371454" cy="273370"/>
          </a:xfrm>
          <a:custGeom>
            <a:avLst/>
            <a:gdLst>
              <a:gd name="connsiteX0" fmla="*/ 1588 w 367369"/>
              <a:gd name="connsiteY0" fmla="*/ 45498 h 259811"/>
              <a:gd name="connsiteX1" fmla="*/ 13495 w 367369"/>
              <a:gd name="connsiteY1" fmla="*/ 50261 h 259811"/>
              <a:gd name="connsiteX2" fmla="*/ 65882 w 367369"/>
              <a:gd name="connsiteY2" fmla="*/ 50261 h 259811"/>
              <a:gd name="connsiteX3" fmla="*/ 73026 w 367369"/>
              <a:gd name="connsiteY3" fmla="*/ 45498 h 259811"/>
              <a:gd name="connsiteX4" fmla="*/ 77788 w 367369"/>
              <a:gd name="connsiteY4" fmla="*/ 38355 h 259811"/>
              <a:gd name="connsiteX5" fmla="*/ 99220 w 367369"/>
              <a:gd name="connsiteY5" fmla="*/ 26448 h 259811"/>
              <a:gd name="connsiteX6" fmla="*/ 113507 w 367369"/>
              <a:gd name="connsiteY6" fmla="*/ 16923 h 259811"/>
              <a:gd name="connsiteX7" fmla="*/ 120651 w 367369"/>
              <a:gd name="connsiteY7" fmla="*/ 12161 h 259811"/>
              <a:gd name="connsiteX8" fmla="*/ 134938 w 367369"/>
              <a:gd name="connsiteY8" fmla="*/ 7398 h 259811"/>
              <a:gd name="connsiteX9" fmla="*/ 168276 w 367369"/>
              <a:gd name="connsiteY9" fmla="*/ 2636 h 259811"/>
              <a:gd name="connsiteX10" fmla="*/ 268288 w 367369"/>
              <a:gd name="connsiteY10" fmla="*/ 5017 h 259811"/>
              <a:gd name="connsiteX11" fmla="*/ 280195 w 367369"/>
              <a:gd name="connsiteY11" fmla="*/ 26448 h 259811"/>
              <a:gd name="connsiteX12" fmla="*/ 289720 w 367369"/>
              <a:gd name="connsiteY12" fmla="*/ 40736 h 259811"/>
              <a:gd name="connsiteX13" fmla="*/ 299245 w 367369"/>
              <a:gd name="connsiteY13" fmla="*/ 62167 h 259811"/>
              <a:gd name="connsiteX14" fmla="*/ 306388 w 367369"/>
              <a:gd name="connsiteY14" fmla="*/ 66930 h 259811"/>
              <a:gd name="connsiteX15" fmla="*/ 318295 w 367369"/>
              <a:gd name="connsiteY15" fmla="*/ 81217 h 259811"/>
              <a:gd name="connsiteX16" fmla="*/ 323057 w 367369"/>
              <a:gd name="connsiteY16" fmla="*/ 88361 h 259811"/>
              <a:gd name="connsiteX17" fmla="*/ 337345 w 367369"/>
              <a:gd name="connsiteY17" fmla="*/ 97886 h 259811"/>
              <a:gd name="connsiteX18" fmla="*/ 346870 w 367369"/>
              <a:gd name="connsiteY18" fmla="*/ 112173 h 259811"/>
              <a:gd name="connsiteX19" fmla="*/ 351632 w 367369"/>
              <a:gd name="connsiteY19" fmla="*/ 119317 h 259811"/>
              <a:gd name="connsiteX20" fmla="*/ 358776 w 367369"/>
              <a:gd name="connsiteY20" fmla="*/ 140748 h 259811"/>
              <a:gd name="connsiteX21" fmla="*/ 361157 w 367369"/>
              <a:gd name="connsiteY21" fmla="*/ 147892 h 259811"/>
              <a:gd name="connsiteX22" fmla="*/ 363538 w 367369"/>
              <a:gd name="connsiteY22" fmla="*/ 155036 h 259811"/>
              <a:gd name="connsiteX23" fmla="*/ 365920 w 367369"/>
              <a:gd name="connsiteY23" fmla="*/ 166942 h 259811"/>
              <a:gd name="connsiteX24" fmla="*/ 363538 w 367369"/>
              <a:gd name="connsiteY24" fmla="*/ 195517 h 259811"/>
              <a:gd name="connsiteX25" fmla="*/ 349251 w 367369"/>
              <a:gd name="connsiteY25" fmla="*/ 205042 h 259811"/>
              <a:gd name="connsiteX26" fmla="*/ 334963 w 367369"/>
              <a:gd name="connsiteY26" fmla="*/ 214567 h 259811"/>
              <a:gd name="connsiteX27" fmla="*/ 327820 w 367369"/>
              <a:gd name="connsiteY27" fmla="*/ 219330 h 259811"/>
              <a:gd name="connsiteX28" fmla="*/ 320676 w 367369"/>
              <a:gd name="connsiteY28" fmla="*/ 226473 h 259811"/>
              <a:gd name="connsiteX29" fmla="*/ 308770 w 367369"/>
              <a:gd name="connsiteY29" fmla="*/ 240761 h 259811"/>
              <a:gd name="connsiteX30" fmla="*/ 306388 w 367369"/>
              <a:gd name="connsiteY30" fmla="*/ 247905 h 259811"/>
              <a:gd name="connsiteX31" fmla="*/ 284957 w 367369"/>
              <a:gd name="connsiteY31" fmla="*/ 257430 h 259811"/>
              <a:gd name="connsiteX32" fmla="*/ 277813 w 367369"/>
              <a:gd name="connsiteY32" fmla="*/ 259811 h 259811"/>
              <a:gd name="connsiteX33" fmla="*/ 242095 w 367369"/>
              <a:gd name="connsiteY33" fmla="*/ 257430 h 259811"/>
              <a:gd name="connsiteX34" fmla="*/ 227807 w 367369"/>
              <a:gd name="connsiteY34" fmla="*/ 252667 h 259811"/>
              <a:gd name="connsiteX35" fmla="*/ 223045 w 367369"/>
              <a:gd name="connsiteY35" fmla="*/ 245523 h 259811"/>
              <a:gd name="connsiteX36" fmla="*/ 177801 w 367369"/>
              <a:gd name="connsiteY36" fmla="*/ 238380 h 259811"/>
              <a:gd name="connsiteX37" fmla="*/ 161132 w 367369"/>
              <a:gd name="connsiteY37" fmla="*/ 235998 h 259811"/>
              <a:gd name="connsiteX38" fmla="*/ 149226 w 367369"/>
              <a:gd name="connsiteY38" fmla="*/ 224092 h 259811"/>
              <a:gd name="connsiteX39" fmla="*/ 142082 w 367369"/>
              <a:gd name="connsiteY39" fmla="*/ 219330 h 259811"/>
              <a:gd name="connsiteX40" fmla="*/ 130176 w 367369"/>
              <a:gd name="connsiteY40" fmla="*/ 207423 h 259811"/>
              <a:gd name="connsiteX41" fmla="*/ 123032 w 367369"/>
              <a:gd name="connsiteY41" fmla="*/ 200280 h 259811"/>
              <a:gd name="connsiteX42" fmla="*/ 113507 w 367369"/>
              <a:gd name="connsiteY42" fmla="*/ 197898 h 259811"/>
              <a:gd name="connsiteX43" fmla="*/ 106363 w 367369"/>
              <a:gd name="connsiteY43" fmla="*/ 195517 h 259811"/>
              <a:gd name="connsiteX44" fmla="*/ 99220 w 367369"/>
              <a:gd name="connsiteY44" fmla="*/ 190755 h 259811"/>
              <a:gd name="connsiteX45" fmla="*/ 84932 w 367369"/>
              <a:gd name="connsiteY45" fmla="*/ 183611 h 259811"/>
              <a:gd name="connsiteX46" fmla="*/ 77788 w 367369"/>
              <a:gd name="connsiteY46" fmla="*/ 169323 h 259811"/>
              <a:gd name="connsiteX47" fmla="*/ 70645 w 367369"/>
              <a:gd name="connsiteY47" fmla="*/ 147892 h 259811"/>
              <a:gd name="connsiteX48" fmla="*/ 68263 w 367369"/>
              <a:gd name="connsiteY48" fmla="*/ 140748 h 259811"/>
              <a:gd name="connsiteX49" fmla="*/ 61120 w 367369"/>
              <a:gd name="connsiteY49" fmla="*/ 126461 h 259811"/>
              <a:gd name="connsiteX50" fmla="*/ 42070 w 367369"/>
              <a:gd name="connsiteY50" fmla="*/ 121698 h 259811"/>
              <a:gd name="connsiteX51" fmla="*/ 15876 w 367369"/>
              <a:gd name="connsiteY51" fmla="*/ 114555 h 259811"/>
              <a:gd name="connsiteX52" fmla="*/ 8732 w 367369"/>
              <a:gd name="connsiteY52" fmla="*/ 109792 h 259811"/>
              <a:gd name="connsiteX53" fmla="*/ 3970 w 367369"/>
              <a:gd name="connsiteY53" fmla="*/ 95505 h 259811"/>
              <a:gd name="connsiteX54" fmla="*/ 1588 w 367369"/>
              <a:gd name="connsiteY54" fmla="*/ 45498 h 25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67369" h="259811">
                <a:moveTo>
                  <a:pt x="1588" y="45498"/>
                </a:moveTo>
                <a:cubicBezTo>
                  <a:pt x="3176" y="37957"/>
                  <a:pt x="9371" y="49136"/>
                  <a:pt x="13495" y="50261"/>
                </a:cubicBezTo>
                <a:cubicBezTo>
                  <a:pt x="31841" y="55265"/>
                  <a:pt x="45347" y="51544"/>
                  <a:pt x="65882" y="50261"/>
                </a:cubicBezTo>
                <a:cubicBezTo>
                  <a:pt x="68263" y="48673"/>
                  <a:pt x="71002" y="47522"/>
                  <a:pt x="73026" y="45498"/>
                </a:cubicBezTo>
                <a:cubicBezTo>
                  <a:pt x="75049" y="43475"/>
                  <a:pt x="75634" y="40239"/>
                  <a:pt x="77788" y="38355"/>
                </a:cubicBezTo>
                <a:cubicBezTo>
                  <a:pt x="87865" y="29538"/>
                  <a:pt x="89409" y="29719"/>
                  <a:pt x="99220" y="26448"/>
                </a:cubicBezTo>
                <a:cubicBezTo>
                  <a:pt x="112758" y="12910"/>
                  <a:pt x="99724" y="23814"/>
                  <a:pt x="113507" y="16923"/>
                </a:cubicBezTo>
                <a:cubicBezTo>
                  <a:pt x="116067" y="15643"/>
                  <a:pt x="118036" y="13323"/>
                  <a:pt x="120651" y="12161"/>
                </a:cubicBezTo>
                <a:cubicBezTo>
                  <a:pt x="125238" y="10122"/>
                  <a:pt x="130176" y="8986"/>
                  <a:pt x="134938" y="7398"/>
                </a:cubicBezTo>
                <a:cubicBezTo>
                  <a:pt x="150396" y="2245"/>
                  <a:pt x="139596" y="5243"/>
                  <a:pt x="168276" y="2636"/>
                </a:cubicBezTo>
                <a:cubicBezTo>
                  <a:pt x="201613" y="3430"/>
                  <a:pt x="235321" y="0"/>
                  <a:pt x="268288" y="5017"/>
                </a:cubicBezTo>
                <a:cubicBezTo>
                  <a:pt x="277232" y="6378"/>
                  <a:pt x="276868" y="20459"/>
                  <a:pt x="280195" y="26448"/>
                </a:cubicBezTo>
                <a:cubicBezTo>
                  <a:pt x="282975" y="31452"/>
                  <a:pt x="289720" y="40736"/>
                  <a:pt x="289720" y="40736"/>
                </a:cubicBezTo>
                <a:cubicBezTo>
                  <a:pt x="292079" y="47813"/>
                  <a:pt x="293583" y="56505"/>
                  <a:pt x="299245" y="62167"/>
                </a:cubicBezTo>
                <a:cubicBezTo>
                  <a:pt x="301269" y="64191"/>
                  <a:pt x="304007" y="65342"/>
                  <a:pt x="306388" y="66930"/>
                </a:cubicBezTo>
                <a:cubicBezTo>
                  <a:pt x="318221" y="84676"/>
                  <a:pt x="303006" y="62869"/>
                  <a:pt x="318295" y="81217"/>
                </a:cubicBezTo>
                <a:cubicBezTo>
                  <a:pt x="320127" y="83416"/>
                  <a:pt x="320903" y="86476"/>
                  <a:pt x="323057" y="88361"/>
                </a:cubicBezTo>
                <a:cubicBezTo>
                  <a:pt x="327365" y="92130"/>
                  <a:pt x="337345" y="97886"/>
                  <a:pt x="337345" y="97886"/>
                </a:cubicBezTo>
                <a:lnTo>
                  <a:pt x="346870" y="112173"/>
                </a:lnTo>
                <a:cubicBezTo>
                  <a:pt x="348457" y="114554"/>
                  <a:pt x="350727" y="116602"/>
                  <a:pt x="351632" y="119317"/>
                </a:cubicBezTo>
                <a:lnTo>
                  <a:pt x="358776" y="140748"/>
                </a:lnTo>
                <a:lnTo>
                  <a:pt x="361157" y="147892"/>
                </a:lnTo>
                <a:cubicBezTo>
                  <a:pt x="361951" y="150273"/>
                  <a:pt x="363046" y="152575"/>
                  <a:pt x="363538" y="155036"/>
                </a:cubicBezTo>
                <a:lnTo>
                  <a:pt x="365920" y="166942"/>
                </a:lnTo>
                <a:cubicBezTo>
                  <a:pt x="365126" y="176467"/>
                  <a:pt x="367369" y="186760"/>
                  <a:pt x="363538" y="195517"/>
                </a:cubicBezTo>
                <a:cubicBezTo>
                  <a:pt x="361244" y="200761"/>
                  <a:pt x="354013" y="201867"/>
                  <a:pt x="349251" y="205042"/>
                </a:cubicBezTo>
                <a:lnTo>
                  <a:pt x="334963" y="214567"/>
                </a:lnTo>
                <a:cubicBezTo>
                  <a:pt x="332582" y="216154"/>
                  <a:pt x="329844" y="217307"/>
                  <a:pt x="327820" y="219330"/>
                </a:cubicBezTo>
                <a:cubicBezTo>
                  <a:pt x="325439" y="221711"/>
                  <a:pt x="322832" y="223886"/>
                  <a:pt x="320676" y="226473"/>
                </a:cubicBezTo>
                <a:cubicBezTo>
                  <a:pt x="304085" y="246380"/>
                  <a:pt x="329655" y="219873"/>
                  <a:pt x="308770" y="240761"/>
                </a:cubicBezTo>
                <a:cubicBezTo>
                  <a:pt x="307976" y="243142"/>
                  <a:pt x="307956" y="245945"/>
                  <a:pt x="306388" y="247905"/>
                </a:cubicBezTo>
                <a:cubicBezTo>
                  <a:pt x="302272" y="253050"/>
                  <a:pt x="289321" y="255975"/>
                  <a:pt x="284957" y="257430"/>
                </a:cubicBezTo>
                <a:lnTo>
                  <a:pt x="277813" y="259811"/>
                </a:lnTo>
                <a:cubicBezTo>
                  <a:pt x="265907" y="259017"/>
                  <a:pt x="253907" y="259118"/>
                  <a:pt x="242095" y="257430"/>
                </a:cubicBezTo>
                <a:cubicBezTo>
                  <a:pt x="237125" y="256720"/>
                  <a:pt x="227807" y="252667"/>
                  <a:pt x="227807" y="252667"/>
                </a:cubicBezTo>
                <a:cubicBezTo>
                  <a:pt x="226220" y="250286"/>
                  <a:pt x="225472" y="247040"/>
                  <a:pt x="223045" y="245523"/>
                </a:cubicBezTo>
                <a:cubicBezTo>
                  <a:pt x="211566" y="238349"/>
                  <a:pt x="187732" y="239373"/>
                  <a:pt x="177801" y="238380"/>
                </a:cubicBezTo>
                <a:cubicBezTo>
                  <a:pt x="172216" y="237821"/>
                  <a:pt x="166688" y="236792"/>
                  <a:pt x="161132" y="235998"/>
                </a:cubicBezTo>
                <a:cubicBezTo>
                  <a:pt x="142081" y="223299"/>
                  <a:pt x="165101" y="239967"/>
                  <a:pt x="149226" y="224092"/>
                </a:cubicBezTo>
                <a:cubicBezTo>
                  <a:pt x="147202" y="222068"/>
                  <a:pt x="144463" y="220917"/>
                  <a:pt x="142082" y="219330"/>
                </a:cubicBezTo>
                <a:cubicBezTo>
                  <a:pt x="133354" y="206236"/>
                  <a:pt x="142080" y="217343"/>
                  <a:pt x="130176" y="207423"/>
                </a:cubicBezTo>
                <a:cubicBezTo>
                  <a:pt x="127589" y="205267"/>
                  <a:pt x="125956" y="201951"/>
                  <a:pt x="123032" y="200280"/>
                </a:cubicBezTo>
                <a:cubicBezTo>
                  <a:pt x="120190" y="198656"/>
                  <a:pt x="116654" y="198797"/>
                  <a:pt x="113507" y="197898"/>
                </a:cubicBezTo>
                <a:cubicBezTo>
                  <a:pt x="111093" y="197208"/>
                  <a:pt x="108744" y="196311"/>
                  <a:pt x="106363" y="195517"/>
                </a:cubicBezTo>
                <a:cubicBezTo>
                  <a:pt x="103982" y="193930"/>
                  <a:pt x="101779" y="192035"/>
                  <a:pt x="99220" y="190755"/>
                </a:cubicBezTo>
                <a:cubicBezTo>
                  <a:pt x="79498" y="180893"/>
                  <a:pt x="105410" y="197261"/>
                  <a:pt x="84932" y="183611"/>
                </a:cubicBezTo>
                <a:cubicBezTo>
                  <a:pt x="76250" y="157562"/>
                  <a:pt x="90096" y="197015"/>
                  <a:pt x="77788" y="169323"/>
                </a:cubicBezTo>
                <a:cubicBezTo>
                  <a:pt x="77784" y="169315"/>
                  <a:pt x="71837" y="151468"/>
                  <a:pt x="70645" y="147892"/>
                </a:cubicBezTo>
                <a:lnTo>
                  <a:pt x="68263" y="140748"/>
                </a:lnTo>
                <a:cubicBezTo>
                  <a:pt x="66694" y="136043"/>
                  <a:pt x="65316" y="129818"/>
                  <a:pt x="61120" y="126461"/>
                </a:cubicBezTo>
                <a:cubicBezTo>
                  <a:pt x="58661" y="124494"/>
                  <a:pt x="42692" y="121841"/>
                  <a:pt x="42070" y="121698"/>
                </a:cubicBezTo>
                <a:cubicBezTo>
                  <a:pt x="24608" y="117668"/>
                  <a:pt x="27687" y="118491"/>
                  <a:pt x="15876" y="114555"/>
                </a:cubicBezTo>
                <a:cubicBezTo>
                  <a:pt x="13495" y="112967"/>
                  <a:pt x="10249" y="112219"/>
                  <a:pt x="8732" y="109792"/>
                </a:cubicBezTo>
                <a:cubicBezTo>
                  <a:pt x="6071" y="105535"/>
                  <a:pt x="3970" y="95505"/>
                  <a:pt x="3970" y="95505"/>
                </a:cubicBezTo>
                <a:cubicBezTo>
                  <a:pt x="1390" y="54236"/>
                  <a:pt x="0" y="53039"/>
                  <a:pt x="1588" y="45498"/>
                </a:cubicBezTo>
                <a:close/>
              </a:path>
            </a:pathLst>
          </a:cu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8" name="Freeform 457"/>
          <p:cNvSpPr/>
          <p:nvPr/>
        </p:nvSpPr>
        <p:spPr bwMode="auto">
          <a:xfrm rot="20757009">
            <a:off x="6531817" y="2363649"/>
            <a:ext cx="219075" cy="242888"/>
          </a:xfrm>
          <a:custGeom>
            <a:avLst/>
            <a:gdLst>
              <a:gd name="connsiteX0" fmla="*/ 174256 w 213445"/>
              <a:gd name="connsiteY0" fmla="*/ 219075 h 233362"/>
              <a:gd name="connsiteX1" fmla="*/ 148062 w 213445"/>
              <a:gd name="connsiteY1" fmla="*/ 223837 h 233362"/>
              <a:gd name="connsiteX2" fmla="*/ 133774 w 213445"/>
              <a:gd name="connsiteY2" fmla="*/ 233362 h 233362"/>
              <a:gd name="connsiteX3" fmla="*/ 71862 w 213445"/>
              <a:gd name="connsiteY3" fmla="*/ 230981 h 233362"/>
              <a:gd name="connsiteX4" fmla="*/ 64718 w 213445"/>
              <a:gd name="connsiteY4" fmla="*/ 228600 h 233362"/>
              <a:gd name="connsiteX5" fmla="*/ 57574 w 213445"/>
              <a:gd name="connsiteY5" fmla="*/ 223837 h 233362"/>
              <a:gd name="connsiteX6" fmla="*/ 50431 w 213445"/>
              <a:gd name="connsiteY6" fmla="*/ 209550 h 233362"/>
              <a:gd name="connsiteX7" fmla="*/ 48049 w 213445"/>
              <a:gd name="connsiteY7" fmla="*/ 202406 h 233362"/>
              <a:gd name="connsiteX8" fmla="*/ 43287 w 213445"/>
              <a:gd name="connsiteY8" fmla="*/ 195262 h 233362"/>
              <a:gd name="connsiteX9" fmla="*/ 38524 w 213445"/>
              <a:gd name="connsiteY9" fmla="*/ 180975 h 233362"/>
              <a:gd name="connsiteX10" fmla="*/ 33762 w 213445"/>
              <a:gd name="connsiteY10" fmla="*/ 130968 h 233362"/>
              <a:gd name="connsiteX11" fmla="*/ 28999 w 213445"/>
              <a:gd name="connsiteY11" fmla="*/ 114300 h 233362"/>
              <a:gd name="connsiteX12" fmla="*/ 21856 w 213445"/>
              <a:gd name="connsiteY12" fmla="*/ 109537 h 233362"/>
              <a:gd name="connsiteX13" fmla="*/ 17093 w 213445"/>
              <a:gd name="connsiteY13" fmla="*/ 102393 h 233362"/>
              <a:gd name="connsiteX14" fmla="*/ 9949 w 213445"/>
              <a:gd name="connsiteY14" fmla="*/ 88106 h 233362"/>
              <a:gd name="connsiteX15" fmla="*/ 5187 w 213445"/>
              <a:gd name="connsiteY15" fmla="*/ 71437 h 233362"/>
              <a:gd name="connsiteX16" fmla="*/ 424 w 213445"/>
              <a:gd name="connsiteY16" fmla="*/ 52387 h 233362"/>
              <a:gd name="connsiteX17" fmla="*/ 2806 w 213445"/>
              <a:gd name="connsiteY17" fmla="*/ 9525 h 233362"/>
              <a:gd name="connsiteX18" fmla="*/ 9949 w 213445"/>
              <a:gd name="connsiteY18" fmla="*/ 4762 h 233362"/>
              <a:gd name="connsiteX19" fmla="*/ 24237 w 213445"/>
              <a:gd name="connsiteY19" fmla="*/ 0 h 233362"/>
              <a:gd name="connsiteX20" fmla="*/ 50431 w 213445"/>
              <a:gd name="connsiteY20" fmla="*/ 2381 h 233362"/>
              <a:gd name="connsiteX21" fmla="*/ 64718 w 213445"/>
              <a:gd name="connsiteY21" fmla="*/ 9525 h 233362"/>
              <a:gd name="connsiteX22" fmla="*/ 71862 w 213445"/>
              <a:gd name="connsiteY22" fmla="*/ 11906 h 233362"/>
              <a:gd name="connsiteX23" fmla="*/ 81387 w 213445"/>
              <a:gd name="connsiteY23" fmla="*/ 14287 h 233362"/>
              <a:gd name="connsiteX24" fmla="*/ 100437 w 213445"/>
              <a:gd name="connsiteY24" fmla="*/ 19050 h 233362"/>
              <a:gd name="connsiteX25" fmla="*/ 107581 w 213445"/>
              <a:gd name="connsiteY25" fmla="*/ 23812 h 233362"/>
              <a:gd name="connsiteX26" fmla="*/ 124249 w 213445"/>
              <a:gd name="connsiteY26" fmla="*/ 42862 h 233362"/>
              <a:gd name="connsiteX27" fmla="*/ 136156 w 213445"/>
              <a:gd name="connsiteY27" fmla="*/ 54768 h 233362"/>
              <a:gd name="connsiteX28" fmla="*/ 150443 w 213445"/>
              <a:gd name="connsiteY28" fmla="*/ 66675 h 233362"/>
              <a:gd name="connsiteX29" fmla="*/ 155206 w 213445"/>
              <a:gd name="connsiteY29" fmla="*/ 73818 h 233362"/>
              <a:gd name="connsiteX30" fmla="*/ 169493 w 213445"/>
              <a:gd name="connsiteY30" fmla="*/ 83343 h 233362"/>
              <a:gd name="connsiteX31" fmla="*/ 186162 w 213445"/>
              <a:gd name="connsiteY31" fmla="*/ 104775 h 233362"/>
              <a:gd name="connsiteX32" fmla="*/ 195687 w 213445"/>
              <a:gd name="connsiteY32" fmla="*/ 133350 h 233362"/>
              <a:gd name="connsiteX33" fmla="*/ 198068 w 213445"/>
              <a:gd name="connsiteY33" fmla="*/ 140493 h 233362"/>
              <a:gd name="connsiteX34" fmla="*/ 200449 w 213445"/>
              <a:gd name="connsiteY34" fmla="*/ 147637 h 233362"/>
              <a:gd name="connsiteX35" fmla="*/ 205212 w 213445"/>
              <a:gd name="connsiteY35" fmla="*/ 154781 h 233362"/>
              <a:gd name="connsiteX36" fmla="*/ 205212 w 213445"/>
              <a:gd name="connsiteY36" fmla="*/ 195262 h 233362"/>
              <a:gd name="connsiteX37" fmla="*/ 190924 w 213445"/>
              <a:gd name="connsiteY37" fmla="*/ 200025 h 233362"/>
              <a:gd name="connsiteX38" fmla="*/ 174256 w 213445"/>
              <a:gd name="connsiteY38" fmla="*/ 219075 h 233362"/>
              <a:gd name="connsiteX39" fmla="*/ 174256 w 213445"/>
              <a:gd name="connsiteY39" fmla="*/ 219075 h 23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13445" h="233362">
                <a:moveTo>
                  <a:pt x="174256" y="219075"/>
                </a:moveTo>
                <a:cubicBezTo>
                  <a:pt x="169890" y="219869"/>
                  <a:pt x="154456" y="220285"/>
                  <a:pt x="148062" y="223837"/>
                </a:cubicBezTo>
                <a:cubicBezTo>
                  <a:pt x="143058" y="226617"/>
                  <a:pt x="133774" y="233362"/>
                  <a:pt x="133774" y="233362"/>
                </a:cubicBezTo>
                <a:cubicBezTo>
                  <a:pt x="113137" y="232568"/>
                  <a:pt x="92466" y="232402"/>
                  <a:pt x="71862" y="230981"/>
                </a:cubicBezTo>
                <a:cubicBezTo>
                  <a:pt x="69358" y="230808"/>
                  <a:pt x="66963" y="229723"/>
                  <a:pt x="64718" y="228600"/>
                </a:cubicBezTo>
                <a:cubicBezTo>
                  <a:pt x="62158" y="227320"/>
                  <a:pt x="59955" y="225425"/>
                  <a:pt x="57574" y="223837"/>
                </a:cubicBezTo>
                <a:cubicBezTo>
                  <a:pt x="51591" y="205886"/>
                  <a:pt x="59660" y="228007"/>
                  <a:pt x="50431" y="209550"/>
                </a:cubicBezTo>
                <a:cubicBezTo>
                  <a:pt x="49308" y="207305"/>
                  <a:pt x="49172" y="204651"/>
                  <a:pt x="48049" y="202406"/>
                </a:cubicBezTo>
                <a:cubicBezTo>
                  <a:pt x="46769" y="199846"/>
                  <a:pt x="44449" y="197877"/>
                  <a:pt x="43287" y="195262"/>
                </a:cubicBezTo>
                <a:cubicBezTo>
                  <a:pt x="41248" y="190675"/>
                  <a:pt x="38524" y="180975"/>
                  <a:pt x="38524" y="180975"/>
                </a:cubicBezTo>
                <a:cubicBezTo>
                  <a:pt x="36557" y="149504"/>
                  <a:pt x="38426" y="151959"/>
                  <a:pt x="33762" y="130968"/>
                </a:cubicBezTo>
                <a:cubicBezTo>
                  <a:pt x="33630" y="130372"/>
                  <a:pt x="30225" y="115833"/>
                  <a:pt x="28999" y="114300"/>
                </a:cubicBezTo>
                <a:cubicBezTo>
                  <a:pt x="27211" y="112065"/>
                  <a:pt x="24237" y="111125"/>
                  <a:pt x="21856" y="109537"/>
                </a:cubicBezTo>
                <a:cubicBezTo>
                  <a:pt x="20268" y="107156"/>
                  <a:pt x="18373" y="104953"/>
                  <a:pt x="17093" y="102393"/>
                </a:cubicBezTo>
                <a:cubicBezTo>
                  <a:pt x="7233" y="82675"/>
                  <a:pt x="23600" y="108582"/>
                  <a:pt x="9949" y="88106"/>
                </a:cubicBezTo>
                <a:cubicBezTo>
                  <a:pt x="7298" y="80151"/>
                  <a:pt x="7180" y="80407"/>
                  <a:pt x="5187" y="71437"/>
                </a:cubicBezTo>
                <a:cubicBezTo>
                  <a:pt x="1357" y="54199"/>
                  <a:pt x="4680" y="65151"/>
                  <a:pt x="424" y="52387"/>
                </a:cubicBezTo>
                <a:cubicBezTo>
                  <a:pt x="1218" y="38100"/>
                  <a:pt x="0" y="23557"/>
                  <a:pt x="2806" y="9525"/>
                </a:cubicBezTo>
                <a:cubicBezTo>
                  <a:pt x="3367" y="6719"/>
                  <a:pt x="7334" y="5924"/>
                  <a:pt x="9949" y="4762"/>
                </a:cubicBezTo>
                <a:cubicBezTo>
                  <a:pt x="14537" y="2723"/>
                  <a:pt x="24237" y="0"/>
                  <a:pt x="24237" y="0"/>
                </a:cubicBezTo>
                <a:cubicBezTo>
                  <a:pt x="32968" y="794"/>
                  <a:pt x="41752" y="1141"/>
                  <a:pt x="50431" y="2381"/>
                </a:cubicBezTo>
                <a:cubicBezTo>
                  <a:pt x="58810" y="3578"/>
                  <a:pt x="57172" y="5752"/>
                  <a:pt x="64718" y="9525"/>
                </a:cubicBezTo>
                <a:cubicBezTo>
                  <a:pt x="66963" y="10648"/>
                  <a:pt x="69448" y="11216"/>
                  <a:pt x="71862" y="11906"/>
                </a:cubicBezTo>
                <a:cubicBezTo>
                  <a:pt x="75009" y="12805"/>
                  <a:pt x="78192" y="13577"/>
                  <a:pt x="81387" y="14287"/>
                </a:cubicBezTo>
                <a:cubicBezTo>
                  <a:pt x="86285" y="15375"/>
                  <a:pt x="95327" y="16495"/>
                  <a:pt x="100437" y="19050"/>
                </a:cubicBezTo>
                <a:cubicBezTo>
                  <a:pt x="102997" y="20330"/>
                  <a:pt x="105200" y="22225"/>
                  <a:pt x="107581" y="23812"/>
                </a:cubicBezTo>
                <a:cubicBezTo>
                  <a:pt x="118693" y="40481"/>
                  <a:pt x="112343" y="34925"/>
                  <a:pt x="124249" y="42862"/>
                </a:cubicBezTo>
                <a:cubicBezTo>
                  <a:pt x="132983" y="55962"/>
                  <a:pt x="124247" y="44844"/>
                  <a:pt x="136156" y="54768"/>
                </a:cubicBezTo>
                <a:cubicBezTo>
                  <a:pt x="154498" y="70053"/>
                  <a:pt x="132699" y="54845"/>
                  <a:pt x="150443" y="66675"/>
                </a:cubicBezTo>
                <a:cubicBezTo>
                  <a:pt x="152031" y="69056"/>
                  <a:pt x="153052" y="71934"/>
                  <a:pt x="155206" y="73818"/>
                </a:cubicBezTo>
                <a:cubicBezTo>
                  <a:pt x="159514" y="77587"/>
                  <a:pt x="169493" y="83343"/>
                  <a:pt x="169493" y="83343"/>
                </a:cubicBezTo>
                <a:cubicBezTo>
                  <a:pt x="180886" y="100433"/>
                  <a:pt x="174971" y="93584"/>
                  <a:pt x="186162" y="104775"/>
                </a:cubicBezTo>
                <a:lnTo>
                  <a:pt x="195687" y="133350"/>
                </a:lnTo>
                <a:lnTo>
                  <a:pt x="198068" y="140493"/>
                </a:lnTo>
                <a:cubicBezTo>
                  <a:pt x="198862" y="142874"/>
                  <a:pt x="199057" y="145549"/>
                  <a:pt x="200449" y="147637"/>
                </a:cubicBezTo>
                <a:lnTo>
                  <a:pt x="205212" y="154781"/>
                </a:lnTo>
                <a:cubicBezTo>
                  <a:pt x="209837" y="168659"/>
                  <a:pt x="213445" y="176444"/>
                  <a:pt x="205212" y="195262"/>
                </a:cubicBezTo>
                <a:cubicBezTo>
                  <a:pt x="203200" y="199861"/>
                  <a:pt x="190924" y="200025"/>
                  <a:pt x="190924" y="200025"/>
                </a:cubicBezTo>
                <a:cubicBezTo>
                  <a:pt x="186617" y="206485"/>
                  <a:pt x="182758" y="216240"/>
                  <a:pt x="174256" y="219075"/>
                </a:cubicBezTo>
                <a:lnTo>
                  <a:pt x="174256" y="219075"/>
                </a:lnTo>
                <a:close/>
              </a:path>
            </a:pathLst>
          </a:custGeom>
          <a:gradFill flip="none" rotWithShape="1">
            <a:gsLst>
              <a:gs pos="0">
                <a:srgbClr val="CC3399">
                  <a:shade val="30000"/>
                  <a:satMod val="115000"/>
                </a:srgbClr>
              </a:gs>
              <a:gs pos="50000">
                <a:srgbClr val="CC3399">
                  <a:shade val="67500"/>
                  <a:satMod val="115000"/>
                </a:srgbClr>
              </a:gs>
              <a:gs pos="100000">
                <a:srgbClr val="CC3399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9" name="Freeform 458"/>
          <p:cNvSpPr/>
          <p:nvPr/>
        </p:nvSpPr>
        <p:spPr bwMode="auto">
          <a:xfrm rot="20757009">
            <a:off x="6865356" y="2530477"/>
            <a:ext cx="270680" cy="242791"/>
          </a:xfrm>
          <a:custGeom>
            <a:avLst/>
            <a:gdLst>
              <a:gd name="connsiteX0" fmla="*/ 17368 w 267703"/>
              <a:gd name="connsiteY0" fmla="*/ 128588 h 230749"/>
              <a:gd name="connsiteX1" fmla="*/ 699 w 267703"/>
              <a:gd name="connsiteY1" fmla="*/ 111919 h 230749"/>
              <a:gd name="connsiteX2" fmla="*/ 3080 w 267703"/>
              <a:gd name="connsiteY2" fmla="*/ 59532 h 230749"/>
              <a:gd name="connsiteX3" fmla="*/ 7843 w 267703"/>
              <a:gd name="connsiteY3" fmla="*/ 52388 h 230749"/>
              <a:gd name="connsiteX4" fmla="*/ 14987 w 267703"/>
              <a:gd name="connsiteY4" fmla="*/ 50007 h 230749"/>
              <a:gd name="connsiteX5" fmla="*/ 29274 w 267703"/>
              <a:gd name="connsiteY5" fmla="*/ 42863 h 230749"/>
              <a:gd name="connsiteX6" fmla="*/ 43562 w 267703"/>
              <a:gd name="connsiteY6" fmla="*/ 35719 h 230749"/>
              <a:gd name="connsiteX7" fmla="*/ 57849 w 267703"/>
              <a:gd name="connsiteY7" fmla="*/ 33338 h 230749"/>
              <a:gd name="connsiteX8" fmla="*/ 60230 w 267703"/>
              <a:gd name="connsiteY8" fmla="*/ 40482 h 230749"/>
              <a:gd name="connsiteX9" fmla="*/ 62612 w 267703"/>
              <a:gd name="connsiteY9" fmla="*/ 64294 h 230749"/>
              <a:gd name="connsiteX10" fmla="*/ 69755 w 267703"/>
              <a:gd name="connsiteY10" fmla="*/ 66675 h 230749"/>
              <a:gd name="connsiteX11" fmla="*/ 74518 w 267703"/>
              <a:gd name="connsiteY11" fmla="*/ 52388 h 230749"/>
              <a:gd name="connsiteX12" fmla="*/ 76899 w 267703"/>
              <a:gd name="connsiteY12" fmla="*/ 45244 h 230749"/>
              <a:gd name="connsiteX13" fmla="*/ 84043 w 267703"/>
              <a:gd name="connsiteY13" fmla="*/ 40482 h 230749"/>
              <a:gd name="connsiteX14" fmla="*/ 91187 w 267703"/>
              <a:gd name="connsiteY14" fmla="*/ 38100 h 230749"/>
              <a:gd name="connsiteX15" fmla="*/ 114999 w 267703"/>
              <a:gd name="connsiteY15" fmla="*/ 33338 h 230749"/>
              <a:gd name="connsiteX16" fmla="*/ 129287 w 267703"/>
              <a:gd name="connsiteY16" fmla="*/ 28575 h 230749"/>
              <a:gd name="connsiteX17" fmla="*/ 136430 w 267703"/>
              <a:gd name="connsiteY17" fmla="*/ 26194 h 230749"/>
              <a:gd name="connsiteX18" fmla="*/ 141193 w 267703"/>
              <a:gd name="connsiteY18" fmla="*/ 19050 h 230749"/>
              <a:gd name="connsiteX19" fmla="*/ 148337 w 267703"/>
              <a:gd name="connsiteY19" fmla="*/ 16669 h 230749"/>
              <a:gd name="connsiteX20" fmla="*/ 184055 w 267703"/>
              <a:gd name="connsiteY20" fmla="*/ 9525 h 230749"/>
              <a:gd name="connsiteX21" fmla="*/ 205487 w 267703"/>
              <a:gd name="connsiteY21" fmla="*/ 0 h 230749"/>
              <a:gd name="connsiteX22" fmla="*/ 224537 w 267703"/>
              <a:gd name="connsiteY22" fmla="*/ 2382 h 230749"/>
              <a:gd name="connsiteX23" fmla="*/ 229299 w 267703"/>
              <a:gd name="connsiteY23" fmla="*/ 9525 h 230749"/>
              <a:gd name="connsiteX24" fmla="*/ 236443 w 267703"/>
              <a:gd name="connsiteY24" fmla="*/ 14288 h 230749"/>
              <a:gd name="connsiteX25" fmla="*/ 245968 w 267703"/>
              <a:gd name="connsiteY25" fmla="*/ 28575 h 230749"/>
              <a:gd name="connsiteX26" fmla="*/ 253112 w 267703"/>
              <a:gd name="connsiteY26" fmla="*/ 42863 h 230749"/>
              <a:gd name="connsiteX27" fmla="*/ 262637 w 267703"/>
              <a:gd name="connsiteY27" fmla="*/ 64294 h 230749"/>
              <a:gd name="connsiteX28" fmla="*/ 262637 w 267703"/>
              <a:gd name="connsiteY28" fmla="*/ 114300 h 230749"/>
              <a:gd name="connsiteX29" fmla="*/ 257874 w 267703"/>
              <a:gd name="connsiteY29" fmla="*/ 121444 h 230749"/>
              <a:gd name="connsiteX30" fmla="*/ 243587 w 267703"/>
              <a:gd name="connsiteY30" fmla="*/ 130969 h 230749"/>
              <a:gd name="connsiteX31" fmla="*/ 236443 w 267703"/>
              <a:gd name="connsiteY31" fmla="*/ 145257 h 230749"/>
              <a:gd name="connsiteX32" fmla="*/ 231680 w 267703"/>
              <a:gd name="connsiteY32" fmla="*/ 166688 h 230749"/>
              <a:gd name="connsiteX33" fmla="*/ 215012 w 267703"/>
              <a:gd name="connsiteY33" fmla="*/ 185738 h 230749"/>
              <a:gd name="connsiteX34" fmla="*/ 210249 w 267703"/>
              <a:gd name="connsiteY34" fmla="*/ 192882 h 230749"/>
              <a:gd name="connsiteX35" fmla="*/ 195962 w 267703"/>
              <a:gd name="connsiteY35" fmla="*/ 202407 h 230749"/>
              <a:gd name="connsiteX36" fmla="*/ 174530 w 267703"/>
              <a:gd name="connsiteY36" fmla="*/ 209550 h 230749"/>
              <a:gd name="connsiteX37" fmla="*/ 160243 w 267703"/>
              <a:gd name="connsiteY37" fmla="*/ 214313 h 230749"/>
              <a:gd name="connsiteX38" fmla="*/ 153099 w 267703"/>
              <a:gd name="connsiteY38" fmla="*/ 216694 h 230749"/>
              <a:gd name="connsiteX39" fmla="*/ 114999 w 267703"/>
              <a:gd name="connsiteY39" fmla="*/ 221457 h 230749"/>
              <a:gd name="connsiteX40" fmla="*/ 105474 w 267703"/>
              <a:gd name="connsiteY40" fmla="*/ 219075 h 230749"/>
              <a:gd name="connsiteX41" fmla="*/ 91187 w 267703"/>
              <a:gd name="connsiteY41" fmla="*/ 214313 h 230749"/>
              <a:gd name="connsiteX42" fmla="*/ 84043 w 267703"/>
              <a:gd name="connsiteY42" fmla="*/ 200025 h 230749"/>
              <a:gd name="connsiteX43" fmla="*/ 81662 w 267703"/>
              <a:gd name="connsiteY43" fmla="*/ 192882 h 230749"/>
              <a:gd name="connsiteX44" fmla="*/ 76899 w 267703"/>
              <a:gd name="connsiteY44" fmla="*/ 185738 h 230749"/>
              <a:gd name="connsiteX45" fmla="*/ 72137 w 267703"/>
              <a:gd name="connsiteY45" fmla="*/ 176213 h 230749"/>
              <a:gd name="connsiteX46" fmla="*/ 69755 w 267703"/>
              <a:gd name="connsiteY46" fmla="*/ 169069 h 230749"/>
              <a:gd name="connsiteX47" fmla="*/ 60230 w 267703"/>
              <a:gd name="connsiteY47" fmla="*/ 154782 h 230749"/>
              <a:gd name="connsiteX48" fmla="*/ 50705 w 267703"/>
              <a:gd name="connsiteY48" fmla="*/ 140494 h 230749"/>
              <a:gd name="connsiteX49" fmla="*/ 43562 w 267703"/>
              <a:gd name="connsiteY49" fmla="*/ 138113 h 230749"/>
              <a:gd name="connsiteX50" fmla="*/ 36418 w 267703"/>
              <a:gd name="connsiteY50" fmla="*/ 133350 h 230749"/>
              <a:gd name="connsiteX51" fmla="*/ 19749 w 267703"/>
              <a:gd name="connsiteY51" fmla="*/ 128588 h 230749"/>
              <a:gd name="connsiteX52" fmla="*/ 12605 w 267703"/>
              <a:gd name="connsiteY52" fmla="*/ 123825 h 230749"/>
              <a:gd name="connsiteX53" fmla="*/ 5462 w 267703"/>
              <a:gd name="connsiteY53" fmla="*/ 121444 h 230749"/>
              <a:gd name="connsiteX54" fmla="*/ 17368 w 267703"/>
              <a:gd name="connsiteY54" fmla="*/ 128588 h 23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67703" h="230749">
                <a:moveTo>
                  <a:pt x="17368" y="128588"/>
                </a:moveTo>
                <a:cubicBezTo>
                  <a:pt x="16574" y="127001"/>
                  <a:pt x="918" y="117401"/>
                  <a:pt x="699" y="111919"/>
                </a:cubicBezTo>
                <a:cubicBezTo>
                  <a:pt x="0" y="94453"/>
                  <a:pt x="997" y="76888"/>
                  <a:pt x="3080" y="59532"/>
                </a:cubicBezTo>
                <a:cubicBezTo>
                  <a:pt x="3421" y="56690"/>
                  <a:pt x="5608" y="54176"/>
                  <a:pt x="7843" y="52388"/>
                </a:cubicBezTo>
                <a:cubicBezTo>
                  <a:pt x="9803" y="50820"/>
                  <a:pt x="12606" y="50801"/>
                  <a:pt x="14987" y="50007"/>
                </a:cubicBezTo>
                <a:cubicBezTo>
                  <a:pt x="35452" y="36361"/>
                  <a:pt x="9562" y="52719"/>
                  <a:pt x="29274" y="42863"/>
                </a:cubicBezTo>
                <a:cubicBezTo>
                  <a:pt x="47739" y="33631"/>
                  <a:pt x="25606" y="41704"/>
                  <a:pt x="43562" y="35719"/>
                </a:cubicBezTo>
                <a:cubicBezTo>
                  <a:pt x="48297" y="32562"/>
                  <a:pt x="51934" y="27423"/>
                  <a:pt x="57849" y="33338"/>
                </a:cubicBezTo>
                <a:cubicBezTo>
                  <a:pt x="59624" y="35113"/>
                  <a:pt x="59436" y="38101"/>
                  <a:pt x="60230" y="40482"/>
                </a:cubicBezTo>
                <a:cubicBezTo>
                  <a:pt x="61024" y="48419"/>
                  <a:pt x="59886" y="56797"/>
                  <a:pt x="62612" y="64294"/>
                </a:cubicBezTo>
                <a:cubicBezTo>
                  <a:pt x="63470" y="66653"/>
                  <a:pt x="67980" y="68450"/>
                  <a:pt x="69755" y="66675"/>
                </a:cubicBezTo>
                <a:cubicBezTo>
                  <a:pt x="73305" y="63125"/>
                  <a:pt x="72930" y="57150"/>
                  <a:pt x="74518" y="52388"/>
                </a:cubicBezTo>
                <a:cubicBezTo>
                  <a:pt x="75312" y="50007"/>
                  <a:pt x="74810" y="46636"/>
                  <a:pt x="76899" y="45244"/>
                </a:cubicBezTo>
                <a:cubicBezTo>
                  <a:pt x="79280" y="43657"/>
                  <a:pt x="81483" y="41762"/>
                  <a:pt x="84043" y="40482"/>
                </a:cubicBezTo>
                <a:cubicBezTo>
                  <a:pt x="86288" y="39359"/>
                  <a:pt x="88773" y="38790"/>
                  <a:pt x="91187" y="38100"/>
                </a:cubicBezTo>
                <a:cubicBezTo>
                  <a:pt x="118870" y="30190"/>
                  <a:pt x="77607" y="42686"/>
                  <a:pt x="114999" y="33338"/>
                </a:cubicBezTo>
                <a:cubicBezTo>
                  <a:pt x="119869" y="32120"/>
                  <a:pt x="124524" y="30163"/>
                  <a:pt x="129287" y="28575"/>
                </a:cubicBezTo>
                <a:lnTo>
                  <a:pt x="136430" y="26194"/>
                </a:lnTo>
                <a:cubicBezTo>
                  <a:pt x="138018" y="23813"/>
                  <a:pt x="138958" y="20838"/>
                  <a:pt x="141193" y="19050"/>
                </a:cubicBezTo>
                <a:cubicBezTo>
                  <a:pt x="143153" y="17482"/>
                  <a:pt x="146092" y="17791"/>
                  <a:pt x="148337" y="16669"/>
                </a:cubicBezTo>
                <a:cubicBezTo>
                  <a:pt x="169473" y="6102"/>
                  <a:pt x="132453" y="13827"/>
                  <a:pt x="184055" y="9525"/>
                </a:cubicBezTo>
                <a:cubicBezTo>
                  <a:pt x="201058" y="3858"/>
                  <a:pt x="194166" y="7548"/>
                  <a:pt x="205487" y="0"/>
                </a:cubicBezTo>
                <a:cubicBezTo>
                  <a:pt x="211837" y="794"/>
                  <a:pt x="218595" y="5"/>
                  <a:pt x="224537" y="2382"/>
                </a:cubicBezTo>
                <a:cubicBezTo>
                  <a:pt x="227194" y="3445"/>
                  <a:pt x="227276" y="7502"/>
                  <a:pt x="229299" y="9525"/>
                </a:cubicBezTo>
                <a:cubicBezTo>
                  <a:pt x="231323" y="11549"/>
                  <a:pt x="234062" y="12700"/>
                  <a:pt x="236443" y="14288"/>
                </a:cubicBezTo>
                <a:cubicBezTo>
                  <a:pt x="239618" y="19050"/>
                  <a:pt x="244158" y="23145"/>
                  <a:pt x="245968" y="28575"/>
                </a:cubicBezTo>
                <a:cubicBezTo>
                  <a:pt x="249254" y="38434"/>
                  <a:pt x="246957" y="33631"/>
                  <a:pt x="253112" y="42863"/>
                </a:cubicBezTo>
                <a:cubicBezTo>
                  <a:pt x="258779" y="59865"/>
                  <a:pt x="255089" y="52973"/>
                  <a:pt x="262637" y="64294"/>
                </a:cubicBezTo>
                <a:cubicBezTo>
                  <a:pt x="267692" y="84518"/>
                  <a:pt x="267703" y="80526"/>
                  <a:pt x="262637" y="114300"/>
                </a:cubicBezTo>
                <a:cubicBezTo>
                  <a:pt x="262212" y="117130"/>
                  <a:pt x="260028" y="119559"/>
                  <a:pt x="257874" y="121444"/>
                </a:cubicBezTo>
                <a:cubicBezTo>
                  <a:pt x="253567" y="125213"/>
                  <a:pt x="243587" y="130969"/>
                  <a:pt x="243587" y="130969"/>
                </a:cubicBezTo>
                <a:cubicBezTo>
                  <a:pt x="239305" y="137392"/>
                  <a:pt x="238086" y="137862"/>
                  <a:pt x="236443" y="145257"/>
                </a:cubicBezTo>
                <a:cubicBezTo>
                  <a:pt x="235437" y="149786"/>
                  <a:pt x="234660" y="161325"/>
                  <a:pt x="231680" y="166688"/>
                </a:cubicBezTo>
                <a:cubicBezTo>
                  <a:pt x="223509" y="181395"/>
                  <a:pt x="225446" y="178780"/>
                  <a:pt x="215012" y="185738"/>
                </a:cubicBezTo>
                <a:cubicBezTo>
                  <a:pt x="213424" y="188119"/>
                  <a:pt x="212403" y="190997"/>
                  <a:pt x="210249" y="192882"/>
                </a:cubicBezTo>
                <a:cubicBezTo>
                  <a:pt x="205942" y="196651"/>
                  <a:pt x="201392" y="200597"/>
                  <a:pt x="195962" y="202407"/>
                </a:cubicBezTo>
                <a:lnTo>
                  <a:pt x="174530" y="209550"/>
                </a:lnTo>
                <a:lnTo>
                  <a:pt x="160243" y="214313"/>
                </a:lnTo>
                <a:lnTo>
                  <a:pt x="153099" y="216694"/>
                </a:lnTo>
                <a:cubicBezTo>
                  <a:pt x="139044" y="230749"/>
                  <a:pt x="148062" y="225347"/>
                  <a:pt x="114999" y="221457"/>
                </a:cubicBezTo>
                <a:cubicBezTo>
                  <a:pt x="111749" y="221075"/>
                  <a:pt x="108609" y="220015"/>
                  <a:pt x="105474" y="219075"/>
                </a:cubicBezTo>
                <a:cubicBezTo>
                  <a:pt x="100666" y="217632"/>
                  <a:pt x="91187" y="214313"/>
                  <a:pt x="91187" y="214313"/>
                </a:cubicBezTo>
                <a:cubicBezTo>
                  <a:pt x="85198" y="196352"/>
                  <a:pt x="93277" y="218494"/>
                  <a:pt x="84043" y="200025"/>
                </a:cubicBezTo>
                <a:cubicBezTo>
                  <a:pt x="82921" y="197780"/>
                  <a:pt x="82784" y="195127"/>
                  <a:pt x="81662" y="192882"/>
                </a:cubicBezTo>
                <a:cubicBezTo>
                  <a:pt x="80382" y="190322"/>
                  <a:pt x="78319" y="188223"/>
                  <a:pt x="76899" y="185738"/>
                </a:cubicBezTo>
                <a:cubicBezTo>
                  <a:pt x="75138" y="182656"/>
                  <a:pt x="73535" y="179476"/>
                  <a:pt x="72137" y="176213"/>
                </a:cubicBezTo>
                <a:cubicBezTo>
                  <a:pt x="71148" y="173906"/>
                  <a:pt x="70974" y="171263"/>
                  <a:pt x="69755" y="169069"/>
                </a:cubicBezTo>
                <a:cubicBezTo>
                  <a:pt x="66975" y="164066"/>
                  <a:pt x="63405" y="159544"/>
                  <a:pt x="60230" y="154782"/>
                </a:cubicBezTo>
                <a:cubicBezTo>
                  <a:pt x="60229" y="154781"/>
                  <a:pt x="50707" y="140495"/>
                  <a:pt x="50705" y="140494"/>
                </a:cubicBezTo>
                <a:lnTo>
                  <a:pt x="43562" y="138113"/>
                </a:lnTo>
                <a:cubicBezTo>
                  <a:pt x="41181" y="136525"/>
                  <a:pt x="38978" y="134630"/>
                  <a:pt x="36418" y="133350"/>
                </a:cubicBezTo>
                <a:cubicBezTo>
                  <a:pt x="33003" y="131642"/>
                  <a:pt x="22799" y="129351"/>
                  <a:pt x="19749" y="128588"/>
                </a:cubicBezTo>
                <a:cubicBezTo>
                  <a:pt x="17368" y="127000"/>
                  <a:pt x="15165" y="125105"/>
                  <a:pt x="12605" y="123825"/>
                </a:cubicBezTo>
                <a:cubicBezTo>
                  <a:pt x="10360" y="122703"/>
                  <a:pt x="7550" y="122836"/>
                  <a:pt x="5462" y="121444"/>
                </a:cubicBezTo>
                <a:cubicBezTo>
                  <a:pt x="4802" y="121004"/>
                  <a:pt x="18162" y="130175"/>
                  <a:pt x="17368" y="128588"/>
                </a:cubicBezTo>
                <a:close/>
              </a:path>
            </a:pathLst>
          </a:custGeom>
          <a:gradFill flip="none" rotWithShape="1">
            <a:gsLst>
              <a:gs pos="0">
                <a:srgbClr val="CC3399">
                  <a:shade val="30000"/>
                  <a:satMod val="115000"/>
                </a:srgbClr>
              </a:gs>
              <a:gs pos="50000">
                <a:srgbClr val="CC3399">
                  <a:shade val="67500"/>
                  <a:satMod val="115000"/>
                </a:srgbClr>
              </a:gs>
              <a:gs pos="100000">
                <a:srgbClr val="CC33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" name="Freeform 459"/>
          <p:cNvSpPr/>
          <p:nvPr/>
        </p:nvSpPr>
        <p:spPr bwMode="auto">
          <a:xfrm rot="692232">
            <a:off x="6960442" y="2776399"/>
            <a:ext cx="381000" cy="401638"/>
          </a:xfrm>
          <a:custGeom>
            <a:avLst/>
            <a:gdLst>
              <a:gd name="connsiteX0" fmla="*/ 33337 w 321469"/>
              <a:gd name="connsiteY0" fmla="*/ 300038 h 351857"/>
              <a:gd name="connsiteX1" fmla="*/ 21431 w 321469"/>
              <a:gd name="connsiteY1" fmla="*/ 295275 h 351857"/>
              <a:gd name="connsiteX2" fmla="*/ 16669 w 321469"/>
              <a:gd name="connsiteY2" fmla="*/ 280988 h 351857"/>
              <a:gd name="connsiteX3" fmla="*/ 11906 w 321469"/>
              <a:gd name="connsiteY3" fmla="*/ 266700 h 351857"/>
              <a:gd name="connsiteX4" fmla="*/ 9525 w 321469"/>
              <a:gd name="connsiteY4" fmla="*/ 259556 h 351857"/>
              <a:gd name="connsiteX5" fmla="*/ 4762 w 321469"/>
              <a:gd name="connsiteY5" fmla="*/ 242888 h 351857"/>
              <a:gd name="connsiteX6" fmla="*/ 0 w 321469"/>
              <a:gd name="connsiteY6" fmla="*/ 209550 h 351857"/>
              <a:gd name="connsiteX7" fmla="*/ 2381 w 321469"/>
              <a:gd name="connsiteY7" fmla="*/ 135731 h 351857"/>
              <a:gd name="connsiteX8" fmla="*/ 9525 w 321469"/>
              <a:gd name="connsiteY8" fmla="*/ 111919 h 351857"/>
              <a:gd name="connsiteX9" fmla="*/ 11906 w 321469"/>
              <a:gd name="connsiteY9" fmla="*/ 104775 h 351857"/>
              <a:gd name="connsiteX10" fmla="*/ 16669 w 321469"/>
              <a:gd name="connsiteY10" fmla="*/ 97631 h 351857"/>
              <a:gd name="connsiteX11" fmla="*/ 40481 w 321469"/>
              <a:gd name="connsiteY11" fmla="*/ 69056 h 351857"/>
              <a:gd name="connsiteX12" fmla="*/ 45244 w 321469"/>
              <a:gd name="connsiteY12" fmla="*/ 57150 h 351857"/>
              <a:gd name="connsiteX13" fmla="*/ 50006 w 321469"/>
              <a:gd name="connsiteY13" fmla="*/ 42863 h 351857"/>
              <a:gd name="connsiteX14" fmla="*/ 64294 w 321469"/>
              <a:gd name="connsiteY14" fmla="*/ 28575 h 351857"/>
              <a:gd name="connsiteX15" fmla="*/ 78581 w 321469"/>
              <a:gd name="connsiteY15" fmla="*/ 19050 h 351857"/>
              <a:gd name="connsiteX16" fmla="*/ 85725 w 321469"/>
              <a:gd name="connsiteY16" fmla="*/ 14288 h 351857"/>
              <a:gd name="connsiteX17" fmla="*/ 100012 w 321469"/>
              <a:gd name="connsiteY17" fmla="*/ 2381 h 351857"/>
              <a:gd name="connsiteX18" fmla="*/ 109537 w 321469"/>
              <a:gd name="connsiteY18" fmla="*/ 0 h 351857"/>
              <a:gd name="connsiteX19" fmla="*/ 159544 w 321469"/>
              <a:gd name="connsiteY19" fmla="*/ 2381 h 351857"/>
              <a:gd name="connsiteX20" fmla="*/ 173831 w 321469"/>
              <a:gd name="connsiteY20" fmla="*/ 7144 h 351857"/>
              <a:gd name="connsiteX21" fmla="*/ 180975 w 321469"/>
              <a:gd name="connsiteY21" fmla="*/ 9525 h 351857"/>
              <a:gd name="connsiteX22" fmla="*/ 195262 w 321469"/>
              <a:gd name="connsiteY22" fmla="*/ 21431 h 351857"/>
              <a:gd name="connsiteX23" fmla="*/ 207169 w 321469"/>
              <a:gd name="connsiteY23" fmla="*/ 33338 h 351857"/>
              <a:gd name="connsiteX24" fmla="*/ 221456 w 321469"/>
              <a:gd name="connsiteY24" fmla="*/ 38100 h 351857"/>
              <a:gd name="connsiteX25" fmla="*/ 238125 w 321469"/>
              <a:gd name="connsiteY25" fmla="*/ 42863 h 351857"/>
              <a:gd name="connsiteX26" fmla="*/ 257175 w 321469"/>
              <a:gd name="connsiteY26" fmla="*/ 47625 h 351857"/>
              <a:gd name="connsiteX27" fmla="*/ 273844 w 321469"/>
              <a:gd name="connsiteY27" fmla="*/ 66675 h 351857"/>
              <a:gd name="connsiteX28" fmla="*/ 278606 w 321469"/>
              <a:gd name="connsiteY28" fmla="*/ 73819 h 351857"/>
              <a:gd name="connsiteX29" fmla="*/ 283369 w 321469"/>
              <a:gd name="connsiteY29" fmla="*/ 80963 h 351857"/>
              <a:gd name="connsiteX30" fmla="*/ 292894 w 321469"/>
              <a:gd name="connsiteY30" fmla="*/ 95250 h 351857"/>
              <a:gd name="connsiteX31" fmla="*/ 304800 w 321469"/>
              <a:gd name="connsiteY31" fmla="*/ 111919 h 351857"/>
              <a:gd name="connsiteX32" fmla="*/ 307181 w 321469"/>
              <a:gd name="connsiteY32" fmla="*/ 119063 h 351857"/>
              <a:gd name="connsiteX33" fmla="*/ 309562 w 321469"/>
              <a:gd name="connsiteY33" fmla="*/ 161925 h 351857"/>
              <a:gd name="connsiteX34" fmla="*/ 316706 w 321469"/>
              <a:gd name="connsiteY34" fmla="*/ 169069 h 351857"/>
              <a:gd name="connsiteX35" fmla="*/ 321469 w 321469"/>
              <a:gd name="connsiteY35" fmla="*/ 176213 h 351857"/>
              <a:gd name="connsiteX36" fmla="*/ 319087 w 321469"/>
              <a:gd name="connsiteY36" fmla="*/ 221456 h 351857"/>
              <a:gd name="connsiteX37" fmla="*/ 314325 w 321469"/>
              <a:gd name="connsiteY37" fmla="*/ 228600 h 351857"/>
              <a:gd name="connsiteX38" fmla="*/ 302419 w 321469"/>
              <a:gd name="connsiteY38" fmla="*/ 245269 h 351857"/>
              <a:gd name="connsiteX39" fmla="*/ 297656 w 321469"/>
              <a:gd name="connsiteY39" fmla="*/ 254794 h 351857"/>
              <a:gd name="connsiteX40" fmla="*/ 290512 w 321469"/>
              <a:gd name="connsiteY40" fmla="*/ 259556 h 351857"/>
              <a:gd name="connsiteX41" fmla="*/ 285750 w 321469"/>
              <a:gd name="connsiteY41" fmla="*/ 266700 h 351857"/>
              <a:gd name="connsiteX42" fmla="*/ 271462 w 321469"/>
              <a:gd name="connsiteY42" fmla="*/ 271463 h 351857"/>
              <a:gd name="connsiteX43" fmla="*/ 250031 w 321469"/>
              <a:gd name="connsiteY43" fmla="*/ 278606 h 351857"/>
              <a:gd name="connsiteX44" fmla="*/ 242887 w 321469"/>
              <a:gd name="connsiteY44" fmla="*/ 280988 h 351857"/>
              <a:gd name="connsiteX45" fmla="*/ 228600 w 321469"/>
              <a:gd name="connsiteY45" fmla="*/ 288131 h 351857"/>
              <a:gd name="connsiteX46" fmla="*/ 214312 w 321469"/>
              <a:gd name="connsiteY46" fmla="*/ 297656 h 351857"/>
              <a:gd name="connsiteX47" fmla="*/ 202406 w 321469"/>
              <a:gd name="connsiteY47" fmla="*/ 309563 h 351857"/>
              <a:gd name="connsiteX48" fmla="*/ 197644 w 321469"/>
              <a:gd name="connsiteY48" fmla="*/ 316706 h 351857"/>
              <a:gd name="connsiteX49" fmla="*/ 183356 w 321469"/>
              <a:gd name="connsiteY49" fmla="*/ 326231 h 351857"/>
              <a:gd name="connsiteX50" fmla="*/ 176212 w 321469"/>
              <a:gd name="connsiteY50" fmla="*/ 330994 h 351857"/>
              <a:gd name="connsiteX51" fmla="*/ 166687 w 321469"/>
              <a:gd name="connsiteY51" fmla="*/ 333375 h 351857"/>
              <a:gd name="connsiteX52" fmla="*/ 83344 w 321469"/>
              <a:gd name="connsiteY52" fmla="*/ 335756 h 351857"/>
              <a:gd name="connsiteX53" fmla="*/ 69056 w 321469"/>
              <a:gd name="connsiteY53" fmla="*/ 330994 h 351857"/>
              <a:gd name="connsiteX54" fmla="*/ 57150 w 321469"/>
              <a:gd name="connsiteY54" fmla="*/ 319088 h 351857"/>
              <a:gd name="connsiteX55" fmla="*/ 45244 w 321469"/>
              <a:gd name="connsiteY55" fmla="*/ 309563 h 351857"/>
              <a:gd name="connsiteX56" fmla="*/ 33337 w 321469"/>
              <a:gd name="connsiteY56" fmla="*/ 300038 h 35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21469" h="351857">
                <a:moveTo>
                  <a:pt x="33337" y="300038"/>
                </a:moveTo>
                <a:cubicBezTo>
                  <a:pt x="29368" y="297657"/>
                  <a:pt x="24246" y="298492"/>
                  <a:pt x="21431" y="295275"/>
                </a:cubicBezTo>
                <a:cubicBezTo>
                  <a:pt x="18125" y="291497"/>
                  <a:pt x="18256" y="285750"/>
                  <a:pt x="16669" y="280988"/>
                </a:cubicBezTo>
                <a:lnTo>
                  <a:pt x="11906" y="266700"/>
                </a:lnTo>
                <a:cubicBezTo>
                  <a:pt x="11112" y="264319"/>
                  <a:pt x="10134" y="261991"/>
                  <a:pt x="9525" y="259556"/>
                </a:cubicBezTo>
                <a:cubicBezTo>
                  <a:pt x="6535" y="247596"/>
                  <a:pt x="8179" y="253136"/>
                  <a:pt x="4762" y="242888"/>
                </a:cubicBezTo>
                <a:cubicBezTo>
                  <a:pt x="3577" y="235779"/>
                  <a:pt x="0" y="215510"/>
                  <a:pt x="0" y="209550"/>
                </a:cubicBezTo>
                <a:cubicBezTo>
                  <a:pt x="0" y="184931"/>
                  <a:pt x="977" y="160310"/>
                  <a:pt x="2381" y="135731"/>
                </a:cubicBezTo>
                <a:cubicBezTo>
                  <a:pt x="2629" y="131385"/>
                  <a:pt x="8866" y="113897"/>
                  <a:pt x="9525" y="111919"/>
                </a:cubicBezTo>
                <a:cubicBezTo>
                  <a:pt x="10319" y="109538"/>
                  <a:pt x="10514" y="106863"/>
                  <a:pt x="11906" y="104775"/>
                </a:cubicBezTo>
                <a:cubicBezTo>
                  <a:pt x="13494" y="102394"/>
                  <a:pt x="14768" y="99770"/>
                  <a:pt x="16669" y="97631"/>
                </a:cubicBezTo>
                <a:cubicBezTo>
                  <a:pt x="25324" y="87894"/>
                  <a:pt x="35446" y="81641"/>
                  <a:pt x="40481" y="69056"/>
                </a:cubicBezTo>
                <a:cubicBezTo>
                  <a:pt x="42069" y="65087"/>
                  <a:pt x="43783" y="61167"/>
                  <a:pt x="45244" y="57150"/>
                </a:cubicBezTo>
                <a:cubicBezTo>
                  <a:pt x="46960" y="52432"/>
                  <a:pt x="46456" y="46413"/>
                  <a:pt x="50006" y="42863"/>
                </a:cubicBezTo>
                <a:cubicBezTo>
                  <a:pt x="54769" y="38100"/>
                  <a:pt x="58690" y="32311"/>
                  <a:pt x="64294" y="28575"/>
                </a:cubicBezTo>
                <a:lnTo>
                  <a:pt x="78581" y="19050"/>
                </a:lnTo>
                <a:cubicBezTo>
                  <a:pt x="80962" y="17463"/>
                  <a:pt x="83701" y="16312"/>
                  <a:pt x="85725" y="14288"/>
                </a:cubicBezTo>
                <a:cubicBezTo>
                  <a:pt x="90014" y="9999"/>
                  <a:pt x="94213" y="4867"/>
                  <a:pt x="100012" y="2381"/>
                </a:cubicBezTo>
                <a:cubicBezTo>
                  <a:pt x="103020" y="1092"/>
                  <a:pt x="106362" y="794"/>
                  <a:pt x="109537" y="0"/>
                </a:cubicBezTo>
                <a:cubicBezTo>
                  <a:pt x="126206" y="794"/>
                  <a:pt x="142958" y="538"/>
                  <a:pt x="159544" y="2381"/>
                </a:cubicBezTo>
                <a:cubicBezTo>
                  <a:pt x="164533" y="2935"/>
                  <a:pt x="169069" y="5556"/>
                  <a:pt x="173831" y="7144"/>
                </a:cubicBezTo>
                <a:lnTo>
                  <a:pt x="180975" y="9525"/>
                </a:lnTo>
                <a:cubicBezTo>
                  <a:pt x="187999" y="14208"/>
                  <a:pt x="189533" y="14556"/>
                  <a:pt x="195262" y="21431"/>
                </a:cubicBezTo>
                <a:cubicBezTo>
                  <a:pt x="201331" y="28714"/>
                  <a:pt x="197925" y="29229"/>
                  <a:pt x="207169" y="33338"/>
                </a:cubicBezTo>
                <a:cubicBezTo>
                  <a:pt x="211756" y="35377"/>
                  <a:pt x="216694" y="36513"/>
                  <a:pt x="221456" y="38100"/>
                </a:cubicBezTo>
                <a:cubicBezTo>
                  <a:pt x="229405" y="40749"/>
                  <a:pt x="229164" y="40871"/>
                  <a:pt x="238125" y="42863"/>
                </a:cubicBezTo>
                <a:cubicBezTo>
                  <a:pt x="255373" y="46696"/>
                  <a:pt x="244405" y="43369"/>
                  <a:pt x="257175" y="47625"/>
                </a:cubicBezTo>
                <a:cubicBezTo>
                  <a:pt x="269081" y="55563"/>
                  <a:pt x="262733" y="50007"/>
                  <a:pt x="273844" y="66675"/>
                </a:cubicBezTo>
                <a:lnTo>
                  <a:pt x="278606" y="73819"/>
                </a:lnTo>
                <a:lnTo>
                  <a:pt x="283369" y="80963"/>
                </a:lnTo>
                <a:cubicBezTo>
                  <a:pt x="288477" y="96287"/>
                  <a:pt x="281745" y="79641"/>
                  <a:pt x="292894" y="95250"/>
                </a:cubicBezTo>
                <a:cubicBezTo>
                  <a:pt x="308565" y="117190"/>
                  <a:pt x="286225" y="93344"/>
                  <a:pt x="304800" y="111919"/>
                </a:cubicBezTo>
                <a:cubicBezTo>
                  <a:pt x="305594" y="114300"/>
                  <a:pt x="306943" y="116564"/>
                  <a:pt x="307181" y="119063"/>
                </a:cubicBezTo>
                <a:cubicBezTo>
                  <a:pt x="308538" y="133308"/>
                  <a:pt x="306885" y="147868"/>
                  <a:pt x="309562" y="161925"/>
                </a:cubicBezTo>
                <a:cubicBezTo>
                  <a:pt x="310192" y="165233"/>
                  <a:pt x="314550" y="166482"/>
                  <a:pt x="316706" y="169069"/>
                </a:cubicBezTo>
                <a:cubicBezTo>
                  <a:pt x="318538" y="171268"/>
                  <a:pt x="319881" y="173832"/>
                  <a:pt x="321469" y="176213"/>
                </a:cubicBezTo>
                <a:cubicBezTo>
                  <a:pt x="320675" y="191294"/>
                  <a:pt x="321128" y="206493"/>
                  <a:pt x="319087" y="221456"/>
                </a:cubicBezTo>
                <a:cubicBezTo>
                  <a:pt x="318700" y="224292"/>
                  <a:pt x="315988" y="226271"/>
                  <a:pt x="314325" y="228600"/>
                </a:cubicBezTo>
                <a:cubicBezTo>
                  <a:pt x="310666" y="233722"/>
                  <a:pt x="305631" y="239648"/>
                  <a:pt x="302419" y="245269"/>
                </a:cubicBezTo>
                <a:cubicBezTo>
                  <a:pt x="300658" y="248351"/>
                  <a:pt x="299929" y="252067"/>
                  <a:pt x="297656" y="254794"/>
                </a:cubicBezTo>
                <a:cubicBezTo>
                  <a:pt x="295824" y="256992"/>
                  <a:pt x="292893" y="257969"/>
                  <a:pt x="290512" y="259556"/>
                </a:cubicBezTo>
                <a:cubicBezTo>
                  <a:pt x="288925" y="261937"/>
                  <a:pt x="288177" y="265183"/>
                  <a:pt x="285750" y="266700"/>
                </a:cubicBezTo>
                <a:cubicBezTo>
                  <a:pt x="281493" y="269361"/>
                  <a:pt x="276225" y="269875"/>
                  <a:pt x="271462" y="271463"/>
                </a:cubicBezTo>
                <a:lnTo>
                  <a:pt x="250031" y="278606"/>
                </a:lnTo>
                <a:cubicBezTo>
                  <a:pt x="247650" y="279400"/>
                  <a:pt x="244976" y="279596"/>
                  <a:pt x="242887" y="280988"/>
                </a:cubicBezTo>
                <a:cubicBezTo>
                  <a:pt x="233655" y="287142"/>
                  <a:pt x="238459" y="284845"/>
                  <a:pt x="228600" y="288131"/>
                </a:cubicBezTo>
                <a:cubicBezTo>
                  <a:pt x="223837" y="291306"/>
                  <a:pt x="217487" y="292893"/>
                  <a:pt x="214312" y="297656"/>
                </a:cubicBezTo>
                <a:cubicBezTo>
                  <a:pt x="207963" y="307181"/>
                  <a:pt x="211931" y="303212"/>
                  <a:pt x="202406" y="309563"/>
                </a:cubicBezTo>
                <a:cubicBezTo>
                  <a:pt x="200819" y="311944"/>
                  <a:pt x="199798" y="314822"/>
                  <a:pt x="197644" y="316706"/>
                </a:cubicBezTo>
                <a:cubicBezTo>
                  <a:pt x="193336" y="320475"/>
                  <a:pt x="188119" y="323056"/>
                  <a:pt x="183356" y="326231"/>
                </a:cubicBezTo>
                <a:cubicBezTo>
                  <a:pt x="180975" y="327819"/>
                  <a:pt x="178989" y="330300"/>
                  <a:pt x="176212" y="330994"/>
                </a:cubicBezTo>
                <a:lnTo>
                  <a:pt x="166687" y="333375"/>
                </a:lnTo>
                <a:cubicBezTo>
                  <a:pt x="138970" y="351857"/>
                  <a:pt x="157349" y="341599"/>
                  <a:pt x="83344" y="335756"/>
                </a:cubicBezTo>
                <a:cubicBezTo>
                  <a:pt x="78339" y="335361"/>
                  <a:pt x="69056" y="330994"/>
                  <a:pt x="69056" y="330994"/>
                </a:cubicBezTo>
                <a:cubicBezTo>
                  <a:pt x="56360" y="311947"/>
                  <a:pt x="73022" y="334959"/>
                  <a:pt x="57150" y="319088"/>
                </a:cubicBezTo>
                <a:cubicBezTo>
                  <a:pt x="46378" y="308317"/>
                  <a:pt x="59151" y="314199"/>
                  <a:pt x="45244" y="309563"/>
                </a:cubicBezTo>
                <a:cubicBezTo>
                  <a:pt x="36623" y="303815"/>
                  <a:pt x="37306" y="302419"/>
                  <a:pt x="33337" y="300038"/>
                </a:cubicBezTo>
                <a:close/>
              </a:path>
            </a:pathLst>
          </a:custGeom>
          <a:solidFill>
            <a:srgbClr val="FF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1" name="Freeform 460"/>
          <p:cNvSpPr/>
          <p:nvPr/>
        </p:nvSpPr>
        <p:spPr bwMode="auto">
          <a:xfrm rot="692232">
            <a:off x="6995367" y="2797037"/>
            <a:ext cx="306387" cy="328612"/>
          </a:xfrm>
          <a:custGeom>
            <a:avLst/>
            <a:gdLst>
              <a:gd name="connsiteX0" fmla="*/ 36903 w 259258"/>
              <a:gd name="connsiteY0" fmla="*/ 257316 h 290365"/>
              <a:gd name="connsiteX1" fmla="*/ 41666 w 259258"/>
              <a:gd name="connsiteY1" fmla="*/ 245410 h 290365"/>
              <a:gd name="connsiteX2" fmla="*/ 55953 w 259258"/>
              <a:gd name="connsiteY2" fmla="*/ 240648 h 290365"/>
              <a:gd name="connsiteX3" fmla="*/ 63097 w 259258"/>
              <a:gd name="connsiteY3" fmla="*/ 235885 h 290365"/>
              <a:gd name="connsiteX4" fmla="*/ 67859 w 259258"/>
              <a:gd name="connsiteY4" fmla="*/ 221598 h 290365"/>
              <a:gd name="connsiteX5" fmla="*/ 60716 w 259258"/>
              <a:gd name="connsiteY5" fmla="*/ 216835 h 290365"/>
              <a:gd name="connsiteX6" fmla="*/ 22616 w 259258"/>
              <a:gd name="connsiteY6" fmla="*/ 209691 h 290365"/>
              <a:gd name="connsiteX7" fmla="*/ 15472 w 259258"/>
              <a:gd name="connsiteY7" fmla="*/ 188260 h 290365"/>
              <a:gd name="connsiteX8" fmla="*/ 13091 w 259258"/>
              <a:gd name="connsiteY8" fmla="*/ 181116 h 290365"/>
              <a:gd name="connsiteX9" fmla="*/ 8328 w 259258"/>
              <a:gd name="connsiteY9" fmla="*/ 173973 h 290365"/>
              <a:gd name="connsiteX10" fmla="*/ 1184 w 259258"/>
              <a:gd name="connsiteY10" fmla="*/ 150160 h 290365"/>
              <a:gd name="connsiteX11" fmla="*/ 5947 w 259258"/>
              <a:gd name="connsiteY11" fmla="*/ 104916 h 290365"/>
              <a:gd name="connsiteX12" fmla="*/ 10709 w 259258"/>
              <a:gd name="connsiteY12" fmla="*/ 97773 h 290365"/>
              <a:gd name="connsiteX13" fmla="*/ 17853 w 259258"/>
              <a:gd name="connsiteY13" fmla="*/ 93010 h 290365"/>
              <a:gd name="connsiteX14" fmla="*/ 22616 w 259258"/>
              <a:gd name="connsiteY14" fmla="*/ 78723 h 290365"/>
              <a:gd name="connsiteX15" fmla="*/ 44047 w 259258"/>
              <a:gd name="connsiteY15" fmla="*/ 66816 h 290365"/>
              <a:gd name="connsiteX16" fmla="*/ 75003 w 259258"/>
              <a:gd name="connsiteY16" fmla="*/ 64435 h 290365"/>
              <a:gd name="connsiteX17" fmla="*/ 65478 w 259258"/>
              <a:gd name="connsiteY17" fmla="*/ 38241 h 290365"/>
              <a:gd name="connsiteX18" fmla="*/ 58334 w 259258"/>
              <a:gd name="connsiteY18" fmla="*/ 35860 h 290365"/>
              <a:gd name="connsiteX19" fmla="*/ 60716 w 259258"/>
              <a:gd name="connsiteY19" fmla="*/ 23954 h 290365"/>
              <a:gd name="connsiteX20" fmla="*/ 67859 w 259258"/>
              <a:gd name="connsiteY20" fmla="*/ 21573 h 290365"/>
              <a:gd name="connsiteX21" fmla="*/ 79766 w 259258"/>
              <a:gd name="connsiteY21" fmla="*/ 141 h 290365"/>
              <a:gd name="connsiteX22" fmla="*/ 103578 w 259258"/>
              <a:gd name="connsiteY22" fmla="*/ 2523 h 290365"/>
              <a:gd name="connsiteX23" fmla="*/ 108341 w 259258"/>
              <a:gd name="connsiteY23" fmla="*/ 9666 h 290365"/>
              <a:gd name="connsiteX24" fmla="*/ 122628 w 259258"/>
              <a:gd name="connsiteY24" fmla="*/ 14429 h 290365"/>
              <a:gd name="connsiteX25" fmla="*/ 129772 w 259258"/>
              <a:gd name="connsiteY25" fmla="*/ 16810 h 290365"/>
              <a:gd name="connsiteX26" fmla="*/ 134534 w 259258"/>
              <a:gd name="connsiteY26" fmla="*/ 35860 h 290365"/>
              <a:gd name="connsiteX27" fmla="*/ 146441 w 259258"/>
              <a:gd name="connsiteY27" fmla="*/ 50148 h 290365"/>
              <a:gd name="connsiteX28" fmla="*/ 160728 w 259258"/>
              <a:gd name="connsiteY28" fmla="*/ 57291 h 290365"/>
              <a:gd name="connsiteX29" fmla="*/ 220259 w 259258"/>
              <a:gd name="connsiteY29" fmla="*/ 62054 h 290365"/>
              <a:gd name="connsiteX30" fmla="*/ 227403 w 259258"/>
              <a:gd name="connsiteY30" fmla="*/ 69198 h 290365"/>
              <a:gd name="connsiteX31" fmla="*/ 232166 w 259258"/>
              <a:gd name="connsiteY31" fmla="*/ 83485 h 290365"/>
              <a:gd name="connsiteX32" fmla="*/ 234547 w 259258"/>
              <a:gd name="connsiteY32" fmla="*/ 90629 h 290365"/>
              <a:gd name="connsiteX33" fmla="*/ 239309 w 259258"/>
              <a:gd name="connsiteY33" fmla="*/ 97773 h 290365"/>
              <a:gd name="connsiteX34" fmla="*/ 246453 w 259258"/>
              <a:gd name="connsiteY34" fmla="*/ 121585 h 290365"/>
              <a:gd name="connsiteX35" fmla="*/ 251216 w 259258"/>
              <a:gd name="connsiteY35" fmla="*/ 135873 h 290365"/>
              <a:gd name="connsiteX36" fmla="*/ 255978 w 259258"/>
              <a:gd name="connsiteY36" fmla="*/ 143016 h 290365"/>
              <a:gd name="connsiteX37" fmla="*/ 258359 w 259258"/>
              <a:gd name="connsiteY37" fmla="*/ 150160 h 290365"/>
              <a:gd name="connsiteX38" fmla="*/ 251216 w 259258"/>
              <a:gd name="connsiteY38" fmla="*/ 204929 h 290365"/>
              <a:gd name="connsiteX39" fmla="*/ 244072 w 259258"/>
              <a:gd name="connsiteY39" fmla="*/ 219216 h 290365"/>
              <a:gd name="connsiteX40" fmla="*/ 215497 w 259258"/>
              <a:gd name="connsiteY40" fmla="*/ 233504 h 290365"/>
              <a:gd name="connsiteX41" fmla="*/ 208353 w 259258"/>
              <a:gd name="connsiteY41" fmla="*/ 235885 h 290365"/>
              <a:gd name="connsiteX42" fmla="*/ 194066 w 259258"/>
              <a:gd name="connsiteY42" fmla="*/ 245410 h 290365"/>
              <a:gd name="connsiteX43" fmla="*/ 182159 w 259258"/>
              <a:gd name="connsiteY43" fmla="*/ 259698 h 290365"/>
              <a:gd name="connsiteX44" fmla="*/ 175016 w 259258"/>
              <a:gd name="connsiteY44" fmla="*/ 273985 h 290365"/>
              <a:gd name="connsiteX45" fmla="*/ 167872 w 259258"/>
              <a:gd name="connsiteY45" fmla="*/ 278748 h 290365"/>
              <a:gd name="connsiteX46" fmla="*/ 160728 w 259258"/>
              <a:gd name="connsiteY46" fmla="*/ 281129 h 290365"/>
              <a:gd name="connsiteX47" fmla="*/ 146441 w 259258"/>
              <a:gd name="connsiteY47" fmla="*/ 288273 h 290365"/>
              <a:gd name="connsiteX48" fmla="*/ 63097 w 259258"/>
              <a:gd name="connsiteY48" fmla="*/ 285891 h 290365"/>
              <a:gd name="connsiteX49" fmla="*/ 44047 w 259258"/>
              <a:gd name="connsiteY49" fmla="*/ 281129 h 290365"/>
              <a:gd name="connsiteX50" fmla="*/ 41666 w 259258"/>
              <a:gd name="connsiteY50" fmla="*/ 250173 h 290365"/>
              <a:gd name="connsiteX51" fmla="*/ 36903 w 259258"/>
              <a:gd name="connsiteY51" fmla="*/ 257316 h 29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59258" h="290365">
                <a:moveTo>
                  <a:pt x="36903" y="257316"/>
                </a:moveTo>
                <a:cubicBezTo>
                  <a:pt x="36903" y="256522"/>
                  <a:pt x="38449" y="248225"/>
                  <a:pt x="41666" y="245410"/>
                </a:cubicBezTo>
                <a:cubicBezTo>
                  <a:pt x="45444" y="242104"/>
                  <a:pt x="55953" y="240648"/>
                  <a:pt x="55953" y="240648"/>
                </a:cubicBezTo>
                <a:cubicBezTo>
                  <a:pt x="58334" y="239060"/>
                  <a:pt x="61580" y="238312"/>
                  <a:pt x="63097" y="235885"/>
                </a:cubicBezTo>
                <a:cubicBezTo>
                  <a:pt x="65758" y="231628"/>
                  <a:pt x="67859" y="221598"/>
                  <a:pt x="67859" y="221598"/>
                </a:cubicBezTo>
                <a:cubicBezTo>
                  <a:pt x="65478" y="220010"/>
                  <a:pt x="63529" y="217362"/>
                  <a:pt x="60716" y="216835"/>
                </a:cubicBezTo>
                <a:cubicBezTo>
                  <a:pt x="19104" y="209033"/>
                  <a:pt x="40527" y="221634"/>
                  <a:pt x="22616" y="209691"/>
                </a:cubicBezTo>
                <a:lnTo>
                  <a:pt x="15472" y="188260"/>
                </a:lnTo>
                <a:cubicBezTo>
                  <a:pt x="14678" y="185879"/>
                  <a:pt x="14484" y="183204"/>
                  <a:pt x="13091" y="181116"/>
                </a:cubicBezTo>
                <a:lnTo>
                  <a:pt x="8328" y="173973"/>
                </a:lnTo>
                <a:cubicBezTo>
                  <a:pt x="2531" y="156580"/>
                  <a:pt x="4784" y="164555"/>
                  <a:pt x="1184" y="150160"/>
                </a:cubicBezTo>
                <a:cubicBezTo>
                  <a:pt x="1402" y="146672"/>
                  <a:pt x="0" y="116810"/>
                  <a:pt x="5947" y="104916"/>
                </a:cubicBezTo>
                <a:cubicBezTo>
                  <a:pt x="7227" y="102356"/>
                  <a:pt x="8686" y="99796"/>
                  <a:pt x="10709" y="97773"/>
                </a:cubicBezTo>
                <a:cubicBezTo>
                  <a:pt x="12733" y="95749"/>
                  <a:pt x="15472" y="94598"/>
                  <a:pt x="17853" y="93010"/>
                </a:cubicBezTo>
                <a:cubicBezTo>
                  <a:pt x="19441" y="88248"/>
                  <a:pt x="18439" y="81508"/>
                  <a:pt x="22616" y="78723"/>
                </a:cubicBezTo>
                <a:cubicBezTo>
                  <a:pt x="27961" y="75160"/>
                  <a:pt x="36311" y="67783"/>
                  <a:pt x="44047" y="66816"/>
                </a:cubicBezTo>
                <a:cubicBezTo>
                  <a:pt x="54316" y="65532"/>
                  <a:pt x="64684" y="65229"/>
                  <a:pt x="75003" y="64435"/>
                </a:cubicBezTo>
                <a:cubicBezTo>
                  <a:pt x="72952" y="45977"/>
                  <a:pt x="78345" y="44674"/>
                  <a:pt x="65478" y="38241"/>
                </a:cubicBezTo>
                <a:cubicBezTo>
                  <a:pt x="63233" y="37118"/>
                  <a:pt x="60715" y="36654"/>
                  <a:pt x="58334" y="35860"/>
                </a:cubicBezTo>
                <a:cubicBezTo>
                  <a:pt x="59128" y="31891"/>
                  <a:pt x="58471" y="27322"/>
                  <a:pt x="60716" y="23954"/>
                </a:cubicBezTo>
                <a:cubicBezTo>
                  <a:pt x="62108" y="21866"/>
                  <a:pt x="66084" y="23348"/>
                  <a:pt x="67859" y="21573"/>
                </a:cubicBezTo>
                <a:cubicBezTo>
                  <a:pt x="76046" y="13386"/>
                  <a:pt x="76771" y="9124"/>
                  <a:pt x="79766" y="141"/>
                </a:cubicBezTo>
                <a:cubicBezTo>
                  <a:pt x="87703" y="935"/>
                  <a:pt x="96010" y="0"/>
                  <a:pt x="103578" y="2523"/>
                </a:cubicBezTo>
                <a:cubicBezTo>
                  <a:pt x="106293" y="3428"/>
                  <a:pt x="105914" y="8149"/>
                  <a:pt x="108341" y="9666"/>
                </a:cubicBezTo>
                <a:cubicBezTo>
                  <a:pt x="112598" y="12327"/>
                  <a:pt x="117866" y="12841"/>
                  <a:pt x="122628" y="14429"/>
                </a:cubicBezTo>
                <a:lnTo>
                  <a:pt x="129772" y="16810"/>
                </a:lnTo>
                <a:cubicBezTo>
                  <a:pt x="131359" y="23160"/>
                  <a:pt x="130903" y="30414"/>
                  <a:pt x="134534" y="35860"/>
                </a:cubicBezTo>
                <a:cubicBezTo>
                  <a:pt x="139217" y="42884"/>
                  <a:pt x="139565" y="44418"/>
                  <a:pt x="146441" y="50148"/>
                </a:cubicBezTo>
                <a:cubicBezTo>
                  <a:pt x="151887" y="54686"/>
                  <a:pt x="154190" y="55423"/>
                  <a:pt x="160728" y="57291"/>
                </a:cubicBezTo>
                <a:cubicBezTo>
                  <a:pt x="182591" y="63538"/>
                  <a:pt x="186619" y="60452"/>
                  <a:pt x="220259" y="62054"/>
                </a:cubicBezTo>
                <a:cubicBezTo>
                  <a:pt x="222640" y="64435"/>
                  <a:pt x="225767" y="66254"/>
                  <a:pt x="227403" y="69198"/>
                </a:cubicBezTo>
                <a:cubicBezTo>
                  <a:pt x="229841" y="73586"/>
                  <a:pt x="230578" y="78723"/>
                  <a:pt x="232166" y="83485"/>
                </a:cubicBezTo>
                <a:cubicBezTo>
                  <a:pt x="232960" y="85866"/>
                  <a:pt x="233155" y="88540"/>
                  <a:pt x="234547" y="90629"/>
                </a:cubicBezTo>
                <a:lnTo>
                  <a:pt x="239309" y="97773"/>
                </a:lnTo>
                <a:cubicBezTo>
                  <a:pt x="242909" y="112169"/>
                  <a:pt x="240656" y="104192"/>
                  <a:pt x="246453" y="121585"/>
                </a:cubicBezTo>
                <a:cubicBezTo>
                  <a:pt x="246455" y="121590"/>
                  <a:pt x="251213" y="135869"/>
                  <a:pt x="251216" y="135873"/>
                </a:cubicBezTo>
                <a:lnTo>
                  <a:pt x="255978" y="143016"/>
                </a:lnTo>
                <a:cubicBezTo>
                  <a:pt x="256772" y="145397"/>
                  <a:pt x="258359" y="147650"/>
                  <a:pt x="258359" y="150160"/>
                </a:cubicBezTo>
                <a:cubicBezTo>
                  <a:pt x="258359" y="187615"/>
                  <a:pt x="259258" y="180803"/>
                  <a:pt x="251216" y="204929"/>
                </a:cubicBezTo>
                <a:cubicBezTo>
                  <a:pt x="249518" y="210023"/>
                  <a:pt x="248415" y="215416"/>
                  <a:pt x="244072" y="219216"/>
                </a:cubicBezTo>
                <a:cubicBezTo>
                  <a:pt x="232710" y="229157"/>
                  <a:pt x="228984" y="229008"/>
                  <a:pt x="215497" y="233504"/>
                </a:cubicBezTo>
                <a:lnTo>
                  <a:pt x="208353" y="235885"/>
                </a:lnTo>
                <a:cubicBezTo>
                  <a:pt x="203591" y="239060"/>
                  <a:pt x="197241" y="240648"/>
                  <a:pt x="194066" y="245410"/>
                </a:cubicBezTo>
                <a:cubicBezTo>
                  <a:pt x="187435" y="255356"/>
                  <a:pt x="191327" y="250530"/>
                  <a:pt x="182159" y="259698"/>
                </a:cubicBezTo>
                <a:cubicBezTo>
                  <a:pt x="180223" y="265507"/>
                  <a:pt x="179631" y="269370"/>
                  <a:pt x="175016" y="273985"/>
                </a:cubicBezTo>
                <a:cubicBezTo>
                  <a:pt x="172992" y="276009"/>
                  <a:pt x="170432" y="277468"/>
                  <a:pt x="167872" y="278748"/>
                </a:cubicBezTo>
                <a:cubicBezTo>
                  <a:pt x="165627" y="279871"/>
                  <a:pt x="162973" y="280007"/>
                  <a:pt x="160728" y="281129"/>
                </a:cubicBezTo>
                <a:cubicBezTo>
                  <a:pt x="142253" y="290365"/>
                  <a:pt x="164405" y="282283"/>
                  <a:pt x="146441" y="288273"/>
                </a:cubicBezTo>
                <a:cubicBezTo>
                  <a:pt x="118660" y="287479"/>
                  <a:pt x="90822" y="287825"/>
                  <a:pt x="63097" y="285891"/>
                </a:cubicBezTo>
                <a:cubicBezTo>
                  <a:pt x="56567" y="285435"/>
                  <a:pt x="44047" y="281129"/>
                  <a:pt x="44047" y="281129"/>
                </a:cubicBezTo>
                <a:cubicBezTo>
                  <a:pt x="38998" y="265982"/>
                  <a:pt x="36909" y="266818"/>
                  <a:pt x="41666" y="250173"/>
                </a:cubicBezTo>
                <a:cubicBezTo>
                  <a:pt x="41884" y="249410"/>
                  <a:pt x="36903" y="258110"/>
                  <a:pt x="36903" y="257316"/>
                </a:cubicBezTo>
                <a:close/>
              </a:path>
            </a:pathLst>
          </a:cu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2" name="Freeform 461"/>
          <p:cNvSpPr/>
          <p:nvPr/>
        </p:nvSpPr>
        <p:spPr bwMode="auto">
          <a:xfrm rot="692232">
            <a:off x="7036642" y="2874824"/>
            <a:ext cx="214312" cy="217488"/>
          </a:xfrm>
          <a:custGeom>
            <a:avLst/>
            <a:gdLst>
              <a:gd name="connsiteX0" fmla="*/ 24877 w 179212"/>
              <a:gd name="connsiteY0" fmla="*/ 107689 h 190240"/>
              <a:gd name="connsiteX1" fmla="*/ 10590 w 179212"/>
              <a:gd name="connsiteY1" fmla="*/ 105308 h 190240"/>
              <a:gd name="connsiteX2" fmla="*/ 8208 w 179212"/>
              <a:gd name="connsiteY2" fmla="*/ 81496 h 190240"/>
              <a:gd name="connsiteX3" fmla="*/ 3446 w 179212"/>
              <a:gd name="connsiteY3" fmla="*/ 74352 h 190240"/>
              <a:gd name="connsiteX4" fmla="*/ 1065 w 179212"/>
              <a:gd name="connsiteY4" fmla="*/ 67208 h 190240"/>
              <a:gd name="connsiteX5" fmla="*/ 3446 w 179212"/>
              <a:gd name="connsiteY5" fmla="*/ 50539 h 190240"/>
              <a:gd name="connsiteX6" fmla="*/ 17733 w 179212"/>
              <a:gd name="connsiteY6" fmla="*/ 45777 h 190240"/>
              <a:gd name="connsiteX7" fmla="*/ 24877 w 179212"/>
              <a:gd name="connsiteY7" fmla="*/ 43396 h 190240"/>
              <a:gd name="connsiteX8" fmla="*/ 36783 w 179212"/>
              <a:gd name="connsiteY8" fmla="*/ 29108 h 190240"/>
              <a:gd name="connsiteX9" fmla="*/ 46308 w 179212"/>
              <a:gd name="connsiteY9" fmla="*/ 7677 h 190240"/>
              <a:gd name="connsiteX10" fmla="*/ 53452 w 179212"/>
              <a:gd name="connsiteY10" fmla="*/ 2914 h 190240"/>
              <a:gd name="connsiteX11" fmla="*/ 60596 w 179212"/>
              <a:gd name="connsiteY11" fmla="*/ 533 h 190240"/>
              <a:gd name="connsiteX12" fmla="*/ 98696 w 179212"/>
              <a:gd name="connsiteY12" fmla="*/ 2914 h 190240"/>
              <a:gd name="connsiteX13" fmla="*/ 101077 w 179212"/>
              <a:gd name="connsiteY13" fmla="*/ 10058 h 190240"/>
              <a:gd name="connsiteX14" fmla="*/ 91552 w 179212"/>
              <a:gd name="connsiteY14" fmla="*/ 21964 h 190240"/>
              <a:gd name="connsiteX15" fmla="*/ 89171 w 179212"/>
              <a:gd name="connsiteY15" fmla="*/ 29108 h 190240"/>
              <a:gd name="connsiteX16" fmla="*/ 101077 w 179212"/>
              <a:gd name="connsiteY16" fmla="*/ 38633 h 190240"/>
              <a:gd name="connsiteX17" fmla="*/ 115365 w 179212"/>
              <a:gd name="connsiteY17" fmla="*/ 36252 h 190240"/>
              <a:gd name="connsiteX18" fmla="*/ 122508 w 179212"/>
              <a:gd name="connsiteY18" fmla="*/ 31489 h 190240"/>
              <a:gd name="connsiteX19" fmla="*/ 129652 w 179212"/>
              <a:gd name="connsiteY19" fmla="*/ 29108 h 190240"/>
              <a:gd name="connsiteX20" fmla="*/ 172515 w 179212"/>
              <a:gd name="connsiteY20" fmla="*/ 31489 h 190240"/>
              <a:gd name="connsiteX21" fmla="*/ 170133 w 179212"/>
              <a:gd name="connsiteY21" fmla="*/ 55302 h 190240"/>
              <a:gd name="connsiteX22" fmla="*/ 155846 w 179212"/>
              <a:gd name="connsiteY22" fmla="*/ 64827 h 190240"/>
              <a:gd name="connsiteX23" fmla="*/ 148702 w 179212"/>
              <a:gd name="connsiteY23" fmla="*/ 71971 h 190240"/>
              <a:gd name="connsiteX24" fmla="*/ 143940 w 179212"/>
              <a:gd name="connsiteY24" fmla="*/ 126739 h 190240"/>
              <a:gd name="connsiteX25" fmla="*/ 141558 w 179212"/>
              <a:gd name="connsiteY25" fmla="*/ 141027 h 190240"/>
              <a:gd name="connsiteX26" fmla="*/ 136796 w 179212"/>
              <a:gd name="connsiteY26" fmla="*/ 155314 h 190240"/>
              <a:gd name="connsiteX27" fmla="*/ 127271 w 179212"/>
              <a:gd name="connsiteY27" fmla="*/ 145789 h 190240"/>
              <a:gd name="connsiteX28" fmla="*/ 120127 w 179212"/>
              <a:gd name="connsiteY28" fmla="*/ 141027 h 190240"/>
              <a:gd name="connsiteX29" fmla="*/ 108221 w 179212"/>
              <a:gd name="connsiteY29" fmla="*/ 143408 h 190240"/>
              <a:gd name="connsiteX30" fmla="*/ 96315 w 179212"/>
              <a:gd name="connsiteY30" fmla="*/ 157696 h 190240"/>
              <a:gd name="connsiteX31" fmla="*/ 89171 w 179212"/>
              <a:gd name="connsiteY31" fmla="*/ 162458 h 190240"/>
              <a:gd name="connsiteX32" fmla="*/ 77265 w 179212"/>
              <a:gd name="connsiteY32" fmla="*/ 174364 h 190240"/>
              <a:gd name="connsiteX33" fmla="*/ 65358 w 179212"/>
              <a:gd name="connsiteY33" fmla="*/ 186271 h 190240"/>
              <a:gd name="connsiteX34" fmla="*/ 55833 w 179212"/>
              <a:gd name="connsiteY34" fmla="*/ 183889 h 190240"/>
              <a:gd name="connsiteX35" fmla="*/ 65358 w 179212"/>
              <a:gd name="connsiteY35" fmla="*/ 155314 h 190240"/>
              <a:gd name="connsiteX36" fmla="*/ 70121 w 179212"/>
              <a:gd name="connsiteY36" fmla="*/ 141027 h 190240"/>
              <a:gd name="connsiteX37" fmla="*/ 53452 w 179212"/>
              <a:gd name="connsiteY37" fmla="*/ 114833 h 190240"/>
              <a:gd name="connsiteX38" fmla="*/ 24877 w 179212"/>
              <a:gd name="connsiteY38" fmla="*/ 107689 h 19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79212" h="190240">
                <a:moveTo>
                  <a:pt x="24877" y="107689"/>
                </a:moveTo>
                <a:cubicBezTo>
                  <a:pt x="17733" y="106102"/>
                  <a:pt x="13182" y="109381"/>
                  <a:pt x="10590" y="105308"/>
                </a:cubicBezTo>
                <a:cubicBezTo>
                  <a:pt x="6307" y="98578"/>
                  <a:pt x="10002" y="89269"/>
                  <a:pt x="8208" y="81496"/>
                </a:cubicBezTo>
                <a:cubicBezTo>
                  <a:pt x="7564" y="78707"/>
                  <a:pt x="4726" y="76912"/>
                  <a:pt x="3446" y="74352"/>
                </a:cubicBezTo>
                <a:cubicBezTo>
                  <a:pt x="2324" y="72107"/>
                  <a:pt x="1859" y="69589"/>
                  <a:pt x="1065" y="67208"/>
                </a:cubicBezTo>
                <a:cubicBezTo>
                  <a:pt x="1859" y="61652"/>
                  <a:pt x="0" y="54969"/>
                  <a:pt x="3446" y="50539"/>
                </a:cubicBezTo>
                <a:cubicBezTo>
                  <a:pt x="6528" y="46576"/>
                  <a:pt x="12971" y="47364"/>
                  <a:pt x="17733" y="45777"/>
                </a:cubicBezTo>
                <a:lnTo>
                  <a:pt x="24877" y="43396"/>
                </a:lnTo>
                <a:cubicBezTo>
                  <a:pt x="29365" y="38908"/>
                  <a:pt x="34130" y="35077"/>
                  <a:pt x="36783" y="29108"/>
                </a:cubicBezTo>
                <a:cubicBezTo>
                  <a:pt x="40554" y="20624"/>
                  <a:pt x="39843" y="14142"/>
                  <a:pt x="46308" y="7677"/>
                </a:cubicBezTo>
                <a:cubicBezTo>
                  <a:pt x="48332" y="5653"/>
                  <a:pt x="50892" y="4194"/>
                  <a:pt x="53452" y="2914"/>
                </a:cubicBezTo>
                <a:cubicBezTo>
                  <a:pt x="55697" y="1791"/>
                  <a:pt x="58215" y="1327"/>
                  <a:pt x="60596" y="533"/>
                </a:cubicBezTo>
                <a:cubicBezTo>
                  <a:pt x="73296" y="1327"/>
                  <a:pt x="86309" y="0"/>
                  <a:pt x="98696" y="2914"/>
                </a:cubicBezTo>
                <a:cubicBezTo>
                  <a:pt x="101139" y="3489"/>
                  <a:pt x="101077" y="7548"/>
                  <a:pt x="101077" y="10058"/>
                </a:cubicBezTo>
                <a:cubicBezTo>
                  <a:pt x="101077" y="21022"/>
                  <a:pt x="99508" y="19312"/>
                  <a:pt x="91552" y="21964"/>
                </a:cubicBezTo>
                <a:cubicBezTo>
                  <a:pt x="90758" y="24345"/>
                  <a:pt x="88758" y="26632"/>
                  <a:pt x="89171" y="29108"/>
                </a:cubicBezTo>
                <a:cubicBezTo>
                  <a:pt x="90438" y="36712"/>
                  <a:pt x="95504" y="36776"/>
                  <a:pt x="101077" y="38633"/>
                </a:cubicBezTo>
                <a:cubicBezTo>
                  <a:pt x="105840" y="37839"/>
                  <a:pt x="110784" y="37779"/>
                  <a:pt x="115365" y="36252"/>
                </a:cubicBezTo>
                <a:cubicBezTo>
                  <a:pt x="118080" y="35347"/>
                  <a:pt x="119948" y="32769"/>
                  <a:pt x="122508" y="31489"/>
                </a:cubicBezTo>
                <a:cubicBezTo>
                  <a:pt x="124753" y="30366"/>
                  <a:pt x="127271" y="29902"/>
                  <a:pt x="129652" y="29108"/>
                </a:cubicBezTo>
                <a:cubicBezTo>
                  <a:pt x="143940" y="29902"/>
                  <a:pt x="160501" y="23715"/>
                  <a:pt x="172515" y="31489"/>
                </a:cubicBezTo>
                <a:cubicBezTo>
                  <a:pt x="179212" y="35823"/>
                  <a:pt x="173701" y="48167"/>
                  <a:pt x="170133" y="55302"/>
                </a:cubicBezTo>
                <a:cubicBezTo>
                  <a:pt x="167573" y="60421"/>
                  <a:pt x="159893" y="60780"/>
                  <a:pt x="155846" y="64827"/>
                </a:cubicBezTo>
                <a:lnTo>
                  <a:pt x="148702" y="71971"/>
                </a:lnTo>
                <a:cubicBezTo>
                  <a:pt x="141017" y="95025"/>
                  <a:pt x="148202" y="71341"/>
                  <a:pt x="143940" y="126739"/>
                </a:cubicBezTo>
                <a:cubicBezTo>
                  <a:pt x="143570" y="131553"/>
                  <a:pt x="142729" y="136343"/>
                  <a:pt x="141558" y="141027"/>
                </a:cubicBezTo>
                <a:cubicBezTo>
                  <a:pt x="140340" y="145897"/>
                  <a:pt x="136796" y="155314"/>
                  <a:pt x="136796" y="155314"/>
                </a:cubicBezTo>
                <a:cubicBezTo>
                  <a:pt x="121209" y="150119"/>
                  <a:pt x="136508" y="157335"/>
                  <a:pt x="127271" y="145789"/>
                </a:cubicBezTo>
                <a:cubicBezTo>
                  <a:pt x="125483" y="143554"/>
                  <a:pt x="122508" y="142614"/>
                  <a:pt x="120127" y="141027"/>
                </a:cubicBezTo>
                <a:cubicBezTo>
                  <a:pt x="116158" y="141821"/>
                  <a:pt x="111841" y="141598"/>
                  <a:pt x="108221" y="143408"/>
                </a:cubicBezTo>
                <a:cubicBezTo>
                  <a:pt x="100416" y="147310"/>
                  <a:pt x="101787" y="152224"/>
                  <a:pt x="96315" y="157696"/>
                </a:cubicBezTo>
                <a:cubicBezTo>
                  <a:pt x="94291" y="159720"/>
                  <a:pt x="91552" y="160871"/>
                  <a:pt x="89171" y="162458"/>
                </a:cubicBezTo>
                <a:cubicBezTo>
                  <a:pt x="76469" y="181510"/>
                  <a:pt x="93140" y="158489"/>
                  <a:pt x="77265" y="174364"/>
                </a:cubicBezTo>
                <a:cubicBezTo>
                  <a:pt x="61389" y="190240"/>
                  <a:pt x="84409" y="173570"/>
                  <a:pt x="65358" y="186271"/>
                </a:cubicBezTo>
                <a:cubicBezTo>
                  <a:pt x="62183" y="185477"/>
                  <a:pt x="56694" y="187046"/>
                  <a:pt x="55833" y="183889"/>
                </a:cubicBezTo>
                <a:cubicBezTo>
                  <a:pt x="50092" y="162836"/>
                  <a:pt x="54595" y="162491"/>
                  <a:pt x="65358" y="155314"/>
                </a:cubicBezTo>
                <a:cubicBezTo>
                  <a:pt x="66946" y="150552"/>
                  <a:pt x="70831" y="145997"/>
                  <a:pt x="70121" y="141027"/>
                </a:cubicBezTo>
                <a:cubicBezTo>
                  <a:pt x="68566" y="130142"/>
                  <a:pt x="70742" y="115793"/>
                  <a:pt x="53452" y="114833"/>
                </a:cubicBezTo>
                <a:cubicBezTo>
                  <a:pt x="6627" y="112232"/>
                  <a:pt x="32021" y="109277"/>
                  <a:pt x="24877" y="107689"/>
                </a:cubicBezTo>
                <a:close/>
              </a:path>
            </a:pathLst>
          </a:custGeom>
          <a:solidFill>
            <a:srgbClr val="FF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3" name="Freeform 5"/>
          <p:cNvSpPr/>
          <p:nvPr/>
        </p:nvSpPr>
        <p:spPr bwMode="auto">
          <a:xfrm rot="692232">
            <a:off x="6769543" y="3394906"/>
            <a:ext cx="409575" cy="428625"/>
          </a:xfrm>
          <a:custGeom>
            <a:avLst/>
            <a:gdLst>
              <a:gd name="connsiteX0" fmla="*/ 50788 w 346063"/>
              <a:gd name="connsiteY0" fmla="*/ 105303 h 372003"/>
              <a:gd name="connsiteX1" fmla="*/ 50788 w 346063"/>
              <a:gd name="connsiteY1" fmla="*/ 76728 h 372003"/>
              <a:gd name="connsiteX2" fmla="*/ 65075 w 346063"/>
              <a:gd name="connsiteY2" fmla="*/ 67203 h 372003"/>
              <a:gd name="connsiteX3" fmla="*/ 74600 w 346063"/>
              <a:gd name="connsiteY3" fmla="*/ 52916 h 372003"/>
              <a:gd name="connsiteX4" fmla="*/ 79363 w 346063"/>
              <a:gd name="connsiteY4" fmla="*/ 45772 h 372003"/>
              <a:gd name="connsiteX5" fmla="*/ 93650 w 346063"/>
              <a:gd name="connsiteY5" fmla="*/ 31485 h 372003"/>
              <a:gd name="connsiteX6" fmla="*/ 105556 w 346063"/>
              <a:gd name="connsiteY6" fmla="*/ 19578 h 372003"/>
              <a:gd name="connsiteX7" fmla="*/ 122225 w 346063"/>
              <a:gd name="connsiteY7" fmla="*/ 2910 h 372003"/>
              <a:gd name="connsiteX8" fmla="*/ 131750 w 346063"/>
              <a:gd name="connsiteY8" fmla="*/ 528 h 372003"/>
              <a:gd name="connsiteX9" fmla="*/ 191281 w 346063"/>
              <a:gd name="connsiteY9" fmla="*/ 2910 h 372003"/>
              <a:gd name="connsiteX10" fmla="*/ 196044 w 346063"/>
              <a:gd name="connsiteY10" fmla="*/ 10053 h 372003"/>
              <a:gd name="connsiteX11" fmla="*/ 200806 w 346063"/>
              <a:gd name="connsiteY11" fmla="*/ 24341 h 372003"/>
              <a:gd name="connsiteX12" fmla="*/ 205569 w 346063"/>
              <a:gd name="connsiteY12" fmla="*/ 38628 h 372003"/>
              <a:gd name="connsiteX13" fmla="*/ 212713 w 346063"/>
              <a:gd name="connsiteY13" fmla="*/ 52916 h 372003"/>
              <a:gd name="connsiteX14" fmla="*/ 219856 w 346063"/>
              <a:gd name="connsiteY14" fmla="*/ 57678 h 372003"/>
              <a:gd name="connsiteX15" fmla="*/ 269863 w 346063"/>
              <a:gd name="connsiteY15" fmla="*/ 64822 h 372003"/>
              <a:gd name="connsiteX16" fmla="*/ 284150 w 346063"/>
              <a:gd name="connsiteY16" fmla="*/ 71966 h 372003"/>
              <a:gd name="connsiteX17" fmla="*/ 296056 w 346063"/>
              <a:gd name="connsiteY17" fmla="*/ 83872 h 372003"/>
              <a:gd name="connsiteX18" fmla="*/ 307963 w 346063"/>
              <a:gd name="connsiteY18" fmla="*/ 93397 h 372003"/>
              <a:gd name="connsiteX19" fmla="*/ 312725 w 346063"/>
              <a:gd name="connsiteY19" fmla="*/ 100541 h 372003"/>
              <a:gd name="connsiteX20" fmla="*/ 319869 w 346063"/>
              <a:gd name="connsiteY20" fmla="*/ 105303 h 372003"/>
              <a:gd name="connsiteX21" fmla="*/ 324631 w 346063"/>
              <a:gd name="connsiteY21" fmla="*/ 112447 h 372003"/>
              <a:gd name="connsiteX22" fmla="*/ 329394 w 346063"/>
              <a:gd name="connsiteY22" fmla="*/ 126735 h 372003"/>
              <a:gd name="connsiteX23" fmla="*/ 331775 w 346063"/>
              <a:gd name="connsiteY23" fmla="*/ 181503 h 372003"/>
              <a:gd name="connsiteX24" fmla="*/ 334156 w 346063"/>
              <a:gd name="connsiteY24" fmla="*/ 188647 h 372003"/>
              <a:gd name="connsiteX25" fmla="*/ 338919 w 346063"/>
              <a:gd name="connsiteY25" fmla="*/ 195791 h 372003"/>
              <a:gd name="connsiteX26" fmla="*/ 343681 w 346063"/>
              <a:gd name="connsiteY26" fmla="*/ 210078 h 372003"/>
              <a:gd name="connsiteX27" fmla="*/ 346063 w 346063"/>
              <a:gd name="connsiteY27" fmla="*/ 217222 h 372003"/>
              <a:gd name="connsiteX28" fmla="*/ 343681 w 346063"/>
              <a:gd name="connsiteY28" fmla="*/ 288660 h 372003"/>
              <a:gd name="connsiteX29" fmla="*/ 338919 w 346063"/>
              <a:gd name="connsiteY29" fmla="*/ 295803 h 372003"/>
              <a:gd name="connsiteX30" fmla="*/ 324631 w 346063"/>
              <a:gd name="connsiteY30" fmla="*/ 305328 h 372003"/>
              <a:gd name="connsiteX31" fmla="*/ 310344 w 346063"/>
              <a:gd name="connsiteY31" fmla="*/ 312472 h 372003"/>
              <a:gd name="connsiteX32" fmla="*/ 303200 w 346063"/>
              <a:gd name="connsiteY32" fmla="*/ 317235 h 372003"/>
              <a:gd name="connsiteX33" fmla="*/ 296056 w 346063"/>
              <a:gd name="connsiteY33" fmla="*/ 319616 h 372003"/>
              <a:gd name="connsiteX34" fmla="*/ 286531 w 346063"/>
              <a:gd name="connsiteY34" fmla="*/ 333903 h 372003"/>
              <a:gd name="connsiteX35" fmla="*/ 281769 w 346063"/>
              <a:gd name="connsiteY35" fmla="*/ 341047 h 372003"/>
              <a:gd name="connsiteX36" fmla="*/ 274625 w 346063"/>
              <a:gd name="connsiteY36" fmla="*/ 345810 h 372003"/>
              <a:gd name="connsiteX37" fmla="*/ 265100 w 346063"/>
              <a:gd name="connsiteY37" fmla="*/ 348191 h 372003"/>
              <a:gd name="connsiteX38" fmla="*/ 250813 w 346063"/>
              <a:gd name="connsiteY38" fmla="*/ 352953 h 372003"/>
              <a:gd name="connsiteX39" fmla="*/ 229381 w 346063"/>
              <a:gd name="connsiteY39" fmla="*/ 367241 h 372003"/>
              <a:gd name="connsiteX40" fmla="*/ 222238 w 346063"/>
              <a:gd name="connsiteY40" fmla="*/ 372003 h 372003"/>
              <a:gd name="connsiteX41" fmla="*/ 188900 w 346063"/>
              <a:gd name="connsiteY41" fmla="*/ 369622 h 372003"/>
              <a:gd name="connsiteX42" fmla="*/ 174613 w 346063"/>
              <a:gd name="connsiteY42" fmla="*/ 364860 h 372003"/>
              <a:gd name="connsiteX43" fmla="*/ 165088 w 346063"/>
              <a:gd name="connsiteY43" fmla="*/ 362478 h 372003"/>
              <a:gd name="connsiteX44" fmla="*/ 138894 w 346063"/>
              <a:gd name="connsiteY44" fmla="*/ 357716 h 372003"/>
              <a:gd name="connsiteX45" fmla="*/ 124606 w 346063"/>
              <a:gd name="connsiteY45" fmla="*/ 348191 h 372003"/>
              <a:gd name="connsiteX46" fmla="*/ 110319 w 346063"/>
              <a:gd name="connsiteY46" fmla="*/ 343428 h 372003"/>
              <a:gd name="connsiteX47" fmla="*/ 103175 w 346063"/>
              <a:gd name="connsiteY47" fmla="*/ 341047 h 372003"/>
              <a:gd name="connsiteX48" fmla="*/ 79363 w 346063"/>
              <a:gd name="connsiteY48" fmla="*/ 333903 h 372003"/>
              <a:gd name="connsiteX49" fmla="*/ 72219 w 346063"/>
              <a:gd name="connsiteY49" fmla="*/ 329141 h 372003"/>
              <a:gd name="connsiteX50" fmla="*/ 60313 w 346063"/>
              <a:gd name="connsiteY50" fmla="*/ 312472 h 372003"/>
              <a:gd name="connsiteX51" fmla="*/ 50788 w 346063"/>
              <a:gd name="connsiteY51" fmla="*/ 298185 h 372003"/>
              <a:gd name="connsiteX52" fmla="*/ 38881 w 346063"/>
              <a:gd name="connsiteY52" fmla="*/ 276753 h 372003"/>
              <a:gd name="connsiteX53" fmla="*/ 29356 w 346063"/>
              <a:gd name="connsiteY53" fmla="*/ 269610 h 372003"/>
              <a:gd name="connsiteX54" fmla="*/ 24594 w 346063"/>
              <a:gd name="connsiteY54" fmla="*/ 262466 h 372003"/>
              <a:gd name="connsiteX55" fmla="*/ 17450 w 346063"/>
              <a:gd name="connsiteY55" fmla="*/ 257703 h 372003"/>
              <a:gd name="connsiteX56" fmla="*/ 15069 w 346063"/>
              <a:gd name="connsiteY56" fmla="*/ 250560 h 372003"/>
              <a:gd name="connsiteX57" fmla="*/ 5544 w 346063"/>
              <a:gd name="connsiteY57" fmla="*/ 236272 h 372003"/>
              <a:gd name="connsiteX58" fmla="*/ 781 w 346063"/>
              <a:gd name="connsiteY58" fmla="*/ 221985 h 372003"/>
              <a:gd name="connsiteX59" fmla="*/ 3163 w 346063"/>
              <a:gd name="connsiteY59" fmla="*/ 162453 h 372003"/>
              <a:gd name="connsiteX60" fmla="*/ 12688 w 346063"/>
              <a:gd name="connsiteY60" fmla="*/ 148166 h 372003"/>
              <a:gd name="connsiteX61" fmla="*/ 19831 w 346063"/>
              <a:gd name="connsiteY61" fmla="*/ 141022 h 372003"/>
              <a:gd name="connsiteX62" fmla="*/ 24594 w 346063"/>
              <a:gd name="connsiteY62" fmla="*/ 133878 h 372003"/>
              <a:gd name="connsiteX63" fmla="*/ 38881 w 346063"/>
              <a:gd name="connsiteY63" fmla="*/ 126735 h 372003"/>
              <a:gd name="connsiteX64" fmla="*/ 48406 w 346063"/>
              <a:gd name="connsiteY64" fmla="*/ 112447 h 372003"/>
              <a:gd name="connsiteX65" fmla="*/ 50788 w 346063"/>
              <a:gd name="connsiteY65" fmla="*/ 105303 h 37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46063" h="372003">
                <a:moveTo>
                  <a:pt x="50788" y="105303"/>
                </a:moveTo>
                <a:cubicBezTo>
                  <a:pt x="49065" y="96689"/>
                  <a:pt x="45393" y="85206"/>
                  <a:pt x="50788" y="76728"/>
                </a:cubicBezTo>
                <a:cubicBezTo>
                  <a:pt x="53861" y="71899"/>
                  <a:pt x="65075" y="67203"/>
                  <a:pt x="65075" y="67203"/>
                </a:cubicBezTo>
                <a:cubicBezTo>
                  <a:pt x="69259" y="54650"/>
                  <a:pt x="64691" y="64807"/>
                  <a:pt x="74600" y="52916"/>
                </a:cubicBezTo>
                <a:cubicBezTo>
                  <a:pt x="76432" y="50717"/>
                  <a:pt x="77462" y="47911"/>
                  <a:pt x="79363" y="45772"/>
                </a:cubicBezTo>
                <a:cubicBezTo>
                  <a:pt x="83837" y="40738"/>
                  <a:pt x="89914" y="37089"/>
                  <a:pt x="93650" y="31485"/>
                </a:cubicBezTo>
                <a:cubicBezTo>
                  <a:pt x="100001" y="21960"/>
                  <a:pt x="96032" y="25929"/>
                  <a:pt x="105556" y="19578"/>
                </a:cubicBezTo>
                <a:cubicBezTo>
                  <a:pt x="115351" y="4887"/>
                  <a:pt x="110143" y="6362"/>
                  <a:pt x="122225" y="2910"/>
                </a:cubicBezTo>
                <a:cubicBezTo>
                  <a:pt x="125372" y="2011"/>
                  <a:pt x="128575" y="1322"/>
                  <a:pt x="131750" y="528"/>
                </a:cubicBezTo>
                <a:cubicBezTo>
                  <a:pt x="151594" y="1322"/>
                  <a:pt x="171636" y="0"/>
                  <a:pt x="191281" y="2910"/>
                </a:cubicBezTo>
                <a:cubicBezTo>
                  <a:pt x="194112" y="3329"/>
                  <a:pt x="194882" y="7438"/>
                  <a:pt x="196044" y="10053"/>
                </a:cubicBezTo>
                <a:cubicBezTo>
                  <a:pt x="198083" y="14641"/>
                  <a:pt x="199218" y="19578"/>
                  <a:pt x="200806" y="24341"/>
                </a:cubicBezTo>
                <a:lnTo>
                  <a:pt x="205569" y="38628"/>
                </a:lnTo>
                <a:cubicBezTo>
                  <a:pt x="207506" y="44440"/>
                  <a:pt x="208096" y="48299"/>
                  <a:pt x="212713" y="52916"/>
                </a:cubicBezTo>
                <a:cubicBezTo>
                  <a:pt x="214736" y="54939"/>
                  <a:pt x="217241" y="56516"/>
                  <a:pt x="219856" y="57678"/>
                </a:cubicBezTo>
                <a:cubicBezTo>
                  <a:pt x="237934" y="65713"/>
                  <a:pt x="247034" y="63300"/>
                  <a:pt x="269863" y="64822"/>
                </a:cubicBezTo>
                <a:cubicBezTo>
                  <a:pt x="275674" y="66759"/>
                  <a:pt x="279533" y="67349"/>
                  <a:pt x="284150" y="71966"/>
                </a:cubicBezTo>
                <a:cubicBezTo>
                  <a:pt x="300024" y="87840"/>
                  <a:pt x="277010" y="71174"/>
                  <a:pt x="296056" y="83872"/>
                </a:cubicBezTo>
                <a:cubicBezTo>
                  <a:pt x="309708" y="104349"/>
                  <a:pt x="291529" y="80249"/>
                  <a:pt x="307963" y="93397"/>
                </a:cubicBezTo>
                <a:cubicBezTo>
                  <a:pt x="310198" y="95185"/>
                  <a:pt x="310701" y="98517"/>
                  <a:pt x="312725" y="100541"/>
                </a:cubicBezTo>
                <a:cubicBezTo>
                  <a:pt x="314749" y="102565"/>
                  <a:pt x="317488" y="103716"/>
                  <a:pt x="319869" y="105303"/>
                </a:cubicBezTo>
                <a:cubicBezTo>
                  <a:pt x="321456" y="107684"/>
                  <a:pt x="323469" y="109832"/>
                  <a:pt x="324631" y="112447"/>
                </a:cubicBezTo>
                <a:cubicBezTo>
                  <a:pt x="326670" y="117035"/>
                  <a:pt x="329394" y="126735"/>
                  <a:pt x="329394" y="126735"/>
                </a:cubicBezTo>
                <a:cubicBezTo>
                  <a:pt x="330188" y="144991"/>
                  <a:pt x="330374" y="163284"/>
                  <a:pt x="331775" y="181503"/>
                </a:cubicBezTo>
                <a:cubicBezTo>
                  <a:pt x="331967" y="184006"/>
                  <a:pt x="333033" y="186402"/>
                  <a:pt x="334156" y="188647"/>
                </a:cubicBezTo>
                <a:cubicBezTo>
                  <a:pt x="335436" y="191207"/>
                  <a:pt x="337331" y="193410"/>
                  <a:pt x="338919" y="195791"/>
                </a:cubicBezTo>
                <a:lnTo>
                  <a:pt x="343681" y="210078"/>
                </a:lnTo>
                <a:lnTo>
                  <a:pt x="346063" y="217222"/>
                </a:lnTo>
                <a:cubicBezTo>
                  <a:pt x="345269" y="241035"/>
                  <a:pt x="345838" y="264932"/>
                  <a:pt x="343681" y="288660"/>
                </a:cubicBezTo>
                <a:cubicBezTo>
                  <a:pt x="343422" y="291510"/>
                  <a:pt x="341073" y="293919"/>
                  <a:pt x="338919" y="295803"/>
                </a:cubicBezTo>
                <a:cubicBezTo>
                  <a:pt x="334611" y="299572"/>
                  <a:pt x="329394" y="302153"/>
                  <a:pt x="324631" y="305328"/>
                </a:cubicBezTo>
                <a:cubicBezTo>
                  <a:pt x="315397" y="311485"/>
                  <a:pt x="320206" y="309185"/>
                  <a:pt x="310344" y="312472"/>
                </a:cubicBezTo>
                <a:cubicBezTo>
                  <a:pt x="307963" y="314060"/>
                  <a:pt x="305760" y="315955"/>
                  <a:pt x="303200" y="317235"/>
                </a:cubicBezTo>
                <a:cubicBezTo>
                  <a:pt x="300955" y="318358"/>
                  <a:pt x="297831" y="317841"/>
                  <a:pt x="296056" y="319616"/>
                </a:cubicBezTo>
                <a:cubicBezTo>
                  <a:pt x="292009" y="323663"/>
                  <a:pt x="289706" y="329141"/>
                  <a:pt x="286531" y="333903"/>
                </a:cubicBezTo>
                <a:cubicBezTo>
                  <a:pt x="284944" y="336284"/>
                  <a:pt x="284150" y="339459"/>
                  <a:pt x="281769" y="341047"/>
                </a:cubicBezTo>
                <a:cubicBezTo>
                  <a:pt x="279388" y="342635"/>
                  <a:pt x="277256" y="344683"/>
                  <a:pt x="274625" y="345810"/>
                </a:cubicBezTo>
                <a:cubicBezTo>
                  <a:pt x="271617" y="347099"/>
                  <a:pt x="268235" y="347251"/>
                  <a:pt x="265100" y="348191"/>
                </a:cubicBezTo>
                <a:cubicBezTo>
                  <a:pt x="260292" y="349633"/>
                  <a:pt x="250813" y="352953"/>
                  <a:pt x="250813" y="352953"/>
                </a:cubicBezTo>
                <a:lnTo>
                  <a:pt x="229381" y="367241"/>
                </a:lnTo>
                <a:lnTo>
                  <a:pt x="222238" y="372003"/>
                </a:lnTo>
                <a:cubicBezTo>
                  <a:pt x="211125" y="371209"/>
                  <a:pt x="199918" y="371274"/>
                  <a:pt x="188900" y="369622"/>
                </a:cubicBezTo>
                <a:cubicBezTo>
                  <a:pt x="183936" y="368877"/>
                  <a:pt x="179483" y="366078"/>
                  <a:pt x="174613" y="364860"/>
                </a:cubicBezTo>
                <a:cubicBezTo>
                  <a:pt x="171438" y="364066"/>
                  <a:pt x="168308" y="363064"/>
                  <a:pt x="165088" y="362478"/>
                </a:cubicBezTo>
                <a:cubicBezTo>
                  <a:pt x="133785" y="356786"/>
                  <a:pt x="160508" y="363119"/>
                  <a:pt x="138894" y="357716"/>
                </a:cubicBezTo>
                <a:cubicBezTo>
                  <a:pt x="134131" y="354541"/>
                  <a:pt x="130036" y="350001"/>
                  <a:pt x="124606" y="348191"/>
                </a:cubicBezTo>
                <a:lnTo>
                  <a:pt x="110319" y="343428"/>
                </a:lnTo>
                <a:cubicBezTo>
                  <a:pt x="107938" y="342634"/>
                  <a:pt x="105610" y="341656"/>
                  <a:pt x="103175" y="341047"/>
                </a:cubicBezTo>
                <a:cubicBezTo>
                  <a:pt x="97848" y="339715"/>
                  <a:pt x="82845" y="336224"/>
                  <a:pt x="79363" y="333903"/>
                </a:cubicBezTo>
                <a:lnTo>
                  <a:pt x="72219" y="329141"/>
                </a:lnTo>
                <a:cubicBezTo>
                  <a:pt x="70597" y="326978"/>
                  <a:pt x="62056" y="315959"/>
                  <a:pt x="60313" y="312472"/>
                </a:cubicBezTo>
                <a:cubicBezTo>
                  <a:pt x="53422" y="298689"/>
                  <a:pt x="64326" y="311723"/>
                  <a:pt x="50788" y="298185"/>
                </a:cubicBezTo>
                <a:cubicBezTo>
                  <a:pt x="48192" y="290400"/>
                  <a:pt x="46157" y="282210"/>
                  <a:pt x="38881" y="276753"/>
                </a:cubicBezTo>
                <a:lnTo>
                  <a:pt x="29356" y="269610"/>
                </a:lnTo>
                <a:cubicBezTo>
                  <a:pt x="27769" y="267229"/>
                  <a:pt x="26618" y="264490"/>
                  <a:pt x="24594" y="262466"/>
                </a:cubicBezTo>
                <a:cubicBezTo>
                  <a:pt x="22570" y="260442"/>
                  <a:pt x="19238" y="259938"/>
                  <a:pt x="17450" y="257703"/>
                </a:cubicBezTo>
                <a:cubicBezTo>
                  <a:pt x="15882" y="255743"/>
                  <a:pt x="16288" y="252754"/>
                  <a:pt x="15069" y="250560"/>
                </a:cubicBezTo>
                <a:cubicBezTo>
                  <a:pt x="12289" y="245556"/>
                  <a:pt x="7354" y="241702"/>
                  <a:pt x="5544" y="236272"/>
                </a:cubicBezTo>
                <a:lnTo>
                  <a:pt x="781" y="221985"/>
                </a:lnTo>
                <a:cubicBezTo>
                  <a:pt x="1575" y="202141"/>
                  <a:pt x="0" y="182059"/>
                  <a:pt x="3163" y="162453"/>
                </a:cubicBezTo>
                <a:cubicBezTo>
                  <a:pt x="4074" y="156802"/>
                  <a:pt x="8641" y="152214"/>
                  <a:pt x="12688" y="148166"/>
                </a:cubicBezTo>
                <a:cubicBezTo>
                  <a:pt x="15069" y="145785"/>
                  <a:pt x="17675" y="143609"/>
                  <a:pt x="19831" y="141022"/>
                </a:cubicBezTo>
                <a:cubicBezTo>
                  <a:pt x="21663" y="138823"/>
                  <a:pt x="22570" y="135902"/>
                  <a:pt x="24594" y="133878"/>
                </a:cubicBezTo>
                <a:cubicBezTo>
                  <a:pt x="29209" y="129263"/>
                  <a:pt x="33072" y="128671"/>
                  <a:pt x="38881" y="126735"/>
                </a:cubicBezTo>
                <a:cubicBezTo>
                  <a:pt x="42056" y="121972"/>
                  <a:pt x="46595" y="117877"/>
                  <a:pt x="48406" y="112447"/>
                </a:cubicBezTo>
                <a:lnTo>
                  <a:pt x="50788" y="105303"/>
                </a:lnTo>
                <a:close/>
              </a:path>
            </a:pathLst>
          </a:custGeom>
          <a:solidFill>
            <a:srgbClr val="FF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4" name="Freeform 463"/>
          <p:cNvSpPr/>
          <p:nvPr/>
        </p:nvSpPr>
        <p:spPr bwMode="auto">
          <a:xfrm rot="692232">
            <a:off x="6834631" y="3472693"/>
            <a:ext cx="295275" cy="304800"/>
          </a:xfrm>
          <a:custGeom>
            <a:avLst/>
            <a:gdLst>
              <a:gd name="connsiteX0" fmla="*/ 44764 w 249893"/>
              <a:gd name="connsiteY0" fmla="*/ 219075 h 267765"/>
              <a:gd name="connsiteX1" fmla="*/ 56670 w 249893"/>
              <a:gd name="connsiteY1" fmla="*/ 211931 h 267765"/>
              <a:gd name="connsiteX2" fmla="*/ 49526 w 249893"/>
              <a:gd name="connsiteY2" fmla="*/ 209550 h 267765"/>
              <a:gd name="connsiteX3" fmla="*/ 30476 w 249893"/>
              <a:gd name="connsiteY3" fmla="*/ 204787 h 267765"/>
              <a:gd name="connsiteX4" fmla="*/ 23333 w 249893"/>
              <a:gd name="connsiteY4" fmla="*/ 200025 h 267765"/>
              <a:gd name="connsiteX5" fmla="*/ 30476 w 249893"/>
              <a:gd name="connsiteY5" fmla="*/ 176212 h 267765"/>
              <a:gd name="connsiteX6" fmla="*/ 37620 w 249893"/>
              <a:gd name="connsiteY6" fmla="*/ 173831 h 267765"/>
              <a:gd name="connsiteX7" fmla="*/ 42383 w 249893"/>
              <a:gd name="connsiteY7" fmla="*/ 166687 h 267765"/>
              <a:gd name="connsiteX8" fmla="*/ 40001 w 249893"/>
              <a:gd name="connsiteY8" fmla="*/ 147637 h 267765"/>
              <a:gd name="connsiteX9" fmla="*/ 37620 w 249893"/>
              <a:gd name="connsiteY9" fmla="*/ 140494 h 267765"/>
              <a:gd name="connsiteX10" fmla="*/ 30476 w 249893"/>
              <a:gd name="connsiteY10" fmla="*/ 135731 h 267765"/>
              <a:gd name="connsiteX11" fmla="*/ 23333 w 249893"/>
              <a:gd name="connsiteY11" fmla="*/ 128587 h 267765"/>
              <a:gd name="connsiteX12" fmla="*/ 9045 w 249893"/>
              <a:gd name="connsiteY12" fmla="*/ 121444 h 267765"/>
              <a:gd name="connsiteX13" fmla="*/ 6664 w 249893"/>
              <a:gd name="connsiteY13" fmla="*/ 92869 h 267765"/>
              <a:gd name="connsiteX14" fmla="*/ 13808 w 249893"/>
              <a:gd name="connsiteY14" fmla="*/ 88106 h 267765"/>
              <a:gd name="connsiteX15" fmla="*/ 30476 w 249893"/>
              <a:gd name="connsiteY15" fmla="*/ 66675 h 267765"/>
              <a:gd name="connsiteX16" fmla="*/ 35239 w 249893"/>
              <a:gd name="connsiteY16" fmla="*/ 52387 h 267765"/>
              <a:gd name="connsiteX17" fmla="*/ 44764 w 249893"/>
              <a:gd name="connsiteY17" fmla="*/ 21431 h 267765"/>
              <a:gd name="connsiteX18" fmla="*/ 68576 w 249893"/>
              <a:gd name="connsiteY18" fmla="*/ 23812 h 267765"/>
              <a:gd name="connsiteX19" fmla="*/ 75720 w 249893"/>
              <a:gd name="connsiteY19" fmla="*/ 26194 h 267765"/>
              <a:gd name="connsiteX20" fmla="*/ 78101 w 249893"/>
              <a:gd name="connsiteY20" fmla="*/ 33337 h 267765"/>
              <a:gd name="connsiteX21" fmla="*/ 75720 w 249893"/>
              <a:gd name="connsiteY21" fmla="*/ 47625 h 267765"/>
              <a:gd name="connsiteX22" fmla="*/ 68576 w 249893"/>
              <a:gd name="connsiteY22" fmla="*/ 50006 h 267765"/>
              <a:gd name="connsiteX23" fmla="*/ 63814 w 249893"/>
              <a:gd name="connsiteY23" fmla="*/ 64294 h 267765"/>
              <a:gd name="connsiteX24" fmla="*/ 70958 w 249893"/>
              <a:gd name="connsiteY24" fmla="*/ 66675 h 267765"/>
              <a:gd name="connsiteX25" fmla="*/ 82864 w 249893"/>
              <a:gd name="connsiteY25" fmla="*/ 57150 h 267765"/>
              <a:gd name="connsiteX26" fmla="*/ 85245 w 249893"/>
              <a:gd name="connsiteY26" fmla="*/ 28575 h 267765"/>
              <a:gd name="connsiteX27" fmla="*/ 99533 w 249893"/>
              <a:gd name="connsiteY27" fmla="*/ 7144 h 267765"/>
              <a:gd name="connsiteX28" fmla="*/ 106676 w 249893"/>
              <a:gd name="connsiteY28" fmla="*/ 2381 h 267765"/>
              <a:gd name="connsiteX29" fmla="*/ 113820 w 249893"/>
              <a:gd name="connsiteY29" fmla="*/ 0 h 267765"/>
              <a:gd name="connsiteX30" fmla="*/ 149539 w 249893"/>
              <a:gd name="connsiteY30" fmla="*/ 2381 h 267765"/>
              <a:gd name="connsiteX31" fmla="*/ 156683 w 249893"/>
              <a:gd name="connsiteY31" fmla="*/ 7144 h 267765"/>
              <a:gd name="connsiteX32" fmla="*/ 163826 w 249893"/>
              <a:gd name="connsiteY32" fmla="*/ 9525 h 267765"/>
              <a:gd name="connsiteX33" fmla="*/ 170970 w 249893"/>
              <a:gd name="connsiteY33" fmla="*/ 16669 h 267765"/>
              <a:gd name="connsiteX34" fmla="*/ 173351 w 249893"/>
              <a:gd name="connsiteY34" fmla="*/ 23812 h 267765"/>
              <a:gd name="connsiteX35" fmla="*/ 178114 w 249893"/>
              <a:gd name="connsiteY35" fmla="*/ 30956 h 267765"/>
              <a:gd name="connsiteX36" fmla="*/ 175733 w 249893"/>
              <a:gd name="connsiteY36" fmla="*/ 73819 h 267765"/>
              <a:gd name="connsiteX37" fmla="*/ 163826 w 249893"/>
              <a:gd name="connsiteY37" fmla="*/ 85725 h 267765"/>
              <a:gd name="connsiteX38" fmla="*/ 149539 w 249893"/>
              <a:gd name="connsiteY38" fmla="*/ 97631 h 267765"/>
              <a:gd name="connsiteX39" fmla="*/ 137633 w 249893"/>
              <a:gd name="connsiteY39" fmla="*/ 109537 h 267765"/>
              <a:gd name="connsiteX40" fmla="*/ 132870 w 249893"/>
              <a:gd name="connsiteY40" fmla="*/ 116681 h 267765"/>
              <a:gd name="connsiteX41" fmla="*/ 123345 w 249893"/>
              <a:gd name="connsiteY41" fmla="*/ 138112 h 267765"/>
              <a:gd name="connsiteX42" fmla="*/ 118583 w 249893"/>
              <a:gd name="connsiteY42" fmla="*/ 152400 h 267765"/>
              <a:gd name="connsiteX43" fmla="*/ 123345 w 249893"/>
              <a:gd name="connsiteY43" fmla="*/ 159544 h 267765"/>
              <a:gd name="connsiteX44" fmla="*/ 225739 w 249893"/>
              <a:gd name="connsiteY44" fmla="*/ 164306 h 267765"/>
              <a:gd name="connsiteX45" fmla="*/ 249551 w 249893"/>
              <a:gd name="connsiteY45" fmla="*/ 171450 h 267765"/>
              <a:gd name="connsiteX46" fmla="*/ 247170 w 249893"/>
              <a:gd name="connsiteY46" fmla="*/ 219075 h 267765"/>
              <a:gd name="connsiteX47" fmla="*/ 240026 w 249893"/>
              <a:gd name="connsiteY47" fmla="*/ 226219 h 267765"/>
              <a:gd name="connsiteX48" fmla="*/ 225739 w 249893"/>
              <a:gd name="connsiteY48" fmla="*/ 233362 h 267765"/>
              <a:gd name="connsiteX49" fmla="*/ 218595 w 249893"/>
              <a:gd name="connsiteY49" fmla="*/ 238125 h 267765"/>
              <a:gd name="connsiteX50" fmla="*/ 190020 w 249893"/>
              <a:gd name="connsiteY50" fmla="*/ 242887 h 267765"/>
              <a:gd name="connsiteX51" fmla="*/ 175733 w 249893"/>
              <a:gd name="connsiteY51" fmla="*/ 250031 h 267765"/>
              <a:gd name="connsiteX52" fmla="*/ 161445 w 249893"/>
              <a:gd name="connsiteY52" fmla="*/ 254794 h 267765"/>
              <a:gd name="connsiteX53" fmla="*/ 147158 w 249893"/>
              <a:gd name="connsiteY53" fmla="*/ 261937 h 267765"/>
              <a:gd name="connsiteX54" fmla="*/ 140014 w 249893"/>
              <a:gd name="connsiteY54" fmla="*/ 266700 h 267765"/>
              <a:gd name="connsiteX55" fmla="*/ 123345 w 249893"/>
              <a:gd name="connsiteY55" fmla="*/ 264319 h 267765"/>
              <a:gd name="connsiteX56" fmla="*/ 118583 w 249893"/>
              <a:gd name="connsiteY56" fmla="*/ 250031 h 267765"/>
              <a:gd name="connsiteX57" fmla="*/ 113820 w 249893"/>
              <a:gd name="connsiteY57" fmla="*/ 242887 h 267765"/>
              <a:gd name="connsiteX58" fmla="*/ 94770 w 249893"/>
              <a:gd name="connsiteY58" fmla="*/ 259556 h 267765"/>
              <a:gd name="connsiteX59" fmla="*/ 90008 w 249893"/>
              <a:gd name="connsiteY59" fmla="*/ 266700 h 267765"/>
              <a:gd name="connsiteX60" fmla="*/ 82864 w 249893"/>
              <a:gd name="connsiteY60" fmla="*/ 261937 h 267765"/>
              <a:gd name="connsiteX61" fmla="*/ 75720 w 249893"/>
              <a:gd name="connsiteY61" fmla="*/ 247650 h 267765"/>
              <a:gd name="connsiteX62" fmla="*/ 68576 w 249893"/>
              <a:gd name="connsiteY62" fmla="*/ 245269 h 267765"/>
              <a:gd name="connsiteX63" fmla="*/ 49526 w 249893"/>
              <a:gd name="connsiteY63" fmla="*/ 228600 h 267765"/>
              <a:gd name="connsiteX64" fmla="*/ 51908 w 249893"/>
              <a:gd name="connsiteY64" fmla="*/ 216694 h 267765"/>
              <a:gd name="connsiteX65" fmla="*/ 44764 w 249893"/>
              <a:gd name="connsiteY65" fmla="*/ 219075 h 2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49893" h="267765">
                <a:moveTo>
                  <a:pt x="44764" y="219075"/>
                </a:moveTo>
                <a:cubicBezTo>
                  <a:pt x="45558" y="218281"/>
                  <a:pt x="54600" y="216071"/>
                  <a:pt x="56670" y="211931"/>
                </a:cubicBezTo>
                <a:cubicBezTo>
                  <a:pt x="57792" y="209686"/>
                  <a:pt x="51961" y="210159"/>
                  <a:pt x="49526" y="209550"/>
                </a:cubicBezTo>
                <a:cubicBezTo>
                  <a:pt x="44085" y="208190"/>
                  <a:pt x="35923" y="207511"/>
                  <a:pt x="30476" y="204787"/>
                </a:cubicBezTo>
                <a:cubicBezTo>
                  <a:pt x="27917" y="203507"/>
                  <a:pt x="25714" y="201612"/>
                  <a:pt x="23333" y="200025"/>
                </a:cubicBezTo>
                <a:cubicBezTo>
                  <a:pt x="24375" y="192732"/>
                  <a:pt x="23490" y="181801"/>
                  <a:pt x="30476" y="176212"/>
                </a:cubicBezTo>
                <a:cubicBezTo>
                  <a:pt x="32436" y="174644"/>
                  <a:pt x="35239" y="174625"/>
                  <a:pt x="37620" y="173831"/>
                </a:cubicBezTo>
                <a:cubicBezTo>
                  <a:pt x="39208" y="171450"/>
                  <a:pt x="42124" y="169537"/>
                  <a:pt x="42383" y="166687"/>
                </a:cubicBezTo>
                <a:cubicBezTo>
                  <a:pt x="42962" y="160314"/>
                  <a:pt x="41146" y="153933"/>
                  <a:pt x="40001" y="147637"/>
                </a:cubicBezTo>
                <a:cubicBezTo>
                  <a:pt x="39552" y="145168"/>
                  <a:pt x="39188" y="142454"/>
                  <a:pt x="37620" y="140494"/>
                </a:cubicBezTo>
                <a:cubicBezTo>
                  <a:pt x="35832" y="138259"/>
                  <a:pt x="32675" y="137563"/>
                  <a:pt x="30476" y="135731"/>
                </a:cubicBezTo>
                <a:cubicBezTo>
                  <a:pt x="27889" y="133575"/>
                  <a:pt x="25920" y="130743"/>
                  <a:pt x="23333" y="128587"/>
                </a:cubicBezTo>
                <a:cubicBezTo>
                  <a:pt x="17179" y="123459"/>
                  <a:pt x="16203" y="123830"/>
                  <a:pt x="9045" y="121444"/>
                </a:cubicBezTo>
                <a:cubicBezTo>
                  <a:pt x="1876" y="110689"/>
                  <a:pt x="0" y="111194"/>
                  <a:pt x="6664" y="92869"/>
                </a:cubicBezTo>
                <a:cubicBezTo>
                  <a:pt x="7642" y="90179"/>
                  <a:pt x="11609" y="89938"/>
                  <a:pt x="13808" y="88106"/>
                </a:cubicBezTo>
                <a:cubicBezTo>
                  <a:pt x="19496" y="83365"/>
                  <a:pt x="28434" y="72799"/>
                  <a:pt x="30476" y="66675"/>
                </a:cubicBezTo>
                <a:cubicBezTo>
                  <a:pt x="32064" y="61912"/>
                  <a:pt x="34255" y="57310"/>
                  <a:pt x="35239" y="52387"/>
                </a:cubicBezTo>
                <a:cubicBezTo>
                  <a:pt x="40562" y="25769"/>
                  <a:pt x="35511" y="35310"/>
                  <a:pt x="44764" y="21431"/>
                </a:cubicBezTo>
                <a:cubicBezTo>
                  <a:pt x="52701" y="22225"/>
                  <a:pt x="60692" y="22599"/>
                  <a:pt x="68576" y="23812"/>
                </a:cubicBezTo>
                <a:cubicBezTo>
                  <a:pt x="71057" y="24194"/>
                  <a:pt x="73945" y="24419"/>
                  <a:pt x="75720" y="26194"/>
                </a:cubicBezTo>
                <a:cubicBezTo>
                  <a:pt x="77495" y="27969"/>
                  <a:pt x="77307" y="30956"/>
                  <a:pt x="78101" y="33337"/>
                </a:cubicBezTo>
                <a:cubicBezTo>
                  <a:pt x="77307" y="38100"/>
                  <a:pt x="78116" y="43433"/>
                  <a:pt x="75720" y="47625"/>
                </a:cubicBezTo>
                <a:cubicBezTo>
                  <a:pt x="74475" y="49804"/>
                  <a:pt x="70035" y="47963"/>
                  <a:pt x="68576" y="50006"/>
                </a:cubicBezTo>
                <a:cubicBezTo>
                  <a:pt x="65658" y="54091"/>
                  <a:pt x="63814" y="64294"/>
                  <a:pt x="63814" y="64294"/>
                </a:cubicBezTo>
                <a:cubicBezTo>
                  <a:pt x="66195" y="65088"/>
                  <a:pt x="68448" y="66675"/>
                  <a:pt x="70958" y="66675"/>
                </a:cubicBezTo>
                <a:cubicBezTo>
                  <a:pt x="78625" y="66675"/>
                  <a:pt x="79207" y="62635"/>
                  <a:pt x="82864" y="57150"/>
                </a:cubicBezTo>
                <a:cubicBezTo>
                  <a:pt x="83658" y="47625"/>
                  <a:pt x="83982" y="38049"/>
                  <a:pt x="85245" y="28575"/>
                </a:cubicBezTo>
                <a:cubicBezTo>
                  <a:pt x="86356" y="20239"/>
                  <a:pt x="93400" y="12255"/>
                  <a:pt x="99533" y="7144"/>
                </a:cubicBezTo>
                <a:cubicBezTo>
                  <a:pt x="101731" y="5312"/>
                  <a:pt x="104116" y="3661"/>
                  <a:pt x="106676" y="2381"/>
                </a:cubicBezTo>
                <a:cubicBezTo>
                  <a:pt x="108921" y="1258"/>
                  <a:pt x="111439" y="794"/>
                  <a:pt x="113820" y="0"/>
                </a:cubicBezTo>
                <a:cubicBezTo>
                  <a:pt x="125726" y="794"/>
                  <a:pt x="137769" y="419"/>
                  <a:pt x="149539" y="2381"/>
                </a:cubicBezTo>
                <a:cubicBezTo>
                  <a:pt x="152362" y="2852"/>
                  <a:pt x="154123" y="5864"/>
                  <a:pt x="156683" y="7144"/>
                </a:cubicBezTo>
                <a:cubicBezTo>
                  <a:pt x="158928" y="8266"/>
                  <a:pt x="161445" y="8731"/>
                  <a:pt x="163826" y="9525"/>
                </a:cubicBezTo>
                <a:cubicBezTo>
                  <a:pt x="166207" y="11906"/>
                  <a:pt x="169102" y="13867"/>
                  <a:pt x="170970" y="16669"/>
                </a:cubicBezTo>
                <a:cubicBezTo>
                  <a:pt x="172362" y="18757"/>
                  <a:pt x="172229" y="21567"/>
                  <a:pt x="173351" y="23812"/>
                </a:cubicBezTo>
                <a:cubicBezTo>
                  <a:pt x="174631" y="26372"/>
                  <a:pt x="176526" y="28575"/>
                  <a:pt x="178114" y="30956"/>
                </a:cubicBezTo>
                <a:cubicBezTo>
                  <a:pt x="177320" y="45244"/>
                  <a:pt x="177757" y="59653"/>
                  <a:pt x="175733" y="73819"/>
                </a:cubicBezTo>
                <a:cubicBezTo>
                  <a:pt x="174789" y="80425"/>
                  <a:pt x="167943" y="82293"/>
                  <a:pt x="163826" y="85725"/>
                </a:cubicBezTo>
                <a:cubicBezTo>
                  <a:pt x="145499" y="100999"/>
                  <a:pt x="167270" y="85812"/>
                  <a:pt x="149539" y="97631"/>
                </a:cubicBezTo>
                <a:cubicBezTo>
                  <a:pt x="136837" y="116683"/>
                  <a:pt x="153508" y="93662"/>
                  <a:pt x="137633" y="109537"/>
                </a:cubicBezTo>
                <a:cubicBezTo>
                  <a:pt x="135609" y="111561"/>
                  <a:pt x="134458" y="114300"/>
                  <a:pt x="132870" y="116681"/>
                </a:cubicBezTo>
                <a:cubicBezTo>
                  <a:pt x="127203" y="133684"/>
                  <a:pt x="130893" y="126792"/>
                  <a:pt x="123345" y="138112"/>
                </a:cubicBezTo>
                <a:cubicBezTo>
                  <a:pt x="121758" y="142875"/>
                  <a:pt x="115799" y="148223"/>
                  <a:pt x="118583" y="152400"/>
                </a:cubicBezTo>
                <a:cubicBezTo>
                  <a:pt x="120170" y="154781"/>
                  <a:pt x="120501" y="159228"/>
                  <a:pt x="123345" y="159544"/>
                </a:cubicBezTo>
                <a:cubicBezTo>
                  <a:pt x="157304" y="163317"/>
                  <a:pt x="225739" y="164306"/>
                  <a:pt x="225739" y="164306"/>
                </a:cubicBezTo>
                <a:cubicBezTo>
                  <a:pt x="243131" y="170104"/>
                  <a:pt x="235156" y="167852"/>
                  <a:pt x="249551" y="171450"/>
                </a:cubicBezTo>
                <a:cubicBezTo>
                  <a:pt x="248757" y="187325"/>
                  <a:pt x="249893" y="203415"/>
                  <a:pt x="247170" y="219075"/>
                </a:cubicBezTo>
                <a:cubicBezTo>
                  <a:pt x="246593" y="222393"/>
                  <a:pt x="242613" y="224063"/>
                  <a:pt x="240026" y="226219"/>
                </a:cubicBezTo>
                <a:cubicBezTo>
                  <a:pt x="233871" y="231348"/>
                  <a:pt x="232899" y="230976"/>
                  <a:pt x="225739" y="233362"/>
                </a:cubicBezTo>
                <a:cubicBezTo>
                  <a:pt x="223358" y="234950"/>
                  <a:pt x="221360" y="237388"/>
                  <a:pt x="218595" y="238125"/>
                </a:cubicBezTo>
                <a:cubicBezTo>
                  <a:pt x="209265" y="240613"/>
                  <a:pt x="190020" y="242887"/>
                  <a:pt x="190020" y="242887"/>
                </a:cubicBezTo>
                <a:cubicBezTo>
                  <a:pt x="163953" y="251579"/>
                  <a:pt x="203442" y="237716"/>
                  <a:pt x="175733" y="250031"/>
                </a:cubicBezTo>
                <a:cubicBezTo>
                  <a:pt x="171145" y="252070"/>
                  <a:pt x="165622" y="252009"/>
                  <a:pt x="161445" y="254794"/>
                </a:cubicBezTo>
                <a:cubicBezTo>
                  <a:pt x="152213" y="260948"/>
                  <a:pt x="157016" y="258651"/>
                  <a:pt x="147158" y="261937"/>
                </a:cubicBezTo>
                <a:cubicBezTo>
                  <a:pt x="144777" y="263525"/>
                  <a:pt x="142862" y="266415"/>
                  <a:pt x="140014" y="266700"/>
                </a:cubicBezTo>
                <a:cubicBezTo>
                  <a:pt x="134429" y="267259"/>
                  <a:pt x="127775" y="267765"/>
                  <a:pt x="123345" y="264319"/>
                </a:cubicBezTo>
                <a:cubicBezTo>
                  <a:pt x="119382" y="261237"/>
                  <a:pt x="121368" y="254208"/>
                  <a:pt x="118583" y="250031"/>
                </a:cubicBezTo>
                <a:lnTo>
                  <a:pt x="113820" y="242887"/>
                </a:lnTo>
                <a:cubicBezTo>
                  <a:pt x="98743" y="246657"/>
                  <a:pt x="106110" y="242546"/>
                  <a:pt x="94770" y="259556"/>
                </a:cubicBezTo>
                <a:lnTo>
                  <a:pt x="90008" y="266700"/>
                </a:lnTo>
                <a:cubicBezTo>
                  <a:pt x="87627" y="265112"/>
                  <a:pt x="84652" y="264172"/>
                  <a:pt x="82864" y="261937"/>
                </a:cubicBezTo>
                <a:cubicBezTo>
                  <a:pt x="75195" y="252350"/>
                  <a:pt x="86874" y="256573"/>
                  <a:pt x="75720" y="247650"/>
                </a:cubicBezTo>
                <a:cubicBezTo>
                  <a:pt x="73760" y="246082"/>
                  <a:pt x="70957" y="246063"/>
                  <a:pt x="68576" y="245269"/>
                </a:cubicBezTo>
                <a:cubicBezTo>
                  <a:pt x="51908" y="234156"/>
                  <a:pt x="57464" y="240506"/>
                  <a:pt x="49526" y="228600"/>
                </a:cubicBezTo>
                <a:cubicBezTo>
                  <a:pt x="50320" y="224631"/>
                  <a:pt x="49663" y="220062"/>
                  <a:pt x="51908" y="216694"/>
                </a:cubicBezTo>
                <a:cubicBezTo>
                  <a:pt x="60557" y="203720"/>
                  <a:pt x="43970" y="219869"/>
                  <a:pt x="44764" y="219075"/>
                </a:cubicBezTo>
                <a:close/>
              </a:path>
            </a:pathLst>
          </a:cu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5" name="Freeform 464"/>
          <p:cNvSpPr/>
          <p:nvPr/>
        </p:nvSpPr>
        <p:spPr bwMode="auto">
          <a:xfrm rot="692232">
            <a:off x="6885431" y="3528256"/>
            <a:ext cx="160337" cy="207962"/>
          </a:xfrm>
          <a:custGeom>
            <a:avLst/>
            <a:gdLst>
              <a:gd name="connsiteX0" fmla="*/ 794 w 137190"/>
              <a:gd name="connsiteY0" fmla="*/ 26193 h 183356"/>
              <a:gd name="connsiteX1" fmla="*/ 7937 w 137190"/>
              <a:gd name="connsiteY1" fmla="*/ 14287 h 183356"/>
              <a:gd name="connsiteX2" fmla="*/ 19844 w 137190"/>
              <a:gd name="connsiteY2" fmla="*/ 2381 h 183356"/>
              <a:gd name="connsiteX3" fmla="*/ 29369 w 137190"/>
              <a:gd name="connsiteY3" fmla="*/ 0 h 183356"/>
              <a:gd name="connsiteX4" fmla="*/ 67469 w 137190"/>
              <a:gd name="connsiteY4" fmla="*/ 2381 h 183356"/>
              <a:gd name="connsiteX5" fmla="*/ 74612 w 137190"/>
              <a:gd name="connsiteY5" fmla="*/ 7143 h 183356"/>
              <a:gd name="connsiteX6" fmla="*/ 81756 w 137190"/>
              <a:gd name="connsiteY6" fmla="*/ 9525 h 183356"/>
              <a:gd name="connsiteX7" fmla="*/ 81756 w 137190"/>
              <a:gd name="connsiteY7" fmla="*/ 52387 h 183356"/>
              <a:gd name="connsiteX8" fmla="*/ 74612 w 137190"/>
              <a:gd name="connsiteY8" fmla="*/ 59531 h 183356"/>
              <a:gd name="connsiteX9" fmla="*/ 60325 w 137190"/>
              <a:gd name="connsiteY9" fmla="*/ 69056 h 183356"/>
              <a:gd name="connsiteX10" fmla="*/ 53181 w 137190"/>
              <a:gd name="connsiteY10" fmla="*/ 73818 h 183356"/>
              <a:gd name="connsiteX11" fmla="*/ 46037 w 137190"/>
              <a:gd name="connsiteY11" fmla="*/ 76200 h 183356"/>
              <a:gd name="connsiteX12" fmla="*/ 43656 w 137190"/>
              <a:gd name="connsiteY12" fmla="*/ 83343 h 183356"/>
              <a:gd name="connsiteX13" fmla="*/ 50800 w 137190"/>
              <a:gd name="connsiteY13" fmla="*/ 85725 h 183356"/>
              <a:gd name="connsiteX14" fmla="*/ 57944 w 137190"/>
              <a:gd name="connsiteY14" fmla="*/ 92868 h 183356"/>
              <a:gd name="connsiteX15" fmla="*/ 67469 w 137190"/>
              <a:gd name="connsiteY15" fmla="*/ 107156 h 183356"/>
              <a:gd name="connsiteX16" fmla="*/ 79375 w 137190"/>
              <a:gd name="connsiteY16" fmla="*/ 126206 h 183356"/>
              <a:gd name="connsiteX17" fmla="*/ 84137 w 137190"/>
              <a:gd name="connsiteY17" fmla="*/ 133350 h 183356"/>
              <a:gd name="connsiteX18" fmla="*/ 131762 w 137190"/>
              <a:gd name="connsiteY18" fmla="*/ 140493 h 183356"/>
              <a:gd name="connsiteX19" fmla="*/ 131762 w 137190"/>
              <a:gd name="connsiteY19" fmla="*/ 157162 h 183356"/>
              <a:gd name="connsiteX20" fmla="*/ 117475 w 137190"/>
              <a:gd name="connsiteY20" fmla="*/ 161925 h 183356"/>
              <a:gd name="connsiteX21" fmla="*/ 74612 w 137190"/>
              <a:gd name="connsiteY21" fmla="*/ 164306 h 183356"/>
              <a:gd name="connsiteX22" fmla="*/ 67469 w 137190"/>
              <a:gd name="connsiteY22" fmla="*/ 166687 h 183356"/>
              <a:gd name="connsiteX23" fmla="*/ 53181 w 137190"/>
              <a:gd name="connsiteY23" fmla="*/ 176212 h 183356"/>
              <a:gd name="connsiteX24" fmla="*/ 38894 w 137190"/>
              <a:gd name="connsiteY24" fmla="*/ 180975 h 183356"/>
              <a:gd name="connsiteX25" fmla="*/ 31750 w 137190"/>
              <a:gd name="connsiteY25" fmla="*/ 183356 h 183356"/>
              <a:gd name="connsiteX26" fmla="*/ 29369 w 137190"/>
              <a:gd name="connsiteY26" fmla="*/ 176212 h 183356"/>
              <a:gd name="connsiteX27" fmla="*/ 31750 w 137190"/>
              <a:gd name="connsiteY27" fmla="*/ 159543 h 183356"/>
              <a:gd name="connsiteX28" fmla="*/ 43656 w 137190"/>
              <a:gd name="connsiteY28" fmla="*/ 145256 h 183356"/>
              <a:gd name="connsiteX29" fmla="*/ 48419 w 137190"/>
              <a:gd name="connsiteY29" fmla="*/ 138112 h 183356"/>
              <a:gd name="connsiteX30" fmla="*/ 48419 w 137190"/>
              <a:gd name="connsiteY30" fmla="*/ 92868 h 183356"/>
              <a:gd name="connsiteX31" fmla="*/ 34131 w 137190"/>
              <a:gd name="connsiteY31" fmla="*/ 83343 h 183356"/>
              <a:gd name="connsiteX32" fmla="*/ 24606 w 137190"/>
              <a:gd name="connsiteY32" fmla="*/ 69056 h 183356"/>
              <a:gd name="connsiteX33" fmla="*/ 19844 w 137190"/>
              <a:gd name="connsiteY33" fmla="*/ 61912 h 183356"/>
              <a:gd name="connsiteX34" fmla="*/ 15081 w 137190"/>
              <a:gd name="connsiteY34" fmla="*/ 47625 h 183356"/>
              <a:gd name="connsiteX35" fmla="*/ 3175 w 137190"/>
              <a:gd name="connsiteY35" fmla="*/ 33337 h 183356"/>
              <a:gd name="connsiteX36" fmla="*/ 794 w 137190"/>
              <a:gd name="connsiteY36" fmla="*/ 26193 h 18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7190" h="183356">
                <a:moveTo>
                  <a:pt x="794" y="26193"/>
                </a:moveTo>
                <a:cubicBezTo>
                  <a:pt x="1588" y="23018"/>
                  <a:pt x="5484" y="18212"/>
                  <a:pt x="7937" y="14287"/>
                </a:cubicBezTo>
                <a:cubicBezTo>
                  <a:pt x="11809" y="8092"/>
                  <a:pt x="12797" y="5401"/>
                  <a:pt x="19844" y="2381"/>
                </a:cubicBezTo>
                <a:cubicBezTo>
                  <a:pt x="22852" y="1092"/>
                  <a:pt x="26194" y="794"/>
                  <a:pt x="29369" y="0"/>
                </a:cubicBezTo>
                <a:cubicBezTo>
                  <a:pt x="42069" y="794"/>
                  <a:pt x="54900" y="397"/>
                  <a:pt x="67469" y="2381"/>
                </a:cubicBezTo>
                <a:cubicBezTo>
                  <a:pt x="70296" y="2827"/>
                  <a:pt x="72053" y="5863"/>
                  <a:pt x="74612" y="7143"/>
                </a:cubicBezTo>
                <a:cubicBezTo>
                  <a:pt x="76857" y="8266"/>
                  <a:pt x="79375" y="8731"/>
                  <a:pt x="81756" y="9525"/>
                </a:cubicBezTo>
                <a:cubicBezTo>
                  <a:pt x="87160" y="25737"/>
                  <a:pt x="87872" y="24867"/>
                  <a:pt x="81756" y="52387"/>
                </a:cubicBezTo>
                <a:cubicBezTo>
                  <a:pt x="81025" y="55675"/>
                  <a:pt x="77270" y="57463"/>
                  <a:pt x="74612" y="59531"/>
                </a:cubicBezTo>
                <a:cubicBezTo>
                  <a:pt x="70094" y="63045"/>
                  <a:pt x="65087" y="65881"/>
                  <a:pt x="60325" y="69056"/>
                </a:cubicBezTo>
                <a:cubicBezTo>
                  <a:pt x="57944" y="70643"/>
                  <a:pt x="55896" y="72913"/>
                  <a:pt x="53181" y="73818"/>
                </a:cubicBezTo>
                <a:lnTo>
                  <a:pt x="46037" y="76200"/>
                </a:lnTo>
                <a:cubicBezTo>
                  <a:pt x="45243" y="78581"/>
                  <a:pt x="42533" y="81098"/>
                  <a:pt x="43656" y="83343"/>
                </a:cubicBezTo>
                <a:cubicBezTo>
                  <a:pt x="44779" y="85588"/>
                  <a:pt x="48711" y="84333"/>
                  <a:pt x="50800" y="85725"/>
                </a:cubicBezTo>
                <a:cubicBezTo>
                  <a:pt x="53602" y="87593"/>
                  <a:pt x="55563" y="90487"/>
                  <a:pt x="57944" y="92868"/>
                </a:cubicBezTo>
                <a:cubicBezTo>
                  <a:pt x="65820" y="116500"/>
                  <a:pt x="52606" y="80402"/>
                  <a:pt x="67469" y="107156"/>
                </a:cubicBezTo>
                <a:cubicBezTo>
                  <a:pt x="79137" y="128159"/>
                  <a:pt x="64633" y="116377"/>
                  <a:pt x="79375" y="126206"/>
                </a:cubicBezTo>
                <a:cubicBezTo>
                  <a:pt x="80962" y="128587"/>
                  <a:pt x="81710" y="131833"/>
                  <a:pt x="84137" y="133350"/>
                </a:cubicBezTo>
                <a:cubicBezTo>
                  <a:pt x="95896" y="140699"/>
                  <a:pt x="122485" y="139830"/>
                  <a:pt x="131762" y="140493"/>
                </a:cubicBezTo>
                <a:cubicBezTo>
                  <a:pt x="133310" y="145137"/>
                  <a:pt x="137190" y="152510"/>
                  <a:pt x="131762" y="157162"/>
                </a:cubicBezTo>
                <a:cubicBezTo>
                  <a:pt x="127951" y="160429"/>
                  <a:pt x="122487" y="161647"/>
                  <a:pt x="117475" y="161925"/>
                </a:cubicBezTo>
                <a:lnTo>
                  <a:pt x="74612" y="164306"/>
                </a:lnTo>
                <a:cubicBezTo>
                  <a:pt x="72231" y="165100"/>
                  <a:pt x="69663" y="165468"/>
                  <a:pt x="67469" y="166687"/>
                </a:cubicBezTo>
                <a:cubicBezTo>
                  <a:pt x="62465" y="169467"/>
                  <a:pt x="58611" y="174402"/>
                  <a:pt x="53181" y="176212"/>
                </a:cubicBezTo>
                <a:lnTo>
                  <a:pt x="38894" y="180975"/>
                </a:lnTo>
                <a:lnTo>
                  <a:pt x="31750" y="183356"/>
                </a:lnTo>
                <a:cubicBezTo>
                  <a:pt x="30956" y="180975"/>
                  <a:pt x="29369" y="178722"/>
                  <a:pt x="29369" y="176212"/>
                </a:cubicBezTo>
                <a:cubicBezTo>
                  <a:pt x="29369" y="170599"/>
                  <a:pt x="30137" y="164919"/>
                  <a:pt x="31750" y="159543"/>
                </a:cubicBezTo>
                <a:cubicBezTo>
                  <a:pt x="33412" y="154001"/>
                  <a:pt x="40335" y="149241"/>
                  <a:pt x="43656" y="145256"/>
                </a:cubicBezTo>
                <a:cubicBezTo>
                  <a:pt x="45488" y="143057"/>
                  <a:pt x="46831" y="140493"/>
                  <a:pt x="48419" y="138112"/>
                </a:cubicBezTo>
                <a:cubicBezTo>
                  <a:pt x="52390" y="122228"/>
                  <a:pt x="55773" y="112829"/>
                  <a:pt x="48419" y="92868"/>
                </a:cubicBezTo>
                <a:cubicBezTo>
                  <a:pt x="46440" y="87497"/>
                  <a:pt x="34131" y="83343"/>
                  <a:pt x="34131" y="83343"/>
                </a:cubicBezTo>
                <a:lnTo>
                  <a:pt x="24606" y="69056"/>
                </a:lnTo>
                <a:cubicBezTo>
                  <a:pt x="23019" y="66675"/>
                  <a:pt x="20749" y="64627"/>
                  <a:pt x="19844" y="61912"/>
                </a:cubicBezTo>
                <a:cubicBezTo>
                  <a:pt x="18256" y="57150"/>
                  <a:pt x="18631" y="51175"/>
                  <a:pt x="15081" y="47625"/>
                </a:cubicBezTo>
                <a:cubicBezTo>
                  <a:pt x="12600" y="45144"/>
                  <a:pt x="4122" y="37601"/>
                  <a:pt x="3175" y="33337"/>
                </a:cubicBezTo>
                <a:cubicBezTo>
                  <a:pt x="2142" y="28688"/>
                  <a:pt x="0" y="29368"/>
                  <a:pt x="794" y="26193"/>
                </a:cubicBezTo>
                <a:close/>
              </a:path>
            </a:pathLst>
          </a:custGeom>
          <a:solidFill>
            <a:srgbClr val="FF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6" name="Freeform 465"/>
          <p:cNvSpPr/>
          <p:nvPr/>
        </p:nvSpPr>
        <p:spPr bwMode="auto">
          <a:xfrm rot="1035110">
            <a:off x="5838079" y="2576374"/>
            <a:ext cx="561975" cy="527050"/>
          </a:xfrm>
          <a:custGeom>
            <a:avLst/>
            <a:gdLst>
              <a:gd name="connsiteX0" fmla="*/ 1155 w 557592"/>
              <a:gd name="connsiteY0" fmla="*/ 321469 h 498925"/>
              <a:gd name="connsiteX1" fmla="*/ 8299 w 557592"/>
              <a:gd name="connsiteY1" fmla="*/ 295275 h 498925"/>
              <a:gd name="connsiteX2" fmla="*/ 22586 w 557592"/>
              <a:gd name="connsiteY2" fmla="*/ 285750 h 498925"/>
              <a:gd name="connsiteX3" fmla="*/ 36874 w 557592"/>
              <a:gd name="connsiteY3" fmla="*/ 273844 h 498925"/>
              <a:gd name="connsiteX4" fmla="*/ 48780 w 557592"/>
              <a:gd name="connsiteY4" fmla="*/ 264319 h 498925"/>
              <a:gd name="connsiteX5" fmla="*/ 53542 w 557592"/>
              <a:gd name="connsiteY5" fmla="*/ 257175 h 498925"/>
              <a:gd name="connsiteX6" fmla="*/ 60686 w 557592"/>
              <a:gd name="connsiteY6" fmla="*/ 252412 h 498925"/>
              <a:gd name="connsiteX7" fmla="*/ 70211 w 557592"/>
              <a:gd name="connsiteY7" fmla="*/ 235744 h 498925"/>
              <a:gd name="connsiteX8" fmla="*/ 74974 w 557592"/>
              <a:gd name="connsiteY8" fmla="*/ 221456 h 498925"/>
              <a:gd name="connsiteX9" fmla="*/ 77355 w 557592"/>
              <a:gd name="connsiteY9" fmla="*/ 214312 h 498925"/>
              <a:gd name="connsiteX10" fmla="*/ 82117 w 557592"/>
              <a:gd name="connsiteY10" fmla="*/ 190500 h 498925"/>
              <a:gd name="connsiteX11" fmla="*/ 84499 w 557592"/>
              <a:gd name="connsiteY11" fmla="*/ 178594 h 498925"/>
              <a:gd name="connsiteX12" fmla="*/ 86880 w 557592"/>
              <a:gd name="connsiteY12" fmla="*/ 171450 h 498925"/>
              <a:gd name="connsiteX13" fmla="*/ 94024 w 557592"/>
              <a:gd name="connsiteY13" fmla="*/ 147637 h 498925"/>
              <a:gd name="connsiteX14" fmla="*/ 103549 w 557592"/>
              <a:gd name="connsiteY14" fmla="*/ 130969 h 498925"/>
              <a:gd name="connsiteX15" fmla="*/ 113074 w 557592"/>
              <a:gd name="connsiteY15" fmla="*/ 114300 h 498925"/>
              <a:gd name="connsiteX16" fmla="*/ 120217 w 557592"/>
              <a:gd name="connsiteY16" fmla="*/ 97631 h 498925"/>
              <a:gd name="connsiteX17" fmla="*/ 122599 w 557592"/>
              <a:gd name="connsiteY17" fmla="*/ 90487 h 498925"/>
              <a:gd name="connsiteX18" fmla="*/ 132124 w 557592"/>
              <a:gd name="connsiteY18" fmla="*/ 71437 h 498925"/>
              <a:gd name="connsiteX19" fmla="*/ 134505 w 557592"/>
              <a:gd name="connsiteY19" fmla="*/ 64294 h 498925"/>
              <a:gd name="connsiteX20" fmla="*/ 141649 w 557592"/>
              <a:gd name="connsiteY20" fmla="*/ 57150 h 498925"/>
              <a:gd name="connsiteX21" fmla="*/ 155936 w 557592"/>
              <a:gd name="connsiteY21" fmla="*/ 40481 h 498925"/>
              <a:gd name="connsiteX22" fmla="*/ 163080 w 557592"/>
              <a:gd name="connsiteY22" fmla="*/ 38100 h 498925"/>
              <a:gd name="connsiteX23" fmla="*/ 170224 w 557592"/>
              <a:gd name="connsiteY23" fmla="*/ 30956 h 498925"/>
              <a:gd name="connsiteX24" fmla="*/ 177367 w 557592"/>
              <a:gd name="connsiteY24" fmla="*/ 28575 h 498925"/>
              <a:gd name="connsiteX25" fmla="*/ 184511 w 557592"/>
              <a:gd name="connsiteY25" fmla="*/ 23812 h 498925"/>
              <a:gd name="connsiteX26" fmla="*/ 191655 w 557592"/>
              <a:gd name="connsiteY26" fmla="*/ 21431 h 498925"/>
              <a:gd name="connsiteX27" fmla="*/ 205942 w 557592"/>
              <a:gd name="connsiteY27" fmla="*/ 14287 h 498925"/>
              <a:gd name="connsiteX28" fmla="*/ 227374 w 557592"/>
              <a:gd name="connsiteY28" fmla="*/ 11906 h 498925"/>
              <a:gd name="connsiteX29" fmla="*/ 339292 w 557592"/>
              <a:gd name="connsiteY29" fmla="*/ 14287 h 498925"/>
              <a:gd name="connsiteX30" fmla="*/ 358342 w 557592"/>
              <a:gd name="connsiteY30" fmla="*/ 14287 h 498925"/>
              <a:gd name="connsiteX31" fmla="*/ 375011 w 557592"/>
              <a:gd name="connsiteY31" fmla="*/ 4762 h 498925"/>
              <a:gd name="connsiteX32" fmla="*/ 394061 w 557592"/>
              <a:gd name="connsiteY32" fmla="*/ 0 h 498925"/>
              <a:gd name="connsiteX33" fmla="*/ 432161 w 557592"/>
              <a:gd name="connsiteY33" fmla="*/ 2381 h 498925"/>
              <a:gd name="connsiteX34" fmla="*/ 444067 w 557592"/>
              <a:gd name="connsiteY34" fmla="*/ 14287 h 498925"/>
              <a:gd name="connsiteX35" fmla="*/ 448830 w 557592"/>
              <a:gd name="connsiteY35" fmla="*/ 28575 h 498925"/>
              <a:gd name="connsiteX36" fmla="*/ 455974 w 557592"/>
              <a:gd name="connsiteY36" fmla="*/ 50006 h 498925"/>
              <a:gd name="connsiteX37" fmla="*/ 463117 w 557592"/>
              <a:gd name="connsiteY37" fmla="*/ 64294 h 498925"/>
              <a:gd name="connsiteX38" fmla="*/ 470261 w 557592"/>
              <a:gd name="connsiteY38" fmla="*/ 69056 h 498925"/>
              <a:gd name="connsiteX39" fmla="*/ 494074 w 557592"/>
              <a:gd name="connsiteY39" fmla="*/ 85725 h 498925"/>
              <a:gd name="connsiteX40" fmla="*/ 501217 w 557592"/>
              <a:gd name="connsiteY40" fmla="*/ 90487 h 498925"/>
              <a:gd name="connsiteX41" fmla="*/ 522649 w 557592"/>
              <a:gd name="connsiteY41" fmla="*/ 97631 h 498925"/>
              <a:gd name="connsiteX42" fmla="*/ 529792 w 557592"/>
              <a:gd name="connsiteY42" fmla="*/ 100012 h 498925"/>
              <a:gd name="connsiteX43" fmla="*/ 546461 w 557592"/>
              <a:gd name="connsiteY43" fmla="*/ 116681 h 498925"/>
              <a:gd name="connsiteX44" fmla="*/ 548842 w 557592"/>
              <a:gd name="connsiteY44" fmla="*/ 147637 h 498925"/>
              <a:gd name="connsiteX45" fmla="*/ 553605 w 557592"/>
              <a:gd name="connsiteY45" fmla="*/ 171450 h 498925"/>
              <a:gd name="connsiteX46" fmla="*/ 555986 w 557592"/>
              <a:gd name="connsiteY46" fmla="*/ 197644 h 498925"/>
              <a:gd name="connsiteX47" fmla="*/ 551224 w 557592"/>
              <a:gd name="connsiteY47" fmla="*/ 292894 h 498925"/>
              <a:gd name="connsiteX48" fmla="*/ 541699 w 557592"/>
              <a:gd name="connsiteY48" fmla="*/ 319087 h 498925"/>
              <a:gd name="connsiteX49" fmla="*/ 534555 w 557592"/>
              <a:gd name="connsiteY49" fmla="*/ 323850 h 498925"/>
              <a:gd name="connsiteX50" fmla="*/ 520267 w 557592"/>
              <a:gd name="connsiteY50" fmla="*/ 328612 h 498925"/>
              <a:gd name="connsiteX51" fmla="*/ 508361 w 557592"/>
              <a:gd name="connsiteY51" fmla="*/ 350044 h 498925"/>
              <a:gd name="connsiteX52" fmla="*/ 505980 w 557592"/>
              <a:gd name="connsiteY52" fmla="*/ 366712 h 498925"/>
              <a:gd name="connsiteX53" fmla="*/ 503599 w 557592"/>
              <a:gd name="connsiteY53" fmla="*/ 392906 h 498925"/>
              <a:gd name="connsiteX54" fmla="*/ 501217 w 557592"/>
              <a:gd name="connsiteY54" fmla="*/ 400050 h 498925"/>
              <a:gd name="connsiteX55" fmla="*/ 498836 w 557592"/>
              <a:gd name="connsiteY55" fmla="*/ 409575 h 498925"/>
              <a:gd name="connsiteX56" fmla="*/ 494074 w 557592"/>
              <a:gd name="connsiteY56" fmla="*/ 416719 h 498925"/>
              <a:gd name="connsiteX57" fmla="*/ 482167 w 557592"/>
              <a:gd name="connsiteY57" fmla="*/ 440531 h 498925"/>
              <a:gd name="connsiteX58" fmla="*/ 477405 w 557592"/>
              <a:gd name="connsiteY58" fmla="*/ 447675 h 498925"/>
              <a:gd name="connsiteX59" fmla="*/ 463117 w 557592"/>
              <a:gd name="connsiteY59" fmla="*/ 457200 h 498925"/>
              <a:gd name="connsiteX60" fmla="*/ 394061 w 557592"/>
              <a:gd name="connsiteY60" fmla="*/ 464344 h 498925"/>
              <a:gd name="connsiteX61" fmla="*/ 372630 w 557592"/>
              <a:gd name="connsiteY61" fmla="*/ 478631 h 498925"/>
              <a:gd name="connsiteX62" fmla="*/ 365486 w 557592"/>
              <a:gd name="connsiteY62" fmla="*/ 483394 h 498925"/>
              <a:gd name="connsiteX63" fmla="*/ 351199 w 557592"/>
              <a:gd name="connsiteY63" fmla="*/ 488156 h 498925"/>
              <a:gd name="connsiteX64" fmla="*/ 344055 w 557592"/>
              <a:gd name="connsiteY64" fmla="*/ 492919 h 498925"/>
              <a:gd name="connsiteX65" fmla="*/ 274999 w 557592"/>
              <a:gd name="connsiteY65" fmla="*/ 492919 h 498925"/>
              <a:gd name="connsiteX66" fmla="*/ 267855 w 557592"/>
              <a:gd name="connsiteY66" fmla="*/ 490537 h 498925"/>
              <a:gd name="connsiteX67" fmla="*/ 253567 w 557592"/>
              <a:gd name="connsiteY67" fmla="*/ 481012 h 498925"/>
              <a:gd name="connsiteX68" fmla="*/ 244042 w 557592"/>
              <a:gd name="connsiteY68" fmla="*/ 461962 h 498925"/>
              <a:gd name="connsiteX69" fmla="*/ 241661 w 557592"/>
              <a:gd name="connsiteY69" fmla="*/ 454819 h 498925"/>
              <a:gd name="connsiteX70" fmla="*/ 234517 w 557592"/>
              <a:gd name="connsiteY70" fmla="*/ 438150 h 498925"/>
              <a:gd name="connsiteX71" fmla="*/ 229755 w 557592"/>
              <a:gd name="connsiteY71" fmla="*/ 419100 h 498925"/>
              <a:gd name="connsiteX72" fmla="*/ 227374 w 557592"/>
              <a:gd name="connsiteY72" fmla="*/ 411956 h 498925"/>
              <a:gd name="connsiteX73" fmla="*/ 222611 w 557592"/>
              <a:gd name="connsiteY73" fmla="*/ 404812 h 498925"/>
              <a:gd name="connsiteX74" fmla="*/ 215467 w 557592"/>
              <a:gd name="connsiteY74" fmla="*/ 397669 h 498925"/>
              <a:gd name="connsiteX75" fmla="*/ 182130 w 557592"/>
              <a:gd name="connsiteY75" fmla="*/ 383381 h 498925"/>
              <a:gd name="connsiteX76" fmla="*/ 174986 w 557592"/>
              <a:gd name="connsiteY76" fmla="*/ 381000 h 498925"/>
              <a:gd name="connsiteX77" fmla="*/ 167842 w 557592"/>
              <a:gd name="connsiteY77" fmla="*/ 378619 h 498925"/>
              <a:gd name="connsiteX78" fmla="*/ 146411 w 557592"/>
              <a:gd name="connsiteY78" fmla="*/ 369094 h 498925"/>
              <a:gd name="connsiteX79" fmla="*/ 132124 w 557592"/>
              <a:gd name="connsiteY79" fmla="*/ 364331 h 498925"/>
              <a:gd name="connsiteX80" fmla="*/ 124980 w 557592"/>
              <a:gd name="connsiteY80" fmla="*/ 361950 h 498925"/>
              <a:gd name="connsiteX81" fmla="*/ 115455 w 557592"/>
              <a:gd name="connsiteY81" fmla="*/ 359569 h 498925"/>
              <a:gd name="connsiteX82" fmla="*/ 98786 w 557592"/>
              <a:gd name="connsiteY82" fmla="*/ 352425 h 498925"/>
              <a:gd name="connsiteX83" fmla="*/ 74974 w 557592"/>
              <a:gd name="connsiteY83" fmla="*/ 345281 h 498925"/>
              <a:gd name="connsiteX84" fmla="*/ 63067 w 557592"/>
              <a:gd name="connsiteY84" fmla="*/ 342900 h 498925"/>
              <a:gd name="connsiteX85" fmla="*/ 48780 w 557592"/>
              <a:gd name="connsiteY85" fmla="*/ 338137 h 498925"/>
              <a:gd name="connsiteX86" fmla="*/ 3536 w 557592"/>
              <a:gd name="connsiteY86" fmla="*/ 335756 h 498925"/>
              <a:gd name="connsiteX87" fmla="*/ 1155 w 557592"/>
              <a:gd name="connsiteY87" fmla="*/ 321469 h 49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57592" h="498925">
                <a:moveTo>
                  <a:pt x="1155" y="321469"/>
                </a:moveTo>
                <a:cubicBezTo>
                  <a:pt x="1949" y="314722"/>
                  <a:pt x="3643" y="303036"/>
                  <a:pt x="8299" y="295275"/>
                </a:cubicBezTo>
                <a:cubicBezTo>
                  <a:pt x="11244" y="290367"/>
                  <a:pt x="18539" y="289797"/>
                  <a:pt x="22586" y="285750"/>
                </a:cubicBezTo>
                <a:cubicBezTo>
                  <a:pt x="31754" y="276582"/>
                  <a:pt x="26928" y="280474"/>
                  <a:pt x="36874" y="273844"/>
                </a:cubicBezTo>
                <a:cubicBezTo>
                  <a:pt x="50521" y="253371"/>
                  <a:pt x="32349" y="277464"/>
                  <a:pt x="48780" y="264319"/>
                </a:cubicBezTo>
                <a:cubicBezTo>
                  <a:pt x="51015" y="262531"/>
                  <a:pt x="51518" y="259199"/>
                  <a:pt x="53542" y="257175"/>
                </a:cubicBezTo>
                <a:cubicBezTo>
                  <a:pt x="55566" y="255151"/>
                  <a:pt x="58305" y="254000"/>
                  <a:pt x="60686" y="252412"/>
                </a:cubicBezTo>
                <a:cubicBezTo>
                  <a:pt x="64985" y="245966"/>
                  <a:pt x="67188" y="243301"/>
                  <a:pt x="70211" y="235744"/>
                </a:cubicBezTo>
                <a:cubicBezTo>
                  <a:pt x="72075" y="231083"/>
                  <a:pt x="73386" y="226219"/>
                  <a:pt x="74974" y="221456"/>
                </a:cubicBezTo>
                <a:cubicBezTo>
                  <a:pt x="75768" y="219075"/>
                  <a:pt x="76863" y="216773"/>
                  <a:pt x="77355" y="214312"/>
                </a:cubicBezTo>
                <a:lnTo>
                  <a:pt x="82117" y="190500"/>
                </a:lnTo>
                <a:cubicBezTo>
                  <a:pt x="82911" y="186531"/>
                  <a:pt x="83219" y="182434"/>
                  <a:pt x="84499" y="178594"/>
                </a:cubicBezTo>
                <a:cubicBezTo>
                  <a:pt x="85293" y="176213"/>
                  <a:pt x="86190" y="173864"/>
                  <a:pt x="86880" y="171450"/>
                </a:cubicBezTo>
                <a:cubicBezTo>
                  <a:pt x="89159" y="163471"/>
                  <a:pt x="90249" y="155187"/>
                  <a:pt x="94024" y="147637"/>
                </a:cubicBezTo>
                <a:cubicBezTo>
                  <a:pt x="108415" y="118853"/>
                  <a:pt x="90086" y="154529"/>
                  <a:pt x="103549" y="130969"/>
                </a:cubicBezTo>
                <a:cubicBezTo>
                  <a:pt x="115639" y="109812"/>
                  <a:pt x="101465" y="131712"/>
                  <a:pt x="113074" y="114300"/>
                </a:cubicBezTo>
                <a:cubicBezTo>
                  <a:pt x="118655" y="97555"/>
                  <a:pt x="111395" y="118216"/>
                  <a:pt x="120217" y="97631"/>
                </a:cubicBezTo>
                <a:cubicBezTo>
                  <a:pt x="121206" y="95324"/>
                  <a:pt x="121560" y="92772"/>
                  <a:pt x="122599" y="90487"/>
                </a:cubicBezTo>
                <a:cubicBezTo>
                  <a:pt x="125537" y="84024"/>
                  <a:pt x="129879" y="78172"/>
                  <a:pt x="132124" y="71437"/>
                </a:cubicBezTo>
                <a:cubicBezTo>
                  <a:pt x="132918" y="69056"/>
                  <a:pt x="133113" y="66382"/>
                  <a:pt x="134505" y="64294"/>
                </a:cubicBezTo>
                <a:cubicBezTo>
                  <a:pt x="136373" y="61492"/>
                  <a:pt x="139457" y="59707"/>
                  <a:pt x="141649" y="57150"/>
                </a:cubicBezTo>
                <a:cubicBezTo>
                  <a:pt x="146052" y="52013"/>
                  <a:pt x="150026" y="44421"/>
                  <a:pt x="155936" y="40481"/>
                </a:cubicBezTo>
                <a:cubicBezTo>
                  <a:pt x="158025" y="39089"/>
                  <a:pt x="160699" y="38894"/>
                  <a:pt x="163080" y="38100"/>
                </a:cubicBezTo>
                <a:cubicBezTo>
                  <a:pt x="165461" y="35719"/>
                  <a:pt x="167422" y="32824"/>
                  <a:pt x="170224" y="30956"/>
                </a:cubicBezTo>
                <a:cubicBezTo>
                  <a:pt x="172312" y="29564"/>
                  <a:pt x="175122" y="29697"/>
                  <a:pt x="177367" y="28575"/>
                </a:cubicBezTo>
                <a:cubicBezTo>
                  <a:pt x="179927" y="27295"/>
                  <a:pt x="181951" y="25092"/>
                  <a:pt x="184511" y="23812"/>
                </a:cubicBezTo>
                <a:cubicBezTo>
                  <a:pt x="186756" y="22689"/>
                  <a:pt x="189410" y="22553"/>
                  <a:pt x="191655" y="21431"/>
                </a:cubicBezTo>
                <a:cubicBezTo>
                  <a:pt x="199878" y="17320"/>
                  <a:pt x="196969" y="15783"/>
                  <a:pt x="205942" y="14287"/>
                </a:cubicBezTo>
                <a:cubicBezTo>
                  <a:pt x="213032" y="13105"/>
                  <a:pt x="220230" y="12700"/>
                  <a:pt x="227374" y="11906"/>
                </a:cubicBezTo>
                <a:lnTo>
                  <a:pt x="339292" y="14287"/>
                </a:lnTo>
                <a:cubicBezTo>
                  <a:pt x="363700" y="15263"/>
                  <a:pt x="322330" y="21492"/>
                  <a:pt x="358342" y="14287"/>
                </a:cubicBezTo>
                <a:cubicBezTo>
                  <a:pt x="363566" y="10805"/>
                  <a:pt x="368972" y="6775"/>
                  <a:pt x="375011" y="4762"/>
                </a:cubicBezTo>
                <a:cubicBezTo>
                  <a:pt x="381221" y="2692"/>
                  <a:pt x="394061" y="0"/>
                  <a:pt x="394061" y="0"/>
                </a:cubicBezTo>
                <a:cubicBezTo>
                  <a:pt x="406761" y="794"/>
                  <a:pt x="419592" y="396"/>
                  <a:pt x="432161" y="2381"/>
                </a:cubicBezTo>
                <a:cubicBezTo>
                  <a:pt x="437093" y="3160"/>
                  <a:pt x="442310" y="10333"/>
                  <a:pt x="444067" y="14287"/>
                </a:cubicBezTo>
                <a:cubicBezTo>
                  <a:pt x="446106" y="18875"/>
                  <a:pt x="447242" y="23812"/>
                  <a:pt x="448830" y="28575"/>
                </a:cubicBezTo>
                <a:lnTo>
                  <a:pt x="455974" y="50006"/>
                </a:lnTo>
                <a:cubicBezTo>
                  <a:pt x="457911" y="55816"/>
                  <a:pt x="458501" y="59678"/>
                  <a:pt x="463117" y="64294"/>
                </a:cubicBezTo>
                <a:cubicBezTo>
                  <a:pt x="465141" y="66318"/>
                  <a:pt x="467932" y="67393"/>
                  <a:pt x="470261" y="69056"/>
                </a:cubicBezTo>
                <a:cubicBezTo>
                  <a:pt x="494963" y="86700"/>
                  <a:pt x="461199" y="63809"/>
                  <a:pt x="494074" y="85725"/>
                </a:cubicBezTo>
                <a:cubicBezTo>
                  <a:pt x="496455" y="87312"/>
                  <a:pt x="498502" y="89582"/>
                  <a:pt x="501217" y="90487"/>
                </a:cubicBezTo>
                <a:lnTo>
                  <a:pt x="522649" y="97631"/>
                </a:lnTo>
                <a:lnTo>
                  <a:pt x="529792" y="100012"/>
                </a:lnTo>
                <a:cubicBezTo>
                  <a:pt x="546169" y="110929"/>
                  <a:pt x="542270" y="104107"/>
                  <a:pt x="546461" y="116681"/>
                </a:cubicBezTo>
                <a:cubicBezTo>
                  <a:pt x="547255" y="127000"/>
                  <a:pt x="547503" y="137375"/>
                  <a:pt x="548842" y="147637"/>
                </a:cubicBezTo>
                <a:cubicBezTo>
                  <a:pt x="549889" y="155664"/>
                  <a:pt x="553605" y="171450"/>
                  <a:pt x="553605" y="171450"/>
                </a:cubicBezTo>
                <a:cubicBezTo>
                  <a:pt x="554399" y="180181"/>
                  <a:pt x="555986" y="188877"/>
                  <a:pt x="555986" y="197644"/>
                </a:cubicBezTo>
                <a:cubicBezTo>
                  <a:pt x="555986" y="250440"/>
                  <a:pt x="557592" y="257874"/>
                  <a:pt x="551224" y="292894"/>
                </a:cubicBezTo>
                <a:cubicBezTo>
                  <a:pt x="549638" y="301618"/>
                  <a:pt x="548420" y="312366"/>
                  <a:pt x="541699" y="319087"/>
                </a:cubicBezTo>
                <a:cubicBezTo>
                  <a:pt x="539675" y="321111"/>
                  <a:pt x="537170" y="322688"/>
                  <a:pt x="534555" y="323850"/>
                </a:cubicBezTo>
                <a:cubicBezTo>
                  <a:pt x="529967" y="325889"/>
                  <a:pt x="520267" y="328612"/>
                  <a:pt x="520267" y="328612"/>
                </a:cubicBezTo>
                <a:cubicBezTo>
                  <a:pt x="509350" y="344989"/>
                  <a:pt x="512552" y="337470"/>
                  <a:pt x="508361" y="350044"/>
                </a:cubicBezTo>
                <a:cubicBezTo>
                  <a:pt x="507567" y="355600"/>
                  <a:pt x="506600" y="361134"/>
                  <a:pt x="505980" y="366712"/>
                </a:cubicBezTo>
                <a:cubicBezTo>
                  <a:pt x="505012" y="375426"/>
                  <a:pt x="504839" y="384227"/>
                  <a:pt x="503599" y="392906"/>
                </a:cubicBezTo>
                <a:cubicBezTo>
                  <a:pt x="503244" y="395391"/>
                  <a:pt x="501907" y="397636"/>
                  <a:pt x="501217" y="400050"/>
                </a:cubicBezTo>
                <a:cubicBezTo>
                  <a:pt x="500318" y="403197"/>
                  <a:pt x="500125" y="406567"/>
                  <a:pt x="498836" y="409575"/>
                </a:cubicBezTo>
                <a:cubicBezTo>
                  <a:pt x="497709" y="412206"/>
                  <a:pt x="495661" y="414338"/>
                  <a:pt x="494074" y="416719"/>
                </a:cubicBezTo>
                <a:cubicBezTo>
                  <a:pt x="490303" y="431798"/>
                  <a:pt x="493508" y="423519"/>
                  <a:pt x="482167" y="440531"/>
                </a:cubicBezTo>
                <a:cubicBezTo>
                  <a:pt x="480580" y="442912"/>
                  <a:pt x="479786" y="446088"/>
                  <a:pt x="477405" y="447675"/>
                </a:cubicBezTo>
                <a:cubicBezTo>
                  <a:pt x="472642" y="450850"/>
                  <a:pt x="468670" y="455812"/>
                  <a:pt x="463117" y="457200"/>
                </a:cubicBezTo>
                <a:cubicBezTo>
                  <a:pt x="427878" y="466009"/>
                  <a:pt x="450605" y="461651"/>
                  <a:pt x="394061" y="464344"/>
                </a:cubicBezTo>
                <a:lnTo>
                  <a:pt x="372630" y="478631"/>
                </a:lnTo>
                <a:cubicBezTo>
                  <a:pt x="370249" y="480219"/>
                  <a:pt x="368201" y="482489"/>
                  <a:pt x="365486" y="483394"/>
                </a:cubicBezTo>
                <a:lnTo>
                  <a:pt x="351199" y="488156"/>
                </a:lnTo>
                <a:cubicBezTo>
                  <a:pt x="348818" y="489744"/>
                  <a:pt x="346770" y="492014"/>
                  <a:pt x="344055" y="492919"/>
                </a:cubicBezTo>
                <a:cubicBezTo>
                  <a:pt x="326037" y="498925"/>
                  <a:pt x="280493" y="493158"/>
                  <a:pt x="274999" y="492919"/>
                </a:cubicBezTo>
                <a:cubicBezTo>
                  <a:pt x="272618" y="492125"/>
                  <a:pt x="270049" y="491756"/>
                  <a:pt x="267855" y="490537"/>
                </a:cubicBezTo>
                <a:cubicBezTo>
                  <a:pt x="262851" y="487757"/>
                  <a:pt x="253567" y="481012"/>
                  <a:pt x="253567" y="481012"/>
                </a:cubicBezTo>
                <a:cubicBezTo>
                  <a:pt x="250392" y="474662"/>
                  <a:pt x="246287" y="468697"/>
                  <a:pt x="244042" y="461962"/>
                </a:cubicBezTo>
                <a:cubicBezTo>
                  <a:pt x="243248" y="459581"/>
                  <a:pt x="242650" y="457126"/>
                  <a:pt x="241661" y="454819"/>
                </a:cubicBezTo>
                <a:cubicBezTo>
                  <a:pt x="236787" y="443445"/>
                  <a:pt x="237307" y="448381"/>
                  <a:pt x="234517" y="438150"/>
                </a:cubicBezTo>
                <a:cubicBezTo>
                  <a:pt x="232795" y="431835"/>
                  <a:pt x="231825" y="425310"/>
                  <a:pt x="229755" y="419100"/>
                </a:cubicBezTo>
                <a:cubicBezTo>
                  <a:pt x="228961" y="416719"/>
                  <a:pt x="228497" y="414201"/>
                  <a:pt x="227374" y="411956"/>
                </a:cubicBezTo>
                <a:cubicBezTo>
                  <a:pt x="226094" y="409396"/>
                  <a:pt x="224443" y="407011"/>
                  <a:pt x="222611" y="404812"/>
                </a:cubicBezTo>
                <a:cubicBezTo>
                  <a:pt x="220455" y="402225"/>
                  <a:pt x="218308" y="399477"/>
                  <a:pt x="215467" y="397669"/>
                </a:cubicBezTo>
                <a:cubicBezTo>
                  <a:pt x="202522" y="389432"/>
                  <a:pt x="195660" y="387891"/>
                  <a:pt x="182130" y="383381"/>
                </a:cubicBezTo>
                <a:lnTo>
                  <a:pt x="174986" y="381000"/>
                </a:lnTo>
                <a:lnTo>
                  <a:pt x="167842" y="378619"/>
                </a:lnTo>
                <a:cubicBezTo>
                  <a:pt x="156521" y="371070"/>
                  <a:pt x="163416" y="374762"/>
                  <a:pt x="146411" y="369094"/>
                </a:cubicBezTo>
                <a:lnTo>
                  <a:pt x="132124" y="364331"/>
                </a:lnTo>
                <a:cubicBezTo>
                  <a:pt x="129743" y="363537"/>
                  <a:pt x="127415" y="362559"/>
                  <a:pt x="124980" y="361950"/>
                </a:cubicBezTo>
                <a:cubicBezTo>
                  <a:pt x="121805" y="361156"/>
                  <a:pt x="118602" y="360468"/>
                  <a:pt x="115455" y="359569"/>
                </a:cubicBezTo>
                <a:cubicBezTo>
                  <a:pt x="102050" y="355739"/>
                  <a:pt x="114647" y="358770"/>
                  <a:pt x="98786" y="352425"/>
                </a:cubicBezTo>
                <a:cubicBezTo>
                  <a:pt x="91361" y="349455"/>
                  <a:pt x="82872" y="347036"/>
                  <a:pt x="74974" y="345281"/>
                </a:cubicBezTo>
                <a:cubicBezTo>
                  <a:pt x="71023" y="344403"/>
                  <a:pt x="66972" y="343965"/>
                  <a:pt x="63067" y="342900"/>
                </a:cubicBezTo>
                <a:cubicBezTo>
                  <a:pt x="58224" y="341579"/>
                  <a:pt x="53793" y="338401"/>
                  <a:pt x="48780" y="338137"/>
                </a:cubicBezTo>
                <a:lnTo>
                  <a:pt x="3536" y="335756"/>
                </a:lnTo>
                <a:cubicBezTo>
                  <a:pt x="0" y="321611"/>
                  <a:pt x="361" y="328216"/>
                  <a:pt x="1155" y="321469"/>
                </a:cubicBezTo>
                <a:close/>
              </a:path>
            </a:pathLst>
          </a:custGeom>
          <a:gradFill flip="none" rotWithShape="1">
            <a:gsLst>
              <a:gs pos="0">
                <a:srgbClr val="990099">
                  <a:tint val="66000"/>
                  <a:satMod val="160000"/>
                </a:srgbClr>
              </a:gs>
              <a:gs pos="50000">
                <a:srgbClr val="990099">
                  <a:tint val="44500"/>
                  <a:satMod val="160000"/>
                </a:srgbClr>
              </a:gs>
              <a:gs pos="100000">
                <a:srgbClr val="990099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7" name="Freeform 466"/>
          <p:cNvSpPr/>
          <p:nvPr/>
        </p:nvSpPr>
        <p:spPr bwMode="auto">
          <a:xfrm rot="1035110">
            <a:off x="6018801" y="2727197"/>
            <a:ext cx="306598" cy="243688"/>
          </a:xfrm>
          <a:custGeom>
            <a:avLst/>
            <a:gdLst>
              <a:gd name="connsiteX0" fmla="*/ 38038 w 302971"/>
              <a:gd name="connsiteY0" fmla="*/ 102394 h 231602"/>
              <a:gd name="connsiteX1" fmla="*/ 30895 w 302971"/>
              <a:gd name="connsiteY1" fmla="*/ 85725 h 231602"/>
              <a:gd name="connsiteX2" fmla="*/ 28513 w 302971"/>
              <a:gd name="connsiteY2" fmla="*/ 78581 h 231602"/>
              <a:gd name="connsiteX3" fmla="*/ 23751 w 302971"/>
              <a:gd name="connsiteY3" fmla="*/ 71437 h 231602"/>
              <a:gd name="connsiteX4" fmla="*/ 30895 w 302971"/>
              <a:gd name="connsiteY4" fmla="*/ 40481 h 231602"/>
              <a:gd name="connsiteX5" fmla="*/ 38038 w 302971"/>
              <a:gd name="connsiteY5" fmla="*/ 35719 h 231602"/>
              <a:gd name="connsiteX6" fmla="*/ 54707 w 302971"/>
              <a:gd name="connsiteY6" fmla="*/ 14287 h 231602"/>
              <a:gd name="connsiteX7" fmla="*/ 57088 w 302971"/>
              <a:gd name="connsiteY7" fmla="*/ 7144 h 231602"/>
              <a:gd name="connsiteX8" fmla="*/ 64232 w 302971"/>
              <a:gd name="connsiteY8" fmla="*/ 4762 h 231602"/>
              <a:gd name="connsiteX9" fmla="*/ 71376 w 302971"/>
              <a:gd name="connsiteY9" fmla="*/ 0 h 231602"/>
              <a:gd name="connsiteX10" fmla="*/ 97570 w 302971"/>
              <a:gd name="connsiteY10" fmla="*/ 2381 h 231602"/>
              <a:gd name="connsiteX11" fmla="*/ 104713 w 302971"/>
              <a:gd name="connsiteY11" fmla="*/ 23812 h 231602"/>
              <a:gd name="connsiteX12" fmla="*/ 123763 w 302971"/>
              <a:gd name="connsiteY12" fmla="*/ 40481 h 231602"/>
              <a:gd name="connsiteX13" fmla="*/ 138051 w 302971"/>
              <a:gd name="connsiteY13" fmla="*/ 50006 h 231602"/>
              <a:gd name="connsiteX14" fmla="*/ 157101 w 302971"/>
              <a:gd name="connsiteY14" fmla="*/ 54769 h 231602"/>
              <a:gd name="connsiteX15" fmla="*/ 173770 w 302971"/>
              <a:gd name="connsiteY15" fmla="*/ 57150 h 231602"/>
              <a:gd name="connsiteX16" fmla="*/ 192820 w 302971"/>
              <a:gd name="connsiteY16" fmla="*/ 61912 h 231602"/>
              <a:gd name="connsiteX17" fmla="*/ 204726 w 302971"/>
              <a:gd name="connsiteY17" fmla="*/ 64294 h 231602"/>
              <a:gd name="connsiteX18" fmla="*/ 214251 w 302971"/>
              <a:gd name="connsiteY18" fmla="*/ 66675 h 231602"/>
              <a:gd name="connsiteX19" fmla="*/ 230920 w 302971"/>
              <a:gd name="connsiteY19" fmla="*/ 69056 h 231602"/>
              <a:gd name="connsiteX20" fmla="*/ 292832 w 302971"/>
              <a:gd name="connsiteY20" fmla="*/ 69056 h 231602"/>
              <a:gd name="connsiteX21" fmla="*/ 295213 w 302971"/>
              <a:gd name="connsiteY21" fmla="*/ 76200 h 231602"/>
              <a:gd name="connsiteX22" fmla="*/ 299976 w 302971"/>
              <a:gd name="connsiteY22" fmla="*/ 83344 h 231602"/>
              <a:gd name="connsiteX23" fmla="*/ 302357 w 302971"/>
              <a:gd name="connsiteY23" fmla="*/ 95250 h 231602"/>
              <a:gd name="connsiteX24" fmla="*/ 299976 w 302971"/>
              <a:gd name="connsiteY24" fmla="*/ 147637 h 231602"/>
              <a:gd name="connsiteX25" fmla="*/ 292832 w 302971"/>
              <a:gd name="connsiteY25" fmla="*/ 150019 h 231602"/>
              <a:gd name="connsiteX26" fmla="*/ 235682 w 302971"/>
              <a:gd name="connsiteY26" fmla="*/ 152400 h 231602"/>
              <a:gd name="connsiteX27" fmla="*/ 221395 w 302971"/>
              <a:gd name="connsiteY27" fmla="*/ 157162 h 231602"/>
              <a:gd name="connsiteX28" fmla="*/ 211870 w 302971"/>
              <a:gd name="connsiteY28" fmla="*/ 171450 h 231602"/>
              <a:gd name="connsiteX29" fmla="*/ 209488 w 302971"/>
              <a:gd name="connsiteY29" fmla="*/ 183356 h 231602"/>
              <a:gd name="connsiteX30" fmla="*/ 207107 w 302971"/>
              <a:gd name="connsiteY30" fmla="*/ 209550 h 231602"/>
              <a:gd name="connsiteX31" fmla="*/ 202345 w 302971"/>
              <a:gd name="connsiteY31" fmla="*/ 223837 h 231602"/>
              <a:gd name="connsiteX32" fmla="*/ 188057 w 302971"/>
              <a:gd name="connsiteY32" fmla="*/ 230981 h 231602"/>
              <a:gd name="connsiteX33" fmla="*/ 140432 w 302971"/>
              <a:gd name="connsiteY33" fmla="*/ 228600 h 231602"/>
              <a:gd name="connsiteX34" fmla="*/ 126145 w 302971"/>
              <a:gd name="connsiteY34" fmla="*/ 219075 h 231602"/>
              <a:gd name="connsiteX35" fmla="*/ 119001 w 302971"/>
              <a:gd name="connsiteY35" fmla="*/ 216694 h 231602"/>
              <a:gd name="connsiteX36" fmla="*/ 97570 w 302971"/>
              <a:gd name="connsiteY36" fmla="*/ 207169 h 231602"/>
              <a:gd name="connsiteX37" fmla="*/ 90426 w 302971"/>
              <a:gd name="connsiteY37" fmla="*/ 204787 h 231602"/>
              <a:gd name="connsiteX38" fmla="*/ 76138 w 302971"/>
              <a:gd name="connsiteY38" fmla="*/ 190500 h 231602"/>
              <a:gd name="connsiteX39" fmla="*/ 68995 w 302971"/>
              <a:gd name="connsiteY39" fmla="*/ 183356 h 231602"/>
              <a:gd name="connsiteX40" fmla="*/ 61851 w 302971"/>
              <a:gd name="connsiteY40" fmla="*/ 180975 h 231602"/>
              <a:gd name="connsiteX41" fmla="*/ 45182 w 302971"/>
              <a:gd name="connsiteY41" fmla="*/ 173831 h 231602"/>
              <a:gd name="connsiteX42" fmla="*/ 9463 w 302971"/>
              <a:gd name="connsiteY42" fmla="*/ 171450 h 231602"/>
              <a:gd name="connsiteX43" fmla="*/ 4701 w 302971"/>
              <a:gd name="connsiteY43" fmla="*/ 164306 h 231602"/>
              <a:gd name="connsiteX44" fmla="*/ 4701 w 302971"/>
              <a:gd name="connsiteY44" fmla="*/ 111919 h 231602"/>
              <a:gd name="connsiteX45" fmla="*/ 11845 w 302971"/>
              <a:gd name="connsiteY45" fmla="*/ 107156 h 231602"/>
              <a:gd name="connsiteX46" fmla="*/ 26132 w 302971"/>
              <a:gd name="connsiteY46" fmla="*/ 102394 h 231602"/>
              <a:gd name="connsiteX47" fmla="*/ 38038 w 302971"/>
              <a:gd name="connsiteY47" fmla="*/ 100012 h 231602"/>
              <a:gd name="connsiteX48" fmla="*/ 38038 w 302971"/>
              <a:gd name="connsiteY48" fmla="*/ 102394 h 23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02971" h="231602">
                <a:moveTo>
                  <a:pt x="38038" y="102394"/>
                </a:moveTo>
                <a:cubicBezTo>
                  <a:pt x="36848" y="100013"/>
                  <a:pt x="33140" y="91338"/>
                  <a:pt x="30895" y="85725"/>
                </a:cubicBezTo>
                <a:cubicBezTo>
                  <a:pt x="29963" y="83394"/>
                  <a:pt x="29636" y="80826"/>
                  <a:pt x="28513" y="78581"/>
                </a:cubicBezTo>
                <a:cubicBezTo>
                  <a:pt x="27233" y="76021"/>
                  <a:pt x="25338" y="73818"/>
                  <a:pt x="23751" y="71437"/>
                </a:cubicBezTo>
                <a:cubicBezTo>
                  <a:pt x="24995" y="59001"/>
                  <a:pt x="22217" y="49159"/>
                  <a:pt x="30895" y="40481"/>
                </a:cubicBezTo>
                <a:cubicBezTo>
                  <a:pt x="32918" y="38458"/>
                  <a:pt x="35657" y="37306"/>
                  <a:pt x="38038" y="35719"/>
                </a:cubicBezTo>
                <a:cubicBezTo>
                  <a:pt x="49431" y="18629"/>
                  <a:pt x="43516" y="25478"/>
                  <a:pt x="54707" y="14287"/>
                </a:cubicBezTo>
                <a:cubicBezTo>
                  <a:pt x="55501" y="11906"/>
                  <a:pt x="55313" y="8919"/>
                  <a:pt x="57088" y="7144"/>
                </a:cubicBezTo>
                <a:cubicBezTo>
                  <a:pt x="58863" y="5369"/>
                  <a:pt x="61987" y="5885"/>
                  <a:pt x="64232" y="4762"/>
                </a:cubicBezTo>
                <a:cubicBezTo>
                  <a:pt x="66792" y="3482"/>
                  <a:pt x="68995" y="1587"/>
                  <a:pt x="71376" y="0"/>
                </a:cubicBezTo>
                <a:lnTo>
                  <a:pt x="97570" y="2381"/>
                </a:lnTo>
                <a:cubicBezTo>
                  <a:pt x="101285" y="4381"/>
                  <a:pt x="101665" y="19240"/>
                  <a:pt x="104713" y="23812"/>
                </a:cubicBezTo>
                <a:cubicBezTo>
                  <a:pt x="112651" y="35718"/>
                  <a:pt x="107094" y="29368"/>
                  <a:pt x="123763" y="40481"/>
                </a:cubicBezTo>
                <a:lnTo>
                  <a:pt x="138051" y="50006"/>
                </a:lnTo>
                <a:cubicBezTo>
                  <a:pt x="147249" y="53072"/>
                  <a:pt x="145613" y="52854"/>
                  <a:pt x="157101" y="54769"/>
                </a:cubicBezTo>
                <a:cubicBezTo>
                  <a:pt x="162637" y="55692"/>
                  <a:pt x="168266" y="56049"/>
                  <a:pt x="173770" y="57150"/>
                </a:cubicBezTo>
                <a:cubicBezTo>
                  <a:pt x="180188" y="58434"/>
                  <a:pt x="186402" y="60628"/>
                  <a:pt x="192820" y="61912"/>
                </a:cubicBezTo>
                <a:cubicBezTo>
                  <a:pt x="196789" y="62706"/>
                  <a:pt x="200775" y="63416"/>
                  <a:pt x="204726" y="64294"/>
                </a:cubicBezTo>
                <a:cubicBezTo>
                  <a:pt x="207921" y="65004"/>
                  <a:pt x="211031" y="66090"/>
                  <a:pt x="214251" y="66675"/>
                </a:cubicBezTo>
                <a:cubicBezTo>
                  <a:pt x="219773" y="67679"/>
                  <a:pt x="225364" y="68262"/>
                  <a:pt x="230920" y="69056"/>
                </a:cubicBezTo>
                <a:cubicBezTo>
                  <a:pt x="237291" y="68681"/>
                  <a:pt x="279920" y="63891"/>
                  <a:pt x="292832" y="69056"/>
                </a:cubicBezTo>
                <a:cubicBezTo>
                  <a:pt x="295163" y="69988"/>
                  <a:pt x="294090" y="73955"/>
                  <a:pt x="295213" y="76200"/>
                </a:cubicBezTo>
                <a:cubicBezTo>
                  <a:pt x="296493" y="78760"/>
                  <a:pt x="298388" y="80963"/>
                  <a:pt x="299976" y="83344"/>
                </a:cubicBezTo>
                <a:cubicBezTo>
                  <a:pt x="300770" y="87313"/>
                  <a:pt x="302357" y="91203"/>
                  <a:pt x="302357" y="95250"/>
                </a:cubicBezTo>
                <a:cubicBezTo>
                  <a:pt x="302357" y="112730"/>
                  <a:pt x="302971" y="130415"/>
                  <a:pt x="299976" y="147637"/>
                </a:cubicBezTo>
                <a:cubicBezTo>
                  <a:pt x="299546" y="150110"/>
                  <a:pt x="295335" y="149834"/>
                  <a:pt x="292832" y="150019"/>
                </a:cubicBezTo>
                <a:cubicBezTo>
                  <a:pt x="273818" y="151428"/>
                  <a:pt x="254732" y="151606"/>
                  <a:pt x="235682" y="152400"/>
                </a:cubicBezTo>
                <a:cubicBezTo>
                  <a:pt x="230920" y="153987"/>
                  <a:pt x="224179" y="152985"/>
                  <a:pt x="221395" y="157162"/>
                </a:cubicBezTo>
                <a:lnTo>
                  <a:pt x="211870" y="171450"/>
                </a:lnTo>
                <a:cubicBezTo>
                  <a:pt x="211076" y="175419"/>
                  <a:pt x="209990" y="179340"/>
                  <a:pt x="209488" y="183356"/>
                </a:cubicBezTo>
                <a:cubicBezTo>
                  <a:pt x="208400" y="192056"/>
                  <a:pt x="208630" y="200916"/>
                  <a:pt x="207107" y="209550"/>
                </a:cubicBezTo>
                <a:cubicBezTo>
                  <a:pt x="206235" y="214494"/>
                  <a:pt x="206522" y="221052"/>
                  <a:pt x="202345" y="223837"/>
                </a:cubicBezTo>
                <a:cubicBezTo>
                  <a:pt x="193113" y="229992"/>
                  <a:pt x="197916" y="227695"/>
                  <a:pt x="188057" y="230981"/>
                </a:cubicBezTo>
                <a:cubicBezTo>
                  <a:pt x="172182" y="230187"/>
                  <a:pt x="156041" y="231602"/>
                  <a:pt x="140432" y="228600"/>
                </a:cubicBezTo>
                <a:cubicBezTo>
                  <a:pt x="134811" y="227519"/>
                  <a:pt x="131575" y="220885"/>
                  <a:pt x="126145" y="219075"/>
                </a:cubicBezTo>
                <a:lnTo>
                  <a:pt x="119001" y="216694"/>
                </a:lnTo>
                <a:cubicBezTo>
                  <a:pt x="107679" y="209146"/>
                  <a:pt x="114574" y="212837"/>
                  <a:pt x="97570" y="207169"/>
                </a:cubicBezTo>
                <a:lnTo>
                  <a:pt x="90426" y="204787"/>
                </a:lnTo>
                <a:lnTo>
                  <a:pt x="76138" y="190500"/>
                </a:lnTo>
                <a:cubicBezTo>
                  <a:pt x="73757" y="188119"/>
                  <a:pt x="72190" y="184421"/>
                  <a:pt x="68995" y="183356"/>
                </a:cubicBezTo>
                <a:cubicBezTo>
                  <a:pt x="66614" y="182562"/>
                  <a:pt x="64158" y="181964"/>
                  <a:pt x="61851" y="180975"/>
                </a:cubicBezTo>
                <a:cubicBezTo>
                  <a:pt x="57835" y="179254"/>
                  <a:pt x="50211" y="174390"/>
                  <a:pt x="45182" y="173831"/>
                </a:cubicBezTo>
                <a:cubicBezTo>
                  <a:pt x="33322" y="172513"/>
                  <a:pt x="21369" y="172244"/>
                  <a:pt x="9463" y="171450"/>
                </a:cubicBezTo>
                <a:cubicBezTo>
                  <a:pt x="7876" y="169069"/>
                  <a:pt x="5606" y="167021"/>
                  <a:pt x="4701" y="164306"/>
                </a:cubicBezTo>
                <a:cubicBezTo>
                  <a:pt x="0" y="150201"/>
                  <a:pt x="2621" y="121278"/>
                  <a:pt x="4701" y="111919"/>
                </a:cubicBezTo>
                <a:cubicBezTo>
                  <a:pt x="5322" y="109125"/>
                  <a:pt x="9230" y="108318"/>
                  <a:pt x="11845" y="107156"/>
                </a:cubicBezTo>
                <a:cubicBezTo>
                  <a:pt x="16432" y="105117"/>
                  <a:pt x="21210" y="103379"/>
                  <a:pt x="26132" y="102394"/>
                </a:cubicBezTo>
                <a:cubicBezTo>
                  <a:pt x="30101" y="101600"/>
                  <a:pt x="34280" y="101515"/>
                  <a:pt x="38038" y="100012"/>
                </a:cubicBezTo>
                <a:cubicBezTo>
                  <a:pt x="38775" y="99717"/>
                  <a:pt x="39228" y="104775"/>
                  <a:pt x="38038" y="102394"/>
                </a:cubicBezTo>
                <a:close/>
              </a:path>
            </a:pathLst>
          </a:custGeom>
          <a:gradFill flip="none" rotWithShape="1">
            <a:gsLst>
              <a:gs pos="0">
                <a:srgbClr val="990099">
                  <a:shade val="30000"/>
                  <a:satMod val="115000"/>
                </a:srgbClr>
              </a:gs>
              <a:gs pos="50000">
                <a:srgbClr val="990099">
                  <a:shade val="67500"/>
                  <a:satMod val="115000"/>
                </a:srgbClr>
              </a:gs>
              <a:gs pos="100000">
                <a:srgbClr val="9900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8" name="Freeform 467"/>
          <p:cNvSpPr/>
          <p:nvPr/>
        </p:nvSpPr>
        <p:spPr bwMode="auto">
          <a:xfrm rot="1035110">
            <a:off x="6149229" y="2698612"/>
            <a:ext cx="44450" cy="71437"/>
          </a:xfrm>
          <a:custGeom>
            <a:avLst/>
            <a:gdLst>
              <a:gd name="connsiteX0" fmla="*/ 2546 w 43909"/>
              <a:gd name="connsiteY0" fmla="*/ 24107 h 69350"/>
              <a:gd name="connsiteX1" fmla="*/ 4927 w 43909"/>
              <a:gd name="connsiteY1" fmla="*/ 7438 h 69350"/>
              <a:gd name="connsiteX2" fmla="*/ 33502 w 43909"/>
              <a:gd name="connsiteY2" fmla="*/ 16963 h 69350"/>
              <a:gd name="connsiteX3" fmla="*/ 38265 w 43909"/>
              <a:gd name="connsiteY3" fmla="*/ 31250 h 69350"/>
              <a:gd name="connsiteX4" fmla="*/ 40646 w 43909"/>
              <a:gd name="connsiteY4" fmla="*/ 69350 h 6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09" h="69350">
                <a:moveTo>
                  <a:pt x="2546" y="24107"/>
                </a:moveTo>
                <a:cubicBezTo>
                  <a:pt x="3340" y="18551"/>
                  <a:pt x="0" y="10126"/>
                  <a:pt x="4927" y="7438"/>
                </a:cubicBezTo>
                <a:cubicBezTo>
                  <a:pt x="18564" y="0"/>
                  <a:pt x="28988" y="6806"/>
                  <a:pt x="33502" y="16963"/>
                </a:cubicBezTo>
                <a:cubicBezTo>
                  <a:pt x="35541" y="21550"/>
                  <a:pt x="36677" y="26488"/>
                  <a:pt x="38265" y="31250"/>
                </a:cubicBezTo>
                <a:cubicBezTo>
                  <a:pt x="43909" y="48180"/>
                  <a:pt x="40646" y="35897"/>
                  <a:pt x="40646" y="69350"/>
                </a:cubicBezTo>
              </a:path>
            </a:pathLst>
          </a:custGeom>
          <a:solidFill>
            <a:srgbClr val="FFCCFF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9" name="Freeform 468"/>
          <p:cNvSpPr/>
          <p:nvPr/>
        </p:nvSpPr>
        <p:spPr bwMode="auto">
          <a:xfrm rot="1035110">
            <a:off x="6180979" y="2701787"/>
            <a:ext cx="90488" cy="82550"/>
          </a:xfrm>
          <a:custGeom>
            <a:avLst/>
            <a:gdLst>
              <a:gd name="connsiteX0" fmla="*/ 8049 w 89011"/>
              <a:gd name="connsiteY0" fmla="*/ 21431 h 78299"/>
              <a:gd name="connsiteX1" fmla="*/ 17574 w 89011"/>
              <a:gd name="connsiteY1" fmla="*/ 9525 h 78299"/>
              <a:gd name="connsiteX2" fmla="*/ 31861 w 89011"/>
              <a:gd name="connsiteY2" fmla="*/ 0 h 78299"/>
              <a:gd name="connsiteX3" fmla="*/ 77105 w 89011"/>
              <a:gd name="connsiteY3" fmla="*/ 2381 h 78299"/>
              <a:gd name="connsiteX4" fmla="*/ 84249 w 89011"/>
              <a:gd name="connsiteY4" fmla="*/ 7144 h 78299"/>
              <a:gd name="connsiteX5" fmla="*/ 89011 w 89011"/>
              <a:gd name="connsiteY5" fmla="*/ 21431 h 78299"/>
              <a:gd name="connsiteX6" fmla="*/ 86630 w 89011"/>
              <a:gd name="connsiteY6" fmla="*/ 42862 h 78299"/>
              <a:gd name="connsiteX7" fmla="*/ 74724 w 89011"/>
              <a:gd name="connsiteY7" fmla="*/ 57150 h 78299"/>
              <a:gd name="connsiteX8" fmla="*/ 67580 w 89011"/>
              <a:gd name="connsiteY8" fmla="*/ 71437 h 78299"/>
              <a:gd name="connsiteX9" fmla="*/ 60436 w 89011"/>
              <a:gd name="connsiteY9" fmla="*/ 73819 h 78299"/>
              <a:gd name="connsiteX10" fmla="*/ 12811 w 89011"/>
              <a:gd name="connsiteY10" fmla="*/ 61912 h 78299"/>
              <a:gd name="connsiteX11" fmla="*/ 8049 w 89011"/>
              <a:gd name="connsiteY11" fmla="*/ 54769 h 78299"/>
              <a:gd name="connsiteX12" fmla="*/ 5668 w 89011"/>
              <a:gd name="connsiteY12" fmla="*/ 47625 h 78299"/>
              <a:gd name="connsiteX13" fmla="*/ 905 w 89011"/>
              <a:gd name="connsiteY13" fmla="*/ 40481 h 78299"/>
              <a:gd name="connsiteX14" fmla="*/ 8049 w 89011"/>
              <a:gd name="connsiteY14" fmla="*/ 23812 h 78299"/>
              <a:gd name="connsiteX15" fmla="*/ 8049 w 89011"/>
              <a:gd name="connsiteY15" fmla="*/ 21431 h 7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011" h="78299">
                <a:moveTo>
                  <a:pt x="8049" y="21431"/>
                </a:moveTo>
                <a:cubicBezTo>
                  <a:pt x="11224" y="17462"/>
                  <a:pt x="13796" y="12925"/>
                  <a:pt x="17574" y="9525"/>
                </a:cubicBezTo>
                <a:cubicBezTo>
                  <a:pt x="21828" y="5696"/>
                  <a:pt x="31861" y="0"/>
                  <a:pt x="31861" y="0"/>
                </a:cubicBezTo>
                <a:cubicBezTo>
                  <a:pt x="46942" y="794"/>
                  <a:pt x="62141" y="340"/>
                  <a:pt x="77105" y="2381"/>
                </a:cubicBezTo>
                <a:cubicBezTo>
                  <a:pt x="79941" y="2768"/>
                  <a:pt x="82732" y="4717"/>
                  <a:pt x="84249" y="7144"/>
                </a:cubicBezTo>
                <a:cubicBezTo>
                  <a:pt x="86910" y="11401"/>
                  <a:pt x="89011" y="21431"/>
                  <a:pt x="89011" y="21431"/>
                </a:cubicBezTo>
                <a:cubicBezTo>
                  <a:pt x="88217" y="28575"/>
                  <a:pt x="88373" y="35889"/>
                  <a:pt x="86630" y="42862"/>
                </a:cubicBezTo>
                <a:cubicBezTo>
                  <a:pt x="85525" y="47284"/>
                  <a:pt x="77391" y="54483"/>
                  <a:pt x="74724" y="57150"/>
                </a:cubicBezTo>
                <a:cubicBezTo>
                  <a:pt x="73155" y="61858"/>
                  <a:pt x="71778" y="68079"/>
                  <a:pt x="67580" y="71437"/>
                </a:cubicBezTo>
                <a:cubicBezTo>
                  <a:pt x="65620" y="73005"/>
                  <a:pt x="62817" y="73025"/>
                  <a:pt x="60436" y="73819"/>
                </a:cubicBezTo>
                <a:cubicBezTo>
                  <a:pt x="29098" y="70132"/>
                  <a:pt x="26467" y="78299"/>
                  <a:pt x="12811" y="61912"/>
                </a:cubicBezTo>
                <a:cubicBezTo>
                  <a:pt x="10979" y="59714"/>
                  <a:pt x="9636" y="57150"/>
                  <a:pt x="8049" y="54769"/>
                </a:cubicBezTo>
                <a:cubicBezTo>
                  <a:pt x="7255" y="52388"/>
                  <a:pt x="6791" y="49870"/>
                  <a:pt x="5668" y="47625"/>
                </a:cubicBezTo>
                <a:cubicBezTo>
                  <a:pt x="4388" y="45065"/>
                  <a:pt x="1310" y="43314"/>
                  <a:pt x="905" y="40481"/>
                </a:cubicBezTo>
                <a:cubicBezTo>
                  <a:pt x="0" y="34149"/>
                  <a:pt x="4951" y="28458"/>
                  <a:pt x="8049" y="23812"/>
                </a:cubicBezTo>
                <a:lnTo>
                  <a:pt x="8049" y="21431"/>
                </a:lnTo>
                <a:close/>
              </a:path>
            </a:pathLst>
          </a:custGeom>
          <a:solidFill>
            <a:srgbClr val="FFCC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0" name="Freeform 469"/>
          <p:cNvSpPr/>
          <p:nvPr/>
        </p:nvSpPr>
        <p:spPr bwMode="auto">
          <a:xfrm rot="1035110">
            <a:off x="6252417" y="2736712"/>
            <a:ext cx="87312" cy="84137"/>
          </a:xfrm>
          <a:custGeom>
            <a:avLst/>
            <a:gdLst>
              <a:gd name="connsiteX0" fmla="*/ 29468 w 85688"/>
              <a:gd name="connsiteY0" fmla="*/ 9525 h 82895"/>
              <a:gd name="connsiteX1" fmla="*/ 41375 w 85688"/>
              <a:gd name="connsiteY1" fmla="*/ 4762 h 82895"/>
              <a:gd name="connsiteX2" fmla="*/ 55662 w 85688"/>
              <a:gd name="connsiteY2" fmla="*/ 2381 h 82895"/>
              <a:gd name="connsiteX3" fmla="*/ 62806 w 85688"/>
              <a:gd name="connsiteY3" fmla="*/ 0 h 82895"/>
              <a:gd name="connsiteX4" fmla="*/ 74712 w 85688"/>
              <a:gd name="connsiteY4" fmla="*/ 2381 h 82895"/>
              <a:gd name="connsiteX5" fmla="*/ 81856 w 85688"/>
              <a:gd name="connsiteY5" fmla="*/ 16669 h 82895"/>
              <a:gd name="connsiteX6" fmla="*/ 74712 w 85688"/>
              <a:gd name="connsiteY6" fmla="*/ 59531 h 82895"/>
              <a:gd name="connsiteX7" fmla="*/ 67568 w 85688"/>
              <a:gd name="connsiteY7" fmla="*/ 64294 h 82895"/>
              <a:gd name="connsiteX8" fmla="*/ 62806 w 85688"/>
              <a:gd name="connsiteY8" fmla="*/ 71437 h 82895"/>
              <a:gd name="connsiteX9" fmla="*/ 48518 w 85688"/>
              <a:gd name="connsiteY9" fmla="*/ 78581 h 82895"/>
              <a:gd name="connsiteX10" fmla="*/ 5656 w 85688"/>
              <a:gd name="connsiteY10" fmla="*/ 76200 h 82895"/>
              <a:gd name="connsiteX11" fmla="*/ 8037 w 85688"/>
              <a:gd name="connsiteY11" fmla="*/ 57150 h 82895"/>
              <a:gd name="connsiteX12" fmla="*/ 15181 w 85688"/>
              <a:gd name="connsiteY12" fmla="*/ 50006 h 82895"/>
              <a:gd name="connsiteX13" fmla="*/ 27087 w 85688"/>
              <a:gd name="connsiteY13" fmla="*/ 38100 h 82895"/>
              <a:gd name="connsiteX14" fmla="*/ 29468 w 85688"/>
              <a:gd name="connsiteY14" fmla="*/ 9525 h 8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688" h="82895">
                <a:moveTo>
                  <a:pt x="29468" y="9525"/>
                </a:moveTo>
                <a:cubicBezTo>
                  <a:pt x="31849" y="3969"/>
                  <a:pt x="37251" y="5887"/>
                  <a:pt x="41375" y="4762"/>
                </a:cubicBezTo>
                <a:cubicBezTo>
                  <a:pt x="46033" y="3492"/>
                  <a:pt x="50949" y="3428"/>
                  <a:pt x="55662" y="2381"/>
                </a:cubicBezTo>
                <a:cubicBezTo>
                  <a:pt x="58112" y="1837"/>
                  <a:pt x="60425" y="794"/>
                  <a:pt x="62806" y="0"/>
                </a:cubicBezTo>
                <a:cubicBezTo>
                  <a:pt x="66775" y="794"/>
                  <a:pt x="71198" y="373"/>
                  <a:pt x="74712" y="2381"/>
                </a:cubicBezTo>
                <a:cubicBezTo>
                  <a:pt x="78515" y="4554"/>
                  <a:pt x="80634" y="13001"/>
                  <a:pt x="81856" y="16669"/>
                </a:cubicBezTo>
                <a:cubicBezTo>
                  <a:pt x="80979" y="29826"/>
                  <a:pt x="85688" y="48555"/>
                  <a:pt x="74712" y="59531"/>
                </a:cubicBezTo>
                <a:cubicBezTo>
                  <a:pt x="72688" y="61555"/>
                  <a:pt x="69949" y="62706"/>
                  <a:pt x="67568" y="64294"/>
                </a:cubicBezTo>
                <a:cubicBezTo>
                  <a:pt x="65981" y="66675"/>
                  <a:pt x="64829" y="69414"/>
                  <a:pt x="62806" y="71437"/>
                </a:cubicBezTo>
                <a:cubicBezTo>
                  <a:pt x="58189" y="76054"/>
                  <a:pt x="54330" y="76644"/>
                  <a:pt x="48518" y="78581"/>
                </a:cubicBezTo>
                <a:cubicBezTo>
                  <a:pt x="34231" y="77787"/>
                  <a:pt x="18302" y="82895"/>
                  <a:pt x="5656" y="76200"/>
                </a:cubicBezTo>
                <a:cubicBezTo>
                  <a:pt x="0" y="73206"/>
                  <a:pt x="5850" y="63164"/>
                  <a:pt x="8037" y="57150"/>
                </a:cubicBezTo>
                <a:cubicBezTo>
                  <a:pt x="9188" y="53985"/>
                  <a:pt x="13025" y="52593"/>
                  <a:pt x="15181" y="50006"/>
                </a:cubicBezTo>
                <a:cubicBezTo>
                  <a:pt x="25102" y="38100"/>
                  <a:pt x="13990" y="46830"/>
                  <a:pt x="27087" y="38100"/>
                </a:cubicBezTo>
                <a:cubicBezTo>
                  <a:pt x="29643" y="15091"/>
                  <a:pt x="27087" y="15081"/>
                  <a:pt x="29468" y="9525"/>
                </a:cubicBezTo>
                <a:close/>
              </a:path>
            </a:pathLst>
          </a:custGeom>
          <a:solidFill>
            <a:srgbClr val="FFCC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" name="Freeform 470"/>
          <p:cNvSpPr/>
          <p:nvPr/>
        </p:nvSpPr>
        <p:spPr bwMode="auto">
          <a:xfrm rot="1035110">
            <a:off x="5976192" y="2730362"/>
            <a:ext cx="63500" cy="52387"/>
          </a:xfrm>
          <a:custGeom>
            <a:avLst/>
            <a:gdLst>
              <a:gd name="connsiteX0" fmla="*/ 0 w 63688"/>
              <a:gd name="connsiteY0" fmla="*/ 45651 h 48032"/>
              <a:gd name="connsiteX1" fmla="*/ 7144 w 63688"/>
              <a:gd name="connsiteY1" fmla="*/ 21839 h 48032"/>
              <a:gd name="connsiteX2" fmla="*/ 14288 w 63688"/>
              <a:gd name="connsiteY2" fmla="*/ 19457 h 48032"/>
              <a:gd name="connsiteX3" fmla="*/ 16669 w 63688"/>
              <a:gd name="connsiteY3" fmla="*/ 12314 h 48032"/>
              <a:gd name="connsiteX4" fmla="*/ 61913 w 63688"/>
              <a:gd name="connsiteY4" fmla="*/ 9932 h 48032"/>
              <a:gd name="connsiteX5" fmla="*/ 59531 w 63688"/>
              <a:gd name="connsiteY5" fmla="*/ 36126 h 48032"/>
              <a:gd name="connsiteX6" fmla="*/ 45244 w 63688"/>
              <a:gd name="connsiteY6" fmla="*/ 40889 h 48032"/>
              <a:gd name="connsiteX7" fmla="*/ 30956 w 63688"/>
              <a:gd name="connsiteY7" fmla="*/ 45651 h 48032"/>
              <a:gd name="connsiteX8" fmla="*/ 23813 w 63688"/>
              <a:gd name="connsiteY8" fmla="*/ 48032 h 48032"/>
              <a:gd name="connsiteX9" fmla="*/ 0 w 63688"/>
              <a:gd name="connsiteY9" fmla="*/ 45651 h 4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688" h="48032">
                <a:moveTo>
                  <a:pt x="0" y="45651"/>
                </a:moveTo>
                <a:cubicBezTo>
                  <a:pt x="1042" y="38353"/>
                  <a:pt x="156" y="27429"/>
                  <a:pt x="7144" y="21839"/>
                </a:cubicBezTo>
                <a:cubicBezTo>
                  <a:pt x="9104" y="20271"/>
                  <a:pt x="11907" y="20251"/>
                  <a:pt x="14288" y="19457"/>
                </a:cubicBezTo>
                <a:cubicBezTo>
                  <a:pt x="15082" y="17076"/>
                  <a:pt x="15101" y="14274"/>
                  <a:pt x="16669" y="12314"/>
                </a:cubicBezTo>
                <a:cubicBezTo>
                  <a:pt x="26521" y="0"/>
                  <a:pt x="55990" y="9562"/>
                  <a:pt x="61913" y="9932"/>
                </a:cubicBezTo>
                <a:cubicBezTo>
                  <a:pt x="61119" y="18663"/>
                  <a:pt x="63688" y="28407"/>
                  <a:pt x="59531" y="36126"/>
                </a:cubicBezTo>
                <a:cubicBezTo>
                  <a:pt x="57151" y="40546"/>
                  <a:pt x="50006" y="39301"/>
                  <a:pt x="45244" y="40889"/>
                </a:cubicBezTo>
                <a:lnTo>
                  <a:pt x="30956" y="45651"/>
                </a:lnTo>
                <a:cubicBezTo>
                  <a:pt x="28575" y="46445"/>
                  <a:pt x="26323" y="48032"/>
                  <a:pt x="23813" y="48032"/>
                </a:cubicBezTo>
                <a:lnTo>
                  <a:pt x="0" y="45651"/>
                </a:lnTo>
                <a:close/>
              </a:path>
            </a:pathLst>
          </a:custGeom>
          <a:solidFill>
            <a:srgbClr val="FFCC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2" name="Freeform 471"/>
          <p:cNvSpPr/>
          <p:nvPr/>
        </p:nvSpPr>
        <p:spPr bwMode="auto">
          <a:xfrm rot="1035110">
            <a:off x="6198442" y="2949437"/>
            <a:ext cx="77787" cy="76200"/>
          </a:xfrm>
          <a:custGeom>
            <a:avLst/>
            <a:gdLst>
              <a:gd name="connsiteX0" fmla="*/ 3070 w 78953"/>
              <a:gd name="connsiteY0" fmla="*/ 6350 h 68885"/>
              <a:gd name="connsiteX1" fmla="*/ 17358 w 78953"/>
              <a:gd name="connsiteY1" fmla="*/ 20637 h 68885"/>
              <a:gd name="connsiteX2" fmla="*/ 48314 w 78953"/>
              <a:gd name="connsiteY2" fmla="*/ 20637 h 68885"/>
              <a:gd name="connsiteX3" fmla="*/ 69745 w 78953"/>
              <a:gd name="connsiteY3" fmla="*/ 8731 h 68885"/>
              <a:gd name="connsiteX4" fmla="*/ 72127 w 78953"/>
              <a:gd name="connsiteY4" fmla="*/ 61118 h 68885"/>
              <a:gd name="connsiteX5" fmla="*/ 57839 w 78953"/>
              <a:gd name="connsiteY5" fmla="*/ 68262 h 68885"/>
              <a:gd name="connsiteX6" fmla="*/ 3070 w 78953"/>
              <a:gd name="connsiteY6" fmla="*/ 65881 h 68885"/>
              <a:gd name="connsiteX7" fmla="*/ 689 w 78953"/>
              <a:gd name="connsiteY7" fmla="*/ 58737 h 68885"/>
              <a:gd name="connsiteX8" fmla="*/ 3070 w 78953"/>
              <a:gd name="connsiteY8" fmla="*/ 6350 h 6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3" h="68885">
                <a:moveTo>
                  <a:pt x="3070" y="6350"/>
                </a:moveTo>
                <a:cubicBezTo>
                  <a:pt x="5848" y="0"/>
                  <a:pt x="11840" y="16775"/>
                  <a:pt x="17358" y="20637"/>
                </a:cubicBezTo>
                <a:cubicBezTo>
                  <a:pt x="24703" y="25778"/>
                  <a:pt x="43733" y="21146"/>
                  <a:pt x="48314" y="20637"/>
                </a:cubicBezTo>
                <a:cubicBezTo>
                  <a:pt x="54852" y="1026"/>
                  <a:pt x="48107" y="5640"/>
                  <a:pt x="69745" y="8731"/>
                </a:cubicBezTo>
                <a:cubicBezTo>
                  <a:pt x="76902" y="30200"/>
                  <a:pt x="78953" y="30401"/>
                  <a:pt x="72127" y="61118"/>
                </a:cubicBezTo>
                <a:cubicBezTo>
                  <a:pt x="71388" y="64443"/>
                  <a:pt x="60249" y="67459"/>
                  <a:pt x="57839" y="68262"/>
                </a:cubicBezTo>
                <a:cubicBezTo>
                  <a:pt x="39583" y="67468"/>
                  <a:pt x="21095" y="68885"/>
                  <a:pt x="3070" y="65881"/>
                </a:cubicBezTo>
                <a:cubicBezTo>
                  <a:pt x="594" y="65468"/>
                  <a:pt x="798" y="61245"/>
                  <a:pt x="689" y="58737"/>
                </a:cubicBezTo>
                <a:cubicBezTo>
                  <a:pt x="0" y="42877"/>
                  <a:pt x="292" y="12700"/>
                  <a:pt x="3070" y="6350"/>
                </a:cubicBezTo>
                <a:close/>
              </a:path>
            </a:pathLst>
          </a:custGeom>
          <a:solidFill>
            <a:srgbClr val="FFCC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3" name="Oval 472"/>
          <p:cNvSpPr/>
          <p:nvPr/>
        </p:nvSpPr>
        <p:spPr bwMode="auto">
          <a:xfrm>
            <a:off x="6505610" y="3115371"/>
            <a:ext cx="356465" cy="34490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5927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20"/>
          <a:stretch>
            <a:fillRect/>
          </a:stretch>
        </p:blipFill>
        <p:spPr bwMode="auto">
          <a:xfrm>
            <a:off x="2667000" y="1447800"/>
            <a:ext cx="3617913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4953000" y="6237288"/>
            <a:ext cx="3551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err="1">
                <a:solidFill>
                  <a:schemeClr val="bg1"/>
                </a:solidFill>
              </a:rPr>
              <a:t>Deshane</a:t>
            </a:r>
            <a:r>
              <a:rPr lang="en-US" i="1" dirty="0">
                <a:solidFill>
                  <a:schemeClr val="bg1"/>
                </a:solidFill>
              </a:rPr>
              <a:t> et al </a:t>
            </a:r>
          </a:p>
          <a:p>
            <a:pPr eaLnBrk="1" hangingPunct="1"/>
            <a:r>
              <a:rPr lang="en-US" i="1" dirty="0">
                <a:solidFill>
                  <a:schemeClr val="bg1"/>
                </a:solidFill>
              </a:rPr>
              <a:t>Mucosal </a:t>
            </a:r>
            <a:r>
              <a:rPr lang="en-US" i="1" dirty="0" err="1">
                <a:solidFill>
                  <a:schemeClr val="bg1"/>
                </a:solidFill>
              </a:rPr>
              <a:t>Immunol</a:t>
            </a:r>
            <a:r>
              <a:rPr lang="en-US" i="1" dirty="0">
                <a:solidFill>
                  <a:schemeClr val="bg1"/>
                </a:solidFill>
              </a:rPr>
              <a:t>. 2011 Sep;4(5):503-18</a:t>
            </a:r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Differential regulation of airway responses by MDRC subsets</a:t>
            </a:r>
          </a:p>
        </p:txBody>
      </p:sp>
    </p:spTree>
    <p:extLst>
      <p:ext uri="{BB962C8B-B14F-4D97-AF65-F5344CB8AC3E}">
        <p14:creationId xmlns:p14="http://schemas.microsoft.com/office/powerpoint/2010/main" val="14754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70727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59852" y="5257800"/>
            <a:ext cx="21531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err="1">
                <a:solidFill>
                  <a:schemeClr val="bg1"/>
                </a:solidFill>
              </a:rPr>
              <a:t>Deshane</a:t>
            </a:r>
            <a:r>
              <a:rPr lang="en-US" i="1" dirty="0">
                <a:solidFill>
                  <a:schemeClr val="bg1"/>
                </a:solidFill>
              </a:rPr>
              <a:t> et al </a:t>
            </a:r>
          </a:p>
          <a:p>
            <a:pPr eaLnBrk="1" hangingPunct="1"/>
            <a:r>
              <a:rPr lang="en-US" i="1" dirty="0" smtClean="0">
                <a:solidFill>
                  <a:schemeClr val="bg1"/>
                </a:solidFill>
              </a:rPr>
              <a:t>JACI. 2015 135:413-424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99"/>
                </a:solidFill>
              </a:rPr>
              <a:t>MDRCs in Human Asthma</a:t>
            </a:r>
            <a:endParaRPr lang="en-US" sz="32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5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Phenotypic and Functional Characteristics </a:t>
            </a:r>
            <a:br>
              <a:rPr lang="en-US" sz="32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 Airway MDRCs</a:t>
            </a:r>
            <a:endParaRPr lang="en-US" sz="32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9" b="-2977"/>
          <a:stretch/>
        </p:blipFill>
        <p:spPr bwMode="auto">
          <a:xfrm>
            <a:off x="1340386" y="1901341"/>
            <a:ext cx="7765501" cy="77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96" y="2645884"/>
            <a:ext cx="7786170" cy="93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1524000"/>
            <a:ext cx="3323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CD11b</a:t>
            </a:r>
            <a:r>
              <a:rPr lang="en-US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DAF-FM-DA</a:t>
            </a:r>
            <a:r>
              <a:rPr lang="en-US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HLA-DR</a:t>
            </a:r>
            <a:r>
              <a:rPr lang="en-US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endParaRPr lang="en-US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5228859" y="1708666"/>
            <a:ext cx="860241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21233" y="1525836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CD14, CD16</a:t>
            </a:r>
            <a:endParaRPr lang="en-US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7" y="2575385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CD14</a:t>
            </a:r>
            <a:r>
              <a:rPr lang="en-US" sz="16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CD16</a:t>
            </a:r>
            <a:r>
              <a:rPr lang="en-US" sz="16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6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98" y="2910822"/>
            <a:ext cx="1385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CD14</a:t>
            </a:r>
            <a:r>
              <a:rPr lang="en-US" sz="1600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CD16</a:t>
            </a:r>
            <a:r>
              <a:rPr lang="en-US" sz="1600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endParaRPr lang="en-US" sz="1600" baseline="30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17" y="3274978"/>
            <a:ext cx="1385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CD14</a:t>
            </a:r>
            <a:r>
              <a:rPr lang="en-US" sz="16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CD16</a:t>
            </a:r>
            <a:r>
              <a:rPr lang="en-US" sz="16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6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5157" y="2853466"/>
            <a:ext cx="533400" cy="3959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21040" y="2853466"/>
            <a:ext cx="533400" cy="3959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221" y="3994168"/>
            <a:ext cx="9047744" cy="1752600"/>
            <a:chOff x="74221" y="3994168"/>
            <a:chExt cx="9047744" cy="1752600"/>
          </a:xfrm>
        </p:grpSpPr>
        <p:cxnSp>
          <p:nvCxnSpPr>
            <p:cNvPr id="14" name="Straight Arrow Connector 13"/>
            <p:cNvCxnSpPr>
              <a:stCxn id="13" idx="3"/>
            </p:cNvCxnSpPr>
            <p:nvPr/>
          </p:nvCxnSpPr>
          <p:spPr>
            <a:xfrm>
              <a:off x="5229372" y="4178834"/>
              <a:ext cx="859728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74221" y="3994168"/>
              <a:ext cx="9047744" cy="1752600"/>
              <a:chOff x="74221" y="3962400"/>
              <a:chExt cx="9047744" cy="17526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8352" y="4322158"/>
                <a:ext cx="7803613" cy="1392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905000" y="3962400"/>
                <a:ext cx="3324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CD11b</a:t>
                </a:r>
                <a:r>
                  <a:rPr lang="en-US" baseline="30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baseline="30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HLA-DR</a:t>
                </a:r>
                <a:r>
                  <a:rPr lang="en-US" baseline="30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+</a:t>
                </a:r>
                <a:r>
                  <a:rPr lang="en-US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CD11c</a:t>
                </a:r>
                <a:r>
                  <a:rPr lang="en-US" baseline="30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+</a:t>
                </a:r>
                <a:endParaRPr lang="en-US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121233" y="3964236"/>
                <a:ext cx="1859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CD163</a:t>
                </a:r>
                <a:r>
                  <a:rPr lang="en-US" baseline="30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/CD163</a:t>
                </a:r>
                <a:r>
                  <a:rPr lang="en-US" baseline="30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</a:t>
                </a:r>
                <a:endParaRPr lang="en-US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4573" y="4343400"/>
                <a:ext cx="9012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CD163</a:t>
                </a:r>
                <a:r>
                  <a:rPr lang="en-US" sz="1600" baseline="30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4221" y="5071646"/>
                <a:ext cx="89639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CD163</a:t>
                </a:r>
                <a:r>
                  <a:rPr lang="en-US" sz="1600" baseline="30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</a:t>
                </a:r>
                <a:endParaRPr lang="en-US" sz="16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209800" y="4322158"/>
                <a:ext cx="533400" cy="3959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854051" y="4322158"/>
                <a:ext cx="533400" cy="3959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122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Immune regulation by MDRCs in </a:t>
            </a:r>
            <a:br>
              <a:rPr lang="en-US" sz="32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Bronchial </a:t>
            </a:r>
            <a:r>
              <a:rPr lang="en-US" sz="3200" dirty="0" err="1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Thermoplasty</a:t>
            </a:r>
            <a:r>
              <a:rPr lang="en-US" sz="32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2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Bronchial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Thermoplasty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(BT) is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FDA approved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option for a subset of asthmatics who continue to be symptomatic despite high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 steroid therapy.</a:t>
            </a:r>
          </a:p>
          <a:p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bronchoscopic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procedures in which a catheter is used to deliver 65</a:t>
            </a:r>
            <a:r>
              <a:rPr lang="en-US" sz="2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thermal energy to the airways.</a:t>
            </a:r>
          </a:p>
          <a:p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 patients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improvements in asthma control, quality of life, and a reduction in severe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exacerbations.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Mechanisms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underlying the impact of BT on airway inflammation are largely unknown. </a:t>
            </a: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50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Modulation of MDRCs in BT is unknown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Microbiome changes in BT are unknown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unctional relationships between MDRCs and airway microbiome are unknown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9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2209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Longitudinal changes in MDRCs and airway microbiome following BT contributes to improved outcomes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8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684</Words>
  <Application>Microsoft Office PowerPoint</Application>
  <PresentationFormat>On-screen Show (4:3)</PresentationFormat>
  <Paragraphs>202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Longitudinal changes in airway microbiome signatures and immunoregulatory cell dynamics following Bronchial Thermoplasty</vt:lpstr>
      <vt:lpstr>Asthma: A Chronic Inflammatory Disease</vt:lpstr>
      <vt:lpstr>Myeloid-Derived Regulatory Cells </vt:lpstr>
      <vt:lpstr>Differential regulation of airway responses by MDRC subsets</vt:lpstr>
      <vt:lpstr>MDRCs in Human Asthma</vt:lpstr>
      <vt:lpstr>Phenotypic and Functional Characteristics  of  Airway MDRCs</vt:lpstr>
      <vt:lpstr>Immune regulation by MDRCs in  Bronchial Thermoplasty? </vt:lpstr>
      <vt:lpstr>PowerPoint Presentation</vt:lpstr>
      <vt:lpstr>PowerPoint Presentation</vt:lpstr>
      <vt:lpstr>Patient  Characteristics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Immune regulation by MDRCs in  Bronchial Thermoplasty?</dc:title>
  <dc:creator>Jessy</dc:creator>
  <cp:lastModifiedBy>Jessy</cp:lastModifiedBy>
  <cp:revision>8</cp:revision>
  <dcterms:created xsi:type="dcterms:W3CDTF">2016-07-13T18:07:08Z</dcterms:created>
  <dcterms:modified xsi:type="dcterms:W3CDTF">2016-07-20T20:42:54Z</dcterms:modified>
</cp:coreProperties>
</file>