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1" r:id="rId2"/>
    <p:sldId id="273" r:id="rId3"/>
    <p:sldId id="272" r:id="rId4"/>
    <p:sldId id="257" r:id="rId5"/>
    <p:sldId id="260" r:id="rId6"/>
    <p:sldId id="258" r:id="rId7"/>
    <p:sldId id="261" r:id="rId8"/>
    <p:sldId id="259" r:id="rId9"/>
    <p:sldId id="262" r:id="rId10"/>
    <p:sldId id="264" r:id="rId11"/>
    <p:sldId id="269" r:id="rId12"/>
    <p:sldId id="266" r:id="rId13"/>
    <p:sldId id="267" r:id="rId14"/>
    <p:sldId id="268" r:id="rId15"/>
    <p:sldId id="270"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14CE1-F76C-4564-B7C5-E125023855C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14CE1-F76C-4564-B7C5-E12502385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D714CE1-F76C-4564-B7C5-E12502385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14CE1-F76C-4564-B7C5-E125023855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14CE1-F76C-4564-B7C5-E125023855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14CE1-F76C-4564-B7C5-E125023855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14CE1-F76C-4564-B7C5-E12502385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14CE1-F76C-4564-B7C5-E12502385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14CE1-F76C-4564-B7C5-E12502385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CEAB9B-7973-41C9-8203-70E60AFA6B22}"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14CE1-F76C-4564-B7C5-E125023855C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ECEAB9B-7973-41C9-8203-70E60AFA6B22}" type="datetimeFigureOut">
              <a:rPr lang="en-US" smtClean="0"/>
              <a:pPr/>
              <a:t>10/29/2014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D714CE1-F76C-4564-B7C5-E125023855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ECEAB9B-7973-41C9-8203-70E60AFA6B22}" type="datetimeFigureOut">
              <a:rPr lang="en-US" smtClean="0"/>
              <a:pPr/>
              <a:t>10/29/2014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D714CE1-F76C-4564-B7C5-E125023855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that any living tree</a:t>
            </a:r>
            <a:endParaRPr lang="en-US" dirty="0"/>
          </a:p>
        </p:txBody>
      </p:sp>
      <p:pic>
        <p:nvPicPr>
          <p:cNvPr id="4" name="Content Placeholder 3" descr="Older than living trees.jpg"/>
          <p:cNvPicPr>
            <a:picLocks noGrp="1" noChangeAspect="1"/>
          </p:cNvPicPr>
          <p:nvPr>
            <p:ph idx="1"/>
          </p:nvPr>
        </p:nvPicPr>
        <p:blipFill>
          <a:blip r:embed="rId2" cstate="print"/>
          <a:stretch>
            <a:fillRect/>
          </a:stretch>
        </p:blipFill>
        <p:spPr>
          <a:xfrm>
            <a:off x="1082693" y="1774825"/>
            <a:ext cx="6978614" cy="46259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a:t>
            </a:r>
            <a:r>
              <a:rPr lang="en-US" dirty="0" err="1" smtClean="0"/>
              <a:t>Anasazi</a:t>
            </a:r>
            <a:r>
              <a:rPr lang="en-US" dirty="0" smtClean="0"/>
              <a:t> Ruin </a:t>
            </a:r>
            <a:r>
              <a:rPr lang="en-US" dirty="0" err="1" smtClean="0"/>
              <a:t>a.d</a:t>
            </a:r>
            <a:r>
              <a:rPr lang="en-US" dirty="0" smtClean="0"/>
              <a:t>. 1210</a:t>
            </a:r>
            <a:endParaRPr lang="en-US" dirty="0"/>
          </a:p>
        </p:txBody>
      </p:sp>
      <p:pic>
        <p:nvPicPr>
          <p:cNvPr id="4" name="Content Placeholder 3" descr="Anasazi Ruin.jpg"/>
          <p:cNvPicPr>
            <a:picLocks noGrp="1" noChangeAspect="1"/>
          </p:cNvPicPr>
          <p:nvPr>
            <p:ph idx="1"/>
          </p:nvPr>
        </p:nvPicPr>
        <p:blipFill>
          <a:blip r:embed="rId2" cstate="print"/>
          <a:stretch>
            <a:fillRect/>
          </a:stretch>
        </p:blipFill>
        <p:spPr>
          <a:xfrm>
            <a:off x="457200" y="1778381"/>
            <a:ext cx="8229600" cy="46188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unifying principle</a:t>
            </a:r>
            <a:endParaRPr lang="en-US" dirty="0"/>
          </a:p>
        </p:txBody>
      </p:sp>
      <p:sp>
        <p:nvSpPr>
          <p:cNvPr id="3" name="Content Placeholder 2"/>
          <p:cNvSpPr>
            <a:spLocks noGrp="1"/>
          </p:cNvSpPr>
          <p:nvPr>
            <p:ph idx="1"/>
          </p:nvPr>
        </p:nvSpPr>
        <p:spPr/>
        <p:txBody>
          <a:bodyPr/>
          <a:lstStyle/>
          <a:p>
            <a:r>
              <a:rPr lang="en-US" b="1" dirty="0" smtClean="0"/>
              <a:t>“The paradigm of forensic science is the search for truth in courts of law.”</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Entomology</a:t>
            </a:r>
            <a:endParaRPr lang="en-US" dirty="0"/>
          </a:p>
        </p:txBody>
      </p:sp>
      <p:pic>
        <p:nvPicPr>
          <p:cNvPr id="4" name="Content Placeholder 3" descr="forensic-entomology.jpg"/>
          <p:cNvPicPr>
            <a:picLocks noGrp="1" noChangeAspect="1"/>
          </p:cNvPicPr>
          <p:nvPr>
            <p:ph idx="1"/>
          </p:nvPr>
        </p:nvPicPr>
        <p:blipFill>
          <a:blip r:embed="rId2" cstate="print"/>
          <a:stretch>
            <a:fillRect/>
          </a:stretch>
        </p:blipFill>
        <p:spPr>
          <a:xfrm>
            <a:off x="1219200" y="1745447"/>
            <a:ext cx="6857999" cy="479120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a:t>
            </a:r>
            <a:endParaRPr lang="en-US" dirty="0"/>
          </a:p>
        </p:txBody>
      </p:sp>
      <p:sp>
        <p:nvSpPr>
          <p:cNvPr id="3" name="Content Placeholder 2"/>
          <p:cNvSpPr>
            <a:spLocks noGrp="1"/>
          </p:cNvSpPr>
          <p:nvPr>
            <p:ph idx="1"/>
          </p:nvPr>
        </p:nvSpPr>
        <p:spPr/>
        <p:txBody>
          <a:bodyPr/>
          <a:lstStyle/>
          <a:p>
            <a:r>
              <a:rPr lang="en-US" b="1" dirty="0" smtClean="0"/>
              <a:t>The 3</a:t>
            </a:r>
            <a:r>
              <a:rPr lang="en-US" b="1" baseline="30000" dirty="0" smtClean="0"/>
              <a:t>rd</a:t>
            </a:r>
            <a:r>
              <a:rPr lang="en-US" b="1" dirty="0" smtClean="0"/>
              <a:t> Annual Conference on Forensic Research and Technology</a:t>
            </a:r>
            <a:endParaRPr lang="en-US" b="1" dirty="0"/>
          </a:p>
        </p:txBody>
      </p:sp>
      <p:pic>
        <p:nvPicPr>
          <p:cNvPr id="4" name="Picture 3" descr="Picture1.jpg"/>
          <p:cNvPicPr>
            <a:picLocks noChangeAspect="1"/>
          </p:cNvPicPr>
          <p:nvPr/>
        </p:nvPicPr>
        <p:blipFill>
          <a:blip r:embed="rId2" cstate="print"/>
          <a:stretch>
            <a:fillRect/>
          </a:stretch>
        </p:blipFill>
        <p:spPr>
          <a:xfrm>
            <a:off x="0" y="1752600"/>
            <a:ext cx="9144000" cy="44989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3276600"/>
            <a:ext cx="8229600" cy="1044209"/>
          </a:xfrm>
        </p:spPr>
        <p:txBody>
          <a:bodyPr>
            <a:normAutofit fontScale="40000" lnSpcReduction="20000"/>
          </a:bodyPr>
          <a:lstStyle/>
          <a:p>
            <a:pPr algn="ctr">
              <a:buNone/>
            </a:pPr>
            <a:r>
              <a:rPr lang="en-US" sz="9000" b="1" dirty="0" smtClean="0">
                <a:solidFill>
                  <a:schemeClr val="accent1"/>
                </a:solidFill>
              </a:rPr>
              <a:t>Thank you and enjoy your conference</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077200" cy="1673352"/>
          </a:xfrm>
        </p:spPr>
        <p:txBody>
          <a:bodyPr>
            <a:normAutofit/>
          </a:bodyPr>
          <a:lstStyle/>
          <a:p>
            <a:pPr algn="ctr"/>
            <a:r>
              <a:rPr lang="en-US" sz="4400" dirty="0" smtClean="0"/>
              <a:t>FORENSIC SCIENCE TODAY AND TOMORROW</a:t>
            </a:r>
            <a:endParaRPr lang="en-US" sz="4400" dirty="0"/>
          </a:p>
        </p:txBody>
      </p:sp>
      <p:sp>
        <p:nvSpPr>
          <p:cNvPr id="3" name="Subtitle 2"/>
          <p:cNvSpPr>
            <a:spLocks noGrp="1"/>
          </p:cNvSpPr>
          <p:nvPr>
            <p:ph type="subTitle" idx="1"/>
          </p:nvPr>
        </p:nvSpPr>
        <p:spPr>
          <a:xfrm>
            <a:off x="685800" y="2971800"/>
            <a:ext cx="8077200" cy="1499616"/>
          </a:xfrm>
          <a:ln>
            <a:noFill/>
          </a:ln>
        </p:spPr>
        <p:txBody>
          <a:bodyPr/>
          <a:lstStyle/>
          <a:p>
            <a:pPr algn="ctr"/>
            <a:r>
              <a:rPr lang="en-US" b="1" dirty="0" smtClean="0">
                <a:solidFill>
                  <a:schemeClr val="accent1"/>
                </a:solidFill>
              </a:rPr>
              <a:t>The 3</a:t>
            </a:r>
            <a:r>
              <a:rPr lang="en-US" b="1" baseline="30000" dirty="0" smtClean="0">
                <a:solidFill>
                  <a:schemeClr val="accent1"/>
                </a:solidFill>
              </a:rPr>
              <a:t>rd</a:t>
            </a:r>
            <a:r>
              <a:rPr lang="en-US" b="1" dirty="0" smtClean="0">
                <a:solidFill>
                  <a:schemeClr val="accent1"/>
                </a:solidFill>
              </a:rPr>
              <a:t> Annual Conference on Forensic Research &amp; Technology</a:t>
            </a:r>
            <a:endParaRPr lang="en-US" b="1" dirty="0">
              <a:solidFill>
                <a:schemeClr val="accent1"/>
              </a:solidFill>
            </a:endParaRPr>
          </a:p>
        </p:txBody>
      </p:sp>
      <p:sp>
        <p:nvSpPr>
          <p:cNvPr id="5" name="TextBox 4"/>
          <p:cNvSpPr txBox="1"/>
          <p:nvPr/>
        </p:nvSpPr>
        <p:spPr>
          <a:xfrm>
            <a:off x="304800" y="5486400"/>
            <a:ext cx="7010400" cy="1292662"/>
          </a:xfrm>
          <a:prstGeom prst="rect">
            <a:avLst/>
          </a:prstGeom>
          <a:noFill/>
        </p:spPr>
        <p:txBody>
          <a:bodyPr wrap="square" rtlCol="0">
            <a:spAutoFit/>
          </a:bodyPr>
          <a:lstStyle/>
          <a:p>
            <a:r>
              <a:rPr lang="en-US" sz="2000" b="1" dirty="0" smtClean="0">
                <a:solidFill>
                  <a:schemeClr val="bg1"/>
                </a:solidFill>
              </a:rPr>
              <a:t>Dr. Jerry Melbye, PhD, Fellow –AAFS, Diplomate-ABFA</a:t>
            </a:r>
            <a:endParaRPr lang="en-US" sz="2000" b="1" dirty="0">
              <a:solidFill>
                <a:schemeClr val="bg1"/>
              </a:solidFill>
            </a:endParaRPr>
          </a:p>
          <a:p>
            <a:r>
              <a:rPr lang="en-US" sz="2000" b="1" dirty="0" smtClean="0">
                <a:solidFill>
                  <a:schemeClr val="bg1"/>
                </a:solidFill>
              </a:rPr>
              <a:t>Laboratory of Human Identification</a:t>
            </a:r>
          </a:p>
          <a:p>
            <a:r>
              <a:rPr lang="en-US" sz="2000" b="1" dirty="0" smtClean="0">
                <a:solidFill>
                  <a:schemeClr val="bg1"/>
                </a:solidFill>
              </a:rPr>
              <a:t>University of North Texas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“Forensic Science is the </a:t>
            </a:r>
            <a:r>
              <a:rPr lang="en-US" b="1" i="1" dirty="0" smtClean="0"/>
              <a:t>application</a:t>
            </a:r>
            <a:r>
              <a:rPr lang="en-US" b="1" dirty="0" smtClean="0"/>
              <a:t> of science to the analysis of evidence”</a:t>
            </a:r>
          </a:p>
          <a:p>
            <a:endParaRPr lang="en-US" b="1" dirty="0" smtClean="0"/>
          </a:p>
          <a:p>
            <a:endParaRPr lang="en-US" b="1"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chemeClr val="tx1">
                    <a:lumMod val="75000"/>
                    <a:lumOff val="25000"/>
                  </a:schemeClr>
                </a:solidFill>
              </a:rPr>
              <a:t>“Forensic Science is the </a:t>
            </a:r>
            <a:r>
              <a:rPr lang="en-US" b="1" i="1" dirty="0" smtClean="0">
                <a:solidFill>
                  <a:schemeClr val="tx1">
                    <a:lumMod val="75000"/>
                    <a:lumOff val="25000"/>
                  </a:schemeClr>
                </a:solidFill>
              </a:rPr>
              <a:t>application</a:t>
            </a:r>
            <a:r>
              <a:rPr lang="en-US" b="1" dirty="0" smtClean="0">
                <a:solidFill>
                  <a:schemeClr val="tx1">
                    <a:lumMod val="75000"/>
                    <a:lumOff val="25000"/>
                  </a:schemeClr>
                </a:solidFill>
              </a:rPr>
              <a:t> of science to the analysis of evidence”</a:t>
            </a:r>
          </a:p>
          <a:p>
            <a:endParaRPr lang="en-US" b="1" dirty="0" smtClean="0"/>
          </a:p>
          <a:p>
            <a:r>
              <a:rPr lang="en-US" b="1" dirty="0" smtClean="0"/>
              <a:t>“Forensic Science is the recovery and analysis of evidence for presentation in courts of law”</a:t>
            </a:r>
          </a:p>
          <a:p>
            <a:endParaRPr lang="en-US" b="1" dirty="0" smtClean="0"/>
          </a:p>
          <a:p>
            <a:endParaRPr lang="en-US" b="1"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Some Sub-disciplines of Forensic Science </a:t>
            </a:r>
            <a:endParaRPr lang="en-US" sz="3200" dirty="0"/>
          </a:p>
        </p:txBody>
      </p:sp>
      <p:sp>
        <p:nvSpPr>
          <p:cNvPr id="3" name="Content Placeholder 2"/>
          <p:cNvSpPr>
            <a:spLocks noGrp="1"/>
          </p:cNvSpPr>
          <p:nvPr>
            <p:ph idx="1"/>
          </p:nvPr>
        </p:nvSpPr>
        <p:spPr/>
        <p:txBody>
          <a:bodyPr/>
          <a:lstStyle/>
          <a:p>
            <a:pPr>
              <a:buNone/>
            </a:pPr>
            <a:r>
              <a:rPr lang="en-US" b="1" dirty="0" smtClean="0"/>
              <a:t>Forensic Entomology</a:t>
            </a:r>
          </a:p>
          <a:p>
            <a:pPr>
              <a:buNone/>
            </a:pPr>
            <a:r>
              <a:rPr lang="en-US" b="1" dirty="0" smtClean="0"/>
              <a:t>Forensic Odontology</a:t>
            </a:r>
          </a:p>
          <a:p>
            <a:pPr>
              <a:buNone/>
            </a:pPr>
            <a:r>
              <a:rPr lang="en-US" b="1" dirty="0" smtClean="0"/>
              <a:t>Forensic Pathology</a:t>
            </a:r>
          </a:p>
          <a:p>
            <a:pPr>
              <a:buNone/>
            </a:pPr>
            <a:r>
              <a:rPr lang="en-US" b="1" dirty="0" smtClean="0"/>
              <a:t>Forensic Botany</a:t>
            </a:r>
          </a:p>
          <a:p>
            <a:pPr>
              <a:buNone/>
            </a:pPr>
            <a:r>
              <a:rPr lang="en-US" b="1" dirty="0" smtClean="0"/>
              <a:t>Forensic Anthropology</a:t>
            </a:r>
          </a:p>
          <a:p>
            <a:pPr>
              <a:buNone/>
            </a:pPr>
            <a:r>
              <a:rPr lang="en-US" b="1" dirty="0" smtClean="0"/>
              <a:t>Forensic Documents</a:t>
            </a:r>
          </a:p>
          <a:p>
            <a:pPr>
              <a:buNone/>
            </a:pPr>
            <a:r>
              <a:rPr lang="en-US" b="1" dirty="0" smtClean="0"/>
              <a:t>Forensic Chemistry</a:t>
            </a:r>
          </a:p>
          <a:p>
            <a:pPr>
              <a:buNone/>
            </a:pPr>
            <a:r>
              <a:rPr lang="en-US" b="1" dirty="0" smtClean="0"/>
              <a:t>Etc……</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A.E. Douglass</a:t>
            </a:r>
            <a:endParaRPr lang="en-US" dirty="0"/>
          </a:p>
        </p:txBody>
      </p:sp>
      <p:sp>
        <p:nvSpPr>
          <p:cNvPr id="3" name="Content Placeholder 2"/>
          <p:cNvSpPr>
            <a:spLocks noGrp="1"/>
          </p:cNvSpPr>
          <p:nvPr>
            <p:ph idx="1"/>
          </p:nvPr>
        </p:nvSpPr>
        <p:spPr/>
        <p:txBody>
          <a:bodyPr/>
          <a:lstStyle/>
          <a:p>
            <a:pPr>
              <a:buNone/>
            </a:pPr>
            <a:endParaRPr lang="en-US" b="1" dirty="0" smtClean="0"/>
          </a:p>
          <a:p>
            <a:endParaRPr lang="en-US" b="1" dirty="0" smtClean="0"/>
          </a:p>
          <a:p>
            <a:endParaRPr lang="en-US" b="1" dirty="0" smtClean="0"/>
          </a:p>
          <a:p>
            <a:endParaRPr lang="en-US" b="1" dirty="0"/>
          </a:p>
        </p:txBody>
      </p:sp>
      <p:pic>
        <p:nvPicPr>
          <p:cNvPr id="6" name="Picture 5" descr="A._E._Douglass.jpg"/>
          <p:cNvPicPr>
            <a:picLocks noChangeAspect="1"/>
          </p:cNvPicPr>
          <p:nvPr/>
        </p:nvPicPr>
        <p:blipFill>
          <a:blip r:embed="rId2" cstate="print"/>
          <a:stretch>
            <a:fillRect/>
          </a:stretch>
        </p:blipFill>
        <p:spPr>
          <a:xfrm>
            <a:off x="2622884" y="1828800"/>
            <a:ext cx="3086099" cy="43433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Rings</a:t>
            </a:r>
            <a:endParaRPr lang="en-US" dirty="0"/>
          </a:p>
        </p:txBody>
      </p:sp>
      <p:pic>
        <p:nvPicPr>
          <p:cNvPr id="4" name="Content Placeholder 3" descr="Tree Rings.jpg"/>
          <p:cNvPicPr>
            <a:picLocks noGrp="1" noChangeAspect="1"/>
          </p:cNvPicPr>
          <p:nvPr>
            <p:ph idx="1"/>
          </p:nvPr>
        </p:nvPicPr>
        <p:blipFill>
          <a:blip r:embed="rId2" cstate="print"/>
          <a:stretch>
            <a:fillRect/>
          </a:stretch>
        </p:blipFill>
        <p:spPr>
          <a:xfrm>
            <a:off x="1104363" y="1774825"/>
            <a:ext cx="6935274" cy="46259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Wet and Dry Years</a:t>
            </a:r>
            <a:endParaRPr lang="en-US" dirty="0"/>
          </a:p>
        </p:txBody>
      </p:sp>
      <p:pic>
        <p:nvPicPr>
          <p:cNvPr id="4" name="Content Placeholder 3" descr="wet and dry seasins.jpg"/>
          <p:cNvPicPr>
            <a:picLocks noGrp="1" noChangeAspect="1"/>
          </p:cNvPicPr>
          <p:nvPr>
            <p:ph idx="1"/>
          </p:nvPr>
        </p:nvPicPr>
        <p:blipFill>
          <a:blip r:embed="rId2" cstate="print"/>
          <a:stretch>
            <a:fillRect/>
          </a:stretch>
        </p:blipFill>
        <p:spPr>
          <a:xfrm>
            <a:off x="1256235" y="1905000"/>
            <a:ext cx="6345116" cy="4572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209</TotalTime>
  <Words>212</Words>
  <Application>Microsoft Office PowerPoint</Application>
  <PresentationFormat>On-screen Show (4:3)</PresentationFormat>
  <Paragraphs>69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Module</vt:lpstr>
      <vt:lpstr>About OMICS Group</vt:lpstr>
      <vt:lpstr>About OMICS Group Conferences</vt:lpstr>
      <vt:lpstr>FORENSIC SCIENCE TODAY AND TOMORROW</vt:lpstr>
      <vt:lpstr>Slide 4</vt:lpstr>
      <vt:lpstr>Slide 5</vt:lpstr>
      <vt:lpstr>Some Sub-disciplines of Forensic Science </vt:lpstr>
      <vt:lpstr>Dr. A.E. Douglass</vt:lpstr>
      <vt:lpstr>Tree Rings</vt:lpstr>
      <vt:lpstr> Wet and Dry Years</vt:lpstr>
      <vt:lpstr>Older that any living tree</vt:lpstr>
      <vt:lpstr>Ancient Anasazi Ruin a.d. 1210</vt:lpstr>
      <vt:lpstr>The unifying principle</vt:lpstr>
      <vt:lpstr>Forensic Entomology</vt:lpstr>
      <vt:lpstr>Working Together</vt:lpstr>
      <vt:lpstr>                        </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 TODAY AND TOMORROW</dc:title>
  <dc:creator>User</dc:creator>
  <cp:lastModifiedBy>Shivani dhyani</cp:lastModifiedBy>
  <cp:revision>25</cp:revision>
  <dcterms:created xsi:type="dcterms:W3CDTF">2014-09-12T16:23:36Z</dcterms:created>
  <dcterms:modified xsi:type="dcterms:W3CDTF">2014-10-29T09:02:50Z</dcterms:modified>
</cp:coreProperties>
</file>