
<file path=[Content_Types].xml><?xml version="1.0" encoding="utf-8"?>
<Types xmlns="http://schemas.openxmlformats.org/package/2006/content-types">
  <Default Extension="png" ContentType="image/png"/>
  <Default Extension="jpeg" ContentType="image/jpeg"/>
  <Default Extension="wmf" ContentType="image/x-wmf"/>
  <Default Extension="emf" ContentType="image/x-emf"/>
  <Default Extension="rels" ContentType="application/vnd.openxmlformats-package.relationships+xml"/>
  <Default Extension="xml" ContentType="application/xml"/>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1" r:id="rId2"/>
    <p:sldMasterId id="2147483674" r:id="rId3"/>
  </p:sldMasterIdLst>
  <p:notesMasterIdLst>
    <p:notesMasterId r:id="rId46"/>
  </p:notesMasterIdLst>
  <p:sldIdLst>
    <p:sldId id="256" r:id="rId4"/>
    <p:sldId id="289" r:id="rId5"/>
    <p:sldId id="291" r:id="rId6"/>
    <p:sldId id="292" r:id="rId7"/>
    <p:sldId id="293" r:id="rId8"/>
    <p:sldId id="294" r:id="rId9"/>
    <p:sldId id="295" r:id="rId10"/>
    <p:sldId id="296" r:id="rId11"/>
    <p:sldId id="258" r:id="rId12"/>
    <p:sldId id="297" r:id="rId13"/>
    <p:sldId id="260" r:id="rId14"/>
    <p:sldId id="259" r:id="rId15"/>
    <p:sldId id="309" r:id="rId16"/>
    <p:sldId id="310" r:id="rId17"/>
    <p:sldId id="312" r:id="rId18"/>
    <p:sldId id="318" r:id="rId19"/>
    <p:sldId id="320" r:id="rId20"/>
    <p:sldId id="319" r:id="rId21"/>
    <p:sldId id="317" r:id="rId22"/>
    <p:sldId id="321" r:id="rId23"/>
    <p:sldId id="285" r:id="rId24"/>
    <p:sldId id="266" r:id="rId25"/>
    <p:sldId id="267" r:id="rId26"/>
    <p:sldId id="284" r:id="rId27"/>
    <p:sldId id="268" r:id="rId28"/>
    <p:sldId id="269" r:id="rId29"/>
    <p:sldId id="270" r:id="rId30"/>
    <p:sldId id="272" r:id="rId31"/>
    <p:sldId id="257" r:id="rId32"/>
    <p:sldId id="299" r:id="rId33"/>
    <p:sldId id="303" r:id="rId34"/>
    <p:sldId id="304" r:id="rId35"/>
    <p:sldId id="261" r:id="rId36"/>
    <p:sldId id="300" r:id="rId37"/>
    <p:sldId id="301" r:id="rId38"/>
    <p:sldId id="302" r:id="rId39"/>
    <p:sldId id="305" r:id="rId40"/>
    <p:sldId id="322" r:id="rId41"/>
    <p:sldId id="323" r:id="rId42"/>
    <p:sldId id="311" r:id="rId43"/>
    <p:sldId id="313" r:id="rId44"/>
    <p:sldId id="316" r:id="rId45"/>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2382" autoAdjust="0"/>
    <p:restoredTop sz="94660"/>
  </p:normalViewPr>
  <p:slideViewPr>
    <p:cSldViewPr snapToGrid="0" snapToObjects="1">
      <p:cViewPr>
        <p:scale>
          <a:sx n="60" d="100"/>
          <a:sy n="60" d="100"/>
        </p:scale>
        <p:origin x="-2610" y="-1098"/>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slide" Target="slides/slide38.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theme" Target="theme/theme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viewProps" Target="viewProps.xml"/><Relationship Id="rId8"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NZ"/>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5E3078C-BD84-49DA-B617-2BC946D5F05A}" type="datetimeFigureOut">
              <a:rPr lang="en-NZ" smtClean="0"/>
              <a:t>18/06/2016</a:t>
            </a:fld>
            <a:endParaRPr lang="en-NZ"/>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NZ"/>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NZ"/>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NZ"/>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0F8FE9B-B42C-4707-8453-02F55DEBAE6E}" type="slidenum">
              <a:rPr lang="en-NZ" smtClean="0"/>
              <a:t>‹#›</a:t>
            </a:fld>
            <a:endParaRPr lang="en-NZ"/>
          </a:p>
        </p:txBody>
      </p:sp>
    </p:spTree>
    <p:extLst>
      <p:ext uri="{BB962C8B-B14F-4D97-AF65-F5344CB8AC3E}">
        <p14:creationId xmlns:p14="http://schemas.microsoft.com/office/powerpoint/2010/main" val="2373545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a:p>
        </p:txBody>
      </p:sp>
      <p:sp>
        <p:nvSpPr>
          <p:cNvPr id="4" name="Slide Number Placeholder 3"/>
          <p:cNvSpPr>
            <a:spLocks noGrp="1"/>
          </p:cNvSpPr>
          <p:nvPr>
            <p:ph type="sldNum" sz="quarter" idx="10"/>
          </p:nvPr>
        </p:nvSpPr>
        <p:spPr/>
        <p:txBody>
          <a:bodyPr/>
          <a:lstStyle/>
          <a:p>
            <a:pPr>
              <a:defRPr/>
            </a:pPr>
            <a:fld id="{25EA36B7-95E4-4266-A428-7EA8B6D4AFFB}" type="slidenum">
              <a:rPr lang="en-GB" smtClean="0">
                <a:solidFill>
                  <a:prstClr val="black"/>
                </a:solidFill>
              </a:rPr>
              <a:pPr>
                <a:defRPr/>
              </a:pPr>
              <a:t>3</a:t>
            </a:fld>
            <a:endParaRPr lang="en-GB" dirty="0">
              <a:solidFill>
                <a:prstClr val="black"/>
              </a:solidFill>
            </a:endParaRPr>
          </a:p>
        </p:txBody>
      </p:sp>
    </p:spTree>
    <p:extLst>
      <p:ext uri="{BB962C8B-B14F-4D97-AF65-F5344CB8AC3E}">
        <p14:creationId xmlns:p14="http://schemas.microsoft.com/office/powerpoint/2010/main" val="297318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Image Placeholder 1"/>
          <p:cNvSpPr>
            <a:spLocks noGrp="1" noRot="1" noChangeAspect="1" noTextEdit="1"/>
          </p:cNvSpPr>
          <p:nvPr>
            <p:ph type="sldImg"/>
          </p:nvPr>
        </p:nvSpPr>
        <p:spPr>
          <a:ln/>
        </p:spPr>
      </p:sp>
      <p:sp>
        <p:nvSpPr>
          <p:cNvPr id="604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
        <p:nvSpPr>
          <p:cNvPr id="6042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A2DD70DA-BF94-4F96-9302-4ECA3A30D17D}" type="slidenum">
              <a:rPr lang="en-NZ" altLang="en-US" smtClean="0">
                <a:solidFill>
                  <a:prstClr val="black"/>
                </a:solidFill>
                <a:latin typeface="Calibri" pitchFamily="34" charset="0"/>
              </a:rPr>
              <a:pPr eaLnBrk="1" hangingPunct="1"/>
              <a:t>5</a:t>
            </a:fld>
            <a:endParaRPr lang="en-NZ" altLang="en-US" smtClean="0">
              <a:solidFill>
                <a:prstClr val="black"/>
              </a:solidFill>
              <a:latin typeface="Calibri" pitchFamily="34" charset="0"/>
            </a:endParaRPr>
          </a:p>
        </p:txBody>
      </p:sp>
    </p:spTree>
    <p:extLst>
      <p:ext uri="{BB962C8B-B14F-4D97-AF65-F5344CB8AC3E}">
        <p14:creationId xmlns:p14="http://schemas.microsoft.com/office/powerpoint/2010/main" val="32878604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NZ" smtClean="0"/>
          </a:p>
        </p:txBody>
      </p:sp>
      <p:sp>
        <p:nvSpPr>
          <p:cNvPr id="2458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algn="ctr" eaLnBrk="0" fontAlgn="base" hangingPunct="0">
              <a:spcBef>
                <a:spcPct val="0"/>
              </a:spcBef>
              <a:spcAft>
                <a:spcPct val="0"/>
              </a:spcAft>
              <a:defRPr>
                <a:solidFill>
                  <a:schemeClr val="tx1"/>
                </a:solidFill>
                <a:latin typeface="Arial" pitchFamily="34" charset="0"/>
              </a:defRPr>
            </a:lvl6pPr>
            <a:lvl7pPr marL="2971800" indent="-228600" algn="ctr" eaLnBrk="0" fontAlgn="base" hangingPunct="0">
              <a:spcBef>
                <a:spcPct val="0"/>
              </a:spcBef>
              <a:spcAft>
                <a:spcPct val="0"/>
              </a:spcAft>
              <a:defRPr>
                <a:solidFill>
                  <a:schemeClr val="tx1"/>
                </a:solidFill>
                <a:latin typeface="Arial" pitchFamily="34" charset="0"/>
              </a:defRPr>
            </a:lvl7pPr>
            <a:lvl8pPr marL="3429000" indent="-228600" algn="ctr" eaLnBrk="0" fontAlgn="base" hangingPunct="0">
              <a:spcBef>
                <a:spcPct val="0"/>
              </a:spcBef>
              <a:spcAft>
                <a:spcPct val="0"/>
              </a:spcAft>
              <a:defRPr>
                <a:solidFill>
                  <a:schemeClr val="tx1"/>
                </a:solidFill>
                <a:latin typeface="Arial" pitchFamily="34" charset="0"/>
              </a:defRPr>
            </a:lvl8pPr>
            <a:lvl9pPr marL="3886200" indent="-228600" algn="ctr" eaLnBrk="0" fontAlgn="base" hangingPunct="0">
              <a:spcBef>
                <a:spcPct val="0"/>
              </a:spcBef>
              <a:spcAft>
                <a:spcPct val="0"/>
              </a:spcAft>
              <a:defRPr>
                <a:solidFill>
                  <a:schemeClr val="tx1"/>
                </a:solidFill>
                <a:latin typeface="Arial" pitchFamily="34" charset="0"/>
              </a:defRPr>
            </a:lvl9pPr>
          </a:lstStyle>
          <a:p>
            <a:pPr eaLnBrk="1" hangingPunct="1"/>
            <a:fld id="{20E1011F-6A6A-4EC1-91EA-D13831A42D75}" type="slidenum">
              <a:rPr lang="en-NZ" smtClean="0">
                <a:solidFill>
                  <a:prstClr val="black"/>
                </a:solidFill>
              </a:rPr>
              <a:pPr eaLnBrk="1" hangingPunct="1"/>
              <a:t>6</a:t>
            </a:fld>
            <a:endParaRPr lang="en-NZ" smtClean="0">
              <a:solidFill>
                <a:prstClr val="black"/>
              </a:solidFill>
            </a:endParaRPr>
          </a:p>
        </p:txBody>
      </p:sp>
    </p:spTree>
    <p:extLst>
      <p:ext uri="{BB962C8B-B14F-4D97-AF65-F5344CB8AC3E}">
        <p14:creationId xmlns:p14="http://schemas.microsoft.com/office/powerpoint/2010/main" val="353916028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609601"/>
            <a:ext cx="7772400" cy="4267200"/>
          </a:xfrm>
        </p:spPr>
        <p:txBody>
          <a:bodyPr/>
          <a:lstStyle>
            <a:lvl1pPr>
              <a:lnSpc>
                <a:spcPct val="100000"/>
              </a:lnSpc>
              <a:defRPr sz="8000"/>
            </a:lvl1pPr>
          </a:lstStyle>
          <a:p>
            <a:r>
              <a:rPr lang="en-AU" smtClean="0"/>
              <a:t>Click to edit Master title style</a:t>
            </a:r>
            <a:endParaRPr lang="en-US" dirty="0"/>
          </a:p>
        </p:txBody>
      </p:sp>
      <p:sp>
        <p:nvSpPr>
          <p:cNvPr id="3" name="Subtitle 2"/>
          <p:cNvSpPr>
            <a:spLocks noGrp="1"/>
          </p:cNvSpPr>
          <p:nvPr>
            <p:ph type="subTitle" idx="1"/>
          </p:nvPr>
        </p:nvSpPr>
        <p:spPr>
          <a:xfrm>
            <a:off x="1371600" y="4953000"/>
            <a:ext cx="6400800" cy="1219200"/>
          </a:xfrm>
        </p:spPr>
        <p:txBody>
          <a:bodyPr>
            <a:normAutofit/>
          </a:bodyPr>
          <a:lstStyle>
            <a:lvl1pPr marL="0" indent="0" algn="ctr">
              <a:buNone/>
              <a:defRPr sz="24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AU" smtClean="0"/>
              <a:t>Click to edit Master subtitle style</a:t>
            </a:r>
            <a:endParaRPr lang="en-US" dirty="0"/>
          </a:p>
        </p:txBody>
      </p:sp>
      <p:sp>
        <p:nvSpPr>
          <p:cNvPr id="4" name="Date Placeholder 3"/>
          <p:cNvSpPr>
            <a:spLocks noGrp="1"/>
          </p:cNvSpPr>
          <p:nvPr>
            <p:ph type="dt" sz="half" idx="10"/>
          </p:nvPr>
        </p:nvSpPr>
        <p:spPr/>
        <p:txBody>
          <a:bodyPr/>
          <a:lstStyle>
            <a:lvl1pPr>
              <a:defRPr/>
            </a:lvl1pPr>
          </a:lstStyle>
          <a:p>
            <a:pPr>
              <a:defRPr/>
            </a:pPr>
            <a:fld id="{9E8A6811-EA71-47AF-88C8-95B90348F3DC}" type="datetime1">
              <a:rPr lang="en-US"/>
              <a:pPr>
                <a:defRPr/>
              </a:pPr>
              <a:t>6/18/2016</a:t>
            </a:fld>
            <a:endParaRPr lang="en-US" dirty="0"/>
          </a:p>
        </p:txBody>
      </p:sp>
      <p:sp>
        <p:nvSpPr>
          <p:cNvPr id="5" name="Footer Placeholder 4"/>
          <p:cNvSpPr>
            <a:spLocks noGrp="1"/>
          </p:cNvSpPr>
          <p:nvPr>
            <p:ph type="ftr" sz="quarter" idx="11"/>
          </p:nvPr>
        </p:nvSpPr>
        <p:spPr/>
        <p:txBody>
          <a:bodyPr/>
          <a:lstStyle>
            <a:lvl1pPr>
              <a:defRPr/>
            </a:lvl1pPr>
          </a:lstStyle>
          <a:p>
            <a:pPr>
              <a:defRPr/>
            </a:pPr>
            <a:r>
              <a:rPr lang="en-US"/>
              <a:t>Footer Text</a:t>
            </a: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C34F32E2-366E-4F80-89C3-8D76AE1B52E0}" type="slidenum">
              <a:rPr lang="en-US"/>
              <a:pPr>
                <a:defRPr/>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17103E5C-145E-40AB-B518-3655E1D72701}" type="datetime1">
              <a:rPr lang="en-US"/>
              <a:pPr>
                <a:defRPr/>
              </a:pPr>
              <a:t>6/18/2016</a:t>
            </a:fld>
            <a:endParaRPr lang="en-US" dirty="0"/>
          </a:p>
        </p:txBody>
      </p:sp>
      <p:sp>
        <p:nvSpPr>
          <p:cNvPr id="5" name="Footer Placeholder 4"/>
          <p:cNvSpPr>
            <a:spLocks noGrp="1"/>
          </p:cNvSpPr>
          <p:nvPr>
            <p:ph type="ftr" sz="quarter" idx="11"/>
          </p:nvPr>
        </p:nvSpPr>
        <p:spPr/>
        <p:txBody>
          <a:bodyPr/>
          <a:lstStyle>
            <a:lvl1pPr>
              <a:defRPr/>
            </a:lvl1pPr>
          </a:lstStyle>
          <a:p>
            <a:pPr>
              <a:defRPr/>
            </a:pPr>
            <a:r>
              <a:rPr lang="en-US"/>
              <a:t>Footer Text</a:t>
            </a: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0E612E51-179A-4D62-A0C9-79EACC7FC569}" type="slidenum">
              <a:rPr lang="en-US"/>
              <a:pPr>
                <a:defRPr/>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AU" smtClean="0"/>
              <a:t>Click to edit Master title style</a:t>
            </a:r>
            <a:endParaRPr lang="en-US" dirty="0"/>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6E4E0AA6-9DC1-4424-A999-BCE6270DB334}" type="datetime1">
              <a:rPr lang="en-US"/>
              <a:pPr>
                <a:defRPr/>
              </a:pPr>
              <a:t>6/18/2016</a:t>
            </a:fld>
            <a:endParaRPr lang="en-US" dirty="0"/>
          </a:p>
        </p:txBody>
      </p:sp>
      <p:sp>
        <p:nvSpPr>
          <p:cNvPr id="5" name="Footer Placeholder 4"/>
          <p:cNvSpPr>
            <a:spLocks noGrp="1"/>
          </p:cNvSpPr>
          <p:nvPr>
            <p:ph type="ftr" sz="quarter" idx="11"/>
          </p:nvPr>
        </p:nvSpPr>
        <p:spPr/>
        <p:txBody>
          <a:bodyPr/>
          <a:lstStyle>
            <a:lvl1pPr>
              <a:defRPr/>
            </a:lvl1pPr>
          </a:lstStyle>
          <a:p>
            <a:pPr>
              <a:defRPr/>
            </a:pPr>
            <a:r>
              <a:rPr lang="en-US"/>
              <a:t>Footer Text</a:t>
            </a: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8ADAB3F8-745C-43AF-B883-97A4636984AD}" type="slidenum">
              <a:rPr lang="en-US"/>
              <a:pPr>
                <a:defRPr/>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Line 3"/>
          <p:cNvSpPr>
            <a:spLocks noChangeShapeType="1"/>
          </p:cNvSpPr>
          <p:nvPr/>
        </p:nvSpPr>
        <p:spPr bwMode="auto">
          <a:xfrm>
            <a:off x="0" y="1412875"/>
            <a:ext cx="9144000" cy="0"/>
          </a:xfrm>
          <a:prstGeom prst="line">
            <a:avLst/>
          </a:prstGeom>
          <a:noFill/>
          <a:ln w="38100">
            <a:solidFill>
              <a:srgbClr val="008CD6"/>
            </a:solidFill>
            <a:round/>
            <a:headEnd/>
            <a:tailEnd/>
          </a:ln>
          <a:effectLst/>
          <a:extLst/>
        </p:spPr>
        <p:txBody>
          <a:bodyPr/>
          <a:lstStyle/>
          <a:p>
            <a:pPr algn="ctr">
              <a:defRPr/>
            </a:pPr>
            <a:endParaRPr lang="en-NZ" dirty="0">
              <a:solidFill>
                <a:srgbClr val="000000"/>
              </a:solidFill>
            </a:endParaRPr>
          </a:p>
        </p:txBody>
      </p:sp>
      <p:sp>
        <p:nvSpPr>
          <p:cNvPr id="5" name="Text Box 4"/>
          <p:cNvSpPr txBox="1">
            <a:spLocks noChangeArrowheads="1"/>
          </p:cNvSpPr>
          <p:nvPr/>
        </p:nvSpPr>
        <p:spPr bwMode="auto">
          <a:xfrm>
            <a:off x="0" y="0"/>
            <a:ext cx="9144000" cy="1366838"/>
          </a:xfrm>
          <a:prstGeom prst="rect">
            <a:avLst/>
          </a:prstGeom>
          <a:solidFill>
            <a:srgbClr val="183169"/>
          </a:solidFill>
          <a:ln w="38100" algn="ctr">
            <a:solidFill>
              <a:srgbClr val="183169"/>
            </a:solidFill>
            <a:miter lim="800000"/>
            <a:headEnd/>
            <a:tailEnd/>
          </a:ln>
          <a:effectLs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algn="ctr" eaLnBrk="1" hangingPunct="1">
              <a:spcBef>
                <a:spcPct val="50000"/>
              </a:spcBef>
              <a:defRPr/>
            </a:pPr>
            <a:endParaRPr lang="en-US" dirty="0" smtClean="0">
              <a:solidFill>
                <a:srgbClr val="000000"/>
              </a:solidFill>
            </a:endParaRPr>
          </a:p>
        </p:txBody>
      </p:sp>
      <p:pic>
        <p:nvPicPr>
          <p:cNvPr id="6" name="Picture 8" descr="Counties-Manukau_CMYK_REV"/>
          <p:cNvPicPr>
            <a:picLocks noChangeAspect="1" noChangeArrowheads="1"/>
          </p:cNvPicPr>
          <p:nvPr/>
        </p:nvPicPr>
        <p:blipFill>
          <a:blip r:embed="rId2" cstate="print"/>
          <a:srcRect/>
          <a:stretch>
            <a:fillRect/>
          </a:stretch>
        </p:blipFill>
        <p:spPr bwMode="auto">
          <a:xfrm>
            <a:off x="7524750" y="188913"/>
            <a:ext cx="1349375" cy="1081087"/>
          </a:xfrm>
          <a:prstGeom prst="rect">
            <a:avLst/>
          </a:prstGeom>
          <a:noFill/>
          <a:ln w="9525">
            <a:noFill/>
            <a:miter lim="800000"/>
            <a:headEnd/>
            <a:tailEnd/>
          </a:ln>
        </p:spPr>
      </p:pic>
      <p:sp>
        <p:nvSpPr>
          <p:cNvPr id="7" name="Text Box 7"/>
          <p:cNvSpPr txBox="1">
            <a:spLocks noChangeArrowheads="1"/>
          </p:cNvSpPr>
          <p:nvPr/>
        </p:nvSpPr>
        <p:spPr bwMode="auto">
          <a:xfrm>
            <a:off x="0" y="6165850"/>
            <a:ext cx="9144000" cy="692150"/>
          </a:xfrm>
          <a:prstGeom prst="rect">
            <a:avLst/>
          </a:prstGeom>
          <a:solidFill>
            <a:srgbClr val="183169"/>
          </a:solidFill>
          <a:ln w="38100" algn="ctr">
            <a:solidFill>
              <a:srgbClr val="183169"/>
            </a:solidFill>
            <a:miter lim="800000"/>
            <a:headEnd/>
            <a:tailEnd/>
          </a:ln>
          <a:effectLs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algn="ctr" eaLnBrk="1" hangingPunct="1">
              <a:spcBef>
                <a:spcPct val="50000"/>
              </a:spcBef>
              <a:defRPr/>
            </a:pPr>
            <a:endParaRPr lang="en-US" dirty="0" smtClean="0">
              <a:solidFill>
                <a:srgbClr val="000000"/>
              </a:solidFill>
            </a:endParaRPr>
          </a:p>
        </p:txBody>
      </p:sp>
      <p:sp>
        <p:nvSpPr>
          <p:cNvPr id="8" name="Line 8"/>
          <p:cNvSpPr>
            <a:spLocks noChangeShapeType="1"/>
          </p:cNvSpPr>
          <p:nvPr/>
        </p:nvSpPr>
        <p:spPr bwMode="auto">
          <a:xfrm>
            <a:off x="0" y="6165850"/>
            <a:ext cx="9144000" cy="0"/>
          </a:xfrm>
          <a:prstGeom prst="line">
            <a:avLst/>
          </a:prstGeom>
          <a:noFill/>
          <a:ln w="38100">
            <a:solidFill>
              <a:srgbClr val="008CD6"/>
            </a:solidFill>
            <a:round/>
            <a:headEnd/>
            <a:tailEnd/>
          </a:ln>
          <a:effectLst/>
          <a:extLst/>
        </p:spPr>
        <p:txBody>
          <a:bodyPr/>
          <a:lstStyle/>
          <a:p>
            <a:pPr algn="ctr">
              <a:defRPr/>
            </a:pPr>
            <a:endParaRPr lang="en-NZ" dirty="0">
              <a:solidFill>
                <a:srgbClr val="000000"/>
              </a:solidFill>
            </a:endParaRPr>
          </a:p>
        </p:txBody>
      </p:sp>
      <p:sp>
        <p:nvSpPr>
          <p:cNvPr id="48130" name="Rectangle 2"/>
          <p:cNvSpPr>
            <a:spLocks noGrp="1" noChangeArrowheads="1"/>
          </p:cNvSpPr>
          <p:nvPr>
            <p:ph type="subTitle" idx="1"/>
          </p:nvPr>
        </p:nvSpPr>
        <p:spPr>
          <a:xfrm>
            <a:off x="1403350" y="3284538"/>
            <a:ext cx="6400800" cy="1512887"/>
          </a:xfrm>
        </p:spPr>
        <p:txBody>
          <a:bodyPr/>
          <a:lstStyle>
            <a:lvl1pPr marL="0" indent="0" algn="ctr">
              <a:buFontTx/>
              <a:buNone/>
              <a:defRPr sz="3000"/>
            </a:lvl1pPr>
          </a:lstStyle>
          <a:p>
            <a:pPr lvl="0"/>
            <a:r>
              <a:rPr lang="en-GB" noProof="0" smtClean="0"/>
              <a:t>Click to add subtitle</a:t>
            </a:r>
          </a:p>
        </p:txBody>
      </p:sp>
      <p:sp>
        <p:nvSpPr>
          <p:cNvPr id="48134" name="Rectangle 6"/>
          <p:cNvSpPr>
            <a:spLocks noGrp="1" noChangeArrowheads="1"/>
          </p:cNvSpPr>
          <p:nvPr>
            <p:ph type="ctrTitle"/>
          </p:nvPr>
        </p:nvSpPr>
        <p:spPr>
          <a:xfrm>
            <a:off x="685800" y="2130425"/>
            <a:ext cx="7772400" cy="1011238"/>
          </a:xfrm>
        </p:spPr>
        <p:txBody>
          <a:bodyPr/>
          <a:lstStyle>
            <a:lvl1pPr algn="ctr">
              <a:defRPr sz="4800">
                <a:solidFill>
                  <a:schemeClr val="tx1"/>
                </a:solidFill>
              </a:defRPr>
            </a:lvl1pPr>
          </a:lstStyle>
          <a:p>
            <a:pPr lvl="0"/>
            <a:r>
              <a:rPr lang="en-GB" noProof="0" smtClean="0"/>
              <a:t>Click to add master title </a:t>
            </a:r>
          </a:p>
        </p:txBody>
      </p:sp>
    </p:spTree>
    <p:extLst>
      <p:ext uri="{BB962C8B-B14F-4D97-AF65-F5344CB8AC3E}">
        <p14:creationId xmlns:p14="http://schemas.microsoft.com/office/powerpoint/2010/main" val="3745870654"/>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GB"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3588825547"/>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61845510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323850" y="1700213"/>
            <a:ext cx="4171950" cy="48244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700213"/>
            <a:ext cx="4171950" cy="48244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356533149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336919501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Tree>
    <p:extLst>
      <p:ext uri="{BB962C8B-B14F-4D97-AF65-F5344CB8AC3E}">
        <p14:creationId xmlns:p14="http://schemas.microsoft.com/office/powerpoint/2010/main" val="185685368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27931044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2996830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Click to edit Master title style</a:t>
            </a:r>
            <a:endParaRPr lang="en-US" dirty="0"/>
          </a:p>
        </p:txBody>
      </p:sp>
      <p:sp>
        <p:nvSpPr>
          <p:cNvPr id="3" name="Content Placeholder 2"/>
          <p:cNvSpPr>
            <a:spLocks noGrp="1"/>
          </p:cNvSpPr>
          <p:nvPr>
            <p:ph idx="1"/>
          </p:nvPr>
        </p:nvSpPr>
        <p:spPr/>
        <p:txBody>
          <a:bodyPr/>
          <a:lstStyle>
            <a:lvl5pPr>
              <a:defRPr/>
            </a:lvl5pPr>
            <a:lvl6pPr>
              <a:defRPr/>
            </a:lvl6pPr>
            <a:lvl7pPr>
              <a:defRPr/>
            </a:lvl7pPr>
            <a:lvl8pPr>
              <a:defRPr/>
            </a:lvl8pPr>
            <a:lvl9pPr>
              <a:buFont typeface="Arial" pitchFamily="34" charset="0"/>
              <a:buChar char="•"/>
              <a:defRPr/>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dirty="0" smtClean="0"/>
          </a:p>
        </p:txBody>
      </p:sp>
      <p:sp>
        <p:nvSpPr>
          <p:cNvPr id="4" name="Date Placeholder 3"/>
          <p:cNvSpPr>
            <a:spLocks noGrp="1"/>
          </p:cNvSpPr>
          <p:nvPr>
            <p:ph type="dt" sz="half" idx="10"/>
          </p:nvPr>
        </p:nvSpPr>
        <p:spPr/>
        <p:txBody>
          <a:bodyPr/>
          <a:lstStyle>
            <a:lvl1pPr>
              <a:defRPr/>
            </a:lvl1pPr>
          </a:lstStyle>
          <a:p>
            <a:pPr>
              <a:defRPr/>
            </a:pPr>
            <a:fld id="{CEFD4B47-486B-42A4-8AC6-BFB7CFD43F59}" type="datetime1">
              <a:rPr lang="en-US"/>
              <a:pPr>
                <a:defRPr/>
              </a:pPr>
              <a:t>6/18/2016</a:t>
            </a:fld>
            <a:endParaRPr lang="en-US" dirty="0"/>
          </a:p>
        </p:txBody>
      </p:sp>
      <p:sp>
        <p:nvSpPr>
          <p:cNvPr id="5" name="Footer Placeholder 4"/>
          <p:cNvSpPr>
            <a:spLocks noGrp="1"/>
          </p:cNvSpPr>
          <p:nvPr>
            <p:ph type="ftr" sz="quarter" idx="11"/>
          </p:nvPr>
        </p:nvSpPr>
        <p:spPr/>
        <p:txBody>
          <a:bodyPr/>
          <a:lstStyle>
            <a:lvl1pPr>
              <a:defRPr/>
            </a:lvl1pPr>
          </a:lstStyle>
          <a:p>
            <a:pPr>
              <a:defRPr/>
            </a:pPr>
            <a:r>
              <a:rPr lang="en-US"/>
              <a:t>Footer Text</a:t>
            </a: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23ECCF7F-D67F-4C35-81A9-FF25821DEDB4}" type="slidenum">
              <a:rPr lang="en-US"/>
              <a:pPr>
                <a:defRPr/>
              </a:pPr>
              <a:t>‹#›</a:t>
            </a:fld>
            <a:endParaRPr lang="en-US"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427246614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280045012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96075" y="260350"/>
            <a:ext cx="2124075" cy="626427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323850" y="260350"/>
            <a:ext cx="6219825" cy="6264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370261197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1371600"/>
          </a:xfrm>
        </p:spPr>
        <p:txBody>
          <a:bodyPr/>
          <a:lstStyle/>
          <a:p>
            <a:r>
              <a:rPr lang="en-US" smtClean="0"/>
              <a:t>Click to edit Master title style</a:t>
            </a:r>
            <a:endParaRPr lang="en-NZ"/>
          </a:p>
        </p:txBody>
      </p:sp>
      <p:sp>
        <p:nvSpPr>
          <p:cNvPr id="3" name="Table Placeholder 2"/>
          <p:cNvSpPr>
            <a:spLocks noGrp="1"/>
          </p:cNvSpPr>
          <p:nvPr>
            <p:ph type="tbl" idx="1"/>
          </p:nvPr>
        </p:nvSpPr>
        <p:spPr>
          <a:xfrm>
            <a:off x="457200" y="1981200"/>
            <a:ext cx="8229600" cy="3886200"/>
          </a:xfrm>
        </p:spPr>
        <p:txBody>
          <a:bodyPr/>
          <a:lstStyle/>
          <a:p>
            <a:pPr lvl="0"/>
            <a:endParaRPr lang="en-NZ" noProof="0"/>
          </a:p>
        </p:txBody>
      </p:sp>
      <p:sp>
        <p:nvSpPr>
          <p:cNvPr id="4" name="Rectangle 2"/>
          <p:cNvSpPr>
            <a:spLocks noGrp="1" noChangeArrowheads="1"/>
          </p:cNvSpPr>
          <p:nvPr>
            <p:ph type="ftr" sz="quarter" idx="10"/>
          </p:nvPr>
        </p:nvSpPr>
        <p:spPr>
          <a:xfrm>
            <a:off x="3124200" y="6248400"/>
            <a:ext cx="2895600" cy="457200"/>
          </a:xfrm>
          <a:prstGeom prst="rect">
            <a:avLst/>
          </a:prstGeom>
        </p:spPr>
        <p:txBody>
          <a:bodyPr/>
          <a:lstStyle>
            <a:lvl1pPr algn="ctr">
              <a:defRPr/>
            </a:lvl1pPr>
          </a:lstStyle>
          <a:p>
            <a:pPr>
              <a:defRPr/>
            </a:pPr>
            <a:endParaRPr lang="en-GB" altLang="en-US">
              <a:solidFill>
                <a:srgbClr val="000000"/>
              </a:solidFill>
            </a:endParaRPr>
          </a:p>
        </p:txBody>
      </p:sp>
      <p:sp>
        <p:nvSpPr>
          <p:cNvPr id="5" name="Rectangle 3"/>
          <p:cNvSpPr>
            <a:spLocks noGrp="1" noChangeArrowheads="1"/>
          </p:cNvSpPr>
          <p:nvPr>
            <p:ph type="sldNum" sz="quarter" idx="11"/>
          </p:nvPr>
        </p:nvSpPr>
        <p:spPr>
          <a:xfrm>
            <a:off x="6553200" y="6248400"/>
            <a:ext cx="2133600" cy="457200"/>
          </a:xfrm>
          <a:prstGeom prst="rect">
            <a:avLst/>
          </a:prstGeom>
        </p:spPr>
        <p:txBody>
          <a:bodyPr/>
          <a:lstStyle>
            <a:lvl1pPr algn="ctr">
              <a:defRPr/>
            </a:lvl1pPr>
          </a:lstStyle>
          <a:p>
            <a:pPr>
              <a:defRPr/>
            </a:pPr>
            <a:fld id="{CA7156B0-9B62-4D9A-9D75-C606C356229A}" type="slidenum">
              <a:rPr lang="en-GB" altLang="en-US">
                <a:solidFill>
                  <a:srgbClr val="000000"/>
                </a:solidFill>
              </a:rPr>
              <a:pPr>
                <a:defRPr/>
              </a:pPr>
              <a:t>‹#›</a:t>
            </a:fld>
            <a:endParaRPr lang="en-GB" altLang="en-US">
              <a:solidFill>
                <a:srgbClr val="000000"/>
              </a:solidFill>
            </a:endParaRPr>
          </a:p>
        </p:txBody>
      </p:sp>
      <p:sp>
        <p:nvSpPr>
          <p:cNvPr id="6" name="Rectangle 16"/>
          <p:cNvSpPr>
            <a:spLocks noGrp="1" noChangeArrowheads="1"/>
          </p:cNvSpPr>
          <p:nvPr>
            <p:ph type="dt" sz="half" idx="12"/>
          </p:nvPr>
        </p:nvSpPr>
        <p:spPr>
          <a:xfrm>
            <a:off x="457200" y="6245225"/>
            <a:ext cx="2133600" cy="476250"/>
          </a:xfrm>
          <a:prstGeom prst="rect">
            <a:avLst/>
          </a:prstGeom>
        </p:spPr>
        <p:txBody>
          <a:bodyPr/>
          <a:lstStyle>
            <a:lvl1pPr algn="ctr">
              <a:defRPr/>
            </a:lvl1pPr>
          </a:lstStyle>
          <a:p>
            <a:pPr>
              <a:defRPr/>
            </a:pPr>
            <a:endParaRPr lang="en-GB" altLang="en-US">
              <a:solidFill>
                <a:srgbClr val="000000"/>
              </a:solidFill>
            </a:endParaRPr>
          </a:p>
        </p:txBody>
      </p:sp>
    </p:spTree>
    <p:extLst>
      <p:ext uri="{BB962C8B-B14F-4D97-AF65-F5344CB8AC3E}">
        <p14:creationId xmlns:p14="http://schemas.microsoft.com/office/powerpoint/2010/main" val="237862805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ight Triangle 9"/>
          <p:cNvSpPr/>
          <p:nvPr/>
        </p:nvSpPr>
        <p:spPr>
          <a:xfrm>
            <a:off x="-2" y="4664147"/>
            <a:ext cx="9151089" cy="0"/>
          </a:xfrm>
          <a:prstGeom prst="rtTriangle">
            <a:avLst/>
          </a:prstGeom>
          <a:gradFill flip="none" rotWithShape="1">
            <a:gsLst>
              <a:gs pos="0">
                <a:schemeClr val="accent1">
                  <a:shade val="35000"/>
                  <a:satMod val="170000"/>
                  <a:alpha val="100000"/>
                </a:schemeClr>
              </a:gs>
              <a:gs pos="55000">
                <a:schemeClr val="accent1">
                  <a:tint val="90000"/>
                  <a:satMod val="150000"/>
                  <a:alpha val="100000"/>
                </a:schemeClr>
              </a:gs>
              <a:gs pos="100000">
                <a:schemeClr val="accent1">
                  <a:shade val="35000"/>
                  <a:satMod val="170000"/>
                  <a:alpha val="100000"/>
                </a:schemeClr>
              </a:gs>
            </a:gsLst>
            <a:lin ang="3000000" scaled="1"/>
            <a:tileRect/>
          </a:gradFill>
          <a:ln w="127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pPr>
            <a:endParaRPr lang="en-US" dirty="0">
              <a:solidFill>
                <a:prstClr val="white"/>
              </a:solidFill>
            </a:endParaRPr>
          </a:p>
        </p:txBody>
      </p:sp>
      <p:sp>
        <p:nvSpPr>
          <p:cNvPr id="9" name="Title 8"/>
          <p:cNvSpPr>
            <a:spLocks noGrp="1"/>
          </p:cNvSpPr>
          <p:nvPr>
            <p:ph type="ctrTitle"/>
          </p:nvPr>
        </p:nvSpPr>
        <p:spPr>
          <a:xfrm>
            <a:off x="685800" y="1752601"/>
            <a:ext cx="7772400" cy="1829761"/>
          </a:xfrm>
        </p:spPr>
        <p:txBody>
          <a:bodyPr vert="horz" anchor="b">
            <a:normAutofit/>
            <a:scene3d>
              <a:camera prst="orthographicFront"/>
              <a:lightRig rig="soft" dir="t"/>
            </a:scene3d>
            <a:sp3d prstMaterial="softEdge">
              <a:bevelT w="25400" h="25400"/>
            </a:sp3d>
          </a:bodyPr>
          <a:lstStyle>
            <a:lvl1pPr algn="r">
              <a:defRPr sz="4800" b="1">
                <a:solidFill>
                  <a:schemeClr val="tx2"/>
                </a:solidFill>
                <a:effectLst>
                  <a:outerShdw blurRad="31750" dist="25400" dir="5400000" algn="tl" rotWithShape="0">
                    <a:srgbClr val="000000">
                      <a:alpha val="25000"/>
                    </a:srgbClr>
                  </a:outerShdw>
                </a:effectLst>
              </a:defRPr>
            </a:lvl1pPr>
            <a:extLst/>
          </a:lstStyle>
          <a:p>
            <a:r>
              <a:rPr kumimoji="0" lang="en-US" smtClean="0"/>
              <a:t>Click to edit Master title style</a:t>
            </a:r>
            <a:endParaRPr kumimoji="0" lang="en-US"/>
          </a:p>
        </p:txBody>
      </p:sp>
      <p:sp>
        <p:nvSpPr>
          <p:cNvPr id="17" name="Subtitle 16"/>
          <p:cNvSpPr>
            <a:spLocks noGrp="1"/>
          </p:cNvSpPr>
          <p:nvPr>
            <p:ph type="subTitle" idx="1"/>
          </p:nvPr>
        </p:nvSpPr>
        <p:spPr>
          <a:xfrm>
            <a:off x="685800" y="3611607"/>
            <a:ext cx="7772400" cy="1199704"/>
          </a:xfrm>
        </p:spPr>
        <p:txBody>
          <a:bodyPr lIns="45720" rIns="45720"/>
          <a:lstStyle>
            <a:lvl1pPr marL="0" marR="64008" indent="0" algn="r">
              <a:buNone/>
              <a:defRPr>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smtClean="0"/>
              <a:t>Click to edit Master subtitle style</a:t>
            </a:r>
            <a:endParaRPr kumimoji="0" lang="en-US"/>
          </a:p>
        </p:txBody>
      </p:sp>
      <p:grpSp>
        <p:nvGrpSpPr>
          <p:cNvPr id="2" name="Group 1"/>
          <p:cNvGrpSpPr/>
          <p:nvPr/>
        </p:nvGrpSpPr>
        <p:grpSpPr>
          <a:xfrm>
            <a:off x="-3765" y="4953000"/>
            <a:ext cx="9147765" cy="1912088"/>
            <a:chOff x="-3765" y="4832896"/>
            <a:chExt cx="9147765" cy="2032192"/>
          </a:xfrm>
        </p:grpSpPr>
        <p:sp>
          <p:nvSpPr>
            <p:cNvPr id="7" name="Freeform 6"/>
            <p:cNvSpPr>
              <a:spLocks/>
            </p:cNvSpPr>
            <p:nvPr/>
          </p:nvSpPr>
          <p:spPr bwMode="auto">
            <a:xfrm>
              <a:off x="1687513" y="4832896"/>
              <a:ext cx="7456487" cy="518816"/>
            </a:xfrm>
            <a:custGeom>
              <a:avLst>
                <a:gd name="A1" fmla="val 0"/>
                <a:gd name="A2" fmla="val 0"/>
                <a:gd name="A3" fmla="val 0"/>
                <a:gd name="A4" fmla="val 0"/>
                <a:gd name="A5" fmla="val 0"/>
                <a:gd name="A6" fmla="val 0"/>
                <a:gd name="A7" fmla="val 0"/>
                <a:gd name="A8" fmla="val 0"/>
              </a:avLst>
              <a:gdLst/>
              <a:ahLst/>
              <a:cxnLst>
                <a:cxn ang="0">
                  <a:pos x="4697" y="0"/>
                </a:cxn>
                <a:cxn ang="0">
                  <a:pos x="4697" y="367"/>
                </a:cxn>
                <a:cxn ang="0">
                  <a:pos x="0" y="218"/>
                </a:cxn>
                <a:cxn ang="0">
                  <a:pos x="4697" y="0"/>
                </a:cxn>
              </a:cxnLst>
              <a:rect l="0" t="0" r="0" b="0"/>
              <a:pathLst>
                <a:path w="4697" h="367">
                  <a:moveTo>
                    <a:pt x="4697" y="0"/>
                  </a:moveTo>
                  <a:lnTo>
                    <a:pt x="4697" y="367"/>
                  </a:lnTo>
                  <a:lnTo>
                    <a:pt x="0" y="218"/>
                  </a:lnTo>
                  <a:lnTo>
                    <a:pt x="4697" y="0"/>
                  </a:lnTo>
                  <a:close/>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pPr fontAlgn="auto">
                <a:spcBef>
                  <a:spcPts val="0"/>
                </a:spcBef>
                <a:spcAft>
                  <a:spcPts val="0"/>
                </a:spcAft>
              </a:pPr>
              <a:endParaRPr lang="en-US" dirty="0">
                <a:solidFill>
                  <a:prstClr val="black"/>
                </a:solidFill>
                <a:latin typeface="Lucida Sans Unicode"/>
              </a:endParaRPr>
            </a:p>
          </p:txBody>
        </p:sp>
        <p:sp>
          <p:nvSpPr>
            <p:cNvPr id="8" name="Freeform 7"/>
            <p:cNvSpPr>
              <a:spLocks/>
            </p:cNvSpPr>
            <p:nvPr/>
          </p:nvSpPr>
          <p:spPr bwMode="auto">
            <a:xfrm>
              <a:off x="35443" y="5135526"/>
              <a:ext cx="9108557" cy="83820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0" y="0"/>
                  </a:moveTo>
                  <a:lnTo>
                    <a:pt x="5760" y="0"/>
                  </a:lnTo>
                  <a:lnTo>
                    <a:pt x="5760" y="528"/>
                  </a:lnTo>
                  <a:lnTo>
                    <a:pt x="48" y="0"/>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pPr fontAlgn="auto">
                <a:spcBef>
                  <a:spcPts val="0"/>
                </a:spcBef>
                <a:spcAft>
                  <a:spcPts val="0"/>
                </a:spcAft>
              </a:pPr>
              <a:endParaRPr lang="en-US" dirty="0">
                <a:solidFill>
                  <a:prstClr val="black"/>
                </a:solidFill>
                <a:latin typeface="Lucida Sans Unicode"/>
              </a:endParaRPr>
            </a:p>
          </p:txBody>
        </p:sp>
        <p:sp>
          <p:nvSpPr>
            <p:cNvPr id="11" name="Freeform 10"/>
            <p:cNvSpPr>
              <a:spLocks/>
            </p:cNvSpPr>
            <p:nvPr/>
          </p:nvSpPr>
          <p:spPr bwMode="auto">
            <a:xfrm>
              <a:off x="0" y="4883888"/>
              <a:ext cx="9144000" cy="1981200"/>
            </a:xfrm>
            <a:custGeom>
              <a:avLst>
                <a:gd name="A1" fmla="val 0"/>
                <a:gd name="A2" fmla="val 0"/>
                <a:gd name="A3" fmla="val 0"/>
                <a:gd name="A4" fmla="val 0"/>
                <a:gd name="A5" fmla="val 0"/>
                <a:gd name="A6" fmla="val 0"/>
                <a:gd name="A7" fmla="val 0"/>
                <a:gd name="A8" fmla="val 0"/>
              </a:avLst>
              <a:gdLst/>
              <a:ahLst/>
              <a:cxnLst>
                <a:cxn ang="0">
                  <a:pos x="0" y="0"/>
                </a:cxn>
                <a:cxn ang="0">
                  <a:pos x="0" y="1248"/>
                </a:cxn>
                <a:cxn ang="0">
                  <a:pos x="5760" y="1248"/>
                </a:cxn>
                <a:cxn ang="0">
                  <a:pos x="5760" y="528"/>
                </a:cxn>
                <a:cxn ang="0">
                  <a:pos x="0" y="0"/>
                </a:cxn>
              </a:cxnLst>
              <a:rect l="0" t="0" r="0" b="0"/>
              <a:pathLst>
                <a:path w="5760" h="1248">
                  <a:moveTo>
                    <a:pt x="0" y="0"/>
                  </a:moveTo>
                  <a:lnTo>
                    <a:pt x="0" y="1248"/>
                  </a:lnTo>
                  <a:lnTo>
                    <a:pt x="5760" y="1248"/>
                  </a:lnTo>
                  <a:lnTo>
                    <a:pt x="5760" y="528"/>
                  </a:lnTo>
                  <a:lnTo>
                    <a:pt x="0" y="0"/>
                  </a:lnTo>
                  <a:close/>
                </a:path>
              </a:pathLst>
            </a:custGeom>
            <a:blipFill>
              <a:blip r:embed="rId2">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fontAlgn="auto">
                <a:spcBef>
                  <a:spcPts val="0"/>
                </a:spcBef>
                <a:spcAft>
                  <a:spcPts val="0"/>
                </a:spcAft>
              </a:pPr>
              <a:endParaRPr lang="en-US" dirty="0">
                <a:solidFill>
                  <a:prstClr val="white"/>
                </a:solidFill>
              </a:endParaRPr>
            </a:p>
          </p:txBody>
        </p:sp>
        <p:cxnSp>
          <p:nvCxnSpPr>
            <p:cNvPr id="12" name="Straight Connector 11"/>
            <p:cNvCxnSpPr/>
            <p:nvPr/>
          </p:nvCxnSpPr>
          <p:spPr>
            <a:xfrm>
              <a:off x="-3765" y="4880373"/>
              <a:ext cx="9147765" cy="83994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grpSp>
      <p:sp>
        <p:nvSpPr>
          <p:cNvPr id="30" name="Date Placeholder 29"/>
          <p:cNvSpPr>
            <a:spLocks noGrp="1"/>
          </p:cNvSpPr>
          <p:nvPr>
            <p:ph type="dt" sz="half" idx="10"/>
          </p:nvPr>
        </p:nvSpPr>
        <p:spPr/>
        <p:txBody>
          <a:bodyPr/>
          <a:lstStyle>
            <a:lvl1pPr>
              <a:defRPr>
                <a:solidFill>
                  <a:srgbClr val="FFFFFF"/>
                </a:solidFill>
              </a:defRPr>
            </a:lvl1pPr>
            <a:extLst/>
          </a:lstStyle>
          <a:p>
            <a:fld id="{5BBCA5CE-9BE7-4DDF-8849-165B804FB586}" type="datetimeFigureOut">
              <a:rPr lang="en-NZ" smtClean="0"/>
              <a:pPr/>
              <a:t>18/06/2016</a:t>
            </a:fld>
            <a:endParaRPr lang="en-NZ" dirty="0"/>
          </a:p>
        </p:txBody>
      </p:sp>
      <p:sp>
        <p:nvSpPr>
          <p:cNvPr id="19" name="Footer Placeholder 18"/>
          <p:cNvSpPr>
            <a:spLocks noGrp="1"/>
          </p:cNvSpPr>
          <p:nvPr>
            <p:ph type="ftr" sz="quarter" idx="11"/>
          </p:nvPr>
        </p:nvSpPr>
        <p:spPr/>
        <p:txBody>
          <a:bodyPr/>
          <a:lstStyle>
            <a:lvl1pPr>
              <a:defRPr>
                <a:solidFill>
                  <a:schemeClr val="accent1">
                    <a:tint val="20000"/>
                  </a:schemeClr>
                </a:solidFill>
              </a:defRPr>
            </a:lvl1pPr>
            <a:extLst/>
          </a:lstStyle>
          <a:p>
            <a:endParaRPr lang="en-NZ" dirty="0">
              <a:solidFill>
                <a:srgbClr val="2DA2BF">
                  <a:tint val="20000"/>
                </a:srgbClr>
              </a:solidFill>
            </a:endParaRPr>
          </a:p>
        </p:txBody>
      </p:sp>
      <p:sp>
        <p:nvSpPr>
          <p:cNvPr id="27" name="Slide Number Placeholder 26"/>
          <p:cNvSpPr>
            <a:spLocks noGrp="1"/>
          </p:cNvSpPr>
          <p:nvPr>
            <p:ph type="sldNum" sz="quarter" idx="12"/>
          </p:nvPr>
        </p:nvSpPr>
        <p:spPr/>
        <p:txBody>
          <a:bodyPr/>
          <a:lstStyle>
            <a:lvl1pPr>
              <a:defRPr>
                <a:solidFill>
                  <a:srgbClr val="FFFFFF"/>
                </a:solidFill>
              </a:defRPr>
            </a:lvl1pPr>
            <a:extLst/>
          </a:lstStyle>
          <a:p>
            <a:fld id="{3D59271A-9D8F-40E8-8E98-C1B8B5105D96}" type="slidenum">
              <a:rPr lang="en-NZ" smtClean="0"/>
              <a:pPr/>
              <a:t>‹#›</a:t>
            </a:fld>
            <a:endParaRPr lang="en-NZ" dirty="0"/>
          </a:p>
        </p:txBody>
      </p:sp>
    </p:spTree>
    <p:extLst>
      <p:ext uri="{BB962C8B-B14F-4D97-AF65-F5344CB8AC3E}">
        <p14:creationId xmlns:p14="http://schemas.microsoft.com/office/powerpoint/2010/main" val="405022065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5BBCA5CE-9BE7-4DDF-8849-165B804FB586}" type="datetimeFigureOut">
              <a:rPr lang="en-NZ" smtClean="0">
                <a:solidFill>
                  <a:prstClr val="black"/>
                </a:solidFill>
              </a:rPr>
              <a:pPr/>
              <a:t>18/06/2016</a:t>
            </a:fld>
            <a:endParaRPr lang="en-NZ" dirty="0">
              <a:solidFill>
                <a:prstClr val="black"/>
              </a:solidFill>
            </a:endParaRPr>
          </a:p>
        </p:txBody>
      </p:sp>
      <p:sp>
        <p:nvSpPr>
          <p:cNvPr id="5" name="Footer Placeholder 4"/>
          <p:cNvSpPr>
            <a:spLocks noGrp="1"/>
          </p:cNvSpPr>
          <p:nvPr>
            <p:ph type="ftr" sz="quarter" idx="11"/>
          </p:nvPr>
        </p:nvSpPr>
        <p:spPr/>
        <p:txBody>
          <a:bodyPr/>
          <a:lstStyle>
            <a:extLst/>
          </a:lstStyle>
          <a:p>
            <a:endParaRPr lang="en-NZ" dirty="0">
              <a:solidFill>
                <a:prstClr val="black"/>
              </a:solidFill>
            </a:endParaRPr>
          </a:p>
        </p:txBody>
      </p:sp>
      <p:sp>
        <p:nvSpPr>
          <p:cNvPr id="6" name="Slide Number Placeholder 5"/>
          <p:cNvSpPr>
            <a:spLocks noGrp="1"/>
          </p:cNvSpPr>
          <p:nvPr>
            <p:ph type="sldNum" sz="quarter" idx="12"/>
          </p:nvPr>
        </p:nvSpPr>
        <p:spPr/>
        <p:txBody>
          <a:bodyPr/>
          <a:lstStyle>
            <a:extLst/>
          </a:lstStyle>
          <a:p>
            <a:fld id="{3D59271A-9D8F-40E8-8E98-C1B8B5105D96}" type="slidenum">
              <a:rPr lang="en-NZ" smtClean="0">
                <a:solidFill>
                  <a:prstClr val="black"/>
                </a:solidFill>
              </a:rPr>
              <a:pPr/>
              <a:t>‹#›</a:t>
            </a:fld>
            <a:endParaRPr lang="en-NZ" dirty="0">
              <a:solidFill>
                <a:prstClr val="black"/>
              </a:solidFill>
            </a:endParaRPr>
          </a:p>
        </p:txBody>
      </p:sp>
      <p:sp>
        <p:nvSpPr>
          <p:cNvPr id="7" name="Title 6"/>
          <p:cNvSpPr>
            <a:spLocks noGrp="1"/>
          </p:cNvSpPr>
          <p:nvPr>
            <p:ph type="title"/>
          </p:nvPr>
        </p:nvSpPr>
        <p:spPr/>
        <p:txBody>
          <a:bodyPr rtlCol="0"/>
          <a:lstStyle>
            <a:extLst/>
          </a:lstStyle>
          <a:p>
            <a:r>
              <a:rPr kumimoji="0" lang="en-US" smtClean="0"/>
              <a:t>Click to edit Master title style</a:t>
            </a:r>
            <a:endParaRPr kumimoji="0" lang="en-US"/>
          </a:p>
        </p:txBody>
      </p:sp>
    </p:spTree>
    <p:extLst>
      <p:ext uri="{BB962C8B-B14F-4D97-AF65-F5344CB8AC3E}">
        <p14:creationId xmlns:p14="http://schemas.microsoft.com/office/powerpoint/2010/main" val="174789119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22376" y="1059712"/>
            <a:ext cx="7772400" cy="1828800"/>
          </a:xfrm>
        </p:spPr>
        <p:txBody>
          <a:bodyPr vert="horz" anchor="b">
            <a:normAutofit/>
            <a:scene3d>
              <a:camera prst="orthographicFront"/>
              <a:lightRig rig="soft" dir="t"/>
            </a:scene3d>
            <a:sp3d prstMaterial="softEdge">
              <a:bevelT w="25400" h="25400"/>
            </a:sp3d>
          </a:bodyPr>
          <a:lstStyle>
            <a:lvl1pPr algn="r">
              <a:buNone/>
              <a:defRPr sz="4800" b="1" cap="none" baseline="0">
                <a:effectLst>
                  <a:outerShdw blurRad="31750" dist="25400" dir="5400000" algn="tl" rotWithShape="0">
                    <a:srgbClr val="000000">
                      <a:alpha val="25000"/>
                    </a:srgbClr>
                  </a:outerShdw>
                </a:effectLst>
              </a:defRPr>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3922713" y="2931712"/>
            <a:ext cx="4572000" cy="1454888"/>
          </a:xfrm>
        </p:spPr>
        <p:txBody>
          <a:bodyPr lIns="91440" rIns="91440" anchor="t"/>
          <a:lstStyle>
            <a:lvl1pPr marL="0" indent="0" algn="l">
              <a:buNone/>
              <a:defRPr sz="23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extLst/>
          </a:lstStyle>
          <a:p>
            <a:fld id="{5BBCA5CE-9BE7-4DDF-8849-165B804FB586}" type="datetimeFigureOut">
              <a:rPr lang="en-NZ" smtClean="0">
                <a:solidFill>
                  <a:prstClr val="white"/>
                </a:solidFill>
              </a:rPr>
              <a:pPr/>
              <a:t>18/06/2016</a:t>
            </a:fld>
            <a:endParaRPr lang="en-NZ" dirty="0">
              <a:solidFill>
                <a:prstClr val="white"/>
              </a:solidFill>
            </a:endParaRPr>
          </a:p>
        </p:txBody>
      </p:sp>
      <p:sp>
        <p:nvSpPr>
          <p:cNvPr id="5" name="Footer Placeholder 4"/>
          <p:cNvSpPr>
            <a:spLocks noGrp="1"/>
          </p:cNvSpPr>
          <p:nvPr>
            <p:ph type="ftr" sz="quarter" idx="11"/>
          </p:nvPr>
        </p:nvSpPr>
        <p:spPr/>
        <p:txBody>
          <a:bodyPr/>
          <a:lstStyle>
            <a:extLst/>
          </a:lstStyle>
          <a:p>
            <a:endParaRPr lang="en-NZ" dirty="0">
              <a:solidFill>
                <a:prstClr val="white"/>
              </a:solidFill>
            </a:endParaRPr>
          </a:p>
        </p:txBody>
      </p:sp>
      <p:sp>
        <p:nvSpPr>
          <p:cNvPr id="6" name="Slide Number Placeholder 5"/>
          <p:cNvSpPr>
            <a:spLocks noGrp="1"/>
          </p:cNvSpPr>
          <p:nvPr>
            <p:ph type="sldNum" sz="quarter" idx="12"/>
          </p:nvPr>
        </p:nvSpPr>
        <p:spPr/>
        <p:txBody>
          <a:bodyPr/>
          <a:lstStyle>
            <a:extLst/>
          </a:lstStyle>
          <a:p>
            <a:fld id="{3D59271A-9D8F-40E8-8E98-C1B8B5105D96}" type="slidenum">
              <a:rPr lang="en-NZ" smtClean="0">
                <a:solidFill>
                  <a:prstClr val="white"/>
                </a:solidFill>
              </a:rPr>
              <a:pPr/>
              <a:t>‹#›</a:t>
            </a:fld>
            <a:endParaRPr lang="en-NZ" dirty="0">
              <a:solidFill>
                <a:prstClr val="white"/>
              </a:solidFill>
            </a:endParaRPr>
          </a:p>
        </p:txBody>
      </p:sp>
      <p:sp>
        <p:nvSpPr>
          <p:cNvPr id="7" name="Chevron 6"/>
          <p:cNvSpPr/>
          <p:nvPr/>
        </p:nvSpPr>
        <p:spPr>
          <a:xfrm>
            <a:off x="3636680" y="3005472"/>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fontAlgn="auto">
              <a:spcBef>
                <a:spcPts val="0"/>
              </a:spcBef>
              <a:spcAft>
                <a:spcPts val="0"/>
              </a:spcAft>
            </a:pPr>
            <a:endParaRPr lang="en-US" dirty="0">
              <a:solidFill>
                <a:prstClr val="white"/>
              </a:solidFill>
            </a:endParaRPr>
          </a:p>
        </p:txBody>
      </p:sp>
      <p:sp>
        <p:nvSpPr>
          <p:cNvPr id="8" name="Chevron 7"/>
          <p:cNvSpPr/>
          <p:nvPr/>
        </p:nvSpPr>
        <p:spPr>
          <a:xfrm>
            <a:off x="3450264" y="3005472"/>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fontAlgn="auto">
              <a:spcBef>
                <a:spcPts val="0"/>
              </a:spcBef>
              <a:spcAft>
                <a:spcPts val="0"/>
              </a:spcAft>
            </a:pPr>
            <a:endParaRPr lang="en-US" dirty="0">
              <a:solidFill>
                <a:prstClr val="white"/>
              </a:solidFill>
            </a:endParaRPr>
          </a:p>
        </p:txBody>
      </p:sp>
    </p:spTree>
    <p:extLst>
      <p:ext uri="{BB962C8B-B14F-4D97-AF65-F5344CB8AC3E}">
        <p14:creationId xmlns:p14="http://schemas.microsoft.com/office/powerpoint/2010/main" val="1069208309"/>
      </p:ext>
    </p:extLst>
  </p:cSld>
  <p:clrMapOvr>
    <a:overrideClrMapping bg1="dk1" tx1="lt1" bg2="dk2" tx2="lt2" accent1="accent1" accent2="accent2" accent3="accent3" accent4="accent4" accent5="accent5" accent6="accent6" hlink="hlink" folHlink="folHlink"/>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bg>
      <p:bgRef idx="1002">
        <a:schemeClr val="bg1"/>
      </p:bgRef>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481328"/>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481328"/>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5BBCA5CE-9BE7-4DDF-8849-165B804FB586}" type="datetimeFigureOut">
              <a:rPr lang="en-NZ" smtClean="0">
                <a:solidFill>
                  <a:prstClr val="white"/>
                </a:solidFill>
              </a:rPr>
              <a:pPr/>
              <a:t>18/06/2016</a:t>
            </a:fld>
            <a:endParaRPr lang="en-NZ" dirty="0">
              <a:solidFill>
                <a:prstClr val="white"/>
              </a:solidFill>
            </a:endParaRPr>
          </a:p>
        </p:txBody>
      </p:sp>
      <p:sp>
        <p:nvSpPr>
          <p:cNvPr id="6" name="Footer Placeholder 5"/>
          <p:cNvSpPr>
            <a:spLocks noGrp="1"/>
          </p:cNvSpPr>
          <p:nvPr>
            <p:ph type="ftr" sz="quarter" idx="11"/>
          </p:nvPr>
        </p:nvSpPr>
        <p:spPr/>
        <p:txBody>
          <a:bodyPr/>
          <a:lstStyle>
            <a:extLst/>
          </a:lstStyle>
          <a:p>
            <a:endParaRPr lang="en-NZ" dirty="0">
              <a:solidFill>
                <a:prstClr val="white"/>
              </a:solidFill>
            </a:endParaRPr>
          </a:p>
        </p:txBody>
      </p:sp>
      <p:sp>
        <p:nvSpPr>
          <p:cNvPr id="7" name="Slide Number Placeholder 6"/>
          <p:cNvSpPr>
            <a:spLocks noGrp="1"/>
          </p:cNvSpPr>
          <p:nvPr>
            <p:ph type="sldNum" sz="quarter" idx="12"/>
          </p:nvPr>
        </p:nvSpPr>
        <p:spPr/>
        <p:txBody>
          <a:bodyPr/>
          <a:lstStyle>
            <a:extLst/>
          </a:lstStyle>
          <a:p>
            <a:fld id="{3D59271A-9D8F-40E8-8E98-C1B8B5105D96}" type="slidenum">
              <a:rPr lang="en-NZ" smtClean="0">
                <a:solidFill>
                  <a:prstClr val="white"/>
                </a:solidFill>
              </a:rPr>
              <a:pPr/>
              <a:t>‹#›</a:t>
            </a:fld>
            <a:endParaRPr lang="en-NZ" dirty="0">
              <a:solidFill>
                <a:prstClr val="white"/>
              </a:solidFill>
            </a:endParaRPr>
          </a:p>
        </p:txBody>
      </p:sp>
      <p:sp>
        <p:nvSpPr>
          <p:cNvPr id="8" name="Title 7"/>
          <p:cNvSpPr>
            <a:spLocks noGrp="1"/>
          </p:cNvSpPr>
          <p:nvPr>
            <p:ph type="title"/>
          </p:nvPr>
        </p:nvSpPr>
        <p:spPr/>
        <p:txBody>
          <a:bodyPr rtlCol="0"/>
          <a:lstStyle>
            <a:extLst/>
          </a:lstStyle>
          <a:p>
            <a:r>
              <a:rPr kumimoji="0" lang="en-US" smtClean="0"/>
              <a:t>Click to edit Master title style</a:t>
            </a:r>
            <a:endParaRPr kumimoji="0" lang="en-US"/>
          </a:p>
        </p:txBody>
      </p:sp>
    </p:spTree>
    <p:extLst>
      <p:ext uri="{BB962C8B-B14F-4D97-AF65-F5344CB8AC3E}">
        <p14:creationId xmlns:p14="http://schemas.microsoft.com/office/powerpoint/2010/main" val="3657795586"/>
      </p:ext>
    </p:extLst>
  </p:cSld>
  <p:clrMapOvr>
    <a:overrideClrMapping bg1="dk1" tx1="lt1" bg2="dk2" tx2="lt2" accent1="accent1" accent2="accent2" accent3="accent3" accent4="accent4" accent5="accent5" accent6="accent6" hlink="hlink" folHlink="folHlink"/>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woTxTwoObj" preserve="1">
  <p:cSld name="Comparison">
    <p:bg>
      <p:bgRef idx="1003">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229600" cy="1143000"/>
          </a:xfrm>
        </p:spPr>
        <p:txBody>
          <a:bodyPr anchor="ctr"/>
          <a:lstStyle>
            <a:lvl1pPr>
              <a:defRPr/>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5410200"/>
            <a:ext cx="4040188"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6" y="5410200"/>
            <a:ext cx="4041775"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1444294"/>
            <a:ext cx="4040188" cy="3941763"/>
          </a:xfrm>
          <a:ln>
            <a:noFill/>
            <a:prstDash val="sysDash"/>
            <a:miter lim="800000"/>
          </a:ln>
        </p:spPr>
        <p:txBody>
          <a:bodyPr/>
          <a:lstStyle>
            <a:lvl1pPr>
              <a:defRPr sz="2400"/>
            </a:lvl1pPr>
            <a:lvl2pPr>
              <a:defRPr sz="2000"/>
            </a:lvl2pPr>
            <a:lvl3pPr>
              <a:defRPr sz="1800"/>
            </a:lvl3pPr>
            <a:lvl4pPr>
              <a:defRPr sz="1600"/>
            </a:lvl4pPr>
            <a:lvl5pPr>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1444294"/>
            <a:ext cx="4041775" cy="3941763"/>
          </a:xfrm>
          <a:ln>
            <a:noFill/>
            <a:prstDash val="sysDash"/>
            <a:miter lim="800000"/>
          </a:ln>
        </p:spPr>
        <p:txBody>
          <a:bodyPr/>
          <a:lstStyle>
            <a:lvl1pPr>
              <a:spcBef>
                <a:spcPts val="0"/>
              </a:spcBef>
              <a:defRPr sz="2400"/>
            </a:lvl1pPr>
            <a:lvl2pPr>
              <a:defRPr sz="2000"/>
            </a:lvl2pPr>
            <a:lvl3pPr>
              <a:defRPr sz="1800"/>
            </a:lvl3pPr>
            <a:lvl4pPr>
              <a:defRPr sz="1600"/>
            </a:lvl4pPr>
            <a:lvl5pPr>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extLst/>
          </a:lstStyle>
          <a:p>
            <a:fld id="{5BBCA5CE-9BE7-4DDF-8849-165B804FB586}" type="datetimeFigureOut">
              <a:rPr lang="en-NZ" smtClean="0">
                <a:solidFill>
                  <a:prstClr val="black"/>
                </a:solidFill>
              </a:rPr>
              <a:pPr/>
              <a:t>18/06/2016</a:t>
            </a:fld>
            <a:endParaRPr lang="en-NZ" dirty="0">
              <a:solidFill>
                <a:prstClr val="black"/>
              </a:solidFill>
            </a:endParaRPr>
          </a:p>
        </p:txBody>
      </p:sp>
      <p:sp>
        <p:nvSpPr>
          <p:cNvPr id="8" name="Footer Placeholder 7"/>
          <p:cNvSpPr>
            <a:spLocks noGrp="1"/>
          </p:cNvSpPr>
          <p:nvPr>
            <p:ph type="ftr" sz="quarter" idx="11"/>
          </p:nvPr>
        </p:nvSpPr>
        <p:spPr/>
        <p:txBody>
          <a:bodyPr/>
          <a:lstStyle>
            <a:extLst/>
          </a:lstStyle>
          <a:p>
            <a:endParaRPr lang="en-NZ" dirty="0">
              <a:solidFill>
                <a:prstClr val="black"/>
              </a:solidFill>
            </a:endParaRPr>
          </a:p>
        </p:txBody>
      </p:sp>
      <p:sp>
        <p:nvSpPr>
          <p:cNvPr id="9" name="Slide Number Placeholder 8"/>
          <p:cNvSpPr>
            <a:spLocks noGrp="1"/>
          </p:cNvSpPr>
          <p:nvPr>
            <p:ph type="sldNum" sz="quarter" idx="12"/>
          </p:nvPr>
        </p:nvSpPr>
        <p:spPr/>
        <p:txBody>
          <a:bodyPr/>
          <a:lstStyle>
            <a:extLst/>
          </a:lstStyle>
          <a:p>
            <a:fld id="{3D59271A-9D8F-40E8-8E98-C1B8B5105D96}" type="slidenum">
              <a:rPr lang="en-NZ" smtClean="0">
                <a:solidFill>
                  <a:prstClr val="black"/>
                </a:solidFill>
              </a:rPr>
              <a:pPr/>
              <a:t>‹#›</a:t>
            </a:fld>
            <a:endParaRPr lang="en-NZ" dirty="0">
              <a:solidFill>
                <a:prstClr val="black"/>
              </a:solidFill>
            </a:endParaRPr>
          </a:p>
        </p:txBody>
      </p:sp>
    </p:spTree>
    <p:extLst>
      <p:ext uri="{BB962C8B-B14F-4D97-AF65-F5344CB8AC3E}">
        <p14:creationId xmlns:p14="http://schemas.microsoft.com/office/powerpoint/2010/main" val="2335706936"/>
      </p:ext>
    </p:extLst>
  </p:cSld>
  <p:clrMapOvr>
    <a:overrideClrMapping bg1="lt1" tx1="dk1" bg2="lt2" tx2="dk2" accent1="accent1" accent2="accent2" accent3="accent3" accent4="accent4" accent5="accent5" accent6="accent6" hlink="hlink" folHlink="folHlink"/>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bg>
      <p:bgRef idx="1002">
        <a:schemeClr val="bg1"/>
      </p:bgRef>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extLst/>
          </a:lstStyle>
          <a:p>
            <a:fld id="{5BBCA5CE-9BE7-4DDF-8849-165B804FB586}" type="datetimeFigureOut">
              <a:rPr lang="en-NZ" smtClean="0">
                <a:solidFill>
                  <a:prstClr val="white"/>
                </a:solidFill>
              </a:rPr>
              <a:pPr/>
              <a:t>18/06/2016</a:t>
            </a:fld>
            <a:endParaRPr lang="en-NZ" dirty="0">
              <a:solidFill>
                <a:prstClr val="white"/>
              </a:solidFill>
            </a:endParaRPr>
          </a:p>
        </p:txBody>
      </p:sp>
      <p:sp>
        <p:nvSpPr>
          <p:cNvPr id="4" name="Footer Placeholder 3"/>
          <p:cNvSpPr>
            <a:spLocks noGrp="1"/>
          </p:cNvSpPr>
          <p:nvPr>
            <p:ph type="ftr" sz="quarter" idx="11"/>
          </p:nvPr>
        </p:nvSpPr>
        <p:spPr/>
        <p:txBody>
          <a:bodyPr/>
          <a:lstStyle>
            <a:extLst/>
          </a:lstStyle>
          <a:p>
            <a:endParaRPr lang="en-NZ" dirty="0">
              <a:solidFill>
                <a:prstClr val="white"/>
              </a:solidFill>
            </a:endParaRPr>
          </a:p>
        </p:txBody>
      </p:sp>
      <p:sp>
        <p:nvSpPr>
          <p:cNvPr id="5" name="Slide Number Placeholder 4"/>
          <p:cNvSpPr>
            <a:spLocks noGrp="1"/>
          </p:cNvSpPr>
          <p:nvPr>
            <p:ph type="sldNum" sz="quarter" idx="12"/>
          </p:nvPr>
        </p:nvSpPr>
        <p:spPr/>
        <p:txBody>
          <a:bodyPr/>
          <a:lstStyle>
            <a:extLst/>
          </a:lstStyle>
          <a:p>
            <a:fld id="{3D59271A-9D8F-40E8-8E98-C1B8B5105D96}" type="slidenum">
              <a:rPr lang="en-NZ" smtClean="0">
                <a:solidFill>
                  <a:prstClr val="white"/>
                </a:solidFill>
              </a:rPr>
              <a:pPr/>
              <a:t>‹#›</a:t>
            </a:fld>
            <a:endParaRPr lang="en-NZ" dirty="0">
              <a:solidFill>
                <a:prstClr val="white"/>
              </a:solidFill>
            </a:endParaRPr>
          </a:p>
        </p:txBody>
      </p:sp>
      <p:sp>
        <p:nvSpPr>
          <p:cNvPr id="6" name="Title 5"/>
          <p:cNvSpPr>
            <a:spLocks noGrp="1"/>
          </p:cNvSpPr>
          <p:nvPr>
            <p:ph type="title"/>
          </p:nvPr>
        </p:nvSpPr>
        <p:spPr/>
        <p:txBody>
          <a:bodyPr rtlCol="0"/>
          <a:lstStyle>
            <a:extLst/>
          </a:lstStyle>
          <a:p>
            <a:r>
              <a:rPr kumimoji="0" lang="en-US" smtClean="0"/>
              <a:t>Click to edit Master title style</a:t>
            </a:r>
            <a:endParaRPr kumimoji="0" lang="en-US"/>
          </a:p>
        </p:txBody>
      </p:sp>
    </p:spTree>
    <p:extLst>
      <p:ext uri="{BB962C8B-B14F-4D97-AF65-F5344CB8AC3E}">
        <p14:creationId xmlns:p14="http://schemas.microsoft.com/office/powerpoint/2010/main" val="2256902541"/>
      </p:ext>
    </p:extLst>
  </p:cSld>
  <p:clrMapOvr>
    <a:overrideClrMapping bg1="dk1" tx1="lt1" bg2="dk2" tx2="lt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4" name="Oval 6"/>
          <p:cNvSpPr/>
          <p:nvPr/>
        </p:nvSpPr>
        <p:spPr>
          <a:xfrm>
            <a:off x="4495800" y="3924300"/>
            <a:ext cx="84138" cy="84138"/>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5" name="Oval 7"/>
          <p:cNvSpPr/>
          <p:nvPr/>
        </p:nvSpPr>
        <p:spPr>
          <a:xfrm>
            <a:off x="4695825" y="3924300"/>
            <a:ext cx="84138" cy="84138"/>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 name="Oval 8"/>
          <p:cNvSpPr/>
          <p:nvPr/>
        </p:nvSpPr>
        <p:spPr>
          <a:xfrm>
            <a:off x="4297363" y="3924300"/>
            <a:ext cx="84137" cy="84138"/>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 name="Title 1"/>
          <p:cNvSpPr>
            <a:spLocks noGrp="1"/>
          </p:cNvSpPr>
          <p:nvPr>
            <p:ph type="title"/>
          </p:nvPr>
        </p:nvSpPr>
        <p:spPr>
          <a:xfrm>
            <a:off x="722313" y="1371600"/>
            <a:ext cx="7772400" cy="2505075"/>
          </a:xfrm>
        </p:spPr>
        <p:txBody>
          <a:bodyPr/>
          <a:lstStyle>
            <a:lvl1pPr algn="ctr" defTabSz="914400" rtl="0" eaLnBrk="1" latinLnBrk="0" hangingPunct="1">
              <a:lnSpc>
                <a:spcPct val="100000"/>
              </a:lnSpc>
              <a:spcBef>
                <a:spcPct val="0"/>
              </a:spcBef>
              <a:buNone/>
              <a:defRPr lang="en-US" sz="4800" kern="1200" dirty="0" smtClean="0">
                <a:solidFill>
                  <a:schemeClr val="tx2"/>
                </a:solidFill>
                <a:effectLst>
                  <a:outerShdw blurRad="63500" dist="38100" dir="5400000" algn="t" rotWithShape="0">
                    <a:prstClr val="black">
                      <a:alpha val="25000"/>
                    </a:prstClr>
                  </a:outerShdw>
                </a:effectLst>
                <a:latin typeface="+mn-lt"/>
                <a:ea typeface="+mj-ea"/>
                <a:cs typeface="+mj-cs"/>
              </a:defRPr>
            </a:lvl1pPr>
          </a:lstStyle>
          <a:p>
            <a:r>
              <a:rPr lang="en-AU" smtClean="0"/>
              <a:t>Click to edit Master title style</a:t>
            </a:r>
            <a:endParaRPr lang="en-US" dirty="0"/>
          </a:p>
        </p:txBody>
      </p:sp>
      <p:sp>
        <p:nvSpPr>
          <p:cNvPr id="3" name="Text Placeholder 2"/>
          <p:cNvSpPr>
            <a:spLocks noGrp="1"/>
          </p:cNvSpPr>
          <p:nvPr>
            <p:ph type="body" idx="1"/>
          </p:nvPr>
        </p:nvSpPr>
        <p:spPr>
          <a:xfrm>
            <a:off x="722313" y="4068763"/>
            <a:ext cx="7772400" cy="1131887"/>
          </a:xfrm>
        </p:spPr>
        <p:txBody>
          <a:bodyPr/>
          <a:lstStyle>
            <a:lvl1pPr marL="0" indent="0" algn="ctr">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AU" smtClean="0"/>
              <a:t>Click to edit Master text styles</a:t>
            </a:r>
          </a:p>
        </p:txBody>
      </p:sp>
      <p:sp>
        <p:nvSpPr>
          <p:cNvPr id="7" name="Date Placeholder 3"/>
          <p:cNvSpPr>
            <a:spLocks noGrp="1"/>
          </p:cNvSpPr>
          <p:nvPr>
            <p:ph type="dt" sz="half" idx="10"/>
          </p:nvPr>
        </p:nvSpPr>
        <p:spPr/>
        <p:txBody>
          <a:bodyPr/>
          <a:lstStyle>
            <a:lvl1pPr>
              <a:defRPr/>
            </a:lvl1pPr>
          </a:lstStyle>
          <a:p>
            <a:pPr>
              <a:defRPr/>
            </a:pPr>
            <a:fld id="{43169F7B-8611-4BD4-8B8D-5DB3A432BD62}" type="datetime1">
              <a:rPr lang="en-US"/>
              <a:pPr>
                <a:defRPr/>
              </a:pPr>
              <a:t>6/18/2016</a:t>
            </a:fld>
            <a:endParaRPr lang="en-US"/>
          </a:p>
        </p:txBody>
      </p:sp>
      <p:sp>
        <p:nvSpPr>
          <p:cNvPr id="8" name="Footer Placeholder 4"/>
          <p:cNvSpPr>
            <a:spLocks noGrp="1"/>
          </p:cNvSpPr>
          <p:nvPr>
            <p:ph type="ftr" sz="quarter" idx="11"/>
          </p:nvPr>
        </p:nvSpPr>
        <p:spPr/>
        <p:txBody>
          <a:bodyPr/>
          <a:lstStyle>
            <a:lvl1pPr>
              <a:defRPr/>
            </a:lvl1pPr>
          </a:lstStyle>
          <a:p>
            <a:pPr>
              <a:defRPr/>
            </a:pPr>
            <a:r>
              <a:rPr lang="en-US"/>
              <a:t>Footer Text</a:t>
            </a:r>
          </a:p>
        </p:txBody>
      </p:sp>
      <p:sp>
        <p:nvSpPr>
          <p:cNvPr id="9" name="Slide Number Placeholder 5"/>
          <p:cNvSpPr>
            <a:spLocks noGrp="1"/>
          </p:cNvSpPr>
          <p:nvPr>
            <p:ph type="sldNum" sz="quarter" idx="12"/>
          </p:nvPr>
        </p:nvSpPr>
        <p:spPr/>
        <p:txBody>
          <a:bodyPr/>
          <a:lstStyle>
            <a:lvl1pPr>
              <a:defRPr/>
            </a:lvl1pPr>
          </a:lstStyle>
          <a:p>
            <a:pPr>
              <a:defRPr/>
            </a:pPr>
            <a:fld id="{76C352BB-F491-49BF-92CF-C0BDF5129072}" type="slidenum">
              <a:rPr lang="en-US"/>
              <a:pPr>
                <a:defRPr/>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extLst/>
          </a:lstStyle>
          <a:p>
            <a:fld id="{5BBCA5CE-9BE7-4DDF-8849-165B804FB586}" type="datetimeFigureOut">
              <a:rPr lang="en-NZ" smtClean="0">
                <a:solidFill>
                  <a:prstClr val="black"/>
                </a:solidFill>
              </a:rPr>
              <a:pPr/>
              <a:t>18/06/2016</a:t>
            </a:fld>
            <a:endParaRPr lang="en-NZ" dirty="0">
              <a:solidFill>
                <a:prstClr val="black"/>
              </a:solidFill>
            </a:endParaRPr>
          </a:p>
        </p:txBody>
      </p:sp>
      <p:sp>
        <p:nvSpPr>
          <p:cNvPr id="3" name="Footer Placeholder 2"/>
          <p:cNvSpPr>
            <a:spLocks noGrp="1"/>
          </p:cNvSpPr>
          <p:nvPr>
            <p:ph type="ftr" sz="quarter" idx="11"/>
          </p:nvPr>
        </p:nvSpPr>
        <p:spPr/>
        <p:txBody>
          <a:bodyPr/>
          <a:lstStyle>
            <a:extLst/>
          </a:lstStyle>
          <a:p>
            <a:endParaRPr lang="en-NZ" dirty="0">
              <a:solidFill>
                <a:prstClr val="black"/>
              </a:solidFill>
            </a:endParaRPr>
          </a:p>
        </p:txBody>
      </p:sp>
      <p:sp>
        <p:nvSpPr>
          <p:cNvPr id="4" name="Slide Number Placeholder 3"/>
          <p:cNvSpPr>
            <a:spLocks noGrp="1"/>
          </p:cNvSpPr>
          <p:nvPr>
            <p:ph type="sldNum" sz="quarter" idx="12"/>
          </p:nvPr>
        </p:nvSpPr>
        <p:spPr/>
        <p:txBody>
          <a:bodyPr/>
          <a:lstStyle>
            <a:extLst/>
          </a:lstStyle>
          <a:p>
            <a:fld id="{3D59271A-9D8F-40E8-8E98-C1B8B5105D96}" type="slidenum">
              <a:rPr lang="en-NZ" smtClean="0">
                <a:solidFill>
                  <a:prstClr val="black"/>
                </a:solidFill>
              </a:rPr>
              <a:pPr/>
              <a:t>‹#›</a:t>
            </a:fld>
            <a:endParaRPr lang="en-NZ" dirty="0">
              <a:solidFill>
                <a:prstClr val="black"/>
              </a:solidFill>
            </a:endParaRPr>
          </a:p>
        </p:txBody>
      </p:sp>
    </p:spTree>
    <p:extLst>
      <p:ext uri="{BB962C8B-B14F-4D97-AF65-F5344CB8AC3E}">
        <p14:creationId xmlns:p14="http://schemas.microsoft.com/office/powerpoint/2010/main" val="318285536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Ref idx="1003">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914400" y="4876800"/>
            <a:ext cx="7481776" cy="457200"/>
          </a:xfrm>
        </p:spPr>
        <p:txBody>
          <a:bodyPr vert="horz" anchor="t">
            <a:noAutofit/>
            <a:sp3d prstMaterial="softEdge">
              <a:bevelT w="0" h="0"/>
            </a:sp3d>
          </a:bodyPr>
          <a:lstStyle>
            <a:lvl1pPr algn="r">
              <a:buNone/>
              <a:defRPr sz="2500" b="0">
                <a:solidFill>
                  <a:schemeClr val="accent1"/>
                </a:solidFill>
                <a:effectLst/>
              </a:defRPr>
            </a:lvl1pPr>
            <a:extLst/>
          </a:lstStyle>
          <a:p>
            <a:r>
              <a:rPr kumimoji="0" lang="en-US" smtClean="0"/>
              <a:t>Click to edit Master title style</a:t>
            </a:r>
            <a:endParaRPr kumimoji="0" lang="en-US"/>
          </a:p>
        </p:txBody>
      </p:sp>
      <p:sp>
        <p:nvSpPr>
          <p:cNvPr id="3" name="Text Placeholder 2"/>
          <p:cNvSpPr>
            <a:spLocks noGrp="1"/>
          </p:cNvSpPr>
          <p:nvPr>
            <p:ph type="body" idx="2"/>
          </p:nvPr>
        </p:nvSpPr>
        <p:spPr>
          <a:xfrm>
            <a:off x="4419600" y="5355102"/>
            <a:ext cx="3974592" cy="914400"/>
          </a:xfrm>
        </p:spPr>
        <p:txBody>
          <a:bodyPr/>
          <a:lstStyle>
            <a:lvl1pPr marL="0" indent="0" algn="r">
              <a:buNone/>
              <a:defRPr sz="1600"/>
            </a:lvl1pPr>
            <a:lvl2pPr>
              <a:buNone/>
              <a:defRPr sz="1200"/>
            </a:lvl2pPr>
            <a:lvl3pPr>
              <a:buNone/>
              <a:defRPr sz="1000"/>
            </a:lvl3pPr>
            <a:lvl4pPr>
              <a:buNone/>
              <a:defRPr sz="900"/>
            </a:lvl4pPr>
            <a:lvl5pPr>
              <a:buNone/>
              <a:defRPr sz="900"/>
            </a:lvl5pPr>
            <a:extLst/>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914400" y="274320"/>
            <a:ext cx="7479792" cy="4572000"/>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a:xfrm>
            <a:off x="6727032" y="6407944"/>
            <a:ext cx="1920240" cy="365760"/>
          </a:xfrm>
        </p:spPr>
        <p:txBody>
          <a:bodyPr/>
          <a:lstStyle>
            <a:extLst/>
          </a:lstStyle>
          <a:p>
            <a:fld id="{5BBCA5CE-9BE7-4DDF-8849-165B804FB586}" type="datetimeFigureOut">
              <a:rPr lang="en-NZ" smtClean="0">
                <a:solidFill>
                  <a:prstClr val="black"/>
                </a:solidFill>
              </a:rPr>
              <a:pPr/>
              <a:t>18/06/2016</a:t>
            </a:fld>
            <a:endParaRPr lang="en-NZ" dirty="0">
              <a:solidFill>
                <a:prstClr val="black"/>
              </a:solidFill>
            </a:endParaRPr>
          </a:p>
        </p:txBody>
      </p:sp>
      <p:sp>
        <p:nvSpPr>
          <p:cNvPr id="6" name="Footer Placeholder 5"/>
          <p:cNvSpPr>
            <a:spLocks noGrp="1"/>
          </p:cNvSpPr>
          <p:nvPr>
            <p:ph type="ftr" sz="quarter" idx="11"/>
          </p:nvPr>
        </p:nvSpPr>
        <p:spPr/>
        <p:txBody>
          <a:bodyPr/>
          <a:lstStyle>
            <a:extLst/>
          </a:lstStyle>
          <a:p>
            <a:endParaRPr lang="en-NZ" dirty="0">
              <a:solidFill>
                <a:prstClr val="black"/>
              </a:solidFill>
            </a:endParaRPr>
          </a:p>
        </p:txBody>
      </p:sp>
      <p:sp>
        <p:nvSpPr>
          <p:cNvPr id="7" name="Slide Number Placeholder 6"/>
          <p:cNvSpPr>
            <a:spLocks noGrp="1"/>
          </p:cNvSpPr>
          <p:nvPr>
            <p:ph type="sldNum" sz="quarter" idx="12"/>
          </p:nvPr>
        </p:nvSpPr>
        <p:spPr/>
        <p:txBody>
          <a:bodyPr/>
          <a:lstStyle>
            <a:extLst/>
          </a:lstStyle>
          <a:p>
            <a:fld id="{3D59271A-9D8F-40E8-8E98-C1B8B5105D96}" type="slidenum">
              <a:rPr lang="en-NZ" smtClean="0">
                <a:solidFill>
                  <a:prstClr val="black"/>
                </a:solidFill>
              </a:rPr>
              <a:pPr/>
              <a:t>‹#›</a:t>
            </a:fld>
            <a:endParaRPr lang="en-NZ" dirty="0">
              <a:solidFill>
                <a:prstClr val="black"/>
              </a:solidFill>
            </a:endParaRPr>
          </a:p>
        </p:txBody>
      </p:sp>
    </p:spTree>
    <p:extLst>
      <p:ext uri="{BB962C8B-B14F-4D97-AF65-F5344CB8AC3E}">
        <p14:creationId xmlns:p14="http://schemas.microsoft.com/office/powerpoint/2010/main" val="1827394837"/>
      </p:ext>
    </p:extLst>
  </p:cSld>
  <p:clrMapOvr>
    <a:overrideClrMapping bg1="lt1" tx1="dk1" bg2="lt2" tx2="dk2" accent1="accent1" accent2="accent2" accent3="accent3" accent4="accent4" accent5="accent5" accent6="accent6" hlink="hlink" folHlink="folHlink"/>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2">
        <a:schemeClr val="bg1"/>
      </p:bgRef>
    </p:bg>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1141232" y="5443402"/>
            <a:ext cx="7162800" cy="648232"/>
          </a:xfrm>
          <a:noFill/>
        </p:spPr>
        <p:txBody>
          <a:bodyPr lIns="91440" tIns="0" rIns="91440" anchor="t"/>
          <a:lstStyle>
            <a:lvl1pPr marL="0" marR="18288" indent="0" algn="r">
              <a:buNone/>
              <a:defRPr sz="1400"/>
            </a:lvl1pPr>
            <a:lvl2pPr>
              <a:defRPr sz="1200"/>
            </a:lvl2pPr>
            <a:lvl3pPr>
              <a:defRPr sz="1000"/>
            </a:lvl3pPr>
            <a:lvl4pPr>
              <a:defRPr sz="900"/>
            </a:lvl4pPr>
            <a:lvl5pPr>
              <a:defRPr sz="900"/>
            </a:lvl5pPr>
            <a:extLst/>
          </a:lstStyle>
          <a:p>
            <a:pPr lvl="0" eaLnBrk="1" latinLnBrk="0" hangingPunct="1"/>
            <a:r>
              <a:rPr kumimoji="0" lang="en-US" smtClean="0"/>
              <a:t>Click to edit Master text styles</a:t>
            </a:r>
          </a:p>
        </p:txBody>
      </p:sp>
      <p:sp>
        <p:nvSpPr>
          <p:cNvPr id="3" name="Picture Placeholder 2"/>
          <p:cNvSpPr>
            <a:spLocks noGrp="1"/>
          </p:cNvSpPr>
          <p:nvPr>
            <p:ph type="pic" idx="1"/>
          </p:nvPr>
        </p:nvSpPr>
        <p:spPr>
          <a:xfrm>
            <a:off x="228600" y="189968"/>
            <a:ext cx="8686800" cy="4389120"/>
          </a:xfrm>
          <a:prstGeom prst="rect">
            <a:avLst/>
          </a:prstGeom>
          <a:solidFill>
            <a:schemeClr val="bg2"/>
          </a:solidFill>
          <a:ln>
            <a:solidFill>
              <a:schemeClr val="bg1"/>
            </a:solidFill>
          </a:ln>
          <a:effectLst>
            <a:innerShdw blurRad="95250">
              <a:srgbClr val="000000"/>
            </a:innerShdw>
          </a:effectLst>
        </p:spPr>
        <p:txBody>
          <a:bodyPr/>
          <a:lstStyle>
            <a:lvl1pPr marL="0" indent="0">
              <a:buNone/>
              <a:defRPr sz="3200"/>
            </a:lvl1pPr>
            <a:extLst/>
          </a:lstStyle>
          <a:p>
            <a:r>
              <a:rPr kumimoji="0" lang="en-US" dirty="0" smtClean="0"/>
              <a:t>Click icon to add picture</a:t>
            </a:r>
            <a:endParaRPr kumimoji="0" lang="en-US" dirty="0"/>
          </a:p>
        </p:txBody>
      </p:sp>
      <p:sp>
        <p:nvSpPr>
          <p:cNvPr id="5" name="Date Placeholder 4"/>
          <p:cNvSpPr>
            <a:spLocks noGrp="1"/>
          </p:cNvSpPr>
          <p:nvPr>
            <p:ph type="dt" sz="half" idx="10"/>
          </p:nvPr>
        </p:nvSpPr>
        <p:spPr/>
        <p:txBody>
          <a:bodyPr/>
          <a:lstStyle>
            <a:lvl1pPr>
              <a:defRPr>
                <a:solidFill>
                  <a:schemeClr val="tx1"/>
                </a:solidFill>
              </a:defRPr>
            </a:lvl1pPr>
            <a:extLst/>
          </a:lstStyle>
          <a:p>
            <a:fld id="{5BBCA5CE-9BE7-4DDF-8849-165B804FB586}" type="datetimeFigureOut">
              <a:rPr lang="en-NZ" smtClean="0">
                <a:solidFill>
                  <a:prstClr val="white"/>
                </a:solidFill>
              </a:rPr>
              <a:pPr/>
              <a:t>18/06/2016</a:t>
            </a:fld>
            <a:endParaRPr lang="en-NZ" dirty="0">
              <a:solidFill>
                <a:prstClr val="white"/>
              </a:solidFill>
            </a:endParaRPr>
          </a:p>
        </p:txBody>
      </p:sp>
      <p:sp>
        <p:nvSpPr>
          <p:cNvPr id="6" name="Footer Placeholder 5"/>
          <p:cNvSpPr>
            <a:spLocks noGrp="1"/>
          </p:cNvSpPr>
          <p:nvPr>
            <p:ph type="ftr" sz="quarter" idx="11"/>
          </p:nvPr>
        </p:nvSpPr>
        <p:spPr>
          <a:xfrm>
            <a:off x="4380072" y="6407944"/>
            <a:ext cx="2350681" cy="365125"/>
          </a:xfrm>
        </p:spPr>
        <p:txBody>
          <a:bodyPr/>
          <a:lstStyle>
            <a:lvl1pPr>
              <a:defRPr>
                <a:solidFill>
                  <a:schemeClr val="tx1"/>
                </a:solidFill>
              </a:defRPr>
            </a:lvl1pPr>
            <a:extLst/>
          </a:lstStyle>
          <a:p>
            <a:endParaRPr lang="en-NZ" dirty="0">
              <a:solidFill>
                <a:prstClr val="white"/>
              </a:solidFill>
            </a:endParaRPr>
          </a:p>
        </p:txBody>
      </p:sp>
      <p:sp>
        <p:nvSpPr>
          <p:cNvPr id="7" name="Slide Number Placeholder 6"/>
          <p:cNvSpPr>
            <a:spLocks noGrp="1"/>
          </p:cNvSpPr>
          <p:nvPr>
            <p:ph type="sldNum" sz="quarter" idx="12"/>
          </p:nvPr>
        </p:nvSpPr>
        <p:spPr/>
        <p:txBody>
          <a:bodyPr/>
          <a:lstStyle>
            <a:lvl1pPr>
              <a:defRPr>
                <a:solidFill>
                  <a:schemeClr val="tx1"/>
                </a:solidFill>
              </a:defRPr>
            </a:lvl1pPr>
            <a:extLst/>
          </a:lstStyle>
          <a:p>
            <a:fld id="{3D59271A-9D8F-40E8-8E98-C1B8B5105D96}" type="slidenum">
              <a:rPr lang="en-NZ" smtClean="0">
                <a:solidFill>
                  <a:prstClr val="white"/>
                </a:solidFill>
              </a:rPr>
              <a:pPr/>
              <a:t>‹#›</a:t>
            </a:fld>
            <a:endParaRPr lang="en-NZ" dirty="0">
              <a:solidFill>
                <a:prstClr val="white"/>
              </a:solidFill>
            </a:endParaRPr>
          </a:p>
        </p:txBody>
      </p:sp>
      <p:sp>
        <p:nvSpPr>
          <p:cNvPr id="2" name="Title 1"/>
          <p:cNvSpPr>
            <a:spLocks noGrp="1"/>
          </p:cNvSpPr>
          <p:nvPr>
            <p:ph type="title"/>
          </p:nvPr>
        </p:nvSpPr>
        <p:spPr>
          <a:xfrm>
            <a:off x="228600" y="4865122"/>
            <a:ext cx="8075432" cy="562672"/>
          </a:xfrm>
          <a:noFill/>
        </p:spPr>
        <p:txBody>
          <a:bodyPr anchor="t">
            <a:sp3d prstMaterial="softEdge"/>
          </a:bodyPr>
          <a:lstStyle>
            <a:lvl1pPr marR="0" algn="r">
              <a:buNone/>
              <a:defRPr sz="3000" b="0">
                <a:solidFill>
                  <a:schemeClr val="accent1"/>
                </a:solidFill>
                <a:effectLst>
                  <a:outerShdw blurRad="50800" dist="25000" dir="5400000" algn="t" rotWithShape="0">
                    <a:prstClr val="black">
                      <a:alpha val="45000"/>
                    </a:prstClr>
                  </a:outerShdw>
                </a:effectLst>
              </a:defRPr>
            </a:lvl1pPr>
            <a:extLst/>
          </a:lstStyle>
          <a:p>
            <a:r>
              <a:rPr kumimoji="0" lang="en-US" smtClean="0"/>
              <a:t>Click to edit Master title style</a:t>
            </a:r>
            <a:endParaRPr kumimoji="0" lang="en-US"/>
          </a:p>
        </p:txBody>
      </p:sp>
      <p:sp>
        <p:nvSpPr>
          <p:cNvPr id="8" name="Freeform 7"/>
          <p:cNvSpPr>
            <a:spLocks/>
          </p:cNvSpPr>
          <p:nvPr/>
        </p:nvSpPr>
        <p:spPr bwMode="auto">
          <a:xfrm>
            <a:off x="499273" y="5944936"/>
            <a:ext cx="4940624"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pPr fontAlgn="auto">
              <a:spcBef>
                <a:spcPts val="0"/>
              </a:spcBef>
              <a:spcAft>
                <a:spcPts val="0"/>
              </a:spcAft>
            </a:pPr>
            <a:endParaRPr lang="en-US" dirty="0">
              <a:solidFill>
                <a:prstClr val="white"/>
              </a:solidFill>
              <a:latin typeface="Lucida Sans Unicode"/>
            </a:endParaRPr>
          </a:p>
        </p:txBody>
      </p:sp>
      <p:sp>
        <p:nvSpPr>
          <p:cNvPr id="9" name="Freeform 8"/>
          <p:cNvSpPr>
            <a:spLocks/>
          </p:cNvSpPr>
          <p:nvPr/>
        </p:nvSpPr>
        <p:spPr bwMode="auto">
          <a:xfrm>
            <a:off x="485717" y="5939011"/>
            <a:ext cx="369045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pPr fontAlgn="auto">
              <a:spcBef>
                <a:spcPts val="0"/>
              </a:spcBef>
              <a:spcAft>
                <a:spcPts val="0"/>
              </a:spcAft>
            </a:pPr>
            <a:endParaRPr lang="en-US" dirty="0">
              <a:solidFill>
                <a:prstClr val="white"/>
              </a:solidFill>
              <a:latin typeface="Lucida Sans Unicode"/>
            </a:endParaRPr>
          </a:p>
        </p:txBody>
      </p:sp>
      <p:sp>
        <p:nvSpPr>
          <p:cNvPr id="10" name="Right Triangle 9"/>
          <p:cNvSpPr>
            <a:spLocks/>
          </p:cNvSpPr>
          <p:nvPr/>
        </p:nvSpPr>
        <p:spPr bwMode="auto">
          <a:xfrm>
            <a:off x="-6042" y="5791253"/>
            <a:ext cx="3402314" cy="1080868"/>
          </a:xfrm>
          <a:prstGeom prst="rtTriangle">
            <a:avLst/>
          </a:prstGeom>
          <a:blipFill>
            <a:blip r:embed="rId2">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fontAlgn="auto">
              <a:spcBef>
                <a:spcPts val="0"/>
              </a:spcBef>
              <a:spcAft>
                <a:spcPts val="0"/>
              </a:spcAft>
            </a:pPr>
            <a:endParaRPr lang="en-US" dirty="0">
              <a:solidFill>
                <a:prstClr val="white"/>
              </a:solidFill>
            </a:endParaRPr>
          </a:p>
        </p:txBody>
      </p:sp>
      <p:cxnSp>
        <p:nvCxnSpPr>
          <p:cNvPr id="11" name="Straight Connector 10"/>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12" name="Chevron 11"/>
          <p:cNvSpPr/>
          <p:nvPr/>
        </p:nvSpPr>
        <p:spPr>
          <a:xfrm>
            <a:off x="8664112" y="4988440"/>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fontAlgn="auto">
              <a:spcBef>
                <a:spcPts val="0"/>
              </a:spcBef>
              <a:spcAft>
                <a:spcPts val="0"/>
              </a:spcAft>
            </a:pPr>
            <a:endParaRPr lang="en-US" dirty="0">
              <a:solidFill>
                <a:prstClr val="white"/>
              </a:solidFill>
            </a:endParaRPr>
          </a:p>
        </p:txBody>
      </p:sp>
      <p:sp>
        <p:nvSpPr>
          <p:cNvPr id="13" name="Chevron 12"/>
          <p:cNvSpPr/>
          <p:nvPr/>
        </p:nvSpPr>
        <p:spPr>
          <a:xfrm>
            <a:off x="8477696" y="4988440"/>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fontAlgn="auto">
              <a:spcBef>
                <a:spcPts val="0"/>
              </a:spcBef>
              <a:spcAft>
                <a:spcPts val="0"/>
              </a:spcAft>
            </a:pPr>
            <a:endParaRPr lang="en-US" dirty="0">
              <a:solidFill>
                <a:prstClr val="white"/>
              </a:solidFill>
            </a:endParaRPr>
          </a:p>
        </p:txBody>
      </p:sp>
    </p:spTree>
    <p:extLst>
      <p:ext uri="{BB962C8B-B14F-4D97-AF65-F5344CB8AC3E}">
        <p14:creationId xmlns:p14="http://schemas.microsoft.com/office/powerpoint/2010/main" val="1022610218"/>
      </p:ext>
    </p:extLst>
  </p:cSld>
  <p:clrMapOvr>
    <a:overrideClrMapping bg1="dk1" tx1="lt1" bg2="dk2" tx2="lt2" accent1="accent1" accent2="accent2" accent3="accent3" accent4="accent4" accent5="accent5" accent6="accent6" hlink="hlink" folHlink="folHlink"/>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1481329"/>
            <a:ext cx="8229600" cy="4386071"/>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5BBCA5CE-9BE7-4DDF-8849-165B804FB586}" type="datetimeFigureOut">
              <a:rPr lang="en-NZ" smtClean="0">
                <a:solidFill>
                  <a:prstClr val="black"/>
                </a:solidFill>
              </a:rPr>
              <a:pPr/>
              <a:t>18/06/2016</a:t>
            </a:fld>
            <a:endParaRPr lang="en-NZ" dirty="0">
              <a:solidFill>
                <a:prstClr val="black"/>
              </a:solidFill>
            </a:endParaRPr>
          </a:p>
        </p:txBody>
      </p:sp>
      <p:sp>
        <p:nvSpPr>
          <p:cNvPr id="5" name="Footer Placeholder 4"/>
          <p:cNvSpPr>
            <a:spLocks noGrp="1"/>
          </p:cNvSpPr>
          <p:nvPr>
            <p:ph type="ftr" sz="quarter" idx="11"/>
          </p:nvPr>
        </p:nvSpPr>
        <p:spPr/>
        <p:txBody>
          <a:bodyPr/>
          <a:lstStyle>
            <a:extLst/>
          </a:lstStyle>
          <a:p>
            <a:endParaRPr lang="en-NZ" dirty="0">
              <a:solidFill>
                <a:prstClr val="black"/>
              </a:solidFill>
            </a:endParaRPr>
          </a:p>
        </p:txBody>
      </p:sp>
      <p:sp>
        <p:nvSpPr>
          <p:cNvPr id="6" name="Slide Number Placeholder 5"/>
          <p:cNvSpPr>
            <a:spLocks noGrp="1"/>
          </p:cNvSpPr>
          <p:nvPr>
            <p:ph type="sldNum" sz="quarter" idx="12"/>
          </p:nvPr>
        </p:nvSpPr>
        <p:spPr/>
        <p:txBody>
          <a:bodyPr/>
          <a:lstStyle>
            <a:extLst/>
          </a:lstStyle>
          <a:p>
            <a:fld id="{3D59271A-9D8F-40E8-8E98-C1B8B5105D96}" type="slidenum">
              <a:rPr lang="en-NZ" smtClean="0">
                <a:solidFill>
                  <a:prstClr val="black"/>
                </a:solidFill>
              </a:rPr>
              <a:pPr/>
              <a:t>‹#›</a:t>
            </a:fld>
            <a:endParaRPr lang="en-NZ" dirty="0">
              <a:solidFill>
                <a:prstClr val="black"/>
              </a:solidFill>
            </a:endParaRPr>
          </a:p>
        </p:txBody>
      </p:sp>
    </p:spTree>
    <p:extLst>
      <p:ext uri="{BB962C8B-B14F-4D97-AF65-F5344CB8AC3E}">
        <p14:creationId xmlns:p14="http://schemas.microsoft.com/office/powerpoint/2010/main" val="220419964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44013" y="274640"/>
            <a:ext cx="1777470" cy="5592761"/>
          </a:xfrm>
        </p:spPr>
        <p:txBody>
          <a:bodyPr vert="eaVert"/>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274641"/>
            <a:ext cx="6324600" cy="5592760"/>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5BBCA5CE-9BE7-4DDF-8849-165B804FB586}" type="datetimeFigureOut">
              <a:rPr lang="en-NZ" smtClean="0">
                <a:solidFill>
                  <a:prstClr val="black"/>
                </a:solidFill>
              </a:rPr>
              <a:pPr/>
              <a:t>18/06/2016</a:t>
            </a:fld>
            <a:endParaRPr lang="en-NZ" dirty="0">
              <a:solidFill>
                <a:prstClr val="black"/>
              </a:solidFill>
            </a:endParaRPr>
          </a:p>
        </p:txBody>
      </p:sp>
      <p:sp>
        <p:nvSpPr>
          <p:cNvPr id="5" name="Footer Placeholder 4"/>
          <p:cNvSpPr>
            <a:spLocks noGrp="1"/>
          </p:cNvSpPr>
          <p:nvPr>
            <p:ph type="ftr" sz="quarter" idx="11"/>
          </p:nvPr>
        </p:nvSpPr>
        <p:spPr/>
        <p:txBody>
          <a:bodyPr/>
          <a:lstStyle>
            <a:extLst/>
          </a:lstStyle>
          <a:p>
            <a:endParaRPr lang="en-NZ" dirty="0">
              <a:solidFill>
                <a:prstClr val="black"/>
              </a:solidFill>
            </a:endParaRPr>
          </a:p>
        </p:txBody>
      </p:sp>
      <p:sp>
        <p:nvSpPr>
          <p:cNvPr id="6" name="Slide Number Placeholder 5"/>
          <p:cNvSpPr>
            <a:spLocks noGrp="1"/>
          </p:cNvSpPr>
          <p:nvPr>
            <p:ph type="sldNum" sz="quarter" idx="12"/>
          </p:nvPr>
        </p:nvSpPr>
        <p:spPr/>
        <p:txBody>
          <a:bodyPr/>
          <a:lstStyle>
            <a:extLst/>
          </a:lstStyle>
          <a:p>
            <a:fld id="{3D59271A-9D8F-40E8-8E98-C1B8B5105D96}" type="slidenum">
              <a:rPr lang="en-NZ" smtClean="0">
                <a:solidFill>
                  <a:prstClr val="black"/>
                </a:solidFill>
              </a:rPr>
              <a:pPr/>
              <a:t>‹#›</a:t>
            </a:fld>
            <a:endParaRPr lang="en-NZ" dirty="0">
              <a:solidFill>
                <a:prstClr val="black"/>
              </a:solidFill>
            </a:endParaRPr>
          </a:p>
        </p:txBody>
      </p:sp>
    </p:spTree>
    <p:extLst>
      <p:ext uri="{BB962C8B-B14F-4D97-AF65-F5344CB8AC3E}">
        <p14:creationId xmlns:p14="http://schemas.microsoft.com/office/powerpoint/2010/main" val="5583690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Click to edit Master title style</a:t>
            </a:r>
            <a:endParaRPr lang="en-US"/>
          </a:p>
        </p:txBody>
      </p:sp>
      <p:sp>
        <p:nvSpPr>
          <p:cNvPr id="4" name="Content Placeholder 3"/>
          <p:cNvSpPr>
            <a:spLocks noGrp="1"/>
          </p:cNvSpPr>
          <p:nvPr>
            <p:ph sz="half" idx="2"/>
          </p:nvPr>
        </p:nvSpPr>
        <p:spPr>
          <a:xfrm>
            <a:off x="4648200" y="1600200"/>
            <a:ext cx="4038600" cy="4525963"/>
          </a:xfrm>
        </p:spPr>
        <p:txBody>
          <a:bodyPr/>
          <a:lstStyle>
            <a:lvl1pPr>
              <a:defRPr sz="2400"/>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dirty="0" smtClean="0"/>
          </a:p>
        </p:txBody>
      </p:sp>
      <p:sp>
        <p:nvSpPr>
          <p:cNvPr id="9" name="Content Placeholder 8"/>
          <p:cNvSpPr>
            <a:spLocks noGrp="1"/>
          </p:cNvSpPr>
          <p:nvPr>
            <p:ph sz="quarter" idx="13"/>
          </p:nvPr>
        </p:nvSpPr>
        <p:spPr>
          <a:xfrm>
            <a:off x="365760" y="1600200"/>
            <a:ext cx="4041648" cy="4526280"/>
          </a:xfrm>
        </p:spPr>
        <p:txBody>
          <a:body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5" name="Date Placeholder 3"/>
          <p:cNvSpPr>
            <a:spLocks noGrp="1"/>
          </p:cNvSpPr>
          <p:nvPr>
            <p:ph type="dt" sz="half" idx="14"/>
          </p:nvPr>
        </p:nvSpPr>
        <p:spPr/>
        <p:txBody>
          <a:bodyPr/>
          <a:lstStyle>
            <a:lvl1pPr>
              <a:defRPr/>
            </a:lvl1pPr>
          </a:lstStyle>
          <a:p>
            <a:pPr>
              <a:defRPr/>
            </a:pPr>
            <a:fld id="{73B3B660-ED26-467E-8286-B818C8C05214}" type="datetime1">
              <a:rPr lang="en-US"/>
              <a:pPr>
                <a:defRPr/>
              </a:pPr>
              <a:t>6/18/2016</a:t>
            </a:fld>
            <a:endParaRPr lang="en-US" dirty="0"/>
          </a:p>
        </p:txBody>
      </p:sp>
      <p:sp>
        <p:nvSpPr>
          <p:cNvPr id="6" name="Footer Placeholder 4"/>
          <p:cNvSpPr>
            <a:spLocks noGrp="1"/>
          </p:cNvSpPr>
          <p:nvPr>
            <p:ph type="ftr" sz="quarter" idx="15"/>
          </p:nvPr>
        </p:nvSpPr>
        <p:spPr/>
        <p:txBody>
          <a:bodyPr/>
          <a:lstStyle>
            <a:lvl1pPr>
              <a:defRPr/>
            </a:lvl1pPr>
          </a:lstStyle>
          <a:p>
            <a:pPr>
              <a:defRPr/>
            </a:pPr>
            <a:r>
              <a:rPr lang="en-US"/>
              <a:t>Footer Text</a:t>
            </a:r>
            <a:endParaRPr lang="en-US" dirty="0"/>
          </a:p>
        </p:txBody>
      </p:sp>
      <p:sp>
        <p:nvSpPr>
          <p:cNvPr id="7" name="Slide Number Placeholder 5"/>
          <p:cNvSpPr>
            <a:spLocks noGrp="1"/>
          </p:cNvSpPr>
          <p:nvPr>
            <p:ph type="sldNum" sz="quarter" idx="16"/>
          </p:nvPr>
        </p:nvSpPr>
        <p:spPr/>
        <p:txBody>
          <a:bodyPr/>
          <a:lstStyle>
            <a:lvl1pPr>
              <a:defRPr/>
            </a:lvl1pPr>
          </a:lstStyle>
          <a:p>
            <a:pPr>
              <a:defRPr/>
            </a:pPr>
            <a:fld id="{C368C3EF-96CB-40CC-8184-31BB337240FF}" type="slidenum">
              <a:rPr lang="en-US"/>
              <a:pPr>
                <a:defRPr/>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AU" smtClean="0"/>
              <a:t>Click to edit Master title style</a:t>
            </a:r>
            <a:endParaRPr lang="en-US"/>
          </a:p>
        </p:txBody>
      </p:sp>
      <p:sp>
        <p:nvSpPr>
          <p:cNvPr id="3" name="Text Placeholder 2"/>
          <p:cNvSpPr>
            <a:spLocks noGrp="1"/>
          </p:cNvSpPr>
          <p:nvPr>
            <p:ph type="body" idx="1"/>
          </p:nvPr>
        </p:nvSpPr>
        <p:spPr>
          <a:xfrm>
            <a:off x="457200" y="1600200"/>
            <a:ext cx="4040188" cy="609600"/>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smtClean="0"/>
              <a:t>Click to edit Master text styles</a:t>
            </a:r>
          </a:p>
        </p:txBody>
      </p:sp>
      <p:sp>
        <p:nvSpPr>
          <p:cNvPr id="5" name="Text Placeholder 4"/>
          <p:cNvSpPr>
            <a:spLocks noGrp="1"/>
          </p:cNvSpPr>
          <p:nvPr>
            <p:ph type="body" sz="quarter" idx="3"/>
          </p:nvPr>
        </p:nvSpPr>
        <p:spPr>
          <a:xfrm>
            <a:off x="4648200" y="1600200"/>
            <a:ext cx="4041775" cy="609600"/>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smtClean="0"/>
              <a:t>Click to edit Master text styles</a:t>
            </a:r>
          </a:p>
        </p:txBody>
      </p:sp>
      <p:sp>
        <p:nvSpPr>
          <p:cNvPr id="11" name="Content Placeholder 10"/>
          <p:cNvSpPr>
            <a:spLocks noGrp="1"/>
          </p:cNvSpPr>
          <p:nvPr>
            <p:ph sz="quarter" idx="13"/>
          </p:nvPr>
        </p:nvSpPr>
        <p:spPr>
          <a:xfrm>
            <a:off x="457200" y="2212848"/>
            <a:ext cx="4041648" cy="3913632"/>
          </a:xfrm>
        </p:spPr>
        <p:txBody>
          <a:body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dirty="0"/>
          </a:p>
        </p:txBody>
      </p:sp>
      <p:sp>
        <p:nvSpPr>
          <p:cNvPr id="13" name="Content Placeholder 12"/>
          <p:cNvSpPr>
            <a:spLocks noGrp="1"/>
          </p:cNvSpPr>
          <p:nvPr>
            <p:ph sz="quarter" idx="14"/>
          </p:nvPr>
        </p:nvSpPr>
        <p:spPr>
          <a:xfrm>
            <a:off x="4672584" y="2212848"/>
            <a:ext cx="4041648" cy="3913187"/>
          </a:xfrm>
        </p:spPr>
        <p:txBody>
          <a:body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dirty="0"/>
          </a:p>
        </p:txBody>
      </p:sp>
      <p:sp>
        <p:nvSpPr>
          <p:cNvPr id="7" name="Date Placeholder 3"/>
          <p:cNvSpPr>
            <a:spLocks noGrp="1"/>
          </p:cNvSpPr>
          <p:nvPr>
            <p:ph type="dt" sz="half" idx="15"/>
          </p:nvPr>
        </p:nvSpPr>
        <p:spPr/>
        <p:txBody>
          <a:bodyPr/>
          <a:lstStyle>
            <a:lvl1pPr>
              <a:defRPr/>
            </a:lvl1pPr>
          </a:lstStyle>
          <a:p>
            <a:pPr>
              <a:defRPr/>
            </a:pPr>
            <a:fld id="{C5E65454-A552-4BC5-BAE8-30BB7AC95833}" type="datetime1">
              <a:rPr lang="en-US"/>
              <a:pPr>
                <a:defRPr/>
              </a:pPr>
              <a:t>6/18/2016</a:t>
            </a:fld>
            <a:endParaRPr lang="en-US" dirty="0"/>
          </a:p>
        </p:txBody>
      </p:sp>
      <p:sp>
        <p:nvSpPr>
          <p:cNvPr id="8" name="Footer Placeholder 4"/>
          <p:cNvSpPr>
            <a:spLocks noGrp="1"/>
          </p:cNvSpPr>
          <p:nvPr>
            <p:ph type="ftr" sz="quarter" idx="16"/>
          </p:nvPr>
        </p:nvSpPr>
        <p:spPr/>
        <p:txBody>
          <a:bodyPr/>
          <a:lstStyle>
            <a:lvl1pPr>
              <a:defRPr/>
            </a:lvl1pPr>
          </a:lstStyle>
          <a:p>
            <a:pPr>
              <a:defRPr/>
            </a:pPr>
            <a:r>
              <a:rPr lang="en-US"/>
              <a:t>Footer Text</a:t>
            </a:r>
            <a:endParaRPr lang="en-US" dirty="0"/>
          </a:p>
        </p:txBody>
      </p:sp>
      <p:sp>
        <p:nvSpPr>
          <p:cNvPr id="9" name="Slide Number Placeholder 5"/>
          <p:cNvSpPr>
            <a:spLocks noGrp="1"/>
          </p:cNvSpPr>
          <p:nvPr>
            <p:ph type="sldNum" sz="quarter" idx="17"/>
          </p:nvPr>
        </p:nvSpPr>
        <p:spPr/>
        <p:txBody>
          <a:bodyPr/>
          <a:lstStyle>
            <a:lvl1pPr>
              <a:defRPr/>
            </a:lvl1pPr>
          </a:lstStyle>
          <a:p>
            <a:pPr>
              <a:defRPr/>
            </a:pPr>
            <a:fld id="{58A0D64E-1DE1-4050-B6BC-F4F787AF0DBC}" type="slidenum">
              <a:rPr lang="en-US"/>
              <a:pPr>
                <a:defRPr/>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Click to edit Master title style</a:t>
            </a:r>
            <a:endParaRPr lang="en-US" dirty="0"/>
          </a:p>
        </p:txBody>
      </p:sp>
      <p:sp>
        <p:nvSpPr>
          <p:cNvPr id="3" name="Date Placeholder 3"/>
          <p:cNvSpPr>
            <a:spLocks noGrp="1"/>
          </p:cNvSpPr>
          <p:nvPr>
            <p:ph type="dt" sz="half" idx="10"/>
          </p:nvPr>
        </p:nvSpPr>
        <p:spPr/>
        <p:txBody>
          <a:bodyPr/>
          <a:lstStyle>
            <a:lvl1pPr>
              <a:defRPr/>
            </a:lvl1pPr>
          </a:lstStyle>
          <a:p>
            <a:pPr>
              <a:defRPr/>
            </a:pPr>
            <a:fld id="{AA9C54BB-7AFC-415A-BBE8-F6F6E696F7A7}" type="datetime1">
              <a:rPr lang="en-US"/>
              <a:pPr>
                <a:defRPr/>
              </a:pPr>
              <a:t>6/18/2016</a:t>
            </a:fld>
            <a:endParaRPr lang="en-US" dirty="0"/>
          </a:p>
        </p:txBody>
      </p:sp>
      <p:sp>
        <p:nvSpPr>
          <p:cNvPr id="4" name="Footer Placeholder 4"/>
          <p:cNvSpPr>
            <a:spLocks noGrp="1"/>
          </p:cNvSpPr>
          <p:nvPr>
            <p:ph type="ftr" sz="quarter" idx="11"/>
          </p:nvPr>
        </p:nvSpPr>
        <p:spPr/>
        <p:txBody>
          <a:bodyPr/>
          <a:lstStyle>
            <a:lvl1pPr>
              <a:defRPr/>
            </a:lvl1pPr>
          </a:lstStyle>
          <a:p>
            <a:pPr>
              <a:defRPr/>
            </a:pPr>
            <a:r>
              <a:rPr lang="en-US"/>
              <a:t>Footer Text</a:t>
            </a:r>
            <a:endParaRPr lang="en-US" dirty="0"/>
          </a:p>
        </p:txBody>
      </p:sp>
      <p:sp>
        <p:nvSpPr>
          <p:cNvPr id="5" name="Slide Number Placeholder 5"/>
          <p:cNvSpPr>
            <a:spLocks noGrp="1"/>
          </p:cNvSpPr>
          <p:nvPr>
            <p:ph type="sldNum" sz="quarter" idx="12"/>
          </p:nvPr>
        </p:nvSpPr>
        <p:spPr/>
        <p:txBody>
          <a:bodyPr/>
          <a:lstStyle>
            <a:lvl1pPr>
              <a:defRPr/>
            </a:lvl1pPr>
          </a:lstStyle>
          <a:p>
            <a:pPr>
              <a:defRPr/>
            </a:pPr>
            <a:fld id="{1C7545A7-345B-455F-8280-DA8F45FA7EA0}" type="slidenum">
              <a:rPr lang="en-US"/>
              <a:pPr>
                <a:defRPr/>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3C48E900-644A-4659-8259-A22E78BED54F}" type="datetime1">
              <a:rPr lang="en-US"/>
              <a:pPr>
                <a:defRPr/>
              </a:pPr>
              <a:t>6/18/2016</a:t>
            </a:fld>
            <a:endParaRPr lang="en-US" dirty="0"/>
          </a:p>
        </p:txBody>
      </p:sp>
      <p:sp>
        <p:nvSpPr>
          <p:cNvPr id="3" name="Footer Placeholder 4"/>
          <p:cNvSpPr>
            <a:spLocks noGrp="1"/>
          </p:cNvSpPr>
          <p:nvPr>
            <p:ph type="ftr" sz="quarter" idx="11"/>
          </p:nvPr>
        </p:nvSpPr>
        <p:spPr/>
        <p:txBody>
          <a:bodyPr/>
          <a:lstStyle>
            <a:lvl1pPr>
              <a:defRPr/>
            </a:lvl1pPr>
          </a:lstStyle>
          <a:p>
            <a:pPr>
              <a:defRPr/>
            </a:pPr>
            <a:r>
              <a:rPr lang="en-US"/>
              <a:t>Footer Text</a:t>
            </a:r>
            <a:endParaRPr lang="en-US" dirty="0"/>
          </a:p>
        </p:txBody>
      </p:sp>
      <p:sp>
        <p:nvSpPr>
          <p:cNvPr id="4" name="Slide Number Placeholder 5"/>
          <p:cNvSpPr>
            <a:spLocks noGrp="1"/>
          </p:cNvSpPr>
          <p:nvPr>
            <p:ph type="sldNum" sz="quarter" idx="12"/>
          </p:nvPr>
        </p:nvSpPr>
        <p:spPr/>
        <p:txBody>
          <a:bodyPr/>
          <a:lstStyle>
            <a:lvl1pPr>
              <a:defRPr/>
            </a:lvl1pPr>
          </a:lstStyle>
          <a:p>
            <a:pPr>
              <a:defRPr/>
            </a:pPr>
            <a:fld id="{B864CE86-6656-4A8C-8F84-0442BEA195DB}" type="slidenum">
              <a:rPr lang="en-US"/>
              <a:pPr>
                <a:defRPr/>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907087" y="266700"/>
            <a:ext cx="3008313" cy="2095500"/>
          </a:xfrm>
        </p:spPr>
        <p:txBody>
          <a:bodyPr/>
          <a:lstStyle>
            <a:lvl1pPr algn="ctr">
              <a:lnSpc>
                <a:spcPct val="100000"/>
              </a:lnSpc>
              <a:defRPr sz="2800" b="0">
                <a:effectLst>
                  <a:outerShdw blurRad="50800" dist="25400" dir="5400000" algn="t" rotWithShape="0">
                    <a:prstClr val="black">
                      <a:alpha val="25000"/>
                    </a:prstClr>
                  </a:outerShdw>
                </a:effectLst>
              </a:defRPr>
            </a:lvl1pPr>
          </a:lstStyle>
          <a:p>
            <a:r>
              <a:rPr lang="en-AU" smtClean="0"/>
              <a:t>Click to edit Master title style</a:t>
            </a:r>
            <a:endParaRPr lang="en-US" dirty="0"/>
          </a:p>
        </p:txBody>
      </p:sp>
      <p:sp>
        <p:nvSpPr>
          <p:cNvPr id="3" name="Content Placeholder 2"/>
          <p:cNvSpPr>
            <a:spLocks noGrp="1"/>
          </p:cNvSpPr>
          <p:nvPr>
            <p:ph idx="1"/>
          </p:nvPr>
        </p:nvSpPr>
        <p:spPr>
          <a:xfrm>
            <a:off x="719137" y="273050"/>
            <a:ext cx="4995863"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dirty="0"/>
          </a:p>
        </p:txBody>
      </p:sp>
      <p:sp>
        <p:nvSpPr>
          <p:cNvPr id="4" name="Text Placeholder 3"/>
          <p:cNvSpPr>
            <a:spLocks noGrp="1"/>
          </p:cNvSpPr>
          <p:nvPr>
            <p:ph type="body" sz="half" idx="2"/>
          </p:nvPr>
        </p:nvSpPr>
        <p:spPr>
          <a:xfrm>
            <a:off x="5907087" y="2438400"/>
            <a:ext cx="3008313" cy="3687763"/>
          </a:xfrm>
        </p:spPr>
        <p:txBody>
          <a:bodyPr>
            <a:normAutofit/>
          </a:bodyPr>
          <a:lstStyle>
            <a:lvl1pPr marL="0" indent="0" algn="ctr">
              <a:lnSpc>
                <a:spcPct val="125000"/>
              </a:lnSpc>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AU"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3FF6B0A0-CAF0-4841-84E2-E6BC7407F255}" type="datetime1">
              <a:rPr lang="en-US"/>
              <a:pPr>
                <a:defRPr/>
              </a:pPr>
              <a:t>6/18/2016</a:t>
            </a:fld>
            <a:endParaRPr lang="en-US" dirty="0"/>
          </a:p>
        </p:txBody>
      </p:sp>
      <p:sp>
        <p:nvSpPr>
          <p:cNvPr id="6" name="Footer Placeholder 4"/>
          <p:cNvSpPr>
            <a:spLocks noGrp="1"/>
          </p:cNvSpPr>
          <p:nvPr>
            <p:ph type="ftr" sz="quarter" idx="11"/>
          </p:nvPr>
        </p:nvSpPr>
        <p:spPr/>
        <p:txBody>
          <a:bodyPr/>
          <a:lstStyle>
            <a:lvl1pPr>
              <a:defRPr/>
            </a:lvl1pPr>
          </a:lstStyle>
          <a:p>
            <a:pPr>
              <a:defRPr/>
            </a:pPr>
            <a:r>
              <a:rPr lang="en-US"/>
              <a:t>Footer Text</a:t>
            </a:r>
            <a:endParaRPr lang="en-US" dirty="0"/>
          </a:p>
        </p:txBody>
      </p:sp>
      <p:sp>
        <p:nvSpPr>
          <p:cNvPr id="7" name="Slide Number Placeholder 5"/>
          <p:cNvSpPr>
            <a:spLocks noGrp="1"/>
          </p:cNvSpPr>
          <p:nvPr>
            <p:ph type="sldNum" sz="quarter" idx="12"/>
          </p:nvPr>
        </p:nvSpPr>
        <p:spPr/>
        <p:txBody>
          <a:bodyPr/>
          <a:lstStyle>
            <a:lvl1pPr>
              <a:defRPr/>
            </a:lvl1pPr>
          </a:lstStyle>
          <a:p>
            <a:pPr>
              <a:defRPr/>
            </a:pPr>
            <a:fld id="{66735878-D6E2-4A88-8123-34F028F1D968}" type="slidenum">
              <a:rPr lang="en-US"/>
              <a:pPr>
                <a:defRPr/>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79576" y="228600"/>
            <a:ext cx="5711824" cy="895350"/>
          </a:xfrm>
        </p:spPr>
        <p:txBody>
          <a:bodyPr/>
          <a:lstStyle>
            <a:lvl1pPr algn="ctr">
              <a:lnSpc>
                <a:spcPct val="100000"/>
              </a:lnSpc>
              <a:defRPr sz="2800" b="0"/>
            </a:lvl1pPr>
          </a:lstStyle>
          <a:p>
            <a:r>
              <a:rPr lang="en-AU" smtClean="0"/>
              <a:t>Click to edit Master title style</a:t>
            </a:r>
            <a:endParaRPr lang="en-US" dirty="0"/>
          </a:p>
        </p:txBody>
      </p:sp>
      <p:sp>
        <p:nvSpPr>
          <p:cNvPr id="3" name="Picture Placeholder 2"/>
          <p:cNvSpPr>
            <a:spLocks noGrp="1"/>
          </p:cNvSpPr>
          <p:nvPr>
            <p:ph type="pic" idx="1"/>
          </p:nvPr>
        </p:nvSpPr>
        <p:spPr>
          <a:xfrm>
            <a:off x="1508126" y="1143000"/>
            <a:ext cx="6054724" cy="4541044"/>
          </a:xfrm>
          <a:ln w="76200">
            <a:solidFill>
              <a:schemeClr val="bg1"/>
            </a:solidFill>
          </a:ln>
          <a:effectLst>
            <a:outerShdw blurRad="88900" dist="50800" dir="5400000" algn="ctr" rotWithShape="0">
              <a:srgbClr val="000000">
                <a:alpha val="25000"/>
              </a:srgbClr>
            </a:outerShdw>
          </a:effectLst>
        </p:spPr>
        <p:txBody>
          <a:bodyPr rtlCol="0">
            <a:normAutofit/>
          </a:bodyPr>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AU" noProof="0" smtClean="0"/>
              <a:t>Drag picture to placeholder or click icon to add</a:t>
            </a:r>
            <a:endParaRPr lang="en-US" noProof="0" dirty="0"/>
          </a:p>
        </p:txBody>
      </p:sp>
      <p:sp>
        <p:nvSpPr>
          <p:cNvPr id="4" name="Text Placeholder 3"/>
          <p:cNvSpPr>
            <a:spLocks noGrp="1"/>
          </p:cNvSpPr>
          <p:nvPr>
            <p:ph type="body" sz="half" idx="2"/>
          </p:nvPr>
        </p:nvSpPr>
        <p:spPr>
          <a:xfrm>
            <a:off x="1679576" y="5810250"/>
            <a:ext cx="5711824" cy="5334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AU"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C10386A5-14D3-41B5-8306-2A17E205F588}" type="datetime1">
              <a:rPr lang="en-US"/>
              <a:pPr>
                <a:defRPr/>
              </a:pPr>
              <a:t>6/18/2016</a:t>
            </a:fld>
            <a:endParaRPr lang="en-US" dirty="0"/>
          </a:p>
        </p:txBody>
      </p:sp>
      <p:sp>
        <p:nvSpPr>
          <p:cNvPr id="6" name="Footer Placeholder 4"/>
          <p:cNvSpPr>
            <a:spLocks noGrp="1"/>
          </p:cNvSpPr>
          <p:nvPr>
            <p:ph type="ftr" sz="quarter" idx="11"/>
          </p:nvPr>
        </p:nvSpPr>
        <p:spPr/>
        <p:txBody>
          <a:bodyPr/>
          <a:lstStyle>
            <a:lvl1pPr>
              <a:defRPr/>
            </a:lvl1pPr>
          </a:lstStyle>
          <a:p>
            <a:pPr>
              <a:defRPr/>
            </a:pPr>
            <a:r>
              <a:rPr lang="en-US"/>
              <a:t>Footer Text</a:t>
            </a:r>
            <a:endParaRPr lang="en-US" dirty="0"/>
          </a:p>
        </p:txBody>
      </p:sp>
      <p:sp>
        <p:nvSpPr>
          <p:cNvPr id="7" name="Slide Number Placeholder 5"/>
          <p:cNvSpPr>
            <a:spLocks noGrp="1"/>
          </p:cNvSpPr>
          <p:nvPr>
            <p:ph type="sldNum" sz="quarter" idx="12"/>
          </p:nvPr>
        </p:nvSpPr>
        <p:spPr/>
        <p:txBody>
          <a:bodyPr/>
          <a:lstStyle>
            <a:lvl1pPr>
              <a:defRPr/>
            </a:lvl1pPr>
          </a:lstStyle>
          <a:p>
            <a:pPr>
              <a:defRPr/>
            </a:pPr>
            <a:fld id="{0AA8FEA8-DE7F-413B-B768-36C0093B8EB6}" type="slidenum">
              <a:rPr lang="en-US"/>
              <a:pPr>
                <a:defRPr/>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image" Target="../media/image3.jpeg"/><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lumMod val="40000"/>
            <a:lumOff val="60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0"/>
            <a:ext cx="8229600" cy="1600200"/>
          </a:xfrm>
          <a:prstGeom prst="rect">
            <a:avLst/>
          </a:prstGeom>
        </p:spPr>
        <p:txBody>
          <a:bodyPr vert="horz" lIns="91440" tIns="45720" rIns="91440" bIns="45720" rtlCol="0" anchor="b">
            <a:noAutofit/>
          </a:bodyPr>
          <a:lstStyle/>
          <a:p>
            <a:r>
              <a:rPr lang="en-AU" smtClean="0"/>
              <a:t>Click to edit Master title style</a:t>
            </a:r>
            <a:endParaRPr lang="en-US" dirty="0"/>
          </a:p>
        </p:txBody>
      </p:sp>
      <p:sp>
        <p:nvSpPr>
          <p:cNvPr id="102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smtClean="0"/>
          </a:p>
        </p:txBody>
      </p:sp>
      <p:sp>
        <p:nvSpPr>
          <p:cNvPr id="4" name="Date Placeholder 3"/>
          <p:cNvSpPr>
            <a:spLocks noGrp="1"/>
          </p:cNvSpPr>
          <p:nvPr>
            <p:ph type="dt" sz="half" idx="2"/>
          </p:nvPr>
        </p:nvSpPr>
        <p:spPr>
          <a:xfrm>
            <a:off x="6362700" y="6356350"/>
            <a:ext cx="2085975" cy="365125"/>
          </a:xfrm>
          <a:prstGeom prst="rect">
            <a:avLst/>
          </a:prstGeom>
        </p:spPr>
        <p:txBody>
          <a:bodyPr vert="horz" lIns="91440" tIns="45720" rIns="45720" bIns="45720" rtlCol="0" anchor="ctr"/>
          <a:lstStyle>
            <a:lvl1pPr algn="r" fontAlgn="auto">
              <a:spcBef>
                <a:spcPts val="0"/>
              </a:spcBef>
              <a:spcAft>
                <a:spcPts val="0"/>
              </a:spcAft>
              <a:defRPr sz="1200" smtClean="0">
                <a:solidFill>
                  <a:schemeClr val="tx1">
                    <a:lumMod val="65000"/>
                    <a:lumOff val="35000"/>
                  </a:schemeClr>
                </a:solidFill>
                <a:latin typeface="Century Gothic" pitchFamily="34" charset="0"/>
              </a:defRPr>
            </a:lvl1pPr>
          </a:lstStyle>
          <a:p>
            <a:pPr>
              <a:defRPr/>
            </a:pPr>
            <a:fld id="{CE503A78-D7F8-4C48-8CA9-8E6D10B807FA}" type="datetime1">
              <a:rPr lang="en-US"/>
              <a:pPr>
                <a:defRPr/>
              </a:pPr>
              <a:t>6/18/2016</a:t>
            </a:fld>
            <a:endParaRPr lang="en-US" dirty="0"/>
          </a:p>
        </p:txBody>
      </p:sp>
      <p:sp>
        <p:nvSpPr>
          <p:cNvPr id="5" name="Footer Placeholder 4"/>
          <p:cNvSpPr>
            <a:spLocks noGrp="1"/>
          </p:cNvSpPr>
          <p:nvPr>
            <p:ph type="ftr" sz="quarter" idx="3"/>
          </p:nvPr>
        </p:nvSpPr>
        <p:spPr>
          <a:xfrm>
            <a:off x="658813" y="6356350"/>
            <a:ext cx="2847975" cy="365125"/>
          </a:xfrm>
          <a:prstGeom prst="rect">
            <a:avLst/>
          </a:prstGeom>
        </p:spPr>
        <p:txBody>
          <a:bodyPr vert="horz" lIns="45720" tIns="45720" rIns="91440" bIns="45720" rtlCol="0" anchor="ctr"/>
          <a:lstStyle>
            <a:lvl1pPr algn="l" fontAlgn="auto">
              <a:spcBef>
                <a:spcPts val="0"/>
              </a:spcBef>
              <a:spcAft>
                <a:spcPts val="0"/>
              </a:spcAft>
              <a:defRPr sz="1200" smtClean="0">
                <a:solidFill>
                  <a:schemeClr val="tx1">
                    <a:lumMod val="65000"/>
                    <a:lumOff val="35000"/>
                  </a:schemeClr>
                </a:solidFill>
                <a:latin typeface="Century Gothic" pitchFamily="34" charset="0"/>
              </a:defRPr>
            </a:lvl1pPr>
          </a:lstStyle>
          <a:p>
            <a:pPr>
              <a:defRPr/>
            </a:pPr>
            <a:r>
              <a:rPr lang="en-US"/>
              <a:t>Footer Text</a:t>
            </a:r>
            <a:endParaRPr lang="en-US" dirty="0"/>
          </a:p>
        </p:txBody>
      </p:sp>
      <p:sp>
        <p:nvSpPr>
          <p:cNvPr id="6" name="Slide Number Placeholder 5"/>
          <p:cNvSpPr>
            <a:spLocks noGrp="1"/>
          </p:cNvSpPr>
          <p:nvPr>
            <p:ph type="sldNum" sz="quarter" idx="4"/>
          </p:nvPr>
        </p:nvSpPr>
        <p:spPr>
          <a:xfrm>
            <a:off x="8543925" y="6356350"/>
            <a:ext cx="561975" cy="365125"/>
          </a:xfrm>
          <a:prstGeom prst="rect">
            <a:avLst/>
          </a:prstGeom>
        </p:spPr>
        <p:txBody>
          <a:bodyPr vert="horz" lIns="27432" tIns="45720" rIns="45720" bIns="45720" rtlCol="0" anchor="ctr"/>
          <a:lstStyle>
            <a:lvl1pPr algn="l" fontAlgn="auto">
              <a:spcBef>
                <a:spcPts val="0"/>
              </a:spcBef>
              <a:spcAft>
                <a:spcPts val="0"/>
              </a:spcAft>
              <a:defRPr sz="1200" smtClean="0">
                <a:solidFill>
                  <a:schemeClr val="tx1">
                    <a:lumMod val="65000"/>
                    <a:lumOff val="35000"/>
                  </a:schemeClr>
                </a:solidFill>
                <a:latin typeface="Century Gothic" pitchFamily="34" charset="0"/>
              </a:defRPr>
            </a:lvl1pPr>
          </a:lstStyle>
          <a:p>
            <a:pPr>
              <a:defRPr/>
            </a:pPr>
            <a:fld id="{9A2CCA10-09B0-40B8-B140-DB108D4D1451}" type="slidenum">
              <a:rPr lang="en-US"/>
              <a:pPr>
                <a:defRPr/>
              </a:pPr>
              <a:t>‹#›</a:t>
            </a:fld>
            <a:endParaRPr lang="en-US" dirty="0"/>
          </a:p>
        </p:txBody>
      </p:sp>
      <p:sp>
        <p:nvSpPr>
          <p:cNvPr id="7" name="Oval 6"/>
          <p:cNvSpPr/>
          <p:nvPr/>
        </p:nvSpPr>
        <p:spPr>
          <a:xfrm>
            <a:off x="8458200" y="6499225"/>
            <a:ext cx="84138" cy="84138"/>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8" name="Oval 7"/>
          <p:cNvSpPr/>
          <p:nvPr/>
        </p:nvSpPr>
        <p:spPr>
          <a:xfrm>
            <a:off x="569913" y="6499225"/>
            <a:ext cx="84137" cy="84138"/>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Tree>
  </p:cSld>
  <p:clrMap bg1="dk1" tx1="lt1" bg2="dk2" tx2="lt2" accent1="accent1" accent2="accent2" accent3="accent3" accent4="accent4" accent5="accent5" accent6="accent6" hlink="hlink" folHlink="folHlink"/>
  <p:sldLayoutIdLst>
    <p:sldLayoutId id="2147483659" r:id="rId1"/>
    <p:sldLayoutId id="2147483658" r:id="rId2"/>
    <p:sldLayoutId id="2147483660" r:id="rId3"/>
    <p:sldLayoutId id="2147483657" r:id="rId4"/>
    <p:sldLayoutId id="2147483656" r:id="rId5"/>
    <p:sldLayoutId id="2147483655" r:id="rId6"/>
    <p:sldLayoutId id="2147483654" r:id="rId7"/>
    <p:sldLayoutId id="2147483653" r:id="rId8"/>
    <p:sldLayoutId id="2147483652" r:id="rId9"/>
    <p:sldLayoutId id="2147483651" r:id="rId10"/>
    <p:sldLayoutId id="2147483650" r:id="rId11"/>
  </p:sldLayoutIdLst>
  <p:hf sldNum="0" hdr="0" ftr="0" dt="0"/>
  <p:txStyles>
    <p:titleStyle>
      <a:lvl1pPr algn="ctr" rtl="0" fontAlgn="base">
        <a:lnSpc>
          <a:spcPts val="5800"/>
        </a:lnSpc>
        <a:spcBef>
          <a:spcPct val="0"/>
        </a:spcBef>
        <a:spcAft>
          <a:spcPct val="0"/>
        </a:spcAft>
        <a:defRPr sz="5400" kern="1200">
          <a:solidFill>
            <a:schemeClr val="tx2"/>
          </a:solidFill>
          <a:effectLst>
            <a:outerShdw blurRad="63500" dist="38100" dir="5400000" algn="t" rotWithShape="0">
              <a:prstClr val="black">
                <a:alpha val="25000"/>
              </a:prstClr>
            </a:outerShdw>
          </a:effectLst>
          <a:latin typeface="+mn-lt"/>
          <a:ea typeface="+mj-ea"/>
          <a:cs typeface="+mj-cs"/>
        </a:defRPr>
      </a:lvl1pPr>
      <a:lvl2pPr algn="ctr" rtl="0" fontAlgn="base">
        <a:lnSpc>
          <a:spcPts val="5800"/>
        </a:lnSpc>
        <a:spcBef>
          <a:spcPct val="0"/>
        </a:spcBef>
        <a:spcAft>
          <a:spcPct val="0"/>
        </a:spcAft>
        <a:defRPr sz="5400">
          <a:solidFill>
            <a:schemeClr val="tx2"/>
          </a:solidFill>
          <a:latin typeface="Palatino Linotype" pitchFamily="18" charset="0"/>
        </a:defRPr>
      </a:lvl2pPr>
      <a:lvl3pPr algn="ctr" rtl="0" fontAlgn="base">
        <a:lnSpc>
          <a:spcPts val="5800"/>
        </a:lnSpc>
        <a:spcBef>
          <a:spcPct val="0"/>
        </a:spcBef>
        <a:spcAft>
          <a:spcPct val="0"/>
        </a:spcAft>
        <a:defRPr sz="5400">
          <a:solidFill>
            <a:schemeClr val="tx2"/>
          </a:solidFill>
          <a:latin typeface="Palatino Linotype" pitchFamily="18" charset="0"/>
        </a:defRPr>
      </a:lvl3pPr>
      <a:lvl4pPr algn="ctr" rtl="0" fontAlgn="base">
        <a:lnSpc>
          <a:spcPts val="5800"/>
        </a:lnSpc>
        <a:spcBef>
          <a:spcPct val="0"/>
        </a:spcBef>
        <a:spcAft>
          <a:spcPct val="0"/>
        </a:spcAft>
        <a:defRPr sz="5400">
          <a:solidFill>
            <a:schemeClr val="tx2"/>
          </a:solidFill>
          <a:latin typeface="Palatino Linotype" pitchFamily="18" charset="0"/>
        </a:defRPr>
      </a:lvl4pPr>
      <a:lvl5pPr algn="ctr" rtl="0" fontAlgn="base">
        <a:lnSpc>
          <a:spcPts val="5800"/>
        </a:lnSpc>
        <a:spcBef>
          <a:spcPct val="0"/>
        </a:spcBef>
        <a:spcAft>
          <a:spcPct val="0"/>
        </a:spcAft>
        <a:defRPr sz="5400">
          <a:solidFill>
            <a:schemeClr val="tx2"/>
          </a:solidFill>
          <a:latin typeface="Palatino Linotype" pitchFamily="18" charset="0"/>
        </a:defRPr>
      </a:lvl5pPr>
      <a:lvl6pPr marL="457200" algn="ctr" rtl="0" fontAlgn="base">
        <a:lnSpc>
          <a:spcPts val="5800"/>
        </a:lnSpc>
        <a:spcBef>
          <a:spcPct val="0"/>
        </a:spcBef>
        <a:spcAft>
          <a:spcPct val="0"/>
        </a:spcAft>
        <a:defRPr sz="5400">
          <a:solidFill>
            <a:schemeClr val="tx2"/>
          </a:solidFill>
          <a:latin typeface="Palatino Linotype" pitchFamily="18" charset="0"/>
        </a:defRPr>
      </a:lvl6pPr>
      <a:lvl7pPr marL="914400" algn="ctr" rtl="0" fontAlgn="base">
        <a:lnSpc>
          <a:spcPts val="5800"/>
        </a:lnSpc>
        <a:spcBef>
          <a:spcPct val="0"/>
        </a:spcBef>
        <a:spcAft>
          <a:spcPct val="0"/>
        </a:spcAft>
        <a:defRPr sz="5400">
          <a:solidFill>
            <a:schemeClr val="tx2"/>
          </a:solidFill>
          <a:latin typeface="Palatino Linotype" pitchFamily="18" charset="0"/>
        </a:defRPr>
      </a:lvl7pPr>
      <a:lvl8pPr marL="1371600" algn="ctr" rtl="0" fontAlgn="base">
        <a:lnSpc>
          <a:spcPts val="5800"/>
        </a:lnSpc>
        <a:spcBef>
          <a:spcPct val="0"/>
        </a:spcBef>
        <a:spcAft>
          <a:spcPct val="0"/>
        </a:spcAft>
        <a:defRPr sz="5400">
          <a:solidFill>
            <a:schemeClr val="tx2"/>
          </a:solidFill>
          <a:latin typeface="Palatino Linotype" pitchFamily="18" charset="0"/>
        </a:defRPr>
      </a:lvl8pPr>
      <a:lvl9pPr marL="1828800" algn="ctr" rtl="0" fontAlgn="base">
        <a:lnSpc>
          <a:spcPts val="5800"/>
        </a:lnSpc>
        <a:spcBef>
          <a:spcPct val="0"/>
        </a:spcBef>
        <a:spcAft>
          <a:spcPct val="0"/>
        </a:spcAft>
        <a:defRPr sz="5400">
          <a:solidFill>
            <a:schemeClr val="tx2"/>
          </a:solidFill>
          <a:latin typeface="Palatino Linotype" pitchFamily="18" charset="0"/>
        </a:defRPr>
      </a:lvl9pPr>
    </p:titleStyle>
    <p:bodyStyle>
      <a:lvl1pPr marL="342900" indent="-342900" algn="l" rtl="0" fontAlgn="base">
        <a:spcBef>
          <a:spcPct val="20000"/>
        </a:spcBef>
        <a:spcAft>
          <a:spcPct val="0"/>
        </a:spcAft>
        <a:buFont typeface="Arial" charset="0"/>
        <a:buChar char="•"/>
        <a:defRPr sz="2400" kern="1200">
          <a:solidFill>
            <a:srgbClr val="FFFFFF"/>
          </a:solidFill>
          <a:latin typeface="+mj-lt"/>
          <a:ea typeface="+mn-ea"/>
          <a:cs typeface="+mn-cs"/>
        </a:defRPr>
      </a:lvl1pPr>
      <a:lvl2pPr marL="742950" indent="-285750" algn="l" rtl="0" fontAlgn="base">
        <a:spcBef>
          <a:spcPct val="20000"/>
        </a:spcBef>
        <a:spcAft>
          <a:spcPct val="0"/>
        </a:spcAft>
        <a:buFont typeface="Courier New" pitchFamily="49" charset="0"/>
        <a:buChar char="o"/>
        <a:defRPr sz="1600" kern="1200">
          <a:solidFill>
            <a:srgbClr val="FFFFFF"/>
          </a:solidFill>
          <a:latin typeface="+mj-lt"/>
          <a:ea typeface="+mn-ea"/>
          <a:cs typeface="+mn-cs"/>
        </a:defRPr>
      </a:lvl2pPr>
      <a:lvl3pPr marL="1143000" indent="-228600" algn="l" rtl="0" fontAlgn="base">
        <a:spcBef>
          <a:spcPct val="20000"/>
        </a:spcBef>
        <a:spcAft>
          <a:spcPct val="0"/>
        </a:spcAft>
        <a:buFont typeface="Arial" charset="0"/>
        <a:buChar char="•"/>
        <a:defRPr sz="1600" kern="1200">
          <a:solidFill>
            <a:srgbClr val="FFFFFF"/>
          </a:solidFill>
          <a:latin typeface="+mj-lt"/>
          <a:ea typeface="+mn-ea"/>
          <a:cs typeface="+mn-cs"/>
        </a:defRPr>
      </a:lvl3pPr>
      <a:lvl4pPr marL="1600200" indent="-228600" algn="l" rtl="0" fontAlgn="base">
        <a:spcBef>
          <a:spcPct val="20000"/>
        </a:spcBef>
        <a:spcAft>
          <a:spcPct val="0"/>
        </a:spcAft>
        <a:buFont typeface="Courier New" pitchFamily="49" charset="0"/>
        <a:buChar char="o"/>
        <a:defRPr sz="1600" kern="1200">
          <a:solidFill>
            <a:srgbClr val="FFFFFF"/>
          </a:solidFill>
          <a:latin typeface="+mj-lt"/>
          <a:ea typeface="+mn-ea"/>
          <a:cs typeface="+mn-cs"/>
        </a:defRPr>
      </a:lvl4pPr>
      <a:lvl5pPr marL="2057400" indent="-228600" algn="l" rtl="0" fontAlgn="base">
        <a:spcBef>
          <a:spcPct val="20000"/>
        </a:spcBef>
        <a:spcAft>
          <a:spcPct val="0"/>
        </a:spcAft>
        <a:buFont typeface="Arial" charset="0"/>
        <a:buChar char="•"/>
        <a:defRPr sz="1600" kern="1200">
          <a:solidFill>
            <a:srgbClr val="FFFFFF"/>
          </a:solidFill>
          <a:latin typeface="+mj-lt"/>
          <a:ea typeface="+mn-ea"/>
          <a:cs typeface="+mn-cs"/>
        </a:defRPr>
      </a:lvl5pPr>
      <a:lvl6pPr marL="25146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7pPr>
      <a:lvl8pPr marL="34290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674" name="Rectangle 3"/>
          <p:cNvSpPr>
            <a:spLocks noGrp="1" noChangeArrowheads="1"/>
          </p:cNvSpPr>
          <p:nvPr>
            <p:ph type="body" idx="1"/>
          </p:nvPr>
        </p:nvSpPr>
        <p:spPr bwMode="auto">
          <a:xfrm>
            <a:off x="323850" y="1700213"/>
            <a:ext cx="8496300" cy="482441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GB" altLang="en-US" smtClean="0"/>
              <a:t>Click to edit Master text styles</a:t>
            </a:r>
          </a:p>
          <a:p>
            <a:pPr lvl="1"/>
            <a:r>
              <a:rPr lang="en-GB" altLang="en-US" smtClean="0"/>
              <a:t>Second level</a:t>
            </a:r>
          </a:p>
          <a:p>
            <a:pPr lvl="2"/>
            <a:r>
              <a:rPr lang="en-GB" altLang="en-US" smtClean="0"/>
              <a:t>Third level</a:t>
            </a:r>
          </a:p>
          <a:p>
            <a:pPr lvl="3"/>
            <a:r>
              <a:rPr lang="en-GB" altLang="en-US" smtClean="0"/>
              <a:t>Fourth level</a:t>
            </a:r>
          </a:p>
          <a:p>
            <a:pPr lvl="4"/>
            <a:r>
              <a:rPr lang="en-GB" altLang="en-US" smtClean="0"/>
              <a:t>Fifth level</a:t>
            </a:r>
          </a:p>
        </p:txBody>
      </p:sp>
      <p:sp>
        <p:nvSpPr>
          <p:cNvPr id="1027" name="Line 9"/>
          <p:cNvSpPr>
            <a:spLocks noChangeShapeType="1"/>
          </p:cNvSpPr>
          <p:nvPr/>
        </p:nvSpPr>
        <p:spPr bwMode="auto">
          <a:xfrm>
            <a:off x="0" y="1412875"/>
            <a:ext cx="9144000" cy="0"/>
          </a:xfrm>
          <a:prstGeom prst="line">
            <a:avLst/>
          </a:prstGeom>
          <a:noFill/>
          <a:ln w="38100">
            <a:solidFill>
              <a:srgbClr val="008CD6"/>
            </a:solidFill>
            <a:round/>
            <a:headEnd/>
            <a:tailEnd/>
          </a:ln>
          <a:effectLst/>
          <a:extLst/>
        </p:spPr>
        <p:txBody>
          <a:bodyPr/>
          <a:lstStyle/>
          <a:p>
            <a:pPr algn="ctr">
              <a:defRPr/>
            </a:pPr>
            <a:endParaRPr lang="en-NZ" dirty="0">
              <a:solidFill>
                <a:srgbClr val="000000"/>
              </a:solidFill>
            </a:endParaRPr>
          </a:p>
        </p:txBody>
      </p:sp>
      <p:sp>
        <p:nvSpPr>
          <p:cNvPr id="1028" name="Text Box 17"/>
          <p:cNvSpPr txBox="1">
            <a:spLocks noChangeArrowheads="1"/>
          </p:cNvSpPr>
          <p:nvPr/>
        </p:nvSpPr>
        <p:spPr bwMode="auto">
          <a:xfrm>
            <a:off x="0" y="0"/>
            <a:ext cx="9144000" cy="1366838"/>
          </a:xfrm>
          <a:prstGeom prst="rect">
            <a:avLst/>
          </a:prstGeom>
          <a:solidFill>
            <a:srgbClr val="183169"/>
          </a:solidFill>
          <a:ln w="38100" algn="ctr">
            <a:solidFill>
              <a:srgbClr val="183169"/>
            </a:solidFill>
            <a:miter lim="800000"/>
            <a:headEnd/>
            <a:tailEnd/>
          </a:ln>
          <a:effectLs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algn="ctr" eaLnBrk="1" hangingPunct="1">
              <a:spcBef>
                <a:spcPct val="50000"/>
              </a:spcBef>
              <a:defRPr/>
            </a:pPr>
            <a:endParaRPr lang="en-US" dirty="0" smtClean="0">
              <a:solidFill>
                <a:srgbClr val="000000"/>
              </a:solidFill>
            </a:endParaRPr>
          </a:p>
        </p:txBody>
      </p:sp>
      <p:pic>
        <p:nvPicPr>
          <p:cNvPr id="28677" name="Picture 18" descr="Counties-Manukau_CMYK_REV"/>
          <p:cNvPicPr>
            <a:picLocks noChangeAspect="1" noChangeArrowheads="1"/>
          </p:cNvPicPr>
          <p:nvPr/>
        </p:nvPicPr>
        <p:blipFill>
          <a:blip r:embed="rId14" cstate="print"/>
          <a:srcRect/>
          <a:stretch>
            <a:fillRect/>
          </a:stretch>
        </p:blipFill>
        <p:spPr bwMode="auto">
          <a:xfrm>
            <a:off x="7524750" y="188913"/>
            <a:ext cx="1349375" cy="1081087"/>
          </a:xfrm>
          <a:prstGeom prst="rect">
            <a:avLst/>
          </a:prstGeom>
          <a:noFill/>
          <a:ln w="9525">
            <a:noFill/>
            <a:miter lim="800000"/>
            <a:headEnd/>
            <a:tailEnd/>
          </a:ln>
        </p:spPr>
      </p:pic>
      <p:sp>
        <p:nvSpPr>
          <p:cNvPr id="28678" name="Rectangle 21"/>
          <p:cNvSpPr>
            <a:spLocks noGrp="1" noChangeArrowheads="1"/>
          </p:cNvSpPr>
          <p:nvPr>
            <p:ph type="title"/>
          </p:nvPr>
        </p:nvSpPr>
        <p:spPr bwMode="auto">
          <a:xfrm>
            <a:off x="323850" y="260350"/>
            <a:ext cx="6840538" cy="792163"/>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GB" altLang="en-US" smtClean="0"/>
              <a:t>Click to edit Master title style</a:t>
            </a:r>
          </a:p>
        </p:txBody>
      </p:sp>
    </p:spTree>
    <p:extLst>
      <p:ext uri="{BB962C8B-B14F-4D97-AF65-F5344CB8AC3E}">
        <p14:creationId xmlns:p14="http://schemas.microsoft.com/office/powerpoint/2010/main" val="1505240000"/>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Lst>
  <p:timing>
    <p:tnLst>
      <p:par>
        <p:cTn id="1" dur="indefinite" restart="never" nodeType="tmRoot"/>
      </p:par>
    </p:tnLst>
  </p:timing>
  <p:txStyles>
    <p:titleStyle>
      <a:lvl1pPr algn="l" rtl="0" eaLnBrk="0" fontAlgn="base" hangingPunct="0">
        <a:spcBef>
          <a:spcPct val="0"/>
        </a:spcBef>
        <a:spcAft>
          <a:spcPct val="0"/>
        </a:spcAft>
        <a:defRPr sz="4400">
          <a:solidFill>
            <a:schemeClr val="bg1"/>
          </a:solidFill>
          <a:latin typeface="+mj-lt"/>
          <a:ea typeface="+mj-ea"/>
          <a:cs typeface="+mj-cs"/>
        </a:defRPr>
      </a:lvl1pPr>
      <a:lvl2pPr algn="l" rtl="0" eaLnBrk="0" fontAlgn="base" hangingPunct="0">
        <a:spcBef>
          <a:spcPct val="0"/>
        </a:spcBef>
        <a:spcAft>
          <a:spcPct val="0"/>
        </a:spcAft>
        <a:defRPr sz="4400">
          <a:solidFill>
            <a:schemeClr val="bg1"/>
          </a:solidFill>
          <a:latin typeface="Calibri" pitchFamily="34" charset="0"/>
        </a:defRPr>
      </a:lvl2pPr>
      <a:lvl3pPr algn="l" rtl="0" eaLnBrk="0" fontAlgn="base" hangingPunct="0">
        <a:spcBef>
          <a:spcPct val="0"/>
        </a:spcBef>
        <a:spcAft>
          <a:spcPct val="0"/>
        </a:spcAft>
        <a:defRPr sz="4400">
          <a:solidFill>
            <a:schemeClr val="bg1"/>
          </a:solidFill>
          <a:latin typeface="Calibri" pitchFamily="34" charset="0"/>
        </a:defRPr>
      </a:lvl3pPr>
      <a:lvl4pPr algn="l" rtl="0" eaLnBrk="0" fontAlgn="base" hangingPunct="0">
        <a:spcBef>
          <a:spcPct val="0"/>
        </a:spcBef>
        <a:spcAft>
          <a:spcPct val="0"/>
        </a:spcAft>
        <a:defRPr sz="4400">
          <a:solidFill>
            <a:schemeClr val="bg1"/>
          </a:solidFill>
          <a:latin typeface="Calibri" pitchFamily="34" charset="0"/>
        </a:defRPr>
      </a:lvl4pPr>
      <a:lvl5pPr algn="l" rtl="0" eaLnBrk="0" fontAlgn="base" hangingPunct="0">
        <a:spcBef>
          <a:spcPct val="0"/>
        </a:spcBef>
        <a:spcAft>
          <a:spcPct val="0"/>
        </a:spcAft>
        <a:defRPr sz="4400">
          <a:solidFill>
            <a:schemeClr val="bg1"/>
          </a:solidFill>
          <a:latin typeface="Calibri" pitchFamily="34" charset="0"/>
        </a:defRPr>
      </a:lvl5pPr>
      <a:lvl6pPr marL="457200" algn="l" rtl="0" fontAlgn="base">
        <a:spcBef>
          <a:spcPct val="0"/>
        </a:spcBef>
        <a:spcAft>
          <a:spcPct val="0"/>
        </a:spcAft>
        <a:defRPr sz="4400">
          <a:solidFill>
            <a:schemeClr val="bg1"/>
          </a:solidFill>
          <a:latin typeface="Calibri" pitchFamily="34" charset="0"/>
        </a:defRPr>
      </a:lvl6pPr>
      <a:lvl7pPr marL="914400" algn="l" rtl="0" fontAlgn="base">
        <a:spcBef>
          <a:spcPct val="0"/>
        </a:spcBef>
        <a:spcAft>
          <a:spcPct val="0"/>
        </a:spcAft>
        <a:defRPr sz="4400">
          <a:solidFill>
            <a:schemeClr val="bg1"/>
          </a:solidFill>
          <a:latin typeface="Calibri" pitchFamily="34" charset="0"/>
        </a:defRPr>
      </a:lvl7pPr>
      <a:lvl8pPr marL="1371600" algn="l" rtl="0" fontAlgn="base">
        <a:spcBef>
          <a:spcPct val="0"/>
        </a:spcBef>
        <a:spcAft>
          <a:spcPct val="0"/>
        </a:spcAft>
        <a:defRPr sz="4400">
          <a:solidFill>
            <a:schemeClr val="bg1"/>
          </a:solidFill>
          <a:latin typeface="Calibri" pitchFamily="34" charset="0"/>
        </a:defRPr>
      </a:lvl8pPr>
      <a:lvl9pPr marL="1828800" algn="l" rtl="0" fontAlgn="base">
        <a:spcBef>
          <a:spcPct val="0"/>
        </a:spcBef>
        <a:spcAft>
          <a:spcPct val="0"/>
        </a:spcAft>
        <a:defRPr sz="4400">
          <a:solidFill>
            <a:schemeClr val="bg1"/>
          </a:solidFill>
          <a:latin typeface="Calibri"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 name="Freeform 12"/>
          <p:cNvSpPr>
            <a:spLocks/>
          </p:cNvSpPr>
          <p:nvPr/>
        </p:nvSpPr>
        <p:spPr bwMode="auto">
          <a:xfrm>
            <a:off x="499273" y="5944936"/>
            <a:ext cx="4940624"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pPr fontAlgn="auto">
              <a:spcBef>
                <a:spcPts val="0"/>
              </a:spcBef>
              <a:spcAft>
                <a:spcPts val="0"/>
              </a:spcAft>
            </a:pPr>
            <a:endParaRPr lang="en-US" dirty="0">
              <a:solidFill>
                <a:prstClr val="black"/>
              </a:solidFill>
              <a:latin typeface="Lucida Sans Unicode"/>
            </a:endParaRPr>
          </a:p>
        </p:txBody>
      </p:sp>
      <p:sp>
        <p:nvSpPr>
          <p:cNvPr id="12" name="Freeform 11"/>
          <p:cNvSpPr>
            <a:spLocks/>
          </p:cNvSpPr>
          <p:nvPr/>
        </p:nvSpPr>
        <p:spPr bwMode="auto">
          <a:xfrm>
            <a:off x="485717" y="5939011"/>
            <a:ext cx="369045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pPr fontAlgn="auto">
              <a:spcBef>
                <a:spcPts val="0"/>
              </a:spcBef>
              <a:spcAft>
                <a:spcPts val="0"/>
              </a:spcAft>
            </a:pPr>
            <a:endParaRPr lang="en-US" dirty="0">
              <a:solidFill>
                <a:prstClr val="black"/>
              </a:solidFill>
              <a:latin typeface="Lucida Sans Unicode"/>
            </a:endParaRPr>
          </a:p>
        </p:txBody>
      </p:sp>
      <p:sp>
        <p:nvSpPr>
          <p:cNvPr id="14" name="Right Triangle 13"/>
          <p:cNvSpPr>
            <a:spLocks/>
          </p:cNvSpPr>
          <p:nvPr/>
        </p:nvSpPr>
        <p:spPr bwMode="auto">
          <a:xfrm>
            <a:off x="-6042" y="5791253"/>
            <a:ext cx="3402314" cy="1080868"/>
          </a:xfrm>
          <a:prstGeom prst="rtTriangle">
            <a:avLst/>
          </a:prstGeom>
          <a:blipFill>
            <a:blip r:embed="rId13">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fontAlgn="auto">
              <a:spcBef>
                <a:spcPts val="0"/>
              </a:spcBef>
              <a:spcAft>
                <a:spcPts val="0"/>
              </a:spcAft>
            </a:pPr>
            <a:endParaRPr lang="en-US" dirty="0">
              <a:solidFill>
                <a:prstClr val="white"/>
              </a:solidFill>
            </a:endParaRPr>
          </a:p>
        </p:txBody>
      </p:sp>
      <p:cxnSp>
        <p:nvCxnSpPr>
          <p:cNvPr id="15" name="Straight Connector 14"/>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Title Placeholder 8"/>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scene3d>
            <a:sp3d prstMaterial="softEdge">
              <a:bevelT w="25400" h="25400"/>
            </a:sp3d>
          </a:bodyPr>
          <a:lstStyle>
            <a:extLst/>
          </a:lstStyle>
          <a:p>
            <a:r>
              <a:rPr kumimoji="0" lang="en-US" smtClean="0"/>
              <a:t>Click to edit Master title style</a:t>
            </a:r>
            <a:endParaRPr kumimoji="0" lang="en-US"/>
          </a:p>
        </p:txBody>
      </p:sp>
      <p:sp>
        <p:nvSpPr>
          <p:cNvPr id="30" name="Text Placeholder 29"/>
          <p:cNvSpPr>
            <a:spLocks noGrp="1"/>
          </p:cNvSpPr>
          <p:nvPr>
            <p:ph type="body" idx="1"/>
          </p:nvPr>
        </p:nvSpPr>
        <p:spPr>
          <a:xfrm>
            <a:off x="457200" y="1481328"/>
            <a:ext cx="8229600" cy="4525963"/>
          </a:xfrm>
          <a:prstGeom prst="rect">
            <a:avLst/>
          </a:prstGeom>
        </p:spPr>
        <p:txBody>
          <a:bodyPr vert="horz">
            <a:normAutofit/>
          </a:bodyPr>
          <a:lstStyle>
            <a:extLst/>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0" name="Date Placeholder 9"/>
          <p:cNvSpPr>
            <a:spLocks noGrp="1"/>
          </p:cNvSpPr>
          <p:nvPr>
            <p:ph type="dt" sz="half" idx="2"/>
          </p:nvPr>
        </p:nvSpPr>
        <p:spPr>
          <a:xfrm>
            <a:off x="6727032" y="6407944"/>
            <a:ext cx="1920240" cy="365760"/>
          </a:xfrm>
          <a:prstGeom prst="rect">
            <a:avLst/>
          </a:prstGeom>
        </p:spPr>
        <p:txBody>
          <a:bodyPr vert="horz" anchor="b"/>
          <a:lstStyle>
            <a:lvl1pPr algn="l" eaLnBrk="1" latinLnBrk="0" hangingPunct="1">
              <a:defRPr kumimoji="0" sz="1000">
                <a:solidFill>
                  <a:schemeClr val="tx1"/>
                </a:solidFill>
              </a:defRPr>
            </a:lvl1pPr>
            <a:extLst/>
          </a:lstStyle>
          <a:p>
            <a:pPr fontAlgn="auto">
              <a:spcBef>
                <a:spcPts val="0"/>
              </a:spcBef>
              <a:spcAft>
                <a:spcPts val="0"/>
              </a:spcAft>
            </a:pPr>
            <a:fld id="{5BBCA5CE-9BE7-4DDF-8849-165B804FB586}" type="datetimeFigureOut">
              <a:rPr lang="en-NZ" smtClean="0">
                <a:solidFill>
                  <a:prstClr val="black"/>
                </a:solidFill>
                <a:latin typeface="Lucida Sans Unicode"/>
              </a:rPr>
              <a:pPr fontAlgn="auto">
                <a:spcBef>
                  <a:spcPts val="0"/>
                </a:spcBef>
                <a:spcAft>
                  <a:spcPts val="0"/>
                </a:spcAft>
              </a:pPr>
              <a:t>18/06/2016</a:t>
            </a:fld>
            <a:endParaRPr lang="en-NZ" dirty="0">
              <a:solidFill>
                <a:prstClr val="black"/>
              </a:solidFill>
              <a:latin typeface="Lucida Sans Unicode"/>
            </a:endParaRPr>
          </a:p>
        </p:txBody>
      </p:sp>
      <p:sp>
        <p:nvSpPr>
          <p:cNvPr id="22" name="Footer Placeholder 21"/>
          <p:cNvSpPr>
            <a:spLocks noGrp="1"/>
          </p:cNvSpPr>
          <p:nvPr>
            <p:ph type="ftr" sz="quarter" idx="3"/>
          </p:nvPr>
        </p:nvSpPr>
        <p:spPr>
          <a:xfrm>
            <a:off x="4380072" y="6407944"/>
            <a:ext cx="2350681" cy="365125"/>
          </a:xfrm>
          <a:prstGeom prst="rect">
            <a:avLst/>
          </a:prstGeom>
        </p:spPr>
        <p:txBody>
          <a:bodyPr vert="horz" anchor="b"/>
          <a:lstStyle>
            <a:lvl1pPr algn="r" eaLnBrk="1" latinLnBrk="0" hangingPunct="1">
              <a:defRPr kumimoji="0" sz="1000">
                <a:solidFill>
                  <a:schemeClr val="tx1"/>
                </a:solidFill>
              </a:defRPr>
            </a:lvl1pPr>
            <a:extLst/>
          </a:lstStyle>
          <a:p>
            <a:pPr fontAlgn="auto">
              <a:spcBef>
                <a:spcPts val="0"/>
              </a:spcBef>
              <a:spcAft>
                <a:spcPts val="0"/>
              </a:spcAft>
            </a:pPr>
            <a:endParaRPr lang="en-NZ" dirty="0">
              <a:solidFill>
                <a:prstClr val="black"/>
              </a:solidFill>
              <a:latin typeface="Lucida Sans Unicode"/>
            </a:endParaRPr>
          </a:p>
        </p:txBody>
      </p:sp>
      <p:sp>
        <p:nvSpPr>
          <p:cNvPr id="18" name="Slide Number Placeholder 17"/>
          <p:cNvSpPr>
            <a:spLocks noGrp="1"/>
          </p:cNvSpPr>
          <p:nvPr>
            <p:ph type="sldNum" sz="quarter" idx="4"/>
          </p:nvPr>
        </p:nvSpPr>
        <p:spPr>
          <a:xfrm>
            <a:off x="8647272" y="6407944"/>
            <a:ext cx="365760" cy="365125"/>
          </a:xfrm>
          <a:prstGeom prst="rect">
            <a:avLst/>
          </a:prstGeom>
        </p:spPr>
        <p:txBody>
          <a:bodyPr vert="horz" anchor="b"/>
          <a:lstStyle>
            <a:lvl1pPr algn="r" eaLnBrk="1" latinLnBrk="0" hangingPunct="1">
              <a:defRPr kumimoji="0" sz="1000" b="0">
                <a:solidFill>
                  <a:schemeClr val="tx1"/>
                </a:solidFill>
              </a:defRPr>
            </a:lvl1pPr>
            <a:extLst/>
          </a:lstStyle>
          <a:p>
            <a:pPr fontAlgn="auto">
              <a:spcBef>
                <a:spcPts val="0"/>
              </a:spcBef>
              <a:spcAft>
                <a:spcPts val="0"/>
              </a:spcAft>
            </a:pPr>
            <a:fld id="{3D59271A-9D8F-40E8-8E98-C1B8B5105D96}" type="slidenum">
              <a:rPr lang="en-NZ" smtClean="0">
                <a:solidFill>
                  <a:prstClr val="black"/>
                </a:solidFill>
                <a:latin typeface="Lucida Sans Unicode"/>
              </a:rPr>
              <a:pPr fontAlgn="auto">
                <a:spcBef>
                  <a:spcPts val="0"/>
                </a:spcBef>
                <a:spcAft>
                  <a:spcPts val="0"/>
                </a:spcAft>
              </a:pPr>
              <a:t>‹#›</a:t>
            </a:fld>
            <a:endParaRPr lang="en-NZ" dirty="0">
              <a:solidFill>
                <a:prstClr val="black"/>
              </a:solidFill>
              <a:latin typeface="Lucida Sans Unicode"/>
            </a:endParaRPr>
          </a:p>
        </p:txBody>
      </p:sp>
    </p:spTree>
    <p:extLst>
      <p:ext uri="{BB962C8B-B14F-4D97-AF65-F5344CB8AC3E}">
        <p14:creationId xmlns:p14="http://schemas.microsoft.com/office/powerpoint/2010/main" val="1579038689"/>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p:txStyles>
    <p:title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p:titleStyle>
    <p:bodyStyle>
      <a:lvl1pPr marL="365760" indent="-256032" algn="l" rtl="0"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mn-lt"/>
          <a:ea typeface="+mn-ea"/>
          <a:cs typeface="+mn-cs"/>
        </a:defRPr>
      </a:lvl1pPr>
      <a:lvl2pPr marL="621792" indent="-228600" algn="l" rtl="0" eaLnBrk="1" latinLnBrk="0" hangingPunct="1">
        <a:spcBef>
          <a:spcPts val="324"/>
        </a:spcBef>
        <a:buClr>
          <a:schemeClr val="accent1"/>
        </a:buClr>
        <a:buFont typeface="Verdana"/>
        <a:buChar char="◦"/>
        <a:defRPr kumimoji="0" sz="2300" kern="1200">
          <a:solidFill>
            <a:schemeClr val="tx1"/>
          </a:solidFill>
          <a:latin typeface="+mn-lt"/>
          <a:ea typeface="+mn-ea"/>
          <a:cs typeface="+mn-cs"/>
        </a:defRPr>
      </a:lvl2pPr>
      <a:lvl3pPr marL="859536" indent="-228600" algn="l" rtl="0" eaLnBrk="1" latinLnBrk="0" hangingPunct="1">
        <a:spcBef>
          <a:spcPts val="350"/>
        </a:spcBef>
        <a:buClr>
          <a:schemeClr val="accent2"/>
        </a:buClr>
        <a:buSzPct val="100000"/>
        <a:buFont typeface="Wingdings 2"/>
        <a:buChar char=""/>
        <a:defRPr kumimoji="0" sz="2100" kern="1200">
          <a:solidFill>
            <a:schemeClr val="tx1"/>
          </a:solidFill>
          <a:latin typeface="+mn-lt"/>
          <a:ea typeface="+mn-ea"/>
          <a:cs typeface="+mn-cs"/>
        </a:defRPr>
      </a:lvl3pPr>
      <a:lvl4pPr marL="1143000" indent="-228600" algn="l" rtl="0" eaLnBrk="1" latinLnBrk="0" hangingPunct="1">
        <a:spcBef>
          <a:spcPts val="350"/>
        </a:spcBef>
        <a:buClr>
          <a:schemeClr val="accent2"/>
        </a:buClr>
        <a:buFont typeface="Wingdings 2"/>
        <a:buChar char=""/>
        <a:defRPr kumimoji="0" sz="1900" kern="1200">
          <a:solidFill>
            <a:schemeClr val="tx1"/>
          </a:solidFill>
          <a:latin typeface="+mn-lt"/>
          <a:ea typeface="+mn-ea"/>
          <a:cs typeface="+mn-cs"/>
        </a:defRPr>
      </a:lvl4pPr>
      <a:lvl5pPr marL="1371600" indent="-228600" algn="l" rtl="0"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30.xml"/></Relationships>
</file>

<file path=ppt/slides/_rels/slide1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wmv"/><Relationship Id="rId1" Type="http://schemas.microsoft.com/office/2007/relationships/media" Target="../media/media1.wmv"/><Relationship Id="rId4" Type="http://schemas.openxmlformats.org/officeDocument/2006/relationships/image" Target="../media/image17.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wmv"/><Relationship Id="rId1" Type="http://schemas.microsoft.com/office/2007/relationships/media" Target="../media/media2.wmv"/><Relationship Id="rId4" Type="http://schemas.openxmlformats.org/officeDocument/2006/relationships/image" Target="../media/image18.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wmv"/><Relationship Id="rId1" Type="http://schemas.microsoft.com/office/2007/relationships/media" Target="../media/media3.wmv"/><Relationship Id="rId4" Type="http://schemas.openxmlformats.org/officeDocument/2006/relationships/image" Target="../media/image19.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4.wmv"/><Relationship Id="rId1" Type="http://schemas.microsoft.com/office/2007/relationships/media" Target="../media/media4.wmv"/><Relationship Id="rId4" Type="http://schemas.openxmlformats.org/officeDocument/2006/relationships/image" Target="../media/image20.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5.wmv"/><Relationship Id="rId1" Type="http://schemas.microsoft.com/office/2007/relationships/media" Target="../media/media5.wmv"/><Relationship Id="rId4" Type="http://schemas.openxmlformats.org/officeDocument/2006/relationships/image" Target="../media/image21.png"/></Relationships>
</file>

<file path=ppt/slides/_rels/slide2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wmf"/><Relationship Id="rId2" Type="http://schemas.openxmlformats.org/officeDocument/2006/relationships/notesSlide" Target="../notesSlides/notesSlide1.xml"/><Relationship Id="rId1" Type="http://schemas.openxmlformats.org/officeDocument/2006/relationships/slideLayout" Target="../slideLayouts/slideLayout25.xml"/></Relationships>
</file>

<file path=ppt/slides/_rels/slide30.xml.rels><?xml version="1.0" encoding="UTF-8" standalone="yes"?>
<Relationships xmlns="http://schemas.openxmlformats.org/package/2006/relationships"><Relationship Id="rId2" Type="http://schemas.openxmlformats.org/officeDocument/2006/relationships/image" Target="../media/image30.emf"/><Relationship Id="rId1" Type="http://schemas.openxmlformats.org/officeDocument/2006/relationships/slideLayout" Target="../slideLayouts/slideLayout25.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3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38.xml.rels><?xml version="1.0" encoding="UTF-8" standalone="yes"?>
<Relationships xmlns="http://schemas.openxmlformats.org/package/2006/relationships"><Relationship Id="rId2" Type="http://schemas.openxmlformats.org/officeDocument/2006/relationships/hyperlink" Target="http://www.newshub.co.nz/nznews/companion-robots-help-chronic-lung-disease-patients-2016022415#axzz4186dyVuE" TargetMode="Externa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4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8.xml"/></Relationships>
</file>

<file path=ppt/slides/_rels/slide4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8.xml"/></Relationships>
</file>

<file path=ppt/slides/_rels/slide4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5.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5.xml"/><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5.xml"/></Relationships>
</file>

<file path=ppt/slides/_rels/slide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90500"/>
            <a:ext cx="7772400" cy="1400175"/>
          </a:xfrm>
        </p:spPr>
        <p:txBody>
          <a:bodyPr/>
          <a:lstStyle/>
          <a:p>
            <a:pPr fontAlgn="auto">
              <a:spcAft>
                <a:spcPts val="0"/>
              </a:spcAft>
              <a:defRPr/>
            </a:pPr>
            <a:r>
              <a:rPr lang="en-US" sz="4000" dirty="0" smtClean="0">
                <a:solidFill>
                  <a:srgbClr val="000000"/>
                </a:solidFill>
              </a:rPr>
              <a:t>Can technology improve health outcomes in COPD patients?</a:t>
            </a:r>
            <a:endParaRPr lang="en-US" sz="4000" dirty="0">
              <a:solidFill>
                <a:srgbClr val="000000"/>
              </a:solidFill>
            </a:endParaRPr>
          </a:p>
        </p:txBody>
      </p:sp>
      <p:sp>
        <p:nvSpPr>
          <p:cNvPr id="13314" name="Subtitle 2"/>
          <p:cNvSpPr>
            <a:spLocks noGrp="1"/>
          </p:cNvSpPr>
          <p:nvPr>
            <p:ph type="subTitle" idx="1"/>
          </p:nvPr>
        </p:nvSpPr>
        <p:spPr>
          <a:xfrm>
            <a:off x="0" y="1831975"/>
            <a:ext cx="9144000" cy="1219200"/>
          </a:xfrm>
        </p:spPr>
        <p:txBody>
          <a:bodyPr/>
          <a:lstStyle/>
          <a:p>
            <a:r>
              <a:rPr lang="en-US" sz="2000" smtClean="0">
                <a:solidFill>
                  <a:srgbClr val="000000"/>
                </a:solidFill>
                <a:latin typeface="Arial" charset="0"/>
                <a:cs typeface="Arial" charset="0"/>
              </a:rPr>
              <a:t>Jeff Garrett, Liz Broadbent, Bruce MacDonald, Ngaire Kerse, </a:t>
            </a:r>
          </a:p>
          <a:p>
            <a:r>
              <a:rPr lang="en-US" sz="2000" smtClean="0">
                <a:solidFill>
                  <a:srgbClr val="000000"/>
                </a:solidFill>
                <a:latin typeface="Arial" charset="0"/>
                <a:cs typeface="Arial" charset="0"/>
              </a:rPr>
              <a:t>Ho Seok Ahn, Nicola Jepson, Vickie Li Ogilvie</a:t>
            </a:r>
          </a:p>
          <a:p>
            <a:endParaRPr lang="en-US" smtClean="0">
              <a:solidFill>
                <a:srgbClr val="000000"/>
              </a:solidFill>
            </a:endParaRPr>
          </a:p>
        </p:txBody>
      </p:sp>
      <p:sp>
        <p:nvSpPr>
          <p:cNvPr id="13315" name="TextBox 3"/>
          <p:cNvSpPr txBox="1">
            <a:spLocks noChangeArrowheads="1"/>
          </p:cNvSpPr>
          <p:nvPr/>
        </p:nvSpPr>
        <p:spPr bwMode="auto">
          <a:xfrm>
            <a:off x="2295525" y="5948363"/>
            <a:ext cx="4751388" cy="923925"/>
          </a:xfrm>
          <a:prstGeom prst="rect">
            <a:avLst/>
          </a:prstGeom>
          <a:noFill/>
          <a:ln w="9525">
            <a:noFill/>
            <a:miter lim="800000"/>
            <a:headEnd/>
            <a:tailEnd/>
          </a:ln>
        </p:spPr>
        <p:txBody>
          <a:bodyPr wrap="none">
            <a:spAutoFit/>
          </a:bodyPr>
          <a:lstStyle/>
          <a:p>
            <a:pPr algn="ctr"/>
            <a:r>
              <a:rPr lang="en-US">
                <a:solidFill>
                  <a:srgbClr val="000000"/>
                </a:solidFill>
                <a:cs typeface="Arial" charset="0"/>
              </a:rPr>
              <a:t>Funded by HRC COPD partnership grant</a:t>
            </a:r>
          </a:p>
          <a:p>
            <a:pPr algn="ctr"/>
            <a:r>
              <a:rPr lang="en-US">
                <a:solidFill>
                  <a:srgbClr val="000000"/>
                </a:solidFill>
                <a:cs typeface="Arial" charset="0"/>
              </a:rPr>
              <a:t>between University of Auckland and CMDHB</a:t>
            </a:r>
          </a:p>
          <a:p>
            <a:pPr algn="ctr"/>
            <a:endParaRPr lang="en-US">
              <a:cs typeface="Arial" charset="0"/>
            </a:endParaRPr>
          </a:p>
        </p:txBody>
      </p:sp>
      <p:pic>
        <p:nvPicPr>
          <p:cNvPr id="13316" name="Picture 4"/>
          <p:cNvPicPr>
            <a:picLocks noChangeAspect="1"/>
          </p:cNvPicPr>
          <p:nvPr/>
        </p:nvPicPr>
        <p:blipFill>
          <a:blip r:embed="rId2"/>
          <a:srcRect/>
          <a:stretch>
            <a:fillRect/>
          </a:stretch>
        </p:blipFill>
        <p:spPr bwMode="auto">
          <a:xfrm>
            <a:off x="2705100" y="3051175"/>
            <a:ext cx="3689350" cy="276701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khanf\AppData\Local\Microsoft\Windows\Temporary Internet Files\Content.Outlook\H46IFI57\IRobiQ Mann.jpe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50374" y="1628800"/>
            <a:ext cx="2510691" cy="4320480"/>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khanf\AppData\Local\Microsoft\Windows\Temporary Internet Files\Content.Outlook\H46IFI57\robots-2.jpe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86316" y="1628800"/>
            <a:ext cx="2875820" cy="4320480"/>
          </a:xfrm>
          <a:prstGeom prst="rect">
            <a:avLst/>
          </a:prstGeom>
          <a:noFill/>
          <a:extLst>
            <a:ext uri="{909E8E84-426E-40DD-AFC4-6F175D3DCCD1}">
              <a14:hiddenFill xmlns:a14="http://schemas.microsoft.com/office/drawing/2010/main">
                <a:solidFill>
                  <a:srgbClr val="FFFFFF"/>
                </a:solidFill>
              </a14:hiddenFill>
            </a:ext>
          </a:extLst>
        </p:spPr>
      </p:pic>
      <p:sp>
        <p:nvSpPr>
          <p:cNvPr id="4" name="Title 1"/>
          <p:cNvSpPr txBox="1">
            <a:spLocks/>
          </p:cNvSpPr>
          <p:nvPr/>
        </p:nvSpPr>
        <p:spPr>
          <a:xfrm>
            <a:off x="457200" y="274638"/>
            <a:ext cx="8229600" cy="11430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pPr>
            <a:r>
              <a:rPr lang="en-NZ" b="1" dirty="0" smtClean="0">
                <a:solidFill>
                  <a:prstClr val="black"/>
                </a:solidFill>
              </a:rPr>
              <a:t>Robots</a:t>
            </a:r>
            <a:endParaRPr lang="en-NZ" b="1" dirty="0">
              <a:solidFill>
                <a:prstClr val="black"/>
              </a:solidFill>
            </a:endParaRPr>
          </a:p>
        </p:txBody>
      </p:sp>
    </p:spTree>
    <p:extLst>
      <p:ext uri="{BB962C8B-B14F-4D97-AF65-F5344CB8AC3E}">
        <p14:creationId xmlns:p14="http://schemas.microsoft.com/office/powerpoint/2010/main" val="29845683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fontAlgn="auto">
              <a:spcAft>
                <a:spcPts val="0"/>
              </a:spcAft>
              <a:defRPr/>
            </a:pPr>
            <a:r>
              <a:rPr lang="en-US" dirty="0" smtClean="0">
                <a:solidFill>
                  <a:srgbClr val="000000"/>
                </a:solidFill>
              </a:rPr>
              <a:t>Hypotheses</a:t>
            </a:r>
            <a:endParaRPr lang="en-US" dirty="0">
              <a:solidFill>
                <a:srgbClr val="000000"/>
              </a:solidFill>
            </a:endParaRPr>
          </a:p>
        </p:txBody>
      </p:sp>
      <p:sp>
        <p:nvSpPr>
          <p:cNvPr id="18434" name="Content Placeholder 2"/>
          <p:cNvSpPr>
            <a:spLocks noGrp="1"/>
          </p:cNvSpPr>
          <p:nvPr>
            <p:ph idx="1"/>
          </p:nvPr>
        </p:nvSpPr>
        <p:spPr>
          <a:xfrm>
            <a:off x="457200" y="2009775"/>
            <a:ext cx="8229600" cy="4116388"/>
          </a:xfrm>
        </p:spPr>
        <p:txBody>
          <a:bodyPr/>
          <a:lstStyle/>
          <a:p>
            <a:pPr marL="0" indent="0">
              <a:buFont typeface="Arial" charset="0"/>
              <a:buNone/>
            </a:pPr>
            <a:r>
              <a:rPr lang="en-US" smtClean="0">
                <a:solidFill>
                  <a:srgbClr val="000000"/>
                </a:solidFill>
                <a:latin typeface="Arial" charset="0"/>
                <a:cs typeface="Arial" charset="0"/>
              </a:rPr>
              <a:t>Group with technology will have exacerbations diagnosed  earlier resulting in fewer hospitalisations. Extra support will result in lower anxiety, reduced loneliness, higher adherence (rehab plus medication).</a:t>
            </a:r>
          </a:p>
          <a:p>
            <a:pPr marL="0" indent="0">
              <a:buFont typeface="Arial" charset="0"/>
              <a:buNone/>
            </a:pPr>
            <a:endParaRPr lang="en-US" smtClean="0">
              <a:solidFill>
                <a:srgbClr val="000000"/>
              </a:solidFill>
            </a:endParaRPr>
          </a:p>
        </p:txBody>
      </p:sp>
      <p:pic>
        <p:nvPicPr>
          <p:cNvPr id="18435" name="Picture 3"/>
          <p:cNvPicPr>
            <a:picLocks noChangeAspect="1"/>
          </p:cNvPicPr>
          <p:nvPr/>
        </p:nvPicPr>
        <p:blipFill>
          <a:blip r:embed="rId2"/>
          <a:srcRect/>
          <a:stretch>
            <a:fillRect/>
          </a:stretch>
        </p:blipFill>
        <p:spPr bwMode="auto">
          <a:xfrm>
            <a:off x="3224213" y="3498850"/>
            <a:ext cx="2408237" cy="32099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fontAlgn="auto">
              <a:spcAft>
                <a:spcPts val="0"/>
              </a:spcAft>
              <a:defRPr/>
            </a:pPr>
            <a:r>
              <a:rPr lang="en-US" dirty="0" smtClean="0">
                <a:solidFill>
                  <a:srgbClr val="000000"/>
                </a:solidFill>
              </a:rPr>
              <a:t>Intervention</a:t>
            </a:r>
            <a:endParaRPr lang="en-US" dirty="0">
              <a:solidFill>
                <a:srgbClr val="000000"/>
              </a:solidFill>
            </a:endParaRPr>
          </a:p>
        </p:txBody>
      </p:sp>
      <p:sp>
        <p:nvSpPr>
          <p:cNvPr id="3" name="Content Placeholder 2"/>
          <p:cNvSpPr>
            <a:spLocks noGrp="1"/>
          </p:cNvSpPr>
          <p:nvPr>
            <p:ph idx="1"/>
          </p:nvPr>
        </p:nvSpPr>
        <p:spPr>
          <a:xfrm>
            <a:off x="457200" y="1963738"/>
            <a:ext cx="8229600" cy="4749800"/>
          </a:xfrm>
        </p:spPr>
        <p:txBody>
          <a:bodyPr rtlCol="0">
            <a:normAutofit fontScale="92500" lnSpcReduction="10000"/>
          </a:bodyPr>
          <a:lstStyle/>
          <a:p>
            <a:pPr marL="0" indent="0" fontAlgn="auto">
              <a:spcAft>
                <a:spcPts val="0"/>
              </a:spcAft>
              <a:buFont typeface="Arial" pitchFamily="34" charset="0"/>
              <a:buNone/>
              <a:defRPr/>
            </a:pPr>
            <a:r>
              <a:rPr lang="en-US" dirty="0">
                <a:solidFill>
                  <a:srgbClr val="000000"/>
                </a:solidFill>
                <a:latin typeface="Arial"/>
                <a:cs typeface="Arial"/>
              </a:rPr>
              <a:t>Intervention includes </a:t>
            </a:r>
            <a:r>
              <a:rPr lang="en-US" dirty="0" smtClean="0">
                <a:solidFill>
                  <a:srgbClr val="000000"/>
                </a:solidFill>
                <a:latin typeface="Arial"/>
                <a:cs typeface="Arial"/>
              </a:rPr>
              <a:t>standard care plus a </a:t>
            </a:r>
            <a:r>
              <a:rPr lang="en-US" dirty="0">
                <a:solidFill>
                  <a:srgbClr val="000000"/>
                </a:solidFill>
                <a:latin typeface="Arial"/>
                <a:cs typeface="Arial"/>
              </a:rPr>
              <a:t>robot that:</a:t>
            </a:r>
          </a:p>
          <a:p>
            <a:pPr lvl="1" fontAlgn="auto">
              <a:spcAft>
                <a:spcPts val="0"/>
              </a:spcAft>
              <a:defRPr/>
            </a:pPr>
            <a:r>
              <a:rPr lang="en-US" sz="1800" dirty="0">
                <a:solidFill>
                  <a:srgbClr val="000000"/>
                </a:solidFill>
                <a:latin typeface="Arial"/>
                <a:cs typeface="Arial"/>
              </a:rPr>
              <a:t>M</a:t>
            </a:r>
            <a:r>
              <a:rPr lang="en-US" sz="1800" dirty="0" smtClean="0">
                <a:solidFill>
                  <a:srgbClr val="000000"/>
                </a:solidFill>
                <a:latin typeface="Arial"/>
                <a:cs typeface="Arial"/>
              </a:rPr>
              <a:t>easure FEV1/FEV6, </a:t>
            </a:r>
            <a:r>
              <a:rPr lang="en-US" sz="1800" dirty="0">
                <a:solidFill>
                  <a:srgbClr val="000000"/>
                </a:solidFill>
                <a:latin typeface="Arial"/>
                <a:cs typeface="Arial"/>
              </a:rPr>
              <a:t>pulse oximetry, </a:t>
            </a:r>
            <a:r>
              <a:rPr lang="en-US" sz="1800" dirty="0" smtClean="0">
                <a:solidFill>
                  <a:srgbClr val="000000"/>
                </a:solidFill>
                <a:latin typeface="Arial"/>
                <a:cs typeface="Arial"/>
              </a:rPr>
              <a:t>CCQ, weekly or if deteriorating</a:t>
            </a:r>
            <a:endParaRPr lang="en-US" sz="1800" dirty="0">
              <a:solidFill>
                <a:srgbClr val="000000"/>
              </a:solidFill>
              <a:latin typeface="Arial"/>
              <a:cs typeface="Arial"/>
            </a:endParaRPr>
          </a:p>
          <a:p>
            <a:pPr lvl="1" fontAlgn="auto">
              <a:spcAft>
                <a:spcPts val="0"/>
              </a:spcAft>
              <a:defRPr/>
            </a:pPr>
            <a:r>
              <a:rPr lang="en-US" sz="1800" dirty="0">
                <a:solidFill>
                  <a:srgbClr val="000000"/>
                </a:solidFill>
                <a:latin typeface="Arial"/>
                <a:cs typeface="Arial"/>
              </a:rPr>
              <a:t>Reminds patient to take medications </a:t>
            </a:r>
            <a:r>
              <a:rPr lang="en-US" sz="1800" dirty="0" smtClean="0">
                <a:solidFill>
                  <a:srgbClr val="000000"/>
                </a:solidFill>
                <a:latin typeface="Arial"/>
                <a:cs typeface="Arial"/>
              </a:rPr>
              <a:t>daily</a:t>
            </a:r>
            <a:endParaRPr lang="en-US" sz="1800" dirty="0">
              <a:solidFill>
                <a:srgbClr val="000000"/>
              </a:solidFill>
              <a:latin typeface="Arial"/>
              <a:cs typeface="Arial"/>
            </a:endParaRPr>
          </a:p>
          <a:p>
            <a:pPr lvl="1" fontAlgn="auto">
              <a:spcAft>
                <a:spcPts val="0"/>
              </a:spcAft>
              <a:defRPr/>
            </a:pPr>
            <a:r>
              <a:rPr lang="en-US" sz="1800" dirty="0">
                <a:solidFill>
                  <a:srgbClr val="000000"/>
                </a:solidFill>
                <a:latin typeface="Arial"/>
                <a:cs typeface="Arial"/>
              </a:rPr>
              <a:t>Coaches patient to do </a:t>
            </a:r>
            <a:r>
              <a:rPr lang="en-US" sz="1800" dirty="0" smtClean="0">
                <a:solidFill>
                  <a:srgbClr val="000000"/>
                </a:solidFill>
                <a:latin typeface="Arial"/>
                <a:cs typeface="Arial"/>
              </a:rPr>
              <a:t>exercise when due</a:t>
            </a:r>
            <a:endParaRPr lang="en-US" sz="1800" dirty="0">
              <a:solidFill>
                <a:srgbClr val="000000"/>
              </a:solidFill>
              <a:latin typeface="Arial"/>
              <a:cs typeface="Arial"/>
            </a:endParaRPr>
          </a:p>
          <a:p>
            <a:pPr lvl="1" fontAlgn="auto">
              <a:spcAft>
                <a:spcPts val="0"/>
              </a:spcAft>
              <a:defRPr/>
            </a:pPr>
            <a:r>
              <a:rPr lang="en-US" sz="1800" dirty="0">
                <a:solidFill>
                  <a:srgbClr val="000000"/>
                </a:solidFill>
                <a:latin typeface="Arial"/>
                <a:cs typeface="Arial"/>
              </a:rPr>
              <a:t>Has entertainment </a:t>
            </a:r>
            <a:r>
              <a:rPr lang="en-US" sz="1800" dirty="0" smtClean="0">
                <a:solidFill>
                  <a:srgbClr val="000000"/>
                </a:solidFill>
                <a:latin typeface="Arial"/>
                <a:cs typeface="Arial"/>
              </a:rPr>
              <a:t>and relaxation functions</a:t>
            </a:r>
          </a:p>
          <a:p>
            <a:pPr lvl="1" fontAlgn="auto">
              <a:spcAft>
                <a:spcPts val="0"/>
              </a:spcAft>
              <a:defRPr/>
            </a:pPr>
            <a:r>
              <a:rPr lang="en-US" sz="1800" dirty="0" smtClean="0">
                <a:solidFill>
                  <a:srgbClr val="000000"/>
                </a:solidFill>
                <a:latin typeface="Arial"/>
                <a:cs typeface="Arial"/>
              </a:rPr>
              <a:t>Has education about COPD and ‘messages’ to encourage healthy </a:t>
            </a:r>
            <a:r>
              <a:rPr lang="en-US" sz="1800" dirty="0" err="1" smtClean="0">
                <a:solidFill>
                  <a:srgbClr val="000000"/>
                </a:solidFill>
                <a:latin typeface="Arial"/>
                <a:cs typeface="Arial"/>
              </a:rPr>
              <a:t>behaviour</a:t>
            </a:r>
            <a:endParaRPr lang="en-US" sz="1800" dirty="0">
              <a:solidFill>
                <a:srgbClr val="000000"/>
              </a:solidFill>
              <a:latin typeface="Arial"/>
              <a:cs typeface="Arial"/>
            </a:endParaRPr>
          </a:p>
          <a:p>
            <a:pPr lvl="1" fontAlgn="auto">
              <a:spcAft>
                <a:spcPts val="0"/>
              </a:spcAft>
              <a:defRPr/>
            </a:pPr>
            <a:r>
              <a:rPr lang="en-US" sz="1800" dirty="0" smtClean="0">
                <a:solidFill>
                  <a:srgbClr val="000000"/>
                </a:solidFill>
                <a:latin typeface="Arial"/>
                <a:cs typeface="Arial"/>
              </a:rPr>
              <a:t>Links to </a:t>
            </a:r>
            <a:r>
              <a:rPr lang="en-US" sz="1800" dirty="0" err="1" smtClean="0">
                <a:solidFill>
                  <a:srgbClr val="000000"/>
                </a:solidFill>
                <a:latin typeface="Arial"/>
                <a:cs typeface="Arial"/>
              </a:rPr>
              <a:t>WiFi</a:t>
            </a:r>
            <a:r>
              <a:rPr lang="en-US" sz="1800" dirty="0" smtClean="0">
                <a:solidFill>
                  <a:srgbClr val="000000"/>
                </a:solidFill>
                <a:latin typeface="Arial"/>
                <a:cs typeface="Arial"/>
              </a:rPr>
              <a:t> based smart </a:t>
            </a:r>
            <a:r>
              <a:rPr lang="en-US" sz="1800" dirty="0">
                <a:solidFill>
                  <a:srgbClr val="000000"/>
                </a:solidFill>
                <a:latin typeface="Arial"/>
                <a:cs typeface="Arial"/>
              </a:rPr>
              <a:t>inhalers that monitor </a:t>
            </a:r>
            <a:r>
              <a:rPr lang="en-US" sz="1800" dirty="0" smtClean="0">
                <a:solidFill>
                  <a:srgbClr val="000000"/>
                </a:solidFill>
                <a:latin typeface="Arial"/>
                <a:cs typeface="Arial"/>
              </a:rPr>
              <a:t>adherence</a:t>
            </a:r>
          </a:p>
          <a:p>
            <a:pPr lvl="1" fontAlgn="auto">
              <a:spcAft>
                <a:spcPts val="0"/>
              </a:spcAft>
              <a:defRPr/>
            </a:pPr>
            <a:r>
              <a:rPr lang="en-US" sz="1800" dirty="0" smtClean="0">
                <a:solidFill>
                  <a:srgbClr val="000000"/>
                </a:solidFill>
                <a:latin typeface="Arial"/>
                <a:cs typeface="Arial"/>
              </a:rPr>
              <a:t>Mobility App to monitor activity and sleep</a:t>
            </a:r>
          </a:p>
          <a:p>
            <a:pPr lvl="1" fontAlgn="auto">
              <a:spcAft>
                <a:spcPts val="0"/>
              </a:spcAft>
              <a:defRPr/>
            </a:pPr>
            <a:r>
              <a:rPr lang="en-US" sz="1800" dirty="0" smtClean="0">
                <a:solidFill>
                  <a:srgbClr val="000000"/>
                </a:solidFill>
                <a:latin typeface="Arial"/>
                <a:cs typeface="Arial"/>
              </a:rPr>
              <a:t>Has a “I feel unwell button”</a:t>
            </a:r>
            <a:endParaRPr lang="en-US" sz="1800" dirty="0">
              <a:solidFill>
                <a:srgbClr val="000000"/>
              </a:solidFill>
              <a:latin typeface="Arial"/>
              <a:cs typeface="Arial"/>
            </a:endParaRPr>
          </a:p>
          <a:p>
            <a:pPr lvl="1" fontAlgn="auto">
              <a:spcAft>
                <a:spcPts val="0"/>
              </a:spcAft>
              <a:defRPr/>
            </a:pPr>
            <a:endParaRPr lang="en-US" sz="1800" dirty="0">
              <a:solidFill>
                <a:srgbClr val="000000"/>
              </a:solidFill>
              <a:latin typeface="Arial"/>
              <a:cs typeface="Arial"/>
            </a:endParaRPr>
          </a:p>
          <a:p>
            <a:pPr marL="457200" lvl="1" indent="0" fontAlgn="auto">
              <a:spcAft>
                <a:spcPts val="0"/>
              </a:spcAft>
              <a:buFont typeface="Courier New" pitchFamily="49" charset="0"/>
              <a:buNone/>
              <a:defRPr/>
            </a:pPr>
            <a:r>
              <a:rPr lang="en-US" sz="1800" dirty="0">
                <a:solidFill>
                  <a:srgbClr val="000000"/>
                </a:solidFill>
                <a:latin typeface="Arial"/>
                <a:cs typeface="Arial"/>
              </a:rPr>
              <a:t>Data </a:t>
            </a:r>
            <a:r>
              <a:rPr lang="en-US" sz="1800" dirty="0" smtClean="0">
                <a:solidFill>
                  <a:srgbClr val="000000"/>
                </a:solidFill>
                <a:latin typeface="Arial"/>
                <a:cs typeface="Arial"/>
              </a:rPr>
              <a:t>regularly </a:t>
            </a:r>
            <a:r>
              <a:rPr lang="en-US" sz="1800" dirty="0">
                <a:solidFill>
                  <a:srgbClr val="000000"/>
                </a:solidFill>
                <a:latin typeface="Arial"/>
                <a:cs typeface="Arial"/>
              </a:rPr>
              <a:t>collected by robot once a week </a:t>
            </a:r>
          </a:p>
          <a:p>
            <a:pPr marL="457200" lvl="1" indent="0" fontAlgn="auto">
              <a:spcAft>
                <a:spcPts val="0"/>
              </a:spcAft>
              <a:buFont typeface="Courier New" pitchFamily="49" charset="0"/>
              <a:buNone/>
              <a:defRPr/>
            </a:pPr>
            <a:r>
              <a:rPr lang="en-US" sz="1800" dirty="0">
                <a:solidFill>
                  <a:srgbClr val="000000"/>
                </a:solidFill>
                <a:latin typeface="Arial"/>
                <a:cs typeface="Arial"/>
              </a:rPr>
              <a:t>Data is regularly checked by research </a:t>
            </a:r>
            <a:r>
              <a:rPr lang="en-US" sz="1800" dirty="0" smtClean="0">
                <a:solidFill>
                  <a:srgbClr val="000000"/>
                </a:solidFill>
                <a:latin typeface="Arial"/>
                <a:cs typeface="Arial"/>
              </a:rPr>
              <a:t>physiotherapists on server</a:t>
            </a:r>
            <a:endParaRPr lang="en-US" sz="1800" dirty="0">
              <a:solidFill>
                <a:srgbClr val="000000"/>
              </a:solidFill>
              <a:latin typeface="Arial"/>
              <a:cs typeface="Arial"/>
            </a:endParaRPr>
          </a:p>
          <a:p>
            <a:pPr marL="457200" lvl="1" indent="0" fontAlgn="auto">
              <a:spcAft>
                <a:spcPts val="0"/>
              </a:spcAft>
              <a:buFont typeface="Courier New" pitchFamily="49" charset="0"/>
              <a:buNone/>
              <a:defRPr/>
            </a:pPr>
            <a:r>
              <a:rPr lang="en-US" sz="1800" dirty="0">
                <a:solidFill>
                  <a:srgbClr val="000000"/>
                </a:solidFill>
                <a:latin typeface="Arial"/>
                <a:cs typeface="Arial"/>
              </a:rPr>
              <a:t>If patient </a:t>
            </a:r>
            <a:r>
              <a:rPr lang="en-US" sz="1800" dirty="0" smtClean="0">
                <a:solidFill>
                  <a:srgbClr val="000000"/>
                </a:solidFill>
                <a:latin typeface="Arial"/>
                <a:cs typeface="Arial"/>
              </a:rPr>
              <a:t>showing </a:t>
            </a:r>
            <a:r>
              <a:rPr lang="en-US" sz="1800" dirty="0">
                <a:solidFill>
                  <a:srgbClr val="000000"/>
                </a:solidFill>
                <a:latin typeface="Arial"/>
                <a:cs typeface="Arial"/>
              </a:rPr>
              <a:t>signs of worsening breathlessness, non-adherence, increased use of reliever then </a:t>
            </a:r>
            <a:r>
              <a:rPr lang="en-US" sz="1800" dirty="0" smtClean="0">
                <a:solidFill>
                  <a:srgbClr val="000000"/>
                </a:solidFill>
                <a:latin typeface="Arial"/>
                <a:cs typeface="Arial"/>
              </a:rPr>
              <a:t>Respiratory Physician </a:t>
            </a:r>
            <a:r>
              <a:rPr lang="en-US" sz="1800" dirty="0">
                <a:solidFill>
                  <a:srgbClr val="000000"/>
                </a:solidFill>
                <a:latin typeface="Arial"/>
                <a:cs typeface="Arial"/>
              </a:rPr>
              <a:t>alerted and can prescribe medication </a:t>
            </a:r>
            <a:r>
              <a:rPr lang="en-US" sz="1800" dirty="0" smtClean="0">
                <a:solidFill>
                  <a:srgbClr val="000000"/>
                </a:solidFill>
                <a:latin typeface="Arial"/>
                <a:cs typeface="Arial"/>
              </a:rPr>
              <a:t>and/or </a:t>
            </a:r>
            <a:r>
              <a:rPr lang="en-US" sz="1800" dirty="0">
                <a:solidFill>
                  <a:srgbClr val="000000"/>
                </a:solidFill>
                <a:latin typeface="Arial"/>
                <a:cs typeface="Arial"/>
              </a:rPr>
              <a:t>order blood tests</a:t>
            </a:r>
          </a:p>
          <a:p>
            <a:pPr fontAlgn="auto">
              <a:spcAft>
                <a:spcPts val="0"/>
              </a:spcAft>
              <a:buFont typeface="Arial" pitchFamily="34" charset="0"/>
              <a:buChar char="•"/>
              <a:defRPr/>
            </a:pPr>
            <a:endParaRPr lang="en-US" dirty="0">
              <a:solidFill>
                <a:schemeClr val="tx1">
                  <a:lumMod val="50000"/>
                  <a:lumOff val="50000"/>
                </a:schemeClr>
              </a:solidFill>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57288" y="1566863"/>
            <a:ext cx="6829425" cy="37226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8419834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7025" y="1495425"/>
            <a:ext cx="8489950" cy="3867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9262041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3920" y="1517015"/>
            <a:ext cx="6225540" cy="50422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2628475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NZ" dirty="0" smtClean="0"/>
              <a:t>How to perform oximetry measurement</a:t>
            </a:r>
            <a:endParaRPr lang="en-NZ" dirty="0"/>
          </a:p>
        </p:txBody>
      </p:sp>
      <p:pic>
        <p:nvPicPr>
          <p:cNvPr id="4" name="1 - Robot Study checking O2 saturation.wmv">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554163" y="1600200"/>
            <a:ext cx="6035675" cy="4525963"/>
          </a:xfrm>
        </p:spPr>
      </p:pic>
    </p:spTree>
    <p:extLst>
      <p:ext uri="{BB962C8B-B14F-4D97-AF65-F5344CB8AC3E}">
        <p14:creationId xmlns:p14="http://schemas.microsoft.com/office/powerpoint/2010/main" val="282722142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NZ" dirty="0" smtClean="0"/>
              <a:t>Inhaler technique-</a:t>
            </a:r>
            <a:r>
              <a:rPr lang="en-NZ" dirty="0" smtClean="0"/>
              <a:t>using spacer</a:t>
            </a:r>
            <a:endParaRPr lang="en-NZ" dirty="0"/>
          </a:p>
        </p:txBody>
      </p:sp>
      <p:pic>
        <p:nvPicPr>
          <p:cNvPr id="4" name="2 - Robot Study MDI and spacer use.wmv">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554163" y="1600200"/>
            <a:ext cx="6035675" cy="4525963"/>
          </a:xfrm>
        </p:spPr>
      </p:pic>
    </p:spTree>
    <p:extLst>
      <p:ext uri="{BB962C8B-B14F-4D97-AF65-F5344CB8AC3E}">
        <p14:creationId xmlns:p14="http://schemas.microsoft.com/office/powerpoint/2010/main" val="246172329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NZ" sz="4000" dirty="0" smtClean="0"/>
              <a:t>How to perform spirometry (lung function)</a:t>
            </a:r>
            <a:endParaRPr lang="en-NZ" sz="4000" dirty="0"/>
          </a:p>
        </p:txBody>
      </p:sp>
      <p:pic>
        <p:nvPicPr>
          <p:cNvPr id="4" name="3 - Robot Study spirometry.wmv">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554163" y="1600200"/>
            <a:ext cx="6035675" cy="4525963"/>
          </a:xfrm>
        </p:spPr>
      </p:pic>
    </p:spTree>
    <p:extLst>
      <p:ext uri="{BB962C8B-B14F-4D97-AF65-F5344CB8AC3E}">
        <p14:creationId xmlns:p14="http://schemas.microsoft.com/office/powerpoint/2010/main" val="40549124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NZ" dirty="0" smtClean="0"/>
              <a:t>Home Rehabilitation exercises </a:t>
            </a:r>
            <a:endParaRPr lang="en-NZ" dirty="0"/>
          </a:p>
        </p:txBody>
      </p:sp>
      <p:pic>
        <p:nvPicPr>
          <p:cNvPr id="4" name="4 - Robot Study standing exercises.wmv">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554163" y="1600200"/>
            <a:ext cx="6035675" cy="4525963"/>
          </a:xfrm>
        </p:spPr>
      </p:pic>
    </p:spTree>
    <p:extLst>
      <p:ext uri="{BB962C8B-B14F-4D97-AF65-F5344CB8AC3E}">
        <p14:creationId xmlns:p14="http://schemas.microsoft.com/office/powerpoint/2010/main" val="198771604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NZ" b="1" dirty="0" smtClean="0"/>
              <a:t>What are we </a:t>
            </a:r>
            <a:r>
              <a:rPr lang="en-NZ" b="1" dirty="0" smtClean="0"/>
              <a:t>introducing </a:t>
            </a:r>
            <a:r>
              <a:rPr lang="en-NZ" b="1" dirty="0" smtClean="0"/>
              <a:t>for patients with COPD and Asthma in Auckland, New Zealand (CMDHB)</a:t>
            </a:r>
            <a:endParaRPr lang="en-NZ" b="1" dirty="0"/>
          </a:p>
        </p:txBody>
      </p:sp>
      <p:sp>
        <p:nvSpPr>
          <p:cNvPr id="3" name="Subtitle 2"/>
          <p:cNvSpPr>
            <a:spLocks noGrp="1"/>
          </p:cNvSpPr>
          <p:nvPr>
            <p:ph type="subTitle" idx="1"/>
          </p:nvPr>
        </p:nvSpPr>
        <p:spPr>
          <a:xfrm flipV="1">
            <a:off x="685800" y="4811310"/>
            <a:ext cx="7772400" cy="45719"/>
          </a:xfrm>
        </p:spPr>
        <p:txBody>
          <a:bodyPr>
            <a:normAutofit fontScale="25000" lnSpcReduction="20000"/>
          </a:bodyPr>
          <a:lstStyle/>
          <a:p>
            <a:endParaRPr lang="en-NZ" dirty="0"/>
          </a:p>
        </p:txBody>
      </p:sp>
    </p:spTree>
    <p:extLst>
      <p:ext uri="{BB962C8B-B14F-4D97-AF65-F5344CB8AC3E}">
        <p14:creationId xmlns:p14="http://schemas.microsoft.com/office/powerpoint/2010/main" val="374420192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NZ" dirty="0" smtClean="0"/>
              <a:t>Home rehabilitation exercises</a:t>
            </a:r>
            <a:endParaRPr lang="en-NZ" dirty="0"/>
          </a:p>
        </p:txBody>
      </p:sp>
      <p:pic>
        <p:nvPicPr>
          <p:cNvPr id="4" name="5 - Robot Study weights exercises.wmv">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554163" y="1600200"/>
            <a:ext cx="6035675" cy="4525963"/>
          </a:xfrm>
        </p:spPr>
      </p:pic>
    </p:spTree>
    <p:extLst>
      <p:ext uri="{BB962C8B-B14F-4D97-AF65-F5344CB8AC3E}">
        <p14:creationId xmlns:p14="http://schemas.microsoft.com/office/powerpoint/2010/main" val="361002932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NZ" dirty="0" err="1" smtClean="0"/>
              <a:t>Smartinhaler</a:t>
            </a:r>
            <a:endParaRPr lang="en-NZ" dirty="0"/>
          </a:p>
        </p:txBody>
      </p:sp>
      <p:pic>
        <p:nvPicPr>
          <p:cNvPr id="205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7181" t="20213" r="15447" b="14187"/>
          <a:stretch/>
        </p:blipFill>
        <p:spPr bwMode="auto">
          <a:xfrm>
            <a:off x="539552" y="1844824"/>
            <a:ext cx="8287032" cy="42017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5948946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NZ" sz="4000" dirty="0" smtClean="0"/>
              <a:t>There are </a:t>
            </a:r>
            <a:r>
              <a:rPr lang="en-NZ" sz="4000" dirty="0" err="1" smtClean="0"/>
              <a:t>Smartinhalers</a:t>
            </a:r>
            <a:r>
              <a:rPr lang="en-NZ" sz="4000" dirty="0" smtClean="0"/>
              <a:t> available for every inhaler in NZ</a:t>
            </a:r>
            <a:endParaRPr lang="en-NZ" sz="4000" dirty="0"/>
          </a:p>
        </p:txBody>
      </p:sp>
      <p:pic>
        <p:nvPicPr>
          <p:cNvPr id="1024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7666" t="20322" r="15333" b="9571"/>
          <a:stretch/>
        </p:blipFill>
        <p:spPr bwMode="auto">
          <a:xfrm>
            <a:off x="755576" y="1700808"/>
            <a:ext cx="8168640" cy="45720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971070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NZ" dirty="0" err="1" smtClean="0"/>
              <a:t>Smartinhaler</a:t>
            </a:r>
            <a:r>
              <a:rPr lang="en-NZ" dirty="0" smtClean="0"/>
              <a:t> Platform</a:t>
            </a:r>
            <a:endParaRPr lang="en-NZ" dirty="0"/>
          </a:p>
        </p:txBody>
      </p:sp>
      <p:pic>
        <p:nvPicPr>
          <p:cNvPr id="614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7971" t="20110" r="16196" b="9627"/>
          <a:stretch/>
        </p:blipFill>
        <p:spPr bwMode="auto">
          <a:xfrm>
            <a:off x="467544" y="1791464"/>
            <a:ext cx="8026400" cy="45821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6272026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NZ" dirty="0" err="1" smtClean="0"/>
              <a:t>Smartinhaler</a:t>
            </a:r>
            <a:r>
              <a:rPr lang="en-NZ" dirty="0" smtClean="0"/>
              <a:t> App</a:t>
            </a:r>
            <a:endParaRPr lang="en-NZ" dirty="0"/>
          </a:p>
        </p:txBody>
      </p:sp>
      <p:pic>
        <p:nvPicPr>
          <p:cNvPr id="1229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7834" t="20477" r="15749" b="11597"/>
          <a:stretch/>
        </p:blipFill>
        <p:spPr bwMode="auto">
          <a:xfrm>
            <a:off x="467544" y="1700807"/>
            <a:ext cx="8097520" cy="44297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2090722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NZ" sz="4000" dirty="0" smtClean="0"/>
              <a:t>Clinicians ability to assess adherence compromised</a:t>
            </a:r>
            <a:endParaRPr lang="en-NZ" sz="4000" dirty="0"/>
          </a:p>
        </p:txBody>
      </p:sp>
      <p:pic>
        <p:nvPicPr>
          <p:cNvPr id="921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6917" t="19699" r="15666" b="13622"/>
          <a:stretch/>
        </p:blipFill>
        <p:spPr bwMode="auto">
          <a:xfrm>
            <a:off x="611560" y="1700808"/>
            <a:ext cx="8219440" cy="43484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6540411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NZ" sz="3600" dirty="0" smtClean="0"/>
              <a:t>Typical asthma patient profile</a:t>
            </a:r>
            <a:endParaRPr lang="en-NZ" sz="3600" dirty="0"/>
          </a:p>
        </p:txBody>
      </p:sp>
      <p:pic>
        <p:nvPicPr>
          <p:cNvPr id="819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8083" t="20477" r="15833" b="10195"/>
          <a:stretch/>
        </p:blipFill>
        <p:spPr bwMode="auto">
          <a:xfrm>
            <a:off x="611560" y="1511815"/>
            <a:ext cx="8056880" cy="45212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3604682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NZ" sz="3200" dirty="0" smtClean="0"/>
              <a:t>Excellent adherence with prompting </a:t>
            </a:r>
            <a:r>
              <a:rPr lang="en-NZ" sz="3200" dirty="0"/>
              <a:t>via </a:t>
            </a:r>
            <a:r>
              <a:rPr lang="en-NZ" sz="3200" dirty="0" smtClean="0"/>
              <a:t> </a:t>
            </a:r>
            <a:r>
              <a:rPr lang="en-NZ" sz="3200" dirty="0" err="1" smtClean="0"/>
              <a:t>smartinhaler</a:t>
            </a:r>
            <a:endParaRPr lang="en-NZ" sz="3200" dirty="0"/>
          </a:p>
        </p:txBody>
      </p:sp>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750" t="12376" r="9166" b="3496"/>
          <a:stretch/>
        </p:blipFill>
        <p:spPr bwMode="auto">
          <a:xfrm>
            <a:off x="179512" y="1484784"/>
            <a:ext cx="8773503" cy="48691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0308590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NZ" sz="3600" dirty="0" smtClean="0"/>
              <a:t>Median reliever medication use prior to ED attendance</a:t>
            </a:r>
            <a:endParaRPr lang="en-NZ" sz="3600" dirty="0"/>
          </a:p>
        </p:txBody>
      </p:sp>
      <p:pic>
        <p:nvPicPr>
          <p:cNvPr id="1536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7667" t="20477" r="15583" b="12220"/>
          <a:stretch/>
        </p:blipFill>
        <p:spPr bwMode="auto">
          <a:xfrm>
            <a:off x="323528" y="1628800"/>
            <a:ext cx="8138160" cy="43891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5568230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fontAlgn="auto">
              <a:spcAft>
                <a:spcPts val="0"/>
              </a:spcAft>
              <a:defRPr/>
            </a:pPr>
            <a:r>
              <a:rPr lang="en-US" dirty="0" smtClean="0">
                <a:solidFill>
                  <a:srgbClr val="000000"/>
                </a:solidFill>
              </a:rPr>
              <a:t>Method</a:t>
            </a:r>
            <a:endParaRPr lang="en-US" dirty="0">
              <a:solidFill>
                <a:srgbClr val="000000"/>
              </a:solidFill>
            </a:endParaRPr>
          </a:p>
        </p:txBody>
      </p:sp>
      <p:sp>
        <p:nvSpPr>
          <p:cNvPr id="3" name="Content Placeholder 2"/>
          <p:cNvSpPr>
            <a:spLocks noGrp="1"/>
          </p:cNvSpPr>
          <p:nvPr>
            <p:ph idx="1"/>
          </p:nvPr>
        </p:nvSpPr>
        <p:spPr>
          <a:xfrm>
            <a:off x="457200" y="1851025"/>
            <a:ext cx="8229600" cy="4679950"/>
          </a:xfrm>
        </p:spPr>
        <p:txBody>
          <a:bodyPr rtlCol="0">
            <a:normAutofit/>
          </a:bodyPr>
          <a:lstStyle/>
          <a:p>
            <a:pPr marL="0" indent="0" fontAlgn="auto">
              <a:spcAft>
                <a:spcPts val="600"/>
              </a:spcAft>
              <a:buFont typeface="Arial" pitchFamily="34" charset="0"/>
              <a:buNone/>
              <a:defRPr/>
            </a:pPr>
            <a:r>
              <a:rPr lang="en-US" sz="2000" dirty="0" smtClean="0">
                <a:solidFill>
                  <a:srgbClr val="000000"/>
                </a:solidFill>
                <a:latin typeface="Arial"/>
                <a:cs typeface="Arial"/>
              </a:rPr>
              <a:t>RCT with 60 patients (feasibility trial)</a:t>
            </a:r>
          </a:p>
          <a:p>
            <a:pPr marL="0" indent="0" fontAlgn="auto">
              <a:spcAft>
                <a:spcPts val="600"/>
              </a:spcAft>
              <a:buFont typeface="Arial" pitchFamily="34" charset="0"/>
              <a:buNone/>
              <a:defRPr/>
            </a:pPr>
            <a:r>
              <a:rPr lang="en-US" sz="2000" dirty="0" smtClean="0">
                <a:solidFill>
                  <a:srgbClr val="000000"/>
                </a:solidFill>
                <a:latin typeface="Arial"/>
                <a:cs typeface="Arial"/>
              </a:rPr>
              <a:t>COPD patients recruited at hospital discharge. GP is informed.</a:t>
            </a:r>
          </a:p>
          <a:p>
            <a:pPr marL="0" indent="0" fontAlgn="auto">
              <a:spcAft>
                <a:spcPts val="600"/>
              </a:spcAft>
              <a:buFont typeface="Arial" pitchFamily="34" charset="0"/>
              <a:buNone/>
              <a:defRPr/>
            </a:pPr>
            <a:r>
              <a:rPr lang="en-US" sz="2000" dirty="0" smtClean="0">
                <a:solidFill>
                  <a:srgbClr val="000000"/>
                </a:solidFill>
                <a:latin typeface="Arial"/>
                <a:cs typeface="Arial"/>
              </a:rPr>
              <a:t>Criteria: COPD main diagnosis, socially/geographically isolated, age &lt;90, little risk of immediate death (CURB65, </a:t>
            </a:r>
            <a:r>
              <a:rPr lang="en-US" sz="2000" dirty="0" smtClean="0">
                <a:solidFill>
                  <a:srgbClr val="000000"/>
                </a:solidFill>
                <a:latin typeface="Arial"/>
                <a:cs typeface="Arial"/>
              </a:rPr>
              <a:t>pro BNP</a:t>
            </a:r>
            <a:r>
              <a:rPr lang="en-US" sz="2000" dirty="0" smtClean="0">
                <a:solidFill>
                  <a:srgbClr val="000000"/>
                </a:solidFill>
                <a:latin typeface="Arial"/>
                <a:cs typeface="Arial"/>
              </a:rPr>
              <a:t>)</a:t>
            </a:r>
          </a:p>
          <a:p>
            <a:pPr marL="0" indent="0" fontAlgn="auto">
              <a:spcAft>
                <a:spcPts val="600"/>
              </a:spcAft>
              <a:buFont typeface="Arial" pitchFamily="34" charset="0"/>
              <a:buNone/>
              <a:defRPr/>
            </a:pPr>
            <a:r>
              <a:rPr lang="en-US" sz="2000" dirty="0" smtClean="0">
                <a:solidFill>
                  <a:srgbClr val="000000"/>
                </a:solidFill>
                <a:latin typeface="Arial"/>
                <a:cs typeface="Arial"/>
              </a:rPr>
              <a:t>Two groups – intervention and control </a:t>
            </a:r>
          </a:p>
          <a:p>
            <a:pPr marL="0" indent="0" fontAlgn="auto">
              <a:spcAft>
                <a:spcPts val="600"/>
              </a:spcAft>
              <a:buFont typeface="Arial" pitchFamily="34" charset="0"/>
              <a:buNone/>
              <a:defRPr/>
            </a:pPr>
            <a:r>
              <a:rPr lang="en-US" sz="2000" dirty="0" smtClean="0">
                <a:solidFill>
                  <a:srgbClr val="000000"/>
                </a:solidFill>
                <a:latin typeface="Arial"/>
                <a:cs typeface="Arial"/>
              </a:rPr>
              <a:t>Intervention period 4 months </a:t>
            </a:r>
          </a:p>
          <a:p>
            <a:pPr marL="0" indent="0" fontAlgn="auto">
              <a:spcAft>
                <a:spcPts val="600"/>
              </a:spcAft>
              <a:buFont typeface="Arial" pitchFamily="34" charset="0"/>
              <a:buNone/>
              <a:defRPr/>
            </a:pPr>
            <a:r>
              <a:rPr lang="en-US" sz="2000" dirty="0" smtClean="0">
                <a:solidFill>
                  <a:srgbClr val="000000"/>
                </a:solidFill>
                <a:latin typeface="Arial"/>
                <a:cs typeface="Arial"/>
              </a:rPr>
              <a:t>Primary outcome: number of admissions/days in hospital</a:t>
            </a:r>
          </a:p>
          <a:p>
            <a:pPr marL="0" indent="0" fontAlgn="auto">
              <a:spcAft>
                <a:spcPts val="600"/>
              </a:spcAft>
              <a:buFont typeface="Arial" pitchFamily="34" charset="0"/>
              <a:buNone/>
              <a:defRPr/>
            </a:pPr>
            <a:r>
              <a:rPr lang="en-US" sz="2000" dirty="0" smtClean="0">
                <a:solidFill>
                  <a:srgbClr val="000000"/>
                </a:solidFill>
                <a:latin typeface="Arial"/>
                <a:cs typeface="Arial"/>
              </a:rPr>
              <a:t>Secondary outcomes: number of GP and nurse visits, CCQ (symptoms, functional status, anxiety/depression), loneliness, illness perceptions, self-efficacy, adherence to medication and exercise</a:t>
            </a:r>
          </a:p>
          <a:p>
            <a:pPr marL="0" indent="0" fontAlgn="auto">
              <a:spcAft>
                <a:spcPts val="600"/>
              </a:spcAft>
              <a:buFont typeface="Arial" pitchFamily="34" charset="0"/>
              <a:buNone/>
              <a:defRPr/>
            </a:pPr>
            <a:r>
              <a:rPr lang="en-US" sz="2000" dirty="0" smtClean="0">
                <a:solidFill>
                  <a:srgbClr val="000000"/>
                </a:solidFill>
                <a:latin typeface="Arial"/>
                <a:cs typeface="Arial"/>
              </a:rPr>
              <a:t>Cost-benefit analysis will be done</a:t>
            </a:r>
            <a:endParaRPr lang="en-US" dirty="0" smtClean="0">
              <a:solidFill>
                <a:srgbClr val="000000"/>
              </a:solidFill>
              <a:latin typeface="Arial"/>
              <a:cs typeface="Arial"/>
            </a:endParaRPr>
          </a:p>
          <a:p>
            <a:pPr fontAlgn="auto">
              <a:spcAft>
                <a:spcPts val="0"/>
              </a:spcAft>
              <a:buFont typeface="Arial" pitchFamily="34" charset="0"/>
              <a:buChar char="•"/>
              <a:defRPr/>
            </a:pPr>
            <a:endParaRPr lang="en-US" dirty="0" smtClean="0">
              <a:solidFill>
                <a:schemeClr val="tx1">
                  <a:lumMod val="50000"/>
                  <a:lumOff val="50000"/>
                </a:schemeClr>
              </a:solidFill>
            </a:endParaRPr>
          </a:p>
          <a:p>
            <a:pPr fontAlgn="auto">
              <a:spcAft>
                <a:spcPts val="0"/>
              </a:spcAft>
              <a:buFont typeface="Arial" pitchFamily="34" charset="0"/>
              <a:buChar char="•"/>
              <a:defRPr/>
            </a:pPr>
            <a:endParaRPr lang="en-US" dirty="0">
              <a:solidFill>
                <a:schemeClr val="tx1">
                  <a:lumMod val="50000"/>
                  <a:lumOff val="50000"/>
                </a:schemeClr>
              </a:solidFill>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3"/>
          <p:cNvSpPr>
            <a:spLocks noGrp="1"/>
          </p:cNvSpPr>
          <p:nvPr>
            <p:ph type="sldNum" sz="quarter" idx="4294967295"/>
          </p:nvPr>
        </p:nvSpPr>
        <p:spPr>
          <a:xfrm>
            <a:off x="8090389" y="6511926"/>
            <a:ext cx="945173" cy="307975"/>
          </a:xfrm>
          <a:prstGeom prst="rect">
            <a:avLst/>
          </a:prstGeom>
        </p:spPr>
        <p:txBody>
          <a:bodyPr/>
          <a:lstStyle/>
          <a:p>
            <a:fld id="{CB0D780D-1483-4230-8E1F-671D87037110}" type="slidenum">
              <a:rPr lang="en-CA">
                <a:solidFill>
                  <a:prstClr val="black"/>
                </a:solidFill>
              </a:rPr>
              <a:pPr/>
              <a:t>3</a:t>
            </a:fld>
            <a:endParaRPr lang="en-CA">
              <a:solidFill>
                <a:prstClr val="black"/>
              </a:solidFill>
            </a:endParaRPr>
          </a:p>
        </p:txBody>
      </p:sp>
      <p:sp>
        <p:nvSpPr>
          <p:cNvPr id="2784258" name="Rectangle 2"/>
          <p:cNvSpPr>
            <a:spLocks noGrp="1" noChangeArrowheads="1"/>
          </p:cNvSpPr>
          <p:nvPr>
            <p:ph type="title"/>
          </p:nvPr>
        </p:nvSpPr>
        <p:spPr/>
        <p:txBody>
          <a:bodyPr/>
          <a:lstStyle/>
          <a:p>
            <a:endParaRPr lang="en-US"/>
          </a:p>
        </p:txBody>
      </p:sp>
      <p:pic>
        <p:nvPicPr>
          <p:cNvPr id="2784259" name="Picture 3"/>
          <p:cNvPicPr>
            <a:picLocks noGrp="1" noChangeAspect="1" noChangeArrowheads="1"/>
          </p:cNvPicPr>
          <p:nvPr>
            <p:ph type="body" idx="1"/>
          </p:nvPr>
        </p:nvPicPr>
        <p:blipFill>
          <a:blip r:embed="rId3" cstate="print"/>
          <a:srcRect/>
          <a:stretch>
            <a:fillRect/>
          </a:stretch>
        </p:blipFill>
        <p:spPr>
          <a:xfrm>
            <a:off x="0" y="0"/>
            <a:ext cx="9144000" cy="6858000"/>
          </a:xfrm>
          <a:noFill/>
          <a:ln/>
        </p:spPr>
      </p:pic>
      <p:sp>
        <p:nvSpPr>
          <p:cNvPr id="2784260" name="Text Box 4"/>
          <p:cNvSpPr txBox="1">
            <a:spLocks noChangeArrowheads="1"/>
          </p:cNvSpPr>
          <p:nvPr/>
        </p:nvSpPr>
        <p:spPr bwMode="auto">
          <a:xfrm>
            <a:off x="5147897" y="6453189"/>
            <a:ext cx="3996103" cy="274637"/>
          </a:xfrm>
          <a:prstGeom prst="rect">
            <a:avLst/>
          </a:prstGeom>
          <a:noFill/>
          <a:ln w="9525">
            <a:noFill/>
            <a:miter lim="800000"/>
            <a:headEnd/>
            <a:tailEnd/>
          </a:ln>
          <a:effectLst/>
        </p:spPr>
        <p:txBody>
          <a:bodyPr>
            <a:spAutoFit/>
          </a:bodyPr>
          <a:lstStyle/>
          <a:p>
            <a:pPr fontAlgn="auto">
              <a:spcBef>
                <a:spcPct val="50000"/>
              </a:spcBef>
              <a:spcAft>
                <a:spcPts val="0"/>
              </a:spcAft>
            </a:pPr>
            <a:r>
              <a:rPr lang="en-NZ" sz="1200">
                <a:solidFill>
                  <a:prstClr val="black"/>
                </a:solidFill>
                <a:latin typeface="Lucida Sans Unicode"/>
              </a:rPr>
              <a:t>OECD Health Care Quality Indicators Database 2009</a:t>
            </a:r>
            <a:endParaRPr lang="en-US" sz="1200">
              <a:solidFill>
                <a:prstClr val="black"/>
              </a:solidFill>
              <a:latin typeface="Lucida Sans Unicode"/>
            </a:endParaRPr>
          </a:p>
        </p:txBody>
      </p:sp>
    </p:spTree>
    <p:extLst>
      <p:ext uri="{BB962C8B-B14F-4D97-AF65-F5344CB8AC3E}">
        <p14:creationId xmlns:p14="http://schemas.microsoft.com/office/powerpoint/2010/main" val="267380079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NZ" sz="4000" dirty="0" smtClean="0"/>
              <a:t>Recruitment details</a:t>
            </a:r>
            <a:endParaRPr lang="en-NZ" sz="4000" dirty="0"/>
          </a:p>
        </p:txBody>
      </p:sp>
      <p:pic>
        <p:nvPicPr>
          <p:cNvPr id="2060" name="Picture 1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78057" y="2198031"/>
            <a:ext cx="8926268" cy="34389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5664960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fontScale="70000" lnSpcReduction="20000"/>
          </a:bodyPr>
          <a:lstStyle/>
          <a:p>
            <a:pPr marL="109728" indent="0">
              <a:buNone/>
            </a:pPr>
            <a:r>
              <a:rPr lang="en-US" b="1" dirty="0"/>
              <a:t>Inclusion Criteria</a:t>
            </a:r>
            <a:r>
              <a:rPr lang="en-US" b="1" dirty="0" smtClean="0"/>
              <a:t>:</a:t>
            </a:r>
          </a:p>
          <a:p>
            <a:pPr marL="109728" indent="0">
              <a:buNone/>
            </a:pPr>
            <a:endParaRPr lang="en-NZ" b="1" dirty="0"/>
          </a:p>
          <a:p>
            <a:pPr marL="624078" lvl="0" indent="-514350">
              <a:buFont typeface="+mj-lt"/>
              <a:buAutoNum type="arabicPeriod"/>
            </a:pPr>
            <a:r>
              <a:rPr lang="en-US" dirty="0"/>
              <a:t>Confirmed diagnosis of COPD and FEV1&lt;60% predicted</a:t>
            </a:r>
            <a:endParaRPr lang="en-NZ" dirty="0"/>
          </a:p>
          <a:p>
            <a:pPr marL="624078" lvl="0" indent="-514350">
              <a:buFont typeface="+mj-lt"/>
              <a:buAutoNum type="arabicPeriod"/>
            </a:pPr>
            <a:r>
              <a:rPr lang="en-US" dirty="0"/>
              <a:t>COPD main cause of admission</a:t>
            </a:r>
            <a:endParaRPr lang="en-NZ" dirty="0"/>
          </a:p>
          <a:p>
            <a:pPr marL="624078" lvl="0" indent="-514350">
              <a:buFont typeface="+mj-lt"/>
              <a:buAutoNum type="arabicPeriod"/>
            </a:pPr>
            <a:r>
              <a:rPr lang="en-US" dirty="0"/>
              <a:t>Previous admission(s) in past year with COPD</a:t>
            </a:r>
            <a:endParaRPr lang="en-NZ" dirty="0"/>
          </a:p>
          <a:p>
            <a:pPr marL="624078" lvl="0" indent="-514350">
              <a:buFont typeface="+mj-lt"/>
              <a:buAutoNum type="arabicPeriod"/>
            </a:pPr>
            <a:r>
              <a:rPr lang="en-US" dirty="0"/>
              <a:t>Gets out of house &lt;4 times/week (shopping, seeing friends)</a:t>
            </a:r>
            <a:endParaRPr lang="en-NZ" dirty="0"/>
          </a:p>
          <a:p>
            <a:pPr marL="624078" lvl="0" indent="-514350">
              <a:buFont typeface="+mj-lt"/>
              <a:buAutoNum type="arabicPeriod"/>
            </a:pPr>
            <a:r>
              <a:rPr lang="en-US" dirty="0"/>
              <a:t>Living alone (or with spouse but who is also largely housebound)</a:t>
            </a:r>
            <a:endParaRPr lang="en-NZ" dirty="0"/>
          </a:p>
          <a:p>
            <a:pPr marL="624078" lvl="0" indent="-514350">
              <a:buFont typeface="+mj-lt"/>
              <a:buAutoNum type="arabicPeriod"/>
            </a:pPr>
            <a:r>
              <a:rPr lang="en-US" dirty="0"/>
              <a:t>Geographic rural location (&gt;5 km from town) </a:t>
            </a:r>
            <a:r>
              <a:rPr lang="en-AU" dirty="0" smtClean="0"/>
              <a:t>,</a:t>
            </a:r>
            <a:endParaRPr lang="en-NZ" dirty="0"/>
          </a:p>
          <a:p>
            <a:pPr marL="624078" lvl="0" indent="-514350">
              <a:buFont typeface="+mj-lt"/>
              <a:buAutoNum type="arabicPeriod"/>
            </a:pPr>
            <a:r>
              <a:rPr lang="en-US" dirty="0"/>
              <a:t>Poor social support (visit by friends/family &lt;1/week) and</a:t>
            </a:r>
            <a:endParaRPr lang="en-NZ" dirty="0"/>
          </a:p>
          <a:p>
            <a:pPr marL="624078" lvl="0" indent="-514350">
              <a:buFont typeface="+mj-lt"/>
              <a:buAutoNum type="arabicPeriod"/>
            </a:pPr>
            <a:r>
              <a:rPr lang="en-US" dirty="0"/>
              <a:t>High levels of anxiety on the Clinical COPD Questionnaire (CCQ</a:t>
            </a:r>
            <a:r>
              <a:rPr lang="en-US" dirty="0" smtClean="0"/>
              <a:t>).</a:t>
            </a:r>
          </a:p>
          <a:p>
            <a:pPr marL="624078" lvl="0" indent="-514350">
              <a:buFont typeface="+mj-lt"/>
              <a:buAutoNum type="arabicPeriod"/>
            </a:pPr>
            <a:endParaRPr lang="en-NZ" dirty="0"/>
          </a:p>
          <a:p>
            <a:pPr marL="109728" indent="0">
              <a:buNone/>
            </a:pPr>
            <a:r>
              <a:rPr lang="en-US" dirty="0"/>
              <a:t> (Criteria 1-3 mandatory, minimum of 2 of criteria 4-8 mandatory)</a:t>
            </a:r>
            <a:endParaRPr lang="en-NZ" dirty="0"/>
          </a:p>
          <a:p>
            <a:endParaRPr lang="en-NZ" dirty="0"/>
          </a:p>
        </p:txBody>
      </p:sp>
      <p:sp>
        <p:nvSpPr>
          <p:cNvPr id="3" name="Title 2"/>
          <p:cNvSpPr>
            <a:spLocks noGrp="1"/>
          </p:cNvSpPr>
          <p:nvPr>
            <p:ph type="title"/>
          </p:nvPr>
        </p:nvSpPr>
        <p:spPr/>
        <p:txBody>
          <a:bodyPr>
            <a:normAutofit fontScale="90000"/>
          </a:bodyPr>
          <a:lstStyle/>
          <a:p>
            <a:r>
              <a:rPr lang="en-US" dirty="0">
                <a:effectLst/>
              </a:rPr>
              <a:t>Inclusion/Exclusion Criteria for COPD Study</a:t>
            </a:r>
            <a:endParaRPr lang="en-NZ" dirty="0"/>
          </a:p>
        </p:txBody>
      </p:sp>
    </p:spTree>
    <p:extLst>
      <p:ext uri="{BB962C8B-B14F-4D97-AF65-F5344CB8AC3E}">
        <p14:creationId xmlns:p14="http://schemas.microsoft.com/office/powerpoint/2010/main" val="250711371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fontScale="92500" lnSpcReduction="20000"/>
          </a:bodyPr>
          <a:lstStyle/>
          <a:p>
            <a:pPr marL="109728" indent="0">
              <a:buNone/>
            </a:pPr>
            <a:r>
              <a:rPr lang="en-US" b="1" dirty="0" smtClean="0"/>
              <a:t>Exclusion Criteria:</a:t>
            </a:r>
          </a:p>
          <a:p>
            <a:pPr marL="109728" indent="0">
              <a:buNone/>
            </a:pPr>
            <a:endParaRPr lang="en-NZ" b="1" dirty="0"/>
          </a:p>
          <a:p>
            <a:pPr lvl="0"/>
            <a:r>
              <a:rPr lang="en-US" sz="2400" dirty="0"/>
              <a:t>Increased BNP or troponin level on admission (predicts increased risk of death in subsequent 6 months)</a:t>
            </a:r>
            <a:endParaRPr lang="en-NZ" sz="2400" dirty="0"/>
          </a:p>
          <a:p>
            <a:pPr lvl="0"/>
            <a:r>
              <a:rPr lang="en-US" sz="2400" dirty="0"/>
              <a:t>CURB65 score &gt;2 (similar)</a:t>
            </a:r>
            <a:endParaRPr lang="en-NZ" sz="2400" dirty="0"/>
          </a:p>
          <a:p>
            <a:pPr lvl="0"/>
            <a:r>
              <a:rPr lang="en-US" sz="2400" dirty="0"/>
              <a:t>Life expectancy &lt;1 year</a:t>
            </a:r>
            <a:endParaRPr lang="en-NZ" sz="2400" dirty="0"/>
          </a:p>
          <a:p>
            <a:pPr lvl="0"/>
            <a:r>
              <a:rPr lang="en-US" sz="2400" dirty="0"/>
              <a:t>Diagnosis of incurable Cancer</a:t>
            </a:r>
            <a:endParaRPr lang="en-NZ" sz="2400" dirty="0"/>
          </a:p>
          <a:p>
            <a:pPr lvl="0"/>
            <a:r>
              <a:rPr lang="en-US" sz="2400" dirty="0"/>
              <a:t>Comorbid condition causing greater impact on quality of life than COPD e.g. severe CCF, CVA</a:t>
            </a:r>
            <a:endParaRPr lang="en-NZ" sz="2400" dirty="0"/>
          </a:p>
          <a:p>
            <a:pPr lvl="0"/>
            <a:r>
              <a:rPr lang="en-US" sz="2400" dirty="0"/>
              <a:t>Residence in rest home </a:t>
            </a:r>
            <a:endParaRPr lang="en-NZ" sz="2400" dirty="0"/>
          </a:p>
          <a:p>
            <a:pPr lvl="0"/>
            <a:r>
              <a:rPr lang="en-US" sz="2400" dirty="0"/>
              <a:t>Living with family/friends</a:t>
            </a:r>
            <a:endParaRPr lang="en-NZ" sz="2400" dirty="0"/>
          </a:p>
          <a:p>
            <a:pPr lvl="0"/>
            <a:r>
              <a:rPr lang="en-US" sz="2400" dirty="0"/>
              <a:t>Age &gt;90</a:t>
            </a:r>
            <a:endParaRPr lang="en-NZ" sz="2400" dirty="0"/>
          </a:p>
          <a:p>
            <a:pPr lvl="0"/>
            <a:r>
              <a:rPr lang="en-US" sz="2400" dirty="0"/>
              <a:t>Still working (unless from home).</a:t>
            </a:r>
            <a:endParaRPr lang="en-NZ" sz="2400" dirty="0"/>
          </a:p>
          <a:p>
            <a:endParaRPr lang="en-NZ" dirty="0"/>
          </a:p>
        </p:txBody>
      </p:sp>
      <p:sp>
        <p:nvSpPr>
          <p:cNvPr id="3" name="Title 2"/>
          <p:cNvSpPr>
            <a:spLocks noGrp="1"/>
          </p:cNvSpPr>
          <p:nvPr>
            <p:ph type="title"/>
          </p:nvPr>
        </p:nvSpPr>
        <p:spPr/>
        <p:txBody>
          <a:bodyPr>
            <a:normAutofit fontScale="90000"/>
          </a:bodyPr>
          <a:lstStyle/>
          <a:p>
            <a:r>
              <a:rPr lang="en-US" dirty="0">
                <a:effectLst/>
              </a:rPr>
              <a:t>Inclusion/Exclusion Criteria for COPD </a:t>
            </a:r>
            <a:r>
              <a:rPr lang="en-US" dirty="0" smtClean="0">
                <a:effectLst/>
              </a:rPr>
              <a:t>Study cont</a:t>
            </a:r>
            <a:endParaRPr lang="en-NZ" dirty="0"/>
          </a:p>
        </p:txBody>
      </p:sp>
    </p:spTree>
    <p:extLst>
      <p:ext uri="{BB962C8B-B14F-4D97-AF65-F5344CB8AC3E}">
        <p14:creationId xmlns:p14="http://schemas.microsoft.com/office/powerpoint/2010/main" val="307491786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fontAlgn="auto">
              <a:spcAft>
                <a:spcPts val="0"/>
              </a:spcAft>
              <a:defRPr/>
            </a:pPr>
            <a:r>
              <a:rPr lang="en-US" dirty="0" smtClean="0">
                <a:solidFill>
                  <a:srgbClr val="000000"/>
                </a:solidFill>
              </a:rPr>
              <a:t>Control Group</a:t>
            </a:r>
            <a:endParaRPr lang="en-US" dirty="0">
              <a:solidFill>
                <a:srgbClr val="000000"/>
              </a:solidFill>
            </a:endParaRPr>
          </a:p>
        </p:txBody>
      </p:sp>
      <p:sp>
        <p:nvSpPr>
          <p:cNvPr id="17410" name="Content Placeholder 2"/>
          <p:cNvSpPr>
            <a:spLocks noGrp="1"/>
          </p:cNvSpPr>
          <p:nvPr>
            <p:ph idx="1"/>
          </p:nvPr>
        </p:nvSpPr>
        <p:spPr>
          <a:xfrm>
            <a:off x="457200" y="2033588"/>
            <a:ext cx="8229600" cy="1887537"/>
          </a:xfrm>
        </p:spPr>
        <p:txBody>
          <a:bodyPr/>
          <a:lstStyle/>
          <a:p>
            <a:pPr marL="0" indent="0">
              <a:buFont typeface="Arial" charset="0"/>
              <a:buNone/>
            </a:pPr>
            <a:r>
              <a:rPr lang="en-US" sz="2000" smtClean="0">
                <a:solidFill>
                  <a:srgbClr val="000000"/>
                </a:solidFill>
                <a:latin typeface="Arial" charset="0"/>
                <a:cs typeface="Arial" charset="0"/>
              </a:rPr>
              <a:t>Get standard care plus smart inhalers to monitor adherence to preventer and reliever use (not monitored)</a:t>
            </a:r>
          </a:p>
        </p:txBody>
      </p:sp>
      <p:pic>
        <p:nvPicPr>
          <p:cNvPr id="17411" name="Picture 4"/>
          <p:cNvPicPr>
            <a:picLocks noChangeAspect="1"/>
          </p:cNvPicPr>
          <p:nvPr/>
        </p:nvPicPr>
        <p:blipFill>
          <a:blip r:embed="rId2"/>
          <a:srcRect/>
          <a:stretch>
            <a:fillRect/>
          </a:stretch>
        </p:blipFill>
        <p:spPr bwMode="auto">
          <a:xfrm>
            <a:off x="3248025" y="3043238"/>
            <a:ext cx="2459038" cy="34067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marL="109728" indent="0">
              <a:buNone/>
            </a:pPr>
            <a:r>
              <a:rPr lang="en-NZ" b="1" dirty="0" smtClean="0"/>
              <a:t>Aim</a:t>
            </a:r>
          </a:p>
          <a:p>
            <a:r>
              <a:rPr lang="en-NZ" dirty="0" smtClean="0"/>
              <a:t>The primary aim of the study is to evaluate the feasibility, clinical effectiveness and cost-effectiveness of a COPD telehealthcare system delivered on a robot compared to a control group without telehealthcare</a:t>
            </a:r>
            <a:endParaRPr lang="en-NZ" dirty="0"/>
          </a:p>
        </p:txBody>
      </p:sp>
      <p:sp>
        <p:nvSpPr>
          <p:cNvPr id="3" name="Title 2"/>
          <p:cNvSpPr>
            <a:spLocks noGrp="1"/>
          </p:cNvSpPr>
          <p:nvPr>
            <p:ph type="title"/>
          </p:nvPr>
        </p:nvSpPr>
        <p:spPr/>
        <p:txBody>
          <a:bodyPr/>
          <a:lstStyle/>
          <a:p>
            <a:r>
              <a:rPr lang="en-NZ" dirty="0" smtClean="0"/>
              <a:t>Study Design</a:t>
            </a:r>
            <a:endParaRPr lang="en-NZ" dirty="0"/>
          </a:p>
        </p:txBody>
      </p:sp>
    </p:spTree>
    <p:extLst>
      <p:ext uri="{BB962C8B-B14F-4D97-AF65-F5344CB8AC3E}">
        <p14:creationId xmlns:p14="http://schemas.microsoft.com/office/powerpoint/2010/main" val="2638898764"/>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marL="109728" indent="0">
              <a:buNone/>
            </a:pPr>
            <a:endParaRPr lang="en-NZ" b="1" dirty="0" smtClean="0"/>
          </a:p>
          <a:p>
            <a:r>
              <a:rPr lang="en-NZ" dirty="0" smtClean="0"/>
              <a:t>Robot telehealthcare will reduce hospital admissions and bed-care days compared to a control group</a:t>
            </a:r>
            <a:endParaRPr lang="en-NZ" dirty="0"/>
          </a:p>
        </p:txBody>
      </p:sp>
      <p:sp>
        <p:nvSpPr>
          <p:cNvPr id="3" name="Title 2"/>
          <p:cNvSpPr>
            <a:spLocks noGrp="1"/>
          </p:cNvSpPr>
          <p:nvPr>
            <p:ph type="title"/>
          </p:nvPr>
        </p:nvSpPr>
        <p:spPr/>
        <p:txBody>
          <a:bodyPr/>
          <a:lstStyle/>
          <a:p>
            <a:r>
              <a:rPr lang="en-NZ" dirty="0" smtClean="0"/>
              <a:t>Primary Hypothesis</a:t>
            </a:r>
            <a:endParaRPr lang="en-NZ" dirty="0"/>
          </a:p>
        </p:txBody>
      </p:sp>
    </p:spTree>
    <p:extLst>
      <p:ext uri="{BB962C8B-B14F-4D97-AF65-F5344CB8AC3E}">
        <p14:creationId xmlns:p14="http://schemas.microsoft.com/office/powerpoint/2010/main" val="2216448106"/>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marL="109728" indent="0">
              <a:buNone/>
            </a:pPr>
            <a:r>
              <a:rPr lang="en-NZ" b="1" dirty="0" smtClean="0"/>
              <a:t> </a:t>
            </a:r>
          </a:p>
          <a:p>
            <a:r>
              <a:rPr lang="en-AU" dirty="0" smtClean="0"/>
              <a:t>Robot </a:t>
            </a:r>
            <a:r>
              <a:rPr lang="en-AU" dirty="0"/>
              <a:t>telehealthcare will reduce the number of primary care visits and telephone calls with the patient, improve mental health, loneliness, symptoms and adherence to medication and lifestyle behaviours and allow earlier interventions for exacerbations of bronchitis</a:t>
            </a:r>
            <a:endParaRPr lang="en-NZ" dirty="0"/>
          </a:p>
        </p:txBody>
      </p:sp>
      <p:sp>
        <p:nvSpPr>
          <p:cNvPr id="3" name="Title 2"/>
          <p:cNvSpPr>
            <a:spLocks noGrp="1"/>
          </p:cNvSpPr>
          <p:nvPr>
            <p:ph type="title"/>
          </p:nvPr>
        </p:nvSpPr>
        <p:spPr/>
        <p:txBody>
          <a:bodyPr/>
          <a:lstStyle/>
          <a:p>
            <a:r>
              <a:rPr lang="en-NZ" dirty="0" smtClean="0"/>
              <a:t>Secondary Hypotheses</a:t>
            </a:r>
            <a:endParaRPr lang="en-NZ" dirty="0"/>
          </a:p>
        </p:txBody>
      </p:sp>
    </p:spTree>
    <p:extLst>
      <p:ext uri="{BB962C8B-B14F-4D97-AF65-F5344CB8AC3E}">
        <p14:creationId xmlns:p14="http://schemas.microsoft.com/office/powerpoint/2010/main" val="2687254812"/>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pPr marL="109728" indent="0">
              <a:buNone/>
            </a:pPr>
            <a:r>
              <a:rPr lang="en-NZ" dirty="0" smtClean="0"/>
              <a:t>Primary outcome</a:t>
            </a:r>
          </a:p>
          <a:p>
            <a:r>
              <a:rPr lang="en-NZ" dirty="0"/>
              <a:t> </a:t>
            </a:r>
            <a:r>
              <a:rPr lang="en-NZ" dirty="0" smtClean="0"/>
              <a:t> </a:t>
            </a:r>
            <a:r>
              <a:rPr lang="en-NZ" sz="2400" dirty="0" smtClean="0"/>
              <a:t>Hospitalisation rates, Days in Hospital</a:t>
            </a:r>
            <a:r>
              <a:rPr lang="en-NZ" dirty="0" smtClean="0"/>
              <a:t>   </a:t>
            </a:r>
          </a:p>
          <a:p>
            <a:pPr marL="109728" indent="0">
              <a:buNone/>
            </a:pPr>
            <a:r>
              <a:rPr lang="en-NZ" dirty="0" smtClean="0"/>
              <a:t>Secondary outcomes</a:t>
            </a:r>
          </a:p>
          <a:p>
            <a:pPr marL="880110" lvl="1" indent="-514350"/>
            <a:r>
              <a:rPr lang="en-NZ" dirty="0" smtClean="0"/>
              <a:t>Adherence</a:t>
            </a:r>
          </a:p>
          <a:p>
            <a:pPr marL="880110" lvl="1" indent="-514350"/>
            <a:r>
              <a:rPr lang="en-NZ" dirty="0" smtClean="0"/>
              <a:t>Symptoms, functional status and mental state</a:t>
            </a:r>
          </a:p>
          <a:p>
            <a:pPr marL="880110" lvl="1" indent="-514350"/>
            <a:r>
              <a:rPr lang="en-NZ" dirty="0" smtClean="0"/>
              <a:t>Depression and Anxiety</a:t>
            </a:r>
          </a:p>
          <a:p>
            <a:pPr marL="880110" lvl="1" indent="-514350"/>
            <a:r>
              <a:rPr lang="en-NZ" dirty="0" smtClean="0"/>
              <a:t>Loneliness</a:t>
            </a:r>
          </a:p>
          <a:p>
            <a:pPr marL="880110" lvl="1" indent="-514350"/>
            <a:r>
              <a:rPr lang="en-NZ" dirty="0" smtClean="0"/>
              <a:t>Stanford Self-Efficacy for Managing Chronic Disease 6-Item Scale</a:t>
            </a:r>
          </a:p>
          <a:p>
            <a:pPr marL="109728" indent="0">
              <a:buNone/>
            </a:pPr>
            <a:r>
              <a:rPr lang="en-NZ" dirty="0" smtClean="0"/>
              <a:t>Data Required for cost-benefit analysis</a:t>
            </a:r>
          </a:p>
          <a:p>
            <a:endParaRPr lang="en-NZ" dirty="0"/>
          </a:p>
        </p:txBody>
      </p:sp>
      <p:sp>
        <p:nvSpPr>
          <p:cNvPr id="3" name="Title 2"/>
          <p:cNvSpPr>
            <a:spLocks noGrp="1"/>
          </p:cNvSpPr>
          <p:nvPr>
            <p:ph type="title"/>
          </p:nvPr>
        </p:nvSpPr>
        <p:spPr/>
        <p:txBody>
          <a:bodyPr/>
          <a:lstStyle/>
          <a:p>
            <a:r>
              <a:rPr lang="en-NZ" dirty="0" smtClean="0"/>
              <a:t>Outcomes-</a:t>
            </a:r>
            <a:r>
              <a:rPr lang="en-NZ" sz="2800" dirty="0" smtClean="0"/>
              <a:t>(At 6 months)</a:t>
            </a:r>
            <a:endParaRPr lang="en-NZ" sz="2800" dirty="0"/>
          </a:p>
        </p:txBody>
      </p:sp>
    </p:spTree>
    <p:extLst>
      <p:ext uri="{BB962C8B-B14F-4D97-AF65-F5344CB8AC3E}">
        <p14:creationId xmlns:p14="http://schemas.microsoft.com/office/powerpoint/2010/main" val="3976630142"/>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1490" y="1840230"/>
            <a:ext cx="8229600" cy="1645920"/>
          </a:xfrm>
        </p:spPr>
        <p:txBody>
          <a:bodyPr/>
          <a:lstStyle/>
          <a:p>
            <a:r>
              <a:rPr lang="en-NZ" sz="1800" dirty="0" smtClean="0">
                <a:solidFill>
                  <a:schemeClr val="bg1"/>
                </a:solidFill>
                <a:hlinkClick r:id="rId2"/>
              </a:rPr>
              <a:t/>
            </a:r>
            <a:br>
              <a:rPr lang="en-NZ" sz="1800" dirty="0" smtClean="0">
                <a:solidFill>
                  <a:schemeClr val="bg1"/>
                </a:solidFill>
                <a:hlinkClick r:id="rId2"/>
              </a:rPr>
            </a:br>
            <a:r>
              <a:rPr lang="en-NZ" sz="1800" dirty="0">
                <a:solidFill>
                  <a:schemeClr val="bg1"/>
                </a:solidFill>
                <a:hlinkClick r:id="rId2"/>
              </a:rPr>
              <a:t/>
            </a:r>
            <a:br>
              <a:rPr lang="en-NZ" sz="1800" dirty="0">
                <a:solidFill>
                  <a:schemeClr val="bg1"/>
                </a:solidFill>
                <a:hlinkClick r:id="rId2"/>
              </a:rPr>
            </a:br>
            <a:r>
              <a:rPr lang="en-NZ" sz="4000" b="1" dirty="0" smtClean="0">
                <a:solidFill>
                  <a:schemeClr val="bg1"/>
                </a:solidFill>
                <a:effectLst/>
                <a:latin typeface="Arial" panose="020B0604020202020204" pitchFamily="34" charset="0"/>
                <a:cs typeface="Arial" panose="020B0604020202020204" pitchFamily="34" charset="0"/>
              </a:rPr>
              <a:t>News Hub Video Link</a:t>
            </a:r>
            <a:r>
              <a:rPr lang="en-NZ" sz="1800" dirty="0" smtClean="0">
                <a:solidFill>
                  <a:schemeClr val="bg1"/>
                </a:solidFill>
              </a:rPr>
              <a:t/>
            </a:r>
            <a:br>
              <a:rPr lang="en-NZ" sz="1800" dirty="0" smtClean="0">
                <a:solidFill>
                  <a:schemeClr val="bg1"/>
                </a:solidFill>
              </a:rPr>
            </a:br>
            <a:r>
              <a:rPr lang="en-NZ" sz="1800" dirty="0">
                <a:solidFill>
                  <a:schemeClr val="bg1"/>
                </a:solidFill>
                <a:hlinkClick r:id="rId2"/>
              </a:rPr>
              <a:t/>
            </a:r>
            <a:br>
              <a:rPr lang="en-NZ" sz="1800" dirty="0">
                <a:solidFill>
                  <a:schemeClr val="bg1"/>
                </a:solidFill>
                <a:hlinkClick r:id="rId2"/>
              </a:rPr>
            </a:br>
            <a:r>
              <a:rPr lang="en-NZ" sz="1800" dirty="0" smtClean="0">
                <a:solidFill>
                  <a:schemeClr val="bg1"/>
                </a:solidFill>
                <a:hlinkClick r:id="rId2"/>
              </a:rPr>
              <a:t>http</a:t>
            </a:r>
            <a:r>
              <a:rPr lang="en-NZ" sz="1800" dirty="0">
                <a:solidFill>
                  <a:schemeClr val="bg1"/>
                </a:solidFill>
                <a:hlinkClick r:id="rId2"/>
              </a:rPr>
              <a:t>://</a:t>
            </a:r>
            <a:r>
              <a:rPr lang="en-NZ" sz="1800" dirty="0" smtClean="0">
                <a:solidFill>
                  <a:schemeClr val="bg1"/>
                </a:solidFill>
                <a:hlinkClick r:id="rId2"/>
              </a:rPr>
              <a:t>www.newshub.co.nz/nznews/companion-robots-help-chronic-lung-disease-patients-2016022415#axzz4186dyVuE</a:t>
            </a:r>
            <a:r>
              <a:rPr lang="en-NZ" sz="1800" dirty="0" smtClean="0">
                <a:solidFill>
                  <a:schemeClr val="bg1"/>
                </a:solidFill>
              </a:rPr>
              <a:t> </a:t>
            </a:r>
            <a:endParaRPr lang="en-NZ" sz="1800" dirty="0">
              <a:solidFill>
                <a:schemeClr val="bg1"/>
              </a:solidFill>
            </a:endParaRPr>
          </a:p>
        </p:txBody>
      </p:sp>
    </p:spTree>
    <p:extLst>
      <p:ext uri="{BB962C8B-B14F-4D97-AF65-F5344CB8AC3E}">
        <p14:creationId xmlns:p14="http://schemas.microsoft.com/office/powerpoint/2010/main" val="2318357507"/>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NZ"/>
          </a:p>
        </p:txBody>
      </p:sp>
      <p:sp>
        <p:nvSpPr>
          <p:cNvPr id="3" name="Content Placeholder 2"/>
          <p:cNvSpPr>
            <a:spLocks noGrp="1"/>
          </p:cNvSpPr>
          <p:nvPr>
            <p:ph idx="1"/>
          </p:nvPr>
        </p:nvSpPr>
        <p:spPr/>
        <p:txBody>
          <a:bodyPr/>
          <a:lstStyle/>
          <a:p>
            <a:endParaRPr lang="en-NZ"/>
          </a:p>
        </p:txBody>
      </p:sp>
    </p:spTree>
    <p:extLst>
      <p:ext uri="{BB962C8B-B14F-4D97-AF65-F5344CB8AC3E}">
        <p14:creationId xmlns:p14="http://schemas.microsoft.com/office/powerpoint/2010/main" val="231422122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a:xfrm>
            <a:off x="323850" y="260350"/>
            <a:ext cx="8208590" cy="1008063"/>
          </a:xfrm>
        </p:spPr>
        <p:txBody>
          <a:bodyPr>
            <a:normAutofit fontScale="90000"/>
          </a:bodyPr>
          <a:lstStyle/>
          <a:p>
            <a:r>
              <a:rPr lang="en-NZ" altLang="en-US" sz="2400" dirty="0" smtClean="0"/>
              <a:t>Number of hospital discharges in CMDHB (</a:t>
            </a:r>
            <a:r>
              <a:rPr lang="en-NZ" altLang="en-US" sz="2400" dirty="0" err="1" smtClean="0"/>
              <a:t>popn</a:t>
            </a:r>
            <a:r>
              <a:rPr lang="en-NZ" altLang="en-US" sz="2400" dirty="0" smtClean="0"/>
              <a:t> 480,000) by respiratory disease from 2000/03 to 2012/13 (Domicile view including IDFs), primary diagnosis</a:t>
            </a:r>
            <a:endParaRPr lang="en-GB" altLang="en-US" sz="2400" dirty="0" smtClean="0"/>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2511271568"/>
              </p:ext>
            </p:extLst>
          </p:nvPr>
        </p:nvGraphicFramePr>
        <p:xfrm>
          <a:off x="323528" y="1412776"/>
          <a:ext cx="8496300" cy="4457700"/>
        </p:xfrm>
        <a:graphic>
          <a:graphicData uri="http://schemas.openxmlformats.org/drawingml/2006/table">
            <a:tbl>
              <a:tblPr/>
              <a:tblGrid>
                <a:gridCol w="2124075"/>
                <a:gridCol w="2124075"/>
                <a:gridCol w="2124075"/>
                <a:gridCol w="2124075"/>
              </a:tblGrid>
              <a:tr h="37147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800" b="1" i="0" u="none" strike="noStrike" cap="none" normalizeH="0" baseline="0" dirty="0" smtClean="0">
                          <a:ln>
                            <a:noFill/>
                          </a:ln>
                          <a:solidFill>
                            <a:schemeClr val="tx1"/>
                          </a:solidFill>
                          <a:effectLst/>
                          <a:latin typeface="Calibri" pitchFamily="34" charset="0"/>
                          <a:ea typeface="Times New Roman" pitchFamily="18" charset="0"/>
                          <a:cs typeface="Calibri" pitchFamily="34" charset="0"/>
                        </a:rPr>
                        <a:t>Year</a:t>
                      </a:r>
                    </a:p>
                  </a:txBody>
                  <a:tcPr marL="68580" marR="68580" marT="0"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800" b="1" i="0" u="none" strike="noStrike" cap="none" normalizeH="0" baseline="0" dirty="0" smtClean="0">
                          <a:ln>
                            <a:noFill/>
                          </a:ln>
                          <a:solidFill>
                            <a:schemeClr val="tx1"/>
                          </a:solidFill>
                          <a:effectLst/>
                          <a:latin typeface="Calibri" pitchFamily="34" charset="0"/>
                          <a:ea typeface="Times New Roman" pitchFamily="18" charset="0"/>
                          <a:cs typeface="Calibri" pitchFamily="34" charset="0"/>
                        </a:rPr>
                        <a:t>Asthma</a:t>
                      </a:r>
                    </a:p>
                  </a:txBody>
                  <a:tcPr marL="68580" marR="68580" marT="0"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800" b="1" i="0" u="none" strike="noStrike" cap="none" normalizeH="0" baseline="0" dirty="0" smtClean="0">
                          <a:ln>
                            <a:noFill/>
                          </a:ln>
                          <a:solidFill>
                            <a:schemeClr val="tx1"/>
                          </a:solidFill>
                          <a:effectLst/>
                          <a:latin typeface="Calibri" pitchFamily="34" charset="0"/>
                          <a:ea typeface="Times New Roman" pitchFamily="18" charset="0"/>
                          <a:cs typeface="Calibri" pitchFamily="34" charset="0"/>
                        </a:rPr>
                        <a:t>COPD</a:t>
                      </a:r>
                    </a:p>
                  </a:txBody>
                  <a:tcPr marL="68580" marR="68580" marT="0"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AU" sz="1800" b="1" i="0" u="none" strike="noStrike" cap="none" normalizeH="0" baseline="0" dirty="0" smtClean="0">
                          <a:ln>
                            <a:noFill/>
                          </a:ln>
                          <a:solidFill>
                            <a:schemeClr val="tx1"/>
                          </a:solidFill>
                          <a:effectLst/>
                          <a:latin typeface="Calibri" pitchFamily="34" charset="0"/>
                          <a:cs typeface="Times New Roman" pitchFamily="18" charset="0"/>
                        </a:rPr>
                        <a:t>Bronchiectasis</a:t>
                      </a:r>
                      <a:endParaRPr kumimoji="0" lang="en-GB" sz="1800" b="1" i="0" u="none" strike="noStrike" cap="none" normalizeH="0" baseline="0" dirty="0" smtClean="0">
                        <a:ln>
                          <a:noFill/>
                        </a:ln>
                        <a:solidFill>
                          <a:schemeClr val="tx1"/>
                        </a:solidFill>
                        <a:effectLst/>
                        <a:latin typeface="Calibri" pitchFamily="34" charset="0"/>
                        <a:cs typeface="Times New Roman" pitchFamily="18" charset="0"/>
                      </a:endParaRPr>
                    </a:p>
                  </a:txBody>
                  <a:tcPr marL="68580" marR="68580" marT="0"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r>
              <a:tr h="37147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800" b="0" i="0" u="none" strike="noStrike" cap="none" normalizeH="0" baseline="0" dirty="0" smtClean="0">
                          <a:ln>
                            <a:noFill/>
                          </a:ln>
                          <a:solidFill>
                            <a:srgbClr val="000000"/>
                          </a:solidFill>
                          <a:effectLst/>
                          <a:latin typeface="Calibri" pitchFamily="34" charset="0"/>
                          <a:ea typeface="Times New Roman" pitchFamily="18" charset="0"/>
                          <a:cs typeface="Calibri" pitchFamily="34" charset="0"/>
                        </a:rPr>
                        <a:t>2002/2003</a:t>
                      </a:r>
                    </a:p>
                  </a:txBody>
                  <a:tcPr marL="68580" marR="68580" marT="0"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AU" sz="1800" b="0" i="0" u="none" strike="noStrike" cap="none" normalizeH="0" baseline="0" dirty="0" smtClean="0">
                          <a:ln>
                            <a:noFill/>
                          </a:ln>
                          <a:solidFill>
                            <a:srgbClr val="000000"/>
                          </a:solidFill>
                          <a:effectLst/>
                          <a:latin typeface="Calibri" pitchFamily="34" charset="0"/>
                          <a:ea typeface="Times New Roman" pitchFamily="18" charset="0"/>
                          <a:cs typeface="Calibri" pitchFamily="34" charset="0"/>
                        </a:rPr>
                        <a:t>1,241</a:t>
                      </a:r>
                      <a:endParaRPr kumimoji="0" lang="en-GB" sz="1800" b="0" i="0" u="none" strike="noStrike" cap="none" normalizeH="0" baseline="0" dirty="0" smtClean="0">
                        <a:ln>
                          <a:noFill/>
                        </a:ln>
                        <a:solidFill>
                          <a:srgbClr val="000000"/>
                        </a:solidFill>
                        <a:effectLst/>
                        <a:latin typeface="Calibri" pitchFamily="34" charset="0"/>
                        <a:ea typeface="Times New Roman" pitchFamily="18" charset="0"/>
                        <a:cs typeface="Calibri" pitchFamily="34" charset="0"/>
                      </a:endParaRPr>
                    </a:p>
                  </a:txBody>
                  <a:tcPr marL="68580" marR="68580" marT="0"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AU" sz="1800" b="0" i="0" u="none" strike="noStrike" cap="none" normalizeH="0" baseline="0" dirty="0" smtClean="0">
                          <a:ln>
                            <a:noFill/>
                          </a:ln>
                          <a:solidFill>
                            <a:srgbClr val="000000"/>
                          </a:solidFill>
                          <a:effectLst/>
                          <a:latin typeface="Calibri" pitchFamily="34" charset="0"/>
                          <a:ea typeface="Times New Roman" pitchFamily="18" charset="0"/>
                          <a:cs typeface="Calibri" pitchFamily="34" charset="0"/>
                        </a:rPr>
                        <a:t>741</a:t>
                      </a:r>
                      <a:endParaRPr kumimoji="0" lang="en-GB" sz="1800" b="0" i="0" u="none" strike="noStrike" cap="none" normalizeH="0" baseline="0" dirty="0" smtClean="0">
                        <a:ln>
                          <a:noFill/>
                        </a:ln>
                        <a:solidFill>
                          <a:srgbClr val="000000"/>
                        </a:solidFill>
                        <a:effectLst/>
                        <a:latin typeface="Calibri" pitchFamily="34" charset="0"/>
                        <a:ea typeface="Times New Roman" pitchFamily="18" charset="0"/>
                        <a:cs typeface="Calibri" pitchFamily="34" charset="0"/>
                      </a:endParaRPr>
                    </a:p>
                  </a:txBody>
                  <a:tcPr marL="68580" marR="68580" marT="0"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AU" sz="1800" b="0" i="0" u="none" strike="noStrike" cap="none" normalizeH="0" baseline="0" dirty="0" smtClean="0">
                          <a:ln>
                            <a:noFill/>
                          </a:ln>
                          <a:solidFill>
                            <a:srgbClr val="000000"/>
                          </a:solidFill>
                          <a:effectLst/>
                          <a:latin typeface="Calibri" pitchFamily="34" charset="0"/>
                          <a:ea typeface="Times New Roman" pitchFamily="18" charset="0"/>
                          <a:cs typeface="Calibri" pitchFamily="34" charset="0"/>
                        </a:rPr>
                        <a:t>183</a:t>
                      </a:r>
                      <a:endParaRPr kumimoji="0" lang="en-GB" sz="1800" b="0" i="0" u="none" strike="noStrike" cap="none" normalizeH="0" baseline="0" dirty="0" smtClean="0">
                        <a:ln>
                          <a:noFill/>
                        </a:ln>
                        <a:solidFill>
                          <a:srgbClr val="000000"/>
                        </a:solidFill>
                        <a:effectLst/>
                        <a:latin typeface="Calibri" pitchFamily="34" charset="0"/>
                        <a:ea typeface="Times New Roman" pitchFamily="18" charset="0"/>
                        <a:cs typeface="Calibri" pitchFamily="34" charset="0"/>
                      </a:endParaRPr>
                    </a:p>
                  </a:txBody>
                  <a:tcPr marL="68580" marR="68580" marT="0"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r>
              <a:tr h="37147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800" b="0" i="0" u="none" strike="noStrike" cap="none" normalizeH="0" baseline="0" dirty="0" smtClean="0">
                          <a:ln>
                            <a:noFill/>
                          </a:ln>
                          <a:solidFill>
                            <a:srgbClr val="000000"/>
                          </a:solidFill>
                          <a:effectLst/>
                          <a:latin typeface="Calibri" pitchFamily="34" charset="0"/>
                          <a:ea typeface="Times New Roman" pitchFamily="18" charset="0"/>
                          <a:cs typeface="Calibri" pitchFamily="34" charset="0"/>
                        </a:rPr>
                        <a:t>2003/2004</a:t>
                      </a:r>
                    </a:p>
                  </a:txBody>
                  <a:tcPr marL="68580" marR="68580" marT="0"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AU" sz="1800" b="0" i="0" u="none" strike="noStrike" cap="none" normalizeH="0" baseline="0" dirty="0" smtClean="0">
                          <a:ln>
                            <a:noFill/>
                          </a:ln>
                          <a:solidFill>
                            <a:srgbClr val="000000"/>
                          </a:solidFill>
                          <a:effectLst/>
                          <a:latin typeface="Calibri" pitchFamily="34" charset="0"/>
                          <a:ea typeface="Times New Roman" pitchFamily="18" charset="0"/>
                          <a:cs typeface="Calibri" pitchFamily="34" charset="0"/>
                        </a:rPr>
                        <a:t>1,337</a:t>
                      </a:r>
                      <a:endParaRPr kumimoji="0" lang="en-GB" sz="1800" b="0" i="0" u="none" strike="noStrike" cap="none" normalizeH="0" baseline="0" dirty="0" smtClean="0">
                        <a:ln>
                          <a:noFill/>
                        </a:ln>
                        <a:solidFill>
                          <a:srgbClr val="000000"/>
                        </a:solidFill>
                        <a:effectLst/>
                        <a:latin typeface="Calibri" pitchFamily="34" charset="0"/>
                        <a:ea typeface="Times New Roman" pitchFamily="18" charset="0"/>
                        <a:cs typeface="Calibri" pitchFamily="34" charset="0"/>
                      </a:endParaRPr>
                    </a:p>
                  </a:txBody>
                  <a:tcPr marL="68580" marR="68580" marT="0"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AU" sz="1800" b="0" i="0" u="none" strike="noStrike" cap="none" normalizeH="0" baseline="0" dirty="0" smtClean="0">
                          <a:ln>
                            <a:noFill/>
                          </a:ln>
                          <a:solidFill>
                            <a:srgbClr val="000000"/>
                          </a:solidFill>
                          <a:effectLst/>
                          <a:latin typeface="Calibri" pitchFamily="34" charset="0"/>
                          <a:ea typeface="Times New Roman" pitchFamily="18" charset="0"/>
                          <a:cs typeface="Calibri" pitchFamily="34" charset="0"/>
                        </a:rPr>
                        <a:t>869</a:t>
                      </a:r>
                      <a:endParaRPr kumimoji="0" lang="en-GB" sz="1800" b="0" i="0" u="none" strike="noStrike" cap="none" normalizeH="0" baseline="0" dirty="0" smtClean="0">
                        <a:ln>
                          <a:noFill/>
                        </a:ln>
                        <a:solidFill>
                          <a:srgbClr val="000000"/>
                        </a:solidFill>
                        <a:effectLst/>
                        <a:latin typeface="Calibri" pitchFamily="34" charset="0"/>
                        <a:ea typeface="Times New Roman" pitchFamily="18" charset="0"/>
                        <a:cs typeface="Calibri" pitchFamily="34" charset="0"/>
                      </a:endParaRPr>
                    </a:p>
                  </a:txBody>
                  <a:tcPr marL="68580" marR="68580" marT="0"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AU" sz="1800" b="0" i="0" u="none" strike="noStrike" cap="none" normalizeH="0" baseline="0" dirty="0" smtClean="0">
                          <a:ln>
                            <a:noFill/>
                          </a:ln>
                          <a:solidFill>
                            <a:srgbClr val="000000"/>
                          </a:solidFill>
                          <a:effectLst/>
                          <a:latin typeface="Calibri" pitchFamily="34" charset="0"/>
                          <a:ea typeface="Times New Roman" pitchFamily="18" charset="0"/>
                          <a:cs typeface="Calibri" pitchFamily="34" charset="0"/>
                        </a:rPr>
                        <a:t>208</a:t>
                      </a:r>
                      <a:endParaRPr kumimoji="0" lang="en-GB" sz="1800" b="0" i="0" u="none" strike="noStrike" cap="none" normalizeH="0" baseline="0" dirty="0" smtClean="0">
                        <a:ln>
                          <a:noFill/>
                        </a:ln>
                        <a:solidFill>
                          <a:srgbClr val="000000"/>
                        </a:solidFill>
                        <a:effectLst/>
                        <a:latin typeface="Calibri" pitchFamily="34" charset="0"/>
                        <a:ea typeface="Times New Roman" pitchFamily="18" charset="0"/>
                        <a:cs typeface="Calibri" pitchFamily="34" charset="0"/>
                      </a:endParaRPr>
                    </a:p>
                  </a:txBody>
                  <a:tcPr marL="68580" marR="68580" marT="0"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r>
              <a:tr h="37147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800" b="0" i="0" u="none" strike="noStrike" cap="none" normalizeH="0" baseline="0" dirty="0" smtClean="0">
                          <a:ln>
                            <a:noFill/>
                          </a:ln>
                          <a:solidFill>
                            <a:srgbClr val="000000"/>
                          </a:solidFill>
                          <a:effectLst/>
                          <a:latin typeface="Calibri" pitchFamily="34" charset="0"/>
                          <a:ea typeface="Times New Roman" pitchFamily="18" charset="0"/>
                          <a:cs typeface="Calibri" pitchFamily="34" charset="0"/>
                        </a:rPr>
                        <a:t>2004/2005</a:t>
                      </a:r>
                    </a:p>
                  </a:txBody>
                  <a:tcPr marL="68580" marR="68580" marT="0"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AU" sz="1800" b="0" i="0" u="none" strike="noStrike" cap="none" normalizeH="0" baseline="0" dirty="0" smtClean="0">
                          <a:ln>
                            <a:noFill/>
                          </a:ln>
                          <a:solidFill>
                            <a:srgbClr val="000000"/>
                          </a:solidFill>
                          <a:effectLst/>
                          <a:latin typeface="Calibri" pitchFamily="34" charset="0"/>
                          <a:ea typeface="Times New Roman" pitchFamily="18" charset="0"/>
                          <a:cs typeface="Calibri" pitchFamily="34" charset="0"/>
                        </a:rPr>
                        <a:t>1,264</a:t>
                      </a:r>
                      <a:endParaRPr kumimoji="0" lang="en-GB" sz="1800" b="0" i="0" u="none" strike="noStrike" cap="none" normalizeH="0" baseline="0" dirty="0" smtClean="0">
                        <a:ln>
                          <a:noFill/>
                        </a:ln>
                        <a:solidFill>
                          <a:srgbClr val="000000"/>
                        </a:solidFill>
                        <a:effectLst/>
                        <a:latin typeface="Calibri" pitchFamily="34" charset="0"/>
                        <a:ea typeface="Times New Roman" pitchFamily="18" charset="0"/>
                        <a:cs typeface="Calibri" pitchFamily="34" charset="0"/>
                      </a:endParaRPr>
                    </a:p>
                  </a:txBody>
                  <a:tcPr marL="68580" marR="68580" marT="0"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AU" sz="1800" b="0" i="0" u="none" strike="noStrike" cap="none" normalizeH="0" baseline="0" dirty="0" smtClean="0">
                          <a:ln>
                            <a:noFill/>
                          </a:ln>
                          <a:solidFill>
                            <a:srgbClr val="000000"/>
                          </a:solidFill>
                          <a:effectLst/>
                          <a:latin typeface="Calibri" pitchFamily="34" charset="0"/>
                          <a:ea typeface="Times New Roman" pitchFamily="18" charset="0"/>
                          <a:cs typeface="Calibri" pitchFamily="34" charset="0"/>
                        </a:rPr>
                        <a:t>921</a:t>
                      </a:r>
                      <a:endParaRPr kumimoji="0" lang="en-GB" sz="1800" b="0" i="0" u="none" strike="noStrike" cap="none" normalizeH="0" baseline="0" dirty="0" smtClean="0">
                        <a:ln>
                          <a:noFill/>
                        </a:ln>
                        <a:solidFill>
                          <a:srgbClr val="000000"/>
                        </a:solidFill>
                        <a:effectLst/>
                        <a:latin typeface="Calibri" pitchFamily="34" charset="0"/>
                        <a:ea typeface="Times New Roman" pitchFamily="18" charset="0"/>
                        <a:cs typeface="Calibri" pitchFamily="34" charset="0"/>
                      </a:endParaRPr>
                    </a:p>
                  </a:txBody>
                  <a:tcPr marL="68580" marR="68580" marT="0"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AU" sz="1800" b="0" i="0" u="none" strike="noStrike" cap="none" normalizeH="0" baseline="0" dirty="0" smtClean="0">
                          <a:ln>
                            <a:noFill/>
                          </a:ln>
                          <a:solidFill>
                            <a:srgbClr val="000000"/>
                          </a:solidFill>
                          <a:effectLst/>
                          <a:latin typeface="Calibri" pitchFamily="34" charset="0"/>
                          <a:ea typeface="Times New Roman" pitchFamily="18" charset="0"/>
                          <a:cs typeface="Calibri" pitchFamily="34" charset="0"/>
                        </a:rPr>
                        <a:t>193</a:t>
                      </a:r>
                      <a:endParaRPr kumimoji="0" lang="en-GB" sz="1800" b="0" i="0" u="none" strike="noStrike" cap="none" normalizeH="0" baseline="0" dirty="0" smtClean="0">
                        <a:ln>
                          <a:noFill/>
                        </a:ln>
                        <a:solidFill>
                          <a:srgbClr val="000000"/>
                        </a:solidFill>
                        <a:effectLst/>
                        <a:latin typeface="Calibri" pitchFamily="34" charset="0"/>
                        <a:ea typeface="Times New Roman" pitchFamily="18" charset="0"/>
                        <a:cs typeface="Calibri" pitchFamily="34" charset="0"/>
                      </a:endParaRPr>
                    </a:p>
                  </a:txBody>
                  <a:tcPr marL="68580" marR="68580" marT="0"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r>
              <a:tr h="37147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800" b="0" i="0" u="none" strike="noStrike" cap="none" normalizeH="0" baseline="0" dirty="0" smtClean="0">
                          <a:ln>
                            <a:noFill/>
                          </a:ln>
                          <a:solidFill>
                            <a:srgbClr val="000000"/>
                          </a:solidFill>
                          <a:effectLst/>
                          <a:latin typeface="Calibri" pitchFamily="34" charset="0"/>
                          <a:ea typeface="Times New Roman" pitchFamily="18" charset="0"/>
                          <a:cs typeface="Calibri" pitchFamily="34" charset="0"/>
                        </a:rPr>
                        <a:t>2005/2006</a:t>
                      </a:r>
                    </a:p>
                  </a:txBody>
                  <a:tcPr marL="68580" marR="68580" marT="0"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AU" sz="1800" b="0" i="0" u="none" strike="noStrike" cap="none" normalizeH="0" baseline="0" dirty="0" smtClean="0">
                          <a:ln>
                            <a:noFill/>
                          </a:ln>
                          <a:solidFill>
                            <a:srgbClr val="000000"/>
                          </a:solidFill>
                          <a:effectLst/>
                          <a:latin typeface="Calibri" pitchFamily="34" charset="0"/>
                          <a:ea typeface="Times New Roman" pitchFamily="18" charset="0"/>
                          <a:cs typeface="Calibri" pitchFamily="34" charset="0"/>
                        </a:rPr>
                        <a:t>1,339</a:t>
                      </a:r>
                      <a:endParaRPr kumimoji="0" lang="en-GB" sz="1800" b="0" i="0" u="none" strike="noStrike" cap="none" normalizeH="0" baseline="0" dirty="0" smtClean="0">
                        <a:ln>
                          <a:noFill/>
                        </a:ln>
                        <a:solidFill>
                          <a:srgbClr val="000000"/>
                        </a:solidFill>
                        <a:effectLst/>
                        <a:latin typeface="Calibri" pitchFamily="34" charset="0"/>
                        <a:ea typeface="Times New Roman" pitchFamily="18" charset="0"/>
                        <a:cs typeface="Calibri" pitchFamily="34" charset="0"/>
                      </a:endParaRPr>
                    </a:p>
                  </a:txBody>
                  <a:tcPr marL="68580" marR="68580" marT="0"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AU" sz="1800" b="0" i="0" u="none" strike="noStrike" cap="none" normalizeH="0" baseline="0" dirty="0" smtClean="0">
                          <a:ln>
                            <a:noFill/>
                          </a:ln>
                          <a:solidFill>
                            <a:srgbClr val="000000"/>
                          </a:solidFill>
                          <a:effectLst/>
                          <a:latin typeface="Calibri" pitchFamily="34" charset="0"/>
                          <a:ea typeface="Times New Roman" pitchFamily="18" charset="0"/>
                          <a:cs typeface="Calibri" pitchFamily="34" charset="0"/>
                        </a:rPr>
                        <a:t>908</a:t>
                      </a:r>
                      <a:endParaRPr kumimoji="0" lang="en-GB" sz="1800" b="0" i="0" u="none" strike="noStrike" cap="none" normalizeH="0" baseline="0" dirty="0" smtClean="0">
                        <a:ln>
                          <a:noFill/>
                        </a:ln>
                        <a:solidFill>
                          <a:srgbClr val="000000"/>
                        </a:solidFill>
                        <a:effectLst/>
                        <a:latin typeface="Calibri" pitchFamily="34" charset="0"/>
                        <a:ea typeface="Times New Roman" pitchFamily="18" charset="0"/>
                        <a:cs typeface="Calibri" pitchFamily="34" charset="0"/>
                      </a:endParaRPr>
                    </a:p>
                  </a:txBody>
                  <a:tcPr marL="68580" marR="68580" marT="0"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AU" sz="1800" b="0" i="0" u="none" strike="noStrike" cap="none" normalizeH="0" baseline="0" dirty="0" smtClean="0">
                          <a:ln>
                            <a:noFill/>
                          </a:ln>
                          <a:solidFill>
                            <a:srgbClr val="000000"/>
                          </a:solidFill>
                          <a:effectLst/>
                          <a:latin typeface="Calibri" pitchFamily="34" charset="0"/>
                          <a:ea typeface="Times New Roman" pitchFamily="18" charset="0"/>
                          <a:cs typeface="Calibri" pitchFamily="34" charset="0"/>
                        </a:rPr>
                        <a:t>179</a:t>
                      </a:r>
                      <a:endParaRPr kumimoji="0" lang="en-GB" sz="1800" b="0" i="0" u="none" strike="noStrike" cap="none" normalizeH="0" baseline="0" dirty="0" smtClean="0">
                        <a:ln>
                          <a:noFill/>
                        </a:ln>
                        <a:solidFill>
                          <a:srgbClr val="000000"/>
                        </a:solidFill>
                        <a:effectLst/>
                        <a:latin typeface="Calibri" pitchFamily="34" charset="0"/>
                        <a:ea typeface="Times New Roman" pitchFamily="18" charset="0"/>
                        <a:cs typeface="Calibri" pitchFamily="34" charset="0"/>
                      </a:endParaRPr>
                    </a:p>
                  </a:txBody>
                  <a:tcPr marL="68580" marR="68580" marT="0"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r>
              <a:tr h="37147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800" b="0" i="0" u="none" strike="noStrike" cap="none" normalizeH="0" baseline="0" dirty="0" smtClean="0">
                          <a:ln>
                            <a:noFill/>
                          </a:ln>
                          <a:solidFill>
                            <a:srgbClr val="000000"/>
                          </a:solidFill>
                          <a:effectLst/>
                          <a:latin typeface="Calibri" pitchFamily="34" charset="0"/>
                          <a:ea typeface="Times New Roman" pitchFamily="18" charset="0"/>
                          <a:cs typeface="Calibri" pitchFamily="34" charset="0"/>
                        </a:rPr>
                        <a:t>2006/2007</a:t>
                      </a:r>
                    </a:p>
                  </a:txBody>
                  <a:tcPr marL="68580" marR="68580" marT="0"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AU" sz="1800" b="0" i="0" u="none" strike="noStrike" cap="none" normalizeH="0" baseline="0" dirty="0" smtClean="0">
                          <a:ln>
                            <a:noFill/>
                          </a:ln>
                          <a:solidFill>
                            <a:srgbClr val="000000"/>
                          </a:solidFill>
                          <a:effectLst/>
                          <a:latin typeface="Calibri" pitchFamily="34" charset="0"/>
                          <a:ea typeface="Times New Roman" pitchFamily="18" charset="0"/>
                          <a:cs typeface="Calibri" pitchFamily="34" charset="0"/>
                        </a:rPr>
                        <a:t>1,351</a:t>
                      </a:r>
                      <a:endParaRPr kumimoji="0" lang="en-GB" sz="1800" b="0" i="0" u="none" strike="noStrike" cap="none" normalizeH="0" baseline="0" dirty="0" smtClean="0">
                        <a:ln>
                          <a:noFill/>
                        </a:ln>
                        <a:solidFill>
                          <a:srgbClr val="000000"/>
                        </a:solidFill>
                        <a:effectLst/>
                        <a:latin typeface="Calibri" pitchFamily="34" charset="0"/>
                        <a:ea typeface="Times New Roman" pitchFamily="18" charset="0"/>
                        <a:cs typeface="Calibri" pitchFamily="34" charset="0"/>
                      </a:endParaRPr>
                    </a:p>
                  </a:txBody>
                  <a:tcPr marL="68580" marR="68580" marT="0"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AU" sz="1800" b="0" i="0" u="none" strike="noStrike" cap="none" normalizeH="0" baseline="0" dirty="0" smtClean="0">
                          <a:ln>
                            <a:noFill/>
                          </a:ln>
                          <a:solidFill>
                            <a:srgbClr val="000000"/>
                          </a:solidFill>
                          <a:effectLst/>
                          <a:latin typeface="Calibri" pitchFamily="34" charset="0"/>
                          <a:ea typeface="Times New Roman" pitchFamily="18" charset="0"/>
                          <a:cs typeface="Calibri" pitchFamily="34" charset="0"/>
                        </a:rPr>
                        <a:t>952</a:t>
                      </a:r>
                      <a:endParaRPr kumimoji="0" lang="en-GB" sz="1800" b="0" i="0" u="none" strike="noStrike" cap="none" normalizeH="0" baseline="0" dirty="0" smtClean="0">
                        <a:ln>
                          <a:noFill/>
                        </a:ln>
                        <a:solidFill>
                          <a:srgbClr val="000000"/>
                        </a:solidFill>
                        <a:effectLst/>
                        <a:latin typeface="Calibri" pitchFamily="34" charset="0"/>
                        <a:ea typeface="Times New Roman" pitchFamily="18" charset="0"/>
                        <a:cs typeface="Calibri" pitchFamily="34" charset="0"/>
                      </a:endParaRPr>
                    </a:p>
                  </a:txBody>
                  <a:tcPr marL="68580" marR="68580" marT="0"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AU" sz="1800" b="0" i="0" u="none" strike="noStrike" cap="none" normalizeH="0" baseline="0" dirty="0" smtClean="0">
                          <a:ln>
                            <a:noFill/>
                          </a:ln>
                          <a:solidFill>
                            <a:srgbClr val="000000"/>
                          </a:solidFill>
                          <a:effectLst/>
                          <a:latin typeface="Calibri" pitchFamily="34" charset="0"/>
                          <a:ea typeface="Times New Roman" pitchFamily="18" charset="0"/>
                          <a:cs typeface="Calibri" pitchFamily="34" charset="0"/>
                        </a:rPr>
                        <a:t>185</a:t>
                      </a:r>
                      <a:endParaRPr kumimoji="0" lang="en-GB" sz="1800" b="0" i="0" u="none" strike="noStrike" cap="none" normalizeH="0" baseline="0" dirty="0" smtClean="0">
                        <a:ln>
                          <a:noFill/>
                        </a:ln>
                        <a:solidFill>
                          <a:srgbClr val="000000"/>
                        </a:solidFill>
                        <a:effectLst/>
                        <a:latin typeface="Calibri" pitchFamily="34" charset="0"/>
                        <a:ea typeface="Times New Roman" pitchFamily="18" charset="0"/>
                        <a:cs typeface="Calibri" pitchFamily="34" charset="0"/>
                      </a:endParaRPr>
                    </a:p>
                  </a:txBody>
                  <a:tcPr marL="68580" marR="68580" marT="0"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r>
              <a:tr h="37147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800" b="0" i="0" u="none" strike="noStrike" cap="none" normalizeH="0" baseline="0" dirty="0" smtClean="0">
                          <a:ln>
                            <a:noFill/>
                          </a:ln>
                          <a:solidFill>
                            <a:srgbClr val="000000"/>
                          </a:solidFill>
                          <a:effectLst/>
                          <a:latin typeface="Calibri" pitchFamily="34" charset="0"/>
                          <a:ea typeface="Times New Roman" pitchFamily="18" charset="0"/>
                          <a:cs typeface="Calibri" pitchFamily="34" charset="0"/>
                        </a:rPr>
                        <a:t>2007/2008</a:t>
                      </a:r>
                    </a:p>
                  </a:txBody>
                  <a:tcPr marL="68580" marR="68580" marT="0"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AU" sz="1800" b="0" i="0" u="none" strike="noStrike" cap="none" normalizeH="0" baseline="0" dirty="0" smtClean="0">
                          <a:ln>
                            <a:noFill/>
                          </a:ln>
                          <a:solidFill>
                            <a:srgbClr val="000000"/>
                          </a:solidFill>
                          <a:effectLst/>
                          <a:latin typeface="Calibri" pitchFamily="34" charset="0"/>
                          <a:ea typeface="Times New Roman" pitchFamily="18" charset="0"/>
                          <a:cs typeface="Calibri" pitchFamily="34" charset="0"/>
                        </a:rPr>
                        <a:t>1,313</a:t>
                      </a:r>
                      <a:endParaRPr kumimoji="0" lang="en-GB" sz="1800" b="0" i="0" u="none" strike="noStrike" cap="none" normalizeH="0" baseline="0" dirty="0" smtClean="0">
                        <a:ln>
                          <a:noFill/>
                        </a:ln>
                        <a:solidFill>
                          <a:srgbClr val="000000"/>
                        </a:solidFill>
                        <a:effectLst/>
                        <a:latin typeface="Calibri" pitchFamily="34" charset="0"/>
                        <a:ea typeface="Times New Roman" pitchFamily="18" charset="0"/>
                        <a:cs typeface="Calibri" pitchFamily="34" charset="0"/>
                      </a:endParaRPr>
                    </a:p>
                  </a:txBody>
                  <a:tcPr marL="68580" marR="68580" marT="0"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AU" sz="1800" b="0" i="0" u="none" strike="noStrike" cap="none" normalizeH="0" baseline="0" dirty="0" smtClean="0">
                          <a:ln>
                            <a:noFill/>
                          </a:ln>
                          <a:solidFill>
                            <a:srgbClr val="000000"/>
                          </a:solidFill>
                          <a:effectLst/>
                          <a:latin typeface="Calibri" pitchFamily="34" charset="0"/>
                          <a:ea typeface="Times New Roman" pitchFamily="18" charset="0"/>
                          <a:cs typeface="Calibri" pitchFamily="34" charset="0"/>
                        </a:rPr>
                        <a:t>949</a:t>
                      </a:r>
                      <a:endParaRPr kumimoji="0" lang="en-GB" sz="1800" b="0" i="0" u="none" strike="noStrike" cap="none" normalizeH="0" baseline="0" dirty="0" smtClean="0">
                        <a:ln>
                          <a:noFill/>
                        </a:ln>
                        <a:solidFill>
                          <a:srgbClr val="000000"/>
                        </a:solidFill>
                        <a:effectLst/>
                        <a:latin typeface="Calibri" pitchFamily="34" charset="0"/>
                        <a:ea typeface="Times New Roman" pitchFamily="18" charset="0"/>
                        <a:cs typeface="Calibri" pitchFamily="34" charset="0"/>
                      </a:endParaRPr>
                    </a:p>
                  </a:txBody>
                  <a:tcPr marL="68580" marR="68580" marT="0"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AU" sz="1800" b="0" i="0" u="none" strike="noStrike" cap="none" normalizeH="0" baseline="0" dirty="0" smtClean="0">
                          <a:ln>
                            <a:noFill/>
                          </a:ln>
                          <a:solidFill>
                            <a:srgbClr val="000000"/>
                          </a:solidFill>
                          <a:effectLst/>
                          <a:latin typeface="Calibri" pitchFamily="34" charset="0"/>
                          <a:ea typeface="Times New Roman" pitchFamily="18" charset="0"/>
                          <a:cs typeface="Calibri" pitchFamily="34" charset="0"/>
                        </a:rPr>
                        <a:t>222</a:t>
                      </a:r>
                      <a:endParaRPr kumimoji="0" lang="en-GB" sz="1800" b="0" i="0" u="none" strike="noStrike" cap="none" normalizeH="0" baseline="0" dirty="0" smtClean="0">
                        <a:ln>
                          <a:noFill/>
                        </a:ln>
                        <a:solidFill>
                          <a:srgbClr val="000000"/>
                        </a:solidFill>
                        <a:effectLst/>
                        <a:latin typeface="Calibri" pitchFamily="34" charset="0"/>
                        <a:ea typeface="Times New Roman" pitchFamily="18" charset="0"/>
                        <a:cs typeface="Calibri" pitchFamily="34" charset="0"/>
                      </a:endParaRPr>
                    </a:p>
                  </a:txBody>
                  <a:tcPr marL="68580" marR="68580" marT="0"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r>
              <a:tr h="37147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800" b="0" i="0" u="none" strike="noStrike" cap="none" normalizeH="0" baseline="0" dirty="0" smtClean="0">
                          <a:ln>
                            <a:noFill/>
                          </a:ln>
                          <a:solidFill>
                            <a:srgbClr val="000000"/>
                          </a:solidFill>
                          <a:effectLst/>
                          <a:latin typeface="Calibri" pitchFamily="34" charset="0"/>
                          <a:ea typeface="Times New Roman" pitchFamily="18" charset="0"/>
                          <a:cs typeface="Calibri" pitchFamily="34" charset="0"/>
                        </a:rPr>
                        <a:t>2008/2009</a:t>
                      </a:r>
                    </a:p>
                  </a:txBody>
                  <a:tcPr marL="68580" marR="68580" marT="0"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AU" sz="1800" b="0" i="0" u="none" strike="noStrike" cap="none" normalizeH="0" baseline="0" dirty="0" smtClean="0">
                          <a:ln>
                            <a:noFill/>
                          </a:ln>
                          <a:solidFill>
                            <a:srgbClr val="000000"/>
                          </a:solidFill>
                          <a:effectLst/>
                          <a:latin typeface="Calibri" pitchFamily="34" charset="0"/>
                          <a:ea typeface="Times New Roman" pitchFamily="18" charset="0"/>
                          <a:cs typeface="Calibri" pitchFamily="34" charset="0"/>
                        </a:rPr>
                        <a:t>1,511</a:t>
                      </a:r>
                      <a:endParaRPr kumimoji="0" lang="en-GB" sz="1800" b="0" i="0" u="none" strike="noStrike" cap="none" normalizeH="0" baseline="0" dirty="0" smtClean="0">
                        <a:ln>
                          <a:noFill/>
                        </a:ln>
                        <a:solidFill>
                          <a:srgbClr val="000000"/>
                        </a:solidFill>
                        <a:effectLst/>
                        <a:latin typeface="Calibri" pitchFamily="34" charset="0"/>
                        <a:ea typeface="Times New Roman" pitchFamily="18" charset="0"/>
                        <a:cs typeface="Calibri" pitchFamily="34" charset="0"/>
                      </a:endParaRPr>
                    </a:p>
                  </a:txBody>
                  <a:tcPr marL="68580" marR="68580" marT="0"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AU" sz="1800" b="0" i="0" u="none" strike="noStrike" cap="none" normalizeH="0" baseline="0" dirty="0" smtClean="0">
                          <a:ln>
                            <a:noFill/>
                          </a:ln>
                          <a:solidFill>
                            <a:srgbClr val="000000"/>
                          </a:solidFill>
                          <a:effectLst/>
                          <a:latin typeface="Calibri" pitchFamily="34" charset="0"/>
                          <a:ea typeface="Times New Roman" pitchFamily="18" charset="0"/>
                          <a:cs typeface="Calibri" pitchFamily="34" charset="0"/>
                        </a:rPr>
                        <a:t>975</a:t>
                      </a:r>
                      <a:endParaRPr kumimoji="0" lang="en-GB" sz="1800" b="0" i="0" u="none" strike="noStrike" cap="none" normalizeH="0" baseline="0" dirty="0" smtClean="0">
                        <a:ln>
                          <a:noFill/>
                        </a:ln>
                        <a:solidFill>
                          <a:srgbClr val="000000"/>
                        </a:solidFill>
                        <a:effectLst/>
                        <a:latin typeface="Calibri" pitchFamily="34" charset="0"/>
                        <a:ea typeface="Times New Roman" pitchFamily="18" charset="0"/>
                        <a:cs typeface="Calibri" pitchFamily="34" charset="0"/>
                      </a:endParaRPr>
                    </a:p>
                  </a:txBody>
                  <a:tcPr marL="68580" marR="68580" marT="0"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AU" sz="1800" b="0" i="0" u="none" strike="noStrike" cap="none" normalizeH="0" baseline="0" dirty="0" smtClean="0">
                          <a:ln>
                            <a:noFill/>
                          </a:ln>
                          <a:solidFill>
                            <a:srgbClr val="000000"/>
                          </a:solidFill>
                          <a:effectLst/>
                          <a:latin typeface="Calibri" pitchFamily="34" charset="0"/>
                          <a:ea typeface="Times New Roman" pitchFamily="18" charset="0"/>
                          <a:cs typeface="Calibri" pitchFamily="34" charset="0"/>
                        </a:rPr>
                        <a:t>251</a:t>
                      </a:r>
                      <a:endParaRPr kumimoji="0" lang="en-GB" sz="1800" b="0" i="0" u="none" strike="noStrike" cap="none" normalizeH="0" baseline="0" dirty="0" smtClean="0">
                        <a:ln>
                          <a:noFill/>
                        </a:ln>
                        <a:solidFill>
                          <a:srgbClr val="000000"/>
                        </a:solidFill>
                        <a:effectLst/>
                        <a:latin typeface="Calibri" pitchFamily="34" charset="0"/>
                        <a:ea typeface="Times New Roman" pitchFamily="18" charset="0"/>
                        <a:cs typeface="Calibri" pitchFamily="34" charset="0"/>
                      </a:endParaRPr>
                    </a:p>
                  </a:txBody>
                  <a:tcPr marL="68580" marR="68580" marT="0"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r>
              <a:tr h="37147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800" b="0" i="0" u="none" strike="noStrike" cap="none" normalizeH="0" baseline="0" dirty="0" smtClean="0">
                          <a:ln>
                            <a:noFill/>
                          </a:ln>
                          <a:solidFill>
                            <a:srgbClr val="000000"/>
                          </a:solidFill>
                          <a:effectLst/>
                          <a:latin typeface="Calibri" pitchFamily="34" charset="0"/>
                          <a:ea typeface="Times New Roman" pitchFamily="18" charset="0"/>
                          <a:cs typeface="Calibri" pitchFamily="34" charset="0"/>
                        </a:rPr>
                        <a:t>2009/2010</a:t>
                      </a:r>
                    </a:p>
                  </a:txBody>
                  <a:tcPr marL="68580" marR="68580" marT="0"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AU" sz="1800" b="0" i="0" u="none" strike="noStrike" cap="none" normalizeH="0" baseline="0" dirty="0" smtClean="0">
                          <a:ln>
                            <a:noFill/>
                          </a:ln>
                          <a:solidFill>
                            <a:srgbClr val="000000"/>
                          </a:solidFill>
                          <a:effectLst/>
                          <a:latin typeface="Calibri" pitchFamily="34" charset="0"/>
                          <a:ea typeface="Times New Roman" pitchFamily="18" charset="0"/>
                          <a:cs typeface="Calibri" pitchFamily="34" charset="0"/>
                        </a:rPr>
                        <a:t>1,349</a:t>
                      </a:r>
                      <a:endParaRPr kumimoji="0" lang="en-GB" sz="1800" b="0" i="0" u="none" strike="noStrike" cap="none" normalizeH="0" baseline="0" dirty="0" smtClean="0">
                        <a:ln>
                          <a:noFill/>
                        </a:ln>
                        <a:solidFill>
                          <a:srgbClr val="000000"/>
                        </a:solidFill>
                        <a:effectLst/>
                        <a:latin typeface="Calibri" pitchFamily="34" charset="0"/>
                        <a:ea typeface="Times New Roman" pitchFamily="18" charset="0"/>
                        <a:cs typeface="Calibri" pitchFamily="34" charset="0"/>
                      </a:endParaRPr>
                    </a:p>
                  </a:txBody>
                  <a:tcPr marL="68580" marR="68580" marT="0"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AU" sz="1800" b="0" i="0" u="none" strike="noStrike" cap="none" normalizeH="0" baseline="0" dirty="0" smtClean="0">
                          <a:ln>
                            <a:noFill/>
                          </a:ln>
                          <a:solidFill>
                            <a:srgbClr val="000000"/>
                          </a:solidFill>
                          <a:effectLst/>
                          <a:latin typeface="Calibri" pitchFamily="34" charset="0"/>
                          <a:ea typeface="Times New Roman" pitchFamily="18" charset="0"/>
                          <a:cs typeface="Calibri" pitchFamily="34" charset="0"/>
                        </a:rPr>
                        <a:t>898</a:t>
                      </a:r>
                      <a:endParaRPr kumimoji="0" lang="en-GB" sz="1800" b="0" i="0" u="none" strike="noStrike" cap="none" normalizeH="0" baseline="0" dirty="0" smtClean="0">
                        <a:ln>
                          <a:noFill/>
                        </a:ln>
                        <a:solidFill>
                          <a:srgbClr val="000000"/>
                        </a:solidFill>
                        <a:effectLst/>
                        <a:latin typeface="Calibri" pitchFamily="34" charset="0"/>
                        <a:ea typeface="Times New Roman" pitchFamily="18" charset="0"/>
                        <a:cs typeface="Calibri" pitchFamily="34" charset="0"/>
                      </a:endParaRPr>
                    </a:p>
                  </a:txBody>
                  <a:tcPr marL="68580" marR="68580" marT="0"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AU" sz="1800" b="0" i="0" u="none" strike="noStrike" cap="none" normalizeH="0" baseline="0" dirty="0" smtClean="0">
                          <a:ln>
                            <a:noFill/>
                          </a:ln>
                          <a:solidFill>
                            <a:srgbClr val="000000"/>
                          </a:solidFill>
                          <a:effectLst/>
                          <a:latin typeface="Calibri" pitchFamily="34" charset="0"/>
                          <a:ea typeface="Times New Roman" pitchFamily="18" charset="0"/>
                          <a:cs typeface="Calibri" pitchFamily="34" charset="0"/>
                        </a:rPr>
                        <a:t>231</a:t>
                      </a:r>
                      <a:endParaRPr kumimoji="0" lang="en-GB" sz="1800" b="0" i="0" u="none" strike="noStrike" cap="none" normalizeH="0" baseline="0" dirty="0" smtClean="0">
                        <a:ln>
                          <a:noFill/>
                        </a:ln>
                        <a:solidFill>
                          <a:srgbClr val="000000"/>
                        </a:solidFill>
                        <a:effectLst/>
                        <a:latin typeface="Calibri" pitchFamily="34" charset="0"/>
                        <a:ea typeface="Times New Roman" pitchFamily="18" charset="0"/>
                        <a:cs typeface="Calibri" pitchFamily="34" charset="0"/>
                      </a:endParaRPr>
                    </a:p>
                  </a:txBody>
                  <a:tcPr marL="68580" marR="68580" marT="0"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r>
              <a:tr h="37147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800" b="0" i="0" u="none" strike="noStrike" cap="none" normalizeH="0" baseline="0" dirty="0" smtClean="0">
                          <a:ln>
                            <a:noFill/>
                          </a:ln>
                          <a:solidFill>
                            <a:srgbClr val="000000"/>
                          </a:solidFill>
                          <a:effectLst/>
                          <a:latin typeface="Calibri" pitchFamily="34" charset="0"/>
                          <a:ea typeface="Times New Roman" pitchFamily="18" charset="0"/>
                          <a:cs typeface="Calibri" pitchFamily="34" charset="0"/>
                        </a:rPr>
                        <a:t>2010/2011</a:t>
                      </a:r>
                    </a:p>
                  </a:txBody>
                  <a:tcPr marL="68580" marR="68580" marT="0"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AU" sz="1800" b="0" i="0" u="none" strike="noStrike" cap="none" normalizeH="0" baseline="0" dirty="0" smtClean="0">
                          <a:ln>
                            <a:noFill/>
                          </a:ln>
                          <a:solidFill>
                            <a:srgbClr val="000000"/>
                          </a:solidFill>
                          <a:effectLst/>
                          <a:latin typeface="Calibri" pitchFamily="34" charset="0"/>
                          <a:ea typeface="Times New Roman" pitchFamily="18" charset="0"/>
                          <a:cs typeface="Calibri" pitchFamily="34" charset="0"/>
                        </a:rPr>
                        <a:t>1,236</a:t>
                      </a:r>
                      <a:endParaRPr kumimoji="0" lang="en-GB" sz="1800" b="0" i="0" u="none" strike="noStrike" cap="none" normalizeH="0" baseline="0" dirty="0" smtClean="0">
                        <a:ln>
                          <a:noFill/>
                        </a:ln>
                        <a:solidFill>
                          <a:srgbClr val="000000"/>
                        </a:solidFill>
                        <a:effectLst/>
                        <a:latin typeface="Calibri" pitchFamily="34" charset="0"/>
                        <a:ea typeface="Times New Roman" pitchFamily="18" charset="0"/>
                        <a:cs typeface="Calibri" pitchFamily="34" charset="0"/>
                      </a:endParaRPr>
                    </a:p>
                  </a:txBody>
                  <a:tcPr marL="68580" marR="68580" marT="0"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AU" sz="1800" b="0" i="0" u="none" strike="noStrike" cap="none" normalizeH="0" baseline="0" dirty="0" smtClean="0">
                          <a:ln>
                            <a:noFill/>
                          </a:ln>
                          <a:solidFill>
                            <a:srgbClr val="000000"/>
                          </a:solidFill>
                          <a:effectLst/>
                          <a:latin typeface="Calibri" pitchFamily="34" charset="0"/>
                          <a:ea typeface="Times New Roman" pitchFamily="18" charset="0"/>
                          <a:cs typeface="Calibri" pitchFamily="34" charset="0"/>
                        </a:rPr>
                        <a:t>1,037</a:t>
                      </a:r>
                      <a:endParaRPr kumimoji="0" lang="en-GB" sz="1800" b="0" i="0" u="none" strike="noStrike" cap="none" normalizeH="0" baseline="0" dirty="0" smtClean="0">
                        <a:ln>
                          <a:noFill/>
                        </a:ln>
                        <a:solidFill>
                          <a:srgbClr val="000000"/>
                        </a:solidFill>
                        <a:effectLst/>
                        <a:latin typeface="Calibri" pitchFamily="34" charset="0"/>
                        <a:ea typeface="Times New Roman" pitchFamily="18" charset="0"/>
                        <a:cs typeface="Calibri" pitchFamily="34" charset="0"/>
                      </a:endParaRPr>
                    </a:p>
                  </a:txBody>
                  <a:tcPr marL="68580" marR="68580" marT="0"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AU" sz="1800" b="0" i="0" u="none" strike="noStrike" cap="none" normalizeH="0" baseline="0" dirty="0" smtClean="0">
                          <a:ln>
                            <a:noFill/>
                          </a:ln>
                          <a:solidFill>
                            <a:srgbClr val="000000"/>
                          </a:solidFill>
                          <a:effectLst/>
                          <a:latin typeface="Calibri" pitchFamily="34" charset="0"/>
                          <a:ea typeface="Times New Roman" pitchFamily="18" charset="0"/>
                          <a:cs typeface="Calibri" pitchFamily="34" charset="0"/>
                        </a:rPr>
                        <a:t>254</a:t>
                      </a:r>
                      <a:endParaRPr kumimoji="0" lang="en-GB" sz="1800" b="0" i="0" u="none" strike="noStrike" cap="none" normalizeH="0" baseline="0" dirty="0" smtClean="0">
                        <a:ln>
                          <a:noFill/>
                        </a:ln>
                        <a:solidFill>
                          <a:srgbClr val="000000"/>
                        </a:solidFill>
                        <a:effectLst/>
                        <a:latin typeface="Calibri" pitchFamily="34" charset="0"/>
                        <a:ea typeface="Times New Roman" pitchFamily="18" charset="0"/>
                        <a:cs typeface="Calibri" pitchFamily="34" charset="0"/>
                      </a:endParaRPr>
                    </a:p>
                  </a:txBody>
                  <a:tcPr marL="68580" marR="68580" marT="0"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r>
              <a:tr h="37147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800" b="0" i="0" u="none" strike="noStrike" cap="none" normalizeH="0" baseline="0" dirty="0" smtClean="0">
                          <a:ln>
                            <a:noFill/>
                          </a:ln>
                          <a:solidFill>
                            <a:srgbClr val="000000"/>
                          </a:solidFill>
                          <a:effectLst/>
                          <a:latin typeface="Calibri" pitchFamily="34" charset="0"/>
                          <a:ea typeface="Times New Roman" pitchFamily="18" charset="0"/>
                          <a:cs typeface="Calibri" pitchFamily="34" charset="0"/>
                        </a:rPr>
                        <a:t>2011/2012</a:t>
                      </a:r>
                    </a:p>
                  </a:txBody>
                  <a:tcPr marL="68580" marR="68580" marT="0"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AU" sz="1800" b="0" i="0" u="none" strike="noStrike" cap="none" normalizeH="0" baseline="0" dirty="0" smtClean="0">
                          <a:ln>
                            <a:noFill/>
                          </a:ln>
                          <a:solidFill>
                            <a:srgbClr val="000000"/>
                          </a:solidFill>
                          <a:effectLst/>
                          <a:latin typeface="Calibri" pitchFamily="34" charset="0"/>
                          <a:ea typeface="Times New Roman" pitchFamily="18" charset="0"/>
                          <a:cs typeface="Calibri" pitchFamily="34" charset="0"/>
                        </a:rPr>
                        <a:t>1,309</a:t>
                      </a:r>
                      <a:endParaRPr kumimoji="0" lang="en-GB" sz="1800" b="0" i="0" u="none" strike="noStrike" cap="none" normalizeH="0" baseline="0" dirty="0" smtClean="0">
                        <a:ln>
                          <a:noFill/>
                        </a:ln>
                        <a:solidFill>
                          <a:srgbClr val="000000"/>
                        </a:solidFill>
                        <a:effectLst/>
                        <a:latin typeface="Calibri" pitchFamily="34" charset="0"/>
                        <a:ea typeface="Times New Roman" pitchFamily="18" charset="0"/>
                        <a:cs typeface="Calibri" pitchFamily="34" charset="0"/>
                      </a:endParaRPr>
                    </a:p>
                  </a:txBody>
                  <a:tcPr marL="68580" marR="68580" marT="0"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AU" sz="1800" b="0" i="0" u="none" strike="noStrike" cap="none" normalizeH="0" baseline="0" dirty="0" smtClean="0">
                          <a:ln>
                            <a:noFill/>
                          </a:ln>
                          <a:solidFill>
                            <a:srgbClr val="000000"/>
                          </a:solidFill>
                          <a:effectLst/>
                          <a:latin typeface="Calibri" pitchFamily="34" charset="0"/>
                          <a:ea typeface="Times New Roman" pitchFamily="18" charset="0"/>
                          <a:cs typeface="Calibri" pitchFamily="34" charset="0"/>
                        </a:rPr>
                        <a:t>1,100</a:t>
                      </a:r>
                      <a:endParaRPr kumimoji="0" lang="en-GB" sz="1800" b="0" i="0" u="none" strike="noStrike" cap="none" normalizeH="0" baseline="0" dirty="0" smtClean="0">
                        <a:ln>
                          <a:noFill/>
                        </a:ln>
                        <a:solidFill>
                          <a:srgbClr val="000000"/>
                        </a:solidFill>
                        <a:effectLst/>
                        <a:latin typeface="Calibri" pitchFamily="34" charset="0"/>
                        <a:ea typeface="Times New Roman" pitchFamily="18" charset="0"/>
                        <a:cs typeface="Calibri" pitchFamily="34" charset="0"/>
                      </a:endParaRPr>
                    </a:p>
                  </a:txBody>
                  <a:tcPr marL="68580" marR="68580" marT="0"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AU" sz="1800" b="0" i="0" u="none" strike="noStrike" cap="none" normalizeH="0" baseline="0" dirty="0" smtClean="0">
                          <a:ln>
                            <a:noFill/>
                          </a:ln>
                          <a:solidFill>
                            <a:srgbClr val="000000"/>
                          </a:solidFill>
                          <a:effectLst/>
                          <a:latin typeface="Calibri" pitchFamily="34" charset="0"/>
                          <a:ea typeface="Times New Roman" pitchFamily="18" charset="0"/>
                          <a:cs typeface="Calibri" pitchFamily="34" charset="0"/>
                        </a:rPr>
                        <a:t>222</a:t>
                      </a:r>
                      <a:endParaRPr kumimoji="0" lang="en-GB" sz="1800" b="0" i="0" u="none" strike="noStrike" cap="none" normalizeH="0" baseline="0" dirty="0" smtClean="0">
                        <a:ln>
                          <a:noFill/>
                        </a:ln>
                        <a:solidFill>
                          <a:srgbClr val="000000"/>
                        </a:solidFill>
                        <a:effectLst/>
                        <a:latin typeface="Calibri" pitchFamily="34" charset="0"/>
                        <a:ea typeface="Times New Roman" pitchFamily="18" charset="0"/>
                        <a:cs typeface="Calibri" pitchFamily="34" charset="0"/>
                      </a:endParaRPr>
                    </a:p>
                  </a:txBody>
                  <a:tcPr marL="68580" marR="68580" marT="0"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r>
              <a:tr h="37147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800" b="0" i="0" u="none" strike="noStrike" cap="none" normalizeH="0" baseline="0" dirty="0" smtClean="0">
                          <a:ln>
                            <a:noFill/>
                          </a:ln>
                          <a:solidFill>
                            <a:srgbClr val="000000"/>
                          </a:solidFill>
                          <a:effectLst/>
                          <a:latin typeface="Calibri" pitchFamily="34" charset="0"/>
                          <a:ea typeface="Times New Roman" pitchFamily="18" charset="0"/>
                          <a:cs typeface="Calibri" pitchFamily="34" charset="0"/>
                        </a:rPr>
                        <a:t>2012/2013</a:t>
                      </a:r>
                    </a:p>
                  </a:txBody>
                  <a:tcPr marL="68580" marR="68580" marT="0"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AU" sz="1800" b="0" i="0" u="none" strike="noStrike" cap="none" normalizeH="0" baseline="0" dirty="0" smtClean="0">
                          <a:ln>
                            <a:noFill/>
                          </a:ln>
                          <a:solidFill>
                            <a:srgbClr val="000000"/>
                          </a:solidFill>
                          <a:effectLst/>
                          <a:latin typeface="Calibri" pitchFamily="34" charset="0"/>
                          <a:ea typeface="Times New Roman" pitchFamily="18" charset="0"/>
                          <a:cs typeface="Calibri" pitchFamily="34" charset="0"/>
                        </a:rPr>
                        <a:t>1,205</a:t>
                      </a:r>
                      <a:endParaRPr kumimoji="0" lang="en-GB" sz="1800" b="0" i="0" u="none" strike="noStrike" cap="none" normalizeH="0" baseline="0" dirty="0" smtClean="0">
                        <a:ln>
                          <a:noFill/>
                        </a:ln>
                        <a:solidFill>
                          <a:srgbClr val="000000"/>
                        </a:solidFill>
                        <a:effectLst/>
                        <a:latin typeface="Calibri" pitchFamily="34" charset="0"/>
                        <a:ea typeface="Times New Roman" pitchFamily="18" charset="0"/>
                        <a:cs typeface="Calibri" pitchFamily="34" charset="0"/>
                      </a:endParaRPr>
                    </a:p>
                  </a:txBody>
                  <a:tcPr marL="68580" marR="68580" marT="0"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AU" sz="1800" b="0" i="0" u="none" strike="noStrike" cap="none" normalizeH="0" baseline="0" dirty="0" smtClean="0">
                          <a:ln>
                            <a:noFill/>
                          </a:ln>
                          <a:solidFill>
                            <a:srgbClr val="000000"/>
                          </a:solidFill>
                          <a:effectLst/>
                          <a:latin typeface="Calibri" pitchFamily="34" charset="0"/>
                          <a:ea typeface="Times New Roman" pitchFamily="18" charset="0"/>
                          <a:cs typeface="Calibri" pitchFamily="34" charset="0"/>
                        </a:rPr>
                        <a:t>1,197</a:t>
                      </a:r>
                      <a:endParaRPr kumimoji="0" lang="en-GB" sz="1800" b="0" i="0" u="none" strike="noStrike" cap="none" normalizeH="0" baseline="0" dirty="0" smtClean="0">
                        <a:ln>
                          <a:noFill/>
                        </a:ln>
                        <a:solidFill>
                          <a:srgbClr val="000000"/>
                        </a:solidFill>
                        <a:effectLst/>
                        <a:latin typeface="Calibri" pitchFamily="34" charset="0"/>
                        <a:ea typeface="Times New Roman" pitchFamily="18" charset="0"/>
                        <a:cs typeface="Calibri" pitchFamily="34" charset="0"/>
                      </a:endParaRPr>
                    </a:p>
                  </a:txBody>
                  <a:tcPr marL="68580" marR="68580" marT="0"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AU" sz="1800" b="0" i="0" u="none" strike="noStrike" cap="none" normalizeH="0" baseline="0" dirty="0" smtClean="0">
                          <a:ln>
                            <a:noFill/>
                          </a:ln>
                          <a:solidFill>
                            <a:srgbClr val="000000"/>
                          </a:solidFill>
                          <a:effectLst/>
                          <a:latin typeface="Calibri" pitchFamily="34" charset="0"/>
                          <a:ea typeface="Times New Roman" pitchFamily="18" charset="0"/>
                          <a:cs typeface="Calibri" pitchFamily="34" charset="0"/>
                        </a:rPr>
                        <a:t>207</a:t>
                      </a:r>
                      <a:endParaRPr kumimoji="0" lang="en-GB" sz="1800" b="0" i="0" u="none" strike="noStrike" cap="none" normalizeH="0" baseline="0" dirty="0" smtClean="0">
                        <a:ln>
                          <a:noFill/>
                        </a:ln>
                        <a:solidFill>
                          <a:srgbClr val="000000"/>
                        </a:solidFill>
                        <a:effectLst/>
                        <a:latin typeface="Calibri" pitchFamily="34" charset="0"/>
                        <a:ea typeface="Times New Roman" pitchFamily="18" charset="0"/>
                        <a:cs typeface="Calibri" pitchFamily="34" charset="0"/>
                      </a:endParaRPr>
                    </a:p>
                  </a:txBody>
                  <a:tcPr marL="68580" marR="68580" marT="0"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r>
            </a:tbl>
          </a:graphicData>
        </a:graphic>
      </p:graphicFrame>
    </p:spTree>
    <p:extLst>
      <p:ext uri="{BB962C8B-B14F-4D97-AF65-F5344CB8AC3E}">
        <p14:creationId xmlns:p14="http://schemas.microsoft.com/office/powerpoint/2010/main" val="997636078"/>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76985" y="1636395"/>
            <a:ext cx="6407150" cy="47053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3222071"/>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1812925"/>
            <a:ext cx="7467600" cy="3232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46279679"/>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03300" y="1606550"/>
            <a:ext cx="7137400" cy="3644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0945572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p:cNvSpPr>
            <a:spLocks noGrp="1"/>
          </p:cNvSpPr>
          <p:nvPr>
            <p:ph type="title"/>
          </p:nvPr>
        </p:nvSpPr>
        <p:spPr>
          <a:xfrm>
            <a:off x="-30956" y="188640"/>
            <a:ext cx="8002587" cy="792162"/>
          </a:xfrm>
        </p:spPr>
        <p:txBody>
          <a:bodyPr/>
          <a:lstStyle/>
          <a:p>
            <a:r>
              <a:rPr lang="en-NZ" altLang="en-US" dirty="0" smtClean="0"/>
              <a:t>Changing models of care</a:t>
            </a:r>
          </a:p>
        </p:txBody>
      </p:sp>
      <p:pic>
        <p:nvPicPr>
          <p:cNvPr id="26627"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179388" y="2276475"/>
            <a:ext cx="8486775" cy="3716338"/>
          </a:xfrm>
        </p:spPr>
      </p:pic>
      <p:sp>
        <p:nvSpPr>
          <p:cNvPr id="26628" name="TextBox 33"/>
          <p:cNvSpPr txBox="1">
            <a:spLocks noChangeArrowheads="1"/>
          </p:cNvSpPr>
          <p:nvPr/>
        </p:nvSpPr>
        <p:spPr bwMode="auto">
          <a:xfrm>
            <a:off x="251519" y="1052736"/>
            <a:ext cx="4248473" cy="2677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just" eaLnBrk="1" fontAlgn="auto" hangingPunct="1">
              <a:spcBef>
                <a:spcPts val="0"/>
              </a:spcBef>
              <a:spcAft>
                <a:spcPts val="0"/>
              </a:spcAft>
            </a:pPr>
            <a:r>
              <a:rPr lang="en-GB" altLang="en-US" dirty="0">
                <a:solidFill>
                  <a:prstClr val="black"/>
                </a:solidFill>
                <a:latin typeface="Georgia" pitchFamily="18" charset="0"/>
              </a:rPr>
              <a:t>Moving to care models that shift expenditure / activity away from hospital care, deploying resources more effectively to improve health outcomes and patient experience.</a:t>
            </a:r>
          </a:p>
        </p:txBody>
      </p:sp>
      <p:sp>
        <p:nvSpPr>
          <p:cNvPr id="26629" name="TextBox 34"/>
          <p:cNvSpPr txBox="1">
            <a:spLocks noChangeArrowheads="1"/>
          </p:cNvSpPr>
          <p:nvPr/>
        </p:nvSpPr>
        <p:spPr bwMode="auto">
          <a:xfrm>
            <a:off x="493713" y="6381750"/>
            <a:ext cx="34766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auto" hangingPunct="1">
              <a:spcBef>
                <a:spcPts val="0"/>
              </a:spcBef>
              <a:spcAft>
                <a:spcPts val="0"/>
              </a:spcAft>
            </a:pPr>
            <a:r>
              <a:rPr lang="en-US" altLang="en-US" sz="1400">
                <a:solidFill>
                  <a:prstClr val="black"/>
                </a:solidFill>
                <a:latin typeface="Times New Roman" pitchFamily="18" charset="0"/>
                <a:cs typeface="Times New Roman" pitchFamily="18" charset="0"/>
              </a:rPr>
              <a:t>Ref: Dr Helen Bevan, NHS Institute</a:t>
            </a:r>
          </a:p>
        </p:txBody>
      </p:sp>
    </p:spTree>
    <p:extLst>
      <p:ext uri="{BB962C8B-B14F-4D97-AF65-F5344CB8AC3E}">
        <p14:creationId xmlns:p14="http://schemas.microsoft.com/office/powerpoint/2010/main" val="424513964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a:xfrm>
            <a:off x="142875" y="260350"/>
            <a:ext cx="8029525" cy="792163"/>
          </a:xfrm>
        </p:spPr>
        <p:txBody>
          <a:bodyPr>
            <a:normAutofit fontScale="90000"/>
          </a:bodyPr>
          <a:lstStyle/>
          <a:p>
            <a:pPr eaLnBrk="1" hangingPunct="1"/>
            <a:r>
              <a:rPr lang="en-US" sz="3200" dirty="0" smtClean="0">
                <a:latin typeface="Arial" pitchFamily="34" charset="0"/>
                <a:cs typeface="Arial" pitchFamily="34" charset="0"/>
              </a:rPr>
              <a:t>System integration focused on the patient journey</a:t>
            </a:r>
            <a:br>
              <a:rPr lang="en-US" sz="3200" dirty="0" smtClean="0">
                <a:latin typeface="Arial" pitchFamily="34" charset="0"/>
                <a:cs typeface="Arial" pitchFamily="34" charset="0"/>
              </a:rPr>
            </a:br>
            <a:r>
              <a:rPr lang="en-US" sz="3200" dirty="0" smtClean="0">
                <a:latin typeface="Arial" pitchFamily="34" charset="0"/>
                <a:cs typeface="Arial" pitchFamily="34" charset="0"/>
              </a:rPr>
              <a:t>Goal:  Right care, right time, right place.</a:t>
            </a:r>
          </a:p>
        </p:txBody>
      </p:sp>
      <p:sp>
        <p:nvSpPr>
          <p:cNvPr id="12291" name="Rectangle 3"/>
          <p:cNvSpPr>
            <a:spLocks noGrp="1" noChangeArrowheads="1"/>
          </p:cNvSpPr>
          <p:nvPr>
            <p:ph type="body" idx="1"/>
          </p:nvPr>
        </p:nvSpPr>
        <p:spPr>
          <a:prstGeom prst="notchedRightArrow">
            <a:avLst>
              <a:gd name="adj1" fmla="val 50000"/>
              <a:gd name="adj2" fmla="val 50004"/>
            </a:avLst>
          </a:prstGeom>
        </p:spPr>
        <p:txBody>
          <a:bodyPr/>
          <a:lstStyle/>
          <a:p>
            <a:pPr marL="0" indent="0" eaLnBrk="1" hangingPunct="1">
              <a:buFontTx/>
              <a:buNone/>
            </a:pPr>
            <a:endParaRPr lang="en-US" smtClean="0"/>
          </a:p>
          <a:p>
            <a:pPr marL="0" indent="0" eaLnBrk="1" hangingPunct="1">
              <a:buFontTx/>
              <a:buNone/>
            </a:pPr>
            <a:endParaRPr lang="en-US" smtClean="0"/>
          </a:p>
        </p:txBody>
      </p:sp>
      <p:sp>
        <p:nvSpPr>
          <p:cNvPr id="2" name="TextBox 1"/>
          <p:cNvSpPr txBox="1">
            <a:spLocks noChangeArrowheads="1"/>
          </p:cNvSpPr>
          <p:nvPr/>
        </p:nvSpPr>
        <p:spPr bwMode="auto">
          <a:xfrm>
            <a:off x="165100" y="1423988"/>
            <a:ext cx="858361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algn="ctr" eaLnBrk="0" fontAlgn="base" hangingPunct="0">
              <a:spcBef>
                <a:spcPct val="0"/>
              </a:spcBef>
              <a:spcAft>
                <a:spcPct val="0"/>
              </a:spcAft>
              <a:defRPr>
                <a:solidFill>
                  <a:schemeClr val="tx1"/>
                </a:solidFill>
                <a:latin typeface="Arial" pitchFamily="34" charset="0"/>
              </a:defRPr>
            </a:lvl6pPr>
            <a:lvl7pPr marL="2971800" indent="-228600" algn="ctr" eaLnBrk="0" fontAlgn="base" hangingPunct="0">
              <a:spcBef>
                <a:spcPct val="0"/>
              </a:spcBef>
              <a:spcAft>
                <a:spcPct val="0"/>
              </a:spcAft>
              <a:defRPr>
                <a:solidFill>
                  <a:schemeClr val="tx1"/>
                </a:solidFill>
                <a:latin typeface="Arial" pitchFamily="34" charset="0"/>
              </a:defRPr>
            </a:lvl7pPr>
            <a:lvl8pPr marL="3429000" indent="-228600" algn="ctr" eaLnBrk="0" fontAlgn="base" hangingPunct="0">
              <a:spcBef>
                <a:spcPct val="0"/>
              </a:spcBef>
              <a:spcAft>
                <a:spcPct val="0"/>
              </a:spcAft>
              <a:defRPr>
                <a:solidFill>
                  <a:schemeClr val="tx1"/>
                </a:solidFill>
                <a:latin typeface="Arial" pitchFamily="34" charset="0"/>
              </a:defRPr>
            </a:lvl8pPr>
            <a:lvl9pPr marL="3886200" indent="-228600" algn="ctr" eaLnBrk="0" fontAlgn="base" hangingPunct="0">
              <a:spcBef>
                <a:spcPct val="0"/>
              </a:spcBef>
              <a:spcAft>
                <a:spcPct val="0"/>
              </a:spcAft>
              <a:defRPr>
                <a:solidFill>
                  <a:schemeClr val="tx1"/>
                </a:solidFill>
                <a:latin typeface="Arial" pitchFamily="34" charset="0"/>
              </a:defRPr>
            </a:lvl9pPr>
          </a:lstStyle>
          <a:p>
            <a:pPr eaLnBrk="1" fontAlgn="auto" hangingPunct="1">
              <a:spcBef>
                <a:spcPts val="0"/>
              </a:spcBef>
              <a:spcAft>
                <a:spcPts val="0"/>
              </a:spcAft>
            </a:pPr>
            <a:r>
              <a:rPr lang="en-NZ" sz="1400" b="1">
                <a:solidFill>
                  <a:prstClr val="black"/>
                </a:solidFill>
              </a:rPr>
              <a:t>Responsible for CM for frail older people &amp; CDM and more effective responses to urgent care needs</a:t>
            </a:r>
          </a:p>
        </p:txBody>
      </p:sp>
      <p:cxnSp>
        <p:nvCxnSpPr>
          <p:cNvPr id="5" name="Straight Arrow Connector 4"/>
          <p:cNvCxnSpPr>
            <a:cxnSpLocks noChangeShapeType="1"/>
          </p:cNvCxnSpPr>
          <p:nvPr/>
        </p:nvCxnSpPr>
        <p:spPr bwMode="auto">
          <a:xfrm>
            <a:off x="539750" y="1747838"/>
            <a:ext cx="0" cy="1176337"/>
          </a:xfrm>
          <a:prstGeom prst="straightConnector1">
            <a:avLst/>
          </a:prstGeom>
          <a:noFill/>
          <a:ln w="38100" algn="ctr">
            <a:solidFill>
              <a:srgbClr val="008CD6"/>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0" name="TextBox 9"/>
          <p:cNvSpPr txBox="1">
            <a:spLocks noChangeArrowheads="1"/>
          </p:cNvSpPr>
          <p:nvPr/>
        </p:nvSpPr>
        <p:spPr bwMode="auto">
          <a:xfrm>
            <a:off x="984250" y="1747838"/>
            <a:ext cx="65722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algn="ctr" eaLnBrk="0" fontAlgn="base" hangingPunct="0">
              <a:spcBef>
                <a:spcPct val="0"/>
              </a:spcBef>
              <a:spcAft>
                <a:spcPct val="0"/>
              </a:spcAft>
              <a:defRPr>
                <a:solidFill>
                  <a:schemeClr val="tx1"/>
                </a:solidFill>
                <a:latin typeface="Arial" pitchFamily="34" charset="0"/>
              </a:defRPr>
            </a:lvl6pPr>
            <a:lvl7pPr marL="2971800" indent="-228600" algn="ctr" eaLnBrk="0" fontAlgn="base" hangingPunct="0">
              <a:spcBef>
                <a:spcPct val="0"/>
              </a:spcBef>
              <a:spcAft>
                <a:spcPct val="0"/>
              </a:spcAft>
              <a:defRPr>
                <a:solidFill>
                  <a:schemeClr val="tx1"/>
                </a:solidFill>
                <a:latin typeface="Arial" pitchFamily="34" charset="0"/>
              </a:defRPr>
            </a:lvl7pPr>
            <a:lvl8pPr marL="3429000" indent="-228600" algn="ctr" eaLnBrk="0" fontAlgn="base" hangingPunct="0">
              <a:spcBef>
                <a:spcPct val="0"/>
              </a:spcBef>
              <a:spcAft>
                <a:spcPct val="0"/>
              </a:spcAft>
              <a:defRPr>
                <a:solidFill>
                  <a:schemeClr val="tx1"/>
                </a:solidFill>
                <a:latin typeface="Arial" pitchFamily="34" charset="0"/>
              </a:defRPr>
            </a:lvl8pPr>
            <a:lvl9pPr marL="3886200" indent="-228600" algn="ctr" eaLnBrk="0" fontAlgn="base" hangingPunct="0">
              <a:spcBef>
                <a:spcPct val="0"/>
              </a:spcBef>
              <a:spcAft>
                <a:spcPct val="0"/>
              </a:spcAft>
              <a:defRPr>
                <a:solidFill>
                  <a:schemeClr val="tx1"/>
                </a:solidFill>
                <a:latin typeface="Arial" pitchFamily="34" charset="0"/>
              </a:defRPr>
            </a:lvl9pPr>
          </a:lstStyle>
          <a:p>
            <a:pPr eaLnBrk="1" fontAlgn="auto" hangingPunct="1">
              <a:spcBef>
                <a:spcPts val="0"/>
              </a:spcBef>
              <a:spcAft>
                <a:spcPts val="0"/>
              </a:spcAft>
            </a:pPr>
            <a:r>
              <a:rPr lang="en-NZ" sz="1400" b="1">
                <a:solidFill>
                  <a:prstClr val="black"/>
                </a:solidFill>
              </a:rPr>
              <a:t>Clear operational performance framework and integrated into primary care</a:t>
            </a:r>
          </a:p>
        </p:txBody>
      </p:sp>
      <p:cxnSp>
        <p:nvCxnSpPr>
          <p:cNvPr id="12" name="Straight Arrow Connector 11"/>
          <p:cNvCxnSpPr>
            <a:cxnSpLocks noChangeShapeType="1"/>
          </p:cNvCxnSpPr>
          <p:nvPr/>
        </p:nvCxnSpPr>
        <p:spPr bwMode="auto">
          <a:xfrm>
            <a:off x="2195513" y="2128838"/>
            <a:ext cx="0" cy="854075"/>
          </a:xfrm>
          <a:prstGeom prst="straightConnector1">
            <a:avLst/>
          </a:prstGeom>
          <a:noFill/>
          <a:ln w="38100" algn="ctr">
            <a:solidFill>
              <a:srgbClr val="008CD6"/>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0" name="TextBox 19"/>
          <p:cNvSpPr txBox="1">
            <a:spLocks noChangeArrowheads="1"/>
          </p:cNvSpPr>
          <p:nvPr/>
        </p:nvSpPr>
        <p:spPr bwMode="auto">
          <a:xfrm>
            <a:off x="2978150" y="2058988"/>
            <a:ext cx="410368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algn="ctr" eaLnBrk="0" fontAlgn="base" hangingPunct="0">
              <a:spcBef>
                <a:spcPct val="0"/>
              </a:spcBef>
              <a:spcAft>
                <a:spcPct val="0"/>
              </a:spcAft>
              <a:defRPr>
                <a:solidFill>
                  <a:schemeClr val="tx1"/>
                </a:solidFill>
                <a:latin typeface="Arial" pitchFamily="34" charset="0"/>
              </a:defRPr>
            </a:lvl6pPr>
            <a:lvl7pPr marL="2971800" indent="-228600" algn="ctr" eaLnBrk="0" fontAlgn="base" hangingPunct="0">
              <a:spcBef>
                <a:spcPct val="0"/>
              </a:spcBef>
              <a:spcAft>
                <a:spcPct val="0"/>
              </a:spcAft>
              <a:defRPr>
                <a:solidFill>
                  <a:schemeClr val="tx1"/>
                </a:solidFill>
                <a:latin typeface="Arial" pitchFamily="34" charset="0"/>
              </a:defRPr>
            </a:lvl7pPr>
            <a:lvl8pPr marL="3429000" indent="-228600" algn="ctr" eaLnBrk="0" fontAlgn="base" hangingPunct="0">
              <a:spcBef>
                <a:spcPct val="0"/>
              </a:spcBef>
              <a:spcAft>
                <a:spcPct val="0"/>
              </a:spcAft>
              <a:defRPr>
                <a:solidFill>
                  <a:schemeClr val="tx1"/>
                </a:solidFill>
                <a:latin typeface="Arial" pitchFamily="34" charset="0"/>
              </a:defRPr>
            </a:lvl8pPr>
            <a:lvl9pPr marL="3886200" indent="-228600" algn="ctr" eaLnBrk="0" fontAlgn="base" hangingPunct="0">
              <a:spcBef>
                <a:spcPct val="0"/>
              </a:spcBef>
              <a:spcAft>
                <a:spcPct val="0"/>
              </a:spcAft>
              <a:defRPr>
                <a:solidFill>
                  <a:schemeClr val="tx1"/>
                </a:solidFill>
                <a:latin typeface="Arial" pitchFamily="34" charset="0"/>
              </a:defRPr>
            </a:lvl9pPr>
          </a:lstStyle>
          <a:p>
            <a:pPr eaLnBrk="1" fontAlgn="auto" hangingPunct="1">
              <a:spcBef>
                <a:spcPts val="0"/>
              </a:spcBef>
              <a:spcAft>
                <a:spcPts val="0"/>
              </a:spcAft>
            </a:pPr>
            <a:r>
              <a:rPr lang="en-NZ" sz="1400" b="1">
                <a:solidFill>
                  <a:prstClr val="black"/>
                </a:solidFill>
              </a:rPr>
              <a:t>Improved integration with primary responders</a:t>
            </a:r>
          </a:p>
        </p:txBody>
      </p:sp>
      <p:cxnSp>
        <p:nvCxnSpPr>
          <p:cNvPr id="22" name="Straight Arrow Connector 21"/>
          <p:cNvCxnSpPr>
            <a:cxnSpLocks noChangeShapeType="1"/>
          </p:cNvCxnSpPr>
          <p:nvPr/>
        </p:nvCxnSpPr>
        <p:spPr bwMode="auto">
          <a:xfrm>
            <a:off x="3779838" y="2422525"/>
            <a:ext cx="0" cy="528638"/>
          </a:xfrm>
          <a:prstGeom prst="straightConnector1">
            <a:avLst/>
          </a:prstGeom>
          <a:noFill/>
          <a:ln w="38100" algn="ctr">
            <a:solidFill>
              <a:srgbClr val="008CD6"/>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5" name="TextBox 24"/>
          <p:cNvSpPr txBox="1">
            <a:spLocks noChangeArrowheads="1"/>
          </p:cNvSpPr>
          <p:nvPr/>
        </p:nvSpPr>
        <p:spPr bwMode="auto">
          <a:xfrm>
            <a:off x="4010025" y="2366963"/>
            <a:ext cx="5124450" cy="306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algn="ctr" eaLnBrk="0" fontAlgn="base" hangingPunct="0">
              <a:spcBef>
                <a:spcPct val="0"/>
              </a:spcBef>
              <a:spcAft>
                <a:spcPct val="0"/>
              </a:spcAft>
              <a:defRPr>
                <a:solidFill>
                  <a:schemeClr val="tx1"/>
                </a:solidFill>
                <a:latin typeface="Arial" pitchFamily="34" charset="0"/>
              </a:defRPr>
            </a:lvl6pPr>
            <a:lvl7pPr marL="2971800" indent="-228600" algn="ctr" eaLnBrk="0" fontAlgn="base" hangingPunct="0">
              <a:spcBef>
                <a:spcPct val="0"/>
              </a:spcBef>
              <a:spcAft>
                <a:spcPct val="0"/>
              </a:spcAft>
              <a:defRPr>
                <a:solidFill>
                  <a:schemeClr val="tx1"/>
                </a:solidFill>
                <a:latin typeface="Arial" pitchFamily="34" charset="0"/>
              </a:defRPr>
            </a:lvl7pPr>
            <a:lvl8pPr marL="3429000" indent="-228600" algn="ctr" eaLnBrk="0" fontAlgn="base" hangingPunct="0">
              <a:spcBef>
                <a:spcPct val="0"/>
              </a:spcBef>
              <a:spcAft>
                <a:spcPct val="0"/>
              </a:spcAft>
              <a:defRPr>
                <a:solidFill>
                  <a:schemeClr val="tx1"/>
                </a:solidFill>
                <a:latin typeface="Arial" pitchFamily="34" charset="0"/>
              </a:defRPr>
            </a:lvl8pPr>
            <a:lvl9pPr marL="3886200" indent="-228600" algn="ctr" eaLnBrk="0" fontAlgn="base" hangingPunct="0">
              <a:spcBef>
                <a:spcPct val="0"/>
              </a:spcBef>
              <a:spcAft>
                <a:spcPct val="0"/>
              </a:spcAft>
              <a:defRPr>
                <a:solidFill>
                  <a:schemeClr val="tx1"/>
                </a:solidFill>
                <a:latin typeface="Arial" pitchFamily="34" charset="0"/>
              </a:defRPr>
            </a:lvl9pPr>
          </a:lstStyle>
          <a:p>
            <a:pPr eaLnBrk="1" fontAlgn="auto" hangingPunct="1">
              <a:spcBef>
                <a:spcPts val="0"/>
              </a:spcBef>
              <a:spcAft>
                <a:spcPts val="0"/>
              </a:spcAft>
            </a:pPr>
            <a:r>
              <a:rPr lang="en-NZ" sz="1400" b="1">
                <a:solidFill>
                  <a:prstClr val="black"/>
                </a:solidFill>
              </a:rPr>
              <a:t>Front load senior decision process including primary care</a:t>
            </a:r>
          </a:p>
        </p:txBody>
      </p:sp>
      <p:cxnSp>
        <p:nvCxnSpPr>
          <p:cNvPr id="30" name="Straight Arrow Connector 29"/>
          <p:cNvCxnSpPr>
            <a:cxnSpLocks noChangeShapeType="1"/>
          </p:cNvCxnSpPr>
          <p:nvPr/>
        </p:nvCxnSpPr>
        <p:spPr bwMode="auto">
          <a:xfrm>
            <a:off x="5435600" y="2625725"/>
            <a:ext cx="0" cy="312738"/>
          </a:xfrm>
          <a:prstGeom prst="straightConnector1">
            <a:avLst/>
          </a:prstGeom>
          <a:noFill/>
          <a:ln w="38100" algn="ctr">
            <a:solidFill>
              <a:srgbClr val="008CD6"/>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1230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38" y="2952750"/>
            <a:ext cx="9151938" cy="3968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lgn="ctr">
                <a:solidFill>
                  <a:srgbClr val="008CD6"/>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21" name="Straight Arrow Connector 20"/>
          <p:cNvCxnSpPr>
            <a:cxnSpLocks noChangeShapeType="1"/>
          </p:cNvCxnSpPr>
          <p:nvPr/>
        </p:nvCxnSpPr>
        <p:spPr bwMode="auto">
          <a:xfrm flipV="1">
            <a:off x="8805863" y="3573463"/>
            <a:ext cx="0" cy="409575"/>
          </a:xfrm>
          <a:prstGeom prst="straightConnector1">
            <a:avLst/>
          </a:prstGeom>
          <a:noFill/>
          <a:ln w="38100" algn="ctr">
            <a:solidFill>
              <a:srgbClr val="008CD6"/>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4" name="Straight Arrow Connector 23"/>
          <p:cNvCxnSpPr>
            <a:cxnSpLocks noChangeShapeType="1"/>
          </p:cNvCxnSpPr>
          <p:nvPr/>
        </p:nvCxnSpPr>
        <p:spPr bwMode="auto">
          <a:xfrm flipV="1">
            <a:off x="6732588" y="3597275"/>
            <a:ext cx="0" cy="385763"/>
          </a:xfrm>
          <a:prstGeom prst="straightConnector1">
            <a:avLst/>
          </a:prstGeom>
          <a:noFill/>
          <a:ln w="38100" algn="ctr">
            <a:solidFill>
              <a:srgbClr val="008CD6"/>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2969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38" y="956952"/>
            <a:ext cx="9134475" cy="58687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31323508"/>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par>
                          <p:cTn id="7" fill="hold" nodeType="afterGroup">
                            <p:stCondLst>
                              <p:cond delay="0"/>
                            </p:stCondLst>
                            <p:childTnLst>
                              <p:par>
                                <p:cTn id="8" presetID="1" presetClass="entr" presetSubtype="0" fill="hold" nodeType="afterEffect">
                                  <p:stCondLst>
                                    <p:cond delay="0"/>
                                  </p:stCondLst>
                                  <p:childTnLst>
                                    <p:set>
                                      <p:cBhvr>
                                        <p:cTn id="9" dur="1" fill="hold">
                                          <p:stCondLst>
                                            <p:cond delay="0"/>
                                          </p:stCondLst>
                                        </p:cTn>
                                        <p:tgtEl>
                                          <p:spTgt spid="5"/>
                                        </p:tgtEl>
                                        <p:attrNameLst>
                                          <p:attrName>style.visibility</p:attrName>
                                        </p:attrNameLst>
                                      </p:cBhvr>
                                      <p:to>
                                        <p:strVal val="visible"/>
                                      </p:to>
                                    </p:set>
                                  </p:childTnLst>
                                </p:cTn>
                              </p:par>
                            </p:childTnLst>
                          </p:cTn>
                        </p:par>
                      </p:childTnLst>
                    </p:cTn>
                  </p:par>
                  <p:par>
                    <p:cTn id="10" fill="hold" nodeType="clickPar">
                      <p:stCondLst>
                        <p:cond delay="indefinite"/>
                      </p:stCondLst>
                      <p:childTnLst>
                        <p:par>
                          <p:cTn id="11" fill="hold" nodeType="withGroup">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childTnLst>
                                </p:cTn>
                              </p:par>
                              <p:par>
                                <p:cTn id="14" presetID="1" presetClass="entr" presetSubtype="0" fill="hold" nodeType="withEffect">
                                  <p:stCondLst>
                                    <p:cond delay="0"/>
                                  </p:stCondLst>
                                  <p:childTnLst>
                                    <p:set>
                                      <p:cBhvr>
                                        <p:cTn id="15" dur="1" fill="hold">
                                          <p:stCondLst>
                                            <p:cond delay="0"/>
                                          </p:stCondLst>
                                        </p:cTn>
                                        <p:tgtEl>
                                          <p:spTgt spid="12"/>
                                        </p:tgtEl>
                                        <p:attrNameLst>
                                          <p:attrName>style.visibility</p:attrName>
                                        </p:attrNameLst>
                                      </p:cBhvr>
                                      <p:to>
                                        <p:strVal val="visible"/>
                                      </p:to>
                                    </p:set>
                                  </p:childTnLst>
                                </p:cTn>
                              </p:par>
                            </p:childTnLst>
                          </p:cTn>
                        </p:par>
                      </p:childTnLst>
                    </p:cTn>
                  </p:par>
                  <p:par>
                    <p:cTn id="16" fill="hold" nodeType="clickPar">
                      <p:stCondLst>
                        <p:cond delay="indefinite"/>
                      </p:stCondLst>
                      <p:childTnLst>
                        <p:par>
                          <p:cTn id="17" fill="hold" nodeType="withGroup">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20"/>
                                        </p:tgtEl>
                                        <p:attrNameLst>
                                          <p:attrName>style.visibility</p:attrName>
                                        </p:attrNameLst>
                                      </p:cBhvr>
                                      <p:to>
                                        <p:strVal val="visible"/>
                                      </p:to>
                                    </p:set>
                                  </p:childTnLst>
                                </p:cTn>
                              </p:par>
                              <p:par>
                                <p:cTn id="20" presetID="1" presetClass="entr" presetSubtype="0" fill="hold" nodeType="withEffect">
                                  <p:stCondLst>
                                    <p:cond delay="0"/>
                                  </p:stCondLst>
                                  <p:childTnLst>
                                    <p:set>
                                      <p:cBhvr>
                                        <p:cTn id="21" dur="1" fill="hold">
                                          <p:stCondLst>
                                            <p:cond delay="0"/>
                                          </p:stCondLst>
                                        </p:cTn>
                                        <p:tgtEl>
                                          <p:spTgt spid="22"/>
                                        </p:tgtEl>
                                        <p:attrNameLst>
                                          <p:attrName>style.visibility</p:attrName>
                                        </p:attrNameLst>
                                      </p:cBhvr>
                                      <p:to>
                                        <p:strVal val="visible"/>
                                      </p:to>
                                    </p:set>
                                  </p:childTnLst>
                                </p:cTn>
                              </p:par>
                            </p:childTnLst>
                          </p:cTn>
                        </p:par>
                      </p:childTnLst>
                    </p:cTn>
                  </p:par>
                  <p:par>
                    <p:cTn id="22" fill="hold" nodeType="clickPar">
                      <p:stCondLst>
                        <p:cond delay="indefinite"/>
                      </p:stCondLst>
                      <p:childTnLst>
                        <p:par>
                          <p:cTn id="23" fill="hold" nodeType="withGroup">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25"/>
                                        </p:tgtEl>
                                        <p:attrNameLst>
                                          <p:attrName>style.visibility</p:attrName>
                                        </p:attrNameLst>
                                      </p:cBhvr>
                                      <p:to>
                                        <p:strVal val="visible"/>
                                      </p:to>
                                    </p:set>
                                  </p:childTnLst>
                                </p:cTn>
                              </p:par>
                              <p:par>
                                <p:cTn id="26" presetID="1" presetClass="entr" presetSubtype="0" fill="hold" nodeType="withEffect">
                                  <p:stCondLst>
                                    <p:cond delay="0"/>
                                  </p:stCondLst>
                                  <p:childTnLst>
                                    <p:set>
                                      <p:cBhvr>
                                        <p:cTn id="27" dur="1" fill="hold">
                                          <p:stCondLst>
                                            <p:cond delay="0"/>
                                          </p:stCondLst>
                                        </p:cTn>
                                        <p:tgtEl>
                                          <p:spTgt spid="30"/>
                                        </p:tgtEl>
                                        <p:attrNameLst>
                                          <p:attrName>style.visibility</p:attrName>
                                        </p:attrNameLst>
                                      </p:cBhvr>
                                      <p:to>
                                        <p:strVal val="visible"/>
                                      </p:to>
                                    </p:set>
                                  </p:childTnLst>
                                </p:cTn>
                              </p:par>
                              <p:par>
                                <p:cTn id="28" presetID="1" presetClass="entr" presetSubtype="0" fill="hold" nodeType="withEffect">
                                  <p:stCondLst>
                                    <p:cond delay="0"/>
                                  </p:stCondLst>
                                  <p:childTnLst>
                                    <p:set>
                                      <p:cBhvr>
                                        <p:cTn id="29" dur="1" fill="hold">
                                          <p:stCondLst>
                                            <p:cond delay="0"/>
                                          </p:stCondLst>
                                        </p:cTn>
                                        <p:tgtEl>
                                          <p:spTgt spid="21"/>
                                        </p:tgtEl>
                                        <p:attrNameLst>
                                          <p:attrName>style.visibility</p:attrName>
                                        </p:attrNameLst>
                                      </p:cBhvr>
                                      <p:to>
                                        <p:strVal val="visible"/>
                                      </p:to>
                                    </p:set>
                                  </p:childTnLst>
                                </p:cTn>
                              </p:par>
                              <p:par>
                                <p:cTn id="30" presetID="1" presetClass="entr" presetSubtype="0" fill="hold" nodeType="withEffect">
                                  <p:stCondLst>
                                    <p:cond delay="0"/>
                                  </p:stCondLst>
                                  <p:childTnLst>
                                    <p:set>
                                      <p:cBhvr>
                                        <p:cTn id="31" dur="1" fill="hold">
                                          <p:stCondLst>
                                            <p:cond delay="0"/>
                                          </p:stCondLst>
                                        </p:cTn>
                                        <p:tgtEl>
                                          <p:spTgt spid="24"/>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nodeType="clickEffect">
                                  <p:stCondLst>
                                    <p:cond delay="0"/>
                                  </p:stCondLst>
                                  <p:childTnLst>
                                    <p:set>
                                      <p:cBhvr>
                                        <p:cTn id="35" dur="1" fill="hold">
                                          <p:stCondLst>
                                            <p:cond delay="0"/>
                                          </p:stCondLst>
                                        </p:cTn>
                                        <p:tgtEl>
                                          <p:spTgt spid="29698"/>
                                        </p:tgtEl>
                                        <p:attrNameLst>
                                          <p:attrName>style.visibility</p:attrName>
                                        </p:attrNameLst>
                                      </p:cBhvr>
                                      <p:to>
                                        <p:strVal val="visible"/>
                                      </p:to>
                                    </p:set>
                                    <p:animEffect transition="in" filter="barn(inVertical)">
                                      <p:cBhvr>
                                        <p:cTn id="36" dur="500"/>
                                        <p:tgtEl>
                                          <p:spTgt spid="296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 grpId="0"/>
      <p:bldP spid="20" grpId="0"/>
      <p:bldP spid="2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67544" y="1340768"/>
            <a:ext cx="8229600" cy="4525963"/>
          </a:xfrm>
        </p:spPr>
        <p:txBody>
          <a:bodyPr>
            <a:normAutofit lnSpcReduction="10000"/>
          </a:bodyPr>
          <a:lstStyle/>
          <a:p>
            <a:pPr marL="514350" indent="-514350">
              <a:buFont typeface="+mj-lt"/>
              <a:buAutoNum type="arabicPeriod"/>
            </a:pPr>
            <a:r>
              <a:rPr lang="en-NZ" dirty="0" smtClean="0"/>
              <a:t>Assessment of Dynamic Pathway in COPD in Primary care- </a:t>
            </a:r>
            <a:r>
              <a:rPr lang="en-NZ" sz="2000" dirty="0" smtClean="0"/>
              <a:t>J Garrett, F Horwood, A Collingwood, A </a:t>
            </a:r>
            <a:r>
              <a:rPr lang="en-NZ" sz="2000" dirty="0" err="1" smtClean="0"/>
              <a:t>Moffit</a:t>
            </a:r>
            <a:r>
              <a:rPr lang="en-NZ" sz="2000" dirty="0" smtClean="0"/>
              <a:t>, et al (HRC application/CMDHB)</a:t>
            </a:r>
          </a:p>
          <a:p>
            <a:pPr marL="514350" indent="-514350">
              <a:buFont typeface="+mj-lt"/>
              <a:buAutoNum type="arabicPeriod"/>
            </a:pPr>
            <a:endParaRPr lang="en-NZ" sz="2400" b="1" i="1" dirty="0" smtClean="0"/>
          </a:p>
          <a:p>
            <a:pPr marL="514350" indent="-514350">
              <a:buFont typeface="+mj-lt"/>
              <a:buAutoNum type="arabicPeriod"/>
            </a:pPr>
            <a:r>
              <a:rPr lang="en-NZ" dirty="0" smtClean="0"/>
              <a:t>Assessment of Effect of Discharge Bundles in COPD – </a:t>
            </a:r>
            <a:r>
              <a:rPr lang="en-NZ" sz="2000" dirty="0" smtClean="0"/>
              <a:t>F Horwood, N Jepsen, J Garrett, N Cornea (CMDHB) </a:t>
            </a:r>
          </a:p>
          <a:p>
            <a:pPr marL="514350" indent="-514350">
              <a:buFont typeface="+mj-lt"/>
              <a:buAutoNum type="arabicPeriod"/>
            </a:pPr>
            <a:endParaRPr lang="en-NZ" sz="2000" dirty="0"/>
          </a:p>
          <a:p>
            <a:pPr marL="514350" indent="-514350">
              <a:buFont typeface="+mj-lt"/>
              <a:buAutoNum type="arabicPeriod"/>
            </a:pPr>
            <a:r>
              <a:rPr lang="en-NZ" sz="2800" b="1" dirty="0" smtClean="0"/>
              <a:t>Assessment</a:t>
            </a:r>
            <a:r>
              <a:rPr lang="en-NZ" sz="2000" dirty="0" smtClean="0"/>
              <a:t> </a:t>
            </a:r>
            <a:r>
              <a:rPr lang="en-NZ" sz="2800" b="1" dirty="0" smtClean="0"/>
              <a:t>of Effect of Robots on Readmission rates in  recently discharged COPD patients- </a:t>
            </a:r>
            <a:r>
              <a:rPr lang="en-NZ" sz="2000" dirty="0" smtClean="0"/>
              <a:t>E Broadbent, J Garrett, B McDonald, et al (HRC, University of Auckland/CMDHB)</a:t>
            </a:r>
            <a:endParaRPr lang="en-NZ" sz="2800" dirty="0" smtClean="0"/>
          </a:p>
          <a:p>
            <a:pPr marL="514350" indent="-514350">
              <a:buFont typeface="+mj-lt"/>
              <a:buAutoNum type="arabicPeriod"/>
            </a:pPr>
            <a:endParaRPr lang="en-NZ" dirty="0"/>
          </a:p>
        </p:txBody>
      </p:sp>
      <p:sp>
        <p:nvSpPr>
          <p:cNvPr id="2" name="Title 1"/>
          <p:cNvSpPr>
            <a:spLocks noGrp="1"/>
          </p:cNvSpPr>
          <p:nvPr>
            <p:ph type="title"/>
          </p:nvPr>
        </p:nvSpPr>
        <p:spPr/>
        <p:txBody>
          <a:bodyPr/>
          <a:lstStyle/>
          <a:p>
            <a:r>
              <a:rPr lang="en-NZ" b="1" dirty="0" smtClean="0"/>
              <a:t>COPD</a:t>
            </a:r>
            <a:endParaRPr lang="en-NZ" b="1" dirty="0"/>
          </a:p>
        </p:txBody>
      </p:sp>
    </p:spTree>
    <p:extLst>
      <p:ext uri="{BB962C8B-B14F-4D97-AF65-F5344CB8AC3E}">
        <p14:creationId xmlns:p14="http://schemas.microsoft.com/office/powerpoint/2010/main" val="22699230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8" y="1393825"/>
            <a:ext cx="8640960" cy="40703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rot="1807412">
            <a:off x="4391772" y="1609237"/>
            <a:ext cx="1152128" cy="378991"/>
          </a:xfrm>
          <a:prstGeom prst="rect">
            <a:avLst/>
          </a:prstGeom>
          <a:solidFill>
            <a:schemeClr val="bg1"/>
          </a:solidFill>
        </p:spPr>
        <p:txBody>
          <a:bodyPr wrap="square" rtlCol="0">
            <a:spAutoFit/>
          </a:bodyPr>
          <a:lstStyle/>
          <a:p>
            <a:pPr fontAlgn="auto">
              <a:spcBef>
                <a:spcPts val="0"/>
              </a:spcBef>
              <a:spcAft>
                <a:spcPts val="0"/>
              </a:spcAft>
            </a:pPr>
            <a:endParaRPr lang="en-NZ" dirty="0">
              <a:solidFill>
                <a:prstClr val="black"/>
              </a:solidFill>
              <a:latin typeface="Lucida Sans Unicode"/>
            </a:endParaRPr>
          </a:p>
        </p:txBody>
      </p:sp>
      <p:sp>
        <p:nvSpPr>
          <p:cNvPr id="6" name="TextBox 5"/>
          <p:cNvSpPr txBox="1"/>
          <p:nvPr/>
        </p:nvSpPr>
        <p:spPr>
          <a:xfrm>
            <a:off x="4067944" y="1235765"/>
            <a:ext cx="1656184" cy="378991"/>
          </a:xfrm>
          <a:prstGeom prst="rect">
            <a:avLst/>
          </a:prstGeom>
          <a:solidFill>
            <a:schemeClr val="bg1"/>
          </a:solidFill>
        </p:spPr>
        <p:txBody>
          <a:bodyPr wrap="square" rtlCol="0">
            <a:spAutoFit/>
          </a:bodyPr>
          <a:lstStyle/>
          <a:p>
            <a:pPr fontAlgn="auto">
              <a:spcBef>
                <a:spcPts val="0"/>
              </a:spcBef>
              <a:spcAft>
                <a:spcPts val="0"/>
              </a:spcAft>
            </a:pPr>
            <a:endParaRPr lang="en-NZ" dirty="0">
              <a:solidFill>
                <a:prstClr val="black"/>
              </a:solidFill>
              <a:latin typeface="Lucida Sans Unicode"/>
            </a:endParaRPr>
          </a:p>
        </p:txBody>
      </p:sp>
      <p:sp>
        <p:nvSpPr>
          <p:cNvPr id="7" name="TextBox 6"/>
          <p:cNvSpPr txBox="1"/>
          <p:nvPr/>
        </p:nvSpPr>
        <p:spPr>
          <a:xfrm rot="2144356">
            <a:off x="4191894" y="1874706"/>
            <a:ext cx="1152128" cy="378991"/>
          </a:xfrm>
          <a:prstGeom prst="rect">
            <a:avLst/>
          </a:prstGeom>
          <a:solidFill>
            <a:schemeClr val="bg1"/>
          </a:solidFill>
        </p:spPr>
        <p:txBody>
          <a:bodyPr wrap="square" rtlCol="0">
            <a:spAutoFit/>
          </a:bodyPr>
          <a:lstStyle/>
          <a:p>
            <a:pPr fontAlgn="auto">
              <a:spcBef>
                <a:spcPts val="0"/>
              </a:spcBef>
              <a:spcAft>
                <a:spcPts val="0"/>
              </a:spcAft>
            </a:pPr>
            <a:endParaRPr lang="en-NZ" dirty="0">
              <a:solidFill>
                <a:prstClr val="black"/>
              </a:solidFill>
              <a:latin typeface="Lucida Sans Unicode"/>
            </a:endParaRPr>
          </a:p>
        </p:txBody>
      </p:sp>
      <p:sp>
        <p:nvSpPr>
          <p:cNvPr id="8" name="TextBox 7"/>
          <p:cNvSpPr txBox="1"/>
          <p:nvPr/>
        </p:nvSpPr>
        <p:spPr>
          <a:xfrm rot="19346518">
            <a:off x="6273449" y="1388809"/>
            <a:ext cx="1152128" cy="378991"/>
          </a:xfrm>
          <a:prstGeom prst="rect">
            <a:avLst/>
          </a:prstGeom>
          <a:solidFill>
            <a:schemeClr val="bg1"/>
          </a:solidFill>
        </p:spPr>
        <p:txBody>
          <a:bodyPr wrap="square" rtlCol="0">
            <a:spAutoFit/>
          </a:bodyPr>
          <a:lstStyle/>
          <a:p>
            <a:pPr fontAlgn="auto">
              <a:spcBef>
                <a:spcPts val="0"/>
              </a:spcBef>
              <a:spcAft>
                <a:spcPts val="0"/>
              </a:spcAft>
            </a:pPr>
            <a:endParaRPr lang="en-NZ" dirty="0">
              <a:solidFill>
                <a:prstClr val="black"/>
              </a:solidFill>
              <a:latin typeface="Lucida Sans Unicode"/>
            </a:endParaRPr>
          </a:p>
        </p:txBody>
      </p:sp>
      <p:sp>
        <p:nvSpPr>
          <p:cNvPr id="9" name="TextBox 8"/>
          <p:cNvSpPr txBox="1"/>
          <p:nvPr/>
        </p:nvSpPr>
        <p:spPr>
          <a:xfrm>
            <a:off x="6444208" y="1617130"/>
            <a:ext cx="1152128" cy="378991"/>
          </a:xfrm>
          <a:prstGeom prst="rect">
            <a:avLst/>
          </a:prstGeom>
          <a:solidFill>
            <a:schemeClr val="bg1"/>
          </a:solidFill>
        </p:spPr>
        <p:txBody>
          <a:bodyPr wrap="square" rtlCol="0">
            <a:spAutoFit/>
          </a:bodyPr>
          <a:lstStyle/>
          <a:p>
            <a:pPr fontAlgn="auto">
              <a:spcBef>
                <a:spcPts val="0"/>
              </a:spcBef>
              <a:spcAft>
                <a:spcPts val="0"/>
              </a:spcAft>
            </a:pPr>
            <a:endParaRPr lang="en-NZ" dirty="0">
              <a:solidFill>
                <a:prstClr val="black"/>
              </a:solidFill>
              <a:latin typeface="Lucida Sans Unicode"/>
            </a:endParaRPr>
          </a:p>
        </p:txBody>
      </p:sp>
      <p:sp>
        <p:nvSpPr>
          <p:cNvPr id="10" name="TextBox 9"/>
          <p:cNvSpPr txBox="1"/>
          <p:nvPr/>
        </p:nvSpPr>
        <p:spPr>
          <a:xfrm rot="19346518">
            <a:off x="6008272" y="1046269"/>
            <a:ext cx="1152128" cy="378991"/>
          </a:xfrm>
          <a:prstGeom prst="rect">
            <a:avLst/>
          </a:prstGeom>
          <a:solidFill>
            <a:schemeClr val="bg1"/>
          </a:solidFill>
        </p:spPr>
        <p:txBody>
          <a:bodyPr wrap="square" rtlCol="0">
            <a:spAutoFit/>
          </a:bodyPr>
          <a:lstStyle/>
          <a:p>
            <a:pPr fontAlgn="auto">
              <a:spcBef>
                <a:spcPts val="0"/>
              </a:spcBef>
              <a:spcAft>
                <a:spcPts val="0"/>
              </a:spcAft>
            </a:pPr>
            <a:endParaRPr lang="en-NZ" dirty="0">
              <a:solidFill>
                <a:prstClr val="black"/>
              </a:solidFill>
              <a:latin typeface="Lucida Sans Unicode"/>
            </a:endParaRPr>
          </a:p>
        </p:txBody>
      </p:sp>
      <p:sp>
        <p:nvSpPr>
          <p:cNvPr id="11" name="TextBox 10"/>
          <p:cNvSpPr txBox="1"/>
          <p:nvPr/>
        </p:nvSpPr>
        <p:spPr>
          <a:xfrm rot="19346518">
            <a:off x="6227163" y="1204330"/>
            <a:ext cx="1152128" cy="378991"/>
          </a:xfrm>
          <a:prstGeom prst="rect">
            <a:avLst/>
          </a:prstGeom>
          <a:solidFill>
            <a:schemeClr val="bg1"/>
          </a:solidFill>
        </p:spPr>
        <p:txBody>
          <a:bodyPr wrap="square" rtlCol="0">
            <a:spAutoFit/>
          </a:bodyPr>
          <a:lstStyle/>
          <a:p>
            <a:pPr fontAlgn="auto">
              <a:spcBef>
                <a:spcPts val="0"/>
              </a:spcBef>
              <a:spcAft>
                <a:spcPts val="0"/>
              </a:spcAft>
            </a:pPr>
            <a:endParaRPr lang="en-NZ" dirty="0">
              <a:solidFill>
                <a:prstClr val="black"/>
              </a:solidFill>
              <a:latin typeface="Lucida Sans Unicode"/>
            </a:endParaRPr>
          </a:p>
        </p:txBody>
      </p:sp>
      <p:sp>
        <p:nvSpPr>
          <p:cNvPr id="12" name="TextBox 11"/>
          <p:cNvSpPr txBox="1"/>
          <p:nvPr/>
        </p:nvSpPr>
        <p:spPr>
          <a:xfrm rot="19346518">
            <a:off x="6245268" y="1283711"/>
            <a:ext cx="1152128" cy="378991"/>
          </a:xfrm>
          <a:prstGeom prst="rect">
            <a:avLst/>
          </a:prstGeom>
          <a:solidFill>
            <a:schemeClr val="bg1"/>
          </a:solidFill>
        </p:spPr>
        <p:txBody>
          <a:bodyPr wrap="square" rtlCol="0">
            <a:spAutoFit/>
          </a:bodyPr>
          <a:lstStyle/>
          <a:p>
            <a:pPr fontAlgn="auto">
              <a:spcBef>
                <a:spcPts val="0"/>
              </a:spcBef>
              <a:spcAft>
                <a:spcPts val="0"/>
              </a:spcAft>
            </a:pPr>
            <a:endParaRPr lang="en-NZ" dirty="0">
              <a:solidFill>
                <a:prstClr val="black"/>
              </a:solidFill>
              <a:latin typeface="Lucida Sans Unicode"/>
            </a:endParaRPr>
          </a:p>
        </p:txBody>
      </p:sp>
      <p:sp>
        <p:nvSpPr>
          <p:cNvPr id="13" name="TextBox 12"/>
          <p:cNvSpPr txBox="1"/>
          <p:nvPr/>
        </p:nvSpPr>
        <p:spPr>
          <a:xfrm rot="19346518">
            <a:off x="6436783" y="1546505"/>
            <a:ext cx="1152128" cy="378991"/>
          </a:xfrm>
          <a:prstGeom prst="rect">
            <a:avLst/>
          </a:prstGeom>
          <a:solidFill>
            <a:schemeClr val="bg1"/>
          </a:solidFill>
        </p:spPr>
        <p:txBody>
          <a:bodyPr wrap="square" rtlCol="0">
            <a:spAutoFit/>
          </a:bodyPr>
          <a:lstStyle/>
          <a:p>
            <a:pPr fontAlgn="auto">
              <a:spcBef>
                <a:spcPts val="0"/>
              </a:spcBef>
              <a:spcAft>
                <a:spcPts val="0"/>
              </a:spcAft>
            </a:pPr>
            <a:endParaRPr lang="en-NZ" dirty="0">
              <a:solidFill>
                <a:prstClr val="black"/>
              </a:solidFill>
              <a:latin typeface="Lucida Sans Unicode"/>
            </a:endParaRPr>
          </a:p>
        </p:txBody>
      </p:sp>
      <p:sp>
        <p:nvSpPr>
          <p:cNvPr id="14" name="TextBox 13"/>
          <p:cNvSpPr txBox="1"/>
          <p:nvPr/>
        </p:nvSpPr>
        <p:spPr>
          <a:xfrm rot="1807412">
            <a:off x="4509434" y="1461421"/>
            <a:ext cx="1152128" cy="378991"/>
          </a:xfrm>
          <a:prstGeom prst="rect">
            <a:avLst/>
          </a:prstGeom>
          <a:solidFill>
            <a:schemeClr val="bg1"/>
          </a:solidFill>
        </p:spPr>
        <p:txBody>
          <a:bodyPr wrap="square" rtlCol="0">
            <a:spAutoFit/>
          </a:bodyPr>
          <a:lstStyle/>
          <a:p>
            <a:pPr fontAlgn="auto">
              <a:spcBef>
                <a:spcPts val="0"/>
              </a:spcBef>
              <a:spcAft>
                <a:spcPts val="0"/>
              </a:spcAft>
            </a:pPr>
            <a:endParaRPr lang="en-NZ" dirty="0">
              <a:solidFill>
                <a:prstClr val="black"/>
              </a:solidFill>
              <a:latin typeface="Lucida Sans Unicode"/>
            </a:endParaRPr>
          </a:p>
        </p:txBody>
      </p:sp>
      <p:sp>
        <p:nvSpPr>
          <p:cNvPr id="15" name="TextBox 14"/>
          <p:cNvSpPr txBox="1"/>
          <p:nvPr/>
        </p:nvSpPr>
        <p:spPr>
          <a:xfrm rot="1807412">
            <a:off x="4629114" y="1283710"/>
            <a:ext cx="1152128" cy="378991"/>
          </a:xfrm>
          <a:prstGeom prst="rect">
            <a:avLst/>
          </a:prstGeom>
          <a:solidFill>
            <a:schemeClr val="bg1"/>
          </a:solidFill>
        </p:spPr>
        <p:txBody>
          <a:bodyPr wrap="square" rtlCol="0">
            <a:spAutoFit/>
          </a:bodyPr>
          <a:lstStyle/>
          <a:p>
            <a:pPr fontAlgn="auto">
              <a:spcBef>
                <a:spcPts val="0"/>
              </a:spcBef>
              <a:spcAft>
                <a:spcPts val="0"/>
              </a:spcAft>
            </a:pPr>
            <a:endParaRPr lang="en-NZ" dirty="0">
              <a:solidFill>
                <a:prstClr val="black"/>
              </a:solidFill>
              <a:latin typeface="Lucida Sans Unicode"/>
            </a:endParaRPr>
          </a:p>
        </p:txBody>
      </p:sp>
      <p:sp>
        <p:nvSpPr>
          <p:cNvPr id="16" name="TextBox 15"/>
          <p:cNvSpPr txBox="1"/>
          <p:nvPr/>
        </p:nvSpPr>
        <p:spPr>
          <a:xfrm rot="1807412">
            <a:off x="4817943" y="1014955"/>
            <a:ext cx="1152128" cy="378991"/>
          </a:xfrm>
          <a:prstGeom prst="rect">
            <a:avLst/>
          </a:prstGeom>
          <a:solidFill>
            <a:schemeClr val="bg1"/>
          </a:solidFill>
        </p:spPr>
        <p:txBody>
          <a:bodyPr wrap="square" rtlCol="0">
            <a:spAutoFit/>
          </a:bodyPr>
          <a:lstStyle/>
          <a:p>
            <a:pPr fontAlgn="auto">
              <a:spcBef>
                <a:spcPts val="0"/>
              </a:spcBef>
              <a:spcAft>
                <a:spcPts val="0"/>
              </a:spcAft>
            </a:pPr>
            <a:endParaRPr lang="en-NZ" dirty="0">
              <a:solidFill>
                <a:prstClr val="black"/>
              </a:solidFill>
              <a:latin typeface="Lucida Sans Unicode"/>
            </a:endParaRPr>
          </a:p>
        </p:txBody>
      </p:sp>
    </p:spTree>
    <p:extLst>
      <p:ext uri="{BB962C8B-B14F-4D97-AF65-F5344CB8AC3E}">
        <p14:creationId xmlns:p14="http://schemas.microsoft.com/office/powerpoint/2010/main" val="88005675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fontAlgn="auto">
              <a:spcAft>
                <a:spcPts val="0"/>
              </a:spcAft>
              <a:defRPr/>
            </a:pPr>
            <a:r>
              <a:rPr lang="en-US" dirty="0" smtClean="0">
                <a:solidFill>
                  <a:srgbClr val="000000"/>
                </a:solidFill>
              </a:rPr>
              <a:t>The robot</a:t>
            </a:r>
            <a:endParaRPr lang="en-US" dirty="0">
              <a:solidFill>
                <a:srgbClr val="000000"/>
              </a:solidFill>
            </a:endParaRPr>
          </a:p>
        </p:txBody>
      </p:sp>
      <p:pic>
        <p:nvPicPr>
          <p:cNvPr id="16386" name="Content Placeholder 3" descr="IRobiQ Mann.jpg"/>
          <p:cNvPicPr>
            <a:picLocks noGrp="1" noChangeAspect="1"/>
          </p:cNvPicPr>
          <p:nvPr>
            <p:ph idx="1"/>
          </p:nvPr>
        </p:nvPicPr>
        <p:blipFill>
          <a:blip r:embed="rId2"/>
          <a:srcRect l="-106139" r="-106139"/>
          <a:stretch>
            <a:fillRect/>
          </a:stretch>
        </p:blipFill>
        <p:spPr>
          <a:xfrm>
            <a:off x="-2135188" y="1914525"/>
            <a:ext cx="7424738" cy="4211638"/>
          </a:xfrm>
        </p:spPr>
      </p:pic>
      <p:sp>
        <p:nvSpPr>
          <p:cNvPr id="16387" name="TextBox 4"/>
          <p:cNvSpPr txBox="1">
            <a:spLocks noChangeArrowheads="1"/>
          </p:cNvSpPr>
          <p:nvPr/>
        </p:nvSpPr>
        <p:spPr bwMode="auto">
          <a:xfrm>
            <a:off x="3125788" y="1946275"/>
            <a:ext cx="5561012" cy="4216400"/>
          </a:xfrm>
          <a:prstGeom prst="rect">
            <a:avLst/>
          </a:prstGeom>
          <a:noFill/>
          <a:ln w="9525">
            <a:noFill/>
            <a:miter lim="800000"/>
            <a:headEnd/>
            <a:tailEnd/>
          </a:ln>
        </p:spPr>
        <p:txBody>
          <a:bodyPr>
            <a:spAutoFit/>
          </a:bodyPr>
          <a:lstStyle/>
          <a:p>
            <a:pPr>
              <a:spcAft>
                <a:spcPts val="1800"/>
              </a:spcAft>
            </a:pPr>
            <a:r>
              <a:rPr lang="en-US" sz="2000" dirty="0" err="1">
                <a:solidFill>
                  <a:srgbClr val="000000"/>
                </a:solidFill>
                <a:cs typeface="Arial" charset="0"/>
              </a:rPr>
              <a:t>Irobi</a:t>
            </a:r>
            <a:r>
              <a:rPr lang="en-US" sz="2000" dirty="0">
                <a:solidFill>
                  <a:srgbClr val="000000"/>
                </a:solidFill>
                <a:cs typeface="Arial" charset="0"/>
              </a:rPr>
              <a:t> is made in Korea by </a:t>
            </a:r>
            <a:r>
              <a:rPr lang="en-US" sz="2000" dirty="0" err="1">
                <a:solidFill>
                  <a:srgbClr val="000000"/>
                </a:solidFill>
                <a:cs typeface="Arial" charset="0"/>
              </a:rPr>
              <a:t>Yujin</a:t>
            </a:r>
            <a:r>
              <a:rPr lang="en-US" sz="2000" dirty="0">
                <a:solidFill>
                  <a:srgbClr val="000000"/>
                </a:solidFill>
                <a:cs typeface="Arial" charset="0"/>
              </a:rPr>
              <a:t> Robot Ltd</a:t>
            </a:r>
          </a:p>
          <a:p>
            <a:pPr>
              <a:spcAft>
                <a:spcPts val="1800"/>
              </a:spcAft>
            </a:pPr>
            <a:r>
              <a:rPr lang="en-US" sz="2000" dirty="0">
                <a:solidFill>
                  <a:srgbClr val="000000"/>
                </a:solidFill>
                <a:cs typeface="Arial" charset="0"/>
              </a:rPr>
              <a:t>Programmed for COPD patients by </a:t>
            </a:r>
            <a:r>
              <a:rPr lang="en-US" sz="2000" dirty="0" smtClean="0">
                <a:solidFill>
                  <a:srgbClr val="000000"/>
                </a:solidFill>
                <a:cs typeface="Arial" charset="0"/>
              </a:rPr>
              <a:t>University of Auckland engineers</a:t>
            </a:r>
            <a:endParaRPr lang="en-US" sz="2000" dirty="0">
              <a:solidFill>
                <a:srgbClr val="000000"/>
              </a:solidFill>
              <a:cs typeface="Arial" charset="0"/>
            </a:endParaRPr>
          </a:p>
          <a:p>
            <a:pPr>
              <a:spcAft>
                <a:spcPts val="1800"/>
              </a:spcAft>
            </a:pPr>
            <a:r>
              <a:rPr lang="en-US" sz="2000" dirty="0">
                <a:solidFill>
                  <a:srgbClr val="000000"/>
                </a:solidFill>
                <a:cs typeface="Arial" charset="0"/>
              </a:rPr>
              <a:t>About 30cm high</a:t>
            </a:r>
          </a:p>
          <a:p>
            <a:pPr>
              <a:spcAft>
                <a:spcPts val="1800"/>
              </a:spcAft>
            </a:pPr>
            <a:r>
              <a:rPr lang="en-US" sz="2000" dirty="0">
                <a:solidFill>
                  <a:srgbClr val="000000"/>
                </a:solidFill>
                <a:cs typeface="Arial" charset="0"/>
              </a:rPr>
              <a:t>Sits on a table</a:t>
            </a:r>
          </a:p>
          <a:p>
            <a:pPr>
              <a:spcAft>
                <a:spcPts val="1800"/>
              </a:spcAft>
            </a:pPr>
            <a:r>
              <a:rPr lang="en-US" sz="2000" dirty="0">
                <a:solidFill>
                  <a:srgbClr val="000000"/>
                </a:solidFill>
                <a:cs typeface="Arial" charset="0"/>
              </a:rPr>
              <a:t>Can move (on wheels), move its arms, alarms with lights when medication due, talk </a:t>
            </a:r>
          </a:p>
          <a:p>
            <a:pPr>
              <a:spcAft>
                <a:spcPts val="1800"/>
              </a:spcAft>
            </a:pPr>
            <a:r>
              <a:rPr lang="en-US" sz="2000" dirty="0">
                <a:solidFill>
                  <a:srgbClr val="000000"/>
                </a:solidFill>
                <a:cs typeface="Arial" charset="0"/>
              </a:rPr>
              <a:t>Most interactions are via touchscreen</a:t>
            </a:r>
          </a:p>
          <a:p>
            <a:endParaRPr lang="en-US" dirty="0">
              <a:solidFill>
                <a:srgbClr val="000000"/>
              </a:solidFill>
              <a:latin typeface="Palatino Linotype" pitchFamily="18" charset="0"/>
            </a:endParaRPr>
          </a:p>
        </p:txBody>
      </p:sp>
    </p:spTree>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3.xml.rels><?xml version="1.0" encoding="UTF-8" standalone="yes"?>
<Relationships xmlns="http://schemas.openxmlformats.org/package/2006/relationships"><Relationship Id="rId1" Type="http://schemas.openxmlformats.org/officeDocument/2006/relationships/image" Target="../media/image3.jpeg"/></Relationships>
</file>

<file path=ppt/theme/theme1.xml><?xml version="1.0" encoding="utf-8"?>
<a:theme xmlns:a="http://schemas.openxmlformats.org/drawingml/2006/main" name="Executive">
  <a:themeElements>
    <a:clrScheme name="Executive">
      <a:dk1>
        <a:sysClr val="windowText" lastClr="000000"/>
      </a:dk1>
      <a:lt1>
        <a:sysClr val="window" lastClr="FFFFFF"/>
      </a:lt1>
      <a:dk2>
        <a:srgbClr val="2F5897"/>
      </a:dk2>
      <a:lt2>
        <a:srgbClr val="E4E9EF"/>
      </a:lt2>
      <a:accent1>
        <a:srgbClr val="6076B4"/>
      </a:accent1>
      <a:accent2>
        <a:srgbClr val="9C5252"/>
      </a:accent2>
      <a:accent3>
        <a:srgbClr val="E68422"/>
      </a:accent3>
      <a:accent4>
        <a:srgbClr val="846648"/>
      </a:accent4>
      <a:accent5>
        <a:srgbClr val="63891F"/>
      </a:accent5>
      <a:accent6>
        <a:srgbClr val="758085"/>
      </a:accent6>
      <a:hlink>
        <a:srgbClr val="3399FF"/>
      </a:hlink>
      <a:folHlink>
        <a:srgbClr val="B2B2B2"/>
      </a:folHlink>
    </a:clrScheme>
    <a:fontScheme name="Executive">
      <a:majorFont>
        <a:latin typeface="Century Gothic"/>
        <a:ea typeface=""/>
        <a:cs typeface=""/>
        <a:font script="Jpan" typeface="ＭＳ ゴシック"/>
        <a:font script="Hang" typeface="HY중고딕"/>
        <a:font script="Hans" typeface="微软雅黑"/>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Palatino Linotype"/>
        <a:ea typeface=""/>
        <a:cs typeface=""/>
        <a:font script="Jpan" typeface="HGS明朝E"/>
        <a:font script="Hang" typeface="맑은 고딕"/>
        <a:font script="Hans" typeface="宋体"/>
        <a:font script="Hant" typeface="新細明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Executiv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8575" cap="flat" cmpd="sng" algn="ctr">
          <a:solidFill>
            <a:schemeClr val="phClr"/>
          </a:solidFill>
          <a:prstDash val="solid"/>
        </a:ln>
        <a:ln w="508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50000">
              <a:schemeClr val="phClr">
                <a:tint val="80000"/>
                <a:satMod val="250000"/>
              </a:schemeClr>
            </a:gs>
            <a:gs pos="76000">
              <a:schemeClr val="phClr">
                <a:tint val="90000"/>
                <a:shade val="90000"/>
                <a:satMod val="200000"/>
              </a:schemeClr>
            </a:gs>
            <a:gs pos="92000">
              <a:schemeClr val="phClr">
                <a:tint val="90000"/>
                <a:shade val="70000"/>
                <a:satMod val="250000"/>
              </a:schemeClr>
            </a:gs>
          </a:gsLst>
          <a:path path="circle">
            <a:fillToRect l="50000" t="50000" r="50000" b="50000"/>
          </a:path>
        </a:gradFill>
        <a:blipFill>
          <a:blip xmlns:r="http://schemas.openxmlformats.org/officeDocument/2006/relationships" r:embed="rId1">
            <a:duotone>
              <a:schemeClr val="phClr">
                <a:tint val="95000"/>
              </a:schemeClr>
              <a:schemeClr val="phClr">
                <a:shade val="90000"/>
              </a:schemeClr>
            </a:duotone>
          </a:blip>
          <a:tile tx="0" ty="0" sx="100000" sy="100000" flip="none" algn="tl"/>
        </a:blipFill>
      </a:bgFillStyleLst>
    </a:fmtScheme>
  </a:themeElements>
  <a:objectDefaults/>
  <a:extraClrSchemeLst/>
</a:theme>
</file>

<file path=ppt/theme/theme2.xml><?xml version="1.0" encoding="utf-8"?>
<a:theme xmlns:a="http://schemas.openxmlformats.org/drawingml/2006/main" name="CM Health PowerPoint template 2">
  <a:themeElements>
    <a:clrScheme name="CM Health PowerPoint template 2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M Health PowerPoint template 2">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38100" cap="flat" cmpd="sng" algn="ctr">
          <a:solidFill>
            <a:srgbClr val="008CD6"/>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GB"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38100" cap="flat" cmpd="sng" algn="ctr">
          <a:solidFill>
            <a:srgbClr val="008CD6"/>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GB" sz="1800" b="0" i="0" u="none" strike="noStrike" cap="none" normalizeH="0" baseline="0" smtClean="0">
            <a:ln>
              <a:noFill/>
            </a:ln>
            <a:solidFill>
              <a:schemeClr val="tx1"/>
            </a:solidFill>
            <a:effectLst/>
            <a:latin typeface="Arial" charset="0"/>
          </a:defRPr>
        </a:defPPr>
      </a:lstStyle>
    </a:lnDef>
  </a:objectDefaults>
  <a:extraClrSchemeLst>
    <a:extraClrScheme>
      <a:clrScheme name="CM Health PowerPoint template 2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M Health PowerPoint template 2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M Health PowerPoint template 2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M Health PowerPoint template 2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M Health PowerPoint template 2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M Health PowerPoint template 2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M Health PowerPoint template 2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M Health PowerPoint template 2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M Health PowerPoint template 2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M Health PowerPoint template 2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M Health PowerPoint template 2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M Health PowerPoint template 2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Concourse">
  <a:themeElements>
    <a:clrScheme name="Concourse">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fontScheme name="Concourse">
      <a:maj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font script="Geor" typeface="Sylfaen"/>
      </a:majorFont>
      <a:min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font script="Geor" typeface="Sylfaen"/>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65000"/>
                <a:satMod val="300000"/>
              </a:schemeClr>
            </a:gs>
          </a:gsLst>
          <a:path path="circle">
            <a:fillToRect l="65000" b="98000"/>
          </a:path>
        </a:gradFill>
        <a:blipFill>
          <a:blip xmlns:r="http://schemas.openxmlformats.org/officeDocument/2006/relationships" r:embed="rId1">
            <a:duotone>
              <a:schemeClr val="phClr">
                <a:shade val="60000"/>
                <a:satMod val="110000"/>
              </a:schemeClr>
              <a:schemeClr val="phClr">
                <a:tint val="95000"/>
              </a:schemeClr>
            </a:duotone>
          </a:blip>
          <a:tile tx="0" ty="0" sx="50000" sy="50000" flip="none" algn="tl"/>
        </a:blip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Slipstream.thmx</Template>
  <TotalTime>201</TotalTime>
  <Words>993</Words>
  <Application>Microsoft Office PowerPoint</Application>
  <PresentationFormat>On-screen Show (4:3)</PresentationFormat>
  <Paragraphs>168</Paragraphs>
  <Slides>42</Slides>
  <Notes>3</Notes>
  <HiddenSlides>0</HiddenSlides>
  <MMClips>5</MMClips>
  <ScaleCrop>false</ScaleCrop>
  <HeadingPairs>
    <vt:vector size="4" baseType="variant">
      <vt:variant>
        <vt:lpstr>Theme</vt:lpstr>
      </vt:variant>
      <vt:variant>
        <vt:i4>3</vt:i4>
      </vt:variant>
      <vt:variant>
        <vt:lpstr>Slide Titles</vt:lpstr>
      </vt:variant>
      <vt:variant>
        <vt:i4>42</vt:i4>
      </vt:variant>
    </vt:vector>
  </HeadingPairs>
  <TitlesOfParts>
    <vt:vector size="45" baseType="lpstr">
      <vt:lpstr>Executive</vt:lpstr>
      <vt:lpstr>CM Health PowerPoint template 2</vt:lpstr>
      <vt:lpstr>Concourse</vt:lpstr>
      <vt:lpstr>Can technology improve health outcomes in COPD patients?</vt:lpstr>
      <vt:lpstr>What are we introducing for patients with COPD and Asthma in Auckland, New Zealand (CMDHB)</vt:lpstr>
      <vt:lpstr>PowerPoint Presentation</vt:lpstr>
      <vt:lpstr>Number of hospital discharges in CMDHB (popn 480,000) by respiratory disease from 2000/03 to 2012/13 (Domicile view including IDFs), primary diagnosis</vt:lpstr>
      <vt:lpstr>Changing models of care</vt:lpstr>
      <vt:lpstr>System integration focused on the patient journey Goal:  Right care, right time, right place.</vt:lpstr>
      <vt:lpstr>COPD</vt:lpstr>
      <vt:lpstr>PowerPoint Presentation</vt:lpstr>
      <vt:lpstr>The robot</vt:lpstr>
      <vt:lpstr>PowerPoint Presentation</vt:lpstr>
      <vt:lpstr>Hypotheses</vt:lpstr>
      <vt:lpstr>Intervention</vt:lpstr>
      <vt:lpstr>PowerPoint Presentation</vt:lpstr>
      <vt:lpstr>PowerPoint Presentation</vt:lpstr>
      <vt:lpstr>PowerPoint Presentation</vt:lpstr>
      <vt:lpstr>How to perform oximetry measurement</vt:lpstr>
      <vt:lpstr>Inhaler technique-using spacer</vt:lpstr>
      <vt:lpstr>How to perform spirometry (lung function)</vt:lpstr>
      <vt:lpstr>Home Rehabilitation exercises </vt:lpstr>
      <vt:lpstr>Home rehabilitation exercises</vt:lpstr>
      <vt:lpstr>Smartinhaler</vt:lpstr>
      <vt:lpstr>There are Smartinhalers available for every inhaler in NZ</vt:lpstr>
      <vt:lpstr>Smartinhaler Platform</vt:lpstr>
      <vt:lpstr>Smartinhaler App</vt:lpstr>
      <vt:lpstr>Clinicians ability to assess adherence compromised</vt:lpstr>
      <vt:lpstr>Typical asthma patient profile</vt:lpstr>
      <vt:lpstr>Excellent adherence with prompting via  smartinhaler</vt:lpstr>
      <vt:lpstr>Median reliever medication use prior to ED attendance</vt:lpstr>
      <vt:lpstr>Method</vt:lpstr>
      <vt:lpstr>Recruitment details</vt:lpstr>
      <vt:lpstr>Inclusion/Exclusion Criteria for COPD Study</vt:lpstr>
      <vt:lpstr>Inclusion/Exclusion Criteria for COPD Study cont</vt:lpstr>
      <vt:lpstr>Control Group</vt:lpstr>
      <vt:lpstr>Study Design</vt:lpstr>
      <vt:lpstr>Primary Hypothesis</vt:lpstr>
      <vt:lpstr>Secondary Hypotheses</vt:lpstr>
      <vt:lpstr>Outcomes-(At 6 months)</vt:lpstr>
      <vt:lpstr>  News Hub Video Link  http://www.newshub.co.nz/nznews/companion-robots-help-chronic-lung-disease-patients-2016022415#axzz4186dyVuE </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Liz</dc:creator>
  <cp:lastModifiedBy>Jeffrey Garrett (CMDHB)</cp:lastModifiedBy>
  <cp:revision>36</cp:revision>
  <dcterms:created xsi:type="dcterms:W3CDTF">2015-08-18T07:06:54Z</dcterms:created>
  <dcterms:modified xsi:type="dcterms:W3CDTF">2016-06-17T23:29:06Z</dcterms:modified>
</cp:coreProperties>
</file>