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drawing5.xml" ContentType="application/vnd.ms-office.drawingml.diagramDrawing+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notesSlides/notesSlide4.xml" ContentType="application/vnd.openxmlformats-officedocument.presentationml.notesSlid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25"/>
  </p:notesMasterIdLst>
  <p:sldIdLst>
    <p:sldId id="281" r:id="rId3"/>
    <p:sldId id="256" r:id="rId4"/>
    <p:sldId id="262" r:id="rId5"/>
    <p:sldId id="263" r:id="rId6"/>
    <p:sldId id="259" r:id="rId7"/>
    <p:sldId id="268" r:id="rId8"/>
    <p:sldId id="260" r:id="rId9"/>
    <p:sldId id="276" r:id="rId10"/>
    <p:sldId id="267" r:id="rId11"/>
    <p:sldId id="273" r:id="rId12"/>
    <p:sldId id="265" r:id="rId13"/>
    <p:sldId id="274" r:id="rId14"/>
    <p:sldId id="269" r:id="rId15"/>
    <p:sldId id="275" r:id="rId16"/>
    <p:sldId id="270" r:id="rId17"/>
    <p:sldId id="266" r:id="rId18"/>
    <p:sldId id="272" r:id="rId19"/>
    <p:sldId id="271" r:id="rId20"/>
    <p:sldId id="277" r:id="rId21"/>
    <p:sldId id="279" r:id="rId22"/>
    <p:sldId id="278"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7359" autoAdjust="0"/>
  </p:normalViewPr>
  <p:slideViewPr>
    <p:cSldViewPr>
      <p:cViewPr>
        <p:scale>
          <a:sx n="75" d="100"/>
          <a:sy n="75" d="100"/>
        </p:scale>
        <p:origin x="-1140" y="4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434332-D761-4FEF-93F2-D37875DFD5F4}" type="doc">
      <dgm:prSet loTypeId="urn:microsoft.com/office/officeart/2005/8/layout/vList6" loCatId="list" qsTypeId="urn:microsoft.com/office/officeart/2005/8/quickstyle/simple1" qsCatId="simple" csTypeId="urn:microsoft.com/office/officeart/2005/8/colors/accent0_3" csCatId="mainScheme" phldr="1"/>
      <dgm:spPr/>
    </dgm:pt>
    <dgm:pt modelId="{9E2F9919-D028-47B5-AD0B-BD74B1AC6F84}">
      <dgm:prSet phldrT="[Text]"/>
      <dgm:spPr/>
      <dgm:t>
        <a:bodyPr/>
        <a:lstStyle/>
        <a:p>
          <a:r>
            <a:rPr lang="en-GB" dirty="0" smtClean="0"/>
            <a:t>Setting Goals</a:t>
          </a:r>
          <a:endParaRPr lang="en-SG" dirty="0"/>
        </a:p>
      </dgm:t>
    </dgm:pt>
    <dgm:pt modelId="{EB3E4090-D548-4CB6-8D5A-491CD2CA7946}" type="parTrans" cxnId="{F294B5AD-9E3F-4070-9100-3B7277C70F57}">
      <dgm:prSet/>
      <dgm:spPr/>
      <dgm:t>
        <a:bodyPr/>
        <a:lstStyle/>
        <a:p>
          <a:endParaRPr lang="en-SG"/>
        </a:p>
      </dgm:t>
    </dgm:pt>
    <dgm:pt modelId="{E23D63F0-13F3-460C-B260-AF13CEBE5224}" type="sibTrans" cxnId="{F294B5AD-9E3F-4070-9100-3B7277C70F57}">
      <dgm:prSet/>
      <dgm:spPr/>
      <dgm:t>
        <a:bodyPr/>
        <a:lstStyle/>
        <a:p>
          <a:endParaRPr lang="en-SG"/>
        </a:p>
      </dgm:t>
    </dgm:pt>
    <dgm:pt modelId="{FDA3974C-EE46-46FD-A190-1CEDF1B4C314}">
      <dgm:prSet phldrT="[Text]"/>
      <dgm:spPr/>
      <dgm:t>
        <a:bodyPr/>
        <a:lstStyle/>
        <a:p>
          <a:r>
            <a:rPr lang="en-GB" dirty="0" smtClean="0"/>
            <a:t>Finding Appropriate Means</a:t>
          </a:r>
          <a:endParaRPr lang="en-SG" dirty="0"/>
        </a:p>
      </dgm:t>
    </dgm:pt>
    <dgm:pt modelId="{45A8C291-FF52-4E09-8A63-21F972D9CBA1}" type="parTrans" cxnId="{F463E3A3-D085-400B-A249-F725AD37A56C}">
      <dgm:prSet/>
      <dgm:spPr/>
      <dgm:t>
        <a:bodyPr/>
        <a:lstStyle/>
        <a:p>
          <a:endParaRPr lang="en-SG"/>
        </a:p>
      </dgm:t>
    </dgm:pt>
    <dgm:pt modelId="{5701775B-2B41-4E78-A533-00EDB784B0F2}" type="sibTrans" cxnId="{F463E3A3-D085-400B-A249-F725AD37A56C}">
      <dgm:prSet/>
      <dgm:spPr/>
      <dgm:t>
        <a:bodyPr/>
        <a:lstStyle/>
        <a:p>
          <a:endParaRPr lang="en-SG"/>
        </a:p>
      </dgm:t>
    </dgm:pt>
    <dgm:pt modelId="{D68A4622-9994-4FAA-A1BE-C8A69B1C427C}">
      <dgm:prSet phldrT="[Text]"/>
      <dgm:spPr/>
      <dgm:t>
        <a:bodyPr/>
        <a:lstStyle/>
        <a:p>
          <a:r>
            <a:rPr lang="en-GB" dirty="0" smtClean="0"/>
            <a:t>Ignoring Distractions &amp; Negotiating Conflict</a:t>
          </a:r>
          <a:endParaRPr lang="en-SG" dirty="0"/>
        </a:p>
      </dgm:t>
    </dgm:pt>
    <dgm:pt modelId="{6B7C1AC3-E507-40FC-B277-C43F5DE21BB2}" type="parTrans" cxnId="{C8781756-8A3A-4A20-93CB-5C9088EE1859}">
      <dgm:prSet/>
      <dgm:spPr/>
      <dgm:t>
        <a:bodyPr/>
        <a:lstStyle/>
        <a:p>
          <a:endParaRPr lang="en-SG"/>
        </a:p>
      </dgm:t>
    </dgm:pt>
    <dgm:pt modelId="{98106DD8-CA32-4A5E-832A-3B21A7F2DC2D}" type="sibTrans" cxnId="{C8781756-8A3A-4A20-93CB-5C9088EE1859}">
      <dgm:prSet/>
      <dgm:spPr/>
      <dgm:t>
        <a:bodyPr/>
        <a:lstStyle/>
        <a:p>
          <a:endParaRPr lang="en-SG"/>
        </a:p>
      </dgm:t>
    </dgm:pt>
    <dgm:pt modelId="{F1E61F36-60BE-44C7-809B-AE305F5A16BF}">
      <dgm:prSet phldrT="[Text]"/>
      <dgm:spPr/>
      <dgm:t>
        <a:bodyPr/>
        <a:lstStyle/>
        <a:p>
          <a:r>
            <a:rPr lang="en-GB" dirty="0" smtClean="0"/>
            <a:t>Taking Action</a:t>
          </a:r>
        </a:p>
      </dgm:t>
    </dgm:pt>
    <dgm:pt modelId="{98359DF3-D0E2-45DA-BD83-41FD92323AE6}" type="parTrans" cxnId="{C97B94BE-DA94-4939-B6E2-003E721EAE71}">
      <dgm:prSet/>
      <dgm:spPr/>
      <dgm:t>
        <a:bodyPr/>
        <a:lstStyle/>
        <a:p>
          <a:endParaRPr lang="en-SG"/>
        </a:p>
      </dgm:t>
    </dgm:pt>
    <dgm:pt modelId="{491D50AD-0ACA-4AFD-9FF4-31D0AF751F9A}" type="sibTrans" cxnId="{C97B94BE-DA94-4939-B6E2-003E721EAE71}">
      <dgm:prSet/>
      <dgm:spPr/>
      <dgm:t>
        <a:bodyPr/>
        <a:lstStyle/>
        <a:p>
          <a:endParaRPr lang="en-SG"/>
        </a:p>
      </dgm:t>
    </dgm:pt>
    <dgm:pt modelId="{D4A9C32E-7D4E-44B5-96E3-9FAC82C7AC93}">
      <dgm:prSet phldrT="[Text]"/>
      <dgm:spPr/>
      <dgm:t>
        <a:bodyPr/>
        <a:lstStyle/>
        <a:p>
          <a:r>
            <a:rPr lang="en-GB" dirty="0" smtClean="0"/>
            <a:t>Be Healthy</a:t>
          </a:r>
          <a:endParaRPr lang="en-SG" dirty="0"/>
        </a:p>
      </dgm:t>
    </dgm:pt>
    <dgm:pt modelId="{0F6678E8-067D-42AE-A461-A0AB6C90CE06}" type="parTrans" cxnId="{1F6A75C8-B687-46B0-8D07-2790DBA0F340}">
      <dgm:prSet/>
      <dgm:spPr/>
      <dgm:t>
        <a:bodyPr/>
        <a:lstStyle/>
        <a:p>
          <a:endParaRPr lang="en-SG"/>
        </a:p>
      </dgm:t>
    </dgm:pt>
    <dgm:pt modelId="{B3F0AB0E-9DA3-414E-AA8D-B79C35628F78}" type="sibTrans" cxnId="{1F6A75C8-B687-46B0-8D07-2790DBA0F340}">
      <dgm:prSet/>
      <dgm:spPr/>
      <dgm:t>
        <a:bodyPr/>
        <a:lstStyle/>
        <a:p>
          <a:endParaRPr lang="en-SG"/>
        </a:p>
      </dgm:t>
    </dgm:pt>
    <dgm:pt modelId="{7F7C49A2-2349-4AFC-80CC-0AC94B724B02}">
      <dgm:prSet phldrT="[Text]"/>
      <dgm:spPr/>
      <dgm:t>
        <a:bodyPr/>
        <a:lstStyle/>
        <a:p>
          <a:r>
            <a:rPr lang="en-GB" dirty="0" smtClean="0">
              <a:latin typeface="Calibri" panose="020F0502020204030204" pitchFamily="34" charset="0"/>
              <a:cs typeface="Calibri" panose="020F0502020204030204" pitchFamily="34" charset="0"/>
            </a:rPr>
            <a:t>Exercise</a:t>
          </a:r>
          <a:r>
            <a:rPr lang="en-GB" dirty="0" smtClean="0"/>
            <a:t> twice a week</a:t>
          </a:r>
          <a:endParaRPr lang="en-SG" dirty="0"/>
        </a:p>
      </dgm:t>
    </dgm:pt>
    <dgm:pt modelId="{6B71A454-D0D6-4753-B798-68ED5618E489}" type="parTrans" cxnId="{CF6D1F91-6B8D-4BCA-9077-3C3B52E8607B}">
      <dgm:prSet/>
      <dgm:spPr/>
      <dgm:t>
        <a:bodyPr/>
        <a:lstStyle/>
        <a:p>
          <a:endParaRPr lang="en-SG"/>
        </a:p>
      </dgm:t>
    </dgm:pt>
    <dgm:pt modelId="{54CA28A5-CB06-4ADE-871E-610574091BB1}" type="sibTrans" cxnId="{CF6D1F91-6B8D-4BCA-9077-3C3B52E8607B}">
      <dgm:prSet/>
      <dgm:spPr/>
      <dgm:t>
        <a:bodyPr/>
        <a:lstStyle/>
        <a:p>
          <a:endParaRPr lang="en-SG"/>
        </a:p>
      </dgm:t>
    </dgm:pt>
    <dgm:pt modelId="{928EB141-FB4B-4FF0-8563-C53D9BA37E3E}">
      <dgm:prSet phldrT="[Text]"/>
      <dgm:spPr/>
      <dgm:t>
        <a:bodyPr/>
        <a:lstStyle/>
        <a:p>
          <a:r>
            <a:rPr lang="en-GB" dirty="0" smtClean="0"/>
            <a:t>Overcoming sleep and waking up</a:t>
          </a:r>
          <a:endParaRPr lang="en-SG" dirty="0"/>
        </a:p>
      </dgm:t>
    </dgm:pt>
    <dgm:pt modelId="{A3D77475-D73C-4245-BCA8-3EA440398AF9}" type="parTrans" cxnId="{52CB14FE-4548-4F67-9788-4EF3597D00D3}">
      <dgm:prSet/>
      <dgm:spPr/>
      <dgm:t>
        <a:bodyPr/>
        <a:lstStyle/>
        <a:p>
          <a:endParaRPr lang="en-SG"/>
        </a:p>
      </dgm:t>
    </dgm:pt>
    <dgm:pt modelId="{F0793401-D3ED-4113-81A8-B8178CF6460A}" type="sibTrans" cxnId="{52CB14FE-4548-4F67-9788-4EF3597D00D3}">
      <dgm:prSet/>
      <dgm:spPr/>
      <dgm:t>
        <a:bodyPr/>
        <a:lstStyle/>
        <a:p>
          <a:endParaRPr lang="en-SG"/>
        </a:p>
      </dgm:t>
    </dgm:pt>
    <dgm:pt modelId="{D5B99F5F-05CD-46AD-A3A6-0E982A69B05F}">
      <dgm:prSet phldrT="[Text]"/>
      <dgm:spPr/>
      <dgm:t>
        <a:bodyPr/>
        <a:lstStyle/>
        <a:p>
          <a:r>
            <a:rPr lang="en-GB" dirty="0" smtClean="0"/>
            <a:t>Going for a run in the morning</a:t>
          </a:r>
        </a:p>
      </dgm:t>
    </dgm:pt>
    <dgm:pt modelId="{D0A8EA0F-34AB-4E81-9649-48BBE66B54BC}" type="parTrans" cxnId="{9F8630A4-7E4D-4493-992E-BBEC99FC14CE}">
      <dgm:prSet/>
      <dgm:spPr/>
      <dgm:t>
        <a:bodyPr/>
        <a:lstStyle/>
        <a:p>
          <a:endParaRPr lang="en-SG"/>
        </a:p>
      </dgm:t>
    </dgm:pt>
    <dgm:pt modelId="{475FCF23-FD56-466C-840A-9D6E130F194A}" type="sibTrans" cxnId="{9F8630A4-7E4D-4493-992E-BBEC99FC14CE}">
      <dgm:prSet/>
      <dgm:spPr/>
      <dgm:t>
        <a:bodyPr/>
        <a:lstStyle/>
        <a:p>
          <a:endParaRPr lang="en-SG"/>
        </a:p>
      </dgm:t>
    </dgm:pt>
    <dgm:pt modelId="{6E4DA013-5D44-4B09-90A9-20C8D648BDB5}" type="pres">
      <dgm:prSet presAssocID="{4A434332-D761-4FEF-93F2-D37875DFD5F4}" presName="Name0" presStyleCnt="0">
        <dgm:presLayoutVars>
          <dgm:dir/>
          <dgm:animLvl val="lvl"/>
          <dgm:resizeHandles/>
        </dgm:presLayoutVars>
      </dgm:prSet>
      <dgm:spPr/>
    </dgm:pt>
    <dgm:pt modelId="{C37ED158-E20F-49BD-80F0-B5656DBD4EEF}" type="pres">
      <dgm:prSet presAssocID="{9E2F9919-D028-47B5-AD0B-BD74B1AC6F84}" presName="linNode" presStyleCnt="0"/>
      <dgm:spPr/>
    </dgm:pt>
    <dgm:pt modelId="{091CF4DD-7BC2-4DB5-BC44-FAD34AC72C4B}" type="pres">
      <dgm:prSet presAssocID="{9E2F9919-D028-47B5-AD0B-BD74B1AC6F84}" presName="parentShp" presStyleLbl="node1" presStyleIdx="0" presStyleCnt="4">
        <dgm:presLayoutVars>
          <dgm:bulletEnabled val="1"/>
        </dgm:presLayoutVars>
      </dgm:prSet>
      <dgm:spPr/>
      <dgm:t>
        <a:bodyPr/>
        <a:lstStyle/>
        <a:p>
          <a:endParaRPr lang="en-SG"/>
        </a:p>
      </dgm:t>
    </dgm:pt>
    <dgm:pt modelId="{AE60D546-E68A-49F5-AA4B-0BFC4E99BF88}" type="pres">
      <dgm:prSet presAssocID="{9E2F9919-D028-47B5-AD0B-BD74B1AC6F84}" presName="childShp" presStyleLbl="bgAccFollowNode1" presStyleIdx="0" presStyleCnt="4">
        <dgm:presLayoutVars>
          <dgm:bulletEnabled val="1"/>
        </dgm:presLayoutVars>
      </dgm:prSet>
      <dgm:spPr/>
      <dgm:t>
        <a:bodyPr/>
        <a:lstStyle/>
        <a:p>
          <a:endParaRPr lang="en-SG"/>
        </a:p>
      </dgm:t>
    </dgm:pt>
    <dgm:pt modelId="{27C9A0AE-AE55-42CB-B871-7AB7481DBEFA}" type="pres">
      <dgm:prSet presAssocID="{E23D63F0-13F3-460C-B260-AF13CEBE5224}" presName="spacing" presStyleCnt="0"/>
      <dgm:spPr/>
    </dgm:pt>
    <dgm:pt modelId="{91F22ECA-3C80-409E-8500-0CE549B88F76}" type="pres">
      <dgm:prSet presAssocID="{FDA3974C-EE46-46FD-A190-1CEDF1B4C314}" presName="linNode" presStyleCnt="0"/>
      <dgm:spPr/>
    </dgm:pt>
    <dgm:pt modelId="{0CBCE47F-31D5-4CD3-9CF5-AC381C9CB86D}" type="pres">
      <dgm:prSet presAssocID="{FDA3974C-EE46-46FD-A190-1CEDF1B4C314}" presName="parentShp" presStyleLbl="node1" presStyleIdx="1" presStyleCnt="4">
        <dgm:presLayoutVars>
          <dgm:bulletEnabled val="1"/>
        </dgm:presLayoutVars>
      </dgm:prSet>
      <dgm:spPr/>
      <dgm:t>
        <a:bodyPr/>
        <a:lstStyle/>
        <a:p>
          <a:endParaRPr lang="en-SG"/>
        </a:p>
      </dgm:t>
    </dgm:pt>
    <dgm:pt modelId="{A20443EE-ECC1-44D9-9D5D-DE7F18112E4B}" type="pres">
      <dgm:prSet presAssocID="{FDA3974C-EE46-46FD-A190-1CEDF1B4C314}" presName="childShp" presStyleLbl="bgAccFollowNode1" presStyleIdx="1" presStyleCnt="4">
        <dgm:presLayoutVars>
          <dgm:bulletEnabled val="1"/>
        </dgm:presLayoutVars>
      </dgm:prSet>
      <dgm:spPr/>
      <dgm:t>
        <a:bodyPr/>
        <a:lstStyle/>
        <a:p>
          <a:endParaRPr lang="en-SG"/>
        </a:p>
      </dgm:t>
    </dgm:pt>
    <dgm:pt modelId="{3C3DBED1-069F-4FF6-9C6D-EBFAA9547054}" type="pres">
      <dgm:prSet presAssocID="{5701775B-2B41-4E78-A533-00EDB784B0F2}" presName="spacing" presStyleCnt="0"/>
      <dgm:spPr/>
    </dgm:pt>
    <dgm:pt modelId="{301E09E5-312F-487A-B720-3520AB336C5D}" type="pres">
      <dgm:prSet presAssocID="{D68A4622-9994-4FAA-A1BE-C8A69B1C427C}" presName="linNode" presStyleCnt="0"/>
      <dgm:spPr/>
    </dgm:pt>
    <dgm:pt modelId="{237A9BC4-AD63-4E95-A0BF-AAF229A8F970}" type="pres">
      <dgm:prSet presAssocID="{D68A4622-9994-4FAA-A1BE-C8A69B1C427C}" presName="parentShp" presStyleLbl="node1" presStyleIdx="2" presStyleCnt="4">
        <dgm:presLayoutVars>
          <dgm:bulletEnabled val="1"/>
        </dgm:presLayoutVars>
      </dgm:prSet>
      <dgm:spPr/>
      <dgm:t>
        <a:bodyPr/>
        <a:lstStyle/>
        <a:p>
          <a:endParaRPr lang="en-SG"/>
        </a:p>
      </dgm:t>
    </dgm:pt>
    <dgm:pt modelId="{7EF6E039-614B-442A-B909-9D5BFEB64EC3}" type="pres">
      <dgm:prSet presAssocID="{D68A4622-9994-4FAA-A1BE-C8A69B1C427C}" presName="childShp" presStyleLbl="bgAccFollowNode1" presStyleIdx="2" presStyleCnt="4">
        <dgm:presLayoutVars>
          <dgm:bulletEnabled val="1"/>
        </dgm:presLayoutVars>
      </dgm:prSet>
      <dgm:spPr/>
      <dgm:t>
        <a:bodyPr/>
        <a:lstStyle/>
        <a:p>
          <a:endParaRPr lang="en-SG"/>
        </a:p>
      </dgm:t>
    </dgm:pt>
    <dgm:pt modelId="{062E9C60-7732-4CC0-83FC-122C6E380CAD}" type="pres">
      <dgm:prSet presAssocID="{98106DD8-CA32-4A5E-832A-3B21A7F2DC2D}" presName="spacing" presStyleCnt="0"/>
      <dgm:spPr/>
    </dgm:pt>
    <dgm:pt modelId="{E96D5D3B-A8BB-42D3-8455-C339B0B0FE0F}" type="pres">
      <dgm:prSet presAssocID="{F1E61F36-60BE-44C7-809B-AE305F5A16BF}" presName="linNode" presStyleCnt="0"/>
      <dgm:spPr/>
    </dgm:pt>
    <dgm:pt modelId="{9B93B259-BF23-4400-BE38-D1B29A5D0DA1}" type="pres">
      <dgm:prSet presAssocID="{F1E61F36-60BE-44C7-809B-AE305F5A16BF}" presName="parentShp" presStyleLbl="node1" presStyleIdx="3" presStyleCnt="4">
        <dgm:presLayoutVars>
          <dgm:bulletEnabled val="1"/>
        </dgm:presLayoutVars>
      </dgm:prSet>
      <dgm:spPr/>
      <dgm:t>
        <a:bodyPr/>
        <a:lstStyle/>
        <a:p>
          <a:endParaRPr lang="en-SG"/>
        </a:p>
      </dgm:t>
    </dgm:pt>
    <dgm:pt modelId="{35CB58D1-2B15-4568-ADAF-8BD3990B25AF}" type="pres">
      <dgm:prSet presAssocID="{F1E61F36-60BE-44C7-809B-AE305F5A16BF}" presName="childShp" presStyleLbl="bgAccFollowNode1" presStyleIdx="3" presStyleCnt="4">
        <dgm:presLayoutVars>
          <dgm:bulletEnabled val="1"/>
        </dgm:presLayoutVars>
      </dgm:prSet>
      <dgm:spPr/>
      <dgm:t>
        <a:bodyPr/>
        <a:lstStyle/>
        <a:p>
          <a:endParaRPr lang="en-SG"/>
        </a:p>
      </dgm:t>
    </dgm:pt>
  </dgm:ptLst>
  <dgm:cxnLst>
    <dgm:cxn modelId="{F463E3A3-D085-400B-A249-F725AD37A56C}" srcId="{4A434332-D761-4FEF-93F2-D37875DFD5F4}" destId="{FDA3974C-EE46-46FD-A190-1CEDF1B4C314}" srcOrd="1" destOrd="0" parTransId="{45A8C291-FF52-4E09-8A63-21F972D9CBA1}" sibTransId="{5701775B-2B41-4E78-A533-00EDB784B0F2}"/>
    <dgm:cxn modelId="{1F6A75C8-B687-46B0-8D07-2790DBA0F340}" srcId="{9E2F9919-D028-47B5-AD0B-BD74B1AC6F84}" destId="{D4A9C32E-7D4E-44B5-96E3-9FAC82C7AC93}" srcOrd="0" destOrd="0" parTransId="{0F6678E8-067D-42AE-A461-A0AB6C90CE06}" sibTransId="{B3F0AB0E-9DA3-414E-AA8D-B79C35628F78}"/>
    <dgm:cxn modelId="{BC9395F1-FB37-45D2-AF6B-11AE87EEAD83}" type="presOf" srcId="{9E2F9919-D028-47B5-AD0B-BD74B1AC6F84}" destId="{091CF4DD-7BC2-4DB5-BC44-FAD34AC72C4B}" srcOrd="0" destOrd="0" presId="urn:microsoft.com/office/officeart/2005/8/layout/vList6"/>
    <dgm:cxn modelId="{4AB204D2-FB92-4336-BCAE-7C04515573F8}" type="presOf" srcId="{4A434332-D761-4FEF-93F2-D37875DFD5F4}" destId="{6E4DA013-5D44-4B09-90A9-20C8D648BDB5}" srcOrd="0" destOrd="0" presId="urn:microsoft.com/office/officeart/2005/8/layout/vList6"/>
    <dgm:cxn modelId="{C97B94BE-DA94-4939-B6E2-003E721EAE71}" srcId="{4A434332-D761-4FEF-93F2-D37875DFD5F4}" destId="{F1E61F36-60BE-44C7-809B-AE305F5A16BF}" srcOrd="3" destOrd="0" parTransId="{98359DF3-D0E2-45DA-BD83-41FD92323AE6}" sibTransId="{491D50AD-0ACA-4AFD-9FF4-31D0AF751F9A}"/>
    <dgm:cxn modelId="{52CB14FE-4548-4F67-9788-4EF3597D00D3}" srcId="{D68A4622-9994-4FAA-A1BE-C8A69B1C427C}" destId="{928EB141-FB4B-4FF0-8563-C53D9BA37E3E}" srcOrd="0" destOrd="0" parTransId="{A3D77475-D73C-4245-BCA8-3EA440398AF9}" sibTransId="{F0793401-D3ED-4113-81A8-B8178CF6460A}"/>
    <dgm:cxn modelId="{EA359254-D91C-4520-8C57-99CB5CA67FEF}" type="presOf" srcId="{D5B99F5F-05CD-46AD-A3A6-0E982A69B05F}" destId="{35CB58D1-2B15-4568-ADAF-8BD3990B25AF}" srcOrd="0" destOrd="0" presId="urn:microsoft.com/office/officeart/2005/8/layout/vList6"/>
    <dgm:cxn modelId="{015BDD2B-8794-4C5F-82C5-5B23C3225950}" type="presOf" srcId="{D68A4622-9994-4FAA-A1BE-C8A69B1C427C}" destId="{237A9BC4-AD63-4E95-A0BF-AAF229A8F970}" srcOrd="0" destOrd="0" presId="urn:microsoft.com/office/officeart/2005/8/layout/vList6"/>
    <dgm:cxn modelId="{44B3DF24-93D7-47C2-81F6-699D3E87ABDF}" type="presOf" srcId="{7F7C49A2-2349-4AFC-80CC-0AC94B724B02}" destId="{A20443EE-ECC1-44D9-9D5D-DE7F18112E4B}" srcOrd="0" destOrd="0" presId="urn:microsoft.com/office/officeart/2005/8/layout/vList6"/>
    <dgm:cxn modelId="{C8781756-8A3A-4A20-93CB-5C9088EE1859}" srcId="{4A434332-D761-4FEF-93F2-D37875DFD5F4}" destId="{D68A4622-9994-4FAA-A1BE-C8A69B1C427C}" srcOrd="2" destOrd="0" parTransId="{6B7C1AC3-E507-40FC-B277-C43F5DE21BB2}" sibTransId="{98106DD8-CA32-4A5E-832A-3B21A7F2DC2D}"/>
    <dgm:cxn modelId="{FD7EF96D-A374-43E6-BBB2-D80A4589745D}" type="presOf" srcId="{D4A9C32E-7D4E-44B5-96E3-9FAC82C7AC93}" destId="{AE60D546-E68A-49F5-AA4B-0BFC4E99BF88}" srcOrd="0" destOrd="0" presId="urn:microsoft.com/office/officeart/2005/8/layout/vList6"/>
    <dgm:cxn modelId="{9F8630A4-7E4D-4493-992E-BBEC99FC14CE}" srcId="{F1E61F36-60BE-44C7-809B-AE305F5A16BF}" destId="{D5B99F5F-05CD-46AD-A3A6-0E982A69B05F}" srcOrd="0" destOrd="0" parTransId="{D0A8EA0F-34AB-4E81-9649-48BBE66B54BC}" sibTransId="{475FCF23-FD56-466C-840A-9D6E130F194A}"/>
    <dgm:cxn modelId="{C9306E87-062F-4C43-AC88-2F10A2D885AC}" type="presOf" srcId="{FDA3974C-EE46-46FD-A190-1CEDF1B4C314}" destId="{0CBCE47F-31D5-4CD3-9CF5-AC381C9CB86D}" srcOrd="0" destOrd="0" presId="urn:microsoft.com/office/officeart/2005/8/layout/vList6"/>
    <dgm:cxn modelId="{BB81E3EB-5702-4180-B436-E49FB133616C}" type="presOf" srcId="{F1E61F36-60BE-44C7-809B-AE305F5A16BF}" destId="{9B93B259-BF23-4400-BE38-D1B29A5D0DA1}" srcOrd="0" destOrd="0" presId="urn:microsoft.com/office/officeart/2005/8/layout/vList6"/>
    <dgm:cxn modelId="{CF6D1F91-6B8D-4BCA-9077-3C3B52E8607B}" srcId="{FDA3974C-EE46-46FD-A190-1CEDF1B4C314}" destId="{7F7C49A2-2349-4AFC-80CC-0AC94B724B02}" srcOrd="0" destOrd="0" parTransId="{6B71A454-D0D6-4753-B798-68ED5618E489}" sibTransId="{54CA28A5-CB06-4ADE-871E-610574091BB1}"/>
    <dgm:cxn modelId="{F294B5AD-9E3F-4070-9100-3B7277C70F57}" srcId="{4A434332-D761-4FEF-93F2-D37875DFD5F4}" destId="{9E2F9919-D028-47B5-AD0B-BD74B1AC6F84}" srcOrd="0" destOrd="0" parTransId="{EB3E4090-D548-4CB6-8D5A-491CD2CA7946}" sibTransId="{E23D63F0-13F3-460C-B260-AF13CEBE5224}"/>
    <dgm:cxn modelId="{203055B9-C80D-41FB-B60D-A827C8D9F61C}" type="presOf" srcId="{928EB141-FB4B-4FF0-8563-C53D9BA37E3E}" destId="{7EF6E039-614B-442A-B909-9D5BFEB64EC3}" srcOrd="0" destOrd="0" presId="urn:microsoft.com/office/officeart/2005/8/layout/vList6"/>
    <dgm:cxn modelId="{0827F852-ADDE-49BC-BFAF-C3F07FC36FBC}" type="presParOf" srcId="{6E4DA013-5D44-4B09-90A9-20C8D648BDB5}" destId="{C37ED158-E20F-49BD-80F0-B5656DBD4EEF}" srcOrd="0" destOrd="0" presId="urn:microsoft.com/office/officeart/2005/8/layout/vList6"/>
    <dgm:cxn modelId="{A262B1F4-0B8E-4644-BC99-E1C3BE2B6D5D}" type="presParOf" srcId="{C37ED158-E20F-49BD-80F0-B5656DBD4EEF}" destId="{091CF4DD-7BC2-4DB5-BC44-FAD34AC72C4B}" srcOrd="0" destOrd="0" presId="urn:microsoft.com/office/officeart/2005/8/layout/vList6"/>
    <dgm:cxn modelId="{34DC6884-3F13-4900-804F-908390C9C305}" type="presParOf" srcId="{C37ED158-E20F-49BD-80F0-B5656DBD4EEF}" destId="{AE60D546-E68A-49F5-AA4B-0BFC4E99BF88}" srcOrd="1" destOrd="0" presId="urn:microsoft.com/office/officeart/2005/8/layout/vList6"/>
    <dgm:cxn modelId="{04FA57CE-E646-4FC3-BE5E-0B83CB1319E3}" type="presParOf" srcId="{6E4DA013-5D44-4B09-90A9-20C8D648BDB5}" destId="{27C9A0AE-AE55-42CB-B871-7AB7481DBEFA}" srcOrd="1" destOrd="0" presId="urn:microsoft.com/office/officeart/2005/8/layout/vList6"/>
    <dgm:cxn modelId="{C8F3B839-A896-4632-B746-0C493F93CE1A}" type="presParOf" srcId="{6E4DA013-5D44-4B09-90A9-20C8D648BDB5}" destId="{91F22ECA-3C80-409E-8500-0CE549B88F76}" srcOrd="2" destOrd="0" presId="urn:microsoft.com/office/officeart/2005/8/layout/vList6"/>
    <dgm:cxn modelId="{4289B6EB-721D-4648-8C92-7EF56DBFA8C2}" type="presParOf" srcId="{91F22ECA-3C80-409E-8500-0CE549B88F76}" destId="{0CBCE47F-31D5-4CD3-9CF5-AC381C9CB86D}" srcOrd="0" destOrd="0" presId="urn:microsoft.com/office/officeart/2005/8/layout/vList6"/>
    <dgm:cxn modelId="{69FB5087-F983-41F3-AF16-7F5F61A1C924}" type="presParOf" srcId="{91F22ECA-3C80-409E-8500-0CE549B88F76}" destId="{A20443EE-ECC1-44D9-9D5D-DE7F18112E4B}" srcOrd="1" destOrd="0" presId="urn:microsoft.com/office/officeart/2005/8/layout/vList6"/>
    <dgm:cxn modelId="{8B64AFC3-3B0C-4B56-91FE-20134BD66807}" type="presParOf" srcId="{6E4DA013-5D44-4B09-90A9-20C8D648BDB5}" destId="{3C3DBED1-069F-4FF6-9C6D-EBFAA9547054}" srcOrd="3" destOrd="0" presId="urn:microsoft.com/office/officeart/2005/8/layout/vList6"/>
    <dgm:cxn modelId="{2A065BE2-9087-4BD3-B130-A2D19B817C78}" type="presParOf" srcId="{6E4DA013-5D44-4B09-90A9-20C8D648BDB5}" destId="{301E09E5-312F-487A-B720-3520AB336C5D}" srcOrd="4" destOrd="0" presId="urn:microsoft.com/office/officeart/2005/8/layout/vList6"/>
    <dgm:cxn modelId="{938BB0A6-7756-46CA-9C68-CA5A3EE0E70C}" type="presParOf" srcId="{301E09E5-312F-487A-B720-3520AB336C5D}" destId="{237A9BC4-AD63-4E95-A0BF-AAF229A8F970}" srcOrd="0" destOrd="0" presId="urn:microsoft.com/office/officeart/2005/8/layout/vList6"/>
    <dgm:cxn modelId="{0FFA14B2-2DEB-41B2-919C-E487F44C9A16}" type="presParOf" srcId="{301E09E5-312F-487A-B720-3520AB336C5D}" destId="{7EF6E039-614B-442A-B909-9D5BFEB64EC3}" srcOrd="1" destOrd="0" presId="urn:microsoft.com/office/officeart/2005/8/layout/vList6"/>
    <dgm:cxn modelId="{2BA94229-BEA5-42EA-9DCE-A5D64077562C}" type="presParOf" srcId="{6E4DA013-5D44-4B09-90A9-20C8D648BDB5}" destId="{062E9C60-7732-4CC0-83FC-122C6E380CAD}" srcOrd="5" destOrd="0" presId="urn:microsoft.com/office/officeart/2005/8/layout/vList6"/>
    <dgm:cxn modelId="{6FAB691E-605B-4797-9C79-7332677DE634}" type="presParOf" srcId="{6E4DA013-5D44-4B09-90A9-20C8D648BDB5}" destId="{E96D5D3B-A8BB-42D3-8455-C339B0B0FE0F}" srcOrd="6" destOrd="0" presId="urn:microsoft.com/office/officeart/2005/8/layout/vList6"/>
    <dgm:cxn modelId="{7DCD185E-0304-4C01-9827-B51EFF8D0BF5}" type="presParOf" srcId="{E96D5D3B-A8BB-42D3-8455-C339B0B0FE0F}" destId="{9B93B259-BF23-4400-BE38-D1B29A5D0DA1}" srcOrd="0" destOrd="0" presId="urn:microsoft.com/office/officeart/2005/8/layout/vList6"/>
    <dgm:cxn modelId="{033A783D-4CEC-4994-8EDF-11CB0403BDE4}" type="presParOf" srcId="{E96D5D3B-A8BB-42D3-8455-C339B0B0FE0F}" destId="{35CB58D1-2B15-4568-ADAF-8BD3990B25AF}"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C00EC06-E255-419E-9078-19BCB7764ED2}" type="doc">
      <dgm:prSet loTypeId="urn:microsoft.com/office/officeart/2005/8/layout/radial6" loCatId="cycle" qsTypeId="urn:microsoft.com/office/officeart/2005/8/quickstyle/simple5" qsCatId="simple" csTypeId="urn:microsoft.com/office/officeart/2005/8/colors/accent0_3" csCatId="mainScheme" phldr="1"/>
      <dgm:spPr/>
      <dgm:t>
        <a:bodyPr/>
        <a:lstStyle/>
        <a:p>
          <a:endParaRPr lang="en-SG"/>
        </a:p>
      </dgm:t>
    </dgm:pt>
    <dgm:pt modelId="{D3D55E99-706C-4A27-9572-B9AA81F0E553}">
      <dgm:prSet phldrT="[Text]"/>
      <dgm:spPr/>
      <dgm:t>
        <a:bodyPr/>
        <a:lstStyle/>
        <a:p>
          <a:r>
            <a:rPr lang="en-GB" dirty="0" smtClean="0"/>
            <a:t>Drug Cues</a:t>
          </a:r>
          <a:endParaRPr lang="en-SG" dirty="0"/>
        </a:p>
      </dgm:t>
    </dgm:pt>
    <dgm:pt modelId="{9CF76020-AF2D-4984-98C4-62FC61F664C7}" type="parTrans" cxnId="{0F024E0B-24DE-4C73-99CE-A38200C8A9AF}">
      <dgm:prSet/>
      <dgm:spPr/>
      <dgm:t>
        <a:bodyPr/>
        <a:lstStyle/>
        <a:p>
          <a:endParaRPr lang="en-SG"/>
        </a:p>
      </dgm:t>
    </dgm:pt>
    <dgm:pt modelId="{581CAC1F-E7D1-46CC-8ED8-BD6694702D75}" type="sibTrans" cxnId="{0F024E0B-24DE-4C73-99CE-A38200C8A9AF}">
      <dgm:prSet/>
      <dgm:spPr/>
      <dgm:t>
        <a:bodyPr/>
        <a:lstStyle/>
        <a:p>
          <a:endParaRPr lang="en-SG"/>
        </a:p>
      </dgm:t>
    </dgm:pt>
    <dgm:pt modelId="{A5593E7A-6BD3-4888-B889-BE0DDE150415}">
      <dgm:prSet phldrT="[Text]" custT="1"/>
      <dgm:spPr/>
      <dgm:t>
        <a:bodyPr/>
        <a:lstStyle/>
        <a:p>
          <a:r>
            <a:rPr lang="en-GB" sz="1600" dirty="0" smtClean="0"/>
            <a:t>Drugs</a:t>
          </a:r>
          <a:endParaRPr lang="en-SG" sz="1600" dirty="0"/>
        </a:p>
      </dgm:t>
    </dgm:pt>
    <dgm:pt modelId="{3FC59378-08C8-4D23-87A4-F89E02E6B465}" type="parTrans" cxnId="{50720240-37F3-45AF-B795-81A84DED84FE}">
      <dgm:prSet/>
      <dgm:spPr/>
      <dgm:t>
        <a:bodyPr/>
        <a:lstStyle/>
        <a:p>
          <a:endParaRPr lang="en-SG"/>
        </a:p>
      </dgm:t>
    </dgm:pt>
    <dgm:pt modelId="{ECDB3135-2090-49EE-87B2-BC3405B05591}" type="sibTrans" cxnId="{50720240-37F3-45AF-B795-81A84DED84FE}">
      <dgm:prSet/>
      <dgm:spPr/>
      <dgm:t>
        <a:bodyPr/>
        <a:lstStyle/>
        <a:p>
          <a:endParaRPr lang="en-SG"/>
        </a:p>
      </dgm:t>
    </dgm:pt>
    <dgm:pt modelId="{CDF24125-F650-4E0B-9BB4-8319887AABE0}">
      <dgm:prSet phldrT="[Text]" custT="1"/>
      <dgm:spPr/>
      <dgm:t>
        <a:bodyPr/>
        <a:lstStyle/>
        <a:p>
          <a:r>
            <a:rPr lang="en-GB" sz="1600" dirty="0" smtClean="0"/>
            <a:t>Environment</a:t>
          </a:r>
          <a:endParaRPr lang="en-SG" sz="1600" dirty="0"/>
        </a:p>
      </dgm:t>
    </dgm:pt>
    <dgm:pt modelId="{6EC6E7CD-B37A-4090-9E63-6AACD1DE4590}" type="parTrans" cxnId="{C208827B-803C-43EE-B98D-6F2F067FD3C1}">
      <dgm:prSet/>
      <dgm:spPr/>
      <dgm:t>
        <a:bodyPr/>
        <a:lstStyle/>
        <a:p>
          <a:endParaRPr lang="en-SG"/>
        </a:p>
      </dgm:t>
    </dgm:pt>
    <dgm:pt modelId="{3621DCF8-B353-4B83-B3A5-3F6370FE6E3B}" type="sibTrans" cxnId="{C208827B-803C-43EE-B98D-6F2F067FD3C1}">
      <dgm:prSet/>
      <dgm:spPr/>
      <dgm:t>
        <a:bodyPr/>
        <a:lstStyle/>
        <a:p>
          <a:endParaRPr lang="en-SG"/>
        </a:p>
      </dgm:t>
    </dgm:pt>
    <dgm:pt modelId="{36A0566E-0C48-4544-A6AF-B1E68562FAC7}">
      <dgm:prSet phldrT="[Text]" custT="1"/>
      <dgm:spPr/>
      <dgm:t>
        <a:bodyPr/>
        <a:lstStyle/>
        <a:p>
          <a:r>
            <a:rPr lang="en-GB" sz="1600" dirty="0" smtClean="0"/>
            <a:t>Affect</a:t>
          </a:r>
          <a:endParaRPr lang="en-SG" sz="1600" dirty="0"/>
        </a:p>
      </dgm:t>
    </dgm:pt>
    <dgm:pt modelId="{469B9FCC-A2DB-4199-87A7-20C8D5681F63}" type="parTrans" cxnId="{B626A6EB-E30D-45C6-991F-98B5E6740566}">
      <dgm:prSet/>
      <dgm:spPr/>
      <dgm:t>
        <a:bodyPr/>
        <a:lstStyle/>
        <a:p>
          <a:endParaRPr lang="en-SG"/>
        </a:p>
      </dgm:t>
    </dgm:pt>
    <dgm:pt modelId="{CE834434-2B05-46C1-867C-CA9793ACDFFD}" type="sibTrans" cxnId="{B626A6EB-E30D-45C6-991F-98B5E6740566}">
      <dgm:prSet/>
      <dgm:spPr/>
      <dgm:t>
        <a:bodyPr/>
        <a:lstStyle/>
        <a:p>
          <a:endParaRPr lang="en-SG"/>
        </a:p>
      </dgm:t>
    </dgm:pt>
    <dgm:pt modelId="{5C832936-03D2-4200-BF6E-7E3B61371AC7}">
      <dgm:prSet phldrT="[Text]" custT="1"/>
      <dgm:spPr/>
      <dgm:t>
        <a:bodyPr/>
        <a:lstStyle/>
        <a:p>
          <a:r>
            <a:rPr lang="en-GB" sz="1600" dirty="0" smtClean="0"/>
            <a:t>Drug stimuli</a:t>
          </a:r>
          <a:endParaRPr lang="en-SG" sz="1600" dirty="0"/>
        </a:p>
      </dgm:t>
    </dgm:pt>
    <dgm:pt modelId="{616138AC-9B4A-4444-98CA-5AA7C118E775}" type="parTrans" cxnId="{5AC9BD5E-F6D2-48DB-B9D6-FCB13C8423A4}">
      <dgm:prSet/>
      <dgm:spPr/>
      <dgm:t>
        <a:bodyPr/>
        <a:lstStyle/>
        <a:p>
          <a:endParaRPr lang="en-SG"/>
        </a:p>
      </dgm:t>
    </dgm:pt>
    <dgm:pt modelId="{00B203F3-50FC-4C85-A79F-9D6C83BAB5ED}" type="sibTrans" cxnId="{5AC9BD5E-F6D2-48DB-B9D6-FCB13C8423A4}">
      <dgm:prSet/>
      <dgm:spPr/>
      <dgm:t>
        <a:bodyPr/>
        <a:lstStyle/>
        <a:p>
          <a:endParaRPr lang="en-SG"/>
        </a:p>
      </dgm:t>
    </dgm:pt>
    <dgm:pt modelId="{5445550C-D745-4373-8EDC-134ED6B48F54}" type="pres">
      <dgm:prSet presAssocID="{CC00EC06-E255-419E-9078-19BCB7764ED2}" presName="Name0" presStyleCnt="0">
        <dgm:presLayoutVars>
          <dgm:chMax val="1"/>
          <dgm:dir/>
          <dgm:animLvl val="ctr"/>
          <dgm:resizeHandles val="exact"/>
        </dgm:presLayoutVars>
      </dgm:prSet>
      <dgm:spPr/>
      <dgm:t>
        <a:bodyPr/>
        <a:lstStyle/>
        <a:p>
          <a:endParaRPr lang="en-SG"/>
        </a:p>
      </dgm:t>
    </dgm:pt>
    <dgm:pt modelId="{87020EDE-40BF-47D3-B3A6-09F1BFC30158}" type="pres">
      <dgm:prSet presAssocID="{D3D55E99-706C-4A27-9572-B9AA81F0E553}" presName="centerShape" presStyleLbl="node0" presStyleIdx="0" presStyleCnt="1"/>
      <dgm:spPr/>
      <dgm:t>
        <a:bodyPr/>
        <a:lstStyle/>
        <a:p>
          <a:endParaRPr lang="en-SG"/>
        </a:p>
      </dgm:t>
    </dgm:pt>
    <dgm:pt modelId="{FFA9CC77-9B71-4ED4-B2E6-B5E3A85A852B}" type="pres">
      <dgm:prSet presAssocID="{A5593E7A-6BD3-4888-B889-BE0DDE150415}" presName="node" presStyleLbl="node1" presStyleIdx="0" presStyleCnt="4">
        <dgm:presLayoutVars>
          <dgm:bulletEnabled val="1"/>
        </dgm:presLayoutVars>
      </dgm:prSet>
      <dgm:spPr/>
      <dgm:t>
        <a:bodyPr/>
        <a:lstStyle/>
        <a:p>
          <a:endParaRPr lang="en-SG"/>
        </a:p>
      </dgm:t>
    </dgm:pt>
    <dgm:pt modelId="{165D4340-2C99-4549-B295-22FA3F81B6B4}" type="pres">
      <dgm:prSet presAssocID="{A5593E7A-6BD3-4888-B889-BE0DDE150415}" presName="dummy" presStyleCnt="0"/>
      <dgm:spPr/>
    </dgm:pt>
    <dgm:pt modelId="{C086C3BA-5753-4CC0-9E61-D18CA7FAFEA6}" type="pres">
      <dgm:prSet presAssocID="{ECDB3135-2090-49EE-87B2-BC3405B05591}" presName="sibTrans" presStyleLbl="sibTrans2D1" presStyleIdx="0" presStyleCnt="4"/>
      <dgm:spPr/>
      <dgm:t>
        <a:bodyPr/>
        <a:lstStyle/>
        <a:p>
          <a:endParaRPr lang="en-SG"/>
        </a:p>
      </dgm:t>
    </dgm:pt>
    <dgm:pt modelId="{CDA86F6C-C568-45D4-98E4-C6517BCD596A}" type="pres">
      <dgm:prSet presAssocID="{CDF24125-F650-4E0B-9BB4-8319887AABE0}" presName="node" presStyleLbl="node1" presStyleIdx="1" presStyleCnt="4">
        <dgm:presLayoutVars>
          <dgm:bulletEnabled val="1"/>
        </dgm:presLayoutVars>
      </dgm:prSet>
      <dgm:spPr/>
      <dgm:t>
        <a:bodyPr/>
        <a:lstStyle/>
        <a:p>
          <a:endParaRPr lang="en-SG"/>
        </a:p>
      </dgm:t>
    </dgm:pt>
    <dgm:pt modelId="{F6068F39-31B8-4813-A884-E1B9940DC1F4}" type="pres">
      <dgm:prSet presAssocID="{CDF24125-F650-4E0B-9BB4-8319887AABE0}" presName="dummy" presStyleCnt="0"/>
      <dgm:spPr/>
    </dgm:pt>
    <dgm:pt modelId="{943321F8-FA33-42C4-B5AA-DB1DF8B23468}" type="pres">
      <dgm:prSet presAssocID="{3621DCF8-B353-4B83-B3A5-3F6370FE6E3B}" presName="sibTrans" presStyleLbl="sibTrans2D1" presStyleIdx="1" presStyleCnt="4"/>
      <dgm:spPr/>
      <dgm:t>
        <a:bodyPr/>
        <a:lstStyle/>
        <a:p>
          <a:endParaRPr lang="en-SG"/>
        </a:p>
      </dgm:t>
    </dgm:pt>
    <dgm:pt modelId="{270C859B-2A0F-4A45-8115-389D5DB93496}" type="pres">
      <dgm:prSet presAssocID="{36A0566E-0C48-4544-A6AF-B1E68562FAC7}" presName="node" presStyleLbl="node1" presStyleIdx="2" presStyleCnt="4">
        <dgm:presLayoutVars>
          <dgm:bulletEnabled val="1"/>
        </dgm:presLayoutVars>
      </dgm:prSet>
      <dgm:spPr/>
      <dgm:t>
        <a:bodyPr/>
        <a:lstStyle/>
        <a:p>
          <a:endParaRPr lang="en-SG"/>
        </a:p>
      </dgm:t>
    </dgm:pt>
    <dgm:pt modelId="{34759B38-7A23-4662-84D5-91DAF1B0AA19}" type="pres">
      <dgm:prSet presAssocID="{36A0566E-0C48-4544-A6AF-B1E68562FAC7}" presName="dummy" presStyleCnt="0"/>
      <dgm:spPr/>
    </dgm:pt>
    <dgm:pt modelId="{9146676F-46E1-4615-A7E8-0E0BD4D3AF22}" type="pres">
      <dgm:prSet presAssocID="{CE834434-2B05-46C1-867C-CA9793ACDFFD}" presName="sibTrans" presStyleLbl="sibTrans2D1" presStyleIdx="2" presStyleCnt="4"/>
      <dgm:spPr/>
      <dgm:t>
        <a:bodyPr/>
        <a:lstStyle/>
        <a:p>
          <a:endParaRPr lang="en-SG"/>
        </a:p>
      </dgm:t>
    </dgm:pt>
    <dgm:pt modelId="{6C7ECDB9-92F2-48FC-9ECA-9B3EDB1F6B86}" type="pres">
      <dgm:prSet presAssocID="{5C832936-03D2-4200-BF6E-7E3B61371AC7}" presName="node" presStyleLbl="node1" presStyleIdx="3" presStyleCnt="4" custRadScaleRad="99198" custRadScaleInc="-9042">
        <dgm:presLayoutVars>
          <dgm:bulletEnabled val="1"/>
        </dgm:presLayoutVars>
      </dgm:prSet>
      <dgm:spPr/>
      <dgm:t>
        <a:bodyPr/>
        <a:lstStyle/>
        <a:p>
          <a:endParaRPr lang="en-SG"/>
        </a:p>
      </dgm:t>
    </dgm:pt>
    <dgm:pt modelId="{719E6D5C-0766-4491-9141-33389DD54FFD}" type="pres">
      <dgm:prSet presAssocID="{5C832936-03D2-4200-BF6E-7E3B61371AC7}" presName="dummy" presStyleCnt="0"/>
      <dgm:spPr/>
    </dgm:pt>
    <dgm:pt modelId="{26DC981D-B5B8-4C15-A873-57B4973954F1}" type="pres">
      <dgm:prSet presAssocID="{00B203F3-50FC-4C85-A79F-9D6C83BAB5ED}" presName="sibTrans" presStyleLbl="sibTrans2D1" presStyleIdx="3" presStyleCnt="4"/>
      <dgm:spPr/>
      <dgm:t>
        <a:bodyPr/>
        <a:lstStyle/>
        <a:p>
          <a:endParaRPr lang="en-SG"/>
        </a:p>
      </dgm:t>
    </dgm:pt>
  </dgm:ptLst>
  <dgm:cxnLst>
    <dgm:cxn modelId="{0F024E0B-24DE-4C73-99CE-A38200C8A9AF}" srcId="{CC00EC06-E255-419E-9078-19BCB7764ED2}" destId="{D3D55E99-706C-4A27-9572-B9AA81F0E553}" srcOrd="0" destOrd="0" parTransId="{9CF76020-AF2D-4984-98C4-62FC61F664C7}" sibTransId="{581CAC1F-E7D1-46CC-8ED8-BD6694702D75}"/>
    <dgm:cxn modelId="{48F73781-F7F8-4D7E-8EB8-DE28C4F08FB9}" type="presOf" srcId="{CC00EC06-E255-419E-9078-19BCB7764ED2}" destId="{5445550C-D745-4373-8EDC-134ED6B48F54}" srcOrd="0" destOrd="0" presId="urn:microsoft.com/office/officeart/2005/8/layout/radial6"/>
    <dgm:cxn modelId="{50720240-37F3-45AF-B795-81A84DED84FE}" srcId="{D3D55E99-706C-4A27-9572-B9AA81F0E553}" destId="{A5593E7A-6BD3-4888-B889-BE0DDE150415}" srcOrd="0" destOrd="0" parTransId="{3FC59378-08C8-4D23-87A4-F89E02E6B465}" sibTransId="{ECDB3135-2090-49EE-87B2-BC3405B05591}"/>
    <dgm:cxn modelId="{DB0CEC01-6F1C-46A1-A63C-B6DEFB1773BA}" type="presOf" srcId="{D3D55E99-706C-4A27-9572-B9AA81F0E553}" destId="{87020EDE-40BF-47D3-B3A6-09F1BFC30158}" srcOrd="0" destOrd="0" presId="urn:microsoft.com/office/officeart/2005/8/layout/radial6"/>
    <dgm:cxn modelId="{E494D351-1FD7-457A-B27D-D5E600727B73}" type="presOf" srcId="{A5593E7A-6BD3-4888-B889-BE0DDE150415}" destId="{FFA9CC77-9B71-4ED4-B2E6-B5E3A85A852B}" srcOrd="0" destOrd="0" presId="urn:microsoft.com/office/officeart/2005/8/layout/radial6"/>
    <dgm:cxn modelId="{0BCC2A36-FF78-4356-93F4-8F7FBCFE2346}" type="presOf" srcId="{CE834434-2B05-46C1-867C-CA9793ACDFFD}" destId="{9146676F-46E1-4615-A7E8-0E0BD4D3AF22}" srcOrd="0" destOrd="0" presId="urn:microsoft.com/office/officeart/2005/8/layout/radial6"/>
    <dgm:cxn modelId="{DAFC7FEF-924A-4E9F-B4FC-014440E7CFE8}" type="presOf" srcId="{5C832936-03D2-4200-BF6E-7E3B61371AC7}" destId="{6C7ECDB9-92F2-48FC-9ECA-9B3EDB1F6B86}" srcOrd="0" destOrd="0" presId="urn:microsoft.com/office/officeart/2005/8/layout/radial6"/>
    <dgm:cxn modelId="{C01D1CFC-CE3B-4D9B-B085-F083318BABF0}" type="presOf" srcId="{ECDB3135-2090-49EE-87B2-BC3405B05591}" destId="{C086C3BA-5753-4CC0-9E61-D18CA7FAFEA6}" srcOrd="0" destOrd="0" presId="urn:microsoft.com/office/officeart/2005/8/layout/radial6"/>
    <dgm:cxn modelId="{1A8910E1-62C8-4C55-87C6-29CC27BDD37E}" type="presOf" srcId="{CDF24125-F650-4E0B-9BB4-8319887AABE0}" destId="{CDA86F6C-C568-45D4-98E4-C6517BCD596A}" srcOrd="0" destOrd="0" presId="urn:microsoft.com/office/officeart/2005/8/layout/radial6"/>
    <dgm:cxn modelId="{5AC9BD5E-F6D2-48DB-B9D6-FCB13C8423A4}" srcId="{D3D55E99-706C-4A27-9572-B9AA81F0E553}" destId="{5C832936-03D2-4200-BF6E-7E3B61371AC7}" srcOrd="3" destOrd="0" parTransId="{616138AC-9B4A-4444-98CA-5AA7C118E775}" sibTransId="{00B203F3-50FC-4C85-A79F-9D6C83BAB5ED}"/>
    <dgm:cxn modelId="{C6054353-22A9-4B85-B8FF-26FBE3697D9E}" type="presOf" srcId="{3621DCF8-B353-4B83-B3A5-3F6370FE6E3B}" destId="{943321F8-FA33-42C4-B5AA-DB1DF8B23468}" srcOrd="0" destOrd="0" presId="urn:microsoft.com/office/officeart/2005/8/layout/radial6"/>
    <dgm:cxn modelId="{A227C565-956F-49C8-98A6-2D951A667A95}" type="presOf" srcId="{36A0566E-0C48-4544-A6AF-B1E68562FAC7}" destId="{270C859B-2A0F-4A45-8115-389D5DB93496}" srcOrd="0" destOrd="0" presId="urn:microsoft.com/office/officeart/2005/8/layout/radial6"/>
    <dgm:cxn modelId="{C208827B-803C-43EE-B98D-6F2F067FD3C1}" srcId="{D3D55E99-706C-4A27-9572-B9AA81F0E553}" destId="{CDF24125-F650-4E0B-9BB4-8319887AABE0}" srcOrd="1" destOrd="0" parTransId="{6EC6E7CD-B37A-4090-9E63-6AACD1DE4590}" sibTransId="{3621DCF8-B353-4B83-B3A5-3F6370FE6E3B}"/>
    <dgm:cxn modelId="{B626A6EB-E30D-45C6-991F-98B5E6740566}" srcId="{D3D55E99-706C-4A27-9572-B9AA81F0E553}" destId="{36A0566E-0C48-4544-A6AF-B1E68562FAC7}" srcOrd="2" destOrd="0" parTransId="{469B9FCC-A2DB-4199-87A7-20C8D5681F63}" sibTransId="{CE834434-2B05-46C1-867C-CA9793ACDFFD}"/>
    <dgm:cxn modelId="{A1BB75E2-6A1F-4B9C-96C1-EEA44421BE14}" type="presOf" srcId="{00B203F3-50FC-4C85-A79F-9D6C83BAB5ED}" destId="{26DC981D-B5B8-4C15-A873-57B4973954F1}" srcOrd="0" destOrd="0" presId="urn:microsoft.com/office/officeart/2005/8/layout/radial6"/>
    <dgm:cxn modelId="{DE197516-6461-4557-B719-6822A4950F1E}" type="presParOf" srcId="{5445550C-D745-4373-8EDC-134ED6B48F54}" destId="{87020EDE-40BF-47D3-B3A6-09F1BFC30158}" srcOrd="0" destOrd="0" presId="urn:microsoft.com/office/officeart/2005/8/layout/radial6"/>
    <dgm:cxn modelId="{A0C10C56-21A1-48C0-B3C7-3BD02E2E5758}" type="presParOf" srcId="{5445550C-D745-4373-8EDC-134ED6B48F54}" destId="{FFA9CC77-9B71-4ED4-B2E6-B5E3A85A852B}" srcOrd="1" destOrd="0" presId="urn:microsoft.com/office/officeart/2005/8/layout/radial6"/>
    <dgm:cxn modelId="{D9EFBD90-26C6-4514-95A0-B72358E6FEE2}" type="presParOf" srcId="{5445550C-D745-4373-8EDC-134ED6B48F54}" destId="{165D4340-2C99-4549-B295-22FA3F81B6B4}" srcOrd="2" destOrd="0" presId="urn:microsoft.com/office/officeart/2005/8/layout/radial6"/>
    <dgm:cxn modelId="{8E745AE9-E618-42FB-B401-1DF3A0221FD1}" type="presParOf" srcId="{5445550C-D745-4373-8EDC-134ED6B48F54}" destId="{C086C3BA-5753-4CC0-9E61-D18CA7FAFEA6}" srcOrd="3" destOrd="0" presId="urn:microsoft.com/office/officeart/2005/8/layout/radial6"/>
    <dgm:cxn modelId="{FA32AC66-1739-4922-A852-178654B0A0EA}" type="presParOf" srcId="{5445550C-D745-4373-8EDC-134ED6B48F54}" destId="{CDA86F6C-C568-45D4-98E4-C6517BCD596A}" srcOrd="4" destOrd="0" presId="urn:microsoft.com/office/officeart/2005/8/layout/radial6"/>
    <dgm:cxn modelId="{AA72B06E-4004-4044-84DC-6CEF03521969}" type="presParOf" srcId="{5445550C-D745-4373-8EDC-134ED6B48F54}" destId="{F6068F39-31B8-4813-A884-E1B9940DC1F4}" srcOrd="5" destOrd="0" presId="urn:microsoft.com/office/officeart/2005/8/layout/radial6"/>
    <dgm:cxn modelId="{898F5AC4-77AA-4710-9F86-A565E95816AE}" type="presParOf" srcId="{5445550C-D745-4373-8EDC-134ED6B48F54}" destId="{943321F8-FA33-42C4-B5AA-DB1DF8B23468}" srcOrd="6" destOrd="0" presId="urn:microsoft.com/office/officeart/2005/8/layout/radial6"/>
    <dgm:cxn modelId="{F54B9496-743A-4F64-A78C-3831C2FFAE02}" type="presParOf" srcId="{5445550C-D745-4373-8EDC-134ED6B48F54}" destId="{270C859B-2A0F-4A45-8115-389D5DB93496}" srcOrd="7" destOrd="0" presId="urn:microsoft.com/office/officeart/2005/8/layout/radial6"/>
    <dgm:cxn modelId="{B1EDDC61-64CD-484D-965D-C7EE6181C225}" type="presParOf" srcId="{5445550C-D745-4373-8EDC-134ED6B48F54}" destId="{34759B38-7A23-4662-84D5-91DAF1B0AA19}" srcOrd="8" destOrd="0" presId="urn:microsoft.com/office/officeart/2005/8/layout/radial6"/>
    <dgm:cxn modelId="{76FAB2BF-9C4F-4E80-A852-77A1C5202F1A}" type="presParOf" srcId="{5445550C-D745-4373-8EDC-134ED6B48F54}" destId="{9146676F-46E1-4615-A7E8-0E0BD4D3AF22}" srcOrd="9" destOrd="0" presId="urn:microsoft.com/office/officeart/2005/8/layout/radial6"/>
    <dgm:cxn modelId="{131B3005-57DC-4AF5-BFC7-CA27C90884FB}" type="presParOf" srcId="{5445550C-D745-4373-8EDC-134ED6B48F54}" destId="{6C7ECDB9-92F2-48FC-9ECA-9B3EDB1F6B86}" srcOrd="10" destOrd="0" presId="urn:microsoft.com/office/officeart/2005/8/layout/radial6"/>
    <dgm:cxn modelId="{24509C8A-C566-461A-8ED4-A0EDD3147935}" type="presParOf" srcId="{5445550C-D745-4373-8EDC-134ED6B48F54}" destId="{719E6D5C-0766-4491-9141-33389DD54FFD}" srcOrd="11" destOrd="0" presId="urn:microsoft.com/office/officeart/2005/8/layout/radial6"/>
    <dgm:cxn modelId="{A90AC02E-897A-4EC3-8374-7A93FA95A1B4}" type="presParOf" srcId="{5445550C-D745-4373-8EDC-134ED6B48F54}" destId="{26DC981D-B5B8-4C15-A873-57B4973954F1}"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434332-D761-4FEF-93F2-D37875DFD5F4}" type="doc">
      <dgm:prSet loTypeId="urn:microsoft.com/office/officeart/2005/8/layout/vList6" loCatId="list" qsTypeId="urn:microsoft.com/office/officeart/2005/8/quickstyle/simple1" qsCatId="simple" csTypeId="urn:microsoft.com/office/officeart/2005/8/colors/accent0_3" csCatId="mainScheme" phldr="1"/>
      <dgm:spPr/>
    </dgm:pt>
    <dgm:pt modelId="{A5267EE9-C953-429C-A6BA-9A0B2D001FF0}">
      <dgm:prSet phldrT="[Text]"/>
      <dgm:spPr/>
      <dgm:t>
        <a:bodyPr/>
        <a:lstStyle/>
        <a:p>
          <a:r>
            <a:rPr lang="en-GB" dirty="0" smtClean="0"/>
            <a:t>Potential Harm or Legal Consequences</a:t>
          </a:r>
        </a:p>
      </dgm:t>
    </dgm:pt>
    <dgm:pt modelId="{EA35EFE8-4CAD-4EA6-A87C-BC4D3591213E}" type="parTrans" cxnId="{26DFC3CC-8DA9-4622-8007-E6F83915BCA8}">
      <dgm:prSet/>
      <dgm:spPr/>
      <dgm:t>
        <a:bodyPr/>
        <a:lstStyle/>
        <a:p>
          <a:endParaRPr lang="en-SG"/>
        </a:p>
      </dgm:t>
    </dgm:pt>
    <dgm:pt modelId="{923B0120-456A-41C5-908A-B7B62DFD25F2}" type="sibTrans" cxnId="{26DFC3CC-8DA9-4622-8007-E6F83915BCA8}">
      <dgm:prSet/>
      <dgm:spPr/>
      <dgm:t>
        <a:bodyPr/>
        <a:lstStyle/>
        <a:p>
          <a:endParaRPr lang="en-SG"/>
        </a:p>
      </dgm:t>
    </dgm:pt>
    <dgm:pt modelId="{B10C85C2-FA88-4288-BA95-0C4C109A169E}">
      <dgm:prSet phldrT="[Text]"/>
      <dgm:spPr/>
      <dgm:t>
        <a:bodyPr/>
        <a:lstStyle/>
        <a:p>
          <a:r>
            <a:rPr lang="en-GB" dirty="0" smtClean="0"/>
            <a:t>Consume Drugs</a:t>
          </a:r>
        </a:p>
      </dgm:t>
    </dgm:pt>
    <dgm:pt modelId="{CB9B9FFE-DCB4-49D4-AA93-BBDF4D75DF06}" type="parTrans" cxnId="{EAD93AD3-5E26-43FA-A26C-703BAF24A5E3}">
      <dgm:prSet/>
      <dgm:spPr/>
      <dgm:t>
        <a:bodyPr/>
        <a:lstStyle/>
        <a:p>
          <a:endParaRPr lang="en-SG"/>
        </a:p>
      </dgm:t>
    </dgm:pt>
    <dgm:pt modelId="{A29FB253-F992-4810-85F1-988107D76FCE}" type="sibTrans" cxnId="{EAD93AD3-5E26-43FA-A26C-703BAF24A5E3}">
      <dgm:prSet/>
      <dgm:spPr/>
      <dgm:t>
        <a:bodyPr/>
        <a:lstStyle/>
        <a:p>
          <a:endParaRPr lang="en-SG"/>
        </a:p>
      </dgm:t>
    </dgm:pt>
    <dgm:pt modelId="{9E2F9919-D028-47B5-AD0B-BD74B1AC6F84}">
      <dgm:prSet phldrT="[Text]"/>
      <dgm:spPr/>
      <dgm:t>
        <a:bodyPr/>
        <a:lstStyle/>
        <a:p>
          <a:r>
            <a:rPr lang="en-GB" dirty="0" smtClean="0"/>
            <a:t>Setting Goals</a:t>
          </a:r>
          <a:endParaRPr lang="en-SG" dirty="0"/>
        </a:p>
      </dgm:t>
    </dgm:pt>
    <dgm:pt modelId="{EB3E4090-D548-4CB6-8D5A-491CD2CA7946}" type="parTrans" cxnId="{F294B5AD-9E3F-4070-9100-3B7277C70F57}">
      <dgm:prSet/>
      <dgm:spPr/>
      <dgm:t>
        <a:bodyPr/>
        <a:lstStyle/>
        <a:p>
          <a:endParaRPr lang="en-SG"/>
        </a:p>
      </dgm:t>
    </dgm:pt>
    <dgm:pt modelId="{E23D63F0-13F3-460C-B260-AF13CEBE5224}" type="sibTrans" cxnId="{F294B5AD-9E3F-4070-9100-3B7277C70F57}">
      <dgm:prSet/>
      <dgm:spPr/>
      <dgm:t>
        <a:bodyPr/>
        <a:lstStyle/>
        <a:p>
          <a:endParaRPr lang="en-SG"/>
        </a:p>
      </dgm:t>
    </dgm:pt>
    <dgm:pt modelId="{F05F52F3-5E5B-4A08-B628-42D937A4A37F}">
      <dgm:prSet phldrT="[Text]"/>
      <dgm:spPr/>
      <dgm:t>
        <a:bodyPr/>
        <a:lstStyle/>
        <a:p>
          <a:r>
            <a:rPr lang="en-GB" dirty="0" smtClean="0"/>
            <a:t>Seeking Thrill or Belonging</a:t>
          </a:r>
          <a:endParaRPr lang="en-SG" dirty="0"/>
        </a:p>
      </dgm:t>
    </dgm:pt>
    <dgm:pt modelId="{E6628BC3-8585-4440-B707-5A8130FAE13B}" type="parTrans" cxnId="{2CBBE33B-53F0-4440-9FF6-0756172A6832}">
      <dgm:prSet/>
      <dgm:spPr/>
      <dgm:t>
        <a:bodyPr/>
        <a:lstStyle/>
        <a:p>
          <a:endParaRPr lang="en-SG"/>
        </a:p>
      </dgm:t>
    </dgm:pt>
    <dgm:pt modelId="{2EBC90F1-DFB1-4553-9A6C-A6DB2DE8E02C}" type="sibTrans" cxnId="{2CBBE33B-53F0-4440-9FF6-0756172A6832}">
      <dgm:prSet/>
      <dgm:spPr/>
      <dgm:t>
        <a:bodyPr/>
        <a:lstStyle/>
        <a:p>
          <a:endParaRPr lang="en-SG"/>
        </a:p>
      </dgm:t>
    </dgm:pt>
    <dgm:pt modelId="{FDA3974C-EE46-46FD-A190-1CEDF1B4C314}">
      <dgm:prSet phldrT="[Text]"/>
      <dgm:spPr/>
      <dgm:t>
        <a:bodyPr/>
        <a:lstStyle/>
        <a:p>
          <a:r>
            <a:rPr lang="en-GB" dirty="0" smtClean="0"/>
            <a:t>Finding Appropriate Means</a:t>
          </a:r>
          <a:endParaRPr lang="en-SG" dirty="0"/>
        </a:p>
      </dgm:t>
    </dgm:pt>
    <dgm:pt modelId="{45A8C291-FF52-4E09-8A63-21F972D9CBA1}" type="parTrans" cxnId="{F463E3A3-D085-400B-A249-F725AD37A56C}">
      <dgm:prSet/>
      <dgm:spPr/>
      <dgm:t>
        <a:bodyPr/>
        <a:lstStyle/>
        <a:p>
          <a:endParaRPr lang="en-SG"/>
        </a:p>
      </dgm:t>
    </dgm:pt>
    <dgm:pt modelId="{5701775B-2B41-4E78-A533-00EDB784B0F2}" type="sibTrans" cxnId="{F463E3A3-D085-400B-A249-F725AD37A56C}">
      <dgm:prSet/>
      <dgm:spPr/>
      <dgm:t>
        <a:bodyPr/>
        <a:lstStyle/>
        <a:p>
          <a:endParaRPr lang="en-SG"/>
        </a:p>
      </dgm:t>
    </dgm:pt>
    <dgm:pt modelId="{21CA7792-6CEA-4DD7-92D5-E71C74EBE900}">
      <dgm:prSet phldrT="[Text]"/>
      <dgm:spPr/>
      <dgm:t>
        <a:bodyPr/>
        <a:lstStyle/>
        <a:p>
          <a:r>
            <a:rPr lang="en-GB" dirty="0" smtClean="0"/>
            <a:t>Drug Experimentation</a:t>
          </a:r>
          <a:endParaRPr lang="en-SG" dirty="0"/>
        </a:p>
      </dgm:t>
    </dgm:pt>
    <dgm:pt modelId="{505B0911-48D4-4B5F-980D-708354B2365F}" type="parTrans" cxnId="{056EA648-C3A7-4624-985A-3F07A2BA08AC}">
      <dgm:prSet/>
      <dgm:spPr/>
      <dgm:t>
        <a:bodyPr/>
        <a:lstStyle/>
        <a:p>
          <a:endParaRPr lang="en-SG"/>
        </a:p>
      </dgm:t>
    </dgm:pt>
    <dgm:pt modelId="{D1945022-64CB-4288-A17A-E73F4E6A7FB3}" type="sibTrans" cxnId="{056EA648-C3A7-4624-985A-3F07A2BA08AC}">
      <dgm:prSet/>
      <dgm:spPr/>
      <dgm:t>
        <a:bodyPr/>
        <a:lstStyle/>
        <a:p>
          <a:endParaRPr lang="en-SG"/>
        </a:p>
      </dgm:t>
    </dgm:pt>
    <dgm:pt modelId="{D68A4622-9994-4FAA-A1BE-C8A69B1C427C}">
      <dgm:prSet phldrT="[Text]"/>
      <dgm:spPr/>
      <dgm:t>
        <a:bodyPr/>
        <a:lstStyle/>
        <a:p>
          <a:r>
            <a:rPr lang="en-GB" dirty="0" smtClean="0"/>
            <a:t>Ignoring Distractions &amp; Negotiating Conflict</a:t>
          </a:r>
          <a:endParaRPr lang="en-SG" dirty="0"/>
        </a:p>
      </dgm:t>
    </dgm:pt>
    <dgm:pt modelId="{6B7C1AC3-E507-40FC-B277-C43F5DE21BB2}" type="parTrans" cxnId="{C8781756-8A3A-4A20-93CB-5C9088EE1859}">
      <dgm:prSet/>
      <dgm:spPr/>
      <dgm:t>
        <a:bodyPr/>
        <a:lstStyle/>
        <a:p>
          <a:endParaRPr lang="en-SG"/>
        </a:p>
      </dgm:t>
    </dgm:pt>
    <dgm:pt modelId="{98106DD8-CA32-4A5E-832A-3B21A7F2DC2D}" type="sibTrans" cxnId="{C8781756-8A3A-4A20-93CB-5C9088EE1859}">
      <dgm:prSet/>
      <dgm:spPr/>
      <dgm:t>
        <a:bodyPr/>
        <a:lstStyle/>
        <a:p>
          <a:endParaRPr lang="en-SG"/>
        </a:p>
      </dgm:t>
    </dgm:pt>
    <dgm:pt modelId="{F1E61F36-60BE-44C7-809B-AE305F5A16BF}">
      <dgm:prSet phldrT="[Text]"/>
      <dgm:spPr/>
      <dgm:t>
        <a:bodyPr/>
        <a:lstStyle/>
        <a:p>
          <a:r>
            <a:rPr lang="en-GB" dirty="0" smtClean="0"/>
            <a:t>Taking Action</a:t>
          </a:r>
        </a:p>
      </dgm:t>
    </dgm:pt>
    <dgm:pt modelId="{98359DF3-D0E2-45DA-BD83-41FD92323AE6}" type="parTrans" cxnId="{C97B94BE-DA94-4939-B6E2-003E721EAE71}">
      <dgm:prSet/>
      <dgm:spPr/>
      <dgm:t>
        <a:bodyPr/>
        <a:lstStyle/>
        <a:p>
          <a:endParaRPr lang="en-SG"/>
        </a:p>
      </dgm:t>
    </dgm:pt>
    <dgm:pt modelId="{491D50AD-0ACA-4AFD-9FF4-31D0AF751F9A}" type="sibTrans" cxnId="{C97B94BE-DA94-4939-B6E2-003E721EAE71}">
      <dgm:prSet/>
      <dgm:spPr/>
      <dgm:t>
        <a:bodyPr/>
        <a:lstStyle/>
        <a:p>
          <a:endParaRPr lang="en-SG"/>
        </a:p>
      </dgm:t>
    </dgm:pt>
    <dgm:pt modelId="{E61ED4B0-0B1F-49FE-A65B-947998E5E1FF}">
      <dgm:prSet phldrT="[Text]"/>
      <dgm:spPr/>
      <dgm:t>
        <a:bodyPr/>
        <a:lstStyle/>
        <a:p>
          <a:r>
            <a:rPr lang="en-GB" dirty="0" smtClean="0"/>
            <a:t>Joining a sports activity</a:t>
          </a:r>
          <a:endParaRPr lang="en-SG" dirty="0"/>
        </a:p>
      </dgm:t>
    </dgm:pt>
    <dgm:pt modelId="{A72BE329-6A80-4CA0-8839-4A7305FFCBFC}" type="parTrans" cxnId="{FF7B938F-EBF6-4A72-BAA6-1A97852CA56B}">
      <dgm:prSet/>
      <dgm:spPr/>
      <dgm:t>
        <a:bodyPr/>
        <a:lstStyle/>
        <a:p>
          <a:endParaRPr lang="en-SG"/>
        </a:p>
      </dgm:t>
    </dgm:pt>
    <dgm:pt modelId="{2E424390-75D0-48C7-8F0A-21D4E22137A7}" type="sibTrans" cxnId="{FF7B938F-EBF6-4A72-BAA6-1A97852CA56B}">
      <dgm:prSet/>
      <dgm:spPr/>
      <dgm:t>
        <a:bodyPr/>
        <a:lstStyle/>
        <a:p>
          <a:endParaRPr lang="en-SG"/>
        </a:p>
      </dgm:t>
    </dgm:pt>
    <dgm:pt modelId="{4D6666CB-03E6-4998-A4D4-B5FBA5ADD130}">
      <dgm:prSet phldrT="[Text]"/>
      <dgm:spPr/>
      <dgm:t>
        <a:bodyPr/>
        <a:lstStyle/>
        <a:p>
          <a:r>
            <a:rPr lang="en-GB" dirty="0" smtClean="0"/>
            <a:t>Overcoming fear of being judged</a:t>
          </a:r>
        </a:p>
      </dgm:t>
    </dgm:pt>
    <dgm:pt modelId="{24415A67-8ECA-4EE8-9D72-FA64164BDDEB}" type="parTrans" cxnId="{C23A5EEE-0B84-4ABA-BE08-C1868B25268E}">
      <dgm:prSet/>
      <dgm:spPr/>
      <dgm:t>
        <a:bodyPr/>
        <a:lstStyle/>
        <a:p>
          <a:endParaRPr lang="en-SG"/>
        </a:p>
      </dgm:t>
    </dgm:pt>
    <dgm:pt modelId="{DCC04B4E-83ED-4F09-AB90-5CCD00769ABC}" type="sibTrans" cxnId="{C23A5EEE-0B84-4ABA-BE08-C1868B25268E}">
      <dgm:prSet/>
      <dgm:spPr/>
      <dgm:t>
        <a:bodyPr/>
        <a:lstStyle/>
        <a:p>
          <a:endParaRPr lang="en-SG"/>
        </a:p>
      </dgm:t>
    </dgm:pt>
    <dgm:pt modelId="{90E2F328-18B0-4608-A4CF-1A909CDC48B8}">
      <dgm:prSet phldrT="[Text]"/>
      <dgm:spPr/>
      <dgm:t>
        <a:bodyPr/>
        <a:lstStyle/>
        <a:p>
          <a:r>
            <a:rPr lang="en-GB" dirty="0" smtClean="0"/>
            <a:t>Sign up for taekwondo class</a:t>
          </a:r>
        </a:p>
      </dgm:t>
    </dgm:pt>
    <dgm:pt modelId="{E20642AE-2C88-4719-B530-A0812B42965E}" type="parTrans" cxnId="{04500727-16FF-447C-A0E2-1FCBB3280CC9}">
      <dgm:prSet/>
      <dgm:spPr/>
      <dgm:t>
        <a:bodyPr/>
        <a:lstStyle/>
        <a:p>
          <a:endParaRPr lang="en-SG"/>
        </a:p>
      </dgm:t>
    </dgm:pt>
    <dgm:pt modelId="{0597D3EA-CA55-48CC-8D02-BAD554E0FACE}" type="sibTrans" cxnId="{04500727-16FF-447C-A0E2-1FCBB3280CC9}">
      <dgm:prSet/>
      <dgm:spPr/>
      <dgm:t>
        <a:bodyPr/>
        <a:lstStyle/>
        <a:p>
          <a:endParaRPr lang="en-SG"/>
        </a:p>
      </dgm:t>
    </dgm:pt>
    <dgm:pt modelId="{6E4DA013-5D44-4B09-90A9-20C8D648BDB5}" type="pres">
      <dgm:prSet presAssocID="{4A434332-D761-4FEF-93F2-D37875DFD5F4}" presName="Name0" presStyleCnt="0">
        <dgm:presLayoutVars>
          <dgm:dir/>
          <dgm:animLvl val="lvl"/>
          <dgm:resizeHandles/>
        </dgm:presLayoutVars>
      </dgm:prSet>
      <dgm:spPr/>
    </dgm:pt>
    <dgm:pt modelId="{C37ED158-E20F-49BD-80F0-B5656DBD4EEF}" type="pres">
      <dgm:prSet presAssocID="{9E2F9919-D028-47B5-AD0B-BD74B1AC6F84}" presName="linNode" presStyleCnt="0"/>
      <dgm:spPr/>
    </dgm:pt>
    <dgm:pt modelId="{091CF4DD-7BC2-4DB5-BC44-FAD34AC72C4B}" type="pres">
      <dgm:prSet presAssocID="{9E2F9919-D028-47B5-AD0B-BD74B1AC6F84}" presName="parentShp" presStyleLbl="node1" presStyleIdx="0" presStyleCnt="4">
        <dgm:presLayoutVars>
          <dgm:bulletEnabled val="1"/>
        </dgm:presLayoutVars>
      </dgm:prSet>
      <dgm:spPr/>
      <dgm:t>
        <a:bodyPr/>
        <a:lstStyle/>
        <a:p>
          <a:endParaRPr lang="en-SG"/>
        </a:p>
      </dgm:t>
    </dgm:pt>
    <dgm:pt modelId="{AE60D546-E68A-49F5-AA4B-0BFC4E99BF88}" type="pres">
      <dgm:prSet presAssocID="{9E2F9919-D028-47B5-AD0B-BD74B1AC6F84}" presName="childShp" presStyleLbl="bgAccFollowNode1" presStyleIdx="0" presStyleCnt="4">
        <dgm:presLayoutVars>
          <dgm:bulletEnabled val="1"/>
        </dgm:presLayoutVars>
      </dgm:prSet>
      <dgm:spPr/>
      <dgm:t>
        <a:bodyPr/>
        <a:lstStyle/>
        <a:p>
          <a:endParaRPr lang="en-SG"/>
        </a:p>
      </dgm:t>
    </dgm:pt>
    <dgm:pt modelId="{27C9A0AE-AE55-42CB-B871-7AB7481DBEFA}" type="pres">
      <dgm:prSet presAssocID="{E23D63F0-13F3-460C-B260-AF13CEBE5224}" presName="spacing" presStyleCnt="0"/>
      <dgm:spPr/>
    </dgm:pt>
    <dgm:pt modelId="{91F22ECA-3C80-409E-8500-0CE549B88F76}" type="pres">
      <dgm:prSet presAssocID="{FDA3974C-EE46-46FD-A190-1CEDF1B4C314}" presName="linNode" presStyleCnt="0"/>
      <dgm:spPr/>
    </dgm:pt>
    <dgm:pt modelId="{0CBCE47F-31D5-4CD3-9CF5-AC381C9CB86D}" type="pres">
      <dgm:prSet presAssocID="{FDA3974C-EE46-46FD-A190-1CEDF1B4C314}" presName="parentShp" presStyleLbl="node1" presStyleIdx="1" presStyleCnt="4">
        <dgm:presLayoutVars>
          <dgm:bulletEnabled val="1"/>
        </dgm:presLayoutVars>
      </dgm:prSet>
      <dgm:spPr/>
      <dgm:t>
        <a:bodyPr/>
        <a:lstStyle/>
        <a:p>
          <a:endParaRPr lang="en-SG"/>
        </a:p>
      </dgm:t>
    </dgm:pt>
    <dgm:pt modelId="{A20443EE-ECC1-44D9-9D5D-DE7F18112E4B}" type="pres">
      <dgm:prSet presAssocID="{FDA3974C-EE46-46FD-A190-1CEDF1B4C314}" presName="childShp" presStyleLbl="bgAccFollowNode1" presStyleIdx="1" presStyleCnt="4" custLinFactNeighborX="2051" custLinFactNeighborY="-2402">
        <dgm:presLayoutVars>
          <dgm:bulletEnabled val="1"/>
        </dgm:presLayoutVars>
      </dgm:prSet>
      <dgm:spPr/>
      <dgm:t>
        <a:bodyPr/>
        <a:lstStyle/>
        <a:p>
          <a:endParaRPr lang="en-SG"/>
        </a:p>
      </dgm:t>
    </dgm:pt>
    <dgm:pt modelId="{3C3DBED1-069F-4FF6-9C6D-EBFAA9547054}" type="pres">
      <dgm:prSet presAssocID="{5701775B-2B41-4E78-A533-00EDB784B0F2}" presName="spacing" presStyleCnt="0"/>
      <dgm:spPr/>
    </dgm:pt>
    <dgm:pt modelId="{301E09E5-312F-487A-B720-3520AB336C5D}" type="pres">
      <dgm:prSet presAssocID="{D68A4622-9994-4FAA-A1BE-C8A69B1C427C}" presName="linNode" presStyleCnt="0"/>
      <dgm:spPr/>
    </dgm:pt>
    <dgm:pt modelId="{237A9BC4-AD63-4E95-A0BF-AAF229A8F970}" type="pres">
      <dgm:prSet presAssocID="{D68A4622-9994-4FAA-A1BE-C8A69B1C427C}" presName="parentShp" presStyleLbl="node1" presStyleIdx="2" presStyleCnt="4">
        <dgm:presLayoutVars>
          <dgm:bulletEnabled val="1"/>
        </dgm:presLayoutVars>
      </dgm:prSet>
      <dgm:spPr/>
      <dgm:t>
        <a:bodyPr/>
        <a:lstStyle/>
        <a:p>
          <a:endParaRPr lang="en-SG"/>
        </a:p>
      </dgm:t>
    </dgm:pt>
    <dgm:pt modelId="{7EF6E039-614B-442A-B909-9D5BFEB64EC3}" type="pres">
      <dgm:prSet presAssocID="{D68A4622-9994-4FAA-A1BE-C8A69B1C427C}" presName="childShp" presStyleLbl="bgAccFollowNode1" presStyleIdx="2" presStyleCnt="4">
        <dgm:presLayoutVars>
          <dgm:bulletEnabled val="1"/>
        </dgm:presLayoutVars>
      </dgm:prSet>
      <dgm:spPr/>
      <dgm:t>
        <a:bodyPr/>
        <a:lstStyle/>
        <a:p>
          <a:endParaRPr lang="en-SG"/>
        </a:p>
      </dgm:t>
    </dgm:pt>
    <dgm:pt modelId="{062E9C60-7732-4CC0-83FC-122C6E380CAD}" type="pres">
      <dgm:prSet presAssocID="{98106DD8-CA32-4A5E-832A-3B21A7F2DC2D}" presName="spacing" presStyleCnt="0"/>
      <dgm:spPr/>
    </dgm:pt>
    <dgm:pt modelId="{E96D5D3B-A8BB-42D3-8455-C339B0B0FE0F}" type="pres">
      <dgm:prSet presAssocID="{F1E61F36-60BE-44C7-809B-AE305F5A16BF}" presName="linNode" presStyleCnt="0"/>
      <dgm:spPr/>
    </dgm:pt>
    <dgm:pt modelId="{9B93B259-BF23-4400-BE38-D1B29A5D0DA1}" type="pres">
      <dgm:prSet presAssocID="{F1E61F36-60BE-44C7-809B-AE305F5A16BF}" presName="parentShp" presStyleLbl="node1" presStyleIdx="3" presStyleCnt="4">
        <dgm:presLayoutVars>
          <dgm:bulletEnabled val="1"/>
        </dgm:presLayoutVars>
      </dgm:prSet>
      <dgm:spPr/>
      <dgm:t>
        <a:bodyPr/>
        <a:lstStyle/>
        <a:p>
          <a:endParaRPr lang="en-SG"/>
        </a:p>
      </dgm:t>
    </dgm:pt>
    <dgm:pt modelId="{35CB58D1-2B15-4568-ADAF-8BD3990B25AF}" type="pres">
      <dgm:prSet presAssocID="{F1E61F36-60BE-44C7-809B-AE305F5A16BF}" presName="childShp" presStyleLbl="bgAccFollowNode1" presStyleIdx="3" presStyleCnt="4">
        <dgm:presLayoutVars>
          <dgm:bulletEnabled val="1"/>
        </dgm:presLayoutVars>
      </dgm:prSet>
      <dgm:spPr/>
      <dgm:t>
        <a:bodyPr/>
        <a:lstStyle/>
        <a:p>
          <a:endParaRPr lang="en-SG"/>
        </a:p>
      </dgm:t>
    </dgm:pt>
  </dgm:ptLst>
  <dgm:cxnLst>
    <dgm:cxn modelId="{1FC5CD11-6A54-4863-9038-7FC944E5B3ED}" type="presOf" srcId="{FDA3974C-EE46-46FD-A190-1CEDF1B4C314}" destId="{0CBCE47F-31D5-4CD3-9CF5-AC381C9CB86D}" srcOrd="0" destOrd="0" presId="urn:microsoft.com/office/officeart/2005/8/layout/vList6"/>
    <dgm:cxn modelId="{00222F1A-00B9-49B4-A038-0D6AF61B5A3A}" type="presOf" srcId="{D68A4622-9994-4FAA-A1BE-C8A69B1C427C}" destId="{237A9BC4-AD63-4E95-A0BF-AAF229A8F970}" srcOrd="0" destOrd="0" presId="urn:microsoft.com/office/officeart/2005/8/layout/vList6"/>
    <dgm:cxn modelId="{F463E3A3-D085-400B-A249-F725AD37A56C}" srcId="{4A434332-D761-4FEF-93F2-D37875DFD5F4}" destId="{FDA3974C-EE46-46FD-A190-1CEDF1B4C314}" srcOrd="1" destOrd="0" parTransId="{45A8C291-FF52-4E09-8A63-21F972D9CBA1}" sibTransId="{5701775B-2B41-4E78-A533-00EDB784B0F2}"/>
    <dgm:cxn modelId="{2CBBE33B-53F0-4440-9FF6-0756172A6832}" srcId="{9E2F9919-D028-47B5-AD0B-BD74B1AC6F84}" destId="{F05F52F3-5E5B-4A08-B628-42D937A4A37F}" srcOrd="0" destOrd="0" parTransId="{E6628BC3-8585-4440-B707-5A8130FAE13B}" sibTransId="{2EBC90F1-DFB1-4553-9A6C-A6DB2DE8E02C}"/>
    <dgm:cxn modelId="{476B8271-E4D5-4EEF-8135-EBC6D7855992}" type="presOf" srcId="{4A434332-D761-4FEF-93F2-D37875DFD5F4}" destId="{6E4DA013-5D44-4B09-90A9-20C8D648BDB5}" srcOrd="0" destOrd="0" presId="urn:microsoft.com/office/officeart/2005/8/layout/vList6"/>
    <dgm:cxn modelId="{C97B94BE-DA94-4939-B6E2-003E721EAE71}" srcId="{4A434332-D761-4FEF-93F2-D37875DFD5F4}" destId="{F1E61F36-60BE-44C7-809B-AE305F5A16BF}" srcOrd="3" destOrd="0" parTransId="{98359DF3-D0E2-45DA-BD83-41FD92323AE6}" sibTransId="{491D50AD-0ACA-4AFD-9FF4-31D0AF751F9A}"/>
    <dgm:cxn modelId="{9A625F26-0CC3-4069-AECB-A18C47B86FF2}" type="presOf" srcId="{B10C85C2-FA88-4288-BA95-0C4C109A169E}" destId="{35CB58D1-2B15-4568-ADAF-8BD3990B25AF}" srcOrd="0" destOrd="0" presId="urn:microsoft.com/office/officeart/2005/8/layout/vList6"/>
    <dgm:cxn modelId="{26DFC3CC-8DA9-4622-8007-E6F83915BCA8}" srcId="{D68A4622-9994-4FAA-A1BE-C8A69B1C427C}" destId="{A5267EE9-C953-429C-A6BA-9A0B2D001FF0}" srcOrd="0" destOrd="0" parTransId="{EA35EFE8-4CAD-4EA6-A87C-BC4D3591213E}" sibTransId="{923B0120-456A-41C5-908A-B7B62DFD25F2}"/>
    <dgm:cxn modelId="{32A7D7A7-F70D-4A6A-AC88-6A41F978A879}" type="presOf" srcId="{21CA7792-6CEA-4DD7-92D5-E71C74EBE900}" destId="{A20443EE-ECC1-44D9-9D5D-DE7F18112E4B}" srcOrd="0" destOrd="0" presId="urn:microsoft.com/office/officeart/2005/8/layout/vList6"/>
    <dgm:cxn modelId="{04500727-16FF-447C-A0E2-1FCBB3280CC9}" srcId="{F1E61F36-60BE-44C7-809B-AE305F5A16BF}" destId="{90E2F328-18B0-4608-A4CF-1A909CDC48B8}" srcOrd="1" destOrd="0" parTransId="{E20642AE-2C88-4719-B530-A0812B42965E}" sibTransId="{0597D3EA-CA55-48CC-8D02-BAD554E0FACE}"/>
    <dgm:cxn modelId="{75288DC3-CC0D-4FD0-9261-780D2FA8C3FF}" type="presOf" srcId="{A5267EE9-C953-429C-A6BA-9A0B2D001FF0}" destId="{7EF6E039-614B-442A-B909-9D5BFEB64EC3}" srcOrd="0" destOrd="0" presId="urn:microsoft.com/office/officeart/2005/8/layout/vList6"/>
    <dgm:cxn modelId="{72D69A12-5402-4F44-8E67-CECB4BB7A35E}" type="presOf" srcId="{E61ED4B0-0B1F-49FE-A65B-947998E5E1FF}" destId="{A20443EE-ECC1-44D9-9D5D-DE7F18112E4B}" srcOrd="0" destOrd="1" presId="urn:microsoft.com/office/officeart/2005/8/layout/vList6"/>
    <dgm:cxn modelId="{C8781756-8A3A-4A20-93CB-5C9088EE1859}" srcId="{4A434332-D761-4FEF-93F2-D37875DFD5F4}" destId="{D68A4622-9994-4FAA-A1BE-C8A69B1C427C}" srcOrd="2" destOrd="0" parTransId="{6B7C1AC3-E507-40FC-B277-C43F5DE21BB2}" sibTransId="{98106DD8-CA32-4A5E-832A-3B21A7F2DC2D}"/>
    <dgm:cxn modelId="{056EA648-C3A7-4624-985A-3F07A2BA08AC}" srcId="{FDA3974C-EE46-46FD-A190-1CEDF1B4C314}" destId="{21CA7792-6CEA-4DD7-92D5-E71C74EBE900}" srcOrd="0" destOrd="0" parTransId="{505B0911-48D4-4B5F-980D-708354B2365F}" sibTransId="{D1945022-64CB-4288-A17A-E73F4E6A7FB3}"/>
    <dgm:cxn modelId="{EAF1E96F-D386-4BE8-836D-E6833FF3F1C2}" type="presOf" srcId="{F1E61F36-60BE-44C7-809B-AE305F5A16BF}" destId="{9B93B259-BF23-4400-BE38-D1B29A5D0DA1}" srcOrd="0" destOrd="0" presId="urn:microsoft.com/office/officeart/2005/8/layout/vList6"/>
    <dgm:cxn modelId="{C8FD5EBD-804E-4CC6-979D-2736D543F9B8}" type="presOf" srcId="{90E2F328-18B0-4608-A4CF-1A909CDC48B8}" destId="{35CB58D1-2B15-4568-ADAF-8BD3990B25AF}" srcOrd="0" destOrd="1" presId="urn:microsoft.com/office/officeart/2005/8/layout/vList6"/>
    <dgm:cxn modelId="{F5B538CC-EB5C-4C97-8719-FEB9FCA3B8E8}" type="presOf" srcId="{4D6666CB-03E6-4998-A4D4-B5FBA5ADD130}" destId="{7EF6E039-614B-442A-B909-9D5BFEB64EC3}" srcOrd="0" destOrd="1" presId="urn:microsoft.com/office/officeart/2005/8/layout/vList6"/>
    <dgm:cxn modelId="{E31C77C6-E4DA-4456-AA2C-BC703C2F4C62}" type="presOf" srcId="{F05F52F3-5E5B-4A08-B628-42D937A4A37F}" destId="{AE60D546-E68A-49F5-AA4B-0BFC4E99BF88}" srcOrd="0" destOrd="0" presId="urn:microsoft.com/office/officeart/2005/8/layout/vList6"/>
    <dgm:cxn modelId="{C830FEC0-7B87-4FC9-BA3D-5575723DE753}" type="presOf" srcId="{9E2F9919-D028-47B5-AD0B-BD74B1AC6F84}" destId="{091CF4DD-7BC2-4DB5-BC44-FAD34AC72C4B}" srcOrd="0" destOrd="0" presId="urn:microsoft.com/office/officeart/2005/8/layout/vList6"/>
    <dgm:cxn modelId="{F294B5AD-9E3F-4070-9100-3B7277C70F57}" srcId="{4A434332-D761-4FEF-93F2-D37875DFD5F4}" destId="{9E2F9919-D028-47B5-AD0B-BD74B1AC6F84}" srcOrd="0" destOrd="0" parTransId="{EB3E4090-D548-4CB6-8D5A-491CD2CA7946}" sibTransId="{E23D63F0-13F3-460C-B260-AF13CEBE5224}"/>
    <dgm:cxn modelId="{FF7B938F-EBF6-4A72-BAA6-1A97852CA56B}" srcId="{FDA3974C-EE46-46FD-A190-1CEDF1B4C314}" destId="{E61ED4B0-0B1F-49FE-A65B-947998E5E1FF}" srcOrd="1" destOrd="0" parTransId="{A72BE329-6A80-4CA0-8839-4A7305FFCBFC}" sibTransId="{2E424390-75D0-48C7-8F0A-21D4E22137A7}"/>
    <dgm:cxn modelId="{EAD93AD3-5E26-43FA-A26C-703BAF24A5E3}" srcId="{F1E61F36-60BE-44C7-809B-AE305F5A16BF}" destId="{B10C85C2-FA88-4288-BA95-0C4C109A169E}" srcOrd="0" destOrd="0" parTransId="{CB9B9FFE-DCB4-49D4-AA93-BBDF4D75DF06}" sibTransId="{A29FB253-F992-4810-85F1-988107D76FCE}"/>
    <dgm:cxn modelId="{C23A5EEE-0B84-4ABA-BE08-C1868B25268E}" srcId="{D68A4622-9994-4FAA-A1BE-C8A69B1C427C}" destId="{4D6666CB-03E6-4998-A4D4-B5FBA5ADD130}" srcOrd="1" destOrd="0" parTransId="{24415A67-8ECA-4EE8-9D72-FA64164BDDEB}" sibTransId="{DCC04B4E-83ED-4F09-AB90-5CCD00769ABC}"/>
    <dgm:cxn modelId="{C1075F1D-BDBF-4D01-9006-D6A1C5F08DB6}" type="presParOf" srcId="{6E4DA013-5D44-4B09-90A9-20C8D648BDB5}" destId="{C37ED158-E20F-49BD-80F0-B5656DBD4EEF}" srcOrd="0" destOrd="0" presId="urn:microsoft.com/office/officeart/2005/8/layout/vList6"/>
    <dgm:cxn modelId="{7F7195B5-BC1F-4EBF-8F93-9D46485E8D64}" type="presParOf" srcId="{C37ED158-E20F-49BD-80F0-B5656DBD4EEF}" destId="{091CF4DD-7BC2-4DB5-BC44-FAD34AC72C4B}" srcOrd="0" destOrd="0" presId="urn:microsoft.com/office/officeart/2005/8/layout/vList6"/>
    <dgm:cxn modelId="{4DC18963-DFB9-41AD-8262-D3D75AB50A01}" type="presParOf" srcId="{C37ED158-E20F-49BD-80F0-B5656DBD4EEF}" destId="{AE60D546-E68A-49F5-AA4B-0BFC4E99BF88}" srcOrd="1" destOrd="0" presId="urn:microsoft.com/office/officeart/2005/8/layout/vList6"/>
    <dgm:cxn modelId="{6B2F0ECD-E536-4520-8EEF-D3F2B9AD075F}" type="presParOf" srcId="{6E4DA013-5D44-4B09-90A9-20C8D648BDB5}" destId="{27C9A0AE-AE55-42CB-B871-7AB7481DBEFA}" srcOrd="1" destOrd="0" presId="urn:microsoft.com/office/officeart/2005/8/layout/vList6"/>
    <dgm:cxn modelId="{8B4582C3-E12F-4718-971A-79E5141D4CB3}" type="presParOf" srcId="{6E4DA013-5D44-4B09-90A9-20C8D648BDB5}" destId="{91F22ECA-3C80-409E-8500-0CE549B88F76}" srcOrd="2" destOrd="0" presId="urn:microsoft.com/office/officeart/2005/8/layout/vList6"/>
    <dgm:cxn modelId="{92BE4108-5055-47E1-AA0E-7257B42EC152}" type="presParOf" srcId="{91F22ECA-3C80-409E-8500-0CE549B88F76}" destId="{0CBCE47F-31D5-4CD3-9CF5-AC381C9CB86D}" srcOrd="0" destOrd="0" presId="urn:microsoft.com/office/officeart/2005/8/layout/vList6"/>
    <dgm:cxn modelId="{28266EE5-CBA3-4BE2-830D-8319C4FBEF4A}" type="presParOf" srcId="{91F22ECA-3C80-409E-8500-0CE549B88F76}" destId="{A20443EE-ECC1-44D9-9D5D-DE7F18112E4B}" srcOrd="1" destOrd="0" presId="urn:microsoft.com/office/officeart/2005/8/layout/vList6"/>
    <dgm:cxn modelId="{4FC51423-D8CE-4941-A582-E092C6654BDF}" type="presParOf" srcId="{6E4DA013-5D44-4B09-90A9-20C8D648BDB5}" destId="{3C3DBED1-069F-4FF6-9C6D-EBFAA9547054}" srcOrd="3" destOrd="0" presId="urn:microsoft.com/office/officeart/2005/8/layout/vList6"/>
    <dgm:cxn modelId="{50793484-B4B3-4069-8C1A-F62E7D3A950F}" type="presParOf" srcId="{6E4DA013-5D44-4B09-90A9-20C8D648BDB5}" destId="{301E09E5-312F-487A-B720-3520AB336C5D}" srcOrd="4" destOrd="0" presId="urn:microsoft.com/office/officeart/2005/8/layout/vList6"/>
    <dgm:cxn modelId="{35F69FBE-0A2E-4336-9FA2-9EA40518AEC2}" type="presParOf" srcId="{301E09E5-312F-487A-B720-3520AB336C5D}" destId="{237A9BC4-AD63-4E95-A0BF-AAF229A8F970}" srcOrd="0" destOrd="0" presId="urn:microsoft.com/office/officeart/2005/8/layout/vList6"/>
    <dgm:cxn modelId="{583B6FB5-D4A5-4007-BEB0-B71B5349D5B1}" type="presParOf" srcId="{301E09E5-312F-487A-B720-3520AB336C5D}" destId="{7EF6E039-614B-442A-B909-9D5BFEB64EC3}" srcOrd="1" destOrd="0" presId="urn:microsoft.com/office/officeart/2005/8/layout/vList6"/>
    <dgm:cxn modelId="{70314D55-8F97-4F30-BC30-E2829D46AE5D}" type="presParOf" srcId="{6E4DA013-5D44-4B09-90A9-20C8D648BDB5}" destId="{062E9C60-7732-4CC0-83FC-122C6E380CAD}" srcOrd="5" destOrd="0" presId="urn:microsoft.com/office/officeart/2005/8/layout/vList6"/>
    <dgm:cxn modelId="{9B254CB8-C1F6-4626-9CA0-84F60BEAFB71}" type="presParOf" srcId="{6E4DA013-5D44-4B09-90A9-20C8D648BDB5}" destId="{E96D5D3B-A8BB-42D3-8455-C339B0B0FE0F}" srcOrd="6" destOrd="0" presId="urn:microsoft.com/office/officeart/2005/8/layout/vList6"/>
    <dgm:cxn modelId="{0E2825E3-804B-4584-BBD2-C570FB2D4149}" type="presParOf" srcId="{E96D5D3B-A8BB-42D3-8455-C339B0B0FE0F}" destId="{9B93B259-BF23-4400-BE38-D1B29A5D0DA1}" srcOrd="0" destOrd="0" presId="urn:microsoft.com/office/officeart/2005/8/layout/vList6"/>
    <dgm:cxn modelId="{234BD021-515C-4169-AADB-3601FED64A5C}" type="presParOf" srcId="{E96D5D3B-A8BB-42D3-8455-C339B0B0FE0F}" destId="{35CB58D1-2B15-4568-ADAF-8BD3990B25AF}"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434332-D761-4FEF-93F2-D37875DFD5F4}" type="doc">
      <dgm:prSet loTypeId="urn:microsoft.com/office/officeart/2005/8/layout/vList6" loCatId="list" qsTypeId="urn:microsoft.com/office/officeart/2005/8/quickstyle/simple1" qsCatId="simple" csTypeId="urn:microsoft.com/office/officeart/2005/8/colors/accent0_3" csCatId="mainScheme" phldr="1"/>
      <dgm:spPr/>
    </dgm:pt>
    <dgm:pt modelId="{A5267EE9-C953-429C-A6BA-9A0B2D001FF0}">
      <dgm:prSet phldrT="[Text]"/>
      <dgm:spPr/>
      <dgm:t>
        <a:bodyPr/>
        <a:lstStyle/>
        <a:p>
          <a:r>
            <a:rPr lang="en-GB" dirty="0" smtClean="0"/>
            <a:t>Potential Harm or Legal Consequences</a:t>
          </a:r>
        </a:p>
      </dgm:t>
    </dgm:pt>
    <dgm:pt modelId="{EA35EFE8-4CAD-4EA6-A87C-BC4D3591213E}" type="parTrans" cxnId="{26DFC3CC-8DA9-4622-8007-E6F83915BCA8}">
      <dgm:prSet/>
      <dgm:spPr/>
      <dgm:t>
        <a:bodyPr/>
        <a:lstStyle/>
        <a:p>
          <a:endParaRPr lang="en-SG"/>
        </a:p>
      </dgm:t>
    </dgm:pt>
    <dgm:pt modelId="{923B0120-456A-41C5-908A-B7B62DFD25F2}" type="sibTrans" cxnId="{26DFC3CC-8DA9-4622-8007-E6F83915BCA8}">
      <dgm:prSet/>
      <dgm:spPr/>
      <dgm:t>
        <a:bodyPr/>
        <a:lstStyle/>
        <a:p>
          <a:endParaRPr lang="en-SG"/>
        </a:p>
      </dgm:t>
    </dgm:pt>
    <dgm:pt modelId="{B10C85C2-FA88-4288-BA95-0C4C109A169E}">
      <dgm:prSet phldrT="[Text]"/>
      <dgm:spPr/>
      <dgm:t>
        <a:bodyPr/>
        <a:lstStyle/>
        <a:p>
          <a:r>
            <a:rPr lang="en-GB" dirty="0" smtClean="0"/>
            <a:t>Consume Drugs</a:t>
          </a:r>
        </a:p>
      </dgm:t>
    </dgm:pt>
    <dgm:pt modelId="{CB9B9FFE-DCB4-49D4-AA93-BBDF4D75DF06}" type="parTrans" cxnId="{EAD93AD3-5E26-43FA-A26C-703BAF24A5E3}">
      <dgm:prSet/>
      <dgm:spPr/>
      <dgm:t>
        <a:bodyPr/>
        <a:lstStyle/>
        <a:p>
          <a:endParaRPr lang="en-SG"/>
        </a:p>
      </dgm:t>
    </dgm:pt>
    <dgm:pt modelId="{A29FB253-F992-4810-85F1-988107D76FCE}" type="sibTrans" cxnId="{EAD93AD3-5E26-43FA-A26C-703BAF24A5E3}">
      <dgm:prSet/>
      <dgm:spPr/>
      <dgm:t>
        <a:bodyPr/>
        <a:lstStyle/>
        <a:p>
          <a:endParaRPr lang="en-SG"/>
        </a:p>
      </dgm:t>
    </dgm:pt>
    <dgm:pt modelId="{9E2F9919-D028-47B5-AD0B-BD74B1AC6F84}">
      <dgm:prSet phldrT="[Text]"/>
      <dgm:spPr/>
      <dgm:t>
        <a:bodyPr/>
        <a:lstStyle/>
        <a:p>
          <a:r>
            <a:rPr lang="en-GB" dirty="0" smtClean="0"/>
            <a:t>Setting Goals</a:t>
          </a:r>
          <a:endParaRPr lang="en-SG" dirty="0"/>
        </a:p>
      </dgm:t>
    </dgm:pt>
    <dgm:pt modelId="{EB3E4090-D548-4CB6-8D5A-491CD2CA7946}" type="parTrans" cxnId="{F294B5AD-9E3F-4070-9100-3B7277C70F57}">
      <dgm:prSet/>
      <dgm:spPr/>
      <dgm:t>
        <a:bodyPr/>
        <a:lstStyle/>
        <a:p>
          <a:endParaRPr lang="en-SG"/>
        </a:p>
      </dgm:t>
    </dgm:pt>
    <dgm:pt modelId="{E23D63F0-13F3-460C-B260-AF13CEBE5224}" type="sibTrans" cxnId="{F294B5AD-9E3F-4070-9100-3B7277C70F57}">
      <dgm:prSet/>
      <dgm:spPr/>
      <dgm:t>
        <a:bodyPr/>
        <a:lstStyle/>
        <a:p>
          <a:endParaRPr lang="en-SG"/>
        </a:p>
      </dgm:t>
    </dgm:pt>
    <dgm:pt modelId="{F05F52F3-5E5B-4A08-B628-42D937A4A37F}">
      <dgm:prSet phldrT="[Text]"/>
      <dgm:spPr/>
      <dgm:t>
        <a:bodyPr/>
        <a:lstStyle/>
        <a:p>
          <a:r>
            <a:rPr lang="en-GB" dirty="0" smtClean="0"/>
            <a:t>Satisfy Curiosity or Belonging</a:t>
          </a:r>
          <a:endParaRPr lang="en-SG" dirty="0"/>
        </a:p>
      </dgm:t>
    </dgm:pt>
    <dgm:pt modelId="{E6628BC3-8585-4440-B707-5A8130FAE13B}" type="parTrans" cxnId="{2CBBE33B-53F0-4440-9FF6-0756172A6832}">
      <dgm:prSet/>
      <dgm:spPr/>
      <dgm:t>
        <a:bodyPr/>
        <a:lstStyle/>
        <a:p>
          <a:endParaRPr lang="en-SG"/>
        </a:p>
      </dgm:t>
    </dgm:pt>
    <dgm:pt modelId="{2EBC90F1-DFB1-4553-9A6C-A6DB2DE8E02C}" type="sibTrans" cxnId="{2CBBE33B-53F0-4440-9FF6-0756172A6832}">
      <dgm:prSet/>
      <dgm:spPr/>
      <dgm:t>
        <a:bodyPr/>
        <a:lstStyle/>
        <a:p>
          <a:endParaRPr lang="en-SG"/>
        </a:p>
      </dgm:t>
    </dgm:pt>
    <dgm:pt modelId="{FDA3974C-EE46-46FD-A190-1CEDF1B4C314}">
      <dgm:prSet phldrT="[Text]"/>
      <dgm:spPr/>
      <dgm:t>
        <a:bodyPr/>
        <a:lstStyle/>
        <a:p>
          <a:r>
            <a:rPr lang="en-GB" dirty="0" smtClean="0"/>
            <a:t>Finding Appropriate Means</a:t>
          </a:r>
          <a:endParaRPr lang="en-SG" dirty="0"/>
        </a:p>
      </dgm:t>
    </dgm:pt>
    <dgm:pt modelId="{45A8C291-FF52-4E09-8A63-21F972D9CBA1}" type="parTrans" cxnId="{F463E3A3-D085-400B-A249-F725AD37A56C}">
      <dgm:prSet/>
      <dgm:spPr/>
      <dgm:t>
        <a:bodyPr/>
        <a:lstStyle/>
        <a:p>
          <a:endParaRPr lang="en-SG"/>
        </a:p>
      </dgm:t>
    </dgm:pt>
    <dgm:pt modelId="{5701775B-2B41-4E78-A533-00EDB784B0F2}" type="sibTrans" cxnId="{F463E3A3-D085-400B-A249-F725AD37A56C}">
      <dgm:prSet/>
      <dgm:spPr/>
      <dgm:t>
        <a:bodyPr/>
        <a:lstStyle/>
        <a:p>
          <a:endParaRPr lang="en-SG"/>
        </a:p>
      </dgm:t>
    </dgm:pt>
    <dgm:pt modelId="{21CA7792-6CEA-4DD7-92D5-E71C74EBE900}">
      <dgm:prSet phldrT="[Text]"/>
      <dgm:spPr/>
      <dgm:t>
        <a:bodyPr/>
        <a:lstStyle/>
        <a:p>
          <a:r>
            <a:rPr lang="en-GB" dirty="0" smtClean="0"/>
            <a:t>Drug Experimentation</a:t>
          </a:r>
          <a:endParaRPr lang="en-SG" dirty="0"/>
        </a:p>
      </dgm:t>
    </dgm:pt>
    <dgm:pt modelId="{505B0911-48D4-4B5F-980D-708354B2365F}" type="parTrans" cxnId="{056EA648-C3A7-4624-985A-3F07A2BA08AC}">
      <dgm:prSet/>
      <dgm:spPr/>
      <dgm:t>
        <a:bodyPr/>
        <a:lstStyle/>
        <a:p>
          <a:endParaRPr lang="en-SG"/>
        </a:p>
      </dgm:t>
    </dgm:pt>
    <dgm:pt modelId="{D1945022-64CB-4288-A17A-E73F4E6A7FB3}" type="sibTrans" cxnId="{056EA648-C3A7-4624-985A-3F07A2BA08AC}">
      <dgm:prSet/>
      <dgm:spPr/>
      <dgm:t>
        <a:bodyPr/>
        <a:lstStyle/>
        <a:p>
          <a:endParaRPr lang="en-SG"/>
        </a:p>
      </dgm:t>
    </dgm:pt>
    <dgm:pt modelId="{D68A4622-9994-4FAA-A1BE-C8A69B1C427C}">
      <dgm:prSet phldrT="[Text]"/>
      <dgm:spPr/>
      <dgm:t>
        <a:bodyPr/>
        <a:lstStyle/>
        <a:p>
          <a:r>
            <a:rPr lang="en-GB" dirty="0" smtClean="0"/>
            <a:t>Ignoring Distractions &amp; Negotiating Conflict</a:t>
          </a:r>
          <a:endParaRPr lang="en-SG" dirty="0"/>
        </a:p>
      </dgm:t>
    </dgm:pt>
    <dgm:pt modelId="{6B7C1AC3-E507-40FC-B277-C43F5DE21BB2}" type="parTrans" cxnId="{C8781756-8A3A-4A20-93CB-5C9088EE1859}">
      <dgm:prSet/>
      <dgm:spPr/>
      <dgm:t>
        <a:bodyPr/>
        <a:lstStyle/>
        <a:p>
          <a:endParaRPr lang="en-SG"/>
        </a:p>
      </dgm:t>
    </dgm:pt>
    <dgm:pt modelId="{98106DD8-CA32-4A5E-832A-3B21A7F2DC2D}" type="sibTrans" cxnId="{C8781756-8A3A-4A20-93CB-5C9088EE1859}">
      <dgm:prSet/>
      <dgm:spPr/>
      <dgm:t>
        <a:bodyPr/>
        <a:lstStyle/>
        <a:p>
          <a:endParaRPr lang="en-SG"/>
        </a:p>
      </dgm:t>
    </dgm:pt>
    <dgm:pt modelId="{F1E61F36-60BE-44C7-809B-AE305F5A16BF}">
      <dgm:prSet phldrT="[Text]"/>
      <dgm:spPr/>
      <dgm:t>
        <a:bodyPr/>
        <a:lstStyle/>
        <a:p>
          <a:r>
            <a:rPr lang="en-GB" dirty="0" smtClean="0"/>
            <a:t>Taking Action</a:t>
          </a:r>
        </a:p>
      </dgm:t>
    </dgm:pt>
    <dgm:pt modelId="{98359DF3-D0E2-45DA-BD83-41FD92323AE6}" type="parTrans" cxnId="{C97B94BE-DA94-4939-B6E2-003E721EAE71}">
      <dgm:prSet/>
      <dgm:spPr/>
      <dgm:t>
        <a:bodyPr/>
        <a:lstStyle/>
        <a:p>
          <a:endParaRPr lang="en-SG"/>
        </a:p>
      </dgm:t>
    </dgm:pt>
    <dgm:pt modelId="{491D50AD-0ACA-4AFD-9FF4-31D0AF751F9A}" type="sibTrans" cxnId="{C97B94BE-DA94-4939-B6E2-003E721EAE71}">
      <dgm:prSet/>
      <dgm:spPr/>
      <dgm:t>
        <a:bodyPr/>
        <a:lstStyle/>
        <a:p>
          <a:endParaRPr lang="en-SG"/>
        </a:p>
      </dgm:t>
    </dgm:pt>
    <dgm:pt modelId="{6E4DA013-5D44-4B09-90A9-20C8D648BDB5}" type="pres">
      <dgm:prSet presAssocID="{4A434332-D761-4FEF-93F2-D37875DFD5F4}" presName="Name0" presStyleCnt="0">
        <dgm:presLayoutVars>
          <dgm:dir/>
          <dgm:animLvl val="lvl"/>
          <dgm:resizeHandles/>
        </dgm:presLayoutVars>
      </dgm:prSet>
      <dgm:spPr/>
    </dgm:pt>
    <dgm:pt modelId="{C37ED158-E20F-49BD-80F0-B5656DBD4EEF}" type="pres">
      <dgm:prSet presAssocID="{9E2F9919-D028-47B5-AD0B-BD74B1AC6F84}" presName="linNode" presStyleCnt="0"/>
      <dgm:spPr/>
    </dgm:pt>
    <dgm:pt modelId="{091CF4DD-7BC2-4DB5-BC44-FAD34AC72C4B}" type="pres">
      <dgm:prSet presAssocID="{9E2F9919-D028-47B5-AD0B-BD74B1AC6F84}" presName="parentShp" presStyleLbl="node1" presStyleIdx="0" presStyleCnt="4">
        <dgm:presLayoutVars>
          <dgm:bulletEnabled val="1"/>
        </dgm:presLayoutVars>
      </dgm:prSet>
      <dgm:spPr/>
      <dgm:t>
        <a:bodyPr/>
        <a:lstStyle/>
        <a:p>
          <a:endParaRPr lang="en-SG"/>
        </a:p>
      </dgm:t>
    </dgm:pt>
    <dgm:pt modelId="{AE60D546-E68A-49F5-AA4B-0BFC4E99BF88}" type="pres">
      <dgm:prSet presAssocID="{9E2F9919-D028-47B5-AD0B-BD74B1AC6F84}" presName="childShp" presStyleLbl="bgAccFollowNode1" presStyleIdx="0" presStyleCnt="4">
        <dgm:presLayoutVars>
          <dgm:bulletEnabled val="1"/>
        </dgm:presLayoutVars>
      </dgm:prSet>
      <dgm:spPr/>
      <dgm:t>
        <a:bodyPr/>
        <a:lstStyle/>
        <a:p>
          <a:endParaRPr lang="en-SG"/>
        </a:p>
      </dgm:t>
    </dgm:pt>
    <dgm:pt modelId="{27C9A0AE-AE55-42CB-B871-7AB7481DBEFA}" type="pres">
      <dgm:prSet presAssocID="{E23D63F0-13F3-460C-B260-AF13CEBE5224}" presName="spacing" presStyleCnt="0"/>
      <dgm:spPr/>
    </dgm:pt>
    <dgm:pt modelId="{91F22ECA-3C80-409E-8500-0CE549B88F76}" type="pres">
      <dgm:prSet presAssocID="{FDA3974C-EE46-46FD-A190-1CEDF1B4C314}" presName="linNode" presStyleCnt="0"/>
      <dgm:spPr/>
    </dgm:pt>
    <dgm:pt modelId="{0CBCE47F-31D5-4CD3-9CF5-AC381C9CB86D}" type="pres">
      <dgm:prSet presAssocID="{FDA3974C-EE46-46FD-A190-1CEDF1B4C314}" presName="parentShp" presStyleLbl="node1" presStyleIdx="1" presStyleCnt="4">
        <dgm:presLayoutVars>
          <dgm:bulletEnabled val="1"/>
        </dgm:presLayoutVars>
      </dgm:prSet>
      <dgm:spPr/>
      <dgm:t>
        <a:bodyPr/>
        <a:lstStyle/>
        <a:p>
          <a:endParaRPr lang="en-SG"/>
        </a:p>
      </dgm:t>
    </dgm:pt>
    <dgm:pt modelId="{A20443EE-ECC1-44D9-9D5D-DE7F18112E4B}" type="pres">
      <dgm:prSet presAssocID="{FDA3974C-EE46-46FD-A190-1CEDF1B4C314}" presName="childShp" presStyleLbl="bgAccFollowNode1" presStyleIdx="1" presStyleCnt="4" custLinFactNeighborX="2051" custLinFactNeighborY="-2402">
        <dgm:presLayoutVars>
          <dgm:bulletEnabled val="1"/>
        </dgm:presLayoutVars>
      </dgm:prSet>
      <dgm:spPr/>
      <dgm:t>
        <a:bodyPr/>
        <a:lstStyle/>
        <a:p>
          <a:endParaRPr lang="en-SG"/>
        </a:p>
      </dgm:t>
    </dgm:pt>
    <dgm:pt modelId="{3C3DBED1-069F-4FF6-9C6D-EBFAA9547054}" type="pres">
      <dgm:prSet presAssocID="{5701775B-2B41-4E78-A533-00EDB784B0F2}" presName="spacing" presStyleCnt="0"/>
      <dgm:spPr/>
    </dgm:pt>
    <dgm:pt modelId="{301E09E5-312F-487A-B720-3520AB336C5D}" type="pres">
      <dgm:prSet presAssocID="{D68A4622-9994-4FAA-A1BE-C8A69B1C427C}" presName="linNode" presStyleCnt="0"/>
      <dgm:spPr/>
    </dgm:pt>
    <dgm:pt modelId="{237A9BC4-AD63-4E95-A0BF-AAF229A8F970}" type="pres">
      <dgm:prSet presAssocID="{D68A4622-9994-4FAA-A1BE-C8A69B1C427C}" presName="parentShp" presStyleLbl="node1" presStyleIdx="2" presStyleCnt="4">
        <dgm:presLayoutVars>
          <dgm:bulletEnabled val="1"/>
        </dgm:presLayoutVars>
      </dgm:prSet>
      <dgm:spPr/>
      <dgm:t>
        <a:bodyPr/>
        <a:lstStyle/>
        <a:p>
          <a:endParaRPr lang="en-SG"/>
        </a:p>
      </dgm:t>
    </dgm:pt>
    <dgm:pt modelId="{7EF6E039-614B-442A-B909-9D5BFEB64EC3}" type="pres">
      <dgm:prSet presAssocID="{D68A4622-9994-4FAA-A1BE-C8A69B1C427C}" presName="childShp" presStyleLbl="bgAccFollowNode1" presStyleIdx="2" presStyleCnt="4">
        <dgm:presLayoutVars>
          <dgm:bulletEnabled val="1"/>
        </dgm:presLayoutVars>
      </dgm:prSet>
      <dgm:spPr/>
      <dgm:t>
        <a:bodyPr/>
        <a:lstStyle/>
        <a:p>
          <a:endParaRPr lang="en-SG"/>
        </a:p>
      </dgm:t>
    </dgm:pt>
    <dgm:pt modelId="{062E9C60-7732-4CC0-83FC-122C6E380CAD}" type="pres">
      <dgm:prSet presAssocID="{98106DD8-CA32-4A5E-832A-3B21A7F2DC2D}" presName="spacing" presStyleCnt="0"/>
      <dgm:spPr/>
    </dgm:pt>
    <dgm:pt modelId="{E96D5D3B-A8BB-42D3-8455-C339B0B0FE0F}" type="pres">
      <dgm:prSet presAssocID="{F1E61F36-60BE-44C7-809B-AE305F5A16BF}" presName="linNode" presStyleCnt="0"/>
      <dgm:spPr/>
    </dgm:pt>
    <dgm:pt modelId="{9B93B259-BF23-4400-BE38-D1B29A5D0DA1}" type="pres">
      <dgm:prSet presAssocID="{F1E61F36-60BE-44C7-809B-AE305F5A16BF}" presName="parentShp" presStyleLbl="node1" presStyleIdx="3" presStyleCnt="4">
        <dgm:presLayoutVars>
          <dgm:bulletEnabled val="1"/>
        </dgm:presLayoutVars>
      </dgm:prSet>
      <dgm:spPr/>
      <dgm:t>
        <a:bodyPr/>
        <a:lstStyle/>
        <a:p>
          <a:endParaRPr lang="en-SG"/>
        </a:p>
      </dgm:t>
    </dgm:pt>
    <dgm:pt modelId="{35CB58D1-2B15-4568-ADAF-8BD3990B25AF}" type="pres">
      <dgm:prSet presAssocID="{F1E61F36-60BE-44C7-809B-AE305F5A16BF}" presName="childShp" presStyleLbl="bgAccFollowNode1" presStyleIdx="3" presStyleCnt="4">
        <dgm:presLayoutVars>
          <dgm:bulletEnabled val="1"/>
        </dgm:presLayoutVars>
      </dgm:prSet>
      <dgm:spPr/>
      <dgm:t>
        <a:bodyPr/>
        <a:lstStyle/>
        <a:p>
          <a:endParaRPr lang="en-SG"/>
        </a:p>
      </dgm:t>
    </dgm:pt>
  </dgm:ptLst>
  <dgm:cxnLst>
    <dgm:cxn modelId="{F463E3A3-D085-400B-A249-F725AD37A56C}" srcId="{4A434332-D761-4FEF-93F2-D37875DFD5F4}" destId="{FDA3974C-EE46-46FD-A190-1CEDF1B4C314}" srcOrd="1" destOrd="0" parTransId="{45A8C291-FF52-4E09-8A63-21F972D9CBA1}" sibTransId="{5701775B-2B41-4E78-A533-00EDB784B0F2}"/>
    <dgm:cxn modelId="{2BF4FE5A-3ECF-4047-B6C0-B75128B2AD37}" type="presOf" srcId="{9E2F9919-D028-47B5-AD0B-BD74B1AC6F84}" destId="{091CF4DD-7BC2-4DB5-BC44-FAD34AC72C4B}" srcOrd="0" destOrd="0" presId="urn:microsoft.com/office/officeart/2005/8/layout/vList6"/>
    <dgm:cxn modelId="{2CBBE33B-53F0-4440-9FF6-0756172A6832}" srcId="{9E2F9919-D028-47B5-AD0B-BD74B1AC6F84}" destId="{F05F52F3-5E5B-4A08-B628-42D937A4A37F}" srcOrd="0" destOrd="0" parTransId="{E6628BC3-8585-4440-B707-5A8130FAE13B}" sibTransId="{2EBC90F1-DFB1-4553-9A6C-A6DB2DE8E02C}"/>
    <dgm:cxn modelId="{0F533761-BA22-4F54-9103-E2F768EA503E}" type="presOf" srcId="{F05F52F3-5E5B-4A08-B628-42D937A4A37F}" destId="{AE60D546-E68A-49F5-AA4B-0BFC4E99BF88}" srcOrd="0" destOrd="0" presId="urn:microsoft.com/office/officeart/2005/8/layout/vList6"/>
    <dgm:cxn modelId="{C97B94BE-DA94-4939-B6E2-003E721EAE71}" srcId="{4A434332-D761-4FEF-93F2-D37875DFD5F4}" destId="{F1E61F36-60BE-44C7-809B-AE305F5A16BF}" srcOrd="3" destOrd="0" parTransId="{98359DF3-D0E2-45DA-BD83-41FD92323AE6}" sibTransId="{491D50AD-0ACA-4AFD-9FF4-31D0AF751F9A}"/>
    <dgm:cxn modelId="{DF9FB371-2291-47DD-8DDD-29C70BE995EF}" type="presOf" srcId="{21CA7792-6CEA-4DD7-92D5-E71C74EBE900}" destId="{A20443EE-ECC1-44D9-9D5D-DE7F18112E4B}" srcOrd="0" destOrd="0" presId="urn:microsoft.com/office/officeart/2005/8/layout/vList6"/>
    <dgm:cxn modelId="{26DFC3CC-8DA9-4622-8007-E6F83915BCA8}" srcId="{D68A4622-9994-4FAA-A1BE-C8A69B1C427C}" destId="{A5267EE9-C953-429C-A6BA-9A0B2D001FF0}" srcOrd="0" destOrd="0" parTransId="{EA35EFE8-4CAD-4EA6-A87C-BC4D3591213E}" sibTransId="{923B0120-456A-41C5-908A-B7B62DFD25F2}"/>
    <dgm:cxn modelId="{B75385CC-0139-44B3-BF38-0996F23B083B}" type="presOf" srcId="{4A434332-D761-4FEF-93F2-D37875DFD5F4}" destId="{6E4DA013-5D44-4B09-90A9-20C8D648BDB5}" srcOrd="0" destOrd="0" presId="urn:microsoft.com/office/officeart/2005/8/layout/vList6"/>
    <dgm:cxn modelId="{A437136A-F145-4FF2-AC14-30F56407CB3E}" type="presOf" srcId="{B10C85C2-FA88-4288-BA95-0C4C109A169E}" destId="{35CB58D1-2B15-4568-ADAF-8BD3990B25AF}" srcOrd="0" destOrd="0" presId="urn:microsoft.com/office/officeart/2005/8/layout/vList6"/>
    <dgm:cxn modelId="{C8781756-8A3A-4A20-93CB-5C9088EE1859}" srcId="{4A434332-D761-4FEF-93F2-D37875DFD5F4}" destId="{D68A4622-9994-4FAA-A1BE-C8A69B1C427C}" srcOrd="2" destOrd="0" parTransId="{6B7C1AC3-E507-40FC-B277-C43F5DE21BB2}" sibTransId="{98106DD8-CA32-4A5E-832A-3B21A7F2DC2D}"/>
    <dgm:cxn modelId="{056EA648-C3A7-4624-985A-3F07A2BA08AC}" srcId="{FDA3974C-EE46-46FD-A190-1CEDF1B4C314}" destId="{21CA7792-6CEA-4DD7-92D5-E71C74EBE900}" srcOrd="0" destOrd="0" parTransId="{505B0911-48D4-4B5F-980D-708354B2365F}" sibTransId="{D1945022-64CB-4288-A17A-E73F4E6A7FB3}"/>
    <dgm:cxn modelId="{57B7AA51-873F-4BEF-9A77-D29D15590E9E}" type="presOf" srcId="{A5267EE9-C953-429C-A6BA-9A0B2D001FF0}" destId="{7EF6E039-614B-442A-B909-9D5BFEB64EC3}" srcOrd="0" destOrd="0" presId="urn:microsoft.com/office/officeart/2005/8/layout/vList6"/>
    <dgm:cxn modelId="{F294B5AD-9E3F-4070-9100-3B7277C70F57}" srcId="{4A434332-D761-4FEF-93F2-D37875DFD5F4}" destId="{9E2F9919-D028-47B5-AD0B-BD74B1AC6F84}" srcOrd="0" destOrd="0" parTransId="{EB3E4090-D548-4CB6-8D5A-491CD2CA7946}" sibTransId="{E23D63F0-13F3-460C-B260-AF13CEBE5224}"/>
    <dgm:cxn modelId="{4CD413B7-E99E-4E27-9437-E441C51F0DF6}" type="presOf" srcId="{FDA3974C-EE46-46FD-A190-1CEDF1B4C314}" destId="{0CBCE47F-31D5-4CD3-9CF5-AC381C9CB86D}" srcOrd="0" destOrd="0" presId="urn:microsoft.com/office/officeart/2005/8/layout/vList6"/>
    <dgm:cxn modelId="{EAD93AD3-5E26-43FA-A26C-703BAF24A5E3}" srcId="{F1E61F36-60BE-44C7-809B-AE305F5A16BF}" destId="{B10C85C2-FA88-4288-BA95-0C4C109A169E}" srcOrd="0" destOrd="0" parTransId="{CB9B9FFE-DCB4-49D4-AA93-BBDF4D75DF06}" sibTransId="{A29FB253-F992-4810-85F1-988107D76FCE}"/>
    <dgm:cxn modelId="{C260F8E5-F625-450F-8B62-8AC5F63D135B}" type="presOf" srcId="{D68A4622-9994-4FAA-A1BE-C8A69B1C427C}" destId="{237A9BC4-AD63-4E95-A0BF-AAF229A8F970}" srcOrd="0" destOrd="0" presId="urn:microsoft.com/office/officeart/2005/8/layout/vList6"/>
    <dgm:cxn modelId="{CD515478-E9D0-4025-AECC-7DDB1D70801C}" type="presOf" srcId="{F1E61F36-60BE-44C7-809B-AE305F5A16BF}" destId="{9B93B259-BF23-4400-BE38-D1B29A5D0DA1}" srcOrd="0" destOrd="0" presId="urn:microsoft.com/office/officeart/2005/8/layout/vList6"/>
    <dgm:cxn modelId="{C0E53816-7E73-4143-B31F-CC83FF5CB0FA}" type="presParOf" srcId="{6E4DA013-5D44-4B09-90A9-20C8D648BDB5}" destId="{C37ED158-E20F-49BD-80F0-B5656DBD4EEF}" srcOrd="0" destOrd="0" presId="urn:microsoft.com/office/officeart/2005/8/layout/vList6"/>
    <dgm:cxn modelId="{43A85A85-7FA4-43F2-A57D-2164A47DCD99}" type="presParOf" srcId="{C37ED158-E20F-49BD-80F0-B5656DBD4EEF}" destId="{091CF4DD-7BC2-4DB5-BC44-FAD34AC72C4B}" srcOrd="0" destOrd="0" presId="urn:microsoft.com/office/officeart/2005/8/layout/vList6"/>
    <dgm:cxn modelId="{D308C891-0CAE-41A8-85A0-65A8FDEDF315}" type="presParOf" srcId="{C37ED158-E20F-49BD-80F0-B5656DBD4EEF}" destId="{AE60D546-E68A-49F5-AA4B-0BFC4E99BF88}" srcOrd="1" destOrd="0" presId="urn:microsoft.com/office/officeart/2005/8/layout/vList6"/>
    <dgm:cxn modelId="{D1A33D3A-AF50-4DC1-ADD7-537A2A778A0F}" type="presParOf" srcId="{6E4DA013-5D44-4B09-90A9-20C8D648BDB5}" destId="{27C9A0AE-AE55-42CB-B871-7AB7481DBEFA}" srcOrd="1" destOrd="0" presId="urn:microsoft.com/office/officeart/2005/8/layout/vList6"/>
    <dgm:cxn modelId="{71B2A9D5-52BD-47AA-BA0D-C968CA0ABF2A}" type="presParOf" srcId="{6E4DA013-5D44-4B09-90A9-20C8D648BDB5}" destId="{91F22ECA-3C80-409E-8500-0CE549B88F76}" srcOrd="2" destOrd="0" presId="urn:microsoft.com/office/officeart/2005/8/layout/vList6"/>
    <dgm:cxn modelId="{93B4E141-CC5D-4C71-9244-5FC51F55310D}" type="presParOf" srcId="{91F22ECA-3C80-409E-8500-0CE549B88F76}" destId="{0CBCE47F-31D5-4CD3-9CF5-AC381C9CB86D}" srcOrd="0" destOrd="0" presId="urn:microsoft.com/office/officeart/2005/8/layout/vList6"/>
    <dgm:cxn modelId="{C86FD072-C34D-45E8-8709-858A2157944E}" type="presParOf" srcId="{91F22ECA-3C80-409E-8500-0CE549B88F76}" destId="{A20443EE-ECC1-44D9-9D5D-DE7F18112E4B}" srcOrd="1" destOrd="0" presId="urn:microsoft.com/office/officeart/2005/8/layout/vList6"/>
    <dgm:cxn modelId="{10608EC5-545A-408F-8D51-F0D2F3992548}" type="presParOf" srcId="{6E4DA013-5D44-4B09-90A9-20C8D648BDB5}" destId="{3C3DBED1-069F-4FF6-9C6D-EBFAA9547054}" srcOrd="3" destOrd="0" presId="urn:microsoft.com/office/officeart/2005/8/layout/vList6"/>
    <dgm:cxn modelId="{99CB1992-CD30-43F6-B6BE-5AB22696A323}" type="presParOf" srcId="{6E4DA013-5D44-4B09-90A9-20C8D648BDB5}" destId="{301E09E5-312F-487A-B720-3520AB336C5D}" srcOrd="4" destOrd="0" presId="urn:microsoft.com/office/officeart/2005/8/layout/vList6"/>
    <dgm:cxn modelId="{05A1EBC1-5735-4FAB-8771-0A1FEA318B4C}" type="presParOf" srcId="{301E09E5-312F-487A-B720-3520AB336C5D}" destId="{237A9BC4-AD63-4E95-A0BF-AAF229A8F970}" srcOrd="0" destOrd="0" presId="urn:microsoft.com/office/officeart/2005/8/layout/vList6"/>
    <dgm:cxn modelId="{A068CE58-A836-45EA-B678-92230388FCD2}" type="presParOf" srcId="{301E09E5-312F-487A-B720-3520AB336C5D}" destId="{7EF6E039-614B-442A-B909-9D5BFEB64EC3}" srcOrd="1" destOrd="0" presId="urn:microsoft.com/office/officeart/2005/8/layout/vList6"/>
    <dgm:cxn modelId="{37F2E9B2-6CE7-4358-A713-B14F6BC60CFF}" type="presParOf" srcId="{6E4DA013-5D44-4B09-90A9-20C8D648BDB5}" destId="{062E9C60-7732-4CC0-83FC-122C6E380CAD}" srcOrd="5" destOrd="0" presId="urn:microsoft.com/office/officeart/2005/8/layout/vList6"/>
    <dgm:cxn modelId="{017CD45F-F4E9-40A8-9748-E25DECCAA90A}" type="presParOf" srcId="{6E4DA013-5D44-4B09-90A9-20C8D648BDB5}" destId="{E96D5D3B-A8BB-42D3-8455-C339B0B0FE0F}" srcOrd="6" destOrd="0" presId="urn:microsoft.com/office/officeart/2005/8/layout/vList6"/>
    <dgm:cxn modelId="{33F11D2E-AC42-4BBE-943F-839173736164}" type="presParOf" srcId="{E96D5D3B-A8BB-42D3-8455-C339B0B0FE0F}" destId="{9B93B259-BF23-4400-BE38-D1B29A5D0DA1}" srcOrd="0" destOrd="0" presId="urn:microsoft.com/office/officeart/2005/8/layout/vList6"/>
    <dgm:cxn modelId="{86548FCB-FB06-443C-8B59-DE2020B4FB4F}" type="presParOf" srcId="{E96D5D3B-A8BB-42D3-8455-C339B0B0FE0F}" destId="{35CB58D1-2B15-4568-ADAF-8BD3990B25AF}"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434332-D761-4FEF-93F2-D37875DFD5F4}" type="doc">
      <dgm:prSet loTypeId="urn:microsoft.com/office/officeart/2005/8/layout/vList6" loCatId="list" qsTypeId="urn:microsoft.com/office/officeart/2005/8/quickstyle/simple1" qsCatId="simple" csTypeId="urn:microsoft.com/office/officeart/2005/8/colors/accent0_3" csCatId="mainScheme" phldr="1"/>
      <dgm:spPr/>
    </dgm:pt>
    <dgm:pt modelId="{B10C85C2-FA88-4288-BA95-0C4C109A169E}">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SG" sz="1400" dirty="0" smtClean="0">
              <a:latin typeface="+mn-lt"/>
              <a:cs typeface="Calibri" panose="020F0502020204030204" pitchFamily="34" charset="0"/>
            </a:rPr>
            <a:t> Friends were smoking Cannabis when hanging out, I nothing to do, was bored, so just try. </a:t>
          </a:r>
          <a:endParaRPr lang="en-GB" dirty="0" smtClean="0"/>
        </a:p>
      </dgm:t>
    </dgm:pt>
    <dgm:pt modelId="{CB9B9FFE-DCB4-49D4-AA93-BBDF4D75DF06}" type="parTrans" cxnId="{EAD93AD3-5E26-43FA-A26C-703BAF24A5E3}">
      <dgm:prSet/>
      <dgm:spPr/>
      <dgm:t>
        <a:bodyPr/>
        <a:lstStyle/>
        <a:p>
          <a:endParaRPr lang="en-SG"/>
        </a:p>
      </dgm:t>
    </dgm:pt>
    <dgm:pt modelId="{A29FB253-F992-4810-85F1-988107D76FCE}" type="sibTrans" cxnId="{EAD93AD3-5E26-43FA-A26C-703BAF24A5E3}">
      <dgm:prSet/>
      <dgm:spPr/>
      <dgm:t>
        <a:bodyPr/>
        <a:lstStyle/>
        <a:p>
          <a:endParaRPr lang="en-SG"/>
        </a:p>
      </dgm:t>
    </dgm:pt>
    <dgm:pt modelId="{9E2F9919-D028-47B5-AD0B-BD74B1AC6F84}">
      <dgm:prSet phldrT="[Text]"/>
      <dgm:spPr/>
      <dgm:t>
        <a:bodyPr/>
        <a:lstStyle/>
        <a:p>
          <a:r>
            <a:rPr lang="en-GB" dirty="0" smtClean="0"/>
            <a:t>Setting Goals</a:t>
          </a:r>
          <a:endParaRPr lang="en-SG" dirty="0"/>
        </a:p>
      </dgm:t>
    </dgm:pt>
    <dgm:pt modelId="{EB3E4090-D548-4CB6-8D5A-491CD2CA7946}" type="parTrans" cxnId="{F294B5AD-9E3F-4070-9100-3B7277C70F57}">
      <dgm:prSet/>
      <dgm:spPr/>
      <dgm:t>
        <a:bodyPr/>
        <a:lstStyle/>
        <a:p>
          <a:endParaRPr lang="en-SG"/>
        </a:p>
      </dgm:t>
    </dgm:pt>
    <dgm:pt modelId="{E23D63F0-13F3-460C-B260-AF13CEBE5224}" type="sibTrans" cxnId="{F294B5AD-9E3F-4070-9100-3B7277C70F57}">
      <dgm:prSet/>
      <dgm:spPr/>
      <dgm:t>
        <a:bodyPr/>
        <a:lstStyle/>
        <a:p>
          <a:endParaRPr lang="en-SG"/>
        </a:p>
      </dgm:t>
    </dgm:pt>
    <dgm:pt modelId="{F05F52F3-5E5B-4A08-B628-42D937A4A37F}">
      <dgm:prSet phldrT="[Text]" custT="1"/>
      <dgm:spPr/>
      <dgm:t>
        <a:bodyPr/>
        <a:lstStyle/>
        <a:p>
          <a:r>
            <a:rPr lang="en-SG" sz="1400" b="0" i="0" u="none" dirty="0" smtClean="0"/>
            <a:t>Satisfy Curiosity </a:t>
          </a:r>
          <a:endParaRPr lang="en-SG" sz="1400" dirty="0"/>
        </a:p>
      </dgm:t>
    </dgm:pt>
    <dgm:pt modelId="{E6628BC3-8585-4440-B707-5A8130FAE13B}" type="parTrans" cxnId="{2CBBE33B-53F0-4440-9FF6-0756172A6832}">
      <dgm:prSet/>
      <dgm:spPr/>
      <dgm:t>
        <a:bodyPr/>
        <a:lstStyle/>
        <a:p>
          <a:endParaRPr lang="en-SG"/>
        </a:p>
      </dgm:t>
    </dgm:pt>
    <dgm:pt modelId="{2EBC90F1-DFB1-4553-9A6C-A6DB2DE8E02C}" type="sibTrans" cxnId="{2CBBE33B-53F0-4440-9FF6-0756172A6832}">
      <dgm:prSet/>
      <dgm:spPr/>
      <dgm:t>
        <a:bodyPr/>
        <a:lstStyle/>
        <a:p>
          <a:endParaRPr lang="en-SG"/>
        </a:p>
      </dgm:t>
    </dgm:pt>
    <dgm:pt modelId="{FDA3974C-EE46-46FD-A190-1CEDF1B4C314}">
      <dgm:prSet phldrT="[Text]"/>
      <dgm:spPr/>
      <dgm:t>
        <a:bodyPr/>
        <a:lstStyle/>
        <a:p>
          <a:r>
            <a:rPr lang="en-GB" dirty="0" smtClean="0"/>
            <a:t>Finding Appropriate Means</a:t>
          </a:r>
          <a:endParaRPr lang="en-SG" dirty="0"/>
        </a:p>
      </dgm:t>
    </dgm:pt>
    <dgm:pt modelId="{45A8C291-FF52-4E09-8A63-21F972D9CBA1}" type="parTrans" cxnId="{F463E3A3-D085-400B-A249-F725AD37A56C}">
      <dgm:prSet/>
      <dgm:spPr/>
      <dgm:t>
        <a:bodyPr/>
        <a:lstStyle/>
        <a:p>
          <a:endParaRPr lang="en-SG"/>
        </a:p>
      </dgm:t>
    </dgm:pt>
    <dgm:pt modelId="{5701775B-2B41-4E78-A533-00EDB784B0F2}" type="sibTrans" cxnId="{F463E3A3-D085-400B-A249-F725AD37A56C}">
      <dgm:prSet/>
      <dgm:spPr/>
      <dgm:t>
        <a:bodyPr/>
        <a:lstStyle/>
        <a:p>
          <a:endParaRPr lang="en-SG"/>
        </a:p>
      </dgm:t>
    </dgm:pt>
    <dgm:pt modelId="{21CA7792-6CEA-4DD7-92D5-E71C74EBE900}">
      <dgm:prSet phldrT="[Text]" custT="1"/>
      <dgm:spPr/>
      <dgm:t>
        <a:bodyPr/>
        <a:lstStyle/>
        <a:p>
          <a:r>
            <a:rPr lang="en-SG" sz="1400" dirty="0" smtClean="0"/>
            <a:t>All my friends were doing it, so I just joined in the crowd for the sake of the fun. </a:t>
          </a:r>
          <a:endParaRPr lang="en-SG" sz="200" dirty="0"/>
        </a:p>
      </dgm:t>
    </dgm:pt>
    <dgm:pt modelId="{505B0911-48D4-4B5F-980D-708354B2365F}" type="parTrans" cxnId="{056EA648-C3A7-4624-985A-3F07A2BA08AC}">
      <dgm:prSet/>
      <dgm:spPr/>
      <dgm:t>
        <a:bodyPr/>
        <a:lstStyle/>
        <a:p>
          <a:endParaRPr lang="en-SG"/>
        </a:p>
      </dgm:t>
    </dgm:pt>
    <dgm:pt modelId="{D1945022-64CB-4288-A17A-E73F4E6A7FB3}" type="sibTrans" cxnId="{056EA648-C3A7-4624-985A-3F07A2BA08AC}">
      <dgm:prSet/>
      <dgm:spPr/>
      <dgm:t>
        <a:bodyPr/>
        <a:lstStyle/>
        <a:p>
          <a:endParaRPr lang="en-SG"/>
        </a:p>
      </dgm:t>
    </dgm:pt>
    <dgm:pt modelId="{D68A4622-9994-4FAA-A1BE-C8A69B1C427C}">
      <dgm:prSet phldrT="[Text]"/>
      <dgm:spPr/>
      <dgm:t>
        <a:bodyPr/>
        <a:lstStyle/>
        <a:p>
          <a:r>
            <a:rPr lang="en-GB" dirty="0" smtClean="0"/>
            <a:t>Ignoring Distractions &amp; Negotiating Conflict</a:t>
          </a:r>
          <a:endParaRPr lang="en-SG" dirty="0"/>
        </a:p>
      </dgm:t>
    </dgm:pt>
    <dgm:pt modelId="{6B7C1AC3-E507-40FC-B277-C43F5DE21BB2}" type="parTrans" cxnId="{C8781756-8A3A-4A20-93CB-5C9088EE1859}">
      <dgm:prSet/>
      <dgm:spPr/>
      <dgm:t>
        <a:bodyPr/>
        <a:lstStyle/>
        <a:p>
          <a:endParaRPr lang="en-SG"/>
        </a:p>
      </dgm:t>
    </dgm:pt>
    <dgm:pt modelId="{98106DD8-CA32-4A5E-832A-3B21A7F2DC2D}" type="sibTrans" cxnId="{C8781756-8A3A-4A20-93CB-5C9088EE1859}">
      <dgm:prSet/>
      <dgm:spPr/>
      <dgm:t>
        <a:bodyPr/>
        <a:lstStyle/>
        <a:p>
          <a:endParaRPr lang="en-SG"/>
        </a:p>
      </dgm:t>
    </dgm:pt>
    <dgm:pt modelId="{F1E61F36-60BE-44C7-809B-AE305F5A16BF}">
      <dgm:prSet phldrT="[Text]"/>
      <dgm:spPr/>
      <dgm:t>
        <a:bodyPr/>
        <a:lstStyle/>
        <a:p>
          <a:r>
            <a:rPr lang="en-GB" dirty="0" smtClean="0"/>
            <a:t>Taking Action</a:t>
          </a:r>
        </a:p>
      </dgm:t>
    </dgm:pt>
    <dgm:pt modelId="{98359DF3-D0E2-45DA-BD83-41FD92323AE6}" type="parTrans" cxnId="{C97B94BE-DA94-4939-B6E2-003E721EAE71}">
      <dgm:prSet/>
      <dgm:spPr/>
      <dgm:t>
        <a:bodyPr/>
        <a:lstStyle/>
        <a:p>
          <a:endParaRPr lang="en-SG"/>
        </a:p>
      </dgm:t>
    </dgm:pt>
    <dgm:pt modelId="{491D50AD-0ACA-4AFD-9FF4-31D0AF751F9A}" type="sibTrans" cxnId="{C97B94BE-DA94-4939-B6E2-003E721EAE71}">
      <dgm:prSet/>
      <dgm:spPr/>
      <dgm:t>
        <a:bodyPr/>
        <a:lstStyle/>
        <a:p>
          <a:endParaRPr lang="en-SG"/>
        </a:p>
      </dgm:t>
    </dgm:pt>
    <dgm:pt modelId="{F2C09BBA-E3AB-4A89-BD37-C0D025E15F78}">
      <dgm:prSet/>
      <dgm:spPr/>
      <dgm:t>
        <a:bodyPr/>
        <a:lstStyle/>
        <a:p>
          <a:endParaRPr lang="en-GB" sz="800" dirty="0" smtClean="0"/>
        </a:p>
      </dgm:t>
    </dgm:pt>
    <dgm:pt modelId="{D4CDAC75-441C-46D6-BB5F-40BC06FC1486}" type="parTrans" cxnId="{49E345A8-0810-435A-941A-3317542AD179}">
      <dgm:prSet/>
      <dgm:spPr/>
      <dgm:t>
        <a:bodyPr/>
        <a:lstStyle/>
        <a:p>
          <a:endParaRPr lang="en-GB"/>
        </a:p>
      </dgm:t>
    </dgm:pt>
    <dgm:pt modelId="{41972ADD-B29F-43ED-898B-004EEEBE0537}" type="sibTrans" cxnId="{49E345A8-0810-435A-941A-3317542AD179}">
      <dgm:prSet/>
      <dgm:spPr/>
      <dgm:t>
        <a:bodyPr/>
        <a:lstStyle/>
        <a:p>
          <a:endParaRPr lang="en-GB"/>
        </a:p>
      </dgm:t>
    </dgm:pt>
    <dgm:pt modelId="{3F1EE704-4B34-4B1B-9A4A-E40565A5C4D5}">
      <dgm:prSet custT="1"/>
      <dgm:spPr/>
      <dgm:t>
        <a:bodyPr/>
        <a:lstStyle/>
        <a:p>
          <a:r>
            <a:rPr lang="en-SG" sz="1400" b="0" i="0" u="none" dirty="0" smtClean="0"/>
            <a:t>I saw my childhood friends taking Marijuana and getting high.. I was curious, so I did not think to say no.</a:t>
          </a:r>
          <a:br>
            <a:rPr lang="en-SG" sz="1400" b="0" i="0" u="none" dirty="0" smtClean="0"/>
          </a:br>
          <a:endParaRPr lang="en-SG" sz="1400" dirty="0"/>
        </a:p>
      </dgm:t>
    </dgm:pt>
    <dgm:pt modelId="{49B9A59F-B8CD-4A27-9430-240DF0311DBF}" type="parTrans" cxnId="{16F12502-925F-4C40-A88A-EE1C2BFD8BE2}">
      <dgm:prSet/>
      <dgm:spPr/>
      <dgm:t>
        <a:bodyPr/>
        <a:lstStyle/>
        <a:p>
          <a:endParaRPr lang="en-SG"/>
        </a:p>
      </dgm:t>
    </dgm:pt>
    <dgm:pt modelId="{972ADEAA-BB9D-4D51-B386-D4351A2554C0}" type="sibTrans" cxnId="{16F12502-925F-4C40-A88A-EE1C2BFD8BE2}">
      <dgm:prSet/>
      <dgm:spPr/>
      <dgm:t>
        <a:bodyPr/>
        <a:lstStyle/>
        <a:p>
          <a:endParaRPr lang="en-SG"/>
        </a:p>
      </dgm:t>
    </dgm:pt>
    <dgm:pt modelId="{60E659A7-9AA8-4E53-A4D1-5B1C19139994}">
      <dgm:prSet custT="1"/>
      <dgm:spPr/>
      <dgm:t>
        <a:bodyPr/>
        <a:lstStyle/>
        <a:p>
          <a:r>
            <a:rPr lang="en-SG" sz="1400" dirty="0" smtClean="0">
              <a:latin typeface="+mn-lt"/>
              <a:cs typeface="Calibri" panose="020F0502020204030204" pitchFamily="34" charset="0"/>
            </a:rPr>
            <a:t>Because around 15 to 16 years old, I left school and left home; I was so free. So I have nothing to do I try to smoke</a:t>
          </a:r>
        </a:p>
      </dgm:t>
    </dgm:pt>
    <dgm:pt modelId="{2E16B60D-EAFF-4AE0-9DF5-38A6D04B6E22}" type="parTrans" cxnId="{82036CEC-A7A7-4B7A-9B75-C403CF38F72F}">
      <dgm:prSet/>
      <dgm:spPr/>
      <dgm:t>
        <a:bodyPr/>
        <a:lstStyle/>
        <a:p>
          <a:endParaRPr lang="en-SG"/>
        </a:p>
      </dgm:t>
    </dgm:pt>
    <dgm:pt modelId="{C85C4CB5-EDF3-420C-8B39-5A29780AEF68}" type="sibTrans" cxnId="{82036CEC-A7A7-4B7A-9B75-C403CF38F72F}">
      <dgm:prSet/>
      <dgm:spPr/>
      <dgm:t>
        <a:bodyPr/>
        <a:lstStyle/>
        <a:p>
          <a:endParaRPr lang="en-SG"/>
        </a:p>
      </dgm:t>
    </dgm:pt>
    <dgm:pt modelId="{984B1D98-57EB-44F9-AC60-95147BFCE2D9}">
      <dgm:prSet custT="1"/>
      <dgm:spPr/>
      <dgm:t>
        <a:bodyPr/>
        <a:lstStyle/>
        <a:p>
          <a:endParaRPr lang="en-SG" sz="1400" dirty="0" smtClean="0">
            <a:latin typeface="+mn-lt"/>
            <a:cs typeface="Calibri" panose="020F0502020204030204" pitchFamily="34" charset="0"/>
          </a:endParaRPr>
        </a:p>
      </dgm:t>
    </dgm:pt>
    <dgm:pt modelId="{6EE5ECC4-2AD8-4D79-9ACD-804CA89A83C5}" type="sibTrans" cxnId="{93DE1E70-B12F-415A-A403-230D43A273FB}">
      <dgm:prSet/>
      <dgm:spPr/>
      <dgm:t>
        <a:bodyPr/>
        <a:lstStyle/>
        <a:p>
          <a:endParaRPr lang="en-SG"/>
        </a:p>
      </dgm:t>
    </dgm:pt>
    <dgm:pt modelId="{63F75F7B-304B-412D-A8C7-4BCA99B42F70}" type="parTrans" cxnId="{93DE1E70-B12F-415A-A403-230D43A273FB}">
      <dgm:prSet/>
      <dgm:spPr/>
      <dgm:t>
        <a:bodyPr/>
        <a:lstStyle/>
        <a:p>
          <a:endParaRPr lang="en-SG"/>
        </a:p>
      </dgm:t>
    </dgm:pt>
    <dgm:pt modelId="{57E1833D-EDA2-4C5E-92B7-D4841F1EF92F}">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SG" sz="1400" dirty="0" smtClean="0"/>
            <a:t>Heroin I just take for excitement.</a:t>
          </a:r>
          <a:endParaRPr lang="en-GB" sz="3600" dirty="0" smtClean="0"/>
        </a:p>
      </dgm:t>
    </dgm:pt>
    <dgm:pt modelId="{3A96D462-A0A7-4B24-8163-F689A72DB61B}" type="parTrans" cxnId="{D72A7B40-C453-4E7D-B2BA-E023AB6581C7}">
      <dgm:prSet/>
      <dgm:spPr/>
      <dgm:t>
        <a:bodyPr/>
        <a:lstStyle/>
        <a:p>
          <a:endParaRPr lang="en-SG"/>
        </a:p>
      </dgm:t>
    </dgm:pt>
    <dgm:pt modelId="{5A1393CB-CF89-415B-8462-C84F8D4C9721}" type="sibTrans" cxnId="{D72A7B40-C453-4E7D-B2BA-E023AB6581C7}">
      <dgm:prSet/>
      <dgm:spPr/>
      <dgm:t>
        <a:bodyPr/>
        <a:lstStyle/>
        <a:p>
          <a:endParaRPr lang="en-SG"/>
        </a:p>
      </dgm:t>
    </dgm:pt>
    <dgm:pt modelId="{A498DB13-3595-43AF-8152-DC05B8E160BF}">
      <dgm:prSet custT="1"/>
      <dgm:spPr/>
      <dgm:t>
        <a:bodyPr/>
        <a:lstStyle/>
        <a:p>
          <a:r>
            <a:rPr lang="en-SG" sz="1400" dirty="0" smtClean="0">
              <a:latin typeface="+mn-lt"/>
              <a:cs typeface="Calibri" panose="020F0502020204030204" pitchFamily="34" charset="0"/>
            </a:rPr>
            <a:t>“Cannabis had no addiction, makes you chill, relax.”</a:t>
          </a:r>
        </a:p>
      </dgm:t>
    </dgm:pt>
    <dgm:pt modelId="{286B3367-9A70-4418-AFD6-3FAC872382A6}" type="parTrans" cxnId="{93E65F90-211A-4B7E-8A02-1D398D14D08D}">
      <dgm:prSet/>
      <dgm:spPr/>
      <dgm:t>
        <a:bodyPr/>
        <a:lstStyle/>
        <a:p>
          <a:endParaRPr lang="en-SG"/>
        </a:p>
      </dgm:t>
    </dgm:pt>
    <dgm:pt modelId="{4D61F76E-B873-4534-A2D4-8EDFB6A14BE7}" type="sibTrans" cxnId="{93E65F90-211A-4B7E-8A02-1D398D14D08D}">
      <dgm:prSet/>
      <dgm:spPr/>
      <dgm:t>
        <a:bodyPr/>
        <a:lstStyle/>
        <a:p>
          <a:endParaRPr lang="en-SG"/>
        </a:p>
      </dgm:t>
    </dgm:pt>
    <dgm:pt modelId="{6E4DA013-5D44-4B09-90A9-20C8D648BDB5}" type="pres">
      <dgm:prSet presAssocID="{4A434332-D761-4FEF-93F2-D37875DFD5F4}" presName="Name0" presStyleCnt="0">
        <dgm:presLayoutVars>
          <dgm:dir/>
          <dgm:animLvl val="lvl"/>
          <dgm:resizeHandles/>
        </dgm:presLayoutVars>
      </dgm:prSet>
      <dgm:spPr/>
    </dgm:pt>
    <dgm:pt modelId="{C37ED158-E20F-49BD-80F0-B5656DBD4EEF}" type="pres">
      <dgm:prSet presAssocID="{9E2F9919-D028-47B5-AD0B-BD74B1AC6F84}" presName="linNode" presStyleCnt="0"/>
      <dgm:spPr/>
    </dgm:pt>
    <dgm:pt modelId="{091CF4DD-7BC2-4DB5-BC44-FAD34AC72C4B}" type="pres">
      <dgm:prSet presAssocID="{9E2F9919-D028-47B5-AD0B-BD74B1AC6F84}" presName="parentShp" presStyleLbl="node1" presStyleIdx="0" presStyleCnt="4">
        <dgm:presLayoutVars>
          <dgm:bulletEnabled val="1"/>
        </dgm:presLayoutVars>
      </dgm:prSet>
      <dgm:spPr/>
      <dgm:t>
        <a:bodyPr/>
        <a:lstStyle/>
        <a:p>
          <a:endParaRPr lang="en-SG"/>
        </a:p>
      </dgm:t>
    </dgm:pt>
    <dgm:pt modelId="{AE60D546-E68A-49F5-AA4B-0BFC4E99BF88}" type="pres">
      <dgm:prSet presAssocID="{9E2F9919-D028-47B5-AD0B-BD74B1AC6F84}" presName="childShp" presStyleLbl="bgAccFollowNode1" presStyleIdx="0" presStyleCnt="4" custLinFactNeighborX="4481" custLinFactNeighborY="-126">
        <dgm:presLayoutVars>
          <dgm:bulletEnabled val="1"/>
        </dgm:presLayoutVars>
      </dgm:prSet>
      <dgm:spPr/>
      <dgm:t>
        <a:bodyPr/>
        <a:lstStyle/>
        <a:p>
          <a:endParaRPr lang="en-SG"/>
        </a:p>
      </dgm:t>
    </dgm:pt>
    <dgm:pt modelId="{27C9A0AE-AE55-42CB-B871-7AB7481DBEFA}" type="pres">
      <dgm:prSet presAssocID="{E23D63F0-13F3-460C-B260-AF13CEBE5224}" presName="spacing" presStyleCnt="0"/>
      <dgm:spPr/>
    </dgm:pt>
    <dgm:pt modelId="{91F22ECA-3C80-409E-8500-0CE549B88F76}" type="pres">
      <dgm:prSet presAssocID="{FDA3974C-EE46-46FD-A190-1CEDF1B4C314}" presName="linNode" presStyleCnt="0"/>
      <dgm:spPr/>
    </dgm:pt>
    <dgm:pt modelId="{0CBCE47F-31D5-4CD3-9CF5-AC381C9CB86D}" type="pres">
      <dgm:prSet presAssocID="{FDA3974C-EE46-46FD-A190-1CEDF1B4C314}" presName="parentShp" presStyleLbl="node1" presStyleIdx="1" presStyleCnt="4" custScaleX="115149">
        <dgm:presLayoutVars>
          <dgm:bulletEnabled val="1"/>
        </dgm:presLayoutVars>
      </dgm:prSet>
      <dgm:spPr/>
      <dgm:t>
        <a:bodyPr/>
        <a:lstStyle/>
        <a:p>
          <a:endParaRPr lang="en-SG"/>
        </a:p>
      </dgm:t>
    </dgm:pt>
    <dgm:pt modelId="{A20443EE-ECC1-44D9-9D5D-DE7F18112E4B}" type="pres">
      <dgm:prSet presAssocID="{FDA3974C-EE46-46FD-A190-1CEDF1B4C314}" presName="childShp" presStyleLbl="bgAccFollowNode1" presStyleIdx="1" presStyleCnt="4" custScaleX="113317" custLinFactNeighborX="2051" custLinFactNeighborY="-2402">
        <dgm:presLayoutVars>
          <dgm:bulletEnabled val="1"/>
        </dgm:presLayoutVars>
      </dgm:prSet>
      <dgm:spPr/>
      <dgm:t>
        <a:bodyPr/>
        <a:lstStyle/>
        <a:p>
          <a:endParaRPr lang="en-SG"/>
        </a:p>
      </dgm:t>
    </dgm:pt>
    <dgm:pt modelId="{3C3DBED1-069F-4FF6-9C6D-EBFAA9547054}" type="pres">
      <dgm:prSet presAssocID="{5701775B-2B41-4E78-A533-00EDB784B0F2}" presName="spacing" presStyleCnt="0"/>
      <dgm:spPr/>
    </dgm:pt>
    <dgm:pt modelId="{301E09E5-312F-487A-B720-3520AB336C5D}" type="pres">
      <dgm:prSet presAssocID="{D68A4622-9994-4FAA-A1BE-C8A69B1C427C}" presName="linNode" presStyleCnt="0"/>
      <dgm:spPr/>
    </dgm:pt>
    <dgm:pt modelId="{237A9BC4-AD63-4E95-A0BF-AAF229A8F970}" type="pres">
      <dgm:prSet presAssocID="{D68A4622-9994-4FAA-A1BE-C8A69B1C427C}" presName="parentShp" presStyleLbl="node1" presStyleIdx="2" presStyleCnt="4">
        <dgm:presLayoutVars>
          <dgm:bulletEnabled val="1"/>
        </dgm:presLayoutVars>
      </dgm:prSet>
      <dgm:spPr/>
      <dgm:t>
        <a:bodyPr/>
        <a:lstStyle/>
        <a:p>
          <a:endParaRPr lang="en-SG"/>
        </a:p>
      </dgm:t>
    </dgm:pt>
    <dgm:pt modelId="{7EF6E039-614B-442A-B909-9D5BFEB64EC3}" type="pres">
      <dgm:prSet presAssocID="{D68A4622-9994-4FAA-A1BE-C8A69B1C427C}" presName="childShp" presStyleLbl="bgAccFollowNode1" presStyleIdx="2" presStyleCnt="4">
        <dgm:presLayoutVars>
          <dgm:bulletEnabled val="1"/>
        </dgm:presLayoutVars>
      </dgm:prSet>
      <dgm:spPr/>
      <dgm:t>
        <a:bodyPr/>
        <a:lstStyle/>
        <a:p>
          <a:endParaRPr lang="en-SG"/>
        </a:p>
      </dgm:t>
    </dgm:pt>
    <dgm:pt modelId="{062E9C60-7732-4CC0-83FC-122C6E380CAD}" type="pres">
      <dgm:prSet presAssocID="{98106DD8-CA32-4A5E-832A-3B21A7F2DC2D}" presName="spacing" presStyleCnt="0"/>
      <dgm:spPr/>
    </dgm:pt>
    <dgm:pt modelId="{E96D5D3B-A8BB-42D3-8455-C339B0B0FE0F}" type="pres">
      <dgm:prSet presAssocID="{F1E61F36-60BE-44C7-809B-AE305F5A16BF}" presName="linNode" presStyleCnt="0"/>
      <dgm:spPr/>
    </dgm:pt>
    <dgm:pt modelId="{9B93B259-BF23-4400-BE38-D1B29A5D0DA1}" type="pres">
      <dgm:prSet presAssocID="{F1E61F36-60BE-44C7-809B-AE305F5A16BF}" presName="parentShp" presStyleLbl="node1" presStyleIdx="3" presStyleCnt="4">
        <dgm:presLayoutVars>
          <dgm:bulletEnabled val="1"/>
        </dgm:presLayoutVars>
      </dgm:prSet>
      <dgm:spPr/>
      <dgm:t>
        <a:bodyPr/>
        <a:lstStyle/>
        <a:p>
          <a:endParaRPr lang="en-SG"/>
        </a:p>
      </dgm:t>
    </dgm:pt>
    <dgm:pt modelId="{35CB58D1-2B15-4568-ADAF-8BD3990B25AF}" type="pres">
      <dgm:prSet presAssocID="{F1E61F36-60BE-44C7-809B-AE305F5A16BF}" presName="childShp" presStyleLbl="bgAccFollowNode1" presStyleIdx="3" presStyleCnt="4">
        <dgm:presLayoutVars>
          <dgm:bulletEnabled val="1"/>
        </dgm:presLayoutVars>
      </dgm:prSet>
      <dgm:spPr/>
      <dgm:t>
        <a:bodyPr/>
        <a:lstStyle/>
        <a:p>
          <a:endParaRPr lang="en-SG"/>
        </a:p>
      </dgm:t>
    </dgm:pt>
  </dgm:ptLst>
  <dgm:cxnLst>
    <dgm:cxn modelId="{93E65F90-211A-4B7E-8A02-1D398D14D08D}" srcId="{D68A4622-9994-4FAA-A1BE-C8A69B1C427C}" destId="{A498DB13-3595-43AF-8152-DC05B8E160BF}" srcOrd="1" destOrd="0" parTransId="{286B3367-9A70-4418-AFD6-3FAC872382A6}" sibTransId="{4D61F76E-B873-4534-A2D4-8EDFB6A14BE7}"/>
    <dgm:cxn modelId="{F463E3A3-D085-400B-A249-F725AD37A56C}" srcId="{4A434332-D761-4FEF-93F2-D37875DFD5F4}" destId="{FDA3974C-EE46-46FD-A190-1CEDF1B4C314}" srcOrd="1" destOrd="0" parTransId="{45A8C291-FF52-4E09-8A63-21F972D9CBA1}" sibTransId="{5701775B-2B41-4E78-A533-00EDB784B0F2}"/>
    <dgm:cxn modelId="{2E3E9420-2911-4BAB-9FB2-5245F6A4C21D}" type="presOf" srcId="{4A434332-D761-4FEF-93F2-D37875DFD5F4}" destId="{6E4DA013-5D44-4B09-90A9-20C8D648BDB5}" srcOrd="0" destOrd="0" presId="urn:microsoft.com/office/officeart/2005/8/layout/vList6"/>
    <dgm:cxn modelId="{2CBBE33B-53F0-4440-9FF6-0756172A6832}" srcId="{9E2F9919-D028-47B5-AD0B-BD74B1AC6F84}" destId="{F05F52F3-5E5B-4A08-B628-42D937A4A37F}" srcOrd="0" destOrd="0" parTransId="{E6628BC3-8585-4440-B707-5A8130FAE13B}" sibTransId="{2EBC90F1-DFB1-4553-9A6C-A6DB2DE8E02C}"/>
    <dgm:cxn modelId="{49E345A8-0810-435A-941A-3317542AD179}" srcId="{D68A4622-9994-4FAA-A1BE-C8A69B1C427C}" destId="{F2C09BBA-E3AB-4A89-BD37-C0D025E15F78}" srcOrd="3" destOrd="0" parTransId="{D4CDAC75-441C-46D6-BB5F-40BC06FC1486}" sibTransId="{41972ADD-B29F-43ED-898B-004EEEBE0537}"/>
    <dgm:cxn modelId="{48BB6133-98BB-4BF3-923B-A11EE54BB0BD}" type="presOf" srcId="{B10C85C2-FA88-4288-BA95-0C4C109A169E}" destId="{35CB58D1-2B15-4568-ADAF-8BD3990B25AF}" srcOrd="0" destOrd="0" presId="urn:microsoft.com/office/officeart/2005/8/layout/vList6"/>
    <dgm:cxn modelId="{82036CEC-A7A7-4B7A-9B75-C403CF38F72F}" srcId="{D68A4622-9994-4FAA-A1BE-C8A69B1C427C}" destId="{60E659A7-9AA8-4E53-A4D1-5B1C19139994}" srcOrd="0" destOrd="0" parTransId="{2E16B60D-EAFF-4AE0-9DF5-38A6D04B6E22}" sibTransId="{C85C4CB5-EDF3-420C-8B39-5A29780AEF68}"/>
    <dgm:cxn modelId="{F616A7C3-E714-4106-8193-1F47E01BD22F}" type="presOf" srcId="{D68A4622-9994-4FAA-A1BE-C8A69B1C427C}" destId="{237A9BC4-AD63-4E95-A0BF-AAF229A8F970}" srcOrd="0" destOrd="0" presId="urn:microsoft.com/office/officeart/2005/8/layout/vList6"/>
    <dgm:cxn modelId="{C97B94BE-DA94-4939-B6E2-003E721EAE71}" srcId="{4A434332-D761-4FEF-93F2-D37875DFD5F4}" destId="{F1E61F36-60BE-44C7-809B-AE305F5A16BF}" srcOrd="3" destOrd="0" parTransId="{98359DF3-D0E2-45DA-BD83-41FD92323AE6}" sibTransId="{491D50AD-0ACA-4AFD-9FF4-31D0AF751F9A}"/>
    <dgm:cxn modelId="{09704307-3D8A-43EE-BDCB-EA50BB7BFA95}" type="presOf" srcId="{57E1833D-EDA2-4C5E-92B7-D4841F1EF92F}" destId="{35CB58D1-2B15-4568-ADAF-8BD3990B25AF}" srcOrd="0" destOrd="1" presId="urn:microsoft.com/office/officeart/2005/8/layout/vList6"/>
    <dgm:cxn modelId="{7C727B77-1369-45F7-B6F4-FFDB849D2AEF}" type="presOf" srcId="{984B1D98-57EB-44F9-AC60-95147BFCE2D9}" destId="{7EF6E039-614B-442A-B909-9D5BFEB64EC3}" srcOrd="0" destOrd="2" presId="urn:microsoft.com/office/officeart/2005/8/layout/vList6"/>
    <dgm:cxn modelId="{3C7D2035-C3D9-49BD-836C-B596664AC9BB}" type="presOf" srcId="{A498DB13-3595-43AF-8152-DC05B8E160BF}" destId="{7EF6E039-614B-442A-B909-9D5BFEB64EC3}" srcOrd="0" destOrd="1" presId="urn:microsoft.com/office/officeart/2005/8/layout/vList6"/>
    <dgm:cxn modelId="{EC01CABC-9465-4FFD-A7D8-D0D3B995B71F}" type="presOf" srcId="{21CA7792-6CEA-4DD7-92D5-E71C74EBE900}" destId="{A20443EE-ECC1-44D9-9D5D-DE7F18112E4B}" srcOrd="0" destOrd="0" presId="urn:microsoft.com/office/officeart/2005/8/layout/vList6"/>
    <dgm:cxn modelId="{3050153C-64CE-4210-86F8-E8769930CB05}" type="presOf" srcId="{F2C09BBA-E3AB-4A89-BD37-C0D025E15F78}" destId="{7EF6E039-614B-442A-B909-9D5BFEB64EC3}" srcOrd="0" destOrd="3" presId="urn:microsoft.com/office/officeart/2005/8/layout/vList6"/>
    <dgm:cxn modelId="{C8781756-8A3A-4A20-93CB-5C9088EE1859}" srcId="{4A434332-D761-4FEF-93F2-D37875DFD5F4}" destId="{D68A4622-9994-4FAA-A1BE-C8A69B1C427C}" srcOrd="2" destOrd="0" parTransId="{6B7C1AC3-E507-40FC-B277-C43F5DE21BB2}" sibTransId="{98106DD8-CA32-4A5E-832A-3B21A7F2DC2D}"/>
    <dgm:cxn modelId="{16F12502-925F-4C40-A88A-EE1C2BFD8BE2}" srcId="{FDA3974C-EE46-46FD-A190-1CEDF1B4C314}" destId="{3F1EE704-4B34-4B1B-9A4A-E40565A5C4D5}" srcOrd="1" destOrd="0" parTransId="{49B9A59F-B8CD-4A27-9430-240DF0311DBF}" sibTransId="{972ADEAA-BB9D-4D51-B386-D4351A2554C0}"/>
    <dgm:cxn modelId="{7A364469-DF8A-4A49-AFFB-17E23CBF0519}" type="presOf" srcId="{9E2F9919-D028-47B5-AD0B-BD74B1AC6F84}" destId="{091CF4DD-7BC2-4DB5-BC44-FAD34AC72C4B}" srcOrd="0" destOrd="0" presId="urn:microsoft.com/office/officeart/2005/8/layout/vList6"/>
    <dgm:cxn modelId="{056EA648-C3A7-4624-985A-3F07A2BA08AC}" srcId="{FDA3974C-EE46-46FD-A190-1CEDF1B4C314}" destId="{21CA7792-6CEA-4DD7-92D5-E71C74EBE900}" srcOrd="0" destOrd="0" parTransId="{505B0911-48D4-4B5F-980D-708354B2365F}" sibTransId="{D1945022-64CB-4288-A17A-E73F4E6A7FB3}"/>
    <dgm:cxn modelId="{708FFBC7-E404-4109-B6D1-56012C1DD7B5}" type="presOf" srcId="{3F1EE704-4B34-4B1B-9A4A-E40565A5C4D5}" destId="{A20443EE-ECC1-44D9-9D5D-DE7F18112E4B}" srcOrd="0" destOrd="1" presId="urn:microsoft.com/office/officeart/2005/8/layout/vList6"/>
    <dgm:cxn modelId="{CB702745-DE4E-4955-B27F-4C3594891222}" type="presOf" srcId="{FDA3974C-EE46-46FD-A190-1CEDF1B4C314}" destId="{0CBCE47F-31D5-4CD3-9CF5-AC381C9CB86D}" srcOrd="0" destOrd="0" presId="urn:microsoft.com/office/officeart/2005/8/layout/vList6"/>
    <dgm:cxn modelId="{5BF7DF5C-22F9-4E3F-A5E2-39BABF6B5905}" type="presOf" srcId="{F1E61F36-60BE-44C7-809B-AE305F5A16BF}" destId="{9B93B259-BF23-4400-BE38-D1B29A5D0DA1}" srcOrd="0" destOrd="0" presId="urn:microsoft.com/office/officeart/2005/8/layout/vList6"/>
    <dgm:cxn modelId="{B6BF8E06-F2DB-451B-BB1A-EFF2555C4B8D}" type="presOf" srcId="{60E659A7-9AA8-4E53-A4D1-5B1C19139994}" destId="{7EF6E039-614B-442A-B909-9D5BFEB64EC3}" srcOrd="0" destOrd="0" presId="urn:microsoft.com/office/officeart/2005/8/layout/vList6"/>
    <dgm:cxn modelId="{F294B5AD-9E3F-4070-9100-3B7277C70F57}" srcId="{4A434332-D761-4FEF-93F2-D37875DFD5F4}" destId="{9E2F9919-D028-47B5-AD0B-BD74B1AC6F84}" srcOrd="0" destOrd="0" parTransId="{EB3E4090-D548-4CB6-8D5A-491CD2CA7946}" sibTransId="{E23D63F0-13F3-460C-B260-AF13CEBE5224}"/>
    <dgm:cxn modelId="{A47FCA9B-E9CC-4F8D-98B0-DCA17BD0C863}" type="presOf" srcId="{F05F52F3-5E5B-4A08-B628-42D937A4A37F}" destId="{AE60D546-E68A-49F5-AA4B-0BFC4E99BF88}" srcOrd="0" destOrd="0" presId="urn:microsoft.com/office/officeart/2005/8/layout/vList6"/>
    <dgm:cxn modelId="{93DE1E70-B12F-415A-A403-230D43A273FB}" srcId="{D68A4622-9994-4FAA-A1BE-C8A69B1C427C}" destId="{984B1D98-57EB-44F9-AC60-95147BFCE2D9}" srcOrd="2" destOrd="0" parTransId="{63F75F7B-304B-412D-A8C7-4BCA99B42F70}" sibTransId="{6EE5ECC4-2AD8-4D79-9ACD-804CA89A83C5}"/>
    <dgm:cxn modelId="{EAD93AD3-5E26-43FA-A26C-703BAF24A5E3}" srcId="{F1E61F36-60BE-44C7-809B-AE305F5A16BF}" destId="{B10C85C2-FA88-4288-BA95-0C4C109A169E}" srcOrd="0" destOrd="0" parTransId="{CB9B9FFE-DCB4-49D4-AA93-BBDF4D75DF06}" sibTransId="{A29FB253-F992-4810-85F1-988107D76FCE}"/>
    <dgm:cxn modelId="{D72A7B40-C453-4E7D-B2BA-E023AB6581C7}" srcId="{F1E61F36-60BE-44C7-809B-AE305F5A16BF}" destId="{57E1833D-EDA2-4C5E-92B7-D4841F1EF92F}" srcOrd="1" destOrd="0" parTransId="{3A96D462-A0A7-4B24-8163-F689A72DB61B}" sibTransId="{5A1393CB-CF89-415B-8462-C84F8D4C9721}"/>
    <dgm:cxn modelId="{8CC490C8-2CDD-445A-9563-77E5B6A465E8}" type="presParOf" srcId="{6E4DA013-5D44-4B09-90A9-20C8D648BDB5}" destId="{C37ED158-E20F-49BD-80F0-B5656DBD4EEF}" srcOrd="0" destOrd="0" presId="urn:microsoft.com/office/officeart/2005/8/layout/vList6"/>
    <dgm:cxn modelId="{C0D5D431-50C7-4515-BE03-02F31D5F7D7E}" type="presParOf" srcId="{C37ED158-E20F-49BD-80F0-B5656DBD4EEF}" destId="{091CF4DD-7BC2-4DB5-BC44-FAD34AC72C4B}" srcOrd="0" destOrd="0" presId="urn:microsoft.com/office/officeart/2005/8/layout/vList6"/>
    <dgm:cxn modelId="{04E1E149-0BEF-4E40-888F-6AB23B51CCA3}" type="presParOf" srcId="{C37ED158-E20F-49BD-80F0-B5656DBD4EEF}" destId="{AE60D546-E68A-49F5-AA4B-0BFC4E99BF88}" srcOrd="1" destOrd="0" presId="urn:microsoft.com/office/officeart/2005/8/layout/vList6"/>
    <dgm:cxn modelId="{A3224D24-AC0D-42D5-B754-4A02354FDC31}" type="presParOf" srcId="{6E4DA013-5D44-4B09-90A9-20C8D648BDB5}" destId="{27C9A0AE-AE55-42CB-B871-7AB7481DBEFA}" srcOrd="1" destOrd="0" presId="urn:microsoft.com/office/officeart/2005/8/layout/vList6"/>
    <dgm:cxn modelId="{602C04AF-9A56-438E-AA47-6F4D5F9A1249}" type="presParOf" srcId="{6E4DA013-5D44-4B09-90A9-20C8D648BDB5}" destId="{91F22ECA-3C80-409E-8500-0CE549B88F76}" srcOrd="2" destOrd="0" presId="urn:microsoft.com/office/officeart/2005/8/layout/vList6"/>
    <dgm:cxn modelId="{49E82250-67D0-4D95-8A29-823400A3966B}" type="presParOf" srcId="{91F22ECA-3C80-409E-8500-0CE549B88F76}" destId="{0CBCE47F-31D5-4CD3-9CF5-AC381C9CB86D}" srcOrd="0" destOrd="0" presId="urn:microsoft.com/office/officeart/2005/8/layout/vList6"/>
    <dgm:cxn modelId="{5F5E2FF7-5304-45B6-9BBE-E8BDA0A0C46C}" type="presParOf" srcId="{91F22ECA-3C80-409E-8500-0CE549B88F76}" destId="{A20443EE-ECC1-44D9-9D5D-DE7F18112E4B}" srcOrd="1" destOrd="0" presId="urn:microsoft.com/office/officeart/2005/8/layout/vList6"/>
    <dgm:cxn modelId="{C6FDA24F-1F81-4BCB-A833-C149EAF4FE4B}" type="presParOf" srcId="{6E4DA013-5D44-4B09-90A9-20C8D648BDB5}" destId="{3C3DBED1-069F-4FF6-9C6D-EBFAA9547054}" srcOrd="3" destOrd="0" presId="urn:microsoft.com/office/officeart/2005/8/layout/vList6"/>
    <dgm:cxn modelId="{EAE57613-0256-4BE0-9A68-AEAFD9991C7A}" type="presParOf" srcId="{6E4DA013-5D44-4B09-90A9-20C8D648BDB5}" destId="{301E09E5-312F-487A-B720-3520AB336C5D}" srcOrd="4" destOrd="0" presId="urn:microsoft.com/office/officeart/2005/8/layout/vList6"/>
    <dgm:cxn modelId="{1EEE31A7-1D4F-4EC8-9AF0-DED5C35E7ED6}" type="presParOf" srcId="{301E09E5-312F-487A-B720-3520AB336C5D}" destId="{237A9BC4-AD63-4E95-A0BF-AAF229A8F970}" srcOrd="0" destOrd="0" presId="urn:microsoft.com/office/officeart/2005/8/layout/vList6"/>
    <dgm:cxn modelId="{5325EA20-3761-4708-8DA8-846882A55A6B}" type="presParOf" srcId="{301E09E5-312F-487A-B720-3520AB336C5D}" destId="{7EF6E039-614B-442A-B909-9D5BFEB64EC3}" srcOrd="1" destOrd="0" presId="urn:microsoft.com/office/officeart/2005/8/layout/vList6"/>
    <dgm:cxn modelId="{D5831BD8-530E-4C6C-83E3-18C02464BC99}" type="presParOf" srcId="{6E4DA013-5D44-4B09-90A9-20C8D648BDB5}" destId="{062E9C60-7732-4CC0-83FC-122C6E380CAD}" srcOrd="5" destOrd="0" presId="urn:microsoft.com/office/officeart/2005/8/layout/vList6"/>
    <dgm:cxn modelId="{D426C5D8-E956-4DF6-9157-5537A7E78FAF}" type="presParOf" srcId="{6E4DA013-5D44-4B09-90A9-20C8D648BDB5}" destId="{E96D5D3B-A8BB-42D3-8455-C339B0B0FE0F}" srcOrd="6" destOrd="0" presId="urn:microsoft.com/office/officeart/2005/8/layout/vList6"/>
    <dgm:cxn modelId="{86F91FD5-61FF-4F70-AE18-6057318C79DD}" type="presParOf" srcId="{E96D5D3B-A8BB-42D3-8455-C339B0B0FE0F}" destId="{9B93B259-BF23-4400-BE38-D1B29A5D0DA1}" srcOrd="0" destOrd="0" presId="urn:microsoft.com/office/officeart/2005/8/layout/vList6"/>
    <dgm:cxn modelId="{531AD641-DAB0-4ADC-B0DD-41966A527CAA}" type="presParOf" srcId="{E96D5D3B-A8BB-42D3-8455-C339B0B0FE0F}" destId="{35CB58D1-2B15-4568-ADAF-8BD3990B25AF}"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A434332-D761-4FEF-93F2-D37875DFD5F4}" type="doc">
      <dgm:prSet loTypeId="urn:microsoft.com/office/officeart/2005/8/layout/vList6" loCatId="list" qsTypeId="urn:microsoft.com/office/officeart/2005/8/quickstyle/simple1" qsCatId="simple" csTypeId="urn:microsoft.com/office/officeart/2005/8/colors/accent0_3" csCatId="mainScheme" phldr="1"/>
      <dgm:spPr/>
    </dgm:pt>
    <dgm:pt modelId="{A5267EE9-C953-429C-A6BA-9A0B2D001FF0}">
      <dgm:prSet phldrT="[Text]"/>
      <dgm:spPr/>
      <dgm:t>
        <a:bodyPr/>
        <a:lstStyle/>
        <a:p>
          <a:r>
            <a:rPr lang="en-GB" dirty="0" smtClean="0"/>
            <a:t>Potential Harm or Legal Consequences</a:t>
          </a:r>
        </a:p>
      </dgm:t>
    </dgm:pt>
    <dgm:pt modelId="{EA35EFE8-4CAD-4EA6-A87C-BC4D3591213E}" type="parTrans" cxnId="{26DFC3CC-8DA9-4622-8007-E6F83915BCA8}">
      <dgm:prSet/>
      <dgm:spPr/>
      <dgm:t>
        <a:bodyPr/>
        <a:lstStyle/>
        <a:p>
          <a:endParaRPr lang="en-SG"/>
        </a:p>
      </dgm:t>
    </dgm:pt>
    <dgm:pt modelId="{923B0120-456A-41C5-908A-B7B62DFD25F2}" type="sibTrans" cxnId="{26DFC3CC-8DA9-4622-8007-E6F83915BCA8}">
      <dgm:prSet/>
      <dgm:spPr/>
      <dgm:t>
        <a:bodyPr/>
        <a:lstStyle/>
        <a:p>
          <a:endParaRPr lang="en-SG"/>
        </a:p>
      </dgm:t>
    </dgm:pt>
    <dgm:pt modelId="{B10C85C2-FA88-4288-BA95-0C4C109A169E}">
      <dgm:prSet phldrT="[Text]"/>
      <dgm:spPr/>
      <dgm:t>
        <a:bodyPr/>
        <a:lstStyle/>
        <a:p>
          <a:r>
            <a:rPr lang="en-GB" dirty="0" smtClean="0"/>
            <a:t>Find drugs at all costs</a:t>
          </a:r>
        </a:p>
      </dgm:t>
    </dgm:pt>
    <dgm:pt modelId="{CB9B9FFE-DCB4-49D4-AA93-BBDF4D75DF06}" type="parTrans" cxnId="{EAD93AD3-5E26-43FA-A26C-703BAF24A5E3}">
      <dgm:prSet/>
      <dgm:spPr/>
      <dgm:t>
        <a:bodyPr/>
        <a:lstStyle/>
        <a:p>
          <a:endParaRPr lang="en-SG"/>
        </a:p>
      </dgm:t>
    </dgm:pt>
    <dgm:pt modelId="{A29FB253-F992-4810-85F1-988107D76FCE}" type="sibTrans" cxnId="{EAD93AD3-5E26-43FA-A26C-703BAF24A5E3}">
      <dgm:prSet/>
      <dgm:spPr/>
      <dgm:t>
        <a:bodyPr/>
        <a:lstStyle/>
        <a:p>
          <a:endParaRPr lang="en-SG"/>
        </a:p>
      </dgm:t>
    </dgm:pt>
    <dgm:pt modelId="{9E2F9919-D028-47B5-AD0B-BD74B1AC6F84}">
      <dgm:prSet phldrT="[Text]"/>
      <dgm:spPr/>
      <dgm:t>
        <a:bodyPr/>
        <a:lstStyle/>
        <a:p>
          <a:r>
            <a:rPr lang="en-GB" dirty="0" smtClean="0"/>
            <a:t>Setting Goals</a:t>
          </a:r>
          <a:endParaRPr lang="en-SG" dirty="0"/>
        </a:p>
      </dgm:t>
    </dgm:pt>
    <dgm:pt modelId="{EB3E4090-D548-4CB6-8D5A-491CD2CA7946}" type="parTrans" cxnId="{F294B5AD-9E3F-4070-9100-3B7277C70F57}">
      <dgm:prSet/>
      <dgm:spPr/>
      <dgm:t>
        <a:bodyPr/>
        <a:lstStyle/>
        <a:p>
          <a:endParaRPr lang="en-SG"/>
        </a:p>
      </dgm:t>
    </dgm:pt>
    <dgm:pt modelId="{E23D63F0-13F3-460C-B260-AF13CEBE5224}" type="sibTrans" cxnId="{F294B5AD-9E3F-4070-9100-3B7277C70F57}">
      <dgm:prSet/>
      <dgm:spPr/>
      <dgm:t>
        <a:bodyPr/>
        <a:lstStyle/>
        <a:p>
          <a:endParaRPr lang="en-SG"/>
        </a:p>
      </dgm:t>
    </dgm:pt>
    <dgm:pt modelId="{F05F52F3-5E5B-4A08-B628-42D937A4A37F}">
      <dgm:prSet phldrT="[Text]"/>
      <dgm:spPr/>
      <dgm:t>
        <a:bodyPr/>
        <a:lstStyle/>
        <a:p>
          <a:r>
            <a:rPr lang="en-GB" dirty="0" smtClean="0"/>
            <a:t>Drug Consumption</a:t>
          </a:r>
          <a:endParaRPr lang="en-SG" dirty="0"/>
        </a:p>
      </dgm:t>
    </dgm:pt>
    <dgm:pt modelId="{E6628BC3-8585-4440-B707-5A8130FAE13B}" type="parTrans" cxnId="{2CBBE33B-53F0-4440-9FF6-0756172A6832}">
      <dgm:prSet/>
      <dgm:spPr/>
      <dgm:t>
        <a:bodyPr/>
        <a:lstStyle/>
        <a:p>
          <a:endParaRPr lang="en-SG"/>
        </a:p>
      </dgm:t>
    </dgm:pt>
    <dgm:pt modelId="{2EBC90F1-DFB1-4553-9A6C-A6DB2DE8E02C}" type="sibTrans" cxnId="{2CBBE33B-53F0-4440-9FF6-0756172A6832}">
      <dgm:prSet/>
      <dgm:spPr/>
      <dgm:t>
        <a:bodyPr/>
        <a:lstStyle/>
        <a:p>
          <a:endParaRPr lang="en-SG"/>
        </a:p>
      </dgm:t>
    </dgm:pt>
    <dgm:pt modelId="{FDA3974C-EE46-46FD-A190-1CEDF1B4C314}">
      <dgm:prSet phldrT="[Text]"/>
      <dgm:spPr/>
      <dgm:t>
        <a:bodyPr/>
        <a:lstStyle/>
        <a:p>
          <a:r>
            <a:rPr lang="en-GB" dirty="0" smtClean="0"/>
            <a:t>Finding Appropriate Means</a:t>
          </a:r>
          <a:endParaRPr lang="en-SG" dirty="0"/>
        </a:p>
      </dgm:t>
    </dgm:pt>
    <dgm:pt modelId="{45A8C291-FF52-4E09-8A63-21F972D9CBA1}" type="parTrans" cxnId="{F463E3A3-D085-400B-A249-F725AD37A56C}">
      <dgm:prSet/>
      <dgm:spPr/>
      <dgm:t>
        <a:bodyPr/>
        <a:lstStyle/>
        <a:p>
          <a:endParaRPr lang="en-SG"/>
        </a:p>
      </dgm:t>
    </dgm:pt>
    <dgm:pt modelId="{5701775B-2B41-4E78-A533-00EDB784B0F2}" type="sibTrans" cxnId="{F463E3A3-D085-400B-A249-F725AD37A56C}">
      <dgm:prSet/>
      <dgm:spPr/>
      <dgm:t>
        <a:bodyPr/>
        <a:lstStyle/>
        <a:p>
          <a:endParaRPr lang="en-SG"/>
        </a:p>
      </dgm:t>
    </dgm:pt>
    <dgm:pt modelId="{21CA7792-6CEA-4DD7-92D5-E71C74EBE900}">
      <dgm:prSet phldrT="[Text]"/>
      <dgm:spPr/>
      <dgm:t>
        <a:bodyPr/>
        <a:lstStyle/>
        <a:p>
          <a:r>
            <a:rPr lang="en-GB" dirty="0" smtClean="0"/>
            <a:t>Oral / Intravenous Abuse</a:t>
          </a:r>
          <a:endParaRPr lang="en-SG" dirty="0"/>
        </a:p>
      </dgm:t>
    </dgm:pt>
    <dgm:pt modelId="{505B0911-48D4-4B5F-980D-708354B2365F}" type="parTrans" cxnId="{056EA648-C3A7-4624-985A-3F07A2BA08AC}">
      <dgm:prSet/>
      <dgm:spPr/>
      <dgm:t>
        <a:bodyPr/>
        <a:lstStyle/>
        <a:p>
          <a:endParaRPr lang="en-SG"/>
        </a:p>
      </dgm:t>
    </dgm:pt>
    <dgm:pt modelId="{D1945022-64CB-4288-A17A-E73F4E6A7FB3}" type="sibTrans" cxnId="{056EA648-C3A7-4624-985A-3F07A2BA08AC}">
      <dgm:prSet/>
      <dgm:spPr/>
      <dgm:t>
        <a:bodyPr/>
        <a:lstStyle/>
        <a:p>
          <a:endParaRPr lang="en-SG"/>
        </a:p>
      </dgm:t>
    </dgm:pt>
    <dgm:pt modelId="{D68A4622-9994-4FAA-A1BE-C8A69B1C427C}">
      <dgm:prSet phldrT="[Text]"/>
      <dgm:spPr/>
      <dgm:t>
        <a:bodyPr/>
        <a:lstStyle/>
        <a:p>
          <a:r>
            <a:rPr lang="en-GB" dirty="0" smtClean="0"/>
            <a:t>Ignoring Distractions &amp; Negotiating Conflict</a:t>
          </a:r>
          <a:endParaRPr lang="en-SG" dirty="0"/>
        </a:p>
      </dgm:t>
    </dgm:pt>
    <dgm:pt modelId="{6B7C1AC3-E507-40FC-B277-C43F5DE21BB2}" type="parTrans" cxnId="{C8781756-8A3A-4A20-93CB-5C9088EE1859}">
      <dgm:prSet/>
      <dgm:spPr/>
      <dgm:t>
        <a:bodyPr/>
        <a:lstStyle/>
        <a:p>
          <a:endParaRPr lang="en-SG"/>
        </a:p>
      </dgm:t>
    </dgm:pt>
    <dgm:pt modelId="{98106DD8-CA32-4A5E-832A-3B21A7F2DC2D}" type="sibTrans" cxnId="{C8781756-8A3A-4A20-93CB-5C9088EE1859}">
      <dgm:prSet/>
      <dgm:spPr/>
      <dgm:t>
        <a:bodyPr/>
        <a:lstStyle/>
        <a:p>
          <a:endParaRPr lang="en-SG"/>
        </a:p>
      </dgm:t>
    </dgm:pt>
    <dgm:pt modelId="{F1E61F36-60BE-44C7-809B-AE305F5A16BF}">
      <dgm:prSet phldrT="[Text]"/>
      <dgm:spPr/>
      <dgm:t>
        <a:bodyPr/>
        <a:lstStyle/>
        <a:p>
          <a:r>
            <a:rPr lang="en-GB" dirty="0" smtClean="0"/>
            <a:t>Taking Action</a:t>
          </a:r>
        </a:p>
      </dgm:t>
    </dgm:pt>
    <dgm:pt modelId="{98359DF3-D0E2-45DA-BD83-41FD92323AE6}" type="parTrans" cxnId="{C97B94BE-DA94-4939-B6E2-003E721EAE71}">
      <dgm:prSet/>
      <dgm:spPr/>
      <dgm:t>
        <a:bodyPr/>
        <a:lstStyle/>
        <a:p>
          <a:endParaRPr lang="en-SG"/>
        </a:p>
      </dgm:t>
    </dgm:pt>
    <dgm:pt modelId="{491D50AD-0ACA-4AFD-9FF4-31D0AF751F9A}" type="sibTrans" cxnId="{C97B94BE-DA94-4939-B6E2-003E721EAE71}">
      <dgm:prSet/>
      <dgm:spPr/>
      <dgm:t>
        <a:bodyPr/>
        <a:lstStyle/>
        <a:p>
          <a:endParaRPr lang="en-SG"/>
        </a:p>
      </dgm:t>
    </dgm:pt>
    <dgm:pt modelId="{6E4DA013-5D44-4B09-90A9-20C8D648BDB5}" type="pres">
      <dgm:prSet presAssocID="{4A434332-D761-4FEF-93F2-D37875DFD5F4}" presName="Name0" presStyleCnt="0">
        <dgm:presLayoutVars>
          <dgm:dir/>
          <dgm:animLvl val="lvl"/>
          <dgm:resizeHandles/>
        </dgm:presLayoutVars>
      </dgm:prSet>
      <dgm:spPr/>
    </dgm:pt>
    <dgm:pt modelId="{C37ED158-E20F-49BD-80F0-B5656DBD4EEF}" type="pres">
      <dgm:prSet presAssocID="{9E2F9919-D028-47B5-AD0B-BD74B1AC6F84}" presName="linNode" presStyleCnt="0"/>
      <dgm:spPr/>
    </dgm:pt>
    <dgm:pt modelId="{091CF4DD-7BC2-4DB5-BC44-FAD34AC72C4B}" type="pres">
      <dgm:prSet presAssocID="{9E2F9919-D028-47B5-AD0B-BD74B1AC6F84}" presName="parentShp" presStyleLbl="node1" presStyleIdx="0" presStyleCnt="4">
        <dgm:presLayoutVars>
          <dgm:bulletEnabled val="1"/>
        </dgm:presLayoutVars>
      </dgm:prSet>
      <dgm:spPr/>
      <dgm:t>
        <a:bodyPr/>
        <a:lstStyle/>
        <a:p>
          <a:endParaRPr lang="en-SG"/>
        </a:p>
      </dgm:t>
    </dgm:pt>
    <dgm:pt modelId="{AE60D546-E68A-49F5-AA4B-0BFC4E99BF88}" type="pres">
      <dgm:prSet presAssocID="{9E2F9919-D028-47B5-AD0B-BD74B1AC6F84}" presName="childShp" presStyleLbl="bgAccFollowNode1" presStyleIdx="0" presStyleCnt="4">
        <dgm:presLayoutVars>
          <dgm:bulletEnabled val="1"/>
        </dgm:presLayoutVars>
      </dgm:prSet>
      <dgm:spPr/>
      <dgm:t>
        <a:bodyPr/>
        <a:lstStyle/>
        <a:p>
          <a:endParaRPr lang="en-SG"/>
        </a:p>
      </dgm:t>
    </dgm:pt>
    <dgm:pt modelId="{27C9A0AE-AE55-42CB-B871-7AB7481DBEFA}" type="pres">
      <dgm:prSet presAssocID="{E23D63F0-13F3-460C-B260-AF13CEBE5224}" presName="spacing" presStyleCnt="0"/>
      <dgm:spPr/>
    </dgm:pt>
    <dgm:pt modelId="{91F22ECA-3C80-409E-8500-0CE549B88F76}" type="pres">
      <dgm:prSet presAssocID="{FDA3974C-EE46-46FD-A190-1CEDF1B4C314}" presName="linNode" presStyleCnt="0"/>
      <dgm:spPr/>
    </dgm:pt>
    <dgm:pt modelId="{0CBCE47F-31D5-4CD3-9CF5-AC381C9CB86D}" type="pres">
      <dgm:prSet presAssocID="{FDA3974C-EE46-46FD-A190-1CEDF1B4C314}" presName="parentShp" presStyleLbl="node1" presStyleIdx="1" presStyleCnt="4">
        <dgm:presLayoutVars>
          <dgm:bulletEnabled val="1"/>
        </dgm:presLayoutVars>
      </dgm:prSet>
      <dgm:spPr/>
      <dgm:t>
        <a:bodyPr/>
        <a:lstStyle/>
        <a:p>
          <a:endParaRPr lang="en-SG"/>
        </a:p>
      </dgm:t>
    </dgm:pt>
    <dgm:pt modelId="{A20443EE-ECC1-44D9-9D5D-DE7F18112E4B}" type="pres">
      <dgm:prSet presAssocID="{FDA3974C-EE46-46FD-A190-1CEDF1B4C314}" presName="childShp" presStyleLbl="bgAccFollowNode1" presStyleIdx="1" presStyleCnt="4">
        <dgm:presLayoutVars>
          <dgm:bulletEnabled val="1"/>
        </dgm:presLayoutVars>
      </dgm:prSet>
      <dgm:spPr/>
      <dgm:t>
        <a:bodyPr/>
        <a:lstStyle/>
        <a:p>
          <a:endParaRPr lang="en-SG"/>
        </a:p>
      </dgm:t>
    </dgm:pt>
    <dgm:pt modelId="{3C3DBED1-069F-4FF6-9C6D-EBFAA9547054}" type="pres">
      <dgm:prSet presAssocID="{5701775B-2B41-4E78-A533-00EDB784B0F2}" presName="spacing" presStyleCnt="0"/>
      <dgm:spPr/>
    </dgm:pt>
    <dgm:pt modelId="{301E09E5-312F-487A-B720-3520AB336C5D}" type="pres">
      <dgm:prSet presAssocID="{D68A4622-9994-4FAA-A1BE-C8A69B1C427C}" presName="linNode" presStyleCnt="0"/>
      <dgm:spPr/>
    </dgm:pt>
    <dgm:pt modelId="{237A9BC4-AD63-4E95-A0BF-AAF229A8F970}" type="pres">
      <dgm:prSet presAssocID="{D68A4622-9994-4FAA-A1BE-C8A69B1C427C}" presName="parentShp" presStyleLbl="node1" presStyleIdx="2" presStyleCnt="4">
        <dgm:presLayoutVars>
          <dgm:bulletEnabled val="1"/>
        </dgm:presLayoutVars>
      </dgm:prSet>
      <dgm:spPr/>
      <dgm:t>
        <a:bodyPr/>
        <a:lstStyle/>
        <a:p>
          <a:endParaRPr lang="en-SG"/>
        </a:p>
      </dgm:t>
    </dgm:pt>
    <dgm:pt modelId="{7EF6E039-614B-442A-B909-9D5BFEB64EC3}" type="pres">
      <dgm:prSet presAssocID="{D68A4622-9994-4FAA-A1BE-C8A69B1C427C}" presName="childShp" presStyleLbl="bgAccFollowNode1" presStyleIdx="2" presStyleCnt="4">
        <dgm:presLayoutVars>
          <dgm:bulletEnabled val="1"/>
        </dgm:presLayoutVars>
      </dgm:prSet>
      <dgm:spPr/>
      <dgm:t>
        <a:bodyPr/>
        <a:lstStyle/>
        <a:p>
          <a:endParaRPr lang="en-SG"/>
        </a:p>
      </dgm:t>
    </dgm:pt>
    <dgm:pt modelId="{062E9C60-7732-4CC0-83FC-122C6E380CAD}" type="pres">
      <dgm:prSet presAssocID="{98106DD8-CA32-4A5E-832A-3B21A7F2DC2D}" presName="spacing" presStyleCnt="0"/>
      <dgm:spPr/>
    </dgm:pt>
    <dgm:pt modelId="{E96D5D3B-A8BB-42D3-8455-C339B0B0FE0F}" type="pres">
      <dgm:prSet presAssocID="{F1E61F36-60BE-44C7-809B-AE305F5A16BF}" presName="linNode" presStyleCnt="0"/>
      <dgm:spPr/>
    </dgm:pt>
    <dgm:pt modelId="{9B93B259-BF23-4400-BE38-D1B29A5D0DA1}" type="pres">
      <dgm:prSet presAssocID="{F1E61F36-60BE-44C7-809B-AE305F5A16BF}" presName="parentShp" presStyleLbl="node1" presStyleIdx="3" presStyleCnt="4">
        <dgm:presLayoutVars>
          <dgm:bulletEnabled val="1"/>
        </dgm:presLayoutVars>
      </dgm:prSet>
      <dgm:spPr/>
      <dgm:t>
        <a:bodyPr/>
        <a:lstStyle/>
        <a:p>
          <a:endParaRPr lang="en-SG"/>
        </a:p>
      </dgm:t>
    </dgm:pt>
    <dgm:pt modelId="{35CB58D1-2B15-4568-ADAF-8BD3990B25AF}" type="pres">
      <dgm:prSet presAssocID="{F1E61F36-60BE-44C7-809B-AE305F5A16BF}" presName="childShp" presStyleLbl="bgAccFollowNode1" presStyleIdx="3" presStyleCnt="4">
        <dgm:presLayoutVars>
          <dgm:bulletEnabled val="1"/>
        </dgm:presLayoutVars>
      </dgm:prSet>
      <dgm:spPr/>
      <dgm:t>
        <a:bodyPr/>
        <a:lstStyle/>
        <a:p>
          <a:endParaRPr lang="en-SG"/>
        </a:p>
      </dgm:t>
    </dgm:pt>
  </dgm:ptLst>
  <dgm:cxnLst>
    <dgm:cxn modelId="{F463E3A3-D085-400B-A249-F725AD37A56C}" srcId="{4A434332-D761-4FEF-93F2-D37875DFD5F4}" destId="{FDA3974C-EE46-46FD-A190-1CEDF1B4C314}" srcOrd="1" destOrd="0" parTransId="{45A8C291-FF52-4E09-8A63-21F972D9CBA1}" sibTransId="{5701775B-2B41-4E78-A533-00EDB784B0F2}"/>
    <dgm:cxn modelId="{2CBBE33B-53F0-4440-9FF6-0756172A6832}" srcId="{9E2F9919-D028-47B5-AD0B-BD74B1AC6F84}" destId="{F05F52F3-5E5B-4A08-B628-42D937A4A37F}" srcOrd="0" destOrd="0" parTransId="{E6628BC3-8585-4440-B707-5A8130FAE13B}" sibTransId="{2EBC90F1-DFB1-4553-9A6C-A6DB2DE8E02C}"/>
    <dgm:cxn modelId="{24480D5E-635D-4FDC-82C3-E207FF0F802B}" type="presOf" srcId="{4A434332-D761-4FEF-93F2-D37875DFD5F4}" destId="{6E4DA013-5D44-4B09-90A9-20C8D648BDB5}" srcOrd="0" destOrd="0" presId="urn:microsoft.com/office/officeart/2005/8/layout/vList6"/>
    <dgm:cxn modelId="{79E8E933-3E02-404D-9F5C-9D0A34FD5E51}" type="presOf" srcId="{21CA7792-6CEA-4DD7-92D5-E71C74EBE900}" destId="{A20443EE-ECC1-44D9-9D5D-DE7F18112E4B}" srcOrd="0" destOrd="0" presId="urn:microsoft.com/office/officeart/2005/8/layout/vList6"/>
    <dgm:cxn modelId="{C97B94BE-DA94-4939-B6E2-003E721EAE71}" srcId="{4A434332-D761-4FEF-93F2-D37875DFD5F4}" destId="{F1E61F36-60BE-44C7-809B-AE305F5A16BF}" srcOrd="3" destOrd="0" parTransId="{98359DF3-D0E2-45DA-BD83-41FD92323AE6}" sibTransId="{491D50AD-0ACA-4AFD-9FF4-31D0AF751F9A}"/>
    <dgm:cxn modelId="{C1C60170-8B77-4E4B-8B4C-EDEC242E94DE}" type="presOf" srcId="{F1E61F36-60BE-44C7-809B-AE305F5A16BF}" destId="{9B93B259-BF23-4400-BE38-D1B29A5D0DA1}" srcOrd="0" destOrd="0" presId="urn:microsoft.com/office/officeart/2005/8/layout/vList6"/>
    <dgm:cxn modelId="{26DFC3CC-8DA9-4622-8007-E6F83915BCA8}" srcId="{D68A4622-9994-4FAA-A1BE-C8A69B1C427C}" destId="{A5267EE9-C953-429C-A6BA-9A0B2D001FF0}" srcOrd="0" destOrd="0" parTransId="{EA35EFE8-4CAD-4EA6-A87C-BC4D3591213E}" sibTransId="{923B0120-456A-41C5-908A-B7B62DFD25F2}"/>
    <dgm:cxn modelId="{EB845B12-D64C-461E-88BD-6171006BC1E1}" type="presOf" srcId="{9E2F9919-D028-47B5-AD0B-BD74B1AC6F84}" destId="{091CF4DD-7BC2-4DB5-BC44-FAD34AC72C4B}" srcOrd="0" destOrd="0" presId="urn:microsoft.com/office/officeart/2005/8/layout/vList6"/>
    <dgm:cxn modelId="{A5F595D1-9329-4047-BF70-DDDBAAB8E6CA}" type="presOf" srcId="{A5267EE9-C953-429C-A6BA-9A0B2D001FF0}" destId="{7EF6E039-614B-442A-B909-9D5BFEB64EC3}" srcOrd="0" destOrd="0" presId="urn:microsoft.com/office/officeart/2005/8/layout/vList6"/>
    <dgm:cxn modelId="{C8781756-8A3A-4A20-93CB-5C9088EE1859}" srcId="{4A434332-D761-4FEF-93F2-D37875DFD5F4}" destId="{D68A4622-9994-4FAA-A1BE-C8A69B1C427C}" srcOrd="2" destOrd="0" parTransId="{6B7C1AC3-E507-40FC-B277-C43F5DE21BB2}" sibTransId="{98106DD8-CA32-4A5E-832A-3B21A7F2DC2D}"/>
    <dgm:cxn modelId="{CDD5503C-25BF-4D9B-BA07-B4AC08FCEF2B}" type="presOf" srcId="{B10C85C2-FA88-4288-BA95-0C4C109A169E}" destId="{35CB58D1-2B15-4568-ADAF-8BD3990B25AF}" srcOrd="0" destOrd="0" presId="urn:microsoft.com/office/officeart/2005/8/layout/vList6"/>
    <dgm:cxn modelId="{056EA648-C3A7-4624-985A-3F07A2BA08AC}" srcId="{FDA3974C-EE46-46FD-A190-1CEDF1B4C314}" destId="{21CA7792-6CEA-4DD7-92D5-E71C74EBE900}" srcOrd="0" destOrd="0" parTransId="{505B0911-48D4-4B5F-980D-708354B2365F}" sibTransId="{D1945022-64CB-4288-A17A-E73F4E6A7FB3}"/>
    <dgm:cxn modelId="{92E41D8D-B944-4F9A-BB14-109EF769D509}" type="presOf" srcId="{F05F52F3-5E5B-4A08-B628-42D937A4A37F}" destId="{AE60D546-E68A-49F5-AA4B-0BFC4E99BF88}" srcOrd="0" destOrd="0" presId="urn:microsoft.com/office/officeart/2005/8/layout/vList6"/>
    <dgm:cxn modelId="{62013DD0-4E31-4A76-B5FA-037574D0F409}" type="presOf" srcId="{FDA3974C-EE46-46FD-A190-1CEDF1B4C314}" destId="{0CBCE47F-31D5-4CD3-9CF5-AC381C9CB86D}" srcOrd="0" destOrd="0" presId="urn:microsoft.com/office/officeart/2005/8/layout/vList6"/>
    <dgm:cxn modelId="{D98FDA29-0D60-43A0-8D15-4FB01618CA0A}" type="presOf" srcId="{D68A4622-9994-4FAA-A1BE-C8A69B1C427C}" destId="{237A9BC4-AD63-4E95-A0BF-AAF229A8F970}" srcOrd="0" destOrd="0" presId="urn:microsoft.com/office/officeart/2005/8/layout/vList6"/>
    <dgm:cxn modelId="{F294B5AD-9E3F-4070-9100-3B7277C70F57}" srcId="{4A434332-D761-4FEF-93F2-D37875DFD5F4}" destId="{9E2F9919-D028-47B5-AD0B-BD74B1AC6F84}" srcOrd="0" destOrd="0" parTransId="{EB3E4090-D548-4CB6-8D5A-491CD2CA7946}" sibTransId="{E23D63F0-13F3-460C-B260-AF13CEBE5224}"/>
    <dgm:cxn modelId="{EAD93AD3-5E26-43FA-A26C-703BAF24A5E3}" srcId="{F1E61F36-60BE-44C7-809B-AE305F5A16BF}" destId="{B10C85C2-FA88-4288-BA95-0C4C109A169E}" srcOrd="0" destOrd="0" parTransId="{CB9B9FFE-DCB4-49D4-AA93-BBDF4D75DF06}" sibTransId="{A29FB253-F992-4810-85F1-988107D76FCE}"/>
    <dgm:cxn modelId="{16349573-8911-4593-A616-508DB7A76A8F}" type="presParOf" srcId="{6E4DA013-5D44-4B09-90A9-20C8D648BDB5}" destId="{C37ED158-E20F-49BD-80F0-B5656DBD4EEF}" srcOrd="0" destOrd="0" presId="urn:microsoft.com/office/officeart/2005/8/layout/vList6"/>
    <dgm:cxn modelId="{78FEB4E4-3087-4C4C-B5A3-A81B1C7A237F}" type="presParOf" srcId="{C37ED158-E20F-49BD-80F0-B5656DBD4EEF}" destId="{091CF4DD-7BC2-4DB5-BC44-FAD34AC72C4B}" srcOrd="0" destOrd="0" presId="urn:microsoft.com/office/officeart/2005/8/layout/vList6"/>
    <dgm:cxn modelId="{754BB98C-F208-47F5-9D67-A8898DA14265}" type="presParOf" srcId="{C37ED158-E20F-49BD-80F0-B5656DBD4EEF}" destId="{AE60D546-E68A-49F5-AA4B-0BFC4E99BF88}" srcOrd="1" destOrd="0" presId="urn:microsoft.com/office/officeart/2005/8/layout/vList6"/>
    <dgm:cxn modelId="{37D7AA41-DB7C-46AA-AC63-5B5D3346A19B}" type="presParOf" srcId="{6E4DA013-5D44-4B09-90A9-20C8D648BDB5}" destId="{27C9A0AE-AE55-42CB-B871-7AB7481DBEFA}" srcOrd="1" destOrd="0" presId="urn:microsoft.com/office/officeart/2005/8/layout/vList6"/>
    <dgm:cxn modelId="{8C1E023C-71C7-4D18-A7F8-C3229727423E}" type="presParOf" srcId="{6E4DA013-5D44-4B09-90A9-20C8D648BDB5}" destId="{91F22ECA-3C80-409E-8500-0CE549B88F76}" srcOrd="2" destOrd="0" presId="urn:microsoft.com/office/officeart/2005/8/layout/vList6"/>
    <dgm:cxn modelId="{10DA60A5-31C6-49C1-99AF-15A5B5B5CBF9}" type="presParOf" srcId="{91F22ECA-3C80-409E-8500-0CE549B88F76}" destId="{0CBCE47F-31D5-4CD3-9CF5-AC381C9CB86D}" srcOrd="0" destOrd="0" presId="urn:microsoft.com/office/officeart/2005/8/layout/vList6"/>
    <dgm:cxn modelId="{3C2BCE75-8859-4527-9347-78D429F20531}" type="presParOf" srcId="{91F22ECA-3C80-409E-8500-0CE549B88F76}" destId="{A20443EE-ECC1-44D9-9D5D-DE7F18112E4B}" srcOrd="1" destOrd="0" presId="urn:microsoft.com/office/officeart/2005/8/layout/vList6"/>
    <dgm:cxn modelId="{58F807DF-43C8-4272-9383-149F14C7E97E}" type="presParOf" srcId="{6E4DA013-5D44-4B09-90A9-20C8D648BDB5}" destId="{3C3DBED1-069F-4FF6-9C6D-EBFAA9547054}" srcOrd="3" destOrd="0" presId="urn:microsoft.com/office/officeart/2005/8/layout/vList6"/>
    <dgm:cxn modelId="{38558AE0-CB02-4F90-8492-B9BB40C73096}" type="presParOf" srcId="{6E4DA013-5D44-4B09-90A9-20C8D648BDB5}" destId="{301E09E5-312F-487A-B720-3520AB336C5D}" srcOrd="4" destOrd="0" presId="urn:microsoft.com/office/officeart/2005/8/layout/vList6"/>
    <dgm:cxn modelId="{A39F986C-1C8A-4A4D-AE30-19675BA3C933}" type="presParOf" srcId="{301E09E5-312F-487A-B720-3520AB336C5D}" destId="{237A9BC4-AD63-4E95-A0BF-AAF229A8F970}" srcOrd="0" destOrd="0" presId="urn:microsoft.com/office/officeart/2005/8/layout/vList6"/>
    <dgm:cxn modelId="{B35B6461-5B90-4970-86CB-235EDB85F6A3}" type="presParOf" srcId="{301E09E5-312F-487A-B720-3520AB336C5D}" destId="{7EF6E039-614B-442A-B909-9D5BFEB64EC3}" srcOrd="1" destOrd="0" presId="urn:microsoft.com/office/officeart/2005/8/layout/vList6"/>
    <dgm:cxn modelId="{476A9947-4812-4949-84ED-F0EF8C63753D}" type="presParOf" srcId="{6E4DA013-5D44-4B09-90A9-20C8D648BDB5}" destId="{062E9C60-7732-4CC0-83FC-122C6E380CAD}" srcOrd="5" destOrd="0" presId="urn:microsoft.com/office/officeart/2005/8/layout/vList6"/>
    <dgm:cxn modelId="{68C99C06-4038-471A-B0A1-4021FEBD9A3A}" type="presParOf" srcId="{6E4DA013-5D44-4B09-90A9-20C8D648BDB5}" destId="{E96D5D3B-A8BB-42D3-8455-C339B0B0FE0F}" srcOrd="6" destOrd="0" presId="urn:microsoft.com/office/officeart/2005/8/layout/vList6"/>
    <dgm:cxn modelId="{93E48D57-9B9D-409C-8DED-C7F4785CF6E0}" type="presParOf" srcId="{E96D5D3B-A8BB-42D3-8455-C339B0B0FE0F}" destId="{9B93B259-BF23-4400-BE38-D1B29A5D0DA1}" srcOrd="0" destOrd="0" presId="urn:microsoft.com/office/officeart/2005/8/layout/vList6"/>
    <dgm:cxn modelId="{D33005AD-FE29-4A60-9FA5-1930D5E37A6D}" type="presParOf" srcId="{E96D5D3B-A8BB-42D3-8455-C339B0B0FE0F}" destId="{35CB58D1-2B15-4568-ADAF-8BD3990B25AF}"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A434332-D761-4FEF-93F2-D37875DFD5F4}" type="doc">
      <dgm:prSet loTypeId="urn:microsoft.com/office/officeart/2005/8/layout/vList6" loCatId="list" qsTypeId="urn:microsoft.com/office/officeart/2005/8/quickstyle/simple1" qsCatId="simple" csTypeId="urn:microsoft.com/office/officeart/2005/8/colors/accent0_3" csCatId="mainScheme" phldr="1"/>
      <dgm:spPr/>
    </dgm:pt>
    <dgm:pt modelId="{A5267EE9-C953-429C-A6BA-9A0B2D001FF0}">
      <dgm:prSet phldrT="[Text]" custT="1"/>
      <dgm:spPr/>
      <dgm:t>
        <a:bodyPr/>
        <a:lstStyle/>
        <a:p>
          <a:r>
            <a:rPr lang="en-SG" sz="1100" dirty="0" smtClean="0"/>
            <a:t>Actually I consider stopping the drugs, but I don’t know why [I still take drugs]; people say only until you ‘</a:t>
          </a:r>
          <a:r>
            <a:rPr lang="en-SG" sz="1100" dirty="0" err="1" smtClean="0"/>
            <a:t>kena</a:t>
          </a:r>
          <a:r>
            <a:rPr lang="en-SG" sz="1100" dirty="0" smtClean="0"/>
            <a:t>’ catch (get arrested) then you will know when to stop, if not you won’t really know when to stop. It is not really a habit, it is when I want to take it then I take it. </a:t>
          </a:r>
          <a:endParaRPr lang="en-GB" sz="1100" dirty="0" smtClean="0"/>
        </a:p>
      </dgm:t>
    </dgm:pt>
    <dgm:pt modelId="{EA35EFE8-4CAD-4EA6-A87C-BC4D3591213E}" type="parTrans" cxnId="{26DFC3CC-8DA9-4622-8007-E6F83915BCA8}">
      <dgm:prSet/>
      <dgm:spPr/>
      <dgm:t>
        <a:bodyPr/>
        <a:lstStyle/>
        <a:p>
          <a:endParaRPr lang="en-SG"/>
        </a:p>
      </dgm:t>
    </dgm:pt>
    <dgm:pt modelId="{923B0120-456A-41C5-908A-B7B62DFD25F2}" type="sibTrans" cxnId="{26DFC3CC-8DA9-4622-8007-E6F83915BCA8}">
      <dgm:prSet/>
      <dgm:spPr/>
      <dgm:t>
        <a:bodyPr/>
        <a:lstStyle/>
        <a:p>
          <a:endParaRPr lang="en-SG"/>
        </a:p>
      </dgm:t>
    </dgm:pt>
    <dgm:pt modelId="{B10C85C2-FA88-4288-BA95-0C4C109A169E}">
      <dgm:prSet phldrT="[Text]" custT="1"/>
      <dgm:spPr/>
      <dgm:t>
        <a:bodyPr/>
        <a:lstStyle/>
        <a:p>
          <a:r>
            <a:rPr lang="en-SG" sz="1100" dirty="0" smtClean="0"/>
            <a:t>Sell pirated CDs to finance (my drug habit). Everyday work 2 hours, can buy heroin for 1 day. “Whatever comes I will do.” “(Also some drug trafficking) take big amounts of drugs and resell to other people.” Quick and fast money, work less hours.</a:t>
          </a:r>
          <a:endParaRPr lang="en-GB" sz="1100" dirty="0" smtClean="0"/>
        </a:p>
      </dgm:t>
    </dgm:pt>
    <dgm:pt modelId="{CB9B9FFE-DCB4-49D4-AA93-BBDF4D75DF06}" type="parTrans" cxnId="{EAD93AD3-5E26-43FA-A26C-703BAF24A5E3}">
      <dgm:prSet/>
      <dgm:spPr/>
      <dgm:t>
        <a:bodyPr/>
        <a:lstStyle/>
        <a:p>
          <a:endParaRPr lang="en-SG"/>
        </a:p>
      </dgm:t>
    </dgm:pt>
    <dgm:pt modelId="{A29FB253-F992-4810-85F1-988107D76FCE}" type="sibTrans" cxnId="{EAD93AD3-5E26-43FA-A26C-703BAF24A5E3}">
      <dgm:prSet/>
      <dgm:spPr/>
      <dgm:t>
        <a:bodyPr/>
        <a:lstStyle/>
        <a:p>
          <a:endParaRPr lang="en-SG"/>
        </a:p>
      </dgm:t>
    </dgm:pt>
    <dgm:pt modelId="{9E2F9919-D028-47B5-AD0B-BD74B1AC6F84}">
      <dgm:prSet phldrT="[Text]"/>
      <dgm:spPr/>
      <dgm:t>
        <a:bodyPr/>
        <a:lstStyle/>
        <a:p>
          <a:r>
            <a:rPr lang="en-GB" dirty="0" smtClean="0"/>
            <a:t>Setting Goals</a:t>
          </a:r>
          <a:endParaRPr lang="en-SG" dirty="0"/>
        </a:p>
      </dgm:t>
    </dgm:pt>
    <dgm:pt modelId="{EB3E4090-D548-4CB6-8D5A-491CD2CA7946}" type="parTrans" cxnId="{F294B5AD-9E3F-4070-9100-3B7277C70F57}">
      <dgm:prSet/>
      <dgm:spPr/>
      <dgm:t>
        <a:bodyPr/>
        <a:lstStyle/>
        <a:p>
          <a:endParaRPr lang="en-SG"/>
        </a:p>
      </dgm:t>
    </dgm:pt>
    <dgm:pt modelId="{E23D63F0-13F3-460C-B260-AF13CEBE5224}" type="sibTrans" cxnId="{F294B5AD-9E3F-4070-9100-3B7277C70F57}">
      <dgm:prSet/>
      <dgm:spPr/>
      <dgm:t>
        <a:bodyPr/>
        <a:lstStyle/>
        <a:p>
          <a:endParaRPr lang="en-SG"/>
        </a:p>
      </dgm:t>
    </dgm:pt>
    <dgm:pt modelId="{F05F52F3-5E5B-4A08-B628-42D937A4A37F}">
      <dgm:prSet phldrT="[Text]" custT="1"/>
      <dgm:spPr/>
      <dgm:t>
        <a:bodyPr/>
        <a:lstStyle/>
        <a:p>
          <a:r>
            <a:rPr lang="en-SG" sz="1100" dirty="0" smtClean="0"/>
            <a:t>You looked worried, you looked sad. Chase the dragon and you will never forget.” All your problems fly away after you smoke.</a:t>
          </a:r>
        </a:p>
      </dgm:t>
    </dgm:pt>
    <dgm:pt modelId="{E6628BC3-8585-4440-B707-5A8130FAE13B}" type="parTrans" cxnId="{2CBBE33B-53F0-4440-9FF6-0756172A6832}">
      <dgm:prSet/>
      <dgm:spPr/>
      <dgm:t>
        <a:bodyPr/>
        <a:lstStyle/>
        <a:p>
          <a:endParaRPr lang="en-SG"/>
        </a:p>
      </dgm:t>
    </dgm:pt>
    <dgm:pt modelId="{2EBC90F1-DFB1-4553-9A6C-A6DB2DE8E02C}" type="sibTrans" cxnId="{2CBBE33B-53F0-4440-9FF6-0756172A6832}">
      <dgm:prSet/>
      <dgm:spPr/>
      <dgm:t>
        <a:bodyPr/>
        <a:lstStyle/>
        <a:p>
          <a:endParaRPr lang="en-SG"/>
        </a:p>
      </dgm:t>
    </dgm:pt>
    <dgm:pt modelId="{FDA3974C-EE46-46FD-A190-1CEDF1B4C314}">
      <dgm:prSet phldrT="[Text]"/>
      <dgm:spPr/>
      <dgm:t>
        <a:bodyPr/>
        <a:lstStyle/>
        <a:p>
          <a:r>
            <a:rPr lang="en-GB" dirty="0" smtClean="0"/>
            <a:t>Finding Appropriate Means</a:t>
          </a:r>
          <a:endParaRPr lang="en-SG" dirty="0"/>
        </a:p>
      </dgm:t>
    </dgm:pt>
    <dgm:pt modelId="{45A8C291-FF52-4E09-8A63-21F972D9CBA1}" type="parTrans" cxnId="{F463E3A3-D085-400B-A249-F725AD37A56C}">
      <dgm:prSet/>
      <dgm:spPr/>
      <dgm:t>
        <a:bodyPr/>
        <a:lstStyle/>
        <a:p>
          <a:endParaRPr lang="en-SG"/>
        </a:p>
      </dgm:t>
    </dgm:pt>
    <dgm:pt modelId="{5701775B-2B41-4E78-A533-00EDB784B0F2}" type="sibTrans" cxnId="{F463E3A3-D085-400B-A249-F725AD37A56C}">
      <dgm:prSet/>
      <dgm:spPr/>
      <dgm:t>
        <a:bodyPr/>
        <a:lstStyle/>
        <a:p>
          <a:endParaRPr lang="en-SG"/>
        </a:p>
      </dgm:t>
    </dgm:pt>
    <dgm:pt modelId="{D68A4622-9994-4FAA-A1BE-C8A69B1C427C}">
      <dgm:prSet phldrT="[Text]"/>
      <dgm:spPr/>
      <dgm:t>
        <a:bodyPr/>
        <a:lstStyle/>
        <a:p>
          <a:r>
            <a:rPr lang="en-GB" dirty="0" smtClean="0"/>
            <a:t>Ignoring Distractions &amp; Negotiating Conflict</a:t>
          </a:r>
          <a:endParaRPr lang="en-SG" dirty="0"/>
        </a:p>
      </dgm:t>
    </dgm:pt>
    <dgm:pt modelId="{6B7C1AC3-E507-40FC-B277-C43F5DE21BB2}" type="parTrans" cxnId="{C8781756-8A3A-4A20-93CB-5C9088EE1859}">
      <dgm:prSet/>
      <dgm:spPr/>
      <dgm:t>
        <a:bodyPr/>
        <a:lstStyle/>
        <a:p>
          <a:endParaRPr lang="en-SG"/>
        </a:p>
      </dgm:t>
    </dgm:pt>
    <dgm:pt modelId="{98106DD8-CA32-4A5E-832A-3B21A7F2DC2D}" type="sibTrans" cxnId="{C8781756-8A3A-4A20-93CB-5C9088EE1859}">
      <dgm:prSet/>
      <dgm:spPr/>
      <dgm:t>
        <a:bodyPr/>
        <a:lstStyle/>
        <a:p>
          <a:endParaRPr lang="en-SG"/>
        </a:p>
      </dgm:t>
    </dgm:pt>
    <dgm:pt modelId="{F1E61F36-60BE-44C7-809B-AE305F5A16BF}">
      <dgm:prSet phldrT="[Text]"/>
      <dgm:spPr/>
      <dgm:t>
        <a:bodyPr/>
        <a:lstStyle/>
        <a:p>
          <a:r>
            <a:rPr lang="en-GB" dirty="0" smtClean="0"/>
            <a:t>Taking Action</a:t>
          </a:r>
        </a:p>
      </dgm:t>
    </dgm:pt>
    <dgm:pt modelId="{98359DF3-D0E2-45DA-BD83-41FD92323AE6}" type="parTrans" cxnId="{C97B94BE-DA94-4939-B6E2-003E721EAE71}">
      <dgm:prSet/>
      <dgm:spPr/>
      <dgm:t>
        <a:bodyPr/>
        <a:lstStyle/>
        <a:p>
          <a:endParaRPr lang="en-SG"/>
        </a:p>
      </dgm:t>
    </dgm:pt>
    <dgm:pt modelId="{491D50AD-0ACA-4AFD-9FF4-31D0AF751F9A}" type="sibTrans" cxnId="{C97B94BE-DA94-4939-B6E2-003E721EAE71}">
      <dgm:prSet/>
      <dgm:spPr/>
      <dgm:t>
        <a:bodyPr/>
        <a:lstStyle/>
        <a:p>
          <a:endParaRPr lang="en-SG"/>
        </a:p>
      </dgm:t>
    </dgm:pt>
    <dgm:pt modelId="{F2C09BBA-E3AB-4A89-BD37-C0D025E15F78}">
      <dgm:prSet/>
      <dgm:spPr/>
      <dgm:t>
        <a:bodyPr/>
        <a:lstStyle/>
        <a:p>
          <a:endParaRPr lang="en-GB" sz="900" dirty="0" smtClean="0"/>
        </a:p>
      </dgm:t>
    </dgm:pt>
    <dgm:pt modelId="{D4CDAC75-441C-46D6-BB5F-40BC06FC1486}" type="parTrans" cxnId="{49E345A8-0810-435A-941A-3317542AD179}">
      <dgm:prSet/>
      <dgm:spPr/>
      <dgm:t>
        <a:bodyPr/>
        <a:lstStyle/>
        <a:p>
          <a:endParaRPr lang="en-GB"/>
        </a:p>
      </dgm:t>
    </dgm:pt>
    <dgm:pt modelId="{41972ADD-B29F-43ED-898B-004EEEBE0537}" type="sibTrans" cxnId="{49E345A8-0810-435A-941A-3317542AD179}">
      <dgm:prSet/>
      <dgm:spPr/>
      <dgm:t>
        <a:bodyPr/>
        <a:lstStyle/>
        <a:p>
          <a:endParaRPr lang="en-GB"/>
        </a:p>
      </dgm:t>
    </dgm:pt>
    <dgm:pt modelId="{E9B6C89B-0C27-4167-AE0B-CE31D9B68BA7}">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SG" sz="1100" dirty="0" smtClean="0"/>
            <a:t>Normally when we start I start a lot with soft drug meaning drugs that prevent you from getting caught like taking tablets, injecting tablets – like </a:t>
          </a:r>
          <a:r>
            <a:rPr lang="en-SG" sz="1100" dirty="0" err="1" smtClean="0"/>
            <a:t>Dormicum</a:t>
          </a:r>
          <a:r>
            <a:rPr lang="en-SG" sz="1100" dirty="0" smtClean="0"/>
            <a:t>, </a:t>
          </a:r>
          <a:r>
            <a:rPr lang="en-SG" sz="1100" dirty="0" err="1" smtClean="0"/>
            <a:t>Subutex</a:t>
          </a:r>
          <a:r>
            <a:rPr lang="en-SG" sz="1100" dirty="0" smtClean="0"/>
            <a:t>. But after a while you start to jab and eat, then from there not ‘</a:t>
          </a:r>
          <a:r>
            <a:rPr lang="en-SG" sz="1100" dirty="0" err="1" smtClean="0"/>
            <a:t>shiok</a:t>
          </a:r>
          <a:r>
            <a:rPr lang="en-SG" sz="1100" dirty="0" smtClean="0"/>
            <a:t>’ (good feeling) ready. </a:t>
          </a:r>
          <a:endParaRPr lang="en-GB" sz="1100" dirty="0" smtClean="0"/>
        </a:p>
        <a:p>
          <a:pPr marL="57150" indent="0" defTabSz="400050">
            <a:lnSpc>
              <a:spcPct val="90000"/>
            </a:lnSpc>
            <a:spcBef>
              <a:spcPct val="0"/>
            </a:spcBef>
            <a:spcAft>
              <a:spcPct val="15000"/>
            </a:spcAft>
            <a:buNone/>
          </a:pPr>
          <a:endParaRPr lang="en-GB" sz="900" dirty="0" smtClean="0"/>
        </a:p>
      </dgm:t>
    </dgm:pt>
    <dgm:pt modelId="{EEB092C1-8E6A-4DDA-93EA-DA48A33664F1}" type="parTrans" cxnId="{285238A5-15C3-4AC3-BD85-C1C0C554B395}">
      <dgm:prSet/>
      <dgm:spPr/>
      <dgm:t>
        <a:bodyPr/>
        <a:lstStyle/>
        <a:p>
          <a:endParaRPr lang="en-GB"/>
        </a:p>
      </dgm:t>
    </dgm:pt>
    <dgm:pt modelId="{48E6B8F1-B691-4CAC-BD53-275DB5D46AA0}" type="sibTrans" cxnId="{285238A5-15C3-4AC3-BD85-C1C0C554B395}">
      <dgm:prSet/>
      <dgm:spPr/>
      <dgm:t>
        <a:bodyPr/>
        <a:lstStyle/>
        <a:p>
          <a:endParaRPr lang="en-GB"/>
        </a:p>
      </dgm:t>
    </dgm:pt>
    <dgm:pt modelId="{6E4DA013-5D44-4B09-90A9-20C8D648BDB5}" type="pres">
      <dgm:prSet presAssocID="{4A434332-D761-4FEF-93F2-D37875DFD5F4}" presName="Name0" presStyleCnt="0">
        <dgm:presLayoutVars>
          <dgm:dir/>
          <dgm:animLvl val="lvl"/>
          <dgm:resizeHandles/>
        </dgm:presLayoutVars>
      </dgm:prSet>
      <dgm:spPr/>
    </dgm:pt>
    <dgm:pt modelId="{C37ED158-E20F-49BD-80F0-B5656DBD4EEF}" type="pres">
      <dgm:prSet presAssocID="{9E2F9919-D028-47B5-AD0B-BD74B1AC6F84}" presName="linNode" presStyleCnt="0"/>
      <dgm:spPr/>
    </dgm:pt>
    <dgm:pt modelId="{091CF4DD-7BC2-4DB5-BC44-FAD34AC72C4B}" type="pres">
      <dgm:prSet presAssocID="{9E2F9919-D028-47B5-AD0B-BD74B1AC6F84}" presName="parentShp" presStyleLbl="node1" presStyleIdx="0" presStyleCnt="4">
        <dgm:presLayoutVars>
          <dgm:bulletEnabled val="1"/>
        </dgm:presLayoutVars>
      </dgm:prSet>
      <dgm:spPr/>
      <dgm:t>
        <a:bodyPr/>
        <a:lstStyle/>
        <a:p>
          <a:endParaRPr lang="en-SG"/>
        </a:p>
      </dgm:t>
    </dgm:pt>
    <dgm:pt modelId="{AE60D546-E68A-49F5-AA4B-0BFC4E99BF88}" type="pres">
      <dgm:prSet presAssocID="{9E2F9919-D028-47B5-AD0B-BD74B1AC6F84}" presName="childShp" presStyleLbl="bgAccFollowNode1" presStyleIdx="0" presStyleCnt="4">
        <dgm:presLayoutVars>
          <dgm:bulletEnabled val="1"/>
        </dgm:presLayoutVars>
      </dgm:prSet>
      <dgm:spPr/>
      <dgm:t>
        <a:bodyPr/>
        <a:lstStyle/>
        <a:p>
          <a:endParaRPr lang="en-SG"/>
        </a:p>
      </dgm:t>
    </dgm:pt>
    <dgm:pt modelId="{27C9A0AE-AE55-42CB-B871-7AB7481DBEFA}" type="pres">
      <dgm:prSet presAssocID="{E23D63F0-13F3-460C-B260-AF13CEBE5224}" presName="spacing" presStyleCnt="0"/>
      <dgm:spPr/>
    </dgm:pt>
    <dgm:pt modelId="{91F22ECA-3C80-409E-8500-0CE549B88F76}" type="pres">
      <dgm:prSet presAssocID="{FDA3974C-EE46-46FD-A190-1CEDF1B4C314}" presName="linNode" presStyleCnt="0"/>
      <dgm:spPr/>
    </dgm:pt>
    <dgm:pt modelId="{0CBCE47F-31D5-4CD3-9CF5-AC381C9CB86D}" type="pres">
      <dgm:prSet presAssocID="{FDA3974C-EE46-46FD-A190-1CEDF1B4C314}" presName="parentShp" presStyleLbl="node1" presStyleIdx="1" presStyleCnt="4">
        <dgm:presLayoutVars>
          <dgm:bulletEnabled val="1"/>
        </dgm:presLayoutVars>
      </dgm:prSet>
      <dgm:spPr/>
      <dgm:t>
        <a:bodyPr/>
        <a:lstStyle/>
        <a:p>
          <a:endParaRPr lang="en-SG"/>
        </a:p>
      </dgm:t>
    </dgm:pt>
    <dgm:pt modelId="{A20443EE-ECC1-44D9-9D5D-DE7F18112E4B}" type="pres">
      <dgm:prSet presAssocID="{FDA3974C-EE46-46FD-A190-1CEDF1B4C314}" presName="childShp" presStyleLbl="bgAccFollowNode1" presStyleIdx="1" presStyleCnt="4" custLinFactNeighborX="2051" custLinFactNeighborY="-2402">
        <dgm:presLayoutVars>
          <dgm:bulletEnabled val="1"/>
        </dgm:presLayoutVars>
      </dgm:prSet>
      <dgm:spPr/>
      <dgm:t>
        <a:bodyPr/>
        <a:lstStyle/>
        <a:p>
          <a:endParaRPr lang="en-SG"/>
        </a:p>
      </dgm:t>
    </dgm:pt>
    <dgm:pt modelId="{3C3DBED1-069F-4FF6-9C6D-EBFAA9547054}" type="pres">
      <dgm:prSet presAssocID="{5701775B-2B41-4E78-A533-00EDB784B0F2}" presName="spacing" presStyleCnt="0"/>
      <dgm:spPr/>
    </dgm:pt>
    <dgm:pt modelId="{301E09E5-312F-487A-B720-3520AB336C5D}" type="pres">
      <dgm:prSet presAssocID="{D68A4622-9994-4FAA-A1BE-C8A69B1C427C}" presName="linNode" presStyleCnt="0"/>
      <dgm:spPr/>
    </dgm:pt>
    <dgm:pt modelId="{237A9BC4-AD63-4E95-A0BF-AAF229A8F970}" type="pres">
      <dgm:prSet presAssocID="{D68A4622-9994-4FAA-A1BE-C8A69B1C427C}" presName="parentShp" presStyleLbl="node1" presStyleIdx="2" presStyleCnt="4">
        <dgm:presLayoutVars>
          <dgm:bulletEnabled val="1"/>
        </dgm:presLayoutVars>
      </dgm:prSet>
      <dgm:spPr/>
      <dgm:t>
        <a:bodyPr/>
        <a:lstStyle/>
        <a:p>
          <a:endParaRPr lang="en-SG"/>
        </a:p>
      </dgm:t>
    </dgm:pt>
    <dgm:pt modelId="{7EF6E039-614B-442A-B909-9D5BFEB64EC3}" type="pres">
      <dgm:prSet presAssocID="{D68A4622-9994-4FAA-A1BE-C8A69B1C427C}" presName="childShp" presStyleLbl="bgAccFollowNode1" presStyleIdx="2" presStyleCnt="4">
        <dgm:presLayoutVars>
          <dgm:bulletEnabled val="1"/>
        </dgm:presLayoutVars>
      </dgm:prSet>
      <dgm:spPr/>
      <dgm:t>
        <a:bodyPr/>
        <a:lstStyle/>
        <a:p>
          <a:endParaRPr lang="en-SG"/>
        </a:p>
      </dgm:t>
    </dgm:pt>
    <dgm:pt modelId="{062E9C60-7732-4CC0-83FC-122C6E380CAD}" type="pres">
      <dgm:prSet presAssocID="{98106DD8-CA32-4A5E-832A-3B21A7F2DC2D}" presName="spacing" presStyleCnt="0"/>
      <dgm:spPr/>
    </dgm:pt>
    <dgm:pt modelId="{E96D5D3B-A8BB-42D3-8455-C339B0B0FE0F}" type="pres">
      <dgm:prSet presAssocID="{F1E61F36-60BE-44C7-809B-AE305F5A16BF}" presName="linNode" presStyleCnt="0"/>
      <dgm:spPr/>
    </dgm:pt>
    <dgm:pt modelId="{9B93B259-BF23-4400-BE38-D1B29A5D0DA1}" type="pres">
      <dgm:prSet presAssocID="{F1E61F36-60BE-44C7-809B-AE305F5A16BF}" presName="parentShp" presStyleLbl="node1" presStyleIdx="3" presStyleCnt="4">
        <dgm:presLayoutVars>
          <dgm:bulletEnabled val="1"/>
        </dgm:presLayoutVars>
      </dgm:prSet>
      <dgm:spPr/>
      <dgm:t>
        <a:bodyPr/>
        <a:lstStyle/>
        <a:p>
          <a:endParaRPr lang="en-SG"/>
        </a:p>
      </dgm:t>
    </dgm:pt>
    <dgm:pt modelId="{35CB58D1-2B15-4568-ADAF-8BD3990B25AF}" type="pres">
      <dgm:prSet presAssocID="{F1E61F36-60BE-44C7-809B-AE305F5A16BF}" presName="childShp" presStyleLbl="bgAccFollowNode1" presStyleIdx="3" presStyleCnt="4">
        <dgm:presLayoutVars>
          <dgm:bulletEnabled val="1"/>
        </dgm:presLayoutVars>
      </dgm:prSet>
      <dgm:spPr/>
      <dgm:t>
        <a:bodyPr/>
        <a:lstStyle/>
        <a:p>
          <a:endParaRPr lang="en-SG"/>
        </a:p>
      </dgm:t>
    </dgm:pt>
  </dgm:ptLst>
  <dgm:cxnLst>
    <dgm:cxn modelId="{F463E3A3-D085-400B-A249-F725AD37A56C}" srcId="{4A434332-D761-4FEF-93F2-D37875DFD5F4}" destId="{FDA3974C-EE46-46FD-A190-1CEDF1B4C314}" srcOrd="1" destOrd="0" parTransId="{45A8C291-FF52-4E09-8A63-21F972D9CBA1}" sibTransId="{5701775B-2B41-4E78-A533-00EDB784B0F2}"/>
    <dgm:cxn modelId="{2CBBE33B-53F0-4440-9FF6-0756172A6832}" srcId="{9E2F9919-D028-47B5-AD0B-BD74B1AC6F84}" destId="{F05F52F3-5E5B-4A08-B628-42D937A4A37F}" srcOrd="0" destOrd="0" parTransId="{E6628BC3-8585-4440-B707-5A8130FAE13B}" sibTransId="{2EBC90F1-DFB1-4553-9A6C-A6DB2DE8E02C}"/>
    <dgm:cxn modelId="{49E345A8-0810-435A-941A-3317542AD179}" srcId="{D68A4622-9994-4FAA-A1BE-C8A69B1C427C}" destId="{F2C09BBA-E3AB-4A89-BD37-C0D025E15F78}" srcOrd="1" destOrd="0" parTransId="{D4CDAC75-441C-46D6-BB5F-40BC06FC1486}" sibTransId="{41972ADD-B29F-43ED-898B-004EEEBE0537}"/>
    <dgm:cxn modelId="{D76E8633-2F31-4EC0-A146-BD9D626254B0}" type="presOf" srcId="{FDA3974C-EE46-46FD-A190-1CEDF1B4C314}" destId="{0CBCE47F-31D5-4CD3-9CF5-AC381C9CB86D}" srcOrd="0" destOrd="0" presId="urn:microsoft.com/office/officeart/2005/8/layout/vList6"/>
    <dgm:cxn modelId="{72F021D8-7093-4222-B274-0C3320C9C925}" type="presOf" srcId="{F05F52F3-5E5B-4A08-B628-42D937A4A37F}" destId="{AE60D546-E68A-49F5-AA4B-0BFC4E99BF88}" srcOrd="0" destOrd="0" presId="urn:microsoft.com/office/officeart/2005/8/layout/vList6"/>
    <dgm:cxn modelId="{D7034F45-9256-49F4-96F6-FBD0DF51400D}" type="presOf" srcId="{F2C09BBA-E3AB-4A89-BD37-C0D025E15F78}" destId="{7EF6E039-614B-442A-B909-9D5BFEB64EC3}" srcOrd="0" destOrd="1" presId="urn:microsoft.com/office/officeart/2005/8/layout/vList6"/>
    <dgm:cxn modelId="{C97B94BE-DA94-4939-B6E2-003E721EAE71}" srcId="{4A434332-D761-4FEF-93F2-D37875DFD5F4}" destId="{F1E61F36-60BE-44C7-809B-AE305F5A16BF}" srcOrd="3" destOrd="0" parTransId="{98359DF3-D0E2-45DA-BD83-41FD92323AE6}" sibTransId="{491D50AD-0ACA-4AFD-9FF4-31D0AF751F9A}"/>
    <dgm:cxn modelId="{26DFC3CC-8DA9-4622-8007-E6F83915BCA8}" srcId="{D68A4622-9994-4FAA-A1BE-C8A69B1C427C}" destId="{A5267EE9-C953-429C-A6BA-9A0B2D001FF0}" srcOrd="0" destOrd="0" parTransId="{EA35EFE8-4CAD-4EA6-A87C-BC4D3591213E}" sibTransId="{923B0120-456A-41C5-908A-B7B62DFD25F2}"/>
    <dgm:cxn modelId="{285238A5-15C3-4AC3-BD85-C1C0C554B395}" srcId="{FDA3974C-EE46-46FD-A190-1CEDF1B4C314}" destId="{E9B6C89B-0C27-4167-AE0B-CE31D9B68BA7}" srcOrd="0" destOrd="0" parTransId="{EEB092C1-8E6A-4DDA-93EA-DA48A33664F1}" sibTransId="{48E6B8F1-B691-4CAC-BD53-275DB5D46AA0}"/>
    <dgm:cxn modelId="{9FFE7227-4D29-484C-B5ED-EE309FED89EA}" type="presOf" srcId="{4A434332-D761-4FEF-93F2-D37875DFD5F4}" destId="{6E4DA013-5D44-4B09-90A9-20C8D648BDB5}" srcOrd="0" destOrd="0" presId="urn:microsoft.com/office/officeart/2005/8/layout/vList6"/>
    <dgm:cxn modelId="{C8781756-8A3A-4A20-93CB-5C9088EE1859}" srcId="{4A434332-D761-4FEF-93F2-D37875DFD5F4}" destId="{D68A4622-9994-4FAA-A1BE-C8A69B1C427C}" srcOrd="2" destOrd="0" parTransId="{6B7C1AC3-E507-40FC-B277-C43F5DE21BB2}" sibTransId="{98106DD8-CA32-4A5E-832A-3B21A7F2DC2D}"/>
    <dgm:cxn modelId="{23D44F90-819B-43DD-ACE1-CE973A94C4DC}" type="presOf" srcId="{F1E61F36-60BE-44C7-809B-AE305F5A16BF}" destId="{9B93B259-BF23-4400-BE38-D1B29A5D0DA1}" srcOrd="0" destOrd="0" presId="urn:microsoft.com/office/officeart/2005/8/layout/vList6"/>
    <dgm:cxn modelId="{81D7DF6A-9381-4018-BF17-58A42B34113D}" type="presOf" srcId="{E9B6C89B-0C27-4167-AE0B-CE31D9B68BA7}" destId="{A20443EE-ECC1-44D9-9D5D-DE7F18112E4B}" srcOrd="0" destOrd="0" presId="urn:microsoft.com/office/officeart/2005/8/layout/vList6"/>
    <dgm:cxn modelId="{F294B5AD-9E3F-4070-9100-3B7277C70F57}" srcId="{4A434332-D761-4FEF-93F2-D37875DFD5F4}" destId="{9E2F9919-D028-47B5-AD0B-BD74B1AC6F84}" srcOrd="0" destOrd="0" parTransId="{EB3E4090-D548-4CB6-8D5A-491CD2CA7946}" sibTransId="{E23D63F0-13F3-460C-B260-AF13CEBE5224}"/>
    <dgm:cxn modelId="{52981E1E-7B8C-41A4-8D95-A944DE1C35D9}" type="presOf" srcId="{A5267EE9-C953-429C-A6BA-9A0B2D001FF0}" destId="{7EF6E039-614B-442A-B909-9D5BFEB64EC3}" srcOrd="0" destOrd="0" presId="urn:microsoft.com/office/officeart/2005/8/layout/vList6"/>
    <dgm:cxn modelId="{8D0B6FA1-A055-472F-92DB-DB156E675699}" type="presOf" srcId="{D68A4622-9994-4FAA-A1BE-C8A69B1C427C}" destId="{237A9BC4-AD63-4E95-A0BF-AAF229A8F970}" srcOrd="0" destOrd="0" presId="urn:microsoft.com/office/officeart/2005/8/layout/vList6"/>
    <dgm:cxn modelId="{EAD93AD3-5E26-43FA-A26C-703BAF24A5E3}" srcId="{F1E61F36-60BE-44C7-809B-AE305F5A16BF}" destId="{B10C85C2-FA88-4288-BA95-0C4C109A169E}" srcOrd="0" destOrd="0" parTransId="{CB9B9FFE-DCB4-49D4-AA93-BBDF4D75DF06}" sibTransId="{A29FB253-F992-4810-85F1-988107D76FCE}"/>
    <dgm:cxn modelId="{6B9FA674-F78E-4B29-B3E8-0F49056B94BD}" type="presOf" srcId="{9E2F9919-D028-47B5-AD0B-BD74B1AC6F84}" destId="{091CF4DD-7BC2-4DB5-BC44-FAD34AC72C4B}" srcOrd="0" destOrd="0" presId="urn:microsoft.com/office/officeart/2005/8/layout/vList6"/>
    <dgm:cxn modelId="{EF814B99-DF24-4B6B-A2B3-A4268EEFA7F8}" type="presOf" srcId="{B10C85C2-FA88-4288-BA95-0C4C109A169E}" destId="{35CB58D1-2B15-4568-ADAF-8BD3990B25AF}" srcOrd="0" destOrd="0" presId="urn:microsoft.com/office/officeart/2005/8/layout/vList6"/>
    <dgm:cxn modelId="{84355CDA-5D23-4460-828A-203FB6453237}" type="presParOf" srcId="{6E4DA013-5D44-4B09-90A9-20C8D648BDB5}" destId="{C37ED158-E20F-49BD-80F0-B5656DBD4EEF}" srcOrd="0" destOrd="0" presId="urn:microsoft.com/office/officeart/2005/8/layout/vList6"/>
    <dgm:cxn modelId="{FA7FF978-1959-4E90-8D2D-FF41F35B7627}" type="presParOf" srcId="{C37ED158-E20F-49BD-80F0-B5656DBD4EEF}" destId="{091CF4DD-7BC2-4DB5-BC44-FAD34AC72C4B}" srcOrd="0" destOrd="0" presId="urn:microsoft.com/office/officeart/2005/8/layout/vList6"/>
    <dgm:cxn modelId="{6604F0E6-2C40-43D5-8256-958559BCF134}" type="presParOf" srcId="{C37ED158-E20F-49BD-80F0-B5656DBD4EEF}" destId="{AE60D546-E68A-49F5-AA4B-0BFC4E99BF88}" srcOrd="1" destOrd="0" presId="urn:microsoft.com/office/officeart/2005/8/layout/vList6"/>
    <dgm:cxn modelId="{EDD84536-365E-4806-81C8-C8FB55171F44}" type="presParOf" srcId="{6E4DA013-5D44-4B09-90A9-20C8D648BDB5}" destId="{27C9A0AE-AE55-42CB-B871-7AB7481DBEFA}" srcOrd="1" destOrd="0" presId="urn:microsoft.com/office/officeart/2005/8/layout/vList6"/>
    <dgm:cxn modelId="{CA833165-0341-4222-862B-314C56D6F2E5}" type="presParOf" srcId="{6E4DA013-5D44-4B09-90A9-20C8D648BDB5}" destId="{91F22ECA-3C80-409E-8500-0CE549B88F76}" srcOrd="2" destOrd="0" presId="urn:microsoft.com/office/officeart/2005/8/layout/vList6"/>
    <dgm:cxn modelId="{31B5AFB3-8531-456D-9FD1-C669B3F813C4}" type="presParOf" srcId="{91F22ECA-3C80-409E-8500-0CE549B88F76}" destId="{0CBCE47F-31D5-4CD3-9CF5-AC381C9CB86D}" srcOrd="0" destOrd="0" presId="urn:microsoft.com/office/officeart/2005/8/layout/vList6"/>
    <dgm:cxn modelId="{516361D8-0515-42B5-9D42-ABB954DD3977}" type="presParOf" srcId="{91F22ECA-3C80-409E-8500-0CE549B88F76}" destId="{A20443EE-ECC1-44D9-9D5D-DE7F18112E4B}" srcOrd="1" destOrd="0" presId="urn:microsoft.com/office/officeart/2005/8/layout/vList6"/>
    <dgm:cxn modelId="{5FD79635-3480-42AF-887E-8FE3C4D06060}" type="presParOf" srcId="{6E4DA013-5D44-4B09-90A9-20C8D648BDB5}" destId="{3C3DBED1-069F-4FF6-9C6D-EBFAA9547054}" srcOrd="3" destOrd="0" presId="urn:microsoft.com/office/officeart/2005/8/layout/vList6"/>
    <dgm:cxn modelId="{DACED4A6-451C-4DAA-9933-3F1D9D70DF86}" type="presParOf" srcId="{6E4DA013-5D44-4B09-90A9-20C8D648BDB5}" destId="{301E09E5-312F-487A-B720-3520AB336C5D}" srcOrd="4" destOrd="0" presId="urn:microsoft.com/office/officeart/2005/8/layout/vList6"/>
    <dgm:cxn modelId="{66416553-6DE1-41BC-B2A0-C55BB3ED22F8}" type="presParOf" srcId="{301E09E5-312F-487A-B720-3520AB336C5D}" destId="{237A9BC4-AD63-4E95-A0BF-AAF229A8F970}" srcOrd="0" destOrd="0" presId="urn:microsoft.com/office/officeart/2005/8/layout/vList6"/>
    <dgm:cxn modelId="{2E9FA514-8AB4-43AC-9D45-2154D35EF4D7}" type="presParOf" srcId="{301E09E5-312F-487A-B720-3520AB336C5D}" destId="{7EF6E039-614B-442A-B909-9D5BFEB64EC3}" srcOrd="1" destOrd="0" presId="urn:microsoft.com/office/officeart/2005/8/layout/vList6"/>
    <dgm:cxn modelId="{4D00E4F0-C0CC-46D0-9D66-9404A9ED06AB}" type="presParOf" srcId="{6E4DA013-5D44-4B09-90A9-20C8D648BDB5}" destId="{062E9C60-7732-4CC0-83FC-122C6E380CAD}" srcOrd="5" destOrd="0" presId="urn:microsoft.com/office/officeart/2005/8/layout/vList6"/>
    <dgm:cxn modelId="{E19FD702-90C4-4B6A-B35F-8E94BC7292BA}" type="presParOf" srcId="{6E4DA013-5D44-4B09-90A9-20C8D648BDB5}" destId="{E96D5D3B-A8BB-42D3-8455-C339B0B0FE0F}" srcOrd="6" destOrd="0" presId="urn:microsoft.com/office/officeart/2005/8/layout/vList6"/>
    <dgm:cxn modelId="{C3D46FD6-343F-4603-B996-219243C328A0}" type="presParOf" srcId="{E96D5D3B-A8BB-42D3-8455-C339B0B0FE0F}" destId="{9B93B259-BF23-4400-BE38-D1B29A5D0DA1}" srcOrd="0" destOrd="0" presId="urn:microsoft.com/office/officeart/2005/8/layout/vList6"/>
    <dgm:cxn modelId="{17406B50-C8A8-459D-89A8-ECEB9CA5DD79}" type="presParOf" srcId="{E96D5D3B-A8BB-42D3-8455-C339B0B0FE0F}" destId="{35CB58D1-2B15-4568-ADAF-8BD3990B25AF}"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495BFF1-095F-45A0-BB8B-C1DAE61A5EBA}" type="doc">
      <dgm:prSet loTypeId="urn:microsoft.com/office/officeart/2005/8/layout/arrow3" loCatId="relationship" qsTypeId="urn:microsoft.com/office/officeart/2005/8/quickstyle/simple1" qsCatId="simple" csTypeId="urn:microsoft.com/office/officeart/2005/8/colors/accent0_3" csCatId="mainScheme" phldr="1"/>
      <dgm:spPr/>
      <dgm:t>
        <a:bodyPr/>
        <a:lstStyle/>
        <a:p>
          <a:endParaRPr lang="en-SG"/>
        </a:p>
      </dgm:t>
    </dgm:pt>
    <dgm:pt modelId="{4CBE09BD-A15C-4968-90E5-F8E858EC78B5}">
      <dgm:prSet phldrT="[Text]"/>
      <dgm:spPr/>
      <dgm:t>
        <a:bodyPr/>
        <a:lstStyle/>
        <a:p>
          <a:r>
            <a:rPr lang="en-GB" dirty="0" smtClean="0"/>
            <a:t>Negative Expectancies</a:t>
          </a:r>
          <a:endParaRPr lang="en-SG" dirty="0"/>
        </a:p>
      </dgm:t>
    </dgm:pt>
    <dgm:pt modelId="{07F711AA-A8FE-4565-A4B4-155ED2BDD56F}" type="parTrans" cxnId="{272D0937-0787-4DBD-8072-509C74B0368C}">
      <dgm:prSet/>
      <dgm:spPr/>
      <dgm:t>
        <a:bodyPr/>
        <a:lstStyle/>
        <a:p>
          <a:endParaRPr lang="en-SG"/>
        </a:p>
      </dgm:t>
    </dgm:pt>
    <dgm:pt modelId="{68BE8596-497D-45EB-B8B5-A04390396895}" type="sibTrans" cxnId="{272D0937-0787-4DBD-8072-509C74B0368C}">
      <dgm:prSet/>
      <dgm:spPr/>
      <dgm:t>
        <a:bodyPr/>
        <a:lstStyle/>
        <a:p>
          <a:endParaRPr lang="en-SG"/>
        </a:p>
      </dgm:t>
    </dgm:pt>
    <dgm:pt modelId="{3AAD7A70-1FC6-49E9-9215-CC49AE931E31}">
      <dgm:prSet phldrT="[Text]"/>
      <dgm:spPr/>
      <dgm:t>
        <a:bodyPr/>
        <a:lstStyle/>
        <a:p>
          <a:r>
            <a:rPr lang="en-GB" dirty="0" smtClean="0"/>
            <a:t>Positive Expectancies</a:t>
          </a:r>
          <a:endParaRPr lang="en-SG" dirty="0"/>
        </a:p>
      </dgm:t>
    </dgm:pt>
    <dgm:pt modelId="{3C5D5E59-BE16-4AE1-88BD-331FDF7737F6}" type="parTrans" cxnId="{A1E7E6DD-4937-44E5-A20C-06B2CFAE257F}">
      <dgm:prSet/>
      <dgm:spPr/>
      <dgm:t>
        <a:bodyPr/>
        <a:lstStyle/>
        <a:p>
          <a:endParaRPr lang="en-SG"/>
        </a:p>
      </dgm:t>
    </dgm:pt>
    <dgm:pt modelId="{E0FDDCEB-91CB-4D10-9D25-F3239E18D09D}" type="sibTrans" cxnId="{A1E7E6DD-4937-44E5-A20C-06B2CFAE257F}">
      <dgm:prSet/>
      <dgm:spPr/>
      <dgm:t>
        <a:bodyPr/>
        <a:lstStyle/>
        <a:p>
          <a:endParaRPr lang="en-SG"/>
        </a:p>
      </dgm:t>
    </dgm:pt>
    <dgm:pt modelId="{BE5B3B14-A4D4-4527-AA52-721C5C0A278B}">
      <dgm:prSet phldrT="[Text]"/>
      <dgm:spPr/>
      <dgm:t>
        <a:bodyPr/>
        <a:lstStyle/>
        <a:p>
          <a:r>
            <a:rPr lang="en-GB" dirty="0" smtClean="0"/>
            <a:t>Anticipation of euphoria</a:t>
          </a:r>
          <a:endParaRPr lang="en-SG" dirty="0"/>
        </a:p>
      </dgm:t>
    </dgm:pt>
    <dgm:pt modelId="{2C81E79A-FBED-4DE8-BAD0-2477C8BA5E46}" type="parTrans" cxnId="{18B95051-EA78-49A6-A2C9-8C6A59814251}">
      <dgm:prSet/>
      <dgm:spPr/>
      <dgm:t>
        <a:bodyPr/>
        <a:lstStyle/>
        <a:p>
          <a:endParaRPr lang="en-SG"/>
        </a:p>
      </dgm:t>
    </dgm:pt>
    <dgm:pt modelId="{FCDD2162-82E9-4633-934C-A8539B996085}" type="sibTrans" cxnId="{18B95051-EA78-49A6-A2C9-8C6A59814251}">
      <dgm:prSet/>
      <dgm:spPr/>
      <dgm:t>
        <a:bodyPr/>
        <a:lstStyle/>
        <a:p>
          <a:endParaRPr lang="en-SG"/>
        </a:p>
      </dgm:t>
    </dgm:pt>
    <dgm:pt modelId="{595DF7E4-2D8A-43D4-A649-222342224722}">
      <dgm:prSet phldrT="[Text]"/>
      <dgm:spPr/>
      <dgm:t>
        <a:bodyPr/>
        <a:lstStyle/>
        <a:p>
          <a:r>
            <a:rPr lang="en-GB" dirty="0" smtClean="0"/>
            <a:t>Removal of withdrawal symptoms</a:t>
          </a:r>
          <a:endParaRPr lang="en-SG" dirty="0"/>
        </a:p>
      </dgm:t>
    </dgm:pt>
    <dgm:pt modelId="{E039CF79-A304-4DCF-8003-0771A7776457}" type="parTrans" cxnId="{168B9474-2CAB-4510-9E1B-53B73E3DE542}">
      <dgm:prSet/>
      <dgm:spPr/>
      <dgm:t>
        <a:bodyPr/>
        <a:lstStyle/>
        <a:p>
          <a:endParaRPr lang="en-SG"/>
        </a:p>
      </dgm:t>
    </dgm:pt>
    <dgm:pt modelId="{56A3F1A2-C75C-4F9D-8F28-0D4254D144F6}" type="sibTrans" cxnId="{168B9474-2CAB-4510-9E1B-53B73E3DE542}">
      <dgm:prSet/>
      <dgm:spPr/>
      <dgm:t>
        <a:bodyPr/>
        <a:lstStyle/>
        <a:p>
          <a:endParaRPr lang="en-SG"/>
        </a:p>
      </dgm:t>
    </dgm:pt>
    <dgm:pt modelId="{3D7FCDCB-AB87-4EF7-913B-617724A06C42}" type="pres">
      <dgm:prSet presAssocID="{F495BFF1-095F-45A0-BB8B-C1DAE61A5EBA}" presName="compositeShape" presStyleCnt="0">
        <dgm:presLayoutVars>
          <dgm:chMax val="2"/>
          <dgm:dir/>
          <dgm:resizeHandles val="exact"/>
        </dgm:presLayoutVars>
      </dgm:prSet>
      <dgm:spPr/>
      <dgm:t>
        <a:bodyPr/>
        <a:lstStyle/>
        <a:p>
          <a:endParaRPr lang="en-SG"/>
        </a:p>
      </dgm:t>
    </dgm:pt>
    <dgm:pt modelId="{312293E1-E176-4AF8-A157-5582D9723849}" type="pres">
      <dgm:prSet presAssocID="{F495BFF1-095F-45A0-BB8B-C1DAE61A5EBA}" presName="divider" presStyleLbl="fgShp" presStyleIdx="0" presStyleCnt="1"/>
      <dgm:spPr/>
    </dgm:pt>
    <dgm:pt modelId="{81E917D3-8C5D-4A1F-8569-C99F4E0FDB9E}" type="pres">
      <dgm:prSet presAssocID="{4CBE09BD-A15C-4968-90E5-F8E858EC78B5}" presName="downArrow" presStyleLbl="node1" presStyleIdx="0" presStyleCnt="2"/>
      <dgm:spPr/>
    </dgm:pt>
    <dgm:pt modelId="{24B9E7F4-EDAC-4C16-8F14-26A95E369C81}" type="pres">
      <dgm:prSet presAssocID="{4CBE09BD-A15C-4968-90E5-F8E858EC78B5}" presName="downArrowText" presStyleLbl="revTx" presStyleIdx="0" presStyleCnt="2">
        <dgm:presLayoutVars>
          <dgm:bulletEnabled val="1"/>
        </dgm:presLayoutVars>
      </dgm:prSet>
      <dgm:spPr/>
      <dgm:t>
        <a:bodyPr/>
        <a:lstStyle/>
        <a:p>
          <a:endParaRPr lang="en-SG"/>
        </a:p>
      </dgm:t>
    </dgm:pt>
    <dgm:pt modelId="{E08978CA-296B-4414-8B96-87D5E2203816}" type="pres">
      <dgm:prSet presAssocID="{3AAD7A70-1FC6-49E9-9215-CC49AE931E31}" presName="upArrow" presStyleLbl="node1" presStyleIdx="1" presStyleCnt="2"/>
      <dgm:spPr/>
    </dgm:pt>
    <dgm:pt modelId="{9B078380-9D98-4284-A3F5-6B9DB1A8825F}" type="pres">
      <dgm:prSet presAssocID="{3AAD7A70-1FC6-49E9-9215-CC49AE931E31}" presName="upArrowText" presStyleLbl="revTx" presStyleIdx="1" presStyleCnt="2">
        <dgm:presLayoutVars>
          <dgm:bulletEnabled val="1"/>
        </dgm:presLayoutVars>
      </dgm:prSet>
      <dgm:spPr/>
      <dgm:t>
        <a:bodyPr/>
        <a:lstStyle/>
        <a:p>
          <a:endParaRPr lang="en-SG"/>
        </a:p>
      </dgm:t>
    </dgm:pt>
  </dgm:ptLst>
  <dgm:cxnLst>
    <dgm:cxn modelId="{A1E7E6DD-4937-44E5-A20C-06B2CFAE257F}" srcId="{F495BFF1-095F-45A0-BB8B-C1DAE61A5EBA}" destId="{3AAD7A70-1FC6-49E9-9215-CC49AE931E31}" srcOrd="1" destOrd="0" parTransId="{3C5D5E59-BE16-4AE1-88BD-331FDF7737F6}" sibTransId="{E0FDDCEB-91CB-4D10-9D25-F3239E18D09D}"/>
    <dgm:cxn modelId="{A5B7AC38-512D-41F3-989C-80739721B88B}" type="presOf" srcId="{4CBE09BD-A15C-4968-90E5-F8E858EC78B5}" destId="{24B9E7F4-EDAC-4C16-8F14-26A95E369C81}" srcOrd="0" destOrd="0" presId="urn:microsoft.com/office/officeart/2005/8/layout/arrow3"/>
    <dgm:cxn modelId="{F5A75DD6-DF25-4ED7-AD55-EB6735407477}" type="presOf" srcId="{595DF7E4-2D8A-43D4-A649-222342224722}" destId="{24B9E7F4-EDAC-4C16-8F14-26A95E369C81}" srcOrd="0" destOrd="1" presId="urn:microsoft.com/office/officeart/2005/8/layout/arrow3"/>
    <dgm:cxn modelId="{BAC6D42C-AA1A-4B66-B133-3478F71519BB}" type="presOf" srcId="{F495BFF1-095F-45A0-BB8B-C1DAE61A5EBA}" destId="{3D7FCDCB-AB87-4EF7-913B-617724A06C42}" srcOrd="0" destOrd="0" presId="urn:microsoft.com/office/officeart/2005/8/layout/arrow3"/>
    <dgm:cxn modelId="{799E7690-AFBB-48F7-A939-11194CB0EA03}" type="presOf" srcId="{BE5B3B14-A4D4-4527-AA52-721C5C0A278B}" destId="{9B078380-9D98-4284-A3F5-6B9DB1A8825F}" srcOrd="0" destOrd="1" presId="urn:microsoft.com/office/officeart/2005/8/layout/arrow3"/>
    <dgm:cxn modelId="{18B95051-EA78-49A6-A2C9-8C6A59814251}" srcId="{3AAD7A70-1FC6-49E9-9215-CC49AE931E31}" destId="{BE5B3B14-A4D4-4527-AA52-721C5C0A278B}" srcOrd="0" destOrd="0" parTransId="{2C81E79A-FBED-4DE8-BAD0-2477C8BA5E46}" sibTransId="{FCDD2162-82E9-4633-934C-A8539B996085}"/>
    <dgm:cxn modelId="{168B9474-2CAB-4510-9E1B-53B73E3DE542}" srcId="{4CBE09BD-A15C-4968-90E5-F8E858EC78B5}" destId="{595DF7E4-2D8A-43D4-A649-222342224722}" srcOrd="0" destOrd="0" parTransId="{E039CF79-A304-4DCF-8003-0771A7776457}" sibTransId="{56A3F1A2-C75C-4F9D-8F28-0D4254D144F6}"/>
    <dgm:cxn modelId="{E7A56993-2632-443C-B222-EBB77C1F137A}" type="presOf" srcId="{3AAD7A70-1FC6-49E9-9215-CC49AE931E31}" destId="{9B078380-9D98-4284-A3F5-6B9DB1A8825F}" srcOrd="0" destOrd="0" presId="urn:microsoft.com/office/officeart/2005/8/layout/arrow3"/>
    <dgm:cxn modelId="{272D0937-0787-4DBD-8072-509C74B0368C}" srcId="{F495BFF1-095F-45A0-BB8B-C1DAE61A5EBA}" destId="{4CBE09BD-A15C-4968-90E5-F8E858EC78B5}" srcOrd="0" destOrd="0" parTransId="{07F711AA-A8FE-4565-A4B4-155ED2BDD56F}" sibTransId="{68BE8596-497D-45EB-B8B5-A04390396895}"/>
    <dgm:cxn modelId="{5F6A7527-2AF6-4B6E-9AF8-B65CBA711D36}" type="presParOf" srcId="{3D7FCDCB-AB87-4EF7-913B-617724A06C42}" destId="{312293E1-E176-4AF8-A157-5582D9723849}" srcOrd="0" destOrd="0" presId="urn:microsoft.com/office/officeart/2005/8/layout/arrow3"/>
    <dgm:cxn modelId="{A0ADB819-F246-4E42-98A5-53AED42D4B1A}" type="presParOf" srcId="{3D7FCDCB-AB87-4EF7-913B-617724A06C42}" destId="{81E917D3-8C5D-4A1F-8569-C99F4E0FDB9E}" srcOrd="1" destOrd="0" presId="urn:microsoft.com/office/officeart/2005/8/layout/arrow3"/>
    <dgm:cxn modelId="{D2AC7C3D-F4D1-413F-BE70-001CB8F19ADC}" type="presParOf" srcId="{3D7FCDCB-AB87-4EF7-913B-617724A06C42}" destId="{24B9E7F4-EDAC-4C16-8F14-26A95E369C81}" srcOrd="2" destOrd="0" presId="urn:microsoft.com/office/officeart/2005/8/layout/arrow3"/>
    <dgm:cxn modelId="{3FDA817F-BD30-4DCB-ABBE-024F697FFB07}" type="presParOf" srcId="{3D7FCDCB-AB87-4EF7-913B-617724A06C42}" destId="{E08978CA-296B-4414-8B96-87D5E2203816}" srcOrd="3" destOrd="0" presId="urn:microsoft.com/office/officeart/2005/8/layout/arrow3"/>
    <dgm:cxn modelId="{F343ADB1-A029-4CBB-97DB-FDE5DC861DDA}" type="presParOf" srcId="{3D7FCDCB-AB87-4EF7-913B-617724A06C42}" destId="{9B078380-9D98-4284-A3F5-6B9DB1A8825F}" srcOrd="4" destOrd="0" presId="urn:microsoft.com/office/officeart/2005/8/layout/arrow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495BFF1-095F-45A0-BB8B-C1DAE61A5EBA}" type="doc">
      <dgm:prSet loTypeId="urn:microsoft.com/office/officeart/2005/8/layout/arrow3" loCatId="relationship" qsTypeId="urn:microsoft.com/office/officeart/2005/8/quickstyle/simple1" qsCatId="simple" csTypeId="urn:microsoft.com/office/officeart/2005/8/colors/accent0_3" csCatId="mainScheme" phldr="1"/>
      <dgm:spPr/>
      <dgm:t>
        <a:bodyPr/>
        <a:lstStyle/>
        <a:p>
          <a:endParaRPr lang="en-SG"/>
        </a:p>
      </dgm:t>
    </dgm:pt>
    <dgm:pt modelId="{4CBE09BD-A15C-4968-90E5-F8E858EC78B5}">
      <dgm:prSet phldrT="[Text]" custT="1"/>
      <dgm:spPr/>
      <dgm:t>
        <a:bodyPr/>
        <a:lstStyle/>
        <a:p>
          <a:r>
            <a:rPr lang="en-GB" sz="1600" dirty="0" smtClean="0"/>
            <a:t>Negative Expectancies</a:t>
          </a:r>
          <a:endParaRPr lang="en-SG" sz="1600" dirty="0"/>
        </a:p>
      </dgm:t>
    </dgm:pt>
    <dgm:pt modelId="{07F711AA-A8FE-4565-A4B4-155ED2BDD56F}" type="parTrans" cxnId="{272D0937-0787-4DBD-8072-509C74B0368C}">
      <dgm:prSet/>
      <dgm:spPr/>
      <dgm:t>
        <a:bodyPr/>
        <a:lstStyle/>
        <a:p>
          <a:endParaRPr lang="en-SG"/>
        </a:p>
      </dgm:t>
    </dgm:pt>
    <dgm:pt modelId="{68BE8596-497D-45EB-B8B5-A04390396895}" type="sibTrans" cxnId="{272D0937-0787-4DBD-8072-509C74B0368C}">
      <dgm:prSet/>
      <dgm:spPr/>
      <dgm:t>
        <a:bodyPr/>
        <a:lstStyle/>
        <a:p>
          <a:endParaRPr lang="en-SG"/>
        </a:p>
      </dgm:t>
    </dgm:pt>
    <dgm:pt modelId="{BE5B3B14-A4D4-4527-AA52-721C5C0A278B}">
      <dgm:prSet phldrT="[Text]" custT="1"/>
      <dgm:spPr/>
      <dgm:t>
        <a:bodyPr/>
        <a:lstStyle/>
        <a:p>
          <a:r>
            <a:rPr lang="en-SG" sz="1200" dirty="0" smtClean="0"/>
            <a:t>Yes. I like the euphoria effect. [It's] like joy like that, because we all drug addicts have the feeling and the mind that you cannot think of anything [other than drugs] – if I don’t do drug I don’t know what to do. And if got money also doesn’t know what to do with the money, [so] then have money then just take drug. If no drug, the emptiness cannot match (nothing can match the effects given by drugs).</a:t>
          </a:r>
          <a:endParaRPr lang="en-SG" sz="1200" dirty="0"/>
        </a:p>
      </dgm:t>
    </dgm:pt>
    <dgm:pt modelId="{2C81E79A-FBED-4DE8-BAD0-2477C8BA5E46}" type="parTrans" cxnId="{18B95051-EA78-49A6-A2C9-8C6A59814251}">
      <dgm:prSet/>
      <dgm:spPr/>
      <dgm:t>
        <a:bodyPr/>
        <a:lstStyle/>
        <a:p>
          <a:endParaRPr lang="en-SG"/>
        </a:p>
      </dgm:t>
    </dgm:pt>
    <dgm:pt modelId="{FCDD2162-82E9-4633-934C-A8539B996085}" type="sibTrans" cxnId="{18B95051-EA78-49A6-A2C9-8C6A59814251}">
      <dgm:prSet/>
      <dgm:spPr/>
      <dgm:t>
        <a:bodyPr/>
        <a:lstStyle/>
        <a:p>
          <a:endParaRPr lang="en-SG"/>
        </a:p>
      </dgm:t>
    </dgm:pt>
    <dgm:pt modelId="{595DF7E4-2D8A-43D4-A649-222342224722}">
      <dgm:prSet phldrT="[Text]" custT="1"/>
      <dgm:spPr/>
      <dgm:t>
        <a:bodyPr/>
        <a:lstStyle/>
        <a:p>
          <a:r>
            <a:rPr lang="en-SG" sz="1200" dirty="0" smtClean="0"/>
            <a:t>Continued to smoke (heroin) because cannot take the withdrawal – body aches, vomiting, diarrhoea, running nose). Take not because of the craving but because of withdrawal (from heroin). </a:t>
          </a:r>
          <a:endParaRPr lang="en-SG" sz="1200" dirty="0"/>
        </a:p>
      </dgm:t>
    </dgm:pt>
    <dgm:pt modelId="{56A3F1A2-C75C-4F9D-8F28-0D4254D144F6}" type="sibTrans" cxnId="{168B9474-2CAB-4510-9E1B-53B73E3DE542}">
      <dgm:prSet/>
      <dgm:spPr/>
      <dgm:t>
        <a:bodyPr/>
        <a:lstStyle/>
        <a:p>
          <a:endParaRPr lang="en-SG"/>
        </a:p>
      </dgm:t>
    </dgm:pt>
    <dgm:pt modelId="{E039CF79-A304-4DCF-8003-0771A7776457}" type="parTrans" cxnId="{168B9474-2CAB-4510-9E1B-53B73E3DE542}">
      <dgm:prSet/>
      <dgm:spPr/>
      <dgm:t>
        <a:bodyPr/>
        <a:lstStyle/>
        <a:p>
          <a:endParaRPr lang="en-SG"/>
        </a:p>
      </dgm:t>
    </dgm:pt>
    <dgm:pt modelId="{B279C994-98DE-4B79-BF9C-C6205DBCC96F}">
      <dgm:prSet phldrT="[Text]" custT="1"/>
      <dgm:spPr/>
      <dgm:t>
        <a:bodyPr/>
        <a:lstStyle/>
        <a:p>
          <a:endParaRPr lang="en-SG" sz="1200" dirty="0"/>
        </a:p>
      </dgm:t>
    </dgm:pt>
    <dgm:pt modelId="{EC7EAC7E-037E-4031-A1E4-E2925DE7F8AD}" type="parTrans" cxnId="{155CBE2A-6B77-4BC6-B2F7-28778AF5ED92}">
      <dgm:prSet/>
      <dgm:spPr/>
      <dgm:t>
        <a:bodyPr/>
        <a:lstStyle/>
        <a:p>
          <a:endParaRPr lang="en-GB"/>
        </a:p>
      </dgm:t>
    </dgm:pt>
    <dgm:pt modelId="{EAAD5C0D-DD4E-41DB-BAAB-3C5E3AA768A3}" type="sibTrans" cxnId="{155CBE2A-6B77-4BC6-B2F7-28778AF5ED92}">
      <dgm:prSet/>
      <dgm:spPr/>
      <dgm:t>
        <a:bodyPr/>
        <a:lstStyle/>
        <a:p>
          <a:endParaRPr lang="en-GB"/>
        </a:p>
      </dgm:t>
    </dgm:pt>
    <dgm:pt modelId="{E80E33F2-231C-4AED-9AE1-AC0464CBC7F9}">
      <dgm:prSet phldrT="[Text]" custT="1"/>
      <dgm:spPr/>
      <dgm:t>
        <a:bodyPr/>
        <a:lstStyle/>
        <a:p>
          <a:r>
            <a:rPr lang="en-SG" sz="1200" dirty="0" smtClean="0"/>
            <a:t>Another reason I go back to Heroin is because of the “</a:t>
          </a:r>
          <a:r>
            <a:rPr lang="en-SG" sz="1200" dirty="0" err="1" smtClean="0"/>
            <a:t>sakit</a:t>
          </a:r>
          <a:r>
            <a:rPr lang="en-SG" sz="1200" dirty="0" smtClean="0"/>
            <a:t>” (pain/withdrawals). If I didn’t get this thing I will have the pain.</a:t>
          </a:r>
          <a:endParaRPr lang="en-SG" sz="1200" dirty="0"/>
        </a:p>
      </dgm:t>
    </dgm:pt>
    <dgm:pt modelId="{AEA5DBCB-C2EC-4AB1-9B3D-643052CBC0E3}" type="parTrans" cxnId="{37B41489-3D1A-474A-9B69-8202C87240A6}">
      <dgm:prSet/>
      <dgm:spPr/>
      <dgm:t>
        <a:bodyPr/>
        <a:lstStyle/>
        <a:p>
          <a:endParaRPr lang="en-GB"/>
        </a:p>
      </dgm:t>
    </dgm:pt>
    <dgm:pt modelId="{A82B4F18-F424-4DAC-A442-03425DA80C23}" type="sibTrans" cxnId="{37B41489-3D1A-474A-9B69-8202C87240A6}">
      <dgm:prSet/>
      <dgm:spPr/>
      <dgm:t>
        <a:bodyPr/>
        <a:lstStyle/>
        <a:p>
          <a:endParaRPr lang="en-GB"/>
        </a:p>
      </dgm:t>
    </dgm:pt>
    <dgm:pt modelId="{B826EBDD-BE5C-49C0-9E58-0857FC9CA10A}">
      <dgm:prSet phldrT="[Text]" custT="1"/>
      <dgm:spPr/>
      <dgm:t>
        <a:bodyPr/>
        <a:lstStyle/>
        <a:p>
          <a:r>
            <a:rPr lang="en-SG" sz="1200" dirty="0" smtClean="0"/>
            <a:t>I use Ecstasy twice a week because I just want to, it’s just for a moment of euphoria, like very happy. </a:t>
          </a:r>
          <a:endParaRPr lang="en-SG" sz="1200" dirty="0"/>
        </a:p>
      </dgm:t>
    </dgm:pt>
    <dgm:pt modelId="{54C9C78E-6EDE-4900-9F66-7CC4F48AB6FF}" type="sibTrans" cxnId="{9FF355D0-3A1F-46C7-A9A3-5AE6972EC9D5}">
      <dgm:prSet/>
      <dgm:spPr/>
      <dgm:t>
        <a:bodyPr/>
        <a:lstStyle/>
        <a:p>
          <a:endParaRPr lang="en-GB"/>
        </a:p>
      </dgm:t>
    </dgm:pt>
    <dgm:pt modelId="{51A7DE4E-6204-4D73-ADE5-17071F2CD50E}" type="parTrans" cxnId="{9FF355D0-3A1F-46C7-A9A3-5AE6972EC9D5}">
      <dgm:prSet/>
      <dgm:spPr/>
      <dgm:t>
        <a:bodyPr/>
        <a:lstStyle/>
        <a:p>
          <a:endParaRPr lang="en-GB"/>
        </a:p>
      </dgm:t>
    </dgm:pt>
    <dgm:pt modelId="{3AAD7A70-1FC6-49E9-9215-CC49AE931E31}">
      <dgm:prSet phldrT="[Text]" custT="1"/>
      <dgm:spPr/>
      <dgm:t>
        <a:bodyPr/>
        <a:lstStyle/>
        <a:p>
          <a:r>
            <a:rPr lang="en-GB" sz="1600" dirty="0" smtClean="0"/>
            <a:t>Positive Expectancies</a:t>
          </a:r>
          <a:endParaRPr lang="en-SG" sz="1600" dirty="0"/>
        </a:p>
      </dgm:t>
    </dgm:pt>
    <dgm:pt modelId="{E0FDDCEB-91CB-4D10-9D25-F3239E18D09D}" type="sibTrans" cxnId="{A1E7E6DD-4937-44E5-A20C-06B2CFAE257F}">
      <dgm:prSet/>
      <dgm:spPr/>
      <dgm:t>
        <a:bodyPr/>
        <a:lstStyle/>
        <a:p>
          <a:endParaRPr lang="en-SG"/>
        </a:p>
      </dgm:t>
    </dgm:pt>
    <dgm:pt modelId="{3C5D5E59-BE16-4AE1-88BD-331FDF7737F6}" type="parTrans" cxnId="{A1E7E6DD-4937-44E5-A20C-06B2CFAE257F}">
      <dgm:prSet/>
      <dgm:spPr/>
      <dgm:t>
        <a:bodyPr/>
        <a:lstStyle/>
        <a:p>
          <a:endParaRPr lang="en-SG"/>
        </a:p>
      </dgm:t>
    </dgm:pt>
    <dgm:pt modelId="{3D7FCDCB-AB87-4EF7-913B-617724A06C42}" type="pres">
      <dgm:prSet presAssocID="{F495BFF1-095F-45A0-BB8B-C1DAE61A5EBA}" presName="compositeShape" presStyleCnt="0">
        <dgm:presLayoutVars>
          <dgm:chMax val="2"/>
          <dgm:dir/>
          <dgm:resizeHandles val="exact"/>
        </dgm:presLayoutVars>
      </dgm:prSet>
      <dgm:spPr/>
      <dgm:t>
        <a:bodyPr/>
        <a:lstStyle/>
        <a:p>
          <a:endParaRPr lang="en-SG"/>
        </a:p>
      </dgm:t>
    </dgm:pt>
    <dgm:pt modelId="{312293E1-E176-4AF8-A157-5582D9723849}" type="pres">
      <dgm:prSet presAssocID="{F495BFF1-095F-45A0-BB8B-C1DAE61A5EBA}" presName="divider" presStyleLbl="fgShp" presStyleIdx="0" presStyleCnt="1"/>
      <dgm:spPr/>
    </dgm:pt>
    <dgm:pt modelId="{81E917D3-8C5D-4A1F-8569-C99F4E0FDB9E}" type="pres">
      <dgm:prSet presAssocID="{4CBE09BD-A15C-4968-90E5-F8E858EC78B5}" presName="downArrow" presStyleLbl="node1" presStyleIdx="0" presStyleCnt="2"/>
      <dgm:spPr/>
    </dgm:pt>
    <dgm:pt modelId="{24B9E7F4-EDAC-4C16-8F14-26A95E369C81}" type="pres">
      <dgm:prSet presAssocID="{4CBE09BD-A15C-4968-90E5-F8E858EC78B5}" presName="downArrowText" presStyleLbl="revTx" presStyleIdx="0" presStyleCnt="2" custScaleX="147028">
        <dgm:presLayoutVars>
          <dgm:bulletEnabled val="1"/>
        </dgm:presLayoutVars>
      </dgm:prSet>
      <dgm:spPr/>
      <dgm:t>
        <a:bodyPr/>
        <a:lstStyle/>
        <a:p>
          <a:endParaRPr lang="en-SG"/>
        </a:p>
      </dgm:t>
    </dgm:pt>
    <dgm:pt modelId="{E08978CA-296B-4414-8B96-87D5E2203816}" type="pres">
      <dgm:prSet presAssocID="{3AAD7A70-1FC6-49E9-9215-CC49AE931E31}" presName="upArrow" presStyleLbl="node1" presStyleIdx="1" presStyleCnt="2"/>
      <dgm:spPr/>
    </dgm:pt>
    <dgm:pt modelId="{9B078380-9D98-4284-A3F5-6B9DB1A8825F}" type="pres">
      <dgm:prSet presAssocID="{3AAD7A70-1FC6-49E9-9215-CC49AE931E31}" presName="upArrowText" presStyleLbl="revTx" presStyleIdx="1" presStyleCnt="2" custScaleX="161793" custLinFactNeighborX="-1638" custLinFactNeighborY="11985">
        <dgm:presLayoutVars>
          <dgm:bulletEnabled val="1"/>
        </dgm:presLayoutVars>
      </dgm:prSet>
      <dgm:spPr/>
      <dgm:t>
        <a:bodyPr/>
        <a:lstStyle/>
        <a:p>
          <a:endParaRPr lang="en-SG"/>
        </a:p>
      </dgm:t>
    </dgm:pt>
  </dgm:ptLst>
  <dgm:cxnLst>
    <dgm:cxn modelId="{A1E7E6DD-4937-44E5-A20C-06B2CFAE257F}" srcId="{F495BFF1-095F-45A0-BB8B-C1DAE61A5EBA}" destId="{3AAD7A70-1FC6-49E9-9215-CC49AE931E31}" srcOrd="1" destOrd="0" parTransId="{3C5D5E59-BE16-4AE1-88BD-331FDF7737F6}" sibTransId="{E0FDDCEB-91CB-4D10-9D25-F3239E18D09D}"/>
    <dgm:cxn modelId="{155CBE2A-6B77-4BC6-B2F7-28778AF5ED92}" srcId="{4CBE09BD-A15C-4968-90E5-F8E858EC78B5}" destId="{B279C994-98DE-4B79-BF9C-C6205DBCC96F}" srcOrd="2" destOrd="0" parTransId="{EC7EAC7E-037E-4031-A1E4-E2925DE7F8AD}" sibTransId="{EAAD5C0D-DD4E-41DB-BAAB-3C5E3AA768A3}"/>
    <dgm:cxn modelId="{18B95051-EA78-49A6-A2C9-8C6A59814251}" srcId="{3AAD7A70-1FC6-49E9-9215-CC49AE931E31}" destId="{BE5B3B14-A4D4-4527-AA52-721C5C0A278B}" srcOrd="0" destOrd="0" parTransId="{2C81E79A-FBED-4DE8-BAD0-2477C8BA5E46}" sibTransId="{FCDD2162-82E9-4633-934C-A8539B996085}"/>
    <dgm:cxn modelId="{168B9474-2CAB-4510-9E1B-53B73E3DE542}" srcId="{4CBE09BD-A15C-4968-90E5-F8E858EC78B5}" destId="{595DF7E4-2D8A-43D4-A649-222342224722}" srcOrd="0" destOrd="0" parTransId="{E039CF79-A304-4DCF-8003-0771A7776457}" sibTransId="{56A3F1A2-C75C-4F9D-8F28-0D4254D144F6}"/>
    <dgm:cxn modelId="{37B41489-3D1A-474A-9B69-8202C87240A6}" srcId="{4CBE09BD-A15C-4968-90E5-F8E858EC78B5}" destId="{E80E33F2-231C-4AED-9AE1-AC0464CBC7F9}" srcOrd="1" destOrd="0" parTransId="{AEA5DBCB-C2EC-4AB1-9B3D-643052CBC0E3}" sibTransId="{A82B4F18-F424-4DAC-A442-03425DA80C23}"/>
    <dgm:cxn modelId="{B636F400-4EDD-468B-ACE5-2FF81184908A}" type="presOf" srcId="{E80E33F2-231C-4AED-9AE1-AC0464CBC7F9}" destId="{24B9E7F4-EDAC-4C16-8F14-26A95E369C81}" srcOrd="0" destOrd="2" presId="urn:microsoft.com/office/officeart/2005/8/layout/arrow3"/>
    <dgm:cxn modelId="{A0835802-4BCC-4279-914D-FC3F28B7487D}" type="presOf" srcId="{595DF7E4-2D8A-43D4-A649-222342224722}" destId="{24B9E7F4-EDAC-4C16-8F14-26A95E369C81}" srcOrd="0" destOrd="1" presId="urn:microsoft.com/office/officeart/2005/8/layout/arrow3"/>
    <dgm:cxn modelId="{B1B9A34B-AF1C-4CEC-A711-F1B0A7008507}" type="presOf" srcId="{F495BFF1-095F-45A0-BB8B-C1DAE61A5EBA}" destId="{3D7FCDCB-AB87-4EF7-913B-617724A06C42}" srcOrd="0" destOrd="0" presId="urn:microsoft.com/office/officeart/2005/8/layout/arrow3"/>
    <dgm:cxn modelId="{F38D35A9-D50C-4F99-BD1A-3D34D26376B0}" type="presOf" srcId="{BE5B3B14-A4D4-4527-AA52-721C5C0A278B}" destId="{9B078380-9D98-4284-A3F5-6B9DB1A8825F}" srcOrd="0" destOrd="1" presId="urn:microsoft.com/office/officeart/2005/8/layout/arrow3"/>
    <dgm:cxn modelId="{D24940A8-4EFA-42C6-8181-618E584C935D}" type="presOf" srcId="{B279C994-98DE-4B79-BF9C-C6205DBCC96F}" destId="{24B9E7F4-EDAC-4C16-8F14-26A95E369C81}" srcOrd="0" destOrd="3" presId="urn:microsoft.com/office/officeart/2005/8/layout/arrow3"/>
    <dgm:cxn modelId="{E26E0625-5FCC-4479-9887-D797AEC1DDF1}" type="presOf" srcId="{B826EBDD-BE5C-49C0-9E58-0857FC9CA10A}" destId="{9B078380-9D98-4284-A3F5-6B9DB1A8825F}" srcOrd="0" destOrd="2" presId="urn:microsoft.com/office/officeart/2005/8/layout/arrow3"/>
    <dgm:cxn modelId="{A18DE3A2-5B38-42ED-8B5C-FF3FE1F24BBB}" type="presOf" srcId="{4CBE09BD-A15C-4968-90E5-F8E858EC78B5}" destId="{24B9E7F4-EDAC-4C16-8F14-26A95E369C81}" srcOrd="0" destOrd="0" presId="urn:microsoft.com/office/officeart/2005/8/layout/arrow3"/>
    <dgm:cxn modelId="{9FF355D0-3A1F-46C7-A9A3-5AE6972EC9D5}" srcId="{3AAD7A70-1FC6-49E9-9215-CC49AE931E31}" destId="{B826EBDD-BE5C-49C0-9E58-0857FC9CA10A}" srcOrd="1" destOrd="0" parTransId="{51A7DE4E-6204-4D73-ADE5-17071F2CD50E}" sibTransId="{54C9C78E-6EDE-4900-9F66-7CC4F48AB6FF}"/>
    <dgm:cxn modelId="{B7EEE10E-C877-4068-9912-CF83417C328F}" type="presOf" srcId="{3AAD7A70-1FC6-49E9-9215-CC49AE931E31}" destId="{9B078380-9D98-4284-A3F5-6B9DB1A8825F}" srcOrd="0" destOrd="0" presId="urn:microsoft.com/office/officeart/2005/8/layout/arrow3"/>
    <dgm:cxn modelId="{272D0937-0787-4DBD-8072-509C74B0368C}" srcId="{F495BFF1-095F-45A0-BB8B-C1DAE61A5EBA}" destId="{4CBE09BD-A15C-4968-90E5-F8E858EC78B5}" srcOrd="0" destOrd="0" parTransId="{07F711AA-A8FE-4565-A4B4-155ED2BDD56F}" sibTransId="{68BE8596-497D-45EB-B8B5-A04390396895}"/>
    <dgm:cxn modelId="{20ECE765-EC54-4581-AB73-3CFA3B43BF78}" type="presParOf" srcId="{3D7FCDCB-AB87-4EF7-913B-617724A06C42}" destId="{312293E1-E176-4AF8-A157-5582D9723849}" srcOrd="0" destOrd="0" presId="urn:microsoft.com/office/officeart/2005/8/layout/arrow3"/>
    <dgm:cxn modelId="{807DB380-0B99-4408-AA64-0D483CAD5D0F}" type="presParOf" srcId="{3D7FCDCB-AB87-4EF7-913B-617724A06C42}" destId="{81E917D3-8C5D-4A1F-8569-C99F4E0FDB9E}" srcOrd="1" destOrd="0" presId="urn:microsoft.com/office/officeart/2005/8/layout/arrow3"/>
    <dgm:cxn modelId="{26643E43-0197-439F-B747-9AFB527E17C0}" type="presParOf" srcId="{3D7FCDCB-AB87-4EF7-913B-617724A06C42}" destId="{24B9E7F4-EDAC-4C16-8F14-26A95E369C81}" srcOrd="2" destOrd="0" presId="urn:microsoft.com/office/officeart/2005/8/layout/arrow3"/>
    <dgm:cxn modelId="{09CA48E9-5950-4A95-9471-9A5986D0CBAC}" type="presParOf" srcId="{3D7FCDCB-AB87-4EF7-913B-617724A06C42}" destId="{E08978CA-296B-4414-8B96-87D5E2203816}" srcOrd="3" destOrd="0" presId="urn:microsoft.com/office/officeart/2005/8/layout/arrow3"/>
    <dgm:cxn modelId="{F1823585-88A7-4829-8B2A-423B90B06D41}" type="presParOf" srcId="{3D7FCDCB-AB87-4EF7-913B-617724A06C42}" destId="{9B078380-9D98-4284-A3F5-6B9DB1A8825F}" srcOrd="4" destOrd="0" presId="urn:microsoft.com/office/officeart/2005/8/layout/arrow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C00EC06-E255-419E-9078-19BCB7764ED2}" type="doc">
      <dgm:prSet loTypeId="urn:microsoft.com/office/officeart/2005/8/layout/radial6" loCatId="cycle" qsTypeId="urn:microsoft.com/office/officeart/2005/8/quickstyle/simple5" qsCatId="simple" csTypeId="urn:microsoft.com/office/officeart/2005/8/colors/accent0_3" csCatId="mainScheme" phldr="1"/>
      <dgm:spPr/>
      <dgm:t>
        <a:bodyPr/>
        <a:lstStyle/>
        <a:p>
          <a:endParaRPr lang="en-SG"/>
        </a:p>
      </dgm:t>
    </dgm:pt>
    <dgm:pt modelId="{D3D55E99-706C-4A27-9572-B9AA81F0E553}">
      <dgm:prSet phldrT="[Text]"/>
      <dgm:spPr/>
      <dgm:t>
        <a:bodyPr/>
        <a:lstStyle/>
        <a:p>
          <a:r>
            <a:rPr lang="en-GB" dirty="0" smtClean="0"/>
            <a:t>Drug Cues</a:t>
          </a:r>
          <a:endParaRPr lang="en-SG" dirty="0"/>
        </a:p>
      </dgm:t>
    </dgm:pt>
    <dgm:pt modelId="{9CF76020-AF2D-4984-98C4-62FC61F664C7}" type="parTrans" cxnId="{0F024E0B-24DE-4C73-99CE-A38200C8A9AF}">
      <dgm:prSet/>
      <dgm:spPr/>
      <dgm:t>
        <a:bodyPr/>
        <a:lstStyle/>
        <a:p>
          <a:endParaRPr lang="en-SG"/>
        </a:p>
      </dgm:t>
    </dgm:pt>
    <dgm:pt modelId="{581CAC1F-E7D1-46CC-8ED8-BD6694702D75}" type="sibTrans" cxnId="{0F024E0B-24DE-4C73-99CE-A38200C8A9AF}">
      <dgm:prSet/>
      <dgm:spPr/>
      <dgm:t>
        <a:bodyPr/>
        <a:lstStyle/>
        <a:p>
          <a:endParaRPr lang="en-SG"/>
        </a:p>
      </dgm:t>
    </dgm:pt>
    <dgm:pt modelId="{A5593E7A-6BD3-4888-B889-BE0DDE150415}">
      <dgm:prSet phldrT="[Text]" custT="1"/>
      <dgm:spPr/>
      <dgm:t>
        <a:bodyPr/>
        <a:lstStyle/>
        <a:p>
          <a:r>
            <a:rPr lang="en-GB" sz="1600" dirty="0" smtClean="0"/>
            <a:t>Drugs</a:t>
          </a:r>
          <a:endParaRPr lang="en-SG" sz="1600" dirty="0"/>
        </a:p>
      </dgm:t>
    </dgm:pt>
    <dgm:pt modelId="{3FC59378-08C8-4D23-87A4-F89E02E6B465}" type="parTrans" cxnId="{50720240-37F3-45AF-B795-81A84DED84FE}">
      <dgm:prSet/>
      <dgm:spPr/>
      <dgm:t>
        <a:bodyPr/>
        <a:lstStyle/>
        <a:p>
          <a:endParaRPr lang="en-SG"/>
        </a:p>
      </dgm:t>
    </dgm:pt>
    <dgm:pt modelId="{ECDB3135-2090-49EE-87B2-BC3405B05591}" type="sibTrans" cxnId="{50720240-37F3-45AF-B795-81A84DED84FE}">
      <dgm:prSet/>
      <dgm:spPr/>
      <dgm:t>
        <a:bodyPr/>
        <a:lstStyle/>
        <a:p>
          <a:endParaRPr lang="en-SG"/>
        </a:p>
      </dgm:t>
    </dgm:pt>
    <dgm:pt modelId="{CDF24125-F650-4E0B-9BB4-8319887AABE0}">
      <dgm:prSet phldrT="[Text]" custT="1"/>
      <dgm:spPr/>
      <dgm:t>
        <a:bodyPr/>
        <a:lstStyle/>
        <a:p>
          <a:r>
            <a:rPr lang="en-GB" sz="1600" dirty="0" smtClean="0"/>
            <a:t>Environment</a:t>
          </a:r>
          <a:endParaRPr lang="en-SG" sz="1600" dirty="0"/>
        </a:p>
      </dgm:t>
    </dgm:pt>
    <dgm:pt modelId="{6EC6E7CD-B37A-4090-9E63-6AACD1DE4590}" type="parTrans" cxnId="{C208827B-803C-43EE-B98D-6F2F067FD3C1}">
      <dgm:prSet/>
      <dgm:spPr/>
      <dgm:t>
        <a:bodyPr/>
        <a:lstStyle/>
        <a:p>
          <a:endParaRPr lang="en-SG"/>
        </a:p>
      </dgm:t>
    </dgm:pt>
    <dgm:pt modelId="{3621DCF8-B353-4B83-B3A5-3F6370FE6E3B}" type="sibTrans" cxnId="{C208827B-803C-43EE-B98D-6F2F067FD3C1}">
      <dgm:prSet/>
      <dgm:spPr/>
      <dgm:t>
        <a:bodyPr/>
        <a:lstStyle/>
        <a:p>
          <a:endParaRPr lang="en-SG"/>
        </a:p>
      </dgm:t>
    </dgm:pt>
    <dgm:pt modelId="{36A0566E-0C48-4544-A6AF-B1E68562FAC7}">
      <dgm:prSet phldrT="[Text]" custT="1"/>
      <dgm:spPr/>
      <dgm:t>
        <a:bodyPr/>
        <a:lstStyle/>
        <a:p>
          <a:r>
            <a:rPr lang="en-GB" sz="1600" dirty="0" smtClean="0"/>
            <a:t>Affect</a:t>
          </a:r>
          <a:endParaRPr lang="en-SG" sz="1600" dirty="0"/>
        </a:p>
      </dgm:t>
    </dgm:pt>
    <dgm:pt modelId="{469B9FCC-A2DB-4199-87A7-20C8D5681F63}" type="parTrans" cxnId="{B626A6EB-E30D-45C6-991F-98B5E6740566}">
      <dgm:prSet/>
      <dgm:spPr/>
      <dgm:t>
        <a:bodyPr/>
        <a:lstStyle/>
        <a:p>
          <a:endParaRPr lang="en-SG"/>
        </a:p>
      </dgm:t>
    </dgm:pt>
    <dgm:pt modelId="{CE834434-2B05-46C1-867C-CA9793ACDFFD}" type="sibTrans" cxnId="{B626A6EB-E30D-45C6-991F-98B5E6740566}">
      <dgm:prSet/>
      <dgm:spPr/>
      <dgm:t>
        <a:bodyPr/>
        <a:lstStyle/>
        <a:p>
          <a:endParaRPr lang="en-SG"/>
        </a:p>
      </dgm:t>
    </dgm:pt>
    <dgm:pt modelId="{5C832936-03D2-4200-BF6E-7E3B61371AC7}">
      <dgm:prSet phldrT="[Text]" custT="1"/>
      <dgm:spPr/>
      <dgm:t>
        <a:bodyPr/>
        <a:lstStyle/>
        <a:p>
          <a:r>
            <a:rPr lang="en-GB" sz="1600" dirty="0" smtClean="0"/>
            <a:t>Drug stimuli</a:t>
          </a:r>
          <a:endParaRPr lang="en-SG" sz="1600" dirty="0"/>
        </a:p>
      </dgm:t>
    </dgm:pt>
    <dgm:pt modelId="{616138AC-9B4A-4444-98CA-5AA7C118E775}" type="parTrans" cxnId="{5AC9BD5E-F6D2-48DB-B9D6-FCB13C8423A4}">
      <dgm:prSet/>
      <dgm:spPr/>
      <dgm:t>
        <a:bodyPr/>
        <a:lstStyle/>
        <a:p>
          <a:endParaRPr lang="en-SG"/>
        </a:p>
      </dgm:t>
    </dgm:pt>
    <dgm:pt modelId="{00B203F3-50FC-4C85-A79F-9D6C83BAB5ED}" type="sibTrans" cxnId="{5AC9BD5E-F6D2-48DB-B9D6-FCB13C8423A4}">
      <dgm:prSet/>
      <dgm:spPr/>
      <dgm:t>
        <a:bodyPr/>
        <a:lstStyle/>
        <a:p>
          <a:endParaRPr lang="en-SG"/>
        </a:p>
      </dgm:t>
    </dgm:pt>
    <dgm:pt modelId="{5445550C-D745-4373-8EDC-134ED6B48F54}" type="pres">
      <dgm:prSet presAssocID="{CC00EC06-E255-419E-9078-19BCB7764ED2}" presName="Name0" presStyleCnt="0">
        <dgm:presLayoutVars>
          <dgm:chMax val="1"/>
          <dgm:dir/>
          <dgm:animLvl val="ctr"/>
          <dgm:resizeHandles val="exact"/>
        </dgm:presLayoutVars>
      </dgm:prSet>
      <dgm:spPr/>
      <dgm:t>
        <a:bodyPr/>
        <a:lstStyle/>
        <a:p>
          <a:endParaRPr lang="en-SG"/>
        </a:p>
      </dgm:t>
    </dgm:pt>
    <dgm:pt modelId="{87020EDE-40BF-47D3-B3A6-09F1BFC30158}" type="pres">
      <dgm:prSet presAssocID="{D3D55E99-706C-4A27-9572-B9AA81F0E553}" presName="centerShape" presStyleLbl="node0" presStyleIdx="0" presStyleCnt="1"/>
      <dgm:spPr/>
      <dgm:t>
        <a:bodyPr/>
        <a:lstStyle/>
        <a:p>
          <a:endParaRPr lang="en-SG"/>
        </a:p>
      </dgm:t>
    </dgm:pt>
    <dgm:pt modelId="{FFA9CC77-9B71-4ED4-B2E6-B5E3A85A852B}" type="pres">
      <dgm:prSet presAssocID="{A5593E7A-6BD3-4888-B889-BE0DDE150415}" presName="node" presStyleLbl="node1" presStyleIdx="0" presStyleCnt="4">
        <dgm:presLayoutVars>
          <dgm:bulletEnabled val="1"/>
        </dgm:presLayoutVars>
      </dgm:prSet>
      <dgm:spPr/>
      <dgm:t>
        <a:bodyPr/>
        <a:lstStyle/>
        <a:p>
          <a:endParaRPr lang="en-SG"/>
        </a:p>
      </dgm:t>
    </dgm:pt>
    <dgm:pt modelId="{165D4340-2C99-4549-B295-22FA3F81B6B4}" type="pres">
      <dgm:prSet presAssocID="{A5593E7A-6BD3-4888-B889-BE0DDE150415}" presName="dummy" presStyleCnt="0"/>
      <dgm:spPr/>
    </dgm:pt>
    <dgm:pt modelId="{C086C3BA-5753-4CC0-9E61-D18CA7FAFEA6}" type="pres">
      <dgm:prSet presAssocID="{ECDB3135-2090-49EE-87B2-BC3405B05591}" presName="sibTrans" presStyleLbl="sibTrans2D1" presStyleIdx="0" presStyleCnt="4"/>
      <dgm:spPr/>
      <dgm:t>
        <a:bodyPr/>
        <a:lstStyle/>
        <a:p>
          <a:endParaRPr lang="en-SG"/>
        </a:p>
      </dgm:t>
    </dgm:pt>
    <dgm:pt modelId="{CDA86F6C-C568-45D4-98E4-C6517BCD596A}" type="pres">
      <dgm:prSet presAssocID="{CDF24125-F650-4E0B-9BB4-8319887AABE0}" presName="node" presStyleLbl="node1" presStyleIdx="1" presStyleCnt="4">
        <dgm:presLayoutVars>
          <dgm:bulletEnabled val="1"/>
        </dgm:presLayoutVars>
      </dgm:prSet>
      <dgm:spPr/>
      <dgm:t>
        <a:bodyPr/>
        <a:lstStyle/>
        <a:p>
          <a:endParaRPr lang="en-SG"/>
        </a:p>
      </dgm:t>
    </dgm:pt>
    <dgm:pt modelId="{F6068F39-31B8-4813-A884-E1B9940DC1F4}" type="pres">
      <dgm:prSet presAssocID="{CDF24125-F650-4E0B-9BB4-8319887AABE0}" presName="dummy" presStyleCnt="0"/>
      <dgm:spPr/>
    </dgm:pt>
    <dgm:pt modelId="{943321F8-FA33-42C4-B5AA-DB1DF8B23468}" type="pres">
      <dgm:prSet presAssocID="{3621DCF8-B353-4B83-B3A5-3F6370FE6E3B}" presName="sibTrans" presStyleLbl="sibTrans2D1" presStyleIdx="1" presStyleCnt="4"/>
      <dgm:spPr/>
      <dgm:t>
        <a:bodyPr/>
        <a:lstStyle/>
        <a:p>
          <a:endParaRPr lang="en-SG"/>
        </a:p>
      </dgm:t>
    </dgm:pt>
    <dgm:pt modelId="{270C859B-2A0F-4A45-8115-389D5DB93496}" type="pres">
      <dgm:prSet presAssocID="{36A0566E-0C48-4544-A6AF-B1E68562FAC7}" presName="node" presStyleLbl="node1" presStyleIdx="2" presStyleCnt="4">
        <dgm:presLayoutVars>
          <dgm:bulletEnabled val="1"/>
        </dgm:presLayoutVars>
      </dgm:prSet>
      <dgm:spPr/>
      <dgm:t>
        <a:bodyPr/>
        <a:lstStyle/>
        <a:p>
          <a:endParaRPr lang="en-SG"/>
        </a:p>
      </dgm:t>
    </dgm:pt>
    <dgm:pt modelId="{34759B38-7A23-4662-84D5-91DAF1B0AA19}" type="pres">
      <dgm:prSet presAssocID="{36A0566E-0C48-4544-A6AF-B1E68562FAC7}" presName="dummy" presStyleCnt="0"/>
      <dgm:spPr/>
    </dgm:pt>
    <dgm:pt modelId="{9146676F-46E1-4615-A7E8-0E0BD4D3AF22}" type="pres">
      <dgm:prSet presAssocID="{CE834434-2B05-46C1-867C-CA9793ACDFFD}" presName="sibTrans" presStyleLbl="sibTrans2D1" presStyleIdx="2" presStyleCnt="4"/>
      <dgm:spPr/>
      <dgm:t>
        <a:bodyPr/>
        <a:lstStyle/>
        <a:p>
          <a:endParaRPr lang="en-SG"/>
        </a:p>
      </dgm:t>
    </dgm:pt>
    <dgm:pt modelId="{6C7ECDB9-92F2-48FC-9ECA-9B3EDB1F6B86}" type="pres">
      <dgm:prSet presAssocID="{5C832936-03D2-4200-BF6E-7E3B61371AC7}" presName="node" presStyleLbl="node1" presStyleIdx="3" presStyleCnt="4" custRadScaleRad="99198" custRadScaleInc="-9042">
        <dgm:presLayoutVars>
          <dgm:bulletEnabled val="1"/>
        </dgm:presLayoutVars>
      </dgm:prSet>
      <dgm:spPr/>
      <dgm:t>
        <a:bodyPr/>
        <a:lstStyle/>
        <a:p>
          <a:endParaRPr lang="en-SG"/>
        </a:p>
      </dgm:t>
    </dgm:pt>
    <dgm:pt modelId="{719E6D5C-0766-4491-9141-33389DD54FFD}" type="pres">
      <dgm:prSet presAssocID="{5C832936-03D2-4200-BF6E-7E3B61371AC7}" presName="dummy" presStyleCnt="0"/>
      <dgm:spPr/>
    </dgm:pt>
    <dgm:pt modelId="{26DC981D-B5B8-4C15-A873-57B4973954F1}" type="pres">
      <dgm:prSet presAssocID="{00B203F3-50FC-4C85-A79F-9D6C83BAB5ED}" presName="sibTrans" presStyleLbl="sibTrans2D1" presStyleIdx="3" presStyleCnt="4"/>
      <dgm:spPr/>
      <dgm:t>
        <a:bodyPr/>
        <a:lstStyle/>
        <a:p>
          <a:endParaRPr lang="en-SG"/>
        </a:p>
      </dgm:t>
    </dgm:pt>
  </dgm:ptLst>
  <dgm:cxnLst>
    <dgm:cxn modelId="{1F60612D-E834-4077-A4D6-C666421A7E14}" type="presOf" srcId="{CDF24125-F650-4E0B-9BB4-8319887AABE0}" destId="{CDA86F6C-C568-45D4-98E4-C6517BCD596A}" srcOrd="0" destOrd="0" presId="urn:microsoft.com/office/officeart/2005/8/layout/radial6"/>
    <dgm:cxn modelId="{0F024E0B-24DE-4C73-99CE-A38200C8A9AF}" srcId="{CC00EC06-E255-419E-9078-19BCB7764ED2}" destId="{D3D55E99-706C-4A27-9572-B9AA81F0E553}" srcOrd="0" destOrd="0" parTransId="{9CF76020-AF2D-4984-98C4-62FC61F664C7}" sibTransId="{581CAC1F-E7D1-46CC-8ED8-BD6694702D75}"/>
    <dgm:cxn modelId="{4183768B-D9E1-4C78-8FED-8A6105162777}" type="presOf" srcId="{36A0566E-0C48-4544-A6AF-B1E68562FAC7}" destId="{270C859B-2A0F-4A45-8115-389D5DB93496}" srcOrd="0" destOrd="0" presId="urn:microsoft.com/office/officeart/2005/8/layout/radial6"/>
    <dgm:cxn modelId="{04A125EE-D2DF-4FEF-B328-647F2B2BEC70}" type="presOf" srcId="{D3D55E99-706C-4A27-9572-B9AA81F0E553}" destId="{87020EDE-40BF-47D3-B3A6-09F1BFC30158}" srcOrd="0" destOrd="0" presId="urn:microsoft.com/office/officeart/2005/8/layout/radial6"/>
    <dgm:cxn modelId="{74548FA8-31E7-476F-B549-11FD295A4400}" type="presOf" srcId="{A5593E7A-6BD3-4888-B889-BE0DDE150415}" destId="{FFA9CC77-9B71-4ED4-B2E6-B5E3A85A852B}" srcOrd="0" destOrd="0" presId="urn:microsoft.com/office/officeart/2005/8/layout/radial6"/>
    <dgm:cxn modelId="{50720240-37F3-45AF-B795-81A84DED84FE}" srcId="{D3D55E99-706C-4A27-9572-B9AA81F0E553}" destId="{A5593E7A-6BD3-4888-B889-BE0DDE150415}" srcOrd="0" destOrd="0" parTransId="{3FC59378-08C8-4D23-87A4-F89E02E6B465}" sibTransId="{ECDB3135-2090-49EE-87B2-BC3405B05591}"/>
    <dgm:cxn modelId="{CBB1A79A-A0BA-4B3F-AF40-459B8C8FA705}" type="presOf" srcId="{5C832936-03D2-4200-BF6E-7E3B61371AC7}" destId="{6C7ECDB9-92F2-48FC-9ECA-9B3EDB1F6B86}" srcOrd="0" destOrd="0" presId="urn:microsoft.com/office/officeart/2005/8/layout/radial6"/>
    <dgm:cxn modelId="{0D5E7BD9-4564-4B4A-960C-84DECC5874C9}" type="presOf" srcId="{CC00EC06-E255-419E-9078-19BCB7764ED2}" destId="{5445550C-D745-4373-8EDC-134ED6B48F54}" srcOrd="0" destOrd="0" presId="urn:microsoft.com/office/officeart/2005/8/layout/radial6"/>
    <dgm:cxn modelId="{CEEBDE52-C301-43F4-AE76-88DD0D5422AF}" type="presOf" srcId="{3621DCF8-B353-4B83-B3A5-3F6370FE6E3B}" destId="{943321F8-FA33-42C4-B5AA-DB1DF8B23468}" srcOrd="0" destOrd="0" presId="urn:microsoft.com/office/officeart/2005/8/layout/radial6"/>
    <dgm:cxn modelId="{5AC9BD5E-F6D2-48DB-B9D6-FCB13C8423A4}" srcId="{D3D55E99-706C-4A27-9572-B9AA81F0E553}" destId="{5C832936-03D2-4200-BF6E-7E3B61371AC7}" srcOrd="3" destOrd="0" parTransId="{616138AC-9B4A-4444-98CA-5AA7C118E775}" sibTransId="{00B203F3-50FC-4C85-A79F-9D6C83BAB5ED}"/>
    <dgm:cxn modelId="{CAEAC90B-7412-444F-ABBD-E5BBA2416891}" type="presOf" srcId="{00B203F3-50FC-4C85-A79F-9D6C83BAB5ED}" destId="{26DC981D-B5B8-4C15-A873-57B4973954F1}" srcOrd="0" destOrd="0" presId="urn:microsoft.com/office/officeart/2005/8/layout/radial6"/>
    <dgm:cxn modelId="{8CE24C8F-D273-49CF-8D57-F2011F02D4D9}" type="presOf" srcId="{CE834434-2B05-46C1-867C-CA9793ACDFFD}" destId="{9146676F-46E1-4615-A7E8-0E0BD4D3AF22}" srcOrd="0" destOrd="0" presId="urn:microsoft.com/office/officeart/2005/8/layout/radial6"/>
    <dgm:cxn modelId="{8C293AD3-25A3-49C2-85DF-F97457DA0E6F}" type="presOf" srcId="{ECDB3135-2090-49EE-87B2-BC3405B05591}" destId="{C086C3BA-5753-4CC0-9E61-D18CA7FAFEA6}" srcOrd="0" destOrd="0" presId="urn:microsoft.com/office/officeart/2005/8/layout/radial6"/>
    <dgm:cxn modelId="{B626A6EB-E30D-45C6-991F-98B5E6740566}" srcId="{D3D55E99-706C-4A27-9572-B9AA81F0E553}" destId="{36A0566E-0C48-4544-A6AF-B1E68562FAC7}" srcOrd="2" destOrd="0" parTransId="{469B9FCC-A2DB-4199-87A7-20C8D5681F63}" sibTransId="{CE834434-2B05-46C1-867C-CA9793ACDFFD}"/>
    <dgm:cxn modelId="{C208827B-803C-43EE-B98D-6F2F067FD3C1}" srcId="{D3D55E99-706C-4A27-9572-B9AA81F0E553}" destId="{CDF24125-F650-4E0B-9BB4-8319887AABE0}" srcOrd="1" destOrd="0" parTransId="{6EC6E7CD-B37A-4090-9E63-6AACD1DE4590}" sibTransId="{3621DCF8-B353-4B83-B3A5-3F6370FE6E3B}"/>
    <dgm:cxn modelId="{B4B9208A-DE98-4590-85D8-958C7CA63FD4}" type="presParOf" srcId="{5445550C-D745-4373-8EDC-134ED6B48F54}" destId="{87020EDE-40BF-47D3-B3A6-09F1BFC30158}" srcOrd="0" destOrd="0" presId="urn:microsoft.com/office/officeart/2005/8/layout/radial6"/>
    <dgm:cxn modelId="{B14D2132-8545-4A54-9BEA-9A867323281B}" type="presParOf" srcId="{5445550C-D745-4373-8EDC-134ED6B48F54}" destId="{FFA9CC77-9B71-4ED4-B2E6-B5E3A85A852B}" srcOrd="1" destOrd="0" presId="urn:microsoft.com/office/officeart/2005/8/layout/radial6"/>
    <dgm:cxn modelId="{9B6F01E9-5036-428A-A237-318273C59430}" type="presParOf" srcId="{5445550C-D745-4373-8EDC-134ED6B48F54}" destId="{165D4340-2C99-4549-B295-22FA3F81B6B4}" srcOrd="2" destOrd="0" presId="urn:microsoft.com/office/officeart/2005/8/layout/radial6"/>
    <dgm:cxn modelId="{FB50AE6C-E53B-4B89-BEEA-D3C7D81B3803}" type="presParOf" srcId="{5445550C-D745-4373-8EDC-134ED6B48F54}" destId="{C086C3BA-5753-4CC0-9E61-D18CA7FAFEA6}" srcOrd="3" destOrd="0" presId="urn:microsoft.com/office/officeart/2005/8/layout/radial6"/>
    <dgm:cxn modelId="{DECE9CBF-E5EE-45C4-A762-3ADE6BA3E627}" type="presParOf" srcId="{5445550C-D745-4373-8EDC-134ED6B48F54}" destId="{CDA86F6C-C568-45D4-98E4-C6517BCD596A}" srcOrd="4" destOrd="0" presId="urn:microsoft.com/office/officeart/2005/8/layout/radial6"/>
    <dgm:cxn modelId="{23BBA289-1A28-4448-9E51-7C16F813D5E0}" type="presParOf" srcId="{5445550C-D745-4373-8EDC-134ED6B48F54}" destId="{F6068F39-31B8-4813-A884-E1B9940DC1F4}" srcOrd="5" destOrd="0" presId="urn:microsoft.com/office/officeart/2005/8/layout/radial6"/>
    <dgm:cxn modelId="{660BD538-1821-4DCD-8763-1572F91A2C8C}" type="presParOf" srcId="{5445550C-D745-4373-8EDC-134ED6B48F54}" destId="{943321F8-FA33-42C4-B5AA-DB1DF8B23468}" srcOrd="6" destOrd="0" presId="urn:microsoft.com/office/officeart/2005/8/layout/radial6"/>
    <dgm:cxn modelId="{7FAB29CE-DFB7-40A2-9C68-E20E0E19DC18}" type="presParOf" srcId="{5445550C-D745-4373-8EDC-134ED6B48F54}" destId="{270C859B-2A0F-4A45-8115-389D5DB93496}" srcOrd="7" destOrd="0" presId="urn:microsoft.com/office/officeart/2005/8/layout/radial6"/>
    <dgm:cxn modelId="{C623DB38-2A4F-474E-88E1-A75C22C7E877}" type="presParOf" srcId="{5445550C-D745-4373-8EDC-134ED6B48F54}" destId="{34759B38-7A23-4662-84D5-91DAF1B0AA19}" srcOrd="8" destOrd="0" presId="urn:microsoft.com/office/officeart/2005/8/layout/radial6"/>
    <dgm:cxn modelId="{B926F3C8-FAD2-4530-8EB2-2E3A3D499A9D}" type="presParOf" srcId="{5445550C-D745-4373-8EDC-134ED6B48F54}" destId="{9146676F-46E1-4615-A7E8-0E0BD4D3AF22}" srcOrd="9" destOrd="0" presId="urn:microsoft.com/office/officeart/2005/8/layout/radial6"/>
    <dgm:cxn modelId="{8ABF602E-C53B-4373-A386-7282A32CECF5}" type="presParOf" srcId="{5445550C-D745-4373-8EDC-134ED6B48F54}" destId="{6C7ECDB9-92F2-48FC-9ECA-9B3EDB1F6B86}" srcOrd="10" destOrd="0" presId="urn:microsoft.com/office/officeart/2005/8/layout/radial6"/>
    <dgm:cxn modelId="{A36A03D7-1FFC-4239-A3B3-A8F3DFD67146}" type="presParOf" srcId="{5445550C-D745-4373-8EDC-134ED6B48F54}" destId="{719E6D5C-0766-4491-9141-33389DD54FFD}" srcOrd="11" destOrd="0" presId="urn:microsoft.com/office/officeart/2005/8/layout/radial6"/>
    <dgm:cxn modelId="{970CEF66-6D78-4B37-8011-87E31B3FE670}" type="presParOf" srcId="{5445550C-D745-4373-8EDC-134ED6B48F54}" destId="{26DC981D-B5B8-4C15-A873-57B4973954F1}"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0D546-E68A-49F5-AA4B-0BFC4E99BF88}">
      <dsp:nvSpPr>
        <dsp:cNvPr id="0" name=""/>
        <dsp:cNvSpPr/>
      </dsp:nvSpPr>
      <dsp:spPr>
        <a:xfrm>
          <a:off x="2963544" y="1011"/>
          <a:ext cx="4445317" cy="802140"/>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GB" sz="2100" kern="1200" dirty="0" smtClean="0"/>
            <a:t>Be Healthy</a:t>
          </a:r>
          <a:endParaRPr lang="en-SG" sz="2100" kern="1200" dirty="0"/>
        </a:p>
      </dsp:txBody>
      <dsp:txXfrm>
        <a:off x="2963544" y="101279"/>
        <a:ext cx="4144515" cy="601605"/>
      </dsp:txXfrm>
    </dsp:sp>
    <dsp:sp modelId="{091CF4DD-7BC2-4DB5-BC44-FAD34AC72C4B}">
      <dsp:nvSpPr>
        <dsp:cNvPr id="0" name=""/>
        <dsp:cNvSpPr/>
      </dsp:nvSpPr>
      <dsp:spPr>
        <a:xfrm>
          <a:off x="0" y="1011"/>
          <a:ext cx="2963544" cy="8021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Setting Goals</a:t>
          </a:r>
          <a:endParaRPr lang="en-SG" sz="2200" kern="1200" dirty="0"/>
        </a:p>
      </dsp:txBody>
      <dsp:txXfrm>
        <a:off x="39157" y="40168"/>
        <a:ext cx="2885230" cy="723826"/>
      </dsp:txXfrm>
    </dsp:sp>
    <dsp:sp modelId="{A20443EE-ECC1-44D9-9D5D-DE7F18112E4B}">
      <dsp:nvSpPr>
        <dsp:cNvPr id="0" name=""/>
        <dsp:cNvSpPr/>
      </dsp:nvSpPr>
      <dsp:spPr>
        <a:xfrm>
          <a:off x="2963544" y="883365"/>
          <a:ext cx="4445317" cy="802140"/>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GB" sz="2100" kern="1200" dirty="0" smtClean="0">
              <a:latin typeface="Calibri" panose="020F0502020204030204" pitchFamily="34" charset="0"/>
              <a:cs typeface="Calibri" panose="020F0502020204030204" pitchFamily="34" charset="0"/>
            </a:rPr>
            <a:t>Exercise</a:t>
          </a:r>
          <a:r>
            <a:rPr lang="en-GB" sz="2100" kern="1200" dirty="0" smtClean="0"/>
            <a:t> twice a week</a:t>
          </a:r>
          <a:endParaRPr lang="en-SG" sz="2100" kern="1200" dirty="0"/>
        </a:p>
      </dsp:txBody>
      <dsp:txXfrm>
        <a:off x="2963544" y="983633"/>
        <a:ext cx="4144515" cy="601605"/>
      </dsp:txXfrm>
    </dsp:sp>
    <dsp:sp modelId="{0CBCE47F-31D5-4CD3-9CF5-AC381C9CB86D}">
      <dsp:nvSpPr>
        <dsp:cNvPr id="0" name=""/>
        <dsp:cNvSpPr/>
      </dsp:nvSpPr>
      <dsp:spPr>
        <a:xfrm>
          <a:off x="0" y="883365"/>
          <a:ext cx="2963544" cy="8021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Finding Appropriate Means</a:t>
          </a:r>
          <a:endParaRPr lang="en-SG" sz="2200" kern="1200" dirty="0"/>
        </a:p>
      </dsp:txBody>
      <dsp:txXfrm>
        <a:off x="39157" y="922522"/>
        <a:ext cx="2885230" cy="723826"/>
      </dsp:txXfrm>
    </dsp:sp>
    <dsp:sp modelId="{7EF6E039-614B-442A-B909-9D5BFEB64EC3}">
      <dsp:nvSpPr>
        <dsp:cNvPr id="0" name=""/>
        <dsp:cNvSpPr/>
      </dsp:nvSpPr>
      <dsp:spPr>
        <a:xfrm>
          <a:off x="2963544" y="1765719"/>
          <a:ext cx="4445317" cy="802140"/>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GB" sz="2100" kern="1200" dirty="0" smtClean="0"/>
            <a:t>Overcoming sleep and waking up</a:t>
          </a:r>
          <a:endParaRPr lang="en-SG" sz="2100" kern="1200" dirty="0"/>
        </a:p>
      </dsp:txBody>
      <dsp:txXfrm>
        <a:off x="2963544" y="1865987"/>
        <a:ext cx="4144515" cy="601605"/>
      </dsp:txXfrm>
    </dsp:sp>
    <dsp:sp modelId="{237A9BC4-AD63-4E95-A0BF-AAF229A8F970}">
      <dsp:nvSpPr>
        <dsp:cNvPr id="0" name=""/>
        <dsp:cNvSpPr/>
      </dsp:nvSpPr>
      <dsp:spPr>
        <a:xfrm>
          <a:off x="0" y="1765719"/>
          <a:ext cx="2963544" cy="8021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Ignoring Distractions &amp; Negotiating Conflict</a:t>
          </a:r>
          <a:endParaRPr lang="en-SG" sz="2200" kern="1200" dirty="0"/>
        </a:p>
      </dsp:txBody>
      <dsp:txXfrm>
        <a:off x="39157" y="1804876"/>
        <a:ext cx="2885230" cy="723826"/>
      </dsp:txXfrm>
    </dsp:sp>
    <dsp:sp modelId="{35CB58D1-2B15-4568-ADAF-8BD3990B25AF}">
      <dsp:nvSpPr>
        <dsp:cNvPr id="0" name=""/>
        <dsp:cNvSpPr/>
      </dsp:nvSpPr>
      <dsp:spPr>
        <a:xfrm>
          <a:off x="2963544" y="2648073"/>
          <a:ext cx="4445317" cy="802140"/>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GB" sz="2100" kern="1200" dirty="0" smtClean="0"/>
            <a:t>Going for a run in the morning</a:t>
          </a:r>
        </a:p>
      </dsp:txBody>
      <dsp:txXfrm>
        <a:off x="2963544" y="2748341"/>
        <a:ext cx="4144515" cy="601605"/>
      </dsp:txXfrm>
    </dsp:sp>
    <dsp:sp modelId="{9B93B259-BF23-4400-BE38-D1B29A5D0DA1}">
      <dsp:nvSpPr>
        <dsp:cNvPr id="0" name=""/>
        <dsp:cNvSpPr/>
      </dsp:nvSpPr>
      <dsp:spPr>
        <a:xfrm>
          <a:off x="0" y="2648073"/>
          <a:ext cx="2963544" cy="8021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Taking Action</a:t>
          </a:r>
        </a:p>
      </dsp:txBody>
      <dsp:txXfrm>
        <a:off x="39157" y="2687230"/>
        <a:ext cx="2885230" cy="72382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C981D-B5B8-4C15-A873-57B4973954F1}">
      <dsp:nvSpPr>
        <dsp:cNvPr id="0" name=""/>
        <dsp:cNvSpPr/>
      </dsp:nvSpPr>
      <dsp:spPr>
        <a:xfrm>
          <a:off x="1497538" y="469236"/>
          <a:ext cx="3125428" cy="3125428"/>
        </a:xfrm>
        <a:prstGeom prst="blockArc">
          <a:avLst>
            <a:gd name="adj1" fmla="val 10638439"/>
            <a:gd name="adj2" fmla="val 16172404"/>
            <a:gd name="adj3" fmla="val 4642"/>
          </a:avLst>
        </a:prstGeom>
        <a:gradFill rotWithShape="0">
          <a:gsLst>
            <a:gs pos="0">
              <a:schemeClr val="dk2">
                <a:tint val="60000"/>
                <a:hueOff val="0"/>
                <a:satOff val="0"/>
                <a:lumOff val="0"/>
                <a:alphaOff val="0"/>
                <a:tint val="96000"/>
                <a:satMod val="120000"/>
                <a:lumMod val="120000"/>
              </a:schemeClr>
            </a:gs>
            <a:gs pos="100000">
              <a:schemeClr val="dk2">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tint val="60000"/>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sp>
    <dsp:sp modelId="{9146676F-46E1-4615-A7E8-0E0BD4D3AF22}">
      <dsp:nvSpPr>
        <dsp:cNvPr id="0" name=""/>
        <dsp:cNvSpPr/>
      </dsp:nvSpPr>
      <dsp:spPr>
        <a:xfrm>
          <a:off x="1497543" y="469334"/>
          <a:ext cx="3125428" cy="3125428"/>
        </a:xfrm>
        <a:prstGeom prst="blockArc">
          <a:avLst>
            <a:gd name="adj1" fmla="val 5427607"/>
            <a:gd name="adj2" fmla="val 10638661"/>
            <a:gd name="adj3" fmla="val 4642"/>
          </a:avLst>
        </a:prstGeom>
        <a:gradFill rotWithShape="0">
          <a:gsLst>
            <a:gs pos="0">
              <a:schemeClr val="dk2">
                <a:tint val="60000"/>
                <a:hueOff val="0"/>
                <a:satOff val="0"/>
                <a:lumOff val="0"/>
                <a:alphaOff val="0"/>
                <a:tint val="96000"/>
                <a:satMod val="120000"/>
                <a:lumMod val="120000"/>
              </a:schemeClr>
            </a:gs>
            <a:gs pos="100000">
              <a:schemeClr val="dk2">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tint val="60000"/>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sp>
    <dsp:sp modelId="{943321F8-FA33-42C4-B5AA-DB1DF8B23468}">
      <dsp:nvSpPr>
        <dsp:cNvPr id="0" name=""/>
        <dsp:cNvSpPr/>
      </dsp:nvSpPr>
      <dsp:spPr>
        <a:xfrm>
          <a:off x="1485285" y="469285"/>
          <a:ext cx="3125428" cy="3125428"/>
        </a:xfrm>
        <a:prstGeom prst="blockArc">
          <a:avLst>
            <a:gd name="adj1" fmla="val 0"/>
            <a:gd name="adj2" fmla="val 5400000"/>
            <a:gd name="adj3" fmla="val 4642"/>
          </a:avLst>
        </a:prstGeom>
        <a:gradFill rotWithShape="0">
          <a:gsLst>
            <a:gs pos="0">
              <a:schemeClr val="dk2">
                <a:tint val="60000"/>
                <a:hueOff val="0"/>
                <a:satOff val="0"/>
                <a:lumOff val="0"/>
                <a:alphaOff val="0"/>
                <a:tint val="96000"/>
                <a:satMod val="120000"/>
                <a:lumMod val="120000"/>
              </a:schemeClr>
            </a:gs>
            <a:gs pos="100000">
              <a:schemeClr val="dk2">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tint val="60000"/>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sp>
    <dsp:sp modelId="{C086C3BA-5753-4CC0-9E61-D18CA7FAFEA6}">
      <dsp:nvSpPr>
        <dsp:cNvPr id="0" name=""/>
        <dsp:cNvSpPr/>
      </dsp:nvSpPr>
      <dsp:spPr>
        <a:xfrm>
          <a:off x="1485285" y="469285"/>
          <a:ext cx="3125428" cy="3125428"/>
        </a:xfrm>
        <a:prstGeom prst="blockArc">
          <a:avLst>
            <a:gd name="adj1" fmla="val 16200000"/>
            <a:gd name="adj2" fmla="val 0"/>
            <a:gd name="adj3" fmla="val 4642"/>
          </a:avLst>
        </a:prstGeom>
        <a:gradFill rotWithShape="0">
          <a:gsLst>
            <a:gs pos="0">
              <a:schemeClr val="dk2">
                <a:tint val="60000"/>
                <a:hueOff val="0"/>
                <a:satOff val="0"/>
                <a:lumOff val="0"/>
                <a:alphaOff val="0"/>
                <a:tint val="96000"/>
                <a:satMod val="120000"/>
                <a:lumMod val="120000"/>
              </a:schemeClr>
            </a:gs>
            <a:gs pos="100000">
              <a:schemeClr val="dk2">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tint val="60000"/>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sp>
    <dsp:sp modelId="{87020EDE-40BF-47D3-B3A6-09F1BFC30158}">
      <dsp:nvSpPr>
        <dsp:cNvPr id="0" name=""/>
        <dsp:cNvSpPr/>
      </dsp:nvSpPr>
      <dsp:spPr>
        <a:xfrm>
          <a:off x="2328416" y="1312416"/>
          <a:ext cx="1439167" cy="1439167"/>
        </a:xfrm>
        <a:prstGeom prst="ellipse">
          <a:avLst/>
        </a:prstGeom>
        <a:gradFill rotWithShape="0">
          <a:gsLst>
            <a:gs pos="0">
              <a:schemeClr val="dk2">
                <a:hueOff val="0"/>
                <a:satOff val="0"/>
                <a:lumOff val="0"/>
                <a:alphaOff val="0"/>
                <a:tint val="96000"/>
                <a:satMod val="120000"/>
                <a:lumMod val="120000"/>
              </a:schemeClr>
            </a:gs>
            <a:gs pos="100000">
              <a:schemeClr val="dk2">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GB" sz="3300" kern="1200" dirty="0" smtClean="0"/>
            <a:t>Drug Cues</a:t>
          </a:r>
          <a:endParaRPr lang="en-SG" sz="3300" kern="1200" dirty="0"/>
        </a:p>
      </dsp:txBody>
      <dsp:txXfrm>
        <a:off x="2539177" y="1523177"/>
        <a:ext cx="1017645" cy="1017645"/>
      </dsp:txXfrm>
    </dsp:sp>
    <dsp:sp modelId="{FFA9CC77-9B71-4ED4-B2E6-B5E3A85A852B}">
      <dsp:nvSpPr>
        <dsp:cNvPr id="0" name=""/>
        <dsp:cNvSpPr/>
      </dsp:nvSpPr>
      <dsp:spPr>
        <a:xfrm>
          <a:off x="2544291" y="1843"/>
          <a:ext cx="1007417" cy="1007417"/>
        </a:xfrm>
        <a:prstGeom prst="ellipse">
          <a:avLst/>
        </a:prstGeom>
        <a:gradFill rotWithShape="0">
          <a:gsLst>
            <a:gs pos="0">
              <a:schemeClr val="dk2">
                <a:hueOff val="0"/>
                <a:satOff val="0"/>
                <a:lumOff val="0"/>
                <a:alphaOff val="0"/>
                <a:tint val="96000"/>
                <a:satMod val="120000"/>
                <a:lumMod val="120000"/>
              </a:schemeClr>
            </a:gs>
            <a:gs pos="100000">
              <a:schemeClr val="dk2">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Drugs</a:t>
          </a:r>
          <a:endParaRPr lang="en-SG" sz="1600" kern="1200" dirty="0"/>
        </a:p>
      </dsp:txBody>
      <dsp:txXfrm>
        <a:off x="2691824" y="149376"/>
        <a:ext cx="712351" cy="712351"/>
      </dsp:txXfrm>
    </dsp:sp>
    <dsp:sp modelId="{CDA86F6C-C568-45D4-98E4-C6517BCD596A}">
      <dsp:nvSpPr>
        <dsp:cNvPr id="0" name=""/>
        <dsp:cNvSpPr/>
      </dsp:nvSpPr>
      <dsp:spPr>
        <a:xfrm>
          <a:off x="4070738" y="1528291"/>
          <a:ext cx="1007417" cy="1007417"/>
        </a:xfrm>
        <a:prstGeom prst="ellipse">
          <a:avLst/>
        </a:prstGeom>
        <a:gradFill rotWithShape="0">
          <a:gsLst>
            <a:gs pos="0">
              <a:schemeClr val="dk2">
                <a:hueOff val="0"/>
                <a:satOff val="0"/>
                <a:lumOff val="0"/>
                <a:alphaOff val="0"/>
                <a:tint val="96000"/>
                <a:satMod val="120000"/>
                <a:lumMod val="120000"/>
              </a:schemeClr>
            </a:gs>
            <a:gs pos="100000">
              <a:schemeClr val="dk2">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Environment</a:t>
          </a:r>
          <a:endParaRPr lang="en-SG" sz="1600" kern="1200" dirty="0"/>
        </a:p>
      </dsp:txBody>
      <dsp:txXfrm>
        <a:off x="4218271" y="1675824"/>
        <a:ext cx="712351" cy="712351"/>
      </dsp:txXfrm>
    </dsp:sp>
    <dsp:sp modelId="{270C859B-2A0F-4A45-8115-389D5DB93496}">
      <dsp:nvSpPr>
        <dsp:cNvPr id="0" name=""/>
        <dsp:cNvSpPr/>
      </dsp:nvSpPr>
      <dsp:spPr>
        <a:xfrm>
          <a:off x="2544291" y="3054738"/>
          <a:ext cx="1007417" cy="1007417"/>
        </a:xfrm>
        <a:prstGeom prst="ellipse">
          <a:avLst/>
        </a:prstGeom>
        <a:gradFill rotWithShape="0">
          <a:gsLst>
            <a:gs pos="0">
              <a:schemeClr val="dk2">
                <a:hueOff val="0"/>
                <a:satOff val="0"/>
                <a:lumOff val="0"/>
                <a:alphaOff val="0"/>
                <a:tint val="96000"/>
                <a:satMod val="120000"/>
                <a:lumMod val="120000"/>
              </a:schemeClr>
            </a:gs>
            <a:gs pos="100000">
              <a:schemeClr val="dk2">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Affect</a:t>
          </a:r>
          <a:endParaRPr lang="en-SG" sz="1600" kern="1200" dirty="0"/>
        </a:p>
      </dsp:txBody>
      <dsp:txXfrm>
        <a:off x="2691824" y="3202271"/>
        <a:ext cx="712351" cy="712351"/>
      </dsp:txXfrm>
    </dsp:sp>
    <dsp:sp modelId="{6C7ECDB9-92F2-48FC-9ECA-9B3EDB1F6B86}">
      <dsp:nvSpPr>
        <dsp:cNvPr id="0" name=""/>
        <dsp:cNvSpPr/>
      </dsp:nvSpPr>
      <dsp:spPr>
        <a:xfrm>
          <a:off x="1031782" y="1599952"/>
          <a:ext cx="1007417" cy="1007417"/>
        </a:xfrm>
        <a:prstGeom prst="ellipse">
          <a:avLst/>
        </a:prstGeom>
        <a:gradFill rotWithShape="0">
          <a:gsLst>
            <a:gs pos="0">
              <a:schemeClr val="dk2">
                <a:hueOff val="0"/>
                <a:satOff val="0"/>
                <a:lumOff val="0"/>
                <a:alphaOff val="0"/>
                <a:tint val="96000"/>
                <a:satMod val="120000"/>
                <a:lumMod val="120000"/>
              </a:schemeClr>
            </a:gs>
            <a:gs pos="100000">
              <a:schemeClr val="dk2">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Drug stimuli</a:t>
          </a:r>
          <a:endParaRPr lang="en-SG" sz="1600" kern="1200" dirty="0"/>
        </a:p>
      </dsp:txBody>
      <dsp:txXfrm>
        <a:off x="1179315" y="1747485"/>
        <a:ext cx="712351" cy="7123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0D546-E68A-49F5-AA4B-0BFC4E99BF88}">
      <dsp:nvSpPr>
        <dsp:cNvPr id="0" name=""/>
        <dsp:cNvSpPr/>
      </dsp:nvSpPr>
      <dsp:spPr>
        <a:xfrm>
          <a:off x="2963544" y="1011"/>
          <a:ext cx="4445317" cy="802140"/>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Seeking Thrill or Belonging</a:t>
          </a:r>
          <a:endParaRPr lang="en-SG" sz="1900" kern="1200" dirty="0"/>
        </a:p>
      </dsp:txBody>
      <dsp:txXfrm>
        <a:off x="2963544" y="101279"/>
        <a:ext cx="4144515" cy="601605"/>
      </dsp:txXfrm>
    </dsp:sp>
    <dsp:sp modelId="{091CF4DD-7BC2-4DB5-BC44-FAD34AC72C4B}">
      <dsp:nvSpPr>
        <dsp:cNvPr id="0" name=""/>
        <dsp:cNvSpPr/>
      </dsp:nvSpPr>
      <dsp:spPr>
        <a:xfrm>
          <a:off x="0" y="1011"/>
          <a:ext cx="2963544" cy="8021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Setting Goals</a:t>
          </a:r>
          <a:endParaRPr lang="en-SG" sz="2200" kern="1200" dirty="0"/>
        </a:p>
      </dsp:txBody>
      <dsp:txXfrm>
        <a:off x="39157" y="40168"/>
        <a:ext cx="2885230" cy="723826"/>
      </dsp:txXfrm>
    </dsp:sp>
    <dsp:sp modelId="{A20443EE-ECC1-44D9-9D5D-DE7F18112E4B}">
      <dsp:nvSpPr>
        <dsp:cNvPr id="0" name=""/>
        <dsp:cNvSpPr/>
      </dsp:nvSpPr>
      <dsp:spPr>
        <a:xfrm>
          <a:off x="2963544" y="864097"/>
          <a:ext cx="4445317" cy="802140"/>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Drug Experimentation</a:t>
          </a:r>
          <a:endParaRPr lang="en-SG" sz="1900" kern="1200" dirty="0"/>
        </a:p>
        <a:p>
          <a:pPr marL="171450" lvl="1" indent="-171450" algn="l" defTabSz="844550">
            <a:lnSpc>
              <a:spcPct val="90000"/>
            </a:lnSpc>
            <a:spcBef>
              <a:spcPct val="0"/>
            </a:spcBef>
            <a:spcAft>
              <a:spcPct val="15000"/>
            </a:spcAft>
            <a:buChar char="••"/>
          </a:pPr>
          <a:r>
            <a:rPr lang="en-GB" sz="1900" kern="1200" dirty="0" smtClean="0"/>
            <a:t>Joining a sports activity</a:t>
          </a:r>
          <a:endParaRPr lang="en-SG" sz="1900" kern="1200" dirty="0"/>
        </a:p>
      </dsp:txBody>
      <dsp:txXfrm>
        <a:off x="2963544" y="964365"/>
        <a:ext cx="4144515" cy="601605"/>
      </dsp:txXfrm>
    </dsp:sp>
    <dsp:sp modelId="{0CBCE47F-31D5-4CD3-9CF5-AC381C9CB86D}">
      <dsp:nvSpPr>
        <dsp:cNvPr id="0" name=""/>
        <dsp:cNvSpPr/>
      </dsp:nvSpPr>
      <dsp:spPr>
        <a:xfrm>
          <a:off x="0" y="883365"/>
          <a:ext cx="2963544" cy="8021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Finding Appropriate Means</a:t>
          </a:r>
          <a:endParaRPr lang="en-SG" sz="2200" kern="1200" dirty="0"/>
        </a:p>
      </dsp:txBody>
      <dsp:txXfrm>
        <a:off x="39157" y="922522"/>
        <a:ext cx="2885230" cy="723826"/>
      </dsp:txXfrm>
    </dsp:sp>
    <dsp:sp modelId="{7EF6E039-614B-442A-B909-9D5BFEB64EC3}">
      <dsp:nvSpPr>
        <dsp:cNvPr id="0" name=""/>
        <dsp:cNvSpPr/>
      </dsp:nvSpPr>
      <dsp:spPr>
        <a:xfrm>
          <a:off x="2963544" y="1765719"/>
          <a:ext cx="4445317" cy="802140"/>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Potential Harm or Legal Consequences</a:t>
          </a:r>
        </a:p>
        <a:p>
          <a:pPr marL="171450" lvl="1" indent="-171450" algn="l" defTabSz="844550">
            <a:lnSpc>
              <a:spcPct val="90000"/>
            </a:lnSpc>
            <a:spcBef>
              <a:spcPct val="0"/>
            </a:spcBef>
            <a:spcAft>
              <a:spcPct val="15000"/>
            </a:spcAft>
            <a:buChar char="••"/>
          </a:pPr>
          <a:r>
            <a:rPr lang="en-GB" sz="1900" kern="1200" dirty="0" smtClean="0"/>
            <a:t>Overcoming fear of being judged</a:t>
          </a:r>
        </a:p>
      </dsp:txBody>
      <dsp:txXfrm>
        <a:off x="2963544" y="1865987"/>
        <a:ext cx="4144515" cy="601605"/>
      </dsp:txXfrm>
    </dsp:sp>
    <dsp:sp modelId="{237A9BC4-AD63-4E95-A0BF-AAF229A8F970}">
      <dsp:nvSpPr>
        <dsp:cNvPr id="0" name=""/>
        <dsp:cNvSpPr/>
      </dsp:nvSpPr>
      <dsp:spPr>
        <a:xfrm>
          <a:off x="0" y="1765719"/>
          <a:ext cx="2963544" cy="8021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Ignoring Distractions &amp; Negotiating Conflict</a:t>
          </a:r>
          <a:endParaRPr lang="en-SG" sz="2200" kern="1200" dirty="0"/>
        </a:p>
      </dsp:txBody>
      <dsp:txXfrm>
        <a:off x="39157" y="1804876"/>
        <a:ext cx="2885230" cy="723826"/>
      </dsp:txXfrm>
    </dsp:sp>
    <dsp:sp modelId="{35CB58D1-2B15-4568-ADAF-8BD3990B25AF}">
      <dsp:nvSpPr>
        <dsp:cNvPr id="0" name=""/>
        <dsp:cNvSpPr/>
      </dsp:nvSpPr>
      <dsp:spPr>
        <a:xfrm>
          <a:off x="2963544" y="2648073"/>
          <a:ext cx="4445317" cy="802140"/>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GB" sz="1900" kern="1200" dirty="0" smtClean="0"/>
            <a:t>Consume Drugs</a:t>
          </a:r>
        </a:p>
        <a:p>
          <a:pPr marL="171450" lvl="1" indent="-171450" algn="l" defTabSz="844550">
            <a:lnSpc>
              <a:spcPct val="90000"/>
            </a:lnSpc>
            <a:spcBef>
              <a:spcPct val="0"/>
            </a:spcBef>
            <a:spcAft>
              <a:spcPct val="15000"/>
            </a:spcAft>
            <a:buChar char="••"/>
          </a:pPr>
          <a:r>
            <a:rPr lang="en-GB" sz="1900" kern="1200" dirty="0" smtClean="0"/>
            <a:t>Sign up for taekwondo class</a:t>
          </a:r>
        </a:p>
      </dsp:txBody>
      <dsp:txXfrm>
        <a:off x="2963544" y="2748341"/>
        <a:ext cx="4144515" cy="601605"/>
      </dsp:txXfrm>
    </dsp:sp>
    <dsp:sp modelId="{9B93B259-BF23-4400-BE38-D1B29A5D0DA1}">
      <dsp:nvSpPr>
        <dsp:cNvPr id="0" name=""/>
        <dsp:cNvSpPr/>
      </dsp:nvSpPr>
      <dsp:spPr>
        <a:xfrm>
          <a:off x="0" y="2648073"/>
          <a:ext cx="2963544" cy="8021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Taking Action</a:t>
          </a:r>
        </a:p>
      </dsp:txBody>
      <dsp:txXfrm>
        <a:off x="39157" y="2687230"/>
        <a:ext cx="2885230" cy="7238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0D546-E68A-49F5-AA4B-0BFC4E99BF88}">
      <dsp:nvSpPr>
        <dsp:cNvPr id="0" name=""/>
        <dsp:cNvSpPr/>
      </dsp:nvSpPr>
      <dsp:spPr>
        <a:xfrm>
          <a:off x="2963544" y="1011"/>
          <a:ext cx="4445317" cy="802140"/>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Satisfy Curiosity or Belonging</a:t>
          </a:r>
          <a:endParaRPr lang="en-SG" sz="2000" kern="1200" dirty="0"/>
        </a:p>
      </dsp:txBody>
      <dsp:txXfrm>
        <a:off x="2963544" y="101279"/>
        <a:ext cx="4144515" cy="601605"/>
      </dsp:txXfrm>
    </dsp:sp>
    <dsp:sp modelId="{091CF4DD-7BC2-4DB5-BC44-FAD34AC72C4B}">
      <dsp:nvSpPr>
        <dsp:cNvPr id="0" name=""/>
        <dsp:cNvSpPr/>
      </dsp:nvSpPr>
      <dsp:spPr>
        <a:xfrm>
          <a:off x="0" y="1011"/>
          <a:ext cx="2963544" cy="8021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Setting Goals</a:t>
          </a:r>
          <a:endParaRPr lang="en-SG" sz="2200" kern="1200" dirty="0"/>
        </a:p>
      </dsp:txBody>
      <dsp:txXfrm>
        <a:off x="39157" y="40168"/>
        <a:ext cx="2885230" cy="723826"/>
      </dsp:txXfrm>
    </dsp:sp>
    <dsp:sp modelId="{A20443EE-ECC1-44D9-9D5D-DE7F18112E4B}">
      <dsp:nvSpPr>
        <dsp:cNvPr id="0" name=""/>
        <dsp:cNvSpPr/>
      </dsp:nvSpPr>
      <dsp:spPr>
        <a:xfrm>
          <a:off x="2963544" y="864097"/>
          <a:ext cx="4445317" cy="802140"/>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Drug Experimentation</a:t>
          </a:r>
          <a:endParaRPr lang="en-SG" sz="2000" kern="1200" dirty="0"/>
        </a:p>
      </dsp:txBody>
      <dsp:txXfrm>
        <a:off x="2963544" y="964365"/>
        <a:ext cx="4144515" cy="601605"/>
      </dsp:txXfrm>
    </dsp:sp>
    <dsp:sp modelId="{0CBCE47F-31D5-4CD3-9CF5-AC381C9CB86D}">
      <dsp:nvSpPr>
        <dsp:cNvPr id="0" name=""/>
        <dsp:cNvSpPr/>
      </dsp:nvSpPr>
      <dsp:spPr>
        <a:xfrm>
          <a:off x="0" y="883365"/>
          <a:ext cx="2963544" cy="8021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Finding Appropriate Means</a:t>
          </a:r>
          <a:endParaRPr lang="en-SG" sz="2200" kern="1200" dirty="0"/>
        </a:p>
      </dsp:txBody>
      <dsp:txXfrm>
        <a:off x="39157" y="922522"/>
        <a:ext cx="2885230" cy="723826"/>
      </dsp:txXfrm>
    </dsp:sp>
    <dsp:sp modelId="{7EF6E039-614B-442A-B909-9D5BFEB64EC3}">
      <dsp:nvSpPr>
        <dsp:cNvPr id="0" name=""/>
        <dsp:cNvSpPr/>
      </dsp:nvSpPr>
      <dsp:spPr>
        <a:xfrm>
          <a:off x="2963544" y="1765719"/>
          <a:ext cx="4445317" cy="802140"/>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Potential Harm or Legal Consequences</a:t>
          </a:r>
        </a:p>
      </dsp:txBody>
      <dsp:txXfrm>
        <a:off x="2963544" y="1865987"/>
        <a:ext cx="4144515" cy="601605"/>
      </dsp:txXfrm>
    </dsp:sp>
    <dsp:sp modelId="{237A9BC4-AD63-4E95-A0BF-AAF229A8F970}">
      <dsp:nvSpPr>
        <dsp:cNvPr id="0" name=""/>
        <dsp:cNvSpPr/>
      </dsp:nvSpPr>
      <dsp:spPr>
        <a:xfrm>
          <a:off x="0" y="1765719"/>
          <a:ext cx="2963544" cy="8021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Ignoring Distractions &amp; Negotiating Conflict</a:t>
          </a:r>
          <a:endParaRPr lang="en-SG" sz="2200" kern="1200" dirty="0"/>
        </a:p>
      </dsp:txBody>
      <dsp:txXfrm>
        <a:off x="39157" y="1804876"/>
        <a:ext cx="2885230" cy="723826"/>
      </dsp:txXfrm>
    </dsp:sp>
    <dsp:sp modelId="{35CB58D1-2B15-4568-ADAF-8BD3990B25AF}">
      <dsp:nvSpPr>
        <dsp:cNvPr id="0" name=""/>
        <dsp:cNvSpPr/>
      </dsp:nvSpPr>
      <dsp:spPr>
        <a:xfrm>
          <a:off x="2963544" y="2648073"/>
          <a:ext cx="4445317" cy="802140"/>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Consume Drugs</a:t>
          </a:r>
        </a:p>
      </dsp:txBody>
      <dsp:txXfrm>
        <a:off x="2963544" y="2748341"/>
        <a:ext cx="4144515" cy="601605"/>
      </dsp:txXfrm>
    </dsp:sp>
    <dsp:sp modelId="{9B93B259-BF23-4400-BE38-D1B29A5D0DA1}">
      <dsp:nvSpPr>
        <dsp:cNvPr id="0" name=""/>
        <dsp:cNvSpPr/>
      </dsp:nvSpPr>
      <dsp:spPr>
        <a:xfrm>
          <a:off x="0" y="2648073"/>
          <a:ext cx="2963544" cy="8021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Taking Action</a:t>
          </a:r>
        </a:p>
      </dsp:txBody>
      <dsp:txXfrm>
        <a:off x="39157" y="2687230"/>
        <a:ext cx="2885230" cy="7238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0D546-E68A-49F5-AA4B-0BFC4E99BF88}">
      <dsp:nvSpPr>
        <dsp:cNvPr id="0" name=""/>
        <dsp:cNvSpPr/>
      </dsp:nvSpPr>
      <dsp:spPr>
        <a:xfrm>
          <a:off x="2963544" y="0"/>
          <a:ext cx="4445317" cy="953965"/>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SG" sz="1400" b="0" i="0" u="none" kern="1200" dirty="0" smtClean="0"/>
            <a:t>Satisfy Curiosity </a:t>
          </a:r>
          <a:endParaRPr lang="en-SG" sz="1400" kern="1200" dirty="0"/>
        </a:p>
      </dsp:txBody>
      <dsp:txXfrm>
        <a:off x="2963544" y="119246"/>
        <a:ext cx="4087580" cy="715473"/>
      </dsp:txXfrm>
    </dsp:sp>
    <dsp:sp modelId="{091CF4DD-7BC2-4DB5-BC44-FAD34AC72C4B}">
      <dsp:nvSpPr>
        <dsp:cNvPr id="0" name=""/>
        <dsp:cNvSpPr/>
      </dsp:nvSpPr>
      <dsp:spPr>
        <a:xfrm>
          <a:off x="0" y="1202"/>
          <a:ext cx="2963544" cy="953965"/>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Setting Goals</a:t>
          </a:r>
          <a:endParaRPr lang="en-SG" sz="2200" kern="1200" dirty="0"/>
        </a:p>
      </dsp:txBody>
      <dsp:txXfrm>
        <a:off x="46569" y="47771"/>
        <a:ext cx="2870406" cy="860827"/>
      </dsp:txXfrm>
    </dsp:sp>
    <dsp:sp modelId="{A20443EE-ECC1-44D9-9D5D-DE7F18112E4B}">
      <dsp:nvSpPr>
        <dsp:cNvPr id="0" name=""/>
        <dsp:cNvSpPr/>
      </dsp:nvSpPr>
      <dsp:spPr>
        <a:xfrm>
          <a:off x="2996305" y="1027650"/>
          <a:ext cx="4412556" cy="953965"/>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SG" sz="1400" kern="1200" dirty="0" smtClean="0"/>
            <a:t>All my friends were doing it, so I just joined in the crowd for the sake of the fun. </a:t>
          </a:r>
          <a:endParaRPr lang="en-SG" sz="200" kern="1200" dirty="0"/>
        </a:p>
        <a:p>
          <a:pPr marL="114300" lvl="1" indent="-114300" algn="l" defTabSz="622300">
            <a:lnSpc>
              <a:spcPct val="90000"/>
            </a:lnSpc>
            <a:spcBef>
              <a:spcPct val="0"/>
            </a:spcBef>
            <a:spcAft>
              <a:spcPct val="15000"/>
            </a:spcAft>
            <a:buChar char="••"/>
          </a:pPr>
          <a:r>
            <a:rPr lang="en-SG" sz="1400" b="0" i="0" u="none" kern="1200" dirty="0" smtClean="0"/>
            <a:t>I saw my childhood friends taking Marijuana and getting high.. I was curious, so I did not think to say no.</a:t>
          </a:r>
          <a:br>
            <a:rPr lang="en-SG" sz="1400" b="0" i="0" u="none" kern="1200" dirty="0" smtClean="0"/>
          </a:br>
          <a:endParaRPr lang="en-SG" sz="1400" kern="1200" dirty="0"/>
        </a:p>
      </dsp:txBody>
      <dsp:txXfrm>
        <a:off x="2996305" y="1146896"/>
        <a:ext cx="4054819" cy="715473"/>
      </dsp:txXfrm>
    </dsp:sp>
    <dsp:sp modelId="{0CBCE47F-31D5-4CD3-9CF5-AC381C9CB86D}">
      <dsp:nvSpPr>
        <dsp:cNvPr id="0" name=""/>
        <dsp:cNvSpPr/>
      </dsp:nvSpPr>
      <dsp:spPr>
        <a:xfrm>
          <a:off x="3520" y="1050564"/>
          <a:ext cx="2989263" cy="953965"/>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Finding Appropriate Means</a:t>
          </a:r>
          <a:endParaRPr lang="en-SG" sz="2200" kern="1200" dirty="0"/>
        </a:p>
      </dsp:txBody>
      <dsp:txXfrm>
        <a:off x="50089" y="1097133"/>
        <a:ext cx="2896125" cy="860827"/>
      </dsp:txXfrm>
    </dsp:sp>
    <dsp:sp modelId="{7EF6E039-614B-442A-B909-9D5BFEB64EC3}">
      <dsp:nvSpPr>
        <dsp:cNvPr id="0" name=""/>
        <dsp:cNvSpPr/>
      </dsp:nvSpPr>
      <dsp:spPr>
        <a:xfrm>
          <a:off x="2963544" y="2099926"/>
          <a:ext cx="4445317" cy="953965"/>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SG" sz="1400" kern="1200" dirty="0" smtClean="0">
              <a:latin typeface="+mn-lt"/>
              <a:cs typeface="Calibri" panose="020F0502020204030204" pitchFamily="34" charset="0"/>
            </a:rPr>
            <a:t>Because around 15 to 16 years old, I left school and left home; I was so free. So I have nothing to do I try to smoke</a:t>
          </a:r>
        </a:p>
        <a:p>
          <a:pPr marL="114300" lvl="1" indent="-114300" algn="l" defTabSz="622300">
            <a:lnSpc>
              <a:spcPct val="90000"/>
            </a:lnSpc>
            <a:spcBef>
              <a:spcPct val="0"/>
            </a:spcBef>
            <a:spcAft>
              <a:spcPct val="15000"/>
            </a:spcAft>
            <a:buChar char="••"/>
          </a:pPr>
          <a:r>
            <a:rPr lang="en-SG" sz="1400" kern="1200" dirty="0" smtClean="0">
              <a:latin typeface="+mn-lt"/>
              <a:cs typeface="Calibri" panose="020F0502020204030204" pitchFamily="34" charset="0"/>
            </a:rPr>
            <a:t>“Cannabis had no addiction, makes you chill, relax.”</a:t>
          </a:r>
        </a:p>
        <a:p>
          <a:pPr marL="114300" lvl="1" indent="-114300" algn="l" defTabSz="622300">
            <a:lnSpc>
              <a:spcPct val="90000"/>
            </a:lnSpc>
            <a:spcBef>
              <a:spcPct val="0"/>
            </a:spcBef>
            <a:spcAft>
              <a:spcPct val="15000"/>
            </a:spcAft>
            <a:buChar char="••"/>
          </a:pPr>
          <a:endParaRPr lang="en-SG" sz="1400" kern="1200" dirty="0" smtClean="0">
            <a:latin typeface="+mn-lt"/>
            <a:cs typeface="Calibri" panose="020F0502020204030204" pitchFamily="34" charset="0"/>
          </a:endParaRPr>
        </a:p>
        <a:p>
          <a:pPr marL="57150" lvl="1" indent="-57150" algn="l" defTabSz="355600">
            <a:lnSpc>
              <a:spcPct val="90000"/>
            </a:lnSpc>
            <a:spcBef>
              <a:spcPct val="0"/>
            </a:spcBef>
            <a:spcAft>
              <a:spcPct val="15000"/>
            </a:spcAft>
            <a:buChar char="••"/>
          </a:pPr>
          <a:endParaRPr lang="en-GB" sz="800" kern="1200" dirty="0" smtClean="0"/>
        </a:p>
      </dsp:txBody>
      <dsp:txXfrm>
        <a:off x="2963544" y="2219172"/>
        <a:ext cx="4087580" cy="715473"/>
      </dsp:txXfrm>
    </dsp:sp>
    <dsp:sp modelId="{237A9BC4-AD63-4E95-A0BF-AAF229A8F970}">
      <dsp:nvSpPr>
        <dsp:cNvPr id="0" name=""/>
        <dsp:cNvSpPr/>
      </dsp:nvSpPr>
      <dsp:spPr>
        <a:xfrm>
          <a:off x="0" y="2099926"/>
          <a:ext cx="2963544" cy="953965"/>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Ignoring Distractions &amp; Negotiating Conflict</a:t>
          </a:r>
          <a:endParaRPr lang="en-SG" sz="2200" kern="1200" dirty="0"/>
        </a:p>
      </dsp:txBody>
      <dsp:txXfrm>
        <a:off x="46569" y="2146495"/>
        <a:ext cx="2870406" cy="860827"/>
      </dsp:txXfrm>
    </dsp:sp>
    <dsp:sp modelId="{35CB58D1-2B15-4568-ADAF-8BD3990B25AF}">
      <dsp:nvSpPr>
        <dsp:cNvPr id="0" name=""/>
        <dsp:cNvSpPr/>
      </dsp:nvSpPr>
      <dsp:spPr>
        <a:xfrm>
          <a:off x="2963544" y="3149288"/>
          <a:ext cx="4445317" cy="953965"/>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SG" sz="1400" kern="1200" dirty="0" smtClean="0">
              <a:latin typeface="+mn-lt"/>
              <a:cs typeface="Calibri" panose="020F0502020204030204" pitchFamily="34" charset="0"/>
            </a:rPr>
            <a:t> Friends were smoking Cannabis when hanging out, I nothing to do, was bored, so just try. </a:t>
          </a:r>
          <a:endParaRPr lang="en-GB" kern="1200" dirty="0" smtClean="0"/>
        </a:p>
        <a:p>
          <a:pPr marL="0" marR="0" lvl="1" indent="0" algn="l" defTabSz="914400" eaLnBrk="1" fontAlgn="auto" latinLnBrk="0" hangingPunct="1">
            <a:lnSpc>
              <a:spcPct val="100000"/>
            </a:lnSpc>
            <a:spcBef>
              <a:spcPct val="0"/>
            </a:spcBef>
            <a:spcAft>
              <a:spcPts val="0"/>
            </a:spcAft>
            <a:buClrTx/>
            <a:buSzTx/>
            <a:buFontTx/>
            <a:buChar char="••"/>
            <a:tabLst/>
            <a:defRPr/>
          </a:pPr>
          <a:r>
            <a:rPr lang="en-SG" sz="1400" kern="1200" dirty="0" smtClean="0"/>
            <a:t>Heroin I just take for excitement.</a:t>
          </a:r>
          <a:endParaRPr lang="en-GB" sz="3600" kern="1200" dirty="0" smtClean="0"/>
        </a:p>
      </dsp:txBody>
      <dsp:txXfrm>
        <a:off x="2963544" y="3268534"/>
        <a:ext cx="4087580" cy="715473"/>
      </dsp:txXfrm>
    </dsp:sp>
    <dsp:sp modelId="{9B93B259-BF23-4400-BE38-D1B29A5D0DA1}">
      <dsp:nvSpPr>
        <dsp:cNvPr id="0" name=""/>
        <dsp:cNvSpPr/>
      </dsp:nvSpPr>
      <dsp:spPr>
        <a:xfrm>
          <a:off x="0" y="3149288"/>
          <a:ext cx="2963544" cy="953965"/>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Taking Action</a:t>
          </a:r>
        </a:p>
      </dsp:txBody>
      <dsp:txXfrm>
        <a:off x="46569" y="3195857"/>
        <a:ext cx="2870406" cy="8608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0D546-E68A-49F5-AA4B-0BFC4E99BF88}">
      <dsp:nvSpPr>
        <dsp:cNvPr id="0" name=""/>
        <dsp:cNvSpPr/>
      </dsp:nvSpPr>
      <dsp:spPr>
        <a:xfrm>
          <a:off x="2963544" y="1011"/>
          <a:ext cx="4445317" cy="802140"/>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Drug Consumption</a:t>
          </a:r>
          <a:endParaRPr lang="en-SG" sz="2000" kern="1200" dirty="0"/>
        </a:p>
      </dsp:txBody>
      <dsp:txXfrm>
        <a:off x="2963544" y="101279"/>
        <a:ext cx="4144515" cy="601605"/>
      </dsp:txXfrm>
    </dsp:sp>
    <dsp:sp modelId="{091CF4DD-7BC2-4DB5-BC44-FAD34AC72C4B}">
      <dsp:nvSpPr>
        <dsp:cNvPr id="0" name=""/>
        <dsp:cNvSpPr/>
      </dsp:nvSpPr>
      <dsp:spPr>
        <a:xfrm>
          <a:off x="0" y="1011"/>
          <a:ext cx="2963544" cy="8021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Setting Goals</a:t>
          </a:r>
          <a:endParaRPr lang="en-SG" sz="2200" kern="1200" dirty="0"/>
        </a:p>
      </dsp:txBody>
      <dsp:txXfrm>
        <a:off x="39157" y="40168"/>
        <a:ext cx="2885230" cy="723826"/>
      </dsp:txXfrm>
    </dsp:sp>
    <dsp:sp modelId="{A20443EE-ECC1-44D9-9D5D-DE7F18112E4B}">
      <dsp:nvSpPr>
        <dsp:cNvPr id="0" name=""/>
        <dsp:cNvSpPr/>
      </dsp:nvSpPr>
      <dsp:spPr>
        <a:xfrm>
          <a:off x="2963544" y="883365"/>
          <a:ext cx="4445317" cy="802140"/>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Oral / Intravenous Abuse</a:t>
          </a:r>
          <a:endParaRPr lang="en-SG" sz="2000" kern="1200" dirty="0"/>
        </a:p>
      </dsp:txBody>
      <dsp:txXfrm>
        <a:off x="2963544" y="983633"/>
        <a:ext cx="4144515" cy="601605"/>
      </dsp:txXfrm>
    </dsp:sp>
    <dsp:sp modelId="{0CBCE47F-31D5-4CD3-9CF5-AC381C9CB86D}">
      <dsp:nvSpPr>
        <dsp:cNvPr id="0" name=""/>
        <dsp:cNvSpPr/>
      </dsp:nvSpPr>
      <dsp:spPr>
        <a:xfrm>
          <a:off x="0" y="883365"/>
          <a:ext cx="2963544" cy="8021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Finding Appropriate Means</a:t>
          </a:r>
          <a:endParaRPr lang="en-SG" sz="2200" kern="1200" dirty="0"/>
        </a:p>
      </dsp:txBody>
      <dsp:txXfrm>
        <a:off x="39157" y="922522"/>
        <a:ext cx="2885230" cy="723826"/>
      </dsp:txXfrm>
    </dsp:sp>
    <dsp:sp modelId="{7EF6E039-614B-442A-B909-9D5BFEB64EC3}">
      <dsp:nvSpPr>
        <dsp:cNvPr id="0" name=""/>
        <dsp:cNvSpPr/>
      </dsp:nvSpPr>
      <dsp:spPr>
        <a:xfrm>
          <a:off x="2963544" y="1765719"/>
          <a:ext cx="4445317" cy="802140"/>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Potential Harm or Legal Consequences</a:t>
          </a:r>
        </a:p>
      </dsp:txBody>
      <dsp:txXfrm>
        <a:off x="2963544" y="1865987"/>
        <a:ext cx="4144515" cy="601605"/>
      </dsp:txXfrm>
    </dsp:sp>
    <dsp:sp modelId="{237A9BC4-AD63-4E95-A0BF-AAF229A8F970}">
      <dsp:nvSpPr>
        <dsp:cNvPr id="0" name=""/>
        <dsp:cNvSpPr/>
      </dsp:nvSpPr>
      <dsp:spPr>
        <a:xfrm>
          <a:off x="0" y="1765719"/>
          <a:ext cx="2963544" cy="8021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Ignoring Distractions &amp; Negotiating Conflict</a:t>
          </a:r>
          <a:endParaRPr lang="en-SG" sz="2200" kern="1200" dirty="0"/>
        </a:p>
      </dsp:txBody>
      <dsp:txXfrm>
        <a:off x="39157" y="1804876"/>
        <a:ext cx="2885230" cy="723826"/>
      </dsp:txXfrm>
    </dsp:sp>
    <dsp:sp modelId="{35CB58D1-2B15-4568-ADAF-8BD3990B25AF}">
      <dsp:nvSpPr>
        <dsp:cNvPr id="0" name=""/>
        <dsp:cNvSpPr/>
      </dsp:nvSpPr>
      <dsp:spPr>
        <a:xfrm>
          <a:off x="2963544" y="2648073"/>
          <a:ext cx="4445317" cy="802140"/>
        </a:xfrm>
        <a:prstGeom prst="rightArrow">
          <a:avLst>
            <a:gd name="adj1" fmla="val 75000"/>
            <a:gd name="adj2" fmla="val 50000"/>
          </a:avLst>
        </a:prstGeom>
        <a:solidFill>
          <a:schemeClr val="dk2">
            <a:alpha val="90000"/>
            <a:tint val="40000"/>
            <a:hueOff val="0"/>
            <a:satOff val="0"/>
            <a:lumOff val="0"/>
            <a:alphaOff val="0"/>
          </a:schemeClr>
        </a:solidFill>
        <a:ln w="15875"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GB" sz="2000" kern="1200" dirty="0" smtClean="0"/>
            <a:t>Find drugs at all costs</a:t>
          </a:r>
        </a:p>
      </dsp:txBody>
      <dsp:txXfrm>
        <a:off x="2963544" y="2748341"/>
        <a:ext cx="4144515" cy="601605"/>
      </dsp:txXfrm>
    </dsp:sp>
    <dsp:sp modelId="{9B93B259-BF23-4400-BE38-D1B29A5D0DA1}">
      <dsp:nvSpPr>
        <dsp:cNvPr id="0" name=""/>
        <dsp:cNvSpPr/>
      </dsp:nvSpPr>
      <dsp:spPr>
        <a:xfrm>
          <a:off x="0" y="2648073"/>
          <a:ext cx="2963544" cy="8021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GB" sz="2200" kern="1200" dirty="0" smtClean="0"/>
            <a:t>Taking Action</a:t>
          </a:r>
        </a:p>
      </dsp:txBody>
      <dsp:txXfrm>
        <a:off x="39157" y="2687230"/>
        <a:ext cx="2885230" cy="7238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293E1-E176-4AF8-A157-5582D9723849}">
      <dsp:nvSpPr>
        <dsp:cNvPr id="0" name=""/>
        <dsp:cNvSpPr/>
      </dsp:nvSpPr>
      <dsp:spPr>
        <a:xfrm rot="21300000">
          <a:off x="18706" y="1685100"/>
          <a:ext cx="6058586" cy="693799"/>
        </a:xfrm>
        <a:prstGeom prst="mathMinus">
          <a:avLst/>
        </a:prstGeom>
        <a:solidFill>
          <a:schemeClr val="dk2">
            <a:tint val="60000"/>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E917D3-8C5D-4A1F-8569-C99F4E0FDB9E}">
      <dsp:nvSpPr>
        <dsp:cNvPr id="0" name=""/>
        <dsp:cNvSpPr/>
      </dsp:nvSpPr>
      <dsp:spPr>
        <a:xfrm>
          <a:off x="731520" y="203200"/>
          <a:ext cx="1828800" cy="1625600"/>
        </a:xfrm>
        <a:prstGeom prst="downArrow">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B9E7F4-EDAC-4C16-8F14-26A95E369C81}">
      <dsp:nvSpPr>
        <dsp:cNvPr id="0" name=""/>
        <dsp:cNvSpPr/>
      </dsp:nvSpPr>
      <dsp:spPr>
        <a:xfrm>
          <a:off x="3230880"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l" defTabSz="933450">
            <a:lnSpc>
              <a:spcPct val="90000"/>
            </a:lnSpc>
            <a:spcBef>
              <a:spcPct val="0"/>
            </a:spcBef>
            <a:spcAft>
              <a:spcPct val="35000"/>
            </a:spcAft>
          </a:pPr>
          <a:r>
            <a:rPr lang="en-GB" sz="2100" kern="1200" dirty="0" smtClean="0"/>
            <a:t>Negative Expectancies</a:t>
          </a:r>
          <a:endParaRPr lang="en-SG" sz="2100" kern="1200" dirty="0"/>
        </a:p>
        <a:p>
          <a:pPr marL="171450" lvl="1" indent="-171450" algn="l" defTabSz="711200">
            <a:lnSpc>
              <a:spcPct val="90000"/>
            </a:lnSpc>
            <a:spcBef>
              <a:spcPct val="0"/>
            </a:spcBef>
            <a:spcAft>
              <a:spcPct val="15000"/>
            </a:spcAft>
            <a:buChar char="••"/>
          </a:pPr>
          <a:r>
            <a:rPr lang="en-GB" sz="1600" kern="1200" dirty="0" smtClean="0"/>
            <a:t>Removal of withdrawal symptoms</a:t>
          </a:r>
          <a:endParaRPr lang="en-SG" sz="1600" kern="1200" dirty="0"/>
        </a:p>
      </dsp:txBody>
      <dsp:txXfrm>
        <a:off x="3230880" y="0"/>
        <a:ext cx="1950720" cy="1706880"/>
      </dsp:txXfrm>
    </dsp:sp>
    <dsp:sp modelId="{E08978CA-296B-4414-8B96-87D5E2203816}">
      <dsp:nvSpPr>
        <dsp:cNvPr id="0" name=""/>
        <dsp:cNvSpPr/>
      </dsp:nvSpPr>
      <dsp:spPr>
        <a:xfrm>
          <a:off x="3535680" y="2235200"/>
          <a:ext cx="1828800" cy="1625600"/>
        </a:xfrm>
        <a:prstGeom prst="upArrow">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078380-9D98-4284-A3F5-6B9DB1A8825F}">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l" defTabSz="933450">
            <a:lnSpc>
              <a:spcPct val="90000"/>
            </a:lnSpc>
            <a:spcBef>
              <a:spcPct val="0"/>
            </a:spcBef>
            <a:spcAft>
              <a:spcPct val="35000"/>
            </a:spcAft>
          </a:pPr>
          <a:r>
            <a:rPr lang="en-GB" sz="2100" kern="1200" dirty="0" smtClean="0"/>
            <a:t>Positive Expectancies</a:t>
          </a:r>
          <a:endParaRPr lang="en-SG" sz="2100" kern="1200" dirty="0"/>
        </a:p>
        <a:p>
          <a:pPr marL="171450" lvl="1" indent="-171450" algn="l" defTabSz="711200">
            <a:lnSpc>
              <a:spcPct val="90000"/>
            </a:lnSpc>
            <a:spcBef>
              <a:spcPct val="0"/>
            </a:spcBef>
            <a:spcAft>
              <a:spcPct val="15000"/>
            </a:spcAft>
            <a:buChar char="••"/>
          </a:pPr>
          <a:r>
            <a:rPr lang="en-GB" sz="1600" kern="1200" dirty="0" smtClean="0"/>
            <a:t>Anticipation of euphoria</a:t>
          </a:r>
          <a:endParaRPr lang="en-SG" sz="1600" kern="1200" dirty="0"/>
        </a:p>
      </dsp:txBody>
      <dsp:txXfrm>
        <a:off x="914400" y="2357120"/>
        <a:ext cx="1950720" cy="17068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293E1-E176-4AF8-A157-5582D9723849}">
      <dsp:nvSpPr>
        <dsp:cNvPr id="0" name=""/>
        <dsp:cNvSpPr/>
      </dsp:nvSpPr>
      <dsp:spPr>
        <a:xfrm rot="21300000">
          <a:off x="20844" y="1853605"/>
          <a:ext cx="6750727" cy="773060"/>
        </a:xfrm>
        <a:prstGeom prst="mathMinus">
          <a:avLst/>
        </a:prstGeom>
        <a:solidFill>
          <a:schemeClr val="dk2">
            <a:tint val="60000"/>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E917D3-8C5D-4A1F-8569-C99F4E0FDB9E}">
      <dsp:nvSpPr>
        <dsp:cNvPr id="0" name=""/>
        <dsp:cNvSpPr/>
      </dsp:nvSpPr>
      <dsp:spPr>
        <a:xfrm>
          <a:off x="815089" y="224013"/>
          <a:ext cx="2037724" cy="1792108"/>
        </a:xfrm>
        <a:prstGeom prst="downArrow">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B9E7F4-EDAC-4C16-8F14-26A95E369C81}">
      <dsp:nvSpPr>
        <dsp:cNvPr id="0" name=""/>
        <dsp:cNvSpPr/>
      </dsp:nvSpPr>
      <dsp:spPr>
        <a:xfrm>
          <a:off x="3088886" y="0"/>
          <a:ext cx="3195761" cy="1881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t>Negative Expectancies</a:t>
          </a:r>
          <a:endParaRPr lang="en-SG" sz="1600" kern="1200" dirty="0"/>
        </a:p>
        <a:p>
          <a:pPr marL="114300" lvl="1" indent="-114300" algn="l" defTabSz="533400">
            <a:lnSpc>
              <a:spcPct val="90000"/>
            </a:lnSpc>
            <a:spcBef>
              <a:spcPct val="0"/>
            </a:spcBef>
            <a:spcAft>
              <a:spcPct val="15000"/>
            </a:spcAft>
            <a:buChar char="••"/>
          </a:pPr>
          <a:r>
            <a:rPr lang="en-SG" sz="1200" kern="1200" dirty="0" smtClean="0"/>
            <a:t>Continued to smoke (heroin) because cannot take the withdrawal – body aches, vomiting, diarrhoea, running nose). Take not because of the craving but because of withdrawal (from heroin). </a:t>
          </a:r>
          <a:endParaRPr lang="en-SG" sz="1200" kern="1200" dirty="0"/>
        </a:p>
        <a:p>
          <a:pPr marL="114300" lvl="1" indent="-114300" algn="l" defTabSz="533400">
            <a:lnSpc>
              <a:spcPct val="90000"/>
            </a:lnSpc>
            <a:spcBef>
              <a:spcPct val="0"/>
            </a:spcBef>
            <a:spcAft>
              <a:spcPct val="15000"/>
            </a:spcAft>
            <a:buChar char="••"/>
          </a:pPr>
          <a:r>
            <a:rPr lang="en-SG" sz="1200" kern="1200" dirty="0" smtClean="0"/>
            <a:t>Another reason I go back to Heroin is because of the “</a:t>
          </a:r>
          <a:r>
            <a:rPr lang="en-SG" sz="1200" kern="1200" dirty="0" err="1" smtClean="0"/>
            <a:t>sakit</a:t>
          </a:r>
          <a:r>
            <a:rPr lang="en-SG" sz="1200" kern="1200" dirty="0" smtClean="0"/>
            <a:t>” (pain/withdrawals). If I didn’t get this thing I will have the pain.</a:t>
          </a:r>
          <a:endParaRPr lang="en-SG" sz="1200" kern="1200" dirty="0"/>
        </a:p>
        <a:p>
          <a:pPr marL="114300" lvl="1" indent="-114300" algn="l" defTabSz="533400">
            <a:lnSpc>
              <a:spcPct val="90000"/>
            </a:lnSpc>
            <a:spcBef>
              <a:spcPct val="0"/>
            </a:spcBef>
            <a:spcAft>
              <a:spcPct val="15000"/>
            </a:spcAft>
            <a:buChar char="••"/>
          </a:pPr>
          <a:endParaRPr lang="en-SG" sz="1200" kern="1200" dirty="0"/>
        </a:p>
      </dsp:txBody>
      <dsp:txXfrm>
        <a:off x="3088886" y="0"/>
        <a:ext cx="3195761" cy="1881714"/>
      </dsp:txXfrm>
    </dsp:sp>
    <dsp:sp modelId="{E08978CA-296B-4414-8B96-87D5E2203816}">
      <dsp:nvSpPr>
        <dsp:cNvPr id="0" name=""/>
        <dsp:cNvSpPr/>
      </dsp:nvSpPr>
      <dsp:spPr>
        <a:xfrm>
          <a:off x="3939601" y="2464149"/>
          <a:ext cx="2037724" cy="1792108"/>
        </a:xfrm>
        <a:prstGeom prst="upArrow">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078380-9D98-4284-A3F5-6B9DB1A8825F}">
      <dsp:nvSpPr>
        <dsp:cNvPr id="0" name=""/>
        <dsp:cNvSpPr/>
      </dsp:nvSpPr>
      <dsp:spPr>
        <a:xfrm>
          <a:off x="311701" y="2598557"/>
          <a:ext cx="3516689" cy="1881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t>Positive Expectancies</a:t>
          </a:r>
          <a:endParaRPr lang="en-SG" sz="1600" kern="1200" dirty="0"/>
        </a:p>
        <a:p>
          <a:pPr marL="114300" lvl="1" indent="-114300" algn="l" defTabSz="533400">
            <a:lnSpc>
              <a:spcPct val="90000"/>
            </a:lnSpc>
            <a:spcBef>
              <a:spcPct val="0"/>
            </a:spcBef>
            <a:spcAft>
              <a:spcPct val="15000"/>
            </a:spcAft>
            <a:buChar char="••"/>
          </a:pPr>
          <a:r>
            <a:rPr lang="en-SG" sz="1200" kern="1200" dirty="0" smtClean="0"/>
            <a:t>Yes. I like the euphoria effect. [It's] like joy like that, because we all drug addicts have the feeling and the mind that you cannot think of anything [other than drugs] – if I don’t do drug I don’t know what to do. And if got money also doesn’t know what to do with the money, [so] then have money then just take drug. If no drug, the emptiness cannot match (nothing can match the effects given by drugs).</a:t>
          </a:r>
          <a:endParaRPr lang="en-SG" sz="1200" kern="1200" dirty="0"/>
        </a:p>
        <a:p>
          <a:pPr marL="114300" lvl="1" indent="-114300" algn="l" defTabSz="533400">
            <a:lnSpc>
              <a:spcPct val="90000"/>
            </a:lnSpc>
            <a:spcBef>
              <a:spcPct val="0"/>
            </a:spcBef>
            <a:spcAft>
              <a:spcPct val="15000"/>
            </a:spcAft>
            <a:buChar char="••"/>
          </a:pPr>
          <a:r>
            <a:rPr lang="en-SG" sz="1200" kern="1200" dirty="0" smtClean="0"/>
            <a:t>I use Ecstasy twice a week because I just want to, it’s just for a moment of euphoria, like very happy. </a:t>
          </a:r>
          <a:endParaRPr lang="en-SG" sz="1200" kern="1200" dirty="0"/>
        </a:p>
      </dsp:txBody>
      <dsp:txXfrm>
        <a:off x="311701" y="2598557"/>
        <a:ext cx="3516689" cy="188171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C981D-B5B8-4C15-A873-57B4973954F1}">
      <dsp:nvSpPr>
        <dsp:cNvPr id="0" name=""/>
        <dsp:cNvSpPr/>
      </dsp:nvSpPr>
      <dsp:spPr>
        <a:xfrm>
          <a:off x="1497538" y="469236"/>
          <a:ext cx="3125428" cy="3125428"/>
        </a:xfrm>
        <a:prstGeom prst="blockArc">
          <a:avLst>
            <a:gd name="adj1" fmla="val 10638439"/>
            <a:gd name="adj2" fmla="val 16172404"/>
            <a:gd name="adj3" fmla="val 4642"/>
          </a:avLst>
        </a:prstGeom>
        <a:gradFill rotWithShape="0">
          <a:gsLst>
            <a:gs pos="0">
              <a:schemeClr val="dk2">
                <a:tint val="60000"/>
                <a:hueOff val="0"/>
                <a:satOff val="0"/>
                <a:lumOff val="0"/>
                <a:alphaOff val="0"/>
                <a:tint val="96000"/>
                <a:satMod val="120000"/>
                <a:lumMod val="120000"/>
              </a:schemeClr>
            </a:gs>
            <a:gs pos="100000">
              <a:schemeClr val="dk2">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tint val="60000"/>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sp>
    <dsp:sp modelId="{9146676F-46E1-4615-A7E8-0E0BD4D3AF22}">
      <dsp:nvSpPr>
        <dsp:cNvPr id="0" name=""/>
        <dsp:cNvSpPr/>
      </dsp:nvSpPr>
      <dsp:spPr>
        <a:xfrm>
          <a:off x="1497543" y="469334"/>
          <a:ext cx="3125428" cy="3125428"/>
        </a:xfrm>
        <a:prstGeom prst="blockArc">
          <a:avLst>
            <a:gd name="adj1" fmla="val 5427607"/>
            <a:gd name="adj2" fmla="val 10638661"/>
            <a:gd name="adj3" fmla="val 4642"/>
          </a:avLst>
        </a:prstGeom>
        <a:gradFill rotWithShape="0">
          <a:gsLst>
            <a:gs pos="0">
              <a:schemeClr val="dk2">
                <a:tint val="60000"/>
                <a:hueOff val="0"/>
                <a:satOff val="0"/>
                <a:lumOff val="0"/>
                <a:alphaOff val="0"/>
                <a:tint val="96000"/>
                <a:satMod val="120000"/>
                <a:lumMod val="120000"/>
              </a:schemeClr>
            </a:gs>
            <a:gs pos="100000">
              <a:schemeClr val="dk2">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tint val="60000"/>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sp>
    <dsp:sp modelId="{943321F8-FA33-42C4-B5AA-DB1DF8B23468}">
      <dsp:nvSpPr>
        <dsp:cNvPr id="0" name=""/>
        <dsp:cNvSpPr/>
      </dsp:nvSpPr>
      <dsp:spPr>
        <a:xfrm>
          <a:off x="1485285" y="469285"/>
          <a:ext cx="3125428" cy="3125428"/>
        </a:xfrm>
        <a:prstGeom prst="blockArc">
          <a:avLst>
            <a:gd name="adj1" fmla="val 0"/>
            <a:gd name="adj2" fmla="val 5400000"/>
            <a:gd name="adj3" fmla="val 4642"/>
          </a:avLst>
        </a:prstGeom>
        <a:gradFill rotWithShape="0">
          <a:gsLst>
            <a:gs pos="0">
              <a:schemeClr val="dk2">
                <a:tint val="60000"/>
                <a:hueOff val="0"/>
                <a:satOff val="0"/>
                <a:lumOff val="0"/>
                <a:alphaOff val="0"/>
                <a:tint val="96000"/>
                <a:satMod val="120000"/>
                <a:lumMod val="120000"/>
              </a:schemeClr>
            </a:gs>
            <a:gs pos="100000">
              <a:schemeClr val="dk2">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tint val="60000"/>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sp>
    <dsp:sp modelId="{C086C3BA-5753-4CC0-9E61-D18CA7FAFEA6}">
      <dsp:nvSpPr>
        <dsp:cNvPr id="0" name=""/>
        <dsp:cNvSpPr/>
      </dsp:nvSpPr>
      <dsp:spPr>
        <a:xfrm>
          <a:off x="1485285" y="469285"/>
          <a:ext cx="3125428" cy="3125428"/>
        </a:xfrm>
        <a:prstGeom prst="blockArc">
          <a:avLst>
            <a:gd name="adj1" fmla="val 16200000"/>
            <a:gd name="adj2" fmla="val 0"/>
            <a:gd name="adj3" fmla="val 4642"/>
          </a:avLst>
        </a:prstGeom>
        <a:gradFill rotWithShape="0">
          <a:gsLst>
            <a:gs pos="0">
              <a:schemeClr val="dk2">
                <a:tint val="60000"/>
                <a:hueOff val="0"/>
                <a:satOff val="0"/>
                <a:lumOff val="0"/>
                <a:alphaOff val="0"/>
                <a:tint val="96000"/>
                <a:satMod val="120000"/>
                <a:lumMod val="120000"/>
              </a:schemeClr>
            </a:gs>
            <a:gs pos="100000">
              <a:schemeClr val="dk2">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tint val="60000"/>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sp>
    <dsp:sp modelId="{87020EDE-40BF-47D3-B3A6-09F1BFC30158}">
      <dsp:nvSpPr>
        <dsp:cNvPr id="0" name=""/>
        <dsp:cNvSpPr/>
      </dsp:nvSpPr>
      <dsp:spPr>
        <a:xfrm>
          <a:off x="2328416" y="1312416"/>
          <a:ext cx="1439167" cy="1439167"/>
        </a:xfrm>
        <a:prstGeom prst="ellipse">
          <a:avLst/>
        </a:prstGeom>
        <a:gradFill rotWithShape="0">
          <a:gsLst>
            <a:gs pos="0">
              <a:schemeClr val="dk2">
                <a:hueOff val="0"/>
                <a:satOff val="0"/>
                <a:lumOff val="0"/>
                <a:alphaOff val="0"/>
                <a:tint val="96000"/>
                <a:satMod val="120000"/>
                <a:lumMod val="120000"/>
              </a:schemeClr>
            </a:gs>
            <a:gs pos="100000">
              <a:schemeClr val="dk2">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GB" sz="3300" kern="1200" dirty="0" smtClean="0"/>
            <a:t>Drug Cues</a:t>
          </a:r>
          <a:endParaRPr lang="en-SG" sz="3300" kern="1200" dirty="0"/>
        </a:p>
      </dsp:txBody>
      <dsp:txXfrm>
        <a:off x="2539177" y="1523177"/>
        <a:ext cx="1017645" cy="1017645"/>
      </dsp:txXfrm>
    </dsp:sp>
    <dsp:sp modelId="{FFA9CC77-9B71-4ED4-B2E6-B5E3A85A852B}">
      <dsp:nvSpPr>
        <dsp:cNvPr id="0" name=""/>
        <dsp:cNvSpPr/>
      </dsp:nvSpPr>
      <dsp:spPr>
        <a:xfrm>
          <a:off x="2544291" y="1843"/>
          <a:ext cx="1007417" cy="1007417"/>
        </a:xfrm>
        <a:prstGeom prst="ellipse">
          <a:avLst/>
        </a:prstGeom>
        <a:gradFill rotWithShape="0">
          <a:gsLst>
            <a:gs pos="0">
              <a:schemeClr val="dk2">
                <a:hueOff val="0"/>
                <a:satOff val="0"/>
                <a:lumOff val="0"/>
                <a:alphaOff val="0"/>
                <a:tint val="96000"/>
                <a:satMod val="120000"/>
                <a:lumMod val="120000"/>
              </a:schemeClr>
            </a:gs>
            <a:gs pos="100000">
              <a:schemeClr val="dk2">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Drugs</a:t>
          </a:r>
          <a:endParaRPr lang="en-SG" sz="1600" kern="1200" dirty="0"/>
        </a:p>
      </dsp:txBody>
      <dsp:txXfrm>
        <a:off x="2691824" y="149376"/>
        <a:ext cx="712351" cy="712351"/>
      </dsp:txXfrm>
    </dsp:sp>
    <dsp:sp modelId="{CDA86F6C-C568-45D4-98E4-C6517BCD596A}">
      <dsp:nvSpPr>
        <dsp:cNvPr id="0" name=""/>
        <dsp:cNvSpPr/>
      </dsp:nvSpPr>
      <dsp:spPr>
        <a:xfrm>
          <a:off x="4070738" y="1528291"/>
          <a:ext cx="1007417" cy="1007417"/>
        </a:xfrm>
        <a:prstGeom prst="ellipse">
          <a:avLst/>
        </a:prstGeom>
        <a:gradFill rotWithShape="0">
          <a:gsLst>
            <a:gs pos="0">
              <a:schemeClr val="dk2">
                <a:hueOff val="0"/>
                <a:satOff val="0"/>
                <a:lumOff val="0"/>
                <a:alphaOff val="0"/>
                <a:tint val="96000"/>
                <a:satMod val="120000"/>
                <a:lumMod val="120000"/>
              </a:schemeClr>
            </a:gs>
            <a:gs pos="100000">
              <a:schemeClr val="dk2">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Environment</a:t>
          </a:r>
          <a:endParaRPr lang="en-SG" sz="1600" kern="1200" dirty="0"/>
        </a:p>
      </dsp:txBody>
      <dsp:txXfrm>
        <a:off x="4218271" y="1675824"/>
        <a:ext cx="712351" cy="712351"/>
      </dsp:txXfrm>
    </dsp:sp>
    <dsp:sp modelId="{270C859B-2A0F-4A45-8115-389D5DB93496}">
      <dsp:nvSpPr>
        <dsp:cNvPr id="0" name=""/>
        <dsp:cNvSpPr/>
      </dsp:nvSpPr>
      <dsp:spPr>
        <a:xfrm>
          <a:off x="2544291" y="3054738"/>
          <a:ext cx="1007417" cy="1007417"/>
        </a:xfrm>
        <a:prstGeom prst="ellipse">
          <a:avLst/>
        </a:prstGeom>
        <a:gradFill rotWithShape="0">
          <a:gsLst>
            <a:gs pos="0">
              <a:schemeClr val="dk2">
                <a:hueOff val="0"/>
                <a:satOff val="0"/>
                <a:lumOff val="0"/>
                <a:alphaOff val="0"/>
                <a:tint val="96000"/>
                <a:satMod val="120000"/>
                <a:lumMod val="120000"/>
              </a:schemeClr>
            </a:gs>
            <a:gs pos="100000">
              <a:schemeClr val="dk2">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Affect</a:t>
          </a:r>
          <a:endParaRPr lang="en-SG" sz="1600" kern="1200" dirty="0"/>
        </a:p>
      </dsp:txBody>
      <dsp:txXfrm>
        <a:off x="2691824" y="3202271"/>
        <a:ext cx="712351" cy="712351"/>
      </dsp:txXfrm>
    </dsp:sp>
    <dsp:sp modelId="{6C7ECDB9-92F2-48FC-9ECA-9B3EDB1F6B86}">
      <dsp:nvSpPr>
        <dsp:cNvPr id="0" name=""/>
        <dsp:cNvSpPr/>
      </dsp:nvSpPr>
      <dsp:spPr>
        <a:xfrm>
          <a:off x="1031782" y="1599952"/>
          <a:ext cx="1007417" cy="1007417"/>
        </a:xfrm>
        <a:prstGeom prst="ellipse">
          <a:avLst/>
        </a:prstGeom>
        <a:gradFill rotWithShape="0">
          <a:gsLst>
            <a:gs pos="0">
              <a:schemeClr val="dk2">
                <a:hueOff val="0"/>
                <a:satOff val="0"/>
                <a:lumOff val="0"/>
                <a:alphaOff val="0"/>
                <a:tint val="96000"/>
                <a:satMod val="120000"/>
                <a:lumMod val="120000"/>
              </a:schemeClr>
            </a:gs>
            <a:gs pos="100000">
              <a:schemeClr val="dk2">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dk2">
              <a:hueOff val="0"/>
              <a:satOff val="0"/>
              <a:lumOff val="0"/>
              <a:alphaOff val="0"/>
              <a:shade val="25000"/>
              <a:satMod val="18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Drug stimuli</a:t>
          </a:r>
          <a:endParaRPr lang="en-SG" sz="1600" kern="1200" dirty="0"/>
        </a:p>
      </dsp:txBody>
      <dsp:txXfrm>
        <a:off x="1179315" y="1747485"/>
        <a:ext cx="712351" cy="712351"/>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BB5D68-C41E-44DC-8E85-07649F80731F}" type="datetimeFigureOut">
              <a:rPr lang="en-SG" smtClean="0"/>
              <a:pPr/>
              <a:t>4/10/2014</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661E71-6BDF-43B1-AD25-F02E1F89748D}" type="slidenum">
              <a:rPr lang="en-SG" smtClean="0"/>
              <a:pPr/>
              <a:t>‹#›</a:t>
            </a:fld>
            <a:endParaRPr lang="en-SG"/>
          </a:p>
        </p:txBody>
      </p:sp>
    </p:spTree>
    <p:extLst>
      <p:ext uri="{BB962C8B-B14F-4D97-AF65-F5344CB8AC3E}">
        <p14:creationId xmlns:p14="http://schemas.microsoft.com/office/powerpoint/2010/main" xmlns="" val="3973250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20661E71-6BDF-43B1-AD25-F02E1F89748D}" type="slidenum">
              <a:rPr lang="en-SG" smtClean="0"/>
              <a:pPr/>
              <a:t>3</a:t>
            </a:fld>
            <a:endParaRPr lang="en-SG"/>
          </a:p>
        </p:txBody>
      </p:sp>
    </p:spTree>
    <p:extLst>
      <p:ext uri="{BB962C8B-B14F-4D97-AF65-F5344CB8AC3E}">
        <p14:creationId xmlns:p14="http://schemas.microsoft.com/office/powerpoint/2010/main" xmlns="" val="714165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Setting Goals – is fulfilling the basic need to young people developmentally which is to learn</a:t>
            </a:r>
            <a:r>
              <a:rPr lang="en-GB" baseline="0" dirty="0" smtClean="0"/>
              <a:t> about the world and environment. Seeking curiosity is an age-appropriate task which most adolescents go through</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Options in the appropriate means allow individuals to choose between appropriate and inappropriate ways of achieving one’s goals. A person’s social context and environment is key in suggesting whether one would utilise appropriate or inappropriate ways of goal achievement. In our understanding of our drug offenders, we have found that they are more likely to endorse using adaptive </a:t>
            </a:r>
            <a:r>
              <a:rPr lang="en-GB" baseline="0" dirty="0" err="1" smtClean="0"/>
              <a:t>vs</a:t>
            </a:r>
            <a:r>
              <a:rPr lang="en-GB" baseline="0" dirty="0" smtClean="0"/>
              <a:t> maladaptive coping strategies. However, it is not the mere use of adaptive coping strategies that is important but the appropriate strategy in relation to the event. For example, </a:t>
            </a:r>
            <a:endParaRPr lang="en-SG" dirty="0" smtClean="0"/>
          </a:p>
          <a:p>
            <a:endParaRPr lang="en-SG" dirty="0"/>
          </a:p>
        </p:txBody>
      </p:sp>
      <p:sp>
        <p:nvSpPr>
          <p:cNvPr id="4" name="Slide Number Placeholder 3"/>
          <p:cNvSpPr>
            <a:spLocks noGrp="1"/>
          </p:cNvSpPr>
          <p:nvPr>
            <p:ph type="sldNum" sz="quarter" idx="10"/>
          </p:nvPr>
        </p:nvSpPr>
        <p:spPr/>
        <p:txBody>
          <a:bodyPr/>
          <a:lstStyle/>
          <a:p>
            <a:fld id="{20661E71-6BDF-43B1-AD25-F02E1F89748D}" type="slidenum">
              <a:rPr lang="en-SG" smtClean="0"/>
              <a:pPr/>
              <a:t>6</a:t>
            </a:fld>
            <a:endParaRPr lang="en-SG"/>
          </a:p>
        </p:txBody>
      </p:sp>
    </p:spTree>
    <p:extLst>
      <p:ext uri="{BB962C8B-B14F-4D97-AF65-F5344CB8AC3E}">
        <p14:creationId xmlns:p14="http://schemas.microsoft.com/office/powerpoint/2010/main" xmlns="" val="1589548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20661E71-6BDF-43B1-AD25-F02E1F89748D}" type="slidenum">
              <a:rPr lang="en-SG" smtClean="0"/>
              <a:pPr/>
              <a:t>7</a:t>
            </a:fld>
            <a:endParaRPr lang="en-SG"/>
          </a:p>
        </p:txBody>
      </p:sp>
    </p:spTree>
    <p:extLst>
      <p:ext uri="{BB962C8B-B14F-4D97-AF65-F5344CB8AC3E}">
        <p14:creationId xmlns:p14="http://schemas.microsoft.com/office/powerpoint/2010/main" xmlns="" val="989117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How important is self-regulation in abstaining from drug use?</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 the interviews,</a:t>
            </a:r>
            <a:r>
              <a:rPr lang="en-GB" baseline="0" dirty="0" smtClean="0"/>
              <a:t> it was clear that abstinence from drug use had two components; extrinsic and intrinsic regulation. External regulations such as urine supervision had great utility in short-term abstinence upon release from rehab centres but did not lead to intrinsic changes for long-term abstinence. However, for those who had quit drugs it was self regulation that came out strongly as a theme to encourage change in behaviour. From the experiences of these abusers, self-regulation was an essential part of their change narrative. However, it took a lot of resources from them and was not an </a:t>
            </a:r>
            <a:r>
              <a:rPr lang="en-GB" baseline="0" dirty="0" err="1" smtClean="0"/>
              <a:t>easu</a:t>
            </a:r>
            <a:r>
              <a:rPr lang="en-GB" baseline="0" dirty="0" smtClean="0"/>
              <a:t> path to follow when they were cognitively overloaded or facing particular stressors.</a:t>
            </a:r>
            <a:endParaRPr lang="en-GB" dirty="0" smtClean="0"/>
          </a:p>
          <a:p>
            <a:endParaRPr lang="en-SG" dirty="0"/>
          </a:p>
        </p:txBody>
      </p:sp>
      <p:sp>
        <p:nvSpPr>
          <p:cNvPr id="4" name="Slide Number Placeholder 3"/>
          <p:cNvSpPr>
            <a:spLocks noGrp="1"/>
          </p:cNvSpPr>
          <p:nvPr>
            <p:ph type="sldNum" sz="quarter" idx="10"/>
          </p:nvPr>
        </p:nvSpPr>
        <p:spPr/>
        <p:txBody>
          <a:bodyPr/>
          <a:lstStyle/>
          <a:p>
            <a:fld id="{20661E71-6BDF-43B1-AD25-F02E1F89748D}" type="slidenum">
              <a:rPr lang="en-SG" smtClean="0"/>
              <a:pPr/>
              <a:t>15</a:t>
            </a:fld>
            <a:endParaRPr lang="en-SG"/>
          </a:p>
        </p:txBody>
      </p:sp>
    </p:spTree>
    <p:extLst>
      <p:ext uri="{BB962C8B-B14F-4D97-AF65-F5344CB8AC3E}">
        <p14:creationId xmlns:p14="http://schemas.microsoft.com/office/powerpoint/2010/main" xmlns="" val="601577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SG"/>
          </a:p>
        </p:txBody>
      </p:sp>
      <p:sp>
        <p:nvSpPr>
          <p:cNvPr id="5" name="Footer Placeholder 4"/>
          <p:cNvSpPr>
            <a:spLocks noGrp="1"/>
          </p:cNvSpPr>
          <p:nvPr>
            <p:ph type="ftr" sz="quarter" idx="11"/>
          </p:nvPr>
        </p:nvSpPr>
        <p:spPr/>
        <p:txBody>
          <a:bodyPr/>
          <a:lstStyle/>
          <a:p>
            <a:r>
              <a:rPr lang="en-SG" smtClean="0"/>
              <a:t>The views expressed in this presentation are the author’s only and do not necessarily represent any official view of the Singapore Prison Service or the Ministry of Home Affairs, Singapore. </a:t>
            </a:r>
            <a:endParaRPr lang="en-SG"/>
          </a:p>
        </p:txBody>
      </p:sp>
      <p:sp>
        <p:nvSpPr>
          <p:cNvPr id="6" name="Slide Number Placeholder 5"/>
          <p:cNvSpPr>
            <a:spLocks noGrp="1"/>
          </p:cNvSpPr>
          <p:nvPr>
            <p:ph type="sldNum" sz="quarter" idx="12"/>
          </p:nvPr>
        </p:nvSpPr>
        <p:spPr/>
        <p:txBody>
          <a:bodyPr/>
          <a:lstStyle/>
          <a:p>
            <a:fld id="{D951CEF7-DCAB-4026-80FA-F10B0F90F776}" type="slidenum">
              <a:rPr lang="en-SG" smtClean="0"/>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SG"/>
          </a:p>
        </p:txBody>
      </p:sp>
      <p:sp>
        <p:nvSpPr>
          <p:cNvPr id="5" name="Footer Placeholder 4"/>
          <p:cNvSpPr>
            <a:spLocks noGrp="1"/>
          </p:cNvSpPr>
          <p:nvPr>
            <p:ph type="ftr" sz="quarter" idx="11"/>
          </p:nvPr>
        </p:nvSpPr>
        <p:spPr/>
        <p:txBody>
          <a:bodyPr/>
          <a:lstStyle/>
          <a:p>
            <a:r>
              <a:rPr lang="en-SG" smtClean="0"/>
              <a:t>The views expressed in this presentation are the author’s only and do not necessarily represent any official view of the Singapore Prison Service or the Ministry of Home Affairs, Singapore. </a:t>
            </a:r>
            <a:endParaRPr lang="en-SG"/>
          </a:p>
        </p:txBody>
      </p:sp>
      <p:sp>
        <p:nvSpPr>
          <p:cNvPr id="6" name="Slide Number Placeholder 5"/>
          <p:cNvSpPr>
            <a:spLocks noGrp="1"/>
          </p:cNvSpPr>
          <p:nvPr>
            <p:ph type="sldNum" sz="quarter" idx="12"/>
          </p:nvPr>
        </p:nvSpPr>
        <p:spPr/>
        <p:txBody>
          <a:bodyPr/>
          <a:lstStyle/>
          <a:p>
            <a:fld id="{D951CEF7-DCAB-4026-80FA-F10B0F90F776}"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en-SG"/>
          </a:p>
        </p:txBody>
      </p:sp>
      <p:sp>
        <p:nvSpPr>
          <p:cNvPr id="5" name="Footer Placeholder 4"/>
          <p:cNvSpPr>
            <a:spLocks noGrp="1"/>
          </p:cNvSpPr>
          <p:nvPr>
            <p:ph type="ftr" sz="quarter" idx="11"/>
          </p:nvPr>
        </p:nvSpPr>
        <p:spPr/>
        <p:txBody>
          <a:bodyPr/>
          <a:lstStyle/>
          <a:p>
            <a:r>
              <a:rPr lang="en-SG" smtClean="0"/>
              <a:t>The views expressed in this presentation are the author’s only and do not necessarily represent any official view of the Singapore Prison Service or the Ministry of Home Affairs, Singapore. </a:t>
            </a:r>
            <a:endParaRPr lang="en-SG"/>
          </a:p>
        </p:txBody>
      </p:sp>
      <p:sp>
        <p:nvSpPr>
          <p:cNvPr id="6" name="Slide Number Placeholder 5"/>
          <p:cNvSpPr>
            <a:spLocks noGrp="1"/>
          </p:cNvSpPr>
          <p:nvPr>
            <p:ph type="sldNum" sz="quarter" idx="12"/>
          </p:nvPr>
        </p:nvSpPr>
        <p:spPr/>
        <p:txBody>
          <a:bodyPr/>
          <a:lstStyle/>
          <a:p>
            <a:fld id="{D951CEF7-DCAB-4026-80FA-F10B0F90F776}" type="slidenum">
              <a:rPr lang="en-SG" smtClean="0"/>
              <a:pPr/>
              <a:t>‹#›</a:t>
            </a:fld>
            <a:endParaRPr lang="en-SG"/>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B39CD96-FE84-45A4-9698-34115E2D2790}" type="datetimeFigureOut">
              <a:rPr lang="en-US" smtClean="0"/>
              <a:pPr/>
              <a:t>10/4/2014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DDD9E73-348D-4815-B485-C17C4C42F30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B39CD96-FE84-45A4-9698-34115E2D2790}"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D9E73-348D-4815-B485-C17C4C42F30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39CD96-FE84-45A4-9698-34115E2D2790}" type="datetimeFigureOut">
              <a:rPr lang="en-US" smtClean="0"/>
              <a:pPr/>
              <a:t>10/4/2014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DDD9E73-348D-4815-B485-C17C4C42F3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B39CD96-FE84-45A4-9698-34115E2D2790}" type="datetimeFigureOut">
              <a:rPr lang="en-US" smtClean="0"/>
              <a:pPr/>
              <a:t>10/4/2014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D9E73-348D-4815-B485-C17C4C42F30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B39CD96-FE84-45A4-9698-34115E2D2790}" type="datetimeFigureOut">
              <a:rPr lang="en-US" smtClean="0"/>
              <a:pPr/>
              <a:t>10/4/2014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DD9E73-348D-4815-B485-C17C4C42F30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39CD96-FE84-45A4-9698-34115E2D2790}" type="datetimeFigureOut">
              <a:rPr lang="en-US" smtClean="0"/>
              <a:pPr/>
              <a:t>10/4/2014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DD9E73-348D-4815-B485-C17C4C42F303}"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9CD96-FE84-45A4-9698-34115E2D2790}" type="datetimeFigureOut">
              <a:rPr lang="en-US" smtClean="0"/>
              <a:pPr/>
              <a:t>10/4/2014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DD9E73-348D-4815-B485-C17C4C42F30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39CD96-FE84-45A4-9698-34115E2D2790}" type="datetimeFigureOut">
              <a:rPr lang="en-US" smtClean="0"/>
              <a:pPr/>
              <a:t>10/4/2014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D9E73-348D-4815-B485-C17C4C42F30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539552" y="6309320"/>
            <a:ext cx="6912768" cy="365125"/>
          </a:xfrm>
        </p:spPr>
        <p:txBody>
          <a:bodyPr/>
          <a:lstStyle/>
          <a:p>
            <a:r>
              <a:rPr lang="en-GB" dirty="0" smtClean="0"/>
              <a:t>The views expressed in this presentation are the author’s only and do not necessarily represent any official view of the Singapore Prison Service or the Ministry of Home Affairs, Singapore.</a:t>
            </a:r>
            <a:endParaRPr lang="en-SG" dirty="0" smtClean="0"/>
          </a:p>
          <a:p>
            <a:endParaRPr lang="en-SG" dirty="0"/>
          </a:p>
        </p:txBody>
      </p:sp>
      <p:sp>
        <p:nvSpPr>
          <p:cNvPr id="6" name="Slide Number Placeholder 5"/>
          <p:cNvSpPr>
            <a:spLocks noGrp="1"/>
          </p:cNvSpPr>
          <p:nvPr>
            <p:ph type="sldNum" sz="quarter" idx="12"/>
          </p:nvPr>
        </p:nvSpPr>
        <p:spPr>
          <a:xfrm>
            <a:off x="7740352" y="6309320"/>
            <a:ext cx="1161826" cy="365125"/>
          </a:xfrm>
        </p:spPr>
        <p:txBody>
          <a:bodyPr/>
          <a:lstStyle/>
          <a:p>
            <a:fld id="{D951CEF7-DCAB-4026-80FA-F10B0F90F776}" type="slidenum">
              <a:rPr lang="en-SG" smtClean="0"/>
              <a:pPr/>
              <a:t>‹#›</a:t>
            </a:fld>
            <a:endParaRPr lang="en-SG"/>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39CD96-FE84-45A4-9698-34115E2D2790}" type="datetimeFigureOut">
              <a:rPr lang="en-US" smtClean="0"/>
              <a:pPr/>
              <a:t>10/4/2014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DDD9E73-348D-4815-B485-C17C4C42F30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39CD96-FE84-45A4-9698-34115E2D2790}"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D9E73-348D-4815-B485-C17C4C42F303}"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39CD96-FE84-45A4-9698-34115E2D2790}" type="datetimeFigureOut">
              <a:rPr lang="en-US" smtClean="0"/>
              <a:pPr/>
              <a:t>10/4/2014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D9E73-348D-4815-B485-C17C4C42F3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SG"/>
          </a:p>
        </p:txBody>
      </p:sp>
      <p:sp>
        <p:nvSpPr>
          <p:cNvPr id="5" name="Footer Placeholder 4"/>
          <p:cNvSpPr>
            <a:spLocks noGrp="1"/>
          </p:cNvSpPr>
          <p:nvPr>
            <p:ph type="ftr" sz="quarter" idx="11"/>
          </p:nvPr>
        </p:nvSpPr>
        <p:spPr/>
        <p:txBody>
          <a:bodyPr/>
          <a:lstStyle/>
          <a:p>
            <a:r>
              <a:rPr lang="en-SG" smtClean="0"/>
              <a:t>The views expressed in this presentation are the author’s only and do not necessarily represent any official view of the Singapore Prison Service or the Ministry of Home Affairs, Singapore. </a:t>
            </a:r>
            <a:endParaRPr lang="en-SG"/>
          </a:p>
        </p:txBody>
      </p:sp>
      <p:sp>
        <p:nvSpPr>
          <p:cNvPr id="6" name="Slide Number Placeholder 5"/>
          <p:cNvSpPr>
            <a:spLocks noGrp="1"/>
          </p:cNvSpPr>
          <p:nvPr>
            <p:ph type="sldNum" sz="quarter" idx="12"/>
          </p:nvPr>
        </p:nvSpPr>
        <p:spPr/>
        <p:txBody>
          <a:bodyPr/>
          <a:lstStyle/>
          <a:p>
            <a:fld id="{D951CEF7-DCAB-4026-80FA-F10B0F90F776}" type="slidenum">
              <a:rPr lang="en-SG" smtClean="0"/>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endParaRPr lang="en-SG"/>
          </a:p>
        </p:txBody>
      </p:sp>
      <p:sp>
        <p:nvSpPr>
          <p:cNvPr id="6" name="Footer Placeholder 5"/>
          <p:cNvSpPr>
            <a:spLocks noGrp="1"/>
          </p:cNvSpPr>
          <p:nvPr>
            <p:ph type="ftr" sz="quarter" idx="11"/>
          </p:nvPr>
        </p:nvSpPr>
        <p:spPr/>
        <p:txBody>
          <a:bodyPr/>
          <a:lstStyle/>
          <a:p>
            <a:r>
              <a:rPr lang="en-SG" smtClean="0"/>
              <a:t>The views expressed in this presentation are the author’s only and do not necessarily represent any official view of the Singapore Prison Service or the Ministry of Home Affairs, Singapore. </a:t>
            </a:r>
            <a:endParaRPr lang="en-SG"/>
          </a:p>
        </p:txBody>
      </p:sp>
      <p:sp>
        <p:nvSpPr>
          <p:cNvPr id="7" name="Slide Number Placeholder 6"/>
          <p:cNvSpPr>
            <a:spLocks noGrp="1"/>
          </p:cNvSpPr>
          <p:nvPr>
            <p:ph type="sldNum" sz="quarter" idx="12"/>
          </p:nvPr>
        </p:nvSpPr>
        <p:spPr/>
        <p:txBody>
          <a:bodyPr/>
          <a:lstStyle/>
          <a:p>
            <a:fld id="{D951CEF7-DCAB-4026-80FA-F10B0F90F776}" type="slidenum">
              <a:rPr lang="en-SG" smtClean="0"/>
              <a:pPr/>
              <a:t>‹#›</a:t>
            </a:fld>
            <a:endParaRPr lang="en-SG"/>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SG"/>
          </a:p>
        </p:txBody>
      </p:sp>
      <p:sp>
        <p:nvSpPr>
          <p:cNvPr id="8" name="Footer Placeholder 7"/>
          <p:cNvSpPr>
            <a:spLocks noGrp="1"/>
          </p:cNvSpPr>
          <p:nvPr>
            <p:ph type="ftr" sz="quarter" idx="11"/>
          </p:nvPr>
        </p:nvSpPr>
        <p:spPr/>
        <p:txBody>
          <a:bodyPr/>
          <a:lstStyle/>
          <a:p>
            <a:r>
              <a:rPr lang="en-SG" smtClean="0"/>
              <a:t>The views expressed in this presentation are the author’s only and do not necessarily represent any official view of the Singapore Prison Service or the Ministry of Home Affairs, Singapore. </a:t>
            </a:r>
            <a:endParaRPr lang="en-SG"/>
          </a:p>
        </p:txBody>
      </p:sp>
      <p:sp>
        <p:nvSpPr>
          <p:cNvPr id="9" name="Slide Number Placeholder 8"/>
          <p:cNvSpPr>
            <a:spLocks noGrp="1"/>
          </p:cNvSpPr>
          <p:nvPr>
            <p:ph type="sldNum" sz="quarter" idx="12"/>
          </p:nvPr>
        </p:nvSpPr>
        <p:spPr/>
        <p:txBody>
          <a:bodyPr/>
          <a:lstStyle/>
          <a:p>
            <a:fld id="{D951CEF7-DCAB-4026-80FA-F10B0F90F776}" type="slidenum">
              <a:rPr lang="en-SG" smtClean="0"/>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SG"/>
          </a:p>
        </p:txBody>
      </p:sp>
      <p:sp>
        <p:nvSpPr>
          <p:cNvPr id="4" name="Footer Placeholder 3"/>
          <p:cNvSpPr>
            <a:spLocks noGrp="1"/>
          </p:cNvSpPr>
          <p:nvPr>
            <p:ph type="ftr" sz="quarter" idx="11"/>
          </p:nvPr>
        </p:nvSpPr>
        <p:spPr/>
        <p:txBody>
          <a:bodyPr/>
          <a:lstStyle/>
          <a:p>
            <a:r>
              <a:rPr lang="en-SG" smtClean="0"/>
              <a:t>The views expressed in this presentation are the author’s only and do not necessarily represent any official view of the Singapore Prison Service or the Ministry of Home Affairs, Singapore. </a:t>
            </a:r>
            <a:endParaRPr lang="en-SG"/>
          </a:p>
        </p:txBody>
      </p:sp>
      <p:sp>
        <p:nvSpPr>
          <p:cNvPr id="5" name="Slide Number Placeholder 4"/>
          <p:cNvSpPr>
            <a:spLocks noGrp="1"/>
          </p:cNvSpPr>
          <p:nvPr>
            <p:ph type="sldNum" sz="quarter" idx="12"/>
          </p:nvPr>
        </p:nvSpPr>
        <p:spPr/>
        <p:txBody>
          <a:bodyPr/>
          <a:lstStyle/>
          <a:p>
            <a:fld id="{D951CEF7-DCAB-4026-80FA-F10B0F90F776}"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endParaRPr lang="en-SG"/>
          </a:p>
        </p:txBody>
      </p:sp>
      <p:sp>
        <p:nvSpPr>
          <p:cNvPr id="3" name="Footer Placeholder 2"/>
          <p:cNvSpPr>
            <a:spLocks noGrp="1"/>
          </p:cNvSpPr>
          <p:nvPr>
            <p:ph type="ftr" sz="quarter" idx="11"/>
          </p:nvPr>
        </p:nvSpPr>
        <p:spPr/>
        <p:txBody>
          <a:bodyPr/>
          <a:lstStyle/>
          <a:p>
            <a:r>
              <a:rPr lang="en-SG" smtClean="0"/>
              <a:t>The views expressed in this presentation are the author’s only and do not necessarily represent any official view of the Singapore Prison Service or the Ministry of Home Affairs, Singapore. </a:t>
            </a:r>
            <a:endParaRPr lang="en-SG"/>
          </a:p>
        </p:txBody>
      </p:sp>
      <p:sp>
        <p:nvSpPr>
          <p:cNvPr id="4" name="Slide Number Placeholder 3"/>
          <p:cNvSpPr>
            <a:spLocks noGrp="1"/>
          </p:cNvSpPr>
          <p:nvPr>
            <p:ph type="sldNum" sz="quarter" idx="12"/>
          </p:nvPr>
        </p:nvSpPr>
        <p:spPr/>
        <p:txBody>
          <a:bodyPr/>
          <a:lstStyle/>
          <a:p>
            <a:fld id="{D951CEF7-DCAB-4026-80FA-F10B0F90F776}"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en-SG"/>
          </a:p>
        </p:txBody>
      </p:sp>
      <p:sp>
        <p:nvSpPr>
          <p:cNvPr id="6" name="Footer Placeholder 5"/>
          <p:cNvSpPr>
            <a:spLocks noGrp="1"/>
          </p:cNvSpPr>
          <p:nvPr>
            <p:ph type="ftr" sz="quarter" idx="11"/>
          </p:nvPr>
        </p:nvSpPr>
        <p:spPr/>
        <p:txBody>
          <a:bodyPr/>
          <a:lstStyle/>
          <a:p>
            <a:r>
              <a:rPr lang="en-SG" smtClean="0"/>
              <a:t>The views expressed in this presentation are the author’s only and do not necessarily represent any official view of the Singapore Prison Service or the Ministry of Home Affairs, Singapore. </a:t>
            </a:r>
            <a:endParaRPr lang="en-SG"/>
          </a:p>
        </p:txBody>
      </p:sp>
      <p:sp>
        <p:nvSpPr>
          <p:cNvPr id="7" name="Slide Number Placeholder 6"/>
          <p:cNvSpPr>
            <a:spLocks noGrp="1"/>
          </p:cNvSpPr>
          <p:nvPr>
            <p:ph type="sldNum" sz="quarter" idx="12"/>
          </p:nvPr>
        </p:nvSpPr>
        <p:spPr/>
        <p:txBody>
          <a:bodyPr/>
          <a:lstStyle/>
          <a:p>
            <a:fld id="{D951CEF7-DCAB-4026-80FA-F10B0F90F776}" type="slidenum">
              <a:rPr lang="en-SG" smtClean="0"/>
              <a:pPr/>
              <a:t>‹#›</a:t>
            </a:fld>
            <a:endParaRPr lang="en-SG"/>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SG"/>
          </a:p>
        </p:txBody>
      </p:sp>
      <p:sp>
        <p:nvSpPr>
          <p:cNvPr id="6" name="Footer Placeholder 5"/>
          <p:cNvSpPr>
            <a:spLocks noGrp="1"/>
          </p:cNvSpPr>
          <p:nvPr>
            <p:ph type="ftr" sz="quarter" idx="11"/>
          </p:nvPr>
        </p:nvSpPr>
        <p:spPr/>
        <p:txBody>
          <a:bodyPr/>
          <a:lstStyle/>
          <a:p>
            <a:r>
              <a:rPr lang="en-SG" smtClean="0"/>
              <a:t>The views expressed in this presentation are the author’s only and do not necessarily represent any official view of the Singapore Prison Service or the Ministry of Home Affairs, Singapore. </a:t>
            </a:r>
            <a:endParaRPr lang="en-SG"/>
          </a:p>
        </p:txBody>
      </p:sp>
      <p:sp>
        <p:nvSpPr>
          <p:cNvPr id="7" name="Slide Number Placeholder 6"/>
          <p:cNvSpPr>
            <a:spLocks noGrp="1"/>
          </p:cNvSpPr>
          <p:nvPr>
            <p:ph type="sldNum" sz="quarter" idx="12"/>
          </p:nvPr>
        </p:nvSpPr>
        <p:spPr/>
        <p:txBody>
          <a:bodyPr/>
          <a:lstStyle/>
          <a:p>
            <a:fld id="{D951CEF7-DCAB-4026-80FA-F10B0F90F776}" type="slidenum">
              <a:rPr lang="en-SG" smtClean="0"/>
              <a:pPr/>
              <a:t>‹#›</a:t>
            </a:fld>
            <a:endParaRPr lang="en-SG"/>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endParaRPr lang="en-SG"/>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SG" smtClean="0"/>
              <a:t>The views expressed in this presentation are the author’s only and do not necessarily represent any official view of the Singapore Prison Service or the Ministry of Home Affairs, Singapore. </a:t>
            </a:r>
            <a:endParaRPr lang="en-SG"/>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951CEF7-DCAB-4026-80FA-F10B0F90F776}" type="slidenum">
              <a:rPr lang="en-SG" smtClean="0"/>
              <a:pPr/>
              <a:t>‹#›</a:t>
            </a:fld>
            <a:endParaRPr lang="en-SG"/>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B39CD96-FE84-45A4-9698-34115E2D2790}" type="datetimeFigureOut">
              <a:rPr lang="en-US" smtClean="0"/>
              <a:pPr/>
              <a:t>10/4/2014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DDD9E73-348D-4815-B485-C17C4C42F3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addictiontherapy.conferenceseries.com" TargetMode="Externa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76800" y="6019800"/>
            <a:ext cx="4191000" cy="609600"/>
          </a:xfrm>
          <a:custGeom>
            <a:avLst/>
            <a:gdLst>
              <a:gd name="connsiteX0" fmla="*/ 0 w 4191000"/>
              <a:gd name="connsiteY0" fmla="*/ 0 h 609600"/>
              <a:gd name="connsiteX1" fmla="*/ 3886200 w 4191000"/>
              <a:gd name="connsiteY1" fmla="*/ 0 h 609600"/>
              <a:gd name="connsiteX2" fmla="*/ 4191000 w 4191000"/>
              <a:gd name="connsiteY2" fmla="*/ 304800 h 609600"/>
              <a:gd name="connsiteX3" fmla="*/ 3886200 w 4191000"/>
              <a:gd name="connsiteY3" fmla="*/ 609600 h 609600"/>
              <a:gd name="connsiteX4" fmla="*/ 0 w 4191000"/>
              <a:gd name="connsiteY4" fmla="*/ 609600 h 609600"/>
              <a:gd name="connsiteX5" fmla="*/ 0 w 4191000"/>
              <a:gd name="connsiteY5" fmla="*/ 0 h 6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91000" h="609600">
                <a:moveTo>
                  <a:pt x="0" y="0"/>
                </a:moveTo>
                <a:lnTo>
                  <a:pt x="3886200" y="0"/>
                </a:lnTo>
                <a:lnTo>
                  <a:pt x="4191000" y="304800"/>
                </a:lnTo>
                <a:lnTo>
                  <a:pt x="3886200" y="609600"/>
                </a:lnTo>
                <a:lnTo>
                  <a:pt x="0" y="609600"/>
                </a:lnTo>
                <a:lnTo>
                  <a:pt x="0" y="0"/>
                </a:lnTo>
                <a:close/>
              </a:path>
            </a:pathLst>
          </a:custGeom>
          <a:solidFill>
            <a:srgbClr val="0070C0"/>
          </a:solidFill>
        </p:spPr>
        <p:txBody>
          <a:bodyPr>
            <a:noAutofit/>
          </a:bodyPr>
          <a:lstStyle/>
          <a:p>
            <a:r>
              <a:rPr lang="en-US" sz="3600" b="1" dirty="0" smtClean="0">
                <a:solidFill>
                  <a:schemeClr val="bg1"/>
                </a:solidFill>
              </a:rPr>
              <a:t>Jasmin </a:t>
            </a:r>
            <a:r>
              <a:rPr lang="en-US" sz="3600" b="1" dirty="0" err="1" smtClean="0">
                <a:solidFill>
                  <a:schemeClr val="bg1"/>
                </a:solidFill>
              </a:rPr>
              <a:t>Kaur</a:t>
            </a:r>
            <a:endParaRPr lang="en-US" sz="3600" b="1" dirty="0">
              <a:solidFill>
                <a:schemeClr val="bg1"/>
              </a:solidFill>
            </a:endParaRPr>
          </a:p>
        </p:txBody>
      </p:sp>
      <p:sp>
        <p:nvSpPr>
          <p:cNvPr id="2" name="Title 1"/>
          <p:cNvSpPr>
            <a:spLocks noGrp="1"/>
          </p:cNvSpPr>
          <p:nvPr>
            <p:ph type="ctrTitle"/>
          </p:nvPr>
        </p:nvSpPr>
        <p:spPr>
          <a:xfrm>
            <a:off x="0" y="1371600"/>
            <a:ext cx="9144000" cy="1676400"/>
          </a:xfrm>
          <a:ln>
            <a:solidFill>
              <a:schemeClr val="bg1"/>
            </a:solidFill>
          </a:ln>
          <a:effectLst>
            <a:innerShdw blurRad="63500" dist="50800" dir="16200000">
              <a:prstClr val="black">
                <a:alpha val="50000"/>
              </a:prstClr>
            </a:innerShdw>
          </a:effectLst>
        </p:spPr>
        <p:style>
          <a:lnRef idx="0">
            <a:scrgbClr r="0" g="0" b="0"/>
          </a:lnRef>
          <a:fillRef idx="1002">
            <a:schemeClr val="lt2"/>
          </a:fillRef>
          <a:effectRef idx="0">
            <a:scrgbClr r="0" g="0" b="0"/>
          </a:effectRef>
          <a:fontRef idx="major"/>
        </p:style>
        <p:txBody>
          <a:bodyPr>
            <a:noAutofit/>
          </a:bodyPr>
          <a:lstStyle/>
          <a:p>
            <a:pPr lvl="0">
              <a:spcBef>
                <a:spcPts val="0"/>
              </a:spcBef>
            </a:pPr>
            <a:r>
              <a:rPr sz="4800" b="1" smtClean="0">
                <a:solidFill>
                  <a:schemeClr val="tx1"/>
                </a:solidFill>
                <a:latin typeface="Times New Roman" pitchFamily="18" charset="0"/>
                <a:cs typeface="Times New Roman" pitchFamily="18" charset="0"/>
              </a:rPr>
              <a:t>Addiction Therapy-2014</a:t>
            </a:r>
            <a:r>
              <a:rPr sz="4800" b="1" smtClean="0">
                <a:solidFill>
                  <a:schemeClr val="tx1"/>
                </a:solidFill>
              </a:rPr>
              <a:t/>
            </a:r>
            <a:br>
              <a:rPr sz="4800" b="1" smtClean="0">
                <a:solidFill>
                  <a:schemeClr val="tx1"/>
                </a:solidFill>
              </a:rPr>
            </a:br>
            <a:r>
              <a:rPr sz="2400" b="1" smtClean="0">
                <a:solidFill>
                  <a:schemeClr val="tx1"/>
                </a:solidFill>
                <a:latin typeface="Perpetua"/>
                <a:ea typeface="+mn-ea"/>
                <a:cs typeface="+mn-cs"/>
              </a:rPr>
              <a:t>Chicago,  USA</a:t>
            </a:r>
            <a:br>
              <a:rPr sz="2400" b="1" smtClean="0">
                <a:solidFill>
                  <a:schemeClr val="tx1"/>
                </a:solidFill>
                <a:latin typeface="Perpetua"/>
                <a:ea typeface="+mn-ea"/>
                <a:cs typeface="+mn-cs"/>
              </a:rPr>
            </a:br>
            <a:r>
              <a:rPr sz="2400" b="1" smtClean="0">
                <a:solidFill>
                  <a:schemeClr val="tx1"/>
                </a:solidFill>
                <a:latin typeface="Perpetua"/>
                <a:ea typeface="+mn-ea"/>
                <a:cs typeface="+mn-cs"/>
              </a:rPr>
              <a:t>August 4 - 6,  2014</a:t>
            </a:r>
            <a:endParaRPr lang="en-US" sz="4800" b="1" dirty="0">
              <a:solidFill>
                <a:schemeClr val="tx1"/>
              </a:solidFill>
            </a:endParaRPr>
          </a:p>
        </p:txBody>
      </p:sp>
      <p:sp>
        <p:nvSpPr>
          <p:cNvPr id="40962" name="AutoShape 2"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4" name="AutoShape 4"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6" name="AutoShape 6"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8" name="AutoShape 8"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 name="Picture 2" descr="C:\Users\nagapraveen-p\AppData\Local\Microsoft\Windows\Temporary Internet Files\Content.Outlook\XLM8YBCH\logo (2).png"/>
          <p:cNvPicPr>
            <a:picLocks noChangeAspect="1" noChangeArrowheads="1"/>
          </p:cNvPicPr>
          <p:nvPr/>
        </p:nvPicPr>
        <p:blipFill>
          <a:blip r:embed="rId2"/>
          <a:srcRect/>
          <a:stretch>
            <a:fillRect/>
          </a:stretch>
        </p:blipFill>
        <p:spPr bwMode="auto">
          <a:xfrm>
            <a:off x="152400" y="0"/>
            <a:ext cx="2907916" cy="1425165"/>
          </a:xfrm>
          <a:prstGeom prst="rect">
            <a:avLst/>
          </a:prstGeom>
          <a:noFill/>
        </p:spPr>
      </p:pic>
      <p:pic>
        <p:nvPicPr>
          <p:cNvPr id="1026" name="Picture 2" descr="H:\Yossef Sari\AT-2014 Group Photo_Day 1.jpg"/>
          <p:cNvPicPr>
            <a:picLocks noChangeAspect="1" noChangeArrowheads="1"/>
          </p:cNvPicPr>
          <p:nvPr/>
        </p:nvPicPr>
        <p:blipFill>
          <a:blip r:embed="rId3"/>
          <a:srcRect/>
          <a:stretch>
            <a:fillRect/>
          </a:stretch>
        </p:blipFill>
        <p:spPr bwMode="auto">
          <a:xfrm>
            <a:off x="228600" y="3429000"/>
            <a:ext cx="4343400" cy="2895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Picture 2" descr="\\omicswb-144\Vittal Team\nikhil\Addicton 2014 day 3\IMG_1508.jpg"/>
          <p:cNvPicPr>
            <a:picLocks noChangeAspect="1" noChangeArrowheads="1"/>
          </p:cNvPicPr>
          <p:nvPr/>
        </p:nvPicPr>
        <p:blipFill>
          <a:blip r:embed="rId4"/>
          <a:srcRect/>
          <a:stretch>
            <a:fillRect/>
          </a:stretch>
        </p:blipFill>
        <p:spPr bwMode="auto">
          <a:xfrm>
            <a:off x="6096000" y="3352800"/>
            <a:ext cx="1676400" cy="2514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xmlns="" val="2318218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Motivation Model of Behaviour :</a:t>
            </a:r>
            <a:br>
              <a:rPr lang="en-GB" dirty="0" smtClean="0"/>
            </a:br>
            <a:r>
              <a:rPr lang="en-GB" dirty="0" smtClean="0"/>
              <a:t>Drug Maintenance</a:t>
            </a:r>
            <a:endParaRPr lang="en-SG" dirty="0"/>
          </a:p>
        </p:txBody>
      </p:sp>
      <p:graphicFrame>
        <p:nvGraphicFramePr>
          <p:cNvPr id="7" name="Content Placeholder 3"/>
          <p:cNvGraphicFramePr>
            <a:graphicFrameLocks/>
          </p:cNvGraphicFramePr>
          <p:nvPr>
            <p:extLst>
              <p:ext uri="{D42A27DB-BD31-4B8C-83A1-F6EECF244321}">
                <p14:modId xmlns:p14="http://schemas.microsoft.com/office/powerpoint/2010/main" xmlns="" val="2016315348"/>
              </p:ext>
            </p:extLst>
          </p:nvPr>
        </p:nvGraphicFramePr>
        <p:xfrm>
          <a:off x="1043608" y="1916832"/>
          <a:ext cx="7408862"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4" name="Slide Number Placeholder 3"/>
          <p:cNvSpPr>
            <a:spLocks noGrp="1"/>
          </p:cNvSpPr>
          <p:nvPr>
            <p:ph type="sldNum" sz="quarter" idx="12"/>
          </p:nvPr>
        </p:nvSpPr>
        <p:spPr/>
        <p:txBody>
          <a:bodyPr/>
          <a:lstStyle/>
          <a:p>
            <a:fld id="{D951CEF7-DCAB-4026-80FA-F10B0F90F776}" type="slidenum">
              <a:rPr lang="en-SG" smtClean="0"/>
              <a:pPr/>
              <a:t>10</a:t>
            </a:fld>
            <a:endParaRPr lang="en-SG"/>
          </a:p>
        </p:txBody>
      </p:sp>
    </p:spTree>
    <p:extLst>
      <p:ext uri="{BB962C8B-B14F-4D97-AF65-F5344CB8AC3E}">
        <p14:creationId xmlns:p14="http://schemas.microsoft.com/office/powerpoint/2010/main" xmlns="" val="1642134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Motivations for Continued Drug Use</a:t>
            </a:r>
            <a:endParaRPr lang="en-SG" dirty="0"/>
          </a:p>
        </p:txBody>
      </p:sp>
      <p:sp>
        <p:nvSpPr>
          <p:cNvPr id="5" name="Rectangle 4"/>
          <p:cNvSpPr/>
          <p:nvPr/>
        </p:nvSpPr>
        <p:spPr>
          <a:xfrm>
            <a:off x="3563888" y="5798135"/>
            <a:ext cx="5364088" cy="369332"/>
          </a:xfrm>
          <a:prstGeom prst="rect">
            <a:avLst/>
          </a:prstGeom>
        </p:spPr>
        <p:txBody>
          <a:bodyPr wrap="square">
            <a:spAutoFit/>
          </a:bodyPr>
          <a:lstStyle/>
          <a:p>
            <a:r>
              <a:rPr lang="en-US" dirty="0" err="1"/>
              <a:t>Leventhal</a:t>
            </a:r>
            <a:r>
              <a:rPr lang="en-US" dirty="0"/>
              <a:t> &amp; Schmitz, 2006; </a:t>
            </a:r>
            <a:r>
              <a:rPr lang="en-US" dirty="0" err="1"/>
              <a:t>Oei</a:t>
            </a:r>
            <a:r>
              <a:rPr lang="en-US" dirty="0"/>
              <a:t> &amp; </a:t>
            </a:r>
            <a:r>
              <a:rPr lang="en-US" dirty="0" err="1"/>
              <a:t>Morawska</a:t>
            </a:r>
            <a:r>
              <a:rPr lang="en-US" dirty="0"/>
              <a:t>, </a:t>
            </a:r>
            <a:r>
              <a:rPr lang="en-US" dirty="0" smtClean="0"/>
              <a:t>2004</a:t>
            </a:r>
            <a:endParaRPr lang="en-SG" dirty="0"/>
          </a:p>
        </p:txBody>
      </p:sp>
      <p:graphicFrame>
        <p:nvGraphicFramePr>
          <p:cNvPr id="2" name="Diagram 1"/>
          <p:cNvGraphicFramePr/>
          <p:nvPr>
            <p:extLst>
              <p:ext uri="{D42A27DB-BD31-4B8C-83A1-F6EECF244321}">
                <p14:modId xmlns:p14="http://schemas.microsoft.com/office/powerpoint/2010/main" xmlns="" val="69699422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GB" dirty="0" smtClean="0"/>
              <a:t>The views expressed in this presentation are the author’s only and do not necessarily represent any official view of the Singapore Prison Service or the Ministry of Home Affairs, Singapore.</a:t>
            </a:r>
            <a:endParaRPr lang="en-SG" dirty="0" smtClean="0"/>
          </a:p>
          <a:p>
            <a:endParaRPr lang="en-SG" dirty="0"/>
          </a:p>
        </p:txBody>
      </p:sp>
      <p:sp>
        <p:nvSpPr>
          <p:cNvPr id="6" name="Slide Number Placeholder 5"/>
          <p:cNvSpPr>
            <a:spLocks noGrp="1"/>
          </p:cNvSpPr>
          <p:nvPr>
            <p:ph type="sldNum" sz="quarter" idx="12"/>
          </p:nvPr>
        </p:nvSpPr>
        <p:spPr/>
        <p:txBody>
          <a:bodyPr/>
          <a:lstStyle/>
          <a:p>
            <a:fld id="{D951CEF7-DCAB-4026-80FA-F10B0F90F776}" type="slidenum">
              <a:rPr lang="en-SG" smtClean="0"/>
              <a:pPr/>
              <a:t>11</a:t>
            </a:fld>
            <a:endParaRPr lang="en-SG"/>
          </a:p>
        </p:txBody>
      </p:sp>
    </p:spTree>
    <p:extLst>
      <p:ext uri="{BB962C8B-B14F-4D97-AF65-F5344CB8AC3E}">
        <p14:creationId xmlns:p14="http://schemas.microsoft.com/office/powerpoint/2010/main" xmlns="" val="1951083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Motivations for Continued Drug Use</a:t>
            </a:r>
            <a:endParaRPr lang="en-SG" dirty="0"/>
          </a:p>
        </p:txBody>
      </p:sp>
      <p:graphicFrame>
        <p:nvGraphicFramePr>
          <p:cNvPr id="2" name="Diagram 1"/>
          <p:cNvGraphicFramePr/>
          <p:nvPr>
            <p:extLst>
              <p:ext uri="{D42A27DB-BD31-4B8C-83A1-F6EECF244321}">
                <p14:modId xmlns:p14="http://schemas.microsoft.com/office/powerpoint/2010/main" xmlns="" val="1457392219"/>
              </p:ext>
            </p:extLst>
          </p:nvPr>
        </p:nvGraphicFramePr>
        <p:xfrm>
          <a:off x="1524000" y="1397000"/>
          <a:ext cx="6792416"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GB" dirty="0" smtClean="0"/>
              <a:t>The views expressed in this presentation are the author’s only and do not necessarily represent any official view of the Singapore Prison Service or the Ministry of Home Affairs, Singapore.</a:t>
            </a:r>
            <a:endParaRPr lang="en-SG" dirty="0" smtClean="0"/>
          </a:p>
          <a:p>
            <a:endParaRPr lang="en-SG" dirty="0"/>
          </a:p>
        </p:txBody>
      </p:sp>
      <p:sp>
        <p:nvSpPr>
          <p:cNvPr id="5" name="Slide Number Placeholder 4"/>
          <p:cNvSpPr>
            <a:spLocks noGrp="1"/>
          </p:cNvSpPr>
          <p:nvPr>
            <p:ph type="sldNum" sz="quarter" idx="12"/>
          </p:nvPr>
        </p:nvSpPr>
        <p:spPr/>
        <p:txBody>
          <a:bodyPr/>
          <a:lstStyle/>
          <a:p>
            <a:fld id="{D951CEF7-DCAB-4026-80FA-F10B0F90F776}" type="slidenum">
              <a:rPr lang="en-SG" smtClean="0"/>
              <a:pPr/>
              <a:t>12</a:t>
            </a:fld>
            <a:endParaRPr lang="en-SG"/>
          </a:p>
        </p:txBody>
      </p:sp>
    </p:spTree>
    <p:extLst>
      <p:ext uri="{BB962C8B-B14F-4D97-AF65-F5344CB8AC3E}">
        <p14:creationId xmlns:p14="http://schemas.microsoft.com/office/powerpoint/2010/main" xmlns="" val="4019447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SG"/>
          </a:p>
        </p:txBody>
      </p:sp>
      <p:graphicFrame>
        <p:nvGraphicFramePr>
          <p:cNvPr id="4" name="Diagram 3"/>
          <p:cNvGraphicFramePr/>
          <p:nvPr>
            <p:extLst>
              <p:ext uri="{D42A27DB-BD31-4B8C-83A1-F6EECF244321}">
                <p14:modId xmlns:p14="http://schemas.microsoft.com/office/powerpoint/2010/main" xmlns="" val="396829749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5" name="Slide Number Placeholder 4"/>
          <p:cNvSpPr>
            <a:spLocks noGrp="1"/>
          </p:cNvSpPr>
          <p:nvPr>
            <p:ph type="sldNum" sz="quarter" idx="12"/>
          </p:nvPr>
        </p:nvSpPr>
        <p:spPr/>
        <p:txBody>
          <a:bodyPr/>
          <a:lstStyle/>
          <a:p>
            <a:fld id="{D951CEF7-DCAB-4026-80FA-F10B0F90F776}" type="slidenum">
              <a:rPr lang="en-SG" smtClean="0"/>
              <a:pPr/>
              <a:t>13</a:t>
            </a:fld>
            <a:endParaRPr lang="en-SG"/>
          </a:p>
        </p:txBody>
      </p:sp>
    </p:spTree>
    <p:extLst>
      <p:ext uri="{BB962C8B-B14F-4D97-AF65-F5344CB8AC3E}">
        <p14:creationId xmlns:p14="http://schemas.microsoft.com/office/powerpoint/2010/main" xmlns="" val="2694477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SG"/>
          </a:p>
        </p:txBody>
      </p:sp>
      <p:graphicFrame>
        <p:nvGraphicFramePr>
          <p:cNvPr id="4" name="Diagram 3"/>
          <p:cNvGraphicFramePr/>
          <p:nvPr>
            <p:extLst>
              <p:ext uri="{D42A27DB-BD31-4B8C-83A1-F6EECF244321}">
                <p14:modId xmlns:p14="http://schemas.microsoft.com/office/powerpoint/2010/main" xmlns="" val="258571481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5292080" y="1556792"/>
            <a:ext cx="3312368" cy="461665"/>
          </a:xfrm>
          <a:prstGeom prst="rect">
            <a:avLst/>
          </a:prstGeom>
          <a:noFill/>
        </p:spPr>
        <p:txBody>
          <a:bodyPr wrap="square" rtlCol="0">
            <a:spAutoFit/>
          </a:bodyPr>
          <a:lstStyle/>
          <a:p>
            <a:r>
              <a:rPr lang="en-SG" sz="1200" dirty="0" smtClean="0"/>
              <a:t>“Feel </a:t>
            </a:r>
            <a:r>
              <a:rPr lang="en-SG" sz="1200" dirty="0"/>
              <a:t>craving when see the drugs and see people taking. </a:t>
            </a:r>
            <a:r>
              <a:rPr lang="en-SG" sz="1200" dirty="0" smtClean="0"/>
              <a:t>“</a:t>
            </a:r>
            <a:endParaRPr lang="en-GB" sz="1200" dirty="0"/>
          </a:p>
        </p:txBody>
      </p:sp>
      <p:sp>
        <p:nvSpPr>
          <p:cNvPr id="5" name="TextBox 4"/>
          <p:cNvSpPr txBox="1"/>
          <p:nvPr/>
        </p:nvSpPr>
        <p:spPr>
          <a:xfrm>
            <a:off x="822301" y="5066109"/>
            <a:ext cx="3312368" cy="646331"/>
          </a:xfrm>
          <a:prstGeom prst="rect">
            <a:avLst/>
          </a:prstGeom>
          <a:noFill/>
        </p:spPr>
        <p:txBody>
          <a:bodyPr wrap="square" rtlCol="0">
            <a:spAutoFit/>
          </a:bodyPr>
          <a:lstStyle/>
          <a:p>
            <a:r>
              <a:rPr lang="en-SG" sz="1200" dirty="0" smtClean="0"/>
              <a:t>“Because </a:t>
            </a:r>
            <a:r>
              <a:rPr lang="en-SG" sz="1200" dirty="0"/>
              <a:t>we ever take before so we know the high, it’s better than anything. Nothing beats the feeling</a:t>
            </a:r>
            <a:r>
              <a:rPr lang="en-SG" sz="1200" dirty="0" smtClean="0"/>
              <a:t>.”</a:t>
            </a:r>
            <a:endParaRPr lang="en-GB" sz="1200" dirty="0"/>
          </a:p>
        </p:txBody>
      </p:sp>
      <p:sp>
        <p:nvSpPr>
          <p:cNvPr id="6" name="TextBox 5"/>
          <p:cNvSpPr txBox="1"/>
          <p:nvPr/>
        </p:nvSpPr>
        <p:spPr>
          <a:xfrm>
            <a:off x="6012160" y="3921481"/>
            <a:ext cx="2859360" cy="1015663"/>
          </a:xfrm>
          <a:prstGeom prst="rect">
            <a:avLst/>
          </a:prstGeom>
          <a:noFill/>
        </p:spPr>
        <p:txBody>
          <a:bodyPr wrap="square" rtlCol="0">
            <a:spAutoFit/>
          </a:bodyPr>
          <a:lstStyle/>
          <a:p>
            <a:r>
              <a:rPr lang="en-SG" sz="1200" dirty="0"/>
              <a:t> </a:t>
            </a:r>
            <a:r>
              <a:rPr lang="en-SG" sz="1200" dirty="0" smtClean="0"/>
              <a:t>“When </a:t>
            </a:r>
            <a:r>
              <a:rPr lang="en-SG" sz="1200" dirty="0"/>
              <a:t>walking along the street going to urine supervision, meet ex-drug inmates again, talk about our past drug experiences, reminds me of taking </a:t>
            </a:r>
            <a:r>
              <a:rPr lang="en-SG" sz="1200" dirty="0" smtClean="0"/>
              <a:t>drugs”</a:t>
            </a:r>
            <a:endParaRPr lang="en-GB" sz="1200" dirty="0"/>
          </a:p>
        </p:txBody>
      </p:sp>
      <p:sp>
        <p:nvSpPr>
          <p:cNvPr id="7" name="TextBox 6"/>
          <p:cNvSpPr txBox="1"/>
          <p:nvPr/>
        </p:nvSpPr>
        <p:spPr>
          <a:xfrm>
            <a:off x="108373" y="2074821"/>
            <a:ext cx="3096344" cy="1015663"/>
          </a:xfrm>
          <a:prstGeom prst="rect">
            <a:avLst/>
          </a:prstGeom>
          <a:noFill/>
        </p:spPr>
        <p:txBody>
          <a:bodyPr wrap="square" rtlCol="0">
            <a:spAutoFit/>
          </a:bodyPr>
          <a:lstStyle/>
          <a:p>
            <a:r>
              <a:rPr lang="en-SG" sz="1200" dirty="0" smtClean="0"/>
              <a:t>“When </a:t>
            </a:r>
            <a:r>
              <a:rPr lang="en-SG" sz="1200" dirty="0"/>
              <a:t>I see aluminium foil or when I walk pass a block where last time on top got people selling, though they not necessarily have to be there anymore. Aluminium foil, whether big or small, will induce cravings</a:t>
            </a:r>
            <a:r>
              <a:rPr lang="en-SG" sz="1200" dirty="0" smtClean="0"/>
              <a:t>.”</a:t>
            </a:r>
            <a:endParaRPr lang="en-GB" sz="1200" dirty="0"/>
          </a:p>
        </p:txBody>
      </p:sp>
      <p:sp>
        <p:nvSpPr>
          <p:cNvPr id="8" name="Footer Placeholder 7"/>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9" name="Slide Number Placeholder 8"/>
          <p:cNvSpPr>
            <a:spLocks noGrp="1"/>
          </p:cNvSpPr>
          <p:nvPr>
            <p:ph type="sldNum" sz="quarter" idx="12"/>
          </p:nvPr>
        </p:nvSpPr>
        <p:spPr/>
        <p:txBody>
          <a:bodyPr/>
          <a:lstStyle/>
          <a:p>
            <a:fld id="{D951CEF7-DCAB-4026-80FA-F10B0F90F776}" type="slidenum">
              <a:rPr lang="en-SG" smtClean="0"/>
              <a:pPr/>
              <a:t>14</a:t>
            </a:fld>
            <a:endParaRPr lang="en-SG"/>
          </a:p>
        </p:txBody>
      </p:sp>
      <p:sp>
        <p:nvSpPr>
          <p:cNvPr id="10" name="Rectangle 9"/>
          <p:cNvSpPr/>
          <p:nvPr/>
        </p:nvSpPr>
        <p:spPr>
          <a:xfrm>
            <a:off x="6804248" y="3090484"/>
            <a:ext cx="1944216" cy="646331"/>
          </a:xfrm>
          <a:prstGeom prst="rect">
            <a:avLst/>
          </a:prstGeom>
        </p:spPr>
        <p:txBody>
          <a:bodyPr wrap="square">
            <a:spAutoFit/>
          </a:bodyPr>
          <a:lstStyle/>
          <a:p>
            <a:r>
              <a:rPr lang="en-SG" sz="1200" dirty="0" smtClean="0"/>
              <a:t>“I </a:t>
            </a:r>
            <a:r>
              <a:rPr lang="en-SG" sz="1200" dirty="0"/>
              <a:t>see heroin and my friends taking then I take because of the trigger</a:t>
            </a:r>
            <a:r>
              <a:rPr lang="en-SG" sz="1200" dirty="0" smtClean="0"/>
              <a:t>.”</a:t>
            </a:r>
            <a:endParaRPr lang="en-SG" sz="1200" dirty="0"/>
          </a:p>
        </p:txBody>
      </p:sp>
      <p:sp>
        <p:nvSpPr>
          <p:cNvPr id="11" name="Rectangle 10"/>
          <p:cNvSpPr/>
          <p:nvPr/>
        </p:nvSpPr>
        <p:spPr>
          <a:xfrm>
            <a:off x="2397968" y="5589240"/>
            <a:ext cx="4572000" cy="646331"/>
          </a:xfrm>
          <a:prstGeom prst="rect">
            <a:avLst/>
          </a:prstGeom>
        </p:spPr>
        <p:txBody>
          <a:bodyPr>
            <a:spAutoFit/>
          </a:bodyPr>
          <a:lstStyle/>
          <a:p>
            <a:r>
              <a:rPr lang="en-SG" sz="1200" dirty="0"/>
              <a:t>“When get too emotional – whether positive or negative feelings – then will think about drugs. Automatic thinking, link emotions to drugs, memories of taking drugs come back</a:t>
            </a:r>
            <a:r>
              <a:rPr lang="en-SG" sz="1200" dirty="0" smtClean="0"/>
              <a:t>.”</a:t>
            </a:r>
            <a:endParaRPr lang="en-SG" sz="1200" dirty="0"/>
          </a:p>
        </p:txBody>
      </p:sp>
    </p:spTree>
    <p:extLst>
      <p:ext uri="{BB962C8B-B14F-4D97-AF65-F5344CB8AC3E}">
        <p14:creationId xmlns:p14="http://schemas.microsoft.com/office/powerpoint/2010/main" xmlns="" val="38195667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GB" dirty="0" smtClean="0"/>
              <a:t>Extrinsic vs. Intrinsic</a:t>
            </a:r>
          </a:p>
          <a:p>
            <a:pPr lvl="1"/>
            <a:r>
              <a:rPr lang="en-GB" dirty="0" smtClean="0"/>
              <a:t>Self-regulation</a:t>
            </a:r>
          </a:p>
          <a:p>
            <a:pPr lvl="2"/>
            <a:r>
              <a:rPr lang="en-GB" dirty="0" smtClean="0"/>
              <a:t>Essential 	</a:t>
            </a:r>
          </a:p>
          <a:p>
            <a:pPr lvl="2"/>
            <a:r>
              <a:rPr lang="en-GB" dirty="0" smtClean="0"/>
              <a:t>Resource-intensive</a:t>
            </a:r>
          </a:p>
          <a:p>
            <a:pPr lvl="2"/>
            <a:r>
              <a:rPr lang="en-GB" dirty="0" smtClean="0"/>
              <a:t>Easily drained when cognitively overloaded</a:t>
            </a:r>
          </a:p>
        </p:txBody>
      </p:sp>
      <p:sp>
        <p:nvSpPr>
          <p:cNvPr id="3" name="Title 2"/>
          <p:cNvSpPr>
            <a:spLocks noGrp="1"/>
          </p:cNvSpPr>
          <p:nvPr>
            <p:ph type="title"/>
          </p:nvPr>
        </p:nvSpPr>
        <p:spPr/>
        <p:txBody>
          <a:bodyPr/>
          <a:lstStyle/>
          <a:p>
            <a:r>
              <a:rPr lang="en-GB" dirty="0" smtClean="0"/>
              <a:t>Regulation</a:t>
            </a:r>
            <a:endParaRPr lang="en-SG" dirty="0"/>
          </a:p>
        </p:txBody>
      </p:sp>
      <p:sp>
        <p:nvSpPr>
          <p:cNvPr id="4" name="Footer Placeholder 3"/>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5" name="Slide Number Placeholder 4"/>
          <p:cNvSpPr>
            <a:spLocks noGrp="1"/>
          </p:cNvSpPr>
          <p:nvPr>
            <p:ph type="sldNum" sz="quarter" idx="12"/>
          </p:nvPr>
        </p:nvSpPr>
        <p:spPr/>
        <p:txBody>
          <a:bodyPr/>
          <a:lstStyle/>
          <a:p>
            <a:fld id="{D951CEF7-DCAB-4026-80FA-F10B0F90F776}" type="slidenum">
              <a:rPr lang="en-SG" smtClean="0"/>
              <a:pPr/>
              <a:t>15</a:t>
            </a:fld>
            <a:endParaRPr lang="en-SG"/>
          </a:p>
        </p:txBody>
      </p:sp>
    </p:spTree>
    <p:extLst>
      <p:ext uri="{BB962C8B-B14F-4D97-AF65-F5344CB8AC3E}">
        <p14:creationId xmlns:p14="http://schemas.microsoft.com/office/powerpoint/2010/main" xmlns="" val="20087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No need for liking when abuser wants a drug</a:t>
            </a:r>
          </a:p>
          <a:p>
            <a:r>
              <a:rPr lang="en-GB" dirty="0" smtClean="0"/>
              <a:t>Dislike of negative consequences but unable to stop drug use</a:t>
            </a:r>
          </a:p>
          <a:p>
            <a:endParaRPr lang="en-GB" dirty="0" smtClean="0"/>
          </a:p>
          <a:p>
            <a:endParaRPr lang="en-SG" dirty="0"/>
          </a:p>
        </p:txBody>
      </p:sp>
      <p:sp>
        <p:nvSpPr>
          <p:cNvPr id="3" name="Title 2"/>
          <p:cNvSpPr>
            <a:spLocks noGrp="1"/>
          </p:cNvSpPr>
          <p:nvPr>
            <p:ph type="title"/>
          </p:nvPr>
        </p:nvSpPr>
        <p:spPr/>
        <p:txBody>
          <a:bodyPr/>
          <a:lstStyle/>
          <a:p>
            <a:r>
              <a:rPr lang="en-GB" dirty="0" smtClean="0"/>
              <a:t>‘Wanting’ vs. ‘Liking’</a:t>
            </a:r>
            <a:endParaRPr lang="en-SG" dirty="0"/>
          </a:p>
        </p:txBody>
      </p:sp>
      <p:sp>
        <p:nvSpPr>
          <p:cNvPr id="4" name="Rectangle 3"/>
          <p:cNvSpPr/>
          <p:nvPr/>
        </p:nvSpPr>
        <p:spPr>
          <a:xfrm>
            <a:off x="972766" y="4221088"/>
            <a:ext cx="6912768" cy="1384995"/>
          </a:xfrm>
          <a:prstGeom prst="rect">
            <a:avLst/>
          </a:prstGeom>
        </p:spPr>
        <p:txBody>
          <a:bodyPr wrap="square">
            <a:spAutoFit/>
          </a:bodyPr>
          <a:lstStyle/>
          <a:p>
            <a:endParaRPr lang="en-SG" sz="1400" dirty="0" smtClean="0"/>
          </a:p>
          <a:p>
            <a:r>
              <a:rPr lang="en-SG" sz="1400" dirty="0"/>
              <a:t>I have lost my job, friends, girlfriend and freedom. After first DRC already like this. </a:t>
            </a:r>
            <a:r>
              <a:rPr lang="en-SG" sz="1400" dirty="0" smtClean="0"/>
              <a:t>I continue </a:t>
            </a:r>
            <a:r>
              <a:rPr lang="en-SG" sz="1400" dirty="0"/>
              <a:t>because I really cannot control. It is very hard to say if it is worth it </a:t>
            </a:r>
            <a:r>
              <a:rPr lang="en-SG" sz="1400" dirty="0" smtClean="0"/>
              <a:t>because when </a:t>
            </a:r>
            <a:r>
              <a:rPr lang="en-SG" sz="1400" dirty="0"/>
              <a:t>you take drugs, you will think that this stuff is stupid but when you are taking drugs, you won’t feel that it is stupid.</a:t>
            </a:r>
          </a:p>
          <a:p>
            <a:endParaRPr lang="en-GB" sz="1400" dirty="0"/>
          </a:p>
        </p:txBody>
      </p:sp>
      <p:sp>
        <p:nvSpPr>
          <p:cNvPr id="5" name="Footer Placeholder 4"/>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6" name="Slide Number Placeholder 5"/>
          <p:cNvSpPr>
            <a:spLocks noGrp="1"/>
          </p:cNvSpPr>
          <p:nvPr>
            <p:ph type="sldNum" sz="quarter" idx="12"/>
          </p:nvPr>
        </p:nvSpPr>
        <p:spPr/>
        <p:txBody>
          <a:bodyPr/>
          <a:lstStyle/>
          <a:p>
            <a:fld id="{D951CEF7-DCAB-4026-80FA-F10B0F90F776}" type="slidenum">
              <a:rPr lang="en-SG" smtClean="0"/>
              <a:pPr/>
              <a:t>16</a:t>
            </a:fld>
            <a:endParaRPr lang="en-SG"/>
          </a:p>
        </p:txBody>
      </p:sp>
    </p:spTree>
    <p:extLst>
      <p:ext uri="{BB962C8B-B14F-4D97-AF65-F5344CB8AC3E}">
        <p14:creationId xmlns:p14="http://schemas.microsoft.com/office/powerpoint/2010/main" xmlns="" val="16620020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Remove Drug Cues</a:t>
            </a:r>
          </a:p>
          <a:p>
            <a:r>
              <a:rPr lang="en-GB" dirty="0" smtClean="0"/>
              <a:t>Seek Alternative Actions</a:t>
            </a:r>
          </a:p>
          <a:p>
            <a:r>
              <a:rPr lang="en-GB" dirty="0" smtClean="0"/>
              <a:t>Reduce </a:t>
            </a:r>
            <a:r>
              <a:rPr lang="en-GB" dirty="0"/>
              <a:t>C</a:t>
            </a:r>
            <a:r>
              <a:rPr lang="en-GB" dirty="0" smtClean="0"/>
              <a:t>ognitive </a:t>
            </a:r>
            <a:r>
              <a:rPr lang="en-GB" dirty="0"/>
              <a:t>L</a:t>
            </a:r>
            <a:r>
              <a:rPr lang="en-GB" dirty="0" smtClean="0"/>
              <a:t>oad </a:t>
            </a:r>
            <a:endParaRPr lang="en-SG" dirty="0"/>
          </a:p>
        </p:txBody>
      </p:sp>
      <p:sp>
        <p:nvSpPr>
          <p:cNvPr id="3" name="Title 2"/>
          <p:cNvSpPr>
            <a:spLocks noGrp="1"/>
          </p:cNvSpPr>
          <p:nvPr>
            <p:ph type="title"/>
          </p:nvPr>
        </p:nvSpPr>
        <p:spPr/>
        <p:txBody>
          <a:bodyPr/>
          <a:lstStyle/>
          <a:p>
            <a:r>
              <a:rPr lang="en-GB" dirty="0" smtClean="0"/>
              <a:t>What has helped?</a:t>
            </a:r>
            <a:endParaRPr lang="en-SG" dirty="0"/>
          </a:p>
        </p:txBody>
      </p:sp>
      <p:sp>
        <p:nvSpPr>
          <p:cNvPr id="4" name="Footer Placeholder 3"/>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5" name="Slide Number Placeholder 4"/>
          <p:cNvSpPr>
            <a:spLocks noGrp="1"/>
          </p:cNvSpPr>
          <p:nvPr>
            <p:ph type="sldNum" sz="quarter" idx="12"/>
          </p:nvPr>
        </p:nvSpPr>
        <p:spPr/>
        <p:txBody>
          <a:bodyPr/>
          <a:lstStyle/>
          <a:p>
            <a:fld id="{D951CEF7-DCAB-4026-80FA-F10B0F90F776}" type="slidenum">
              <a:rPr lang="en-SG" smtClean="0"/>
              <a:pPr/>
              <a:t>17</a:t>
            </a:fld>
            <a:endParaRPr lang="en-SG"/>
          </a:p>
        </p:txBody>
      </p:sp>
    </p:spTree>
    <p:extLst>
      <p:ext uri="{BB962C8B-B14F-4D97-AF65-F5344CB8AC3E}">
        <p14:creationId xmlns:p14="http://schemas.microsoft.com/office/powerpoint/2010/main" xmlns="" val="50443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Effective coping &amp; self-regulation strategies</a:t>
            </a:r>
          </a:p>
          <a:p>
            <a:r>
              <a:rPr lang="en-GB" dirty="0" smtClean="0"/>
              <a:t>For new abusers - addressing underlying motivation of drug use and find alternatives to satisfy these motivations </a:t>
            </a:r>
          </a:p>
          <a:p>
            <a:r>
              <a:rPr lang="en-GB" dirty="0" smtClean="0"/>
              <a:t>For long-term abusers, seeking alternatives to drug cue activations</a:t>
            </a:r>
            <a:endParaRPr lang="en-SG" dirty="0"/>
          </a:p>
        </p:txBody>
      </p:sp>
      <p:sp>
        <p:nvSpPr>
          <p:cNvPr id="3" name="Title 2"/>
          <p:cNvSpPr>
            <a:spLocks noGrp="1"/>
          </p:cNvSpPr>
          <p:nvPr>
            <p:ph type="title"/>
          </p:nvPr>
        </p:nvSpPr>
        <p:spPr/>
        <p:txBody>
          <a:bodyPr/>
          <a:lstStyle/>
          <a:p>
            <a:r>
              <a:rPr lang="en-GB" dirty="0" smtClean="0"/>
              <a:t>How Clinicians Can Connect?</a:t>
            </a:r>
            <a:endParaRPr lang="en-SG" dirty="0"/>
          </a:p>
        </p:txBody>
      </p:sp>
      <p:sp>
        <p:nvSpPr>
          <p:cNvPr id="4" name="Footer Placeholder 3"/>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5" name="Slide Number Placeholder 4"/>
          <p:cNvSpPr>
            <a:spLocks noGrp="1"/>
          </p:cNvSpPr>
          <p:nvPr>
            <p:ph type="sldNum" sz="quarter" idx="12"/>
          </p:nvPr>
        </p:nvSpPr>
        <p:spPr/>
        <p:txBody>
          <a:bodyPr/>
          <a:lstStyle/>
          <a:p>
            <a:fld id="{D951CEF7-DCAB-4026-80FA-F10B0F90F776}" type="slidenum">
              <a:rPr lang="en-SG" smtClean="0"/>
              <a:pPr/>
              <a:t>18</a:t>
            </a:fld>
            <a:endParaRPr lang="en-SG"/>
          </a:p>
        </p:txBody>
      </p:sp>
    </p:spTree>
    <p:extLst>
      <p:ext uri="{BB962C8B-B14F-4D97-AF65-F5344CB8AC3E}">
        <p14:creationId xmlns:p14="http://schemas.microsoft.com/office/powerpoint/2010/main" xmlns="" val="4153526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Research Team at Singapore Prison Service</a:t>
            </a:r>
          </a:p>
          <a:p>
            <a:pPr lvl="1"/>
            <a:r>
              <a:rPr lang="en-GB" dirty="0" smtClean="0"/>
              <a:t>Natasha Lim</a:t>
            </a:r>
          </a:p>
          <a:p>
            <a:pPr lvl="1"/>
            <a:r>
              <a:rPr lang="en-GB" dirty="0" smtClean="0"/>
              <a:t>Yan </a:t>
            </a:r>
            <a:r>
              <a:rPr lang="en-GB" dirty="0" err="1" smtClean="0"/>
              <a:t>Jia</a:t>
            </a:r>
            <a:r>
              <a:rPr lang="en-GB" dirty="0" smtClean="0"/>
              <a:t> Yin</a:t>
            </a:r>
          </a:p>
          <a:p>
            <a:pPr lvl="1"/>
            <a:endParaRPr lang="en-SG" dirty="0"/>
          </a:p>
        </p:txBody>
      </p:sp>
      <p:sp>
        <p:nvSpPr>
          <p:cNvPr id="3" name="Footer Placeholder 2"/>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4" name="Slide Number Placeholder 3"/>
          <p:cNvSpPr>
            <a:spLocks noGrp="1"/>
          </p:cNvSpPr>
          <p:nvPr>
            <p:ph type="sldNum" sz="quarter" idx="12"/>
          </p:nvPr>
        </p:nvSpPr>
        <p:spPr/>
        <p:txBody>
          <a:bodyPr/>
          <a:lstStyle/>
          <a:p>
            <a:fld id="{D951CEF7-DCAB-4026-80FA-F10B0F90F776}" type="slidenum">
              <a:rPr lang="en-SG" smtClean="0"/>
              <a:pPr/>
              <a:t>19</a:t>
            </a:fld>
            <a:endParaRPr lang="en-SG"/>
          </a:p>
        </p:txBody>
      </p:sp>
      <p:sp>
        <p:nvSpPr>
          <p:cNvPr id="5" name="Title 4"/>
          <p:cNvSpPr>
            <a:spLocks noGrp="1"/>
          </p:cNvSpPr>
          <p:nvPr>
            <p:ph type="title"/>
          </p:nvPr>
        </p:nvSpPr>
        <p:spPr/>
        <p:txBody>
          <a:bodyPr/>
          <a:lstStyle/>
          <a:p>
            <a:r>
              <a:rPr lang="en-GB" dirty="0" smtClean="0"/>
              <a:t>Acknowledgements</a:t>
            </a:r>
            <a:endParaRPr lang="en-SG" dirty="0"/>
          </a:p>
        </p:txBody>
      </p:sp>
    </p:spTree>
    <p:extLst>
      <p:ext uri="{BB962C8B-B14F-4D97-AF65-F5344CB8AC3E}">
        <p14:creationId xmlns:p14="http://schemas.microsoft.com/office/powerpoint/2010/main" xmlns="" val="1558168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Helping Clinicians Connect</a:t>
            </a:r>
            <a:endParaRPr lang="en-SG" dirty="0"/>
          </a:p>
        </p:txBody>
      </p:sp>
      <p:sp>
        <p:nvSpPr>
          <p:cNvPr id="3" name="Subtitle 2"/>
          <p:cNvSpPr>
            <a:spLocks noGrp="1"/>
          </p:cNvSpPr>
          <p:nvPr>
            <p:ph type="subTitle" idx="1"/>
          </p:nvPr>
        </p:nvSpPr>
        <p:spPr/>
        <p:txBody>
          <a:bodyPr/>
          <a:lstStyle/>
          <a:p>
            <a:r>
              <a:rPr lang="en-GB" dirty="0" smtClean="0"/>
              <a:t>Understanding Addiction from the Perspective of a Drug Abuser</a:t>
            </a:r>
          </a:p>
          <a:p>
            <a:r>
              <a:rPr lang="en-GB" dirty="0" smtClean="0"/>
              <a:t>Jasmin Kaur, </a:t>
            </a:r>
            <a:r>
              <a:rPr lang="en-GB" dirty="0" err="1" smtClean="0"/>
              <a:t>Psy</a:t>
            </a:r>
            <a:r>
              <a:rPr lang="en-GB" dirty="0" smtClean="0"/>
              <a:t>. D.</a:t>
            </a:r>
            <a:endParaRPr lang="en-SG" dirty="0"/>
          </a:p>
        </p:txBody>
      </p:sp>
      <p:pic>
        <p:nvPicPr>
          <p:cNvPr id="1026" name="Picture 2" descr="C:\Users\s8032370j\AppData\Local\Microsoft\Windows\Temporary Internet Files\Content.Outlook\E94DZ7OR\Singapore Prisons 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7" y="5728452"/>
            <a:ext cx="2952328" cy="69406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3327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GB" dirty="0" smtClean="0"/>
              <a:t>Bandura, A. (1999). </a:t>
            </a:r>
          </a:p>
          <a:p>
            <a:r>
              <a:rPr lang="en-SG" dirty="0" err="1" smtClean="0"/>
              <a:t>Köpetz</a:t>
            </a:r>
            <a:r>
              <a:rPr lang="en-SG" dirty="0" smtClean="0"/>
              <a:t>, C., </a:t>
            </a:r>
            <a:r>
              <a:rPr lang="en-SG" dirty="0" err="1" smtClean="0"/>
              <a:t>Lejuez</a:t>
            </a:r>
            <a:r>
              <a:rPr lang="en-SG" dirty="0"/>
              <a:t>, </a:t>
            </a:r>
            <a:r>
              <a:rPr lang="en-SG" dirty="0" smtClean="0"/>
              <a:t>C., </a:t>
            </a:r>
            <a:r>
              <a:rPr lang="en-SG" dirty="0" err="1" smtClean="0"/>
              <a:t>Wiers</a:t>
            </a:r>
            <a:r>
              <a:rPr lang="en-SG" dirty="0" smtClean="0"/>
              <a:t>, R. &amp; </a:t>
            </a:r>
            <a:r>
              <a:rPr lang="en-SG" dirty="0" err="1" smtClean="0"/>
              <a:t>Kruglanski</a:t>
            </a:r>
            <a:r>
              <a:rPr lang="en-SG" dirty="0" smtClean="0"/>
              <a:t>, A. (2013) Motivation </a:t>
            </a:r>
            <a:r>
              <a:rPr lang="en-SG" dirty="0"/>
              <a:t>and Self-Regulation in Addiction: A Call for </a:t>
            </a:r>
            <a:r>
              <a:rPr lang="en-SG" dirty="0" smtClean="0"/>
              <a:t>Convergence. </a:t>
            </a:r>
            <a:r>
              <a:rPr lang="fr-FR" i="1" dirty="0"/>
              <a:t>Perspectives on </a:t>
            </a:r>
            <a:r>
              <a:rPr lang="fr-FR" i="1" dirty="0" err="1"/>
              <a:t>Psychological</a:t>
            </a:r>
            <a:r>
              <a:rPr lang="fr-FR" i="1" dirty="0"/>
              <a:t> </a:t>
            </a:r>
            <a:r>
              <a:rPr lang="fr-FR" i="1" dirty="0" smtClean="0"/>
              <a:t>Science, 8(3).</a:t>
            </a:r>
            <a:endParaRPr lang="en-GB" dirty="0" smtClean="0"/>
          </a:p>
          <a:p>
            <a:r>
              <a:rPr lang="en-US" dirty="0" err="1"/>
              <a:t>Leventhal</a:t>
            </a:r>
            <a:r>
              <a:rPr lang="en-US" dirty="0"/>
              <a:t>, A. M., &amp; Schmitz, J. M. (2006). The Role of Drug Use Outcome Expectancies in Substance Abuse Risk: An Interactional-Transformational Model. </a:t>
            </a:r>
            <a:r>
              <a:rPr lang="en-US" i="1" dirty="0"/>
              <a:t>Addictive Behaviors, 31,</a:t>
            </a:r>
            <a:r>
              <a:rPr lang="en-US" dirty="0"/>
              <a:t> 2038-2062</a:t>
            </a:r>
            <a:r>
              <a:rPr lang="en-US" dirty="0" smtClean="0"/>
              <a:t>.</a:t>
            </a:r>
          </a:p>
          <a:p>
            <a:r>
              <a:rPr lang="en-US" dirty="0" err="1" smtClean="0"/>
              <a:t>Oei</a:t>
            </a:r>
            <a:r>
              <a:rPr lang="en-US" dirty="0"/>
              <a:t>, T. P., &amp; </a:t>
            </a:r>
            <a:r>
              <a:rPr lang="en-US" dirty="0" err="1"/>
              <a:t>Morawska</a:t>
            </a:r>
            <a:r>
              <a:rPr lang="en-US" dirty="0"/>
              <a:t>, A. (2004). A Cognitive Model of Binge Drinking: The Influence of Alcohol Expectancies and Drinking Refusal Self-Efficacy. </a:t>
            </a:r>
            <a:r>
              <a:rPr lang="en-US" i="1" dirty="0"/>
              <a:t>Addictive Behaviors, 29</a:t>
            </a:r>
            <a:r>
              <a:rPr lang="en-US" dirty="0"/>
              <a:t>(1), 159-179</a:t>
            </a:r>
            <a:r>
              <a:rPr lang="en-US" dirty="0" smtClean="0"/>
              <a:t>.</a:t>
            </a:r>
          </a:p>
          <a:p>
            <a:r>
              <a:rPr lang="en-US" dirty="0" smtClean="0"/>
              <a:t>Tiffany</a:t>
            </a:r>
            <a:r>
              <a:rPr lang="en-US" dirty="0"/>
              <a:t>, S. T. (1999). Cognitive concepts of craving. </a:t>
            </a:r>
            <a:r>
              <a:rPr lang="en-US" i="1" dirty="0"/>
              <a:t>Alcohol Research &amp; Health</a:t>
            </a:r>
            <a:r>
              <a:rPr lang="en-US" dirty="0"/>
              <a:t>, </a:t>
            </a:r>
            <a:r>
              <a:rPr lang="en-US" i="1" dirty="0"/>
              <a:t>23</a:t>
            </a:r>
            <a:r>
              <a:rPr lang="en-US" dirty="0"/>
              <a:t>(3), 215-224</a:t>
            </a:r>
            <a:r>
              <a:rPr lang="en-US" dirty="0" smtClean="0"/>
              <a:t>.</a:t>
            </a:r>
            <a:endParaRPr lang="en-SG" dirty="0"/>
          </a:p>
          <a:p>
            <a:r>
              <a:rPr lang="en-US" dirty="0"/>
              <a:t>Tiffany, S. T. and Carter, B. L. (1998). Is craving the source of compulsive drug use? </a:t>
            </a:r>
            <a:r>
              <a:rPr lang="en-US" i="1" dirty="0"/>
              <a:t>Journal of Psychopharmacology</a:t>
            </a:r>
            <a:r>
              <a:rPr lang="en-US" dirty="0"/>
              <a:t>, </a:t>
            </a:r>
            <a:r>
              <a:rPr lang="en-US" i="1" dirty="0"/>
              <a:t>12</a:t>
            </a:r>
            <a:r>
              <a:rPr lang="en-US" dirty="0"/>
              <a:t>(1), 23-30. </a:t>
            </a:r>
            <a:r>
              <a:rPr lang="en-US" smtClean="0"/>
              <a:t>doi:10.1177/026988119801200104</a:t>
            </a:r>
            <a:endParaRPr lang="en-GB" dirty="0" smtClean="0"/>
          </a:p>
          <a:p>
            <a:r>
              <a:rPr lang="en-GB" dirty="0" err="1" smtClean="0"/>
              <a:t>Vaillant</a:t>
            </a:r>
            <a:r>
              <a:rPr lang="en-GB" dirty="0" smtClean="0"/>
              <a:t>, (1995)</a:t>
            </a:r>
          </a:p>
          <a:p>
            <a:r>
              <a:rPr lang="en-US" dirty="0"/>
              <a:t>Weinstein, A. and Cox, WM. (2006) Cognitive processing of drug-related </a:t>
            </a:r>
            <a:r>
              <a:rPr lang="en-US" dirty="0" smtClean="0"/>
              <a:t>stimuli</a:t>
            </a:r>
            <a:r>
              <a:rPr lang="en-US" dirty="0"/>
              <a:t>: The role of memory and attention. </a:t>
            </a:r>
            <a:r>
              <a:rPr lang="en-US" i="1" dirty="0"/>
              <a:t>Journal of Psychopharmacology, 20</a:t>
            </a:r>
            <a:r>
              <a:rPr lang="en-US" dirty="0"/>
              <a:t>, 850-859.</a:t>
            </a:r>
            <a:endParaRPr lang="en-SG" dirty="0"/>
          </a:p>
          <a:p>
            <a:endParaRPr lang="en-SG" dirty="0"/>
          </a:p>
        </p:txBody>
      </p:sp>
      <p:sp>
        <p:nvSpPr>
          <p:cNvPr id="3" name="Footer Placeholder 2"/>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4" name="Slide Number Placeholder 3"/>
          <p:cNvSpPr>
            <a:spLocks noGrp="1"/>
          </p:cNvSpPr>
          <p:nvPr>
            <p:ph type="sldNum" sz="quarter" idx="12"/>
          </p:nvPr>
        </p:nvSpPr>
        <p:spPr/>
        <p:txBody>
          <a:bodyPr/>
          <a:lstStyle/>
          <a:p>
            <a:fld id="{D951CEF7-DCAB-4026-80FA-F10B0F90F776}" type="slidenum">
              <a:rPr lang="en-SG" smtClean="0"/>
              <a:pPr/>
              <a:t>20</a:t>
            </a:fld>
            <a:endParaRPr lang="en-SG"/>
          </a:p>
        </p:txBody>
      </p:sp>
      <p:sp>
        <p:nvSpPr>
          <p:cNvPr id="5" name="Title 4"/>
          <p:cNvSpPr>
            <a:spLocks noGrp="1"/>
          </p:cNvSpPr>
          <p:nvPr>
            <p:ph type="title"/>
          </p:nvPr>
        </p:nvSpPr>
        <p:spPr/>
        <p:txBody>
          <a:bodyPr/>
          <a:lstStyle/>
          <a:p>
            <a:endParaRPr lang="en-SG"/>
          </a:p>
        </p:txBody>
      </p:sp>
    </p:spTree>
    <p:extLst>
      <p:ext uri="{BB962C8B-B14F-4D97-AF65-F5344CB8AC3E}">
        <p14:creationId xmlns:p14="http://schemas.microsoft.com/office/powerpoint/2010/main" xmlns="" val="904271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GB" sz="8000" dirty="0" smtClean="0"/>
              <a:t>Thank You</a:t>
            </a:r>
            <a:endParaRPr lang="en-SG" sz="8000" dirty="0"/>
          </a:p>
        </p:txBody>
      </p:sp>
      <p:sp>
        <p:nvSpPr>
          <p:cNvPr id="3" name="Footer Placeholder 2"/>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4" name="Slide Number Placeholder 3"/>
          <p:cNvSpPr>
            <a:spLocks noGrp="1"/>
          </p:cNvSpPr>
          <p:nvPr>
            <p:ph type="sldNum" sz="quarter" idx="12"/>
          </p:nvPr>
        </p:nvSpPr>
        <p:spPr/>
        <p:txBody>
          <a:bodyPr/>
          <a:lstStyle/>
          <a:p>
            <a:fld id="{D951CEF7-DCAB-4026-80FA-F10B0F90F776}" type="slidenum">
              <a:rPr lang="en-SG" smtClean="0"/>
              <a:pPr/>
              <a:t>21</a:t>
            </a:fld>
            <a:endParaRPr lang="en-SG"/>
          </a:p>
        </p:txBody>
      </p:sp>
      <p:sp>
        <p:nvSpPr>
          <p:cNvPr id="5" name="Title 4"/>
          <p:cNvSpPr>
            <a:spLocks noGrp="1"/>
          </p:cNvSpPr>
          <p:nvPr>
            <p:ph type="title"/>
          </p:nvPr>
        </p:nvSpPr>
        <p:spPr/>
        <p:txBody>
          <a:bodyPr/>
          <a:lstStyle/>
          <a:p>
            <a:endParaRPr lang="en-SG"/>
          </a:p>
        </p:txBody>
      </p:sp>
    </p:spTree>
    <p:extLst>
      <p:ext uri="{BB962C8B-B14F-4D97-AF65-F5344CB8AC3E}">
        <p14:creationId xmlns:p14="http://schemas.microsoft.com/office/powerpoint/2010/main" xmlns="" val="4250336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4419600"/>
            <a:ext cx="8686800" cy="1219200"/>
          </a:xfrm>
          <a:custGeom>
            <a:avLst/>
            <a:gdLst>
              <a:gd name="connsiteX0" fmla="*/ 0 w 4191000"/>
              <a:gd name="connsiteY0" fmla="*/ 0 h 609600"/>
              <a:gd name="connsiteX1" fmla="*/ 3886200 w 4191000"/>
              <a:gd name="connsiteY1" fmla="*/ 0 h 609600"/>
              <a:gd name="connsiteX2" fmla="*/ 4191000 w 4191000"/>
              <a:gd name="connsiteY2" fmla="*/ 304800 h 609600"/>
              <a:gd name="connsiteX3" fmla="*/ 3886200 w 4191000"/>
              <a:gd name="connsiteY3" fmla="*/ 609600 h 609600"/>
              <a:gd name="connsiteX4" fmla="*/ 0 w 4191000"/>
              <a:gd name="connsiteY4" fmla="*/ 609600 h 609600"/>
              <a:gd name="connsiteX5" fmla="*/ 0 w 4191000"/>
              <a:gd name="connsiteY5" fmla="*/ 0 h 6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91000" h="609600">
                <a:moveTo>
                  <a:pt x="0" y="0"/>
                </a:moveTo>
                <a:lnTo>
                  <a:pt x="3886200" y="0"/>
                </a:lnTo>
                <a:lnTo>
                  <a:pt x="4191000" y="304800"/>
                </a:lnTo>
                <a:lnTo>
                  <a:pt x="3886200" y="609600"/>
                </a:lnTo>
                <a:lnTo>
                  <a:pt x="0" y="609600"/>
                </a:lnTo>
                <a:lnTo>
                  <a:pt x="0" y="0"/>
                </a:lnTo>
                <a:close/>
              </a:path>
            </a:pathLst>
          </a:custGeom>
          <a:solidFill>
            <a:srgbClr val="0070C0"/>
          </a:solidFill>
          <a:ln>
            <a:solidFill>
              <a:schemeClr val="tx1"/>
            </a:solidFill>
          </a:ln>
        </p:spPr>
        <p:txBody>
          <a:bodyPr>
            <a:noAutofit/>
          </a:bodyPr>
          <a:lstStyle/>
          <a:p>
            <a:r>
              <a:rPr lang="en-US" sz="2800" b="1" dirty="0" smtClean="0">
                <a:solidFill>
                  <a:schemeClr val="bg1"/>
                </a:solidFill>
              </a:rPr>
              <a:t>Addiction Therapy – 2015 Website:</a:t>
            </a:r>
          </a:p>
          <a:p>
            <a:r>
              <a:rPr lang="en-US" sz="3200" b="1" dirty="0" smtClean="0">
                <a:solidFill>
                  <a:schemeClr val="bg1"/>
                </a:solidFill>
                <a:hlinkClick r:id="rId2" action="ppaction://hlinkfile"/>
              </a:rPr>
              <a:t>addictiontherapy.conferenceseries.com</a:t>
            </a:r>
            <a:endParaRPr lang="en-US" sz="3200" b="1" dirty="0">
              <a:solidFill>
                <a:schemeClr val="bg1"/>
              </a:solidFill>
            </a:endParaRPr>
          </a:p>
        </p:txBody>
      </p:sp>
      <p:sp>
        <p:nvSpPr>
          <p:cNvPr id="2" name="Title 1"/>
          <p:cNvSpPr>
            <a:spLocks noGrp="1"/>
          </p:cNvSpPr>
          <p:nvPr>
            <p:ph type="ctrTitle"/>
          </p:nvPr>
        </p:nvSpPr>
        <p:spPr>
          <a:xfrm>
            <a:off x="0" y="1371600"/>
            <a:ext cx="9144000" cy="2209800"/>
          </a:xfrm>
          <a:blipFill>
            <a:blip r:embed="rId3"/>
            <a:tile tx="0" ty="0" sx="100000" sy="100000" flip="none" algn="tl"/>
          </a:blipFill>
          <a:ln>
            <a:solidFill>
              <a:schemeClr val="bg1"/>
            </a:solidFill>
          </a:ln>
          <a:effectLst>
            <a:innerShdw blurRad="63500" dist="50800" dir="16200000">
              <a:prstClr val="black">
                <a:alpha val="50000"/>
              </a:prstClr>
            </a:innerShdw>
          </a:effectLst>
        </p:spPr>
        <p:style>
          <a:lnRef idx="0">
            <a:scrgbClr r="0" g="0" b="0"/>
          </a:lnRef>
          <a:fillRef idx="1002">
            <a:schemeClr val="lt2"/>
          </a:fillRef>
          <a:effectRef idx="0">
            <a:scrgbClr r="0" g="0" b="0"/>
          </a:effectRef>
          <a:fontRef idx="major"/>
        </p:style>
        <p:txBody>
          <a:bodyPr>
            <a:noAutofit/>
          </a:bodyPr>
          <a:lstStyle/>
          <a:p>
            <a:pPr lvl="0">
              <a:spcBef>
                <a:spcPts val="0"/>
              </a:spcBef>
            </a:pPr>
            <a:r>
              <a:rPr sz="3600" smtClean="0">
                <a:solidFill>
                  <a:srgbClr val="00B0F0"/>
                </a:solidFill>
                <a:latin typeface="Times New Roman" pitchFamily="18" charset="0"/>
                <a:cs typeface="Times New Roman" pitchFamily="18" charset="0"/>
              </a:rPr>
              <a:t>Meet the eminent gathering once again at</a:t>
            </a:r>
            <a:r>
              <a:rPr sz="4800" b="1" smtClean="0">
                <a:solidFill>
                  <a:schemeClr val="tx1"/>
                </a:solidFill>
                <a:latin typeface="Times New Roman" pitchFamily="18" charset="0"/>
                <a:cs typeface="Times New Roman" pitchFamily="18" charset="0"/>
              </a:rPr>
              <a:t/>
            </a:r>
            <a:br>
              <a:rPr sz="4800" b="1" smtClean="0">
                <a:solidFill>
                  <a:schemeClr val="tx1"/>
                </a:solidFill>
                <a:latin typeface="Times New Roman" pitchFamily="18" charset="0"/>
                <a:cs typeface="Times New Roman" pitchFamily="18" charset="0"/>
              </a:rPr>
            </a:br>
            <a:r>
              <a:rPr sz="4800" b="1" smtClean="0">
                <a:solidFill>
                  <a:schemeClr val="tx1"/>
                </a:solidFill>
                <a:latin typeface="Times New Roman" pitchFamily="18" charset="0"/>
                <a:cs typeface="Times New Roman" pitchFamily="18" charset="0"/>
              </a:rPr>
              <a:t>Addiction Therapy-2015</a:t>
            </a:r>
            <a:r>
              <a:rPr sz="4800" b="1" smtClean="0">
                <a:solidFill>
                  <a:schemeClr val="tx1"/>
                </a:solidFill>
              </a:rPr>
              <a:t/>
            </a:r>
            <a:br>
              <a:rPr sz="4800" b="1" smtClean="0">
                <a:solidFill>
                  <a:schemeClr val="tx1"/>
                </a:solidFill>
              </a:rPr>
            </a:br>
            <a:r>
              <a:rPr sz="2400" b="1" smtClean="0">
                <a:solidFill>
                  <a:schemeClr val="tx1"/>
                </a:solidFill>
                <a:latin typeface="Perpetua"/>
                <a:ea typeface="+mn-ea"/>
                <a:cs typeface="+mn-cs"/>
              </a:rPr>
              <a:t>Florida,  USA</a:t>
            </a:r>
            <a:br>
              <a:rPr sz="2400" b="1" smtClean="0">
                <a:solidFill>
                  <a:schemeClr val="tx1"/>
                </a:solidFill>
                <a:latin typeface="Perpetua"/>
                <a:ea typeface="+mn-ea"/>
                <a:cs typeface="+mn-cs"/>
              </a:rPr>
            </a:br>
            <a:r>
              <a:rPr sz="2400" b="1" smtClean="0">
                <a:solidFill>
                  <a:schemeClr val="tx1"/>
                </a:solidFill>
                <a:latin typeface="Perpetua"/>
                <a:ea typeface="+mn-ea"/>
                <a:cs typeface="+mn-cs"/>
              </a:rPr>
              <a:t>August 3 - 5,  2015</a:t>
            </a:r>
            <a:endParaRPr lang="en-US" sz="4800" b="1" dirty="0">
              <a:solidFill>
                <a:schemeClr val="tx1"/>
              </a:solidFill>
            </a:endParaRPr>
          </a:p>
        </p:txBody>
      </p:sp>
      <p:sp>
        <p:nvSpPr>
          <p:cNvPr id="40962" name="AutoShape 2"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4" name="AutoShape 4"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6" name="AutoShape 6"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8" name="AutoShape 8" descr="data:image/jpeg;base64,/9j/4AAQSkZJRgABAQAAAQABAAD/2wCEAAkGBxQSEhQUERQUFRQVGBIXGBgUFxUVGBUXGBUYFhgXFhcYHSggGR8lHRcYITEiJiktLi4uGB8zODMsNygtLisBCgoKDg0OGxAQGywkICYxNzctLDQtNCwtNDQvLy80LDQvNCwsLC0sLywsLy8sLCwsLDQsLCwsLCwsLCwsLCwsLP/AABEIAK0BIwMBEQACEQEDEQH/xAAcAAEAAQUBAQAAAAAAAAAAAAAABgIDBAUHAQj/xABKEAACAQIEAwQFBwoDBQkAAAABAgMAEQQFEiEGMVETIkFhBxQycYFScpGhsbLRFSMzNEJTYnOSwYKzwxckQ9LwFiU1dIOTosLx/8QAGwEBAAIDAQEAAAAAAAAAAAAAAAIFAQMEBgf/xAA3EQACAQIDBAgFAwQDAQAAAAAAAQIDEQQFIRIxQXETMlFhgaGxwTM0kdHwFBXhIkJS8QYjcmL/2gAMAwEAAhEDEQA/AO40AoBQCgFAKAUAoBQCgFAKAUAoBQCgFAKAUAoBQCgFAKAUAoBQCgFAKAUAoBQCgFAKAUAoBQCgFAKAUAoBQCgFAKAUAoBQCgFAKAUAoBQCgFAeE0BYTE6nKrvptqPgCdwvvtv5AjrWdlpXIqV3ZGRWCQoBQCgFAKAUAoBQCgFAKAUAoBQCgFAKAUAoBQCgFAKAUAoBQCgFAKAUAoCzLOFZQdtRsOl+dvfz+isqLabXAhKai0nxMXOMWUUadixtfpWCZr8tx76wGYsGNt97eYrIMjPc2MWiKKzYiY6Y1PIdZH/hUXJ62tW6jS27yl1Vv+3ic9evsWhHrPcvcz8vwgiQKCWI3LHm7HdmbzJua1Tk5O5thHZjYyaiTFAKAUAoBQCgFAKAUAoBQCgFAKAUAoBQCgFAKAUAoBQCgFAKAUAoBQCgFAY2YYQSxsjcmHMcwRuGHmDY/Cp05uElJGqtSVWDg+P55ENh4k06oMaCSjFe0XmCNrsPH3jnflVnUy9VIqpR48PsUdDN3Rk6OJWq0v8AcqxPEeFgXXEzTSb6RYqoPViQP+unOtNLLq0pWkrI662b0Ix/oe0y7wHg3laTGznVJJdUJ8FB7xHQXFgP4fOpY+cYWoQ3Lf8An5vMZZCVS+Iqb3u5EzqtLc9oBQCgFAKAUAoBQCgFAKAUAoBQCgFAKAUAoBQCgFAKAUAoBQCgFAKAUAoBQA0Bzn0hYLTMsg5SLv8AOXb7Cv0VfZXUvTcOz3PJZ7Q2ayqL+71REocOZHSNebsqj3sbf3qwnJQi5PgVlCm5zUFxZ2zBYZYo0RfZRQo9wFq8nOTnJyfE97TgoRUVuRdkS43v8CR9YqJMw5cB8mSRf8RYfWf70BgYTMHEgRiHGrTf42uCOdAbwUB7QCgFAKAUAoBQCgFAKAUAoC1iJ1jUs5CqouSdgBUZSUVd7iUISnJRirtkXxHHUINkjkcde6oPuBN/pAqulmdNPRN+RbQyWq1eUkvqxBx1ETZ45FHXutb3gG/0UjmlNvVNGZ5LVSvGSfkSbD4lZEV0IZWFwRyNWMZKa2ovQqKkJU5OMlZojMnHUQJHZS7EjmngbfKqueZwTa2X5FvHJajSe0vMycq4ujnlWIRyKW1WLabbKW8D0BrZRx8Ks1BJq5qxGVVKNN1HJNLn2m2zjMRh4mlYEhdOy2udTBdr++uqtWVKDmziw1CVeoqceJHv+3kX7qX6U/5q4P3SH+L8iz/ZKn+a8/sbbIM/XFl9COujRfVp31auVj/D9ddOGxca97Jq3ucWMwMsLs7TTv2dxrZ+OI1ZlMUpKsy7FP2SR18q0TzKEZNbL0OuGTVJRUtpaq/HibnI82XExmRVZQGK2a19gDfY+ddeHrqtHaSscGLwssNPYk76XMLN+KoYGKd53HNUt3T0Yk2Hu3Naq+OpUns733G/DZZWrx2lZLvNaOPU/cyf1LXN+6Q/xfkdbySf+a+jN/k+dRYkExk3FtSsLMt+Vx/cXFdtDEwrK8StxOEqYd2mt+58C7mmaR4dNcrWHIDmWPQAc6nVrQpR2pshQw9SvLZpq5HH48jvtDIR1JUfVc1wPNIcIvyLVZJUtrNeZmZZxjDKwRg0ZJsNVipJ5DUDt8a20cwpVHsu6NFfKa1KO0rSXdvJHeu8qyN8aZVJiFiWJQSGYkkgBRa29/Pp0rvwGIhRcnN8CozbCVMTGMaa1uafJeFTh5o5ZpohoJOhbsTsQNza3O/LwrficwhUg4RT14nPgcoqUaiqTktOCJXJnEY5am9wt9tqqS/LH5Vkf9HH8dz9lgPpoAcHPJ+kfSOg/AbfSaAzsHl6R7gXPU8/h0oDLoBQCgFAKAUAoBQCgFAKAUAoCJekWQiGJQdmk387KSPr3+AqszRvo0u8uclinVlJ8F7kNyjCiWeKNiQrtY252sTt9FVVCmqlSMHxL3E1XSoymt6R7nOEEM8ka3Ko1hfnYqDv9NMRTVOrKC3Ixharq0YzlvZLfR1KTHKpOyupHlqG/wBlWmVyexJd5SZ3FKcZcWvQhWJ9t/nv941Tz6z5v1PQw6i5L0L+UT9nPE/R0v7iQD9RNToS2KsZd5qxMNujOPamTX0hT2w6L8uQfQqk/barfM5WpJdr9NSgyWF6zl2L1aOf1RnpiZejfniPdD/qVbZV1p+HuUOebqfj7EUzD9NL/Ml++1VtX4kub9S5ofCjyXoibcFSacHIw/ZaU/QimrfL3ag33s8/msdrFRj2pepAQSdybk7knmSdyTVJe+rPS6LRG2zDLVTC4eYFtUpfVe1tr2tt5V1VaMYUYVFvZxUcRKeIqU3a0bWMngdiMWtvFZAfMW1faBWzL2+nXI1Zsk8M+a/PMucezE4rSeSItv8AFcn+30VLMpN1rdiIZPBLD37X6GJw/liTdoZWZVVe6RtqY+ZFja3LzqGEwvTXve1tDZmGNeH2dm129eXLeeQcPuR32VeoHeP9gPprfTyupLrtLlr/AAc9XO6UXanFvyX38ia4fEzlFCg2AUare1t7Vztvzq5irJK9zzs3eTdrdxTiImAvPOiD+J/7bCtkISl1U2aZ1YQV5tI1WIzjBRc5XkI8I12+nYfXXVDAV5cLc/y5w1M1w0N0r8vyxuuHMVBiY+0iS1iVIexZSOu55ix+NaK9CVGezI6sNiYYiG3E3YFaToPaAUAoBQCgFAKAUAoBQCgFAKAUAoCH+kf9HD88/cNVeadSPP2LvJPiT5e5GOGP1uD5x+41V2D+PHn7Mtsf8rU5e5VxT+uT/OH3FpjPjz/OAy/5WHL3ZIfRz7M/zo/sarDK+rLmVWeb4cmQ3E+2/wA9/vGqifWfN+pfw6i5L0LTcqi9xIk3GeO7VcL5xdp8XsP/AKmrHH1dtQ5X+pUZXQ6N1f8A1b6fiI1VcW5MvRvzxHuh/wBSrbKutPw9yhzzdT8fYimYfppf5kv32qtq/ElzfqXND4UeS9ETLhH9Qm983+WKtcD8tLxKLMvnYeHqQVapkeiJn+RpMVgcKIygK6ydZI5kjawNXDw8q2GpqPAof1kMNjKrnfXs/wBou8PcLzYedZHMZUBr6SxO4I8VFZwuCqUqim2iGOzKjXouEU7u3BfctZwYjI2IkX5IF+9y2Fl5XNddanQg3WqL3+iOHD1sTUSw9J25afV77cjWYfiEdoutLRbg8yw6NYbWB8K43ml5WtaPn9vAsP2RKm3tXl9F99e1mZ/2SxEqhjiI3DAEG7lTfxAG1Qngq9ZXlUvfnb7E4ZjhqDtGk4tdyv8Ac3+b4w4TBqLjtAiRrb5QUAke4Amr/AYbblGD3Ja+B5PN8aqUJ1Vvk9PH7I5hiJQN3bn4sdz+NeqVkjwa2pvtZgSYtPlfUfwrF0b1Rn2G54P4g9VnuTeJ7LJbwHg9v4fsJrkxmH6anpvW4s8uxLw9S0tz3nY43BAIIINiCNwQeRrzZ61O5VQCgFAKAUAoBQCgFAKAUAoBQCgFAQ/0j/o4fnn7jVV5p1I8/Yu8k68+XuRjhj9bg+cfuNVdg/jx5+zLbH/Kz5e5VxT+uT/OH3FpjPjz/OAy/wCVhy92SH0c+zP86P7Gqwyvqy5lVnm+HJkMxZ78nzpPvGqefWlzfqX9PqrkvQuY/D9nI6dCLe4gMPqIqdWGxNxIUanSU1L800KZ5y2i/wCwgQe4MxH3vqrEpOVu5WJQgo3txd/QTw6RH/Ggf6XdR9Sg/Gszhs271fzYhPacu528k/clvo354j3Q/wCpVllXWn4e5SZ5up+PsRTMP00v8yX77VW1fiS5v1Lmh8KPJeiJlwj+oTe+b/LFWuB+Wl4lFmXzsPD1IKtUyPRHUuET/ukPzT95q9Jg/gQ5Hj8y+anz9jcXrqOI1WaZHFOCGBW+9169bda11acasHCW420K86E1OD1Oc5zlT4aQo4NjfQ3g46+/qPCvO4ihKjPZe7gz12ExUMRT2lv4rsZn8L8QHDNockwsdx8gn9oeXUfHnz3YPFui9mXV9Pzic+YYBYiO1Drrz7vsWOPs9Dyd0gqncToW/ab3fgOtfQMBR6OltPe/xHyXMq36rFdGurDTx4+engYHCnBcmNHbTuUiPIixeS23dvsq+dvcPGo4rHKk9mOr8kd2Dy7bim9IkzPo3wWm2mW9va7Rr++3s/VVf+4178PoWX7dQtaxD+IvR/PAwbDap0YgWFhIpJsNQ5Eb+1sB4gDeu6hmEJq09H5FfiMtlHqarzJdwnNPhCuExg2P6CQG6NtcxavAjcgHzA5CuHEqFX/tpeK48/ud+E6Sj/1VfB+xMb1wlgL0AvQHtAeXpcHtAeXoD2gPL0B7QCgFAKAUAoCH+kf9HD88/caqvNOpHn7F3knXny9yMcMfrcHzj9xqrsH8ePP2ZbY/5WfL3KuKf1yf5w+4tMZ8ef5wGX/Kw5e7JD6OfZn+dH9jVYZX1ZcyqzzfDkyF4z2pPnSfeNU9TfLx9S/p9WPJehvOMMLpkifwkijPxUBT9Wmu3HQtOMu1L89CvyyptQlHsk/P+bmgY7VwsskbninD9nLGnyYIB9GquzGw2Jxj2RXucOX1Okpyn2yfsbr0b88R7of9SurKutPw9yvzzdT8fYimYfppf5kv32qtq/ElzfqXND4UeS9ETLhH9Qm983+WKtcD8tLxKLMvnYeHqQVapkeiJJmzkYDB6SRvJyJHXpVjXbWFpWf5ZlVh4p42tddhb4MmY4tAWYiz7FmI9k9TUMBJ9Ortks0hFYaVkuHDvKuNpmGLYBmA0x7BiBy8jWcwlLp3ZvcjGVQi8Mrpb3wLvDmDGIw+KWQkldDKSSSrBXIIv9B8jUsJTVWlOMvAhjqrw9elKC7U+9aEahF9/AC/4f8AXlUsqw0a9baqaQjrLkty8X5XNX/IMfPC4XYo61aj2YJb7ve/Ba87GJnah3wsY21i7HxJknaO/wAFRdq9xgsX+opOut13Zdy+/Hs3HzzE5YsDVjhnrKy2n3tX+i3Lt38Tt+HhCKqqLKoCgdABYCqNtt3Z6GKSVkajifiSPAqjSo7B2KjRpuCBffURW/D4eVdtRdrGjEYmNBJyI9/tRw37mf6Iv+eur9sqf5Lz+xyfulLsZRmPF8WNwmLWJJEaOLXd9IsdQsV0sbEHe9IYSVGrByad2Zli4V6U9lbkRnh31/Gp2EMrJHGSzyF3Fyx2DMDqbYWCjbrXZX6Cg9uSu3uRxYd4ivHYi7JcTaZpnc+CSPL8M5lxAuHkALNd2LKiBie9Yi5PLb4aKdCFZuvNWj2G+pXqUUqEHeXaejgfMHGuTF2k5gGWZiP8Q2Hw2p+tw6dlDTkh+ixEldz1K+HeKMThMQMJmBYqSFDObsl9lOv9tD1NyOuxFYr4anVp9JR+n5uM0MVUpVOirfUR4qT8vaNb6Nbd3U2n9WJ9m9ue9HCP6K9tf5Mqcv12zfT+DptVJbHMOEMXIc3xCtI5UNi7KXYqLS7WBNharfFQisLFpdnoU+FnJ4qSb7SrOeI8VjsScLl7FUUkF1OksBszl+apflbc7dbVilh6VCn0lbf2fnEzVxFWvU6Kjp3lc3A+PjXXFjWaQb6dcqXPQMWN/iAKwsbQk7Shp4GXgq8VeNTU2XAvFzzOcNitp11aSRpL6faVhyDCx5cwD0rVjMIoLpKfVNuDxbm+jqdZE5qvLEUAoBQCgIj6RkJiiNthJv5XRrVWZov+uL7/AGZdZJJKrJd3uiHZRixDPHIQSEa5Ate1iNr++qmhUVOpGb4F5iaTq0ZU1xQzjGCaeSVQQHa4BtewUDe3urNeoqlSU1xGFpOlRjTb1SJd6O4iI5WI2ZlAPXSN/ttVplcWoSfayjzuac4x4peu4hGM9qT50n3jVNU3y8fU9DT6seS9Caca4e+Fgk+RoB9zJb7QtXGYQvRjLst5oocrqWxNSHbfyf2uRTKcP2k8SfKdL+4G5+oGquhDbqRj3lzianR0Zy7E/wA+ptuPf1v/ANKP7z115l8bwXucWT/LeL9jY+jfniPdD/qVuyrrT8Pc5c83U/H2IpmH6aX+ZL99qravxJc36lzQ+FHkvRE14Lj1YKVR+00o+lFFW+Xq+HkuZQZrLZxcZdiXqQJfPY9D4HoapD0nI2uPzNZMNBCAwaItcm1je9rb38a6qtdTowppbjjo4aUMRUqtq0rGVwOhOLWw5LIT5C1vtIrZl6brrkac2klhn3tFzjyIjFajydEI+Fwf7fTWcyi1Wv2ojk808PbsZjcP52MMsylC3aAAWI2IBG9/f4VDC4lUVKLV77jZjsG68oSUktnfc1Dd0BentHz6fCt1eq6FFYWHOb7+zlHj3o5cHQ/V4p5hUXdSXZHjLnU3r/4t2nvF2WvBHgp7EEpa58HEjTKD8HP9Jr1eQ6YXopc/qeP/AORu+MdaPL6aeZ1fIs0TFQJMh2Ybj5LDZlPuNclWk6c3BnRRqqpBTRdx+WwzgCaNJApuA6hrHlcXrEKkoaxdiU6cZ6SVzRZ9k+Aw8Ekz4aABFNu4BqbkqjzJsK6KNWvUmoKTOarSoU4OTitDnfC2Fb1LMZf2exWO/Vr6iPgLf1CrTEyXTU495V4SL6KpLhYmXoiH+6Sfz3/y4q4cz+KuX3O3K/gvn9jRcE97N5zL7Y9aIvzD9oF2/wAJaujF6YWKju09DRhNcXJy36nVqpi6OY+mRFvhjtqKzg9dI0W+sn66t8r/AL1yKfNd8PH2MXAEnPUJ53F/f6nvU5/JP8/uIw+e/Ow6xVKXRyDIWIzLHEHcLmBBHUOavayvh4L/AMlFQ+YqeJufQ3AOzxD+OqNfgFJ+1vqrnzSX9UUdGVxWzJ950Y1VFqcwx4UZ+nZ89Sa7fKMBv/8AG1/fVvG/6F38PqVE7frlb80OoVUFuKAUAoBQFrE4dZFKuAysLEHkRUZRUlZ7iUJyhJSi7NEYxHAsJN0kkQdO6w+sX+k1Xyyym3o2vMtoZ1WStKKfke4XgaFTd3kcdNlB99hf66Qyymndtvy9BUzqtJWikvP1JNBh1RQqAKqiwAFgBVhGKirLcVM5SnJyk7tkal4GhYkmSbvEnmnib/JqulllNtvaevL7FrHOq0Ulsx05/c3ePytZYDCxbSQouLX7pBB3FvCu2rRjUp9G9xX0sRKlV6WO/Xlqa3K+EooJVlV5GK3sGK23BXwUeBNc9HAQpTU02zrxGaVa1N02kk+fuyvOOF48TJ2jvIp0qtl02sCT4qetZr4KFaW020RwuZVMPT2IpNXvrf7l/IshTC69DO2vTfXp203tawHyjU8NhI0L7Lbv7GvF46eJttJK3Z3mtm4JhZmYyS3ZmY2KWuxJNu751zyy2nKTltPXl9jrhnNaMVHZjou/h4m4yXKVw0ZjRmYFi12te5AHgB0rrw9BUY7KZw4rEyxE9uSS04GFm3CkE7F+8jnmUI38yCCL+daa2BpVXtbn3G/DZnWoR2VZrsZrU4DjvvNIR5BB9dq0LK4X1k/I6nndS2kF5khyrKYsOumJbX5k7s3vJ/8Ayu6jQhSVoIrMRiateW1Ud/Q9zTKosQumVbgbgjYqeoIrNajCqrTQw+IqUJbVNkdPAyBgVlktvzCG3TwFz+FctPL4U57cZO63bvr4cO87a2bVKsOjlFWe/fquzx3PuuZmXcGwRsGYtIRuNdtN+ukDf43pSy+lB3d2+8xWzatUjsxtFd356G1zrKo8TC8Mo7rDmOakbhl8wasqVSVOSlEqKtKNSLjI5h6jmGUSM0QMsJ5lVZ4383Ubo3n9Z5VcbeHxcbS0fn/JTbGIwkv6dV+fQz/9qjWscMuv+YbfRpvWv9rV+tpyNv7q7dQwGwmYZtIplBihB2JVkjTzVTvI1vH6xWzbw+Ei9nV+f8GtwxGLa2tF+fUmWeZQmGyqeGEGyxt5szEgljbmTXBSqupiYzl2lhUpKnh3CPYYnolQjCSAgj8+/MEf8OLrWzMneqrdnuzTliapO/b7I1vGfDk8OJ9ewQJN9TqouytaxYL+0rDmPf1224XEQnT6GqQxWHqQqdNS8ShPSmQul8N+cGxtJYavcVuPdWXleuktCKzTTWGpj5Pk2JzLFDE41SkKkWVlKhgpuI0U76b82PP7JVa1PDU+jpb/AM3/AGI06NTE1OkqqyMjjvJJ4cUuOwqs26ltK6ijqNNyo3KkbH49ajg69OdLoahLGUKkKirUyzL6UJWTRHh1Ex2vqLAHqEtc+69Z/bIp3ctCLzOTjZR1L3B/DcscWJxWJBV3hmCq2zWYFmdh4EkDb39axicTGU404bk1/BPC4aUYyqT3tM1fB2ZzYbAyy4dNZXERa10lroYje+ncb238K3YqnCpWjGbtozThKk6dFygr6+RsJ/Sg7rpgw4Ep2BLmSx8kVQTWpZYk7zlp9DZLM21aMdTP4A4alErYzF6hK2rQH2a7e07DwJBIA8ATtyrXjcTDZ6GnuNuCw01Lpqm9nQarCzFAKAUAoBQCgFAKAUAoBQCgFAKA8vQHtAKAUAoBQCgFAeEUB5oFDFj0ChkEUAAoD2gKOzHQUMWK6GRQFOgUMWMTOP1eb+XL9w1spdePNEanUfIhXoc/QT/zF+4K78z68eRXZX8OXM6AEFVhaWKqAUAoBQCgFAa7iHNlwmGmxDi6woz26kDZfibD40BxbLsvz3MMM2ZJjWjJ7R4oFLoGVTyVB3bbELqvew33vQHU/Rxn0uOwEU2IQpN3kkBUrdlNtQB5ahY9NzQEnoCOZ5xzgMHKIcTiUSQ27tmYrfca9IOj42oDfYXEpIivGyujgMrKQVZSLggjmDQF2gItj/SHlsPadpiowYn7N1AdmD3II0qpJsVNyBYWoCQ5fjo541lhdXjcAqym4YeVAXyaA4nwzn75jn8jDHssMT/mIV19niEUMCAoIA2BYkg7mgO20BrM+z/D4KPtcVKsSXsC17sbXsqjdjbwAoCnh7iLDY6PtMJKsqA2NrgqedmVgCvxFAbWgNTmvEuFw0iRYiZIndXdQ9xdUBLG/IABTzNAX8kzeHFwpPh31xPq0tZlvpdkbZgD7SkUBn0BGD6Qcu9Y9W9bj7a+m3e06r209pbRe+1r86Ak9AWcXiViR5JDpRFZ2J5KqjUxPuANARl/STlY7O+Mi/O30+0QLErdzbuC4O7WoCVg0B7QEYX0gZccT6sMVGZr6bd7TqvbT2ltF77WvQEnoCiWQKCzEBQCSSbAAbkknkKAjuT8e5fipjBBio3l3AWzLrI37jMAH5H2SaAkOIiDqytuGBU+GxFjWU2ndGGrqzNTgcuwuXRSMtoYvbdnckCwtcljtWyrWnVd5s10qMKStBGPw9xxgcc7R4XELI63OmzoxA5lQ4GoeYvWo2kioBQCgFAKAUBEfSzCXyjGhb3EerborqzfUDQFn0bZpEMlw0uoaIYSHPyTEDrv05X+NAbvhTiOLMIBiMOHEZZlHaKFJK87C52vt8KA3BoDiHo+yPD49s6lxsaySGWVbvuYx+cN0J3QggWI5aR0oCT+gHEM2VKGvZJplW/ye6+3+JmoDpNAcG4Q4ew2Jn4gfERLI0cmJCFhfRqacll6NdRvzFtqAnPoKP8A3PB8+f8AzWoCfsKA476MMqgXO810wxjsH/M2RR2V2dT2e3duNtvCgOx0Bxf0pzTPnuXxRwJidERkjhkYKjuTIWuTtsI0O/yRQGy4ByjGx5xiMTNhEwsM8JDxxyxuokUx2bSpvc2bwt3j1oDq1Acj9JmVxYrPMqgnXVG6y6luRqClmsSN7XAoDqOV5bFholigRY411aUXYDUxY2+JJ+NAYHGuJeLL8ZJHs6QTspHMERtYi1AcIyXJsZiskWCDLoWSRmcYsyxrIWWcgkq1iNlMdr8t6A75wssoweGGI/TCGISbhu+EAO4JB38b0Bb4z/8AD8b/AOWxX+S9AcGjyDDjhdsV2SesGYfnSLuPz4jsG8Bp8Bt40B3/AIYcnB4YncmGAn/21oDG45xLx5djHjuHXDzlSOakRt3h7ufwoDmfBvBOW4nI4HxJSIszO2JDRxyK4lZdHaOCLbBbcvjvQHZILaVsdQsLNe+oW538b0BCPTbiGTJ8ToJGowobfJaVQw+I2+NAc4mybMMRhMuMGXQQ+r+ryxYhJotUg0Brm5HtGzkX5igPoFaAifpRyOTG5dNBEyq7GNl1kKrlHDaCTyvbbzAoDn/BuahcywcGZ5b6tjERo4JotUakBGXvRg6XBGoagSLnkPADtooBQCgFAKAUBbnjVlZXAKkEEHkQRYg+VqA43i/Q7FqdcPmbRYWRgzQe343tftAGt4FlJFhzoDqGQYXDYPDx4eBkWOMWF3Uk73LMfEkkk+ZoDP8AXo/3if1L+NAcz4j9GqTYiebCZicKuKv6xEoDrJfdrWddid7G+7NvY2oCccL5fhsBho8NA66Iwd2dSzEkszMepJJ8uXIUBtfXo/3if1L+NAQzh7hKPCtmTeto/r7SN7Kr2Woyn5Z127Ty9nz2A2XAmUR5bg0wvrCS6DIddljvrYt7OpuV+tASH16P94n9S/jQET4Z4bjwmNxuL9aR/XG1aLKvZ94tbVrOrn0FASz16P8AeJ/Uv40BEuOuF4cwMMseKGGxWHN4pkIYgEglWXULjbbfbfncggWuCuFI8FNNisRjPWsXOArytpQBBY6VUE+Kr4/srYDxAmXr0f7xP6l/GgIvnXD8eIzHB471lF9VDjs7K3aagw9vWNPPoeVAScY6P94n9S/jQFE+IhdWVnjKsCpBZbEEWIO/SgOXf7LVAbDrmjjL2k7Q4ayk8w2ntNfUA30+HK+9AdPwksESLHG0aoiqqgMtgqiwA36CgLGddniMPND2yL20Useq6tp1oU1WuL2ve1xQEMHAcf5H/Jfrqe3q7bQv73tbdn2nw9qgJrlTRwwxRdqjdmiJquovpULe1za9qAvYmeGRGR2jZHDKwLLYqwsQd+lAcrj9E0QYRHMnbACTtfVTbc9C+u3+LTf470B1hcZEAAHjAH8S/jQGDnuGw2Lglw8zoY5VKtZ1BHiCD4EEAj3UBAMs9GwDwDF5mcThcKwaHDkKgBB7oZtZuBytbcdBtQHTRjo/3if1L+NAaTjPJ8PmWFfDSzKgbSyurKSjKbggE7+II6E8udARzIuCymLhxWOzL1xsMpSBSqRBLgrdrMdRsffcC5NAdDilVhdSCPIg/ZQFygFAKAUAoBQHlALUAtQA0BahxKsWCkEodLDodIax+DA/GsKSd7cCUoSik2t+70LtZIigLOKxSxgFzYFkUc/aZgqjbqSKw5JbyUYOTsi9WSIoBQFmTForIrOoZ7hASAWIFzpHjYUM2ZeoYFAY2YY6OBC8rBVFhc9TsAANyT0FAU5bmcWIUtC4YA6TzBVrA6WU7qdxsaNWBdbFIJBGXXtCpYLcaioNiQOlzS3EF6gBoDGbHxiQxmRe0CdoVuNWi9tVul/Gs7MrXsR243tcxMBxBh5tGiQfnGZUDXQuVAY6AwBYWYG423FTlRnHeiEa0JbmbStZtNXmfEOGw76J5ljYqGs1/ZJIvy8j9FbadCpUV4q5qnXpwdpOxk/lOG0Z7VLSkCM6haQnkE61Ho53as9N5LpI6O+/cZYqBMUAoBQCgFAe0AoBQCgFAKAUAoBQCgMXM8asMTyNyUXt1PIKPMkgfGoVKipxcmbaNJ1aiguP55EZyjtMPKhljde3usjMUIM5LOhWzG17lBe37FcFDbpTTkmtrfz3r7fQs8T0dem1CSez1Uk+rufDk/qeJm0nYtP6wGk0ynsNKWjKmx7o794xud97HlepqrLYc9rXs7PfTiQlh4dIqWxZXX9Wuvtrw9yvGY94ox2eKExd4VL/AJkdkHDG4PsjVay6r2PWpubUdJ3vx00/O81wpRnL+qns2T011t56cbFmTFyNEVldXCYrBAHXGzgmVCUk7PYEbW2GxHSjctmzd9V2X38bGVCKneKteMuDS3Pdc8lzjEGR2V1XRN2YjaSBEI16QrBu/rYbg38Rtap7cm278d2n+yHQ09lK3C97P/VjNlx049dlDlhh2lVIgq2J7JGuxA1G1ybDz5+E7y1fYatiH9Ebb978S3hMTJ2kEYxva9skrGyx3U9mdLLYbKDyBvuOZ3qSe7UxKKs3s2sY+ShkTB97VqbFEalS6WR9lNrjcX+PSkdyMT1b8BgMzxCx4eRpTMZ8JLNoKoBrSON106RffVY87+VSRGUY3atuZVgcxk14K2ME3rDEugWMbdjI/d0i6qGAFjve2/MGRFrfobjicRFIxLIYSZU7KQD2JQGKkkiwBGob7G9vGsogjRvnstuyMsa2xIhfFRqNNjCZAbNdVckLHvcAn4VLZW8iy5Ljmik1JIMUyYbGMH0xlmZJVAW6D9m+kgWvblepKN12akW7GFh86xIVm7dXD4eeXeTDsVKpdZIVjF9OrukNfmN9jWzYi3u495DafaVY+acxSI+IZhLgHnPcjGkrbUq2X2WUlTe53uCKzFRumludiEnKzV+Begie/Z9qb/k9GEmiLWLyMbX08tNlt5X570032/u3GGna1+G8s5Y7xQ5cQxmLRzOqssdwBhNSxowW4Fxz5m+5NTmlKU1u/wBkIXjGDvf/AEbThPGGXRI2NEzSxlzCBGAhut9IHfULfSdRO58KhiIKN0oWs9+v53k6E3Kzc73W787D3EY+KHMZTNJHGpwkG8jKoP56brRQlKgtlN/1P0QcoxrPafD3Zp8tcB4mhUDDy49jCCg3T1ZtTRhhdVZ1JFrePWt9Rf0tS6yjr9ePgaoPVOO5y0+n3KY8+nSOUPiQXJg/ODsZIIo5ZWQzRlLGwAtpfla9zvWXQg5K0dNdNU20tz/giq01F3lrprvWr3q3uZ2Ix7q0UC466SPIGxBEJZCqIywAgaAzai1yOQtWuNNNObp6rhr369psc2mo7e/jp9OwtJns8cJxBk7eHDTSRyMiqO3hsAJRbbUjmxINjZqy6EJS2LWclddz7PFGOmnGO3vSf1Xb4FvE5jjAYIpJDG8kck7FTBGQS+0KmUaSI1Iv4nnyrMadJqUoq9nbj9dO36GHUqXSbtdX4fTXsMjD4/EznBJ26xmWPEtI8PZyBxG6BWQ7qCQd7XAuw6Wi4U4bb2b2ate6338fxE9qpJxV7Xve3dYv5hjMVHiPVVYn1hw8MtlJiiUgzowta6gWUkf8QX3FRhCnKHSPhvXa+H14mZznGfR9u5+v8EtWuM6z2gFAKAUAoBQCgFAKAokiDbMARsdwDuNwd6w0nozKk1qhJEGFmAIuDuL7jcHejSe8Jtbi2uDjDFwiBzsWCjUR0J5msbEb3tqSdSTjstu3YUx4CJVZVjQK19QCqA1/lC29NiK0sHUm2m27rvKosHGqhFRFUEEKFAAINwQALc6KKStYw5ybu3qeNgoy4kKIXGwfSNQHzrXrOyr3G1K1r6F1YgL2AFzc2Frnlc9eVZI3LUGBjT2I0Xct3VVdyLE7Dn51iyRlyb3srXDqLWVRpvbYbX526XrJi7PPV1AFlA0gqtgBpFrWXpyHLpQGowPDixyI7OX0FmHcjUl2UrrkZQC7BSRc9TQk5XRuZ4FdSrqrKeasAQfeDsaES0mAiEfZCOMR79wKoTfc921qXBVBhESwREXSCBpUDSCbkC3IX3o3cFEOXRJr0RRrr9vSijX86w73xrO0+0xZFw4ZPkr7OnkPZ+T7vKl2LI9GHW99K3tpvYez8n3eVYuxZAYZBpsq9zZdh3drd3ptttWbsWRRBgIkZnSNFd/aZVUM3ziBc1lyk1ZswoRTukJsDG51PGjMNrsqk7b8yKKckrJhwi9Wi40Km1wDpN1uAdJta46bE1hNozZFmHL4k16I417Q3fSqjWT4tYd741lzk7Xb0MKEVeyKRlUAj7IQxdl8jQuj+m1qz0k9rau79tzHRwts2Vi8uGQLoCqEtbTYabdLcrVG7ve+pLZVrW0KMZgY5RpljSRQb2dVcX62YUjKUeq7GJQjLSSuXPV1uCFW6ghTYd0G1wOg2H0UuzNkYUWWAYlsQxLMUWNQQLRqDqbT847n3Cp9I9jYXP8AORBU1t7Zsq1mwUAoBQCgFAKAUAoBQCgFAKAUAoBQCgFAKAUAoBQCgFAKAUAoBQCgFAKAUAoBQCgFAKAUAoBQCgFAKAUAoBQCgFAKAUAoBQCgFAKAUAoBQCgFAKAUAoBQCgFAKAUAoBQCgFAKAUAoBQCgFAKAUAoBQCgFAKAUAoBQCgFAKAUAoBQCgFAKAUAoBQCgFAKAUAoBQCgFAKAUAoBQCgFAK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 name="Picture 2" descr="C:\Users\nagapraveen-p\AppData\Local\Microsoft\Windows\Temporary Internet Files\Content.Outlook\XLM8YBCH\logo (2).png"/>
          <p:cNvPicPr>
            <a:picLocks noChangeAspect="1" noChangeArrowheads="1"/>
          </p:cNvPicPr>
          <p:nvPr/>
        </p:nvPicPr>
        <p:blipFill>
          <a:blip r:embed="rId4"/>
          <a:srcRect/>
          <a:stretch>
            <a:fillRect/>
          </a:stretch>
        </p:blipFill>
        <p:spPr bwMode="auto">
          <a:xfrm>
            <a:off x="3124200" y="0"/>
            <a:ext cx="2907916" cy="1425165"/>
          </a:xfrm>
          <a:prstGeom prst="rect">
            <a:avLst/>
          </a:prstGeom>
          <a:noFill/>
        </p:spPr>
      </p:pic>
    </p:spTree>
    <p:extLst>
      <p:ext uri="{BB962C8B-B14F-4D97-AF65-F5344CB8AC3E}">
        <p14:creationId xmlns:p14="http://schemas.microsoft.com/office/powerpoint/2010/main" xmlns="" val="2318218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Small country, 716.1 </a:t>
            </a:r>
            <a:r>
              <a:rPr lang="en-GB" dirty="0" err="1" smtClean="0"/>
              <a:t>Sq</a:t>
            </a:r>
            <a:r>
              <a:rPr lang="en-GB" dirty="0"/>
              <a:t> </a:t>
            </a:r>
            <a:r>
              <a:rPr lang="en-GB" dirty="0" smtClean="0"/>
              <a:t>Km</a:t>
            </a:r>
          </a:p>
          <a:p>
            <a:r>
              <a:rPr lang="en-GB" dirty="0" smtClean="0"/>
              <a:t>Resident population of 3.8 million (2013)</a:t>
            </a:r>
          </a:p>
          <a:p>
            <a:r>
              <a:rPr lang="en-GB" dirty="0" smtClean="0"/>
              <a:t>Geographical location</a:t>
            </a:r>
          </a:p>
          <a:p>
            <a:r>
              <a:rPr lang="en-GB" dirty="0" smtClean="0"/>
              <a:t>Strict legal restrictions on drugs</a:t>
            </a:r>
          </a:p>
          <a:p>
            <a:r>
              <a:rPr lang="en-GB" dirty="0" smtClean="0"/>
              <a:t>Recidivism rates of drug offenders ~ 27-31%</a:t>
            </a:r>
            <a:endParaRPr lang="en-SG" dirty="0"/>
          </a:p>
        </p:txBody>
      </p:sp>
      <p:sp>
        <p:nvSpPr>
          <p:cNvPr id="3" name="Title 2"/>
          <p:cNvSpPr>
            <a:spLocks noGrp="1"/>
          </p:cNvSpPr>
          <p:nvPr>
            <p:ph type="title"/>
          </p:nvPr>
        </p:nvSpPr>
        <p:spPr/>
        <p:txBody>
          <a:bodyPr/>
          <a:lstStyle/>
          <a:p>
            <a:r>
              <a:rPr lang="en-GB" dirty="0" smtClean="0"/>
              <a:t>Background: Singapore</a:t>
            </a:r>
            <a:endParaRPr lang="en-SG" dirty="0"/>
          </a:p>
        </p:txBody>
      </p:sp>
      <p:sp>
        <p:nvSpPr>
          <p:cNvPr id="4" name="Footer Placeholder 3"/>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5" name="Slide Number Placeholder 4"/>
          <p:cNvSpPr>
            <a:spLocks noGrp="1"/>
          </p:cNvSpPr>
          <p:nvPr>
            <p:ph type="sldNum" sz="quarter" idx="12"/>
          </p:nvPr>
        </p:nvSpPr>
        <p:spPr/>
        <p:txBody>
          <a:bodyPr/>
          <a:lstStyle/>
          <a:p>
            <a:fld id="{D951CEF7-DCAB-4026-80FA-F10B0F90F776}" type="slidenum">
              <a:rPr lang="en-SG" smtClean="0"/>
              <a:pPr/>
              <a:t>3</a:t>
            </a:fld>
            <a:endParaRPr lang="en-SG"/>
          </a:p>
        </p:txBody>
      </p:sp>
    </p:spTree>
    <p:extLst>
      <p:ext uri="{BB962C8B-B14F-4D97-AF65-F5344CB8AC3E}">
        <p14:creationId xmlns:p14="http://schemas.microsoft.com/office/powerpoint/2010/main" xmlns="" val="253104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Qualitative study ~ 30 drug abusers</a:t>
            </a:r>
          </a:p>
          <a:p>
            <a:r>
              <a:rPr lang="en-GB" dirty="0" smtClean="0"/>
              <a:t>Drug Initiation</a:t>
            </a:r>
            <a:r>
              <a:rPr lang="en-SG" dirty="0" smtClean="0"/>
              <a:t> &amp; Maintenance Motives</a:t>
            </a:r>
          </a:p>
          <a:p>
            <a:r>
              <a:rPr lang="en-GB" dirty="0" smtClean="0"/>
              <a:t>Social Factors ~ Drug Cues</a:t>
            </a:r>
          </a:p>
        </p:txBody>
      </p:sp>
      <p:sp>
        <p:nvSpPr>
          <p:cNvPr id="3" name="Title 2"/>
          <p:cNvSpPr>
            <a:spLocks noGrp="1"/>
          </p:cNvSpPr>
          <p:nvPr>
            <p:ph type="title"/>
          </p:nvPr>
        </p:nvSpPr>
        <p:spPr/>
        <p:txBody>
          <a:bodyPr/>
          <a:lstStyle/>
          <a:p>
            <a:r>
              <a:rPr lang="en-GB" dirty="0" smtClean="0"/>
              <a:t>Understanding Drug Abuse</a:t>
            </a:r>
            <a:endParaRPr lang="en-SG" dirty="0"/>
          </a:p>
        </p:txBody>
      </p:sp>
      <p:sp>
        <p:nvSpPr>
          <p:cNvPr id="4" name="Footer Placeholder 3"/>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5" name="Slide Number Placeholder 4"/>
          <p:cNvSpPr>
            <a:spLocks noGrp="1"/>
          </p:cNvSpPr>
          <p:nvPr>
            <p:ph type="sldNum" sz="quarter" idx="12"/>
          </p:nvPr>
        </p:nvSpPr>
        <p:spPr/>
        <p:txBody>
          <a:bodyPr/>
          <a:lstStyle/>
          <a:p>
            <a:fld id="{D951CEF7-DCAB-4026-80FA-F10B0F90F776}" type="slidenum">
              <a:rPr lang="en-SG" smtClean="0"/>
              <a:pPr/>
              <a:t>4</a:t>
            </a:fld>
            <a:endParaRPr lang="en-SG"/>
          </a:p>
        </p:txBody>
      </p:sp>
    </p:spTree>
    <p:extLst>
      <p:ext uri="{BB962C8B-B14F-4D97-AF65-F5344CB8AC3E}">
        <p14:creationId xmlns:p14="http://schemas.microsoft.com/office/powerpoint/2010/main" xmlns="" val="2448075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Motivation Model of Behaviour</a:t>
            </a:r>
            <a:endParaRPr lang="en-SG" dirty="0"/>
          </a:p>
        </p:txBody>
      </p:sp>
      <p:graphicFrame>
        <p:nvGraphicFramePr>
          <p:cNvPr id="6" name="Content Placeholder 3"/>
          <p:cNvGraphicFramePr>
            <a:graphicFrameLocks/>
          </p:cNvGraphicFramePr>
          <p:nvPr>
            <p:extLst>
              <p:ext uri="{D42A27DB-BD31-4B8C-83A1-F6EECF244321}">
                <p14:modId xmlns:p14="http://schemas.microsoft.com/office/powerpoint/2010/main" xmlns="" val="2296652390"/>
              </p:ext>
            </p:extLst>
          </p:nvPr>
        </p:nvGraphicFramePr>
        <p:xfrm>
          <a:off x="1043608" y="1916832"/>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1835696" y="5601106"/>
            <a:ext cx="6696744" cy="338554"/>
          </a:xfrm>
          <a:prstGeom prst="rect">
            <a:avLst/>
          </a:prstGeom>
        </p:spPr>
        <p:txBody>
          <a:bodyPr wrap="square">
            <a:spAutoFit/>
          </a:bodyPr>
          <a:lstStyle/>
          <a:p>
            <a:pPr algn="r"/>
            <a:r>
              <a:rPr lang="en-SG" sz="1600" dirty="0" err="1" smtClean="0">
                <a:latin typeface="Calibri" panose="020F0502020204030204" pitchFamily="34" charset="0"/>
                <a:cs typeface="Calibri" panose="020F0502020204030204" pitchFamily="34" charset="0"/>
              </a:rPr>
              <a:t>Köpetz</a:t>
            </a:r>
            <a:r>
              <a:rPr lang="en-SG" sz="1600" dirty="0" smtClean="0">
                <a:latin typeface="Calibri" panose="020F0502020204030204" pitchFamily="34" charset="0"/>
                <a:cs typeface="Calibri" panose="020F0502020204030204" pitchFamily="34" charset="0"/>
              </a:rPr>
              <a:t>, </a:t>
            </a:r>
            <a:r>
              <a:rPr lang="en-SG" sz="1600" dirty="0" err="1" smtClean="0">
                <a:latin typeface="Calibri" panose="020F0502020204030204" pitchFamily="34" charset="0"/>
                <a:cs typeface="Calibri" panose="020F0502020204030204" pitchFamily="34" charset="0"/>
              </a:rPr>
              <a:t>Lejuez</a:t>
            </a:r>
            <a:r>
              <a:rPr lang="en-SG" sz="1600" dirty="0" smtClean="0">
                <a:latin typeface="Calibri" panose="020F0502020204030204" pitchFamily="34" charset="0"/>
                <a:cs typeface="Calibri" panose="020F0502020204030204" pitchFamily="34" charset="0"/>
              </a:rPr>
              <a:t>, </a:t>
            </a:r>
            <a:r>
              <a:rPr lang="en-SG" sz="1600" dirty="0" err="1" smtClean="0">
                <a:latin typeface="Calibri" panose="020F0502020204030204" pitchFamily="34" charset="0"/>
                <a:cs typeface="Calibri" panose="020F0502020204030204" pitchFamily="34" charset="0"/>
              </a:rPr>
              <a:t>Wiers</a:t>
            </a:r>
            <a:r>
              <a:rPr lang="en-SG" sz="1600" dirty="0" smtClean="0">
                <a:latin typeface="Calibri" panose="020F0502020204030204" pitchFamily="34" charset="0"/>
                <a:cs typeface="Calibri" panose="020F0502020204030204" pitchFamily="34" charset="0"/>
              </a:rPr>
              <a:t>, </a:t>
            </a:r>
            <a:r>
              <a:rPr lang="en-SG" sz="1600" dirty="0" err="1" smtClean="0">
                <a:latin typeface="Calibri" panose="020F0502020204030204" pitchFamily="34" charset="0"/>
                <a:cs typeface="Calibri" panose="020F0502020204030204" pitchFamily="34" charset="0"/>
              </a:rPr>
              <a:t>Kruglanski</a:t>
            </a:r>
            <a:r>
              <a:rPr lang="en-SG" sz="1600" dirty="0" smtClean="0">
                <a:latin typeface="Calibri" panose="020F0502020204030204" pitchFamily="34" charset="0"/>
                <a:cs typeface="Calibri" panose="020F0502020204030204" pitchFamily="34" charset="0"/>
              </a:rPr>
              <a:t>, 2013</a:t>
            </a:r>
            <a:endParaRPr lang="en-SG" sz="1600" dirty="0">
              <a:latin typeface="Calibri" panose="020F0502020204030204" pitchFamily="34" charset="0"/>
              <a:cs typeface="Calibri" panose="020F0502020204030204" pitchFamily="34" charset="0"/>
            </a:endParaRPr>
          </a:p>
        </p:txBody>
      </p:sp>
      <p:sp>
        <p:nvSpPr>
          <p:cNvPr id="4" name="Footer Placeholder 3"/>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5" name="Slide Number Placeholder 4"/>
          <p:cNvSpPr>
            <a:spLocks noGrp="1"/>
          </p:cNvSpPr>
          <p:nvPr>
            <p:ph type="sldNum" sz="quarter" idx="12"/>
          </p:nvPr>
        </p:nvSpPr>
        <p:spPr/>
        <p:txBody>
          <a:bodyPr/>
          <a:lstStyle/>
          <a:p>
            <a:fld id="{D951CEF7-DCAB-4026-80FA-F10B0F90F776}" type="slidenum">
              <a:rPr lang="en-SG" smtClean="0"/>
              <a:pPr/>
              <a:t>5</a:t>
            </a:fld>
            <a:endParaRPr lang="en-SG"/>
          </a:p>
        </p:txBody>
      </p:sp>
    </p:spTree>
    <p:extLst>
      <p:ext uri="{BB962C8B-B14F-4D97-AF65-F5344CB8AC3E}">
        <p14:creationId xmlns:p14="http://schemas.microsoft.com/office/powerpoint/2010/main" xmlns="" val="2091879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Motivation Model of Behaviour :</a:t>
            </a:r>
            <a:br>
              <a:rPr lang="en-GB" dirty="0" smtClean="0"/>
            </a:br>
            <a:r>
              <a:rPr lang="en-GB" dirty="0" smtClean="0"/>
              <a:t>Drug Initiation</a:t>
            </a:r>
            <a:endParaRPr lang="en-SG" dirty="0"/>
          </a:p>
        </p:txBody>
      </p:sp>
      <p:graphicFrame>
        <p:nvGraphicFramePr>
          <p:cNvPr id="7" name="Content Placeholder 3"/>
          <p:cNvGraphicFramePr>
            <a:graphicFrameLocks/>
          </p:cNvGraphicFramePr>
          <p:nvPr>
            <p:extLst>
              <p:ext uri="{D42A27DB-BD31-4B8C-83A1-F6EECF244321}">
                <p14:modId xmlns:p14="http://schemas.microsoft.com/office/powerpoint/2010/main" xmlns="" val="2310136943"/>
              </p:ext>
            </p:extLst>
          </p:nvPr>
        </p:nvGraphicFramePr>
        <p:xfrm>
          <a:off x="1043608" y="1916832"/>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4" name="Slide Number Placeholder 3"/>
          <p:cNvSpPr>
            <a:spLocks noGrp="1"/>
          </p:cNvSpPr>
          <p:nvPr>
            <p:ph type="sldNum" sz="quarter" idx="12"/>
          </p:nvPr>
        </p:nvSpPr>
        <p:spPr/>
        <p:txBody>
          <a:bodyPr/>
          <a:lstStyle/>
          <a:p>
            <a:fld id="{D951CEF7-DCAB-4026-80FA-F10B0F90F776}" type="slidenum">
              <a:rPr lang="en-SG" smtClean="0"/>
              <a:pPr/>
              <a:t>6</a:t>
            </a:fld>
            <a:endParaRPr lang="en-SG"/>
          </a:p>
        </p:txBody>
      </p:sp>
    </p:spTree>
    <p:extLst>
      <p:ext uri="{BB962C8B-B14F-4D97-AF65-F5344CB8AC3E}">
        <p14:creationId xmlns:p14="http://schemas.microsoft.com/office/powerpoint/2010/main" xmlns="" val="2191723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Motivation Model of Behaviour :</a:t>
            </a:r>
            <a:br>
              <a:rPr lang="en-GB" dirty="0" smtClean="0"/>
            </a:br>
            <a:r>
              <a:rPr lang="en-GB" dirty="0" smtClean="0"/>
              <a:t>Drug Initiation</a:t>
            </a:r>
            <a:endParaRPr lang="en-SG" dirty="0"/>
          </a:p>
        </p:txBody>
      </p:sp>
      <p:graphicFrame>
        <p:nvGraphicFramePr>
          <p:cNvPr id="7" name="Content Placeholder 3"/>
          <p:cNvGraphicFramePr>
            <a:graphicFrameLocks/>
          </p:cNvGraphicFramePr>
          <p:nvPr>
            <p:extLst>
              <p:ext uri="{D42A27DB-BD31-4B8C-83A1-F6EECF244321}">
                <p14:modId xmlns:p14="http://schemas.microsoft.com/office/powerpoint/2010/main" xmlns="" val="3458721958"/>
              </p:ext>
            </p:extLst>
          </p:nvPr>
        </p:nvGraphicFramePr>
        <p:xfrm>
          <a:off x="1043608" y="1916832"/>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4" name="Slide Number Placeholder 3"/>
          <p:cNvSpPr>
            <a:spLocks noGrp="1"/>
          </p:cNvSpPr>
          <p:nvPr>
            <p:ph type="sldNum" sz="quarter" idx="12"/>
          </p:nvPr>
        </p:nvSpPr>
        <p:spPr/>
        <p:txBody>
          <a:bodyPr/>
          <a:lstStyle/>
          <a:p>
            <a:fld id="{D951CEF7-DCAB-4026-80FA-F10B0F90F776}" type="slidenum">
              <a:rPr lang="en-SG" smtClean="0"/>
              <a:pPr/>
              <a:t>7</a:t>
            </a:fld>
            <a:endParaRPr lang="en-SG"/>
          </a:p>
        </p:txBody>
      </p:sp>
    </p:spTree>
    <p:extLst>
      <p:ext uri="{BB962C8B-B14F-4D97-AF65-F5344CB8AC3E}">
        <p14:creationId xmlns:p14="http://schemas.microsoft.com/office/powerpoint/2010/main" xmlns="" val="1053775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Motivation Model of Behaviour :</a:t>
            </a:r>
            <a:br>
              <a:rPr lang="en-GB" dirty="0" smtClean="0"/>
            </a:br>
            <a:r>
              <a:rPr lang="en-GB" dirty="0" smtClean="0"/>
              <a:t>Drug Initiation</a:t>
            </a:r>
            <a:endParaRPr lang="en-SG" dirty="0"/>
          </a:p>
        </p:txBody>
      </p:sp>
      <p:graphicFrame>
        <p:nvGraphicFramePr>
          <p:cNvPr id="7" name="Content Placeholder 3"/>
          <p:cNvGraphicFramePr>
            <a:graphicFrameLocks/>
          </p:cNvGraphicFramePr>
          <p:nvPr>
            <p:extLst>
              <p:ext uri="{D42A27DB-BD31-4B8C-83A1-F6EECF244321}">
                <p14:modId xmlns:p14="http://schemas.microsoft.com/office/powerpoint/2010/main" xmlns="" val="3196498474"/>
              </p:ext>
            </p:extLst>
          </p:nvPr>
        </p:nvGraphicFramePr>
        <p:xfrm>
          <a:off x="1043608" y="1916832"/>
          <a:ext cx="7408862"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4" name="Slide Number Placeholder 3"/>
          <p:cNvSpPr>
            <a:spLocks noGrp="1"/>
          </p:cNvSpPr>
          <p:nvPr>
            <p:ph type="sldNum" sz="quarter" idx="12"/>
          </p:nvPr>
        </p:nvSpPr>
        <p:spPr/>
        <p:txBody>
          <a:bodyPr/>
          <a:lstStyle/>
          <a:p>
            <a:fld id="{D951CEF7-DCAB-4026-80FA-F10B0F90F776}" type="slidenum">
              <a:rPr lang="en-SG" smtClean="0"/>
              <a:pPr/>
              <a:t>8</a:t>
            </a:fld>
            <a:endParaRPr lang="en-SG"/>
          </a:p>
        </p:txBody>
      </p:sp>
    </p:spTree>
    <p:extLst>
      <p:ext uri="{BB962C8B-B14F-4D97-AF65-F5344CB8AC3E}">
        <p14:creationId xmlns:p14="http://schemas.microsoft.com/office/powerpoint/2010/main" xmlns="" val="3102923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Motivation Model of Behaviour :</a:t>
            </a:r>
            <a:br>
              <a:rPr lang="en-GB" dirty="0" smtClean="0"/>
            </a:br>
            <a:r>
              <a:rPr lang="en-GB" dirty="0" smtClean="0"/>
              <a:t>Drug Maintenance</a:t>
            </a:r>
            <a:endParaRPr lang="en-SG" dirty="0"/>
          </a:p>
        </p:txBody>
      </p:sp>
      <p:graphicFrame>
        <p:nvGraphicFramePr>
          <p:cNvPr id="7" name="Content Placeholder 3"/>
          <p:cNvGraphicFramePr>
            <a:graphicFrameLocks/>
          </p:cNvGraphicFramePr>
          <p:nvPr>
            <p:extLst>
              <p:ext uri="{D42A27DB-BD31-4B8C-83A1-F6EECF244321}">
                <p14:modId xmlns:p14="http://schemas.microsoft.com/office/powerpoint/2010/main" xmlns="" val="1109503212"/>
              </p:ext>
            </p:extLst>
          </p:nvPr>
        </p:nvGraphicFramePr>
        <p:xfrm>
          <a:off x="1043608" y="1916832"/>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GB" smtClean="0"/>
              <a:t>The views expressed in this presentation are the author’s only and do not necessarily represent any official view of the Singapore Prison Service or the Ministry of Home Affairs, Singapore.</a:t>
            </a:r>
            <a:endParaRPr lang="en-SG" smtClean="0"/>
          </a:p>
          <a:p>
            <a:endParaRPr lang="en-SG" dirty="0"/>
          </a:p>
        </p:txBody>
      </p:sp>
      <p:sp>
        <p:nvSpPr>
          <p:cNvPr id="4" name="Slide Number Placeholder 3"/>
          <p:cNvSpPr>
            <a:spLocks noGrp="1"/>
          </p:cNvSpPr>
          <p:nvPr>
            <p:ph type="sldNum" sz="quarter" idx="12"/>
          </p:nvPr>
        </p:nvSpPr>
        <p:spPr/>
        <p:txBody>
          <a:bodyPr/>
          <a:lstStyle/>
          <a:p>
            <a:fld id="{D951CEF7-DCAB-4026-80FA-F10B0F90F776}" type="slidenum">
              <a:rPr lang="en-SG" smtClean="0"/>
              <a:pPr/>
              <a:t>9</a:t>
            </a:fld>
            <a:endParaRPr lang="en-SG"/>
          </a:p>
        </p:txBody>
      </p:sp>
    </p:spTree>
    <p:extLst>
      <p:ext uri="{BB962C8B-B14F-4D97-AF65-F5344CB8AC3E}">
        <p14:creationId xmlns:p14="http://schemas.microsoft.com/office/powerpoint/2010/main" xmlns="" val="40074797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4765</TotalTime>
  <Words>2254</Words>
  <Application>Microsoft Office PowerPoint</Application>
  <PresentationFormat>On-screen Show (4:3)</PresentationFormat>
  <Paragraphs>186</Paragraphs>
  <Slides>22</Slides>
  <Notes>4</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Waveform</vt:lpstr>
      <vt:lpstr>Equity</vt:lpstr>
      <vt:lpstr>Addiction Therapy-2014 Chicago,  USA August 4 - 6,  2014</vt:lpstr>
      <vt:lpstr>Helping Clinicians Connect</vt:lpstr>
      <vt:lpstr>Background: Singapore</vt:lpstr>
      <vt:lpstr>Understanding Drug Abuse</vt:lpstr>
      <vt:lpstr>Motivation Model of Behaviour</vt:lpstr>
      <vt:lpstr>Motivation Model of Behaviour : Drug Initiation</vt:lpstr>
      <vt:lpstr>Motivation Model of Behaviour : Drug Initiation</vt:lpstr>
      <vt:lpstr>Motivation Model of Behaviour : Drug Initiation</vt:lpstr>
      <vt:lpstr>Motivation Model of Behaviour : Drug Maintenance</vt:lpstr>
      <vt:lpstr>Motivation Model of Behaviour : Drug Maintenance</vt:lpstr>
      <vt:lpstr>Motivations for Continued Drug Use</vt:lpstr>
      <vt:lpstr>Motivations for Continued Drug Use</vt:lpstr>
      <vt:lpstr>Slide 13</vt:lpstr>
      <vt:lpstr>Slide 14</vt:lpstr>
      <vt:lpstr>Regulation</vt:lpstr>
      <vt:lpstr>‘Wanting’ vs. ‘Liking’</vt:lpstr>
      <vt:lpstr>What has helped?</vt:lpstr>
      <vt:lpstr>How Clinicians Can Connect?</vt:lpstr>
      <vt:lpstr>Acknowledgements</vt:lpstr>
      <vt:lpstr>Slide 20</vt:lpstr>
      <vt:lpstr>Slide 21</vt:lpstr>
      <vt:lpstr>Meet the eminent gathering once again at Addiction Therapy-2015 Florida,  USA August 3 - 5,  2015</vt:lpstr>
    </vt:vector>
  </TitlesOfParts>
  <Company>Singapore Government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Clinicians Connect</dc:title>
  <dc:creator>Jasmin KAUR (PRIS)</dc:creator>
  <cp:lastModifiedBy>omics-ws304</cp:lastModifiedBy>
  <cp:revision>41</cp:revision>
  <dcterms:created xsi:type="dcterms:W3CDTF">2014-07-26T03:13:34Z</dcterms:created>
  <dcterms:modified xsi:type="dcterms:W3CDTF">2014-10-04T09:05:37Z</dcterms:modified>
</cp:coreProperties>
</file>